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charts/chart7.xml" ContentType="application/vnd.openxmlformats-officedocument.drawingml.chart+xml"/>
  <Override PartName="/ppt/charts/chart70.xml" ContentType="application/vnd.openxmlformats-officedocument.drawingml.chart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charts/chart73.xml" ContentType="application/vnd.openxmlformats-officedocument.drawingml.chart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ppt/charts/chart76.xml" ContentType="application/vnd.openxmlformats-officedocument.drawingml.chart+xml"/>
  <Override PartName="/ppt/charts/chart77.xml" ContentType="application/vnd.openxmlformats-officedocument.drawingml.chart+xml"/>
  <Override PartName="/ppt/charts/chart78.xml" ContentType="application/vnd.openxmlformats-officedocument.drawingml.chart+xml"/>
  <Override PartName="/ppt/charts/chart79.xml" ContentType="application/vnd.openxmlformats-officedocument.drawingml.chart+xml"/>
  <Override PartName="/ppt/charts/chart8.xml" ContentType="application/vnd.openxmlformats-officedocument.drawingml.chart+xml"/>
  <Override PartName="/ppt/charts/chart80.xml" ContentType="application/vnd.openxmlformats-officedocument.drawingml.chart+xml"/>
  <Override PartName="/ppt/charts/chart9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notesMasterIdLst>
    <p:notesMasterId r:id="rId2"/>
  </p:notesMasterIdLst>
  <p:sldIdLst>
    <p:sldId id="280" r:id="rId3"/>
    <p:sldId id="281" r:id="rId4"/>
    <p:sldId id="282" r:id="rId5"/>
    <p:sldId id="283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_rels/chart10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0.xlsx"  /></Relationships>
</file>

<file path=ppt/charts/_rels/chart1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1.xlsx"  /></Relationships>
</file>

<file path=ppt/charts/_rels/chart1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2.xlsx"  /></Relationships>
</file>

<file path=ppt/charts/_rels/chart1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3.xlsx"  /></Relationships>
</file>

<file path=ppt/charts/_rels/chart1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4.xlsx"  /></Relationships>
</file>

<file path=ppt/charts/_rels/chart15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5.xlsx"  /></Relationships>
</file>

<file path=ppt/charts/_rels/chart16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6.xlsx"  /></Relationships>
</file>

<file path=ppt/charts/_rels/chart17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7.xlsx"  /></Relationships>
</file>

<file path=ppt/charts/_rels/chart18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8.xlsx"  /></Relationships>
</file>

<file path=ppt/charts/_rels/chart19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9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.xlsx"  /></Relationships>
</file>

<file path=ppt/charts/_rels/chart20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0.xlsx"  /></Relationships>
</file>

<file path=ppt/charts/_rels/chart2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1.xlsx"  /></Relationships>
</file>

<file path=ppt/charts/_rels/chart2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2.xlsx"  /></Relationships>
</file>

<file path=ppt/charts/_rels/chart2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3.xlsx"  /></Relationships>
</file>

<file path=ppt/charts/_rels/chart2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4.xlsx"  /></Relationships>
</file>

<file path=ppt/charts/_rels/chart25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5.xlsx"  /></Relationships>
</file>

<file path=ppt/charts/_rels/chart26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6.xlsx"  /></Relationships>
</file>

<file path=ppt/charts/_rels/chart27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7.xlsx"  /></Relationships>
</file>

<file path=ppt/charts/_rels/chart28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8.xlsx"  /></Relationships>
</file>

<file path=ppt/charts/_rels/chart29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9.xlsx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3.xlsx"  /></Relationships>
</file>

<file path=ppt/charts/_rels/chart30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30.xlsx"  /></Relationships>
</file>

<file path=ppt/charts/_rels/chart3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31.xlsx"  /></Relationships>
</file>

<file path=ppt/charts/_rels/chart3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32.xlsx"  /></Relationships>
</file>

<file path=ppt/charts/_rels/chart3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33.xlsx"  /></Relationships>
</file>

<file path=ppt/charts/_rels/chart3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34.xlsx"  /></Relationships>
</file>

<file path=ppt/charts/_rels/chart35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35.xlsx"  /></Relationships>
</file>

<file path=ppt/charts/_rels/chart36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36.xlsx"  /></Relationships>
</file>

<file path=ppt/charts/_rels/chart37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37.xlsx"  /></Relationships>
</file>

<file path=ppt/charts/_rels/chart38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38.xlsx"  /></Relationships>
</file>

<file path=ppt/charts/_rels/chart39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39.xlsx"  /></Relationships>
</file>

<file path=ppt/charts/_rels/chart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4.xlsx"  /></Relationships>
</file>

<file path=ppt/charts/_rels/chart40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40.xlsx"  /></Relationships>
</file>

<file path=ppt/charts/_rels/chart4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41.xlsx"  /></Relationships>
</file>

<file path=ppt/charts/_rels/chart4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42.xlsx"  /></Relationships>
</file>

<file path=ppt/charts/_rels/chart4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43.xlsx"  /></Relationships>
</file>

<file path=ppt/charts/_rels/chart4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44.xlsx"  /></Relationships>
</file>

<file path=ppt/charts/_rels/chart45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45.xlsx"  /></Relationships>
</file>

<file path=ppt/charts/_rels/chart46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46.xlsx"  /></Relationships>
</file>

<file path=ppt/charts/_rels/chart47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47.xlsx"  /></Relationships>
</file>

<file path=ppt/charts/_rels/chart48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48.xlsx"  /></Relationships>
</file>

<file path=ppt/charts/_rels/chart49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49.xlsx"  /></Relationships>
</file>

<file path=ppt/charts/_rels/chart5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5.xlsx"  /></Relationships>
</file>

<file path=ppt/charts/_rels/chart50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50.xlsx"  /></Relationships>
</file>

<file path=ppt/charts/_rels/chart5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51.xlsx"  /></Relationships>
</file>

<file path=ppt/charts/_rels/chart5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52.xlsx"  /></Relationships>
</file>

<file path=ppt/charts/_rels/chart5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53.xlsx"  /></Relationships>
</file>

<file path=ppt/charts/_rels/chart5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54.xlsx"  /></Relationships>
</file>

<file path=ppt/charts/_rels/chart55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55.xlsx"  /></Relationships>
</file>

<file path=ppt/charts/_rels/chart56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56.xlsx"  /></Relationships>
</file>

<file path=ppt/charts/_rels/chart57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57.xlsx"  /></Relationships>
</file>

<file path=ppt/charts/_rels/chart58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58.xlsx"  /></Relationships>
</file>

<file path=ppt/charts/_rels/chart59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59.xlsx"  /></Relationships>
</file>

<file path=ppt/charts/_rels/chart6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6.xlsx"  /></Relationships>
</file>

<file path=ppt/charts/_rels/chart60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60.xlsx"  /></Relationships>
</file>

<file path=ppt/charts/_rels/chart6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61.xlsx"  /></Relationships>
</file>

<file path=ppt/charts/_rels/chart6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62.xlsx"  /></Relationships>
</file>

<file path=ppt/charts/_rels/chart6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63.xlsx"  /></Relationships>
</file>

<file path=ppt/charts/_rels/chart6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64.xlsx"  /></Relationships>
</file>

<file path=ppt/charts/_rels/chart65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65.xlsx"  /></Relationships>
</file>

<file path=ppt/charts/_rels/chart66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66.xlsx"  /></Relationships>
</file>

<file path=ppt/charts/_rels/chart67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67.xlsx"  /></Relationships>
</file>

<file path=ppt/charts/_rels/chart68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68.xlsx"  /></Relationships>
</file>

<file path=ppt/charts/_rels/chart69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69.xlsx"  /></Relationships>
</file>

<file path=ppt/charts/_rels/chart7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7.xlsx"  /></Relationships>
</file>

<file path=ppt/charts/_rels/chart70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70.xlsx"  /></Relationships>
</file>

<file path=ppt/charts/_rels/chart7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71.xlsx"  /></Relationships>
</file>

<file path=ppt/charts/_rels/chart7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72.xlsx"  /></Relationships>
</file>

<file path=ppt/charts/_rels/chart7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73.xlsx"  /></Relationships>
</file>

<file path=ppt/charts/_rels/chart7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74.xlsx"  /></Relationships>
</file>

<file path=ppt/charts/_rels/chart75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75.xlsx"  /></Relationships>
</file>

<file path=ppt/charts/_rels/chart76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76.xlsx"  /></Relationships>
</file>

<file path=ppt/charts/_rels/chart77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77.xlsx"  /></Relationships>
</file>

<file path=ppt/charts/_rels/chart78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78.xlsx"  /></Relationships>
</file>

<file path=ppt/charts/_rels/chart79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79.xlsx"  /></Relationships>
</file>

<file path=ppt/charts/_rels/chart8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8.xlsx"  /></Relationships>
</file>

<file path=ppt/charts/_rels/chart80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80.xlsx"  /></Relationships>
</file>

<file path=ppt/charts/_rels/chart9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9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ex1_heatTemp1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ex1_D30_heatTemp1</c:v>
                </c:pt>
              </c:strCache>
            </c:strRef>
          </c:tx>
          <c:marker>
            <c:symbol val="none"/>
            <c:size val="7"/>
          </c:marker>
          <c:val>
            <c:numRef>
              <c:f>Sheet1!$A$2:$A$818</c:f>
              <c:numCache>
                <c:formatCode>General</c:formatCode>
                <c:ptCount val="818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200</c:v>
                </c:pt>
                <c:pt idx="125">
                  <c:v>200</c:v>
                </c:pt>
                <c:pt idx="126">
                  <c:v>200</c:v>
                </c:pt>
                <c:pt idx="127">
                  <c:v>200</c:v>
                </c:pt>
                <c:pt idx="128">
                  <c:v>200</c:v>
                </c:pt>
                <c:pt idx="129">
                  <c:v>200</c:v>
                </c:pt>
                <c:pt idx="130">
                  <c:v>200</c:v>
                </c:pt>
                <c:pt idx="131">
                  <c:v>200</c:v>
                </c:pt>
                <c:pt idx="132">
                  <c:v>200</c:v>
                </c:pt>
                <c:pt idx="133">
                  <c:v>200</c:v>
                </c:pt>
                <c:pt idx="134">
                  <c:v>200</c:v>
                </c:pt>
                <c:pt idx="135">
                  <c:v>200</c:v>
                </c:pt>
                <c:pt idx="136">
                  <c:v>200</c:v>
                </c:pt>
                <c:pt idx="137">
                  <c:v>200</c:v>
                </c:pt>
                <c:pt idx="138">
                  <c:v>200</c:v>
                </c:pt>
                <c:pt idx="139">
                  <c:v>200</c:v>
                </c:pt>
                <c:pt idx="140">
                  <c:v>200</c:v>
                </c:pt>
                <c:pt idx="141">
                  <c:v>200</c:v>
                </c:pt>
                <c:pt idx="142">
                  <c:v>200</c:v>
                </c:pt>
                <c:pt idx="143">
                  <c:v>200</c:v>
                </c:pt>
                <c:pt idx="144">
                  <c:v>200</c:v>
                </c:pt>
                <c:pt idx="145">
                  <c:v>200</c:v>
                </c:pt>
                <c:pt idx="146">
                  <c:v>200</c:v>
                </c:pt>
                <c:pt idx="147">
                  <c:v>200</c:v>
                </c:pt>
                <c:pt idx="148">
                  <c:v>200</c:v>
                </c:pt>
                <c:pt idx="149">
                  <c:v>200</c:v>
                </c:pt>
                <c:pt idx="150">
                  <c:v>200</c:v>
                </c:pt>
                <c:pt idx="151">
                  <c:v>200</c:v>
                </c:pt>
                <c:pt idx="152">
                  <c:v>200</c:v>
                </c:pt>
                <c:pt idx="153">
                  <c:v>200</c:v>
                </c:pt>
                <c:pt idx="154">
                  <c:v>200</c:v>
                </c:pt>
                <c:pt idx="155">
                  <c:v>200</c:v>
                </c:pt>
                <c:pt idx="156">
                  <c:v>200</c:v>
                </c:pt>
                <c:pt idx="157">
                  <c:v>200</c:v>
                </c:pt>
                <c:pt idx="158">
                  <c:v>200</c:v>
                </c:pt>
                <c:pt idx="159">
                  <c:v>200</c:v>
                </c:pt>
                <c:pt idx="160">
                  <c:v>200</c:v>
                </c:pt>
                <c:pt idx="161">
                  <c:v>200</c:v>
                </c:pt>
                <c:pt idx="162">
                  <c:v>200</c:v>
                </c:pt>
                <c:pt idx="163">
                  <c:v>200</c:v>
                </c:pt>
                <c:pt idx="164">
                  <c:v>200</c:v>
                </c:pt>
                <c:pt idx="165">
                  <c:v>200</c:v>
                </c:pt>
                <c:pt idx="166">
                  <c:v>200</c:v>
                </c:pt>
                <c:pt idx="167">
                  <c:v>200</c:v>
                </c:pt>
                <c:pt idx="168">
                  <c:v>200</c:v>
                </c:pt>
                <c:pt idx="169">
                  <c:v>200</c:v>
                </c:pt>
                <c:pt idx="170">
                  <c:v>200</c:v>
                </c:pt>
                <c:pt idx="171">
                  <c:v>200</c:v>
                </c:pt>
                <c:pt idx="172">
                  <c:v>200</c:v>
                </c:pt>
                <c:pt idx="173">
                  <c:v>200</c:v>
                </c:pt>
                <c:pt idx="174">
                  <c:v>200</c:v>
                </c:pt>
                <c:pt idx="175">
                  <c:v>200</c:v>
                </c:pt>
                <c:pt idx="176">
                  <c:v>200</c:v>
                </c:pt>
                <c:pt idx="177">
                  <c:v>200</c:v>
                </c:pt>
                <c:pt idx="178">
                  <c:v>200</c:v>
                </c:pt>
                <c:pt idx="179">
                  <c:v>200</c:v>
                </c:pt>
                <c:pt idx="180">
                  <c:v>200</c:v>
                </c:pt>
                <c:pt idx="181">
                  <c:v>200</c:v>
                </c:pt>
                <c:pt idx="182">
                  <c:v>200</c:v>
                </c:pt>
                <c:pt idx="183">
                  <c:v>200</c:v>
                </c:pt>
                <c:pt idx="184">
                  <c:v>200</c:v>
                </c:pt>
                <c:pt idx="185">
                  <c:v>200</c:v>
                </c:pt>
                <c:pt idx="186">
                  <c:v>200</c:v>
                </c:pt>
                <c:pt idx="187">
                  <c:v>200</c:v>
                </c:pt>
                <c:pt idx="188">
                  <c:v>200</c:v>
                </c:pt>
                <c:pt idx="189">
                  <c:v>200</c:v>
                </c:pt>
                <c:pt idx="190">
                  <c:v>200</c:v>
                </c:pt>
                <c:pt idx="191">
                  <c:v>200</c:v>
                </c:pt>
                <c:pt idx="192">
                  <c:v>200</c:v>
                </c:pt>
                <c:pt idx="193">
                  <c:v>200</c:v>
                </c:pt>
                <c:pt idx="194">
                  <c:v>200</c:v>
                </c:pt>
                <c:pt idx="195">
                  <c:v>200</c:v>
                </c:pt>
                <c:pt idx="196">
                  <c:v>200</c:v>
                </c:pt>
                <c:pt idx="197">
                  <c:v>200</c:v>
                </c:pt>
                <c:pt idx="198">
                  <c:v>200</c:v>
                </c:pt>
                <c:pt idx="199">
                  <c:v>200</c:v>
                </c:pt>
                <c:pt idx="200">
                  <c:v>200</c:v>
                </c:pt>
                <c:pt idx="201">
                  <c:v>200</c:v>
                </c:pt>
                <c:pt idx="202">
                  <c:v>200</c:v>
                </c:pt>
                <c:pt idx="203">
                  <c:v>200</c:v>
                </c:pt>
                <c:pt idx="204">
                  <c:v>200</c:v>
                </c:pt>
                <c:pt idx="205">
                  <c:v>200</c:v>
                </c:pt>
                <c:pt idx="206">
                  <c:v>200</c:v>
                </c:pt>
                <c:pt idx="207">
                  <c:v>200</c:v>
                </c:pt>
                <c:pt idx="208">
                  <c:v>200</c:v>
                </c:pt>
                <c:pt idx="209">
                  <c:v>200</c:v>
                </c:pt>
                <c:pt idx="210">
                  <c:v>200</c:v>
                </c:pt>
                <c:pt idx="211">
                  <c:v>200</c:v>
                </c:pt>
                <c:pt idx="212">
                  <c:v>200</c:v>
                </c:pt>
                <c:pt idx="213">
                  <c:v>200</c:v>
                </c:pt>
                <c:pt idx="214">
                  <c:v>200</c:v>
                </c:pt>
                <c:pt idx="215">
                  <c:v>200</c:v>
                </c:pt>
                <c:pt idx="216">
                  <c:v>200</c:v>
                </c:pt>
                <c:pt idx="217">
                  <c:v>200</c:v>
                </c:pt>
                <c:pt idx="218">
                  <c:v>200</c:v>
                </c:pt>
                <c:pt idx="219">
                  <c:v>200</c:v>
                </c:pt>
                <c:pt idx="220">
                  <c:v>200</c:v>
                </c:pt>
                <c:pt idx="221">
                  <c:v>200</c:v>
                </c:pt>
                <c:pt idx="222">
                  <c:v>200</c:v>
                </c:pt>
                <c:pt idx="223">
                  <c:v>200</c:v>
                </c:pt>
                <c:pt idx="224">
                  <c:v>200</c:v>
                </c:pt>
                <c:pt idx="225">
                  <c:v>200</c:v>
                </c:pt>
                <c:pt idx="226">
                  <c:v>200</c:v>
                </c:pt>
                <c:pt idx="227">
                  <c:v>200</c:v>
                </c:pt>
                <c:pt idx="228">
                  <c:v>200</c:v>
                </c:pt>
                <c:pt idx="229">
                  <c:v>200</c:v>
                </c:pt>
                <c:pt idx="230">
                  <c:v>200</c:v>
                </c:pt>
                <c:pt idx="231">
                  <c:v>200</c:v>
                </c:pt>
                <c:pt idx="232">
                  <c:v>200</c:v>
                </c:pt>
                <c:pt idx="233">
                  <c:v>200</c:v>
                </c:pt>
                <c:pt idx="234">
                  <c:v>200</c:v>
                </c:pt>
                <c:pt idx="235">
                  <c:v>200</c:v>
                </c:pt>
                <c:pt idx="236">
                  <c:v>200</c:v>
                </c:pt>
                <c:pt idx="237">
                  <c:v>200</c:v>
                </c:pt>
                <c:pt idx="238">
                  <c:v>200</c:v>
                </c:pt>
                <c:pt idx="239">
                  <c:v>200</c:v>
                </c:pt>
                <c:pt idx="240">
                  <c:v>200</c:v>
                </c:pt>
                <c:pt idx="241">
                  <c:v>200</c:v>
                </c:pt>
                <c:pt idx="242">
                  <c:v>200</c:v>
                </c:pt>
                <c:pt idx="243">
                  <c:v>200</c:v>
                </c:pt>
                <c:pt idx="244">
                  <c:v>200</c:v>
                </c:pt>
                <c:pt idx="245">
                  <c:v>200</c:v>
                </c:pt>
                <c:pt idx="246">
                  <c:v>200</c:v>
                </c:pt>
                <c:pt idx="247">
                  <c:v>200</c:v>
                </c:pt>
                <c:pt idx="248">
                  <c:v>200</c:v>
                </c:pt>
                <c:pt idx="249">
                  <c:v>200</c:v>
                </c:pt>
                <c:pt idx="250">
                  <c:v>200</c:v>
                </c:pt>
                <c:pt idx="251">
                  <c:v>200</c:v>
                </c:pt>
                <c:pt idx="252">
                  <c:v>200</c:v>
                </c:pt>
                <c:pt idx="253">
                  <c:v>200</c:v>
                </c:pt>
                <c:pt idx="254">
                  <c:v>200</c:v>
                </c:pt>
                <c:pt idx="255">
                  <c:v>200</c:v>
                </c:pt>
                <c:pt idx="256">
                  <c:v>200</c:v>
                </c:pt>
                <c:pt idx="257">
                  <c:v>200</c:v>
                </c:pt>
                <c:pt idx="258">
                  <c:v>200</c:v>
                </c:pt>
                <c:pt idx="259">
                  <c:v>200</c:v>
                </c:pt>
                <c:pt idx="260">
                  <c:v>200</c:v>
                </c:pt>
                <c:pt idx="261">
                  <c:v>200</c:v>
                </c:pt>
                <c:pt idx="262">
                  <c:v>200</c:v>
                </c:pt>
                <c:pt idx="263">
                  <c:v>200</c:v>
                </c:pt>
                <c:pt idx="264">
                  <c:v>200</c:v>
                </c:pt>
                <c:pt idx="265">
                  <c:v>200</c:v>
                </c:pt>
                <c:pt idx="266">
                  <c:v>200</c:v>
                </c:pt>
                <c:pt idx="267">
                  <c:v>200</c:v>
                </c:pt>
                <c:pt idx="268">
                  <c:v>200</c:v>
                </c:pt>
                <c:pt idx="269">
                  <c:v>200</c:v>
                </c:pt>
                <c:pt idx="270">
                  <c:v>200</c:v>
                </c:pt>
                <c:pt idx="271">
                  <c:v>200</c:v>
                </c:pt>
                <c:pt idx="272">
                  <c:v>200</c:v>
                </c:pt>
                <c:pt idx="273">
                  <c:v>200</c:v>
                </c:pt>
                <c:pt idx="274">
                  <c:v>200</c:v>
                </c:pt>
                <c:pt idx="275">
                  <c:v>200</c:v>
                </c:pt>
                <c:pt idx="276">
                  <c:v>200</c:v>
                </c:pt>
                <c:pt idx="277">
                  <c:v>200</c:v>
                </c:pt>
                <c:pt idx="278">
                  <c:v>200</c:v>
                </c:pt>
                <c:pt idx="279">
                  <c:v>200</c:v>
                </c:pt>
                <c:pt idx="280">
                  <c:v>200</c:v>
                </c:pt>
                <c:pt idx="281">
                  <c:v>200</c:v>
                </c:pt>
                <c:pt idx="282">
                  <c:v>200</c:v>
                </c:pt>
                <c:pt idx="283">
                  <c:v>200</c:v>
                </c:pt>
                <c:pt idx="284">
                  <c:v>200</c:v>
                </c:pt>
                <c:pt idx="285">
                  <c:v>200</c:v>
                </c:pt>
                <c:pt idx="286">
                  <c:v>200</c:v>
                </c:pt>
                <c:pt idx="287">
                  <c:v>200</c:v>
                </c:pt>
                <c:pt idx="288">
                  <c:v>200</c:v>
                </c:pt>
                <c:pt idx="289">
                  <c:v>200</c:v>
                </c:pt>
                <c:pt idx="290">
                  <c:v>200</c:v>
                </c:pt>
                <c:pt idx="291">
                  <c:v>200</c:v>
                </c:pt>
                <c:pt idx="292">
                  <c:v>200</c:v>
                </c:pt>
                <c:pt idx="293">
                  <c:v>200</c:v>
                </c:pt>
                <c:pt idx="294">
                  <c:v>200</c:v>
                </c:pt>
                <c:pt idx="295">
                  <c:v>200</c:v>
                </c:pt>
                <c:pt idx="296">
                  <c:v>200</c:v>
                </c:pt>
                <c:pt idx="297">
                  <c:v>200</c:v>
                </c:pt>
                <c:pt idx="298">
                  <c:v>200</c:v>
                </c:pt>
                <c:pt idx="299">
                  <c:v>200</c:v>
                </c:pt>
                <c:pt idx="300">
                  <c:v>200</c:v>
                </c:pt>
                <c:pt idx="301">
                  <c:v>200</c:v>
                </c:pt>
                <c:pt idx="302">
                  <c:v>200</c:v>
                </c:pt>
                <c:pt idx="303">
                  <c:v>200</c:v>
                </c:pt>
                <c:pt idx="304">
                  <c:v>200</c:v>
                </c:pt>
                <c:pt idx="305">
                  <c:v>200</c:v>
                </c:pt>
                <c:pt idx="306">
                  <c:v>200</c:v>
                </c:pt>
                <c:pt idx="307">
                  <c:v>200</c:v>
                </c:pt>
                <c:pt idx="308">
                  <c:v>200</c:v>
                </c:pt>
                <c:pt idx="309">
                  <c:v>200</c:v>
                </c:pt>
                <c:pt idx="310">
                  <c:v>200</c:v>
                </c:pt>
                <c:pt idx="311">
                  <c:v>200</c:v>
                </c:pt>
                <c:pt idx="312">
                  <c:v>200</c:v>
                </c:pt>
                <c:pt idx="313">
                  <c:v>200</c:v>
                </c:pt>
                <c:pt idx="314">
                  <c:v>200</c:v>
                </c:pt>
                <c:pt idx="315">
                  <c:v>200</c:v>
                </c:pt>
                <c:pt idx="316">
                  <c:v>200</c:v>
                </c:pt>
                <c:pt idx="317">
                  <c:v>200</c:v>
                </c:pt>
                <c:pt idx="318">
                  <c:v>200</c:v>
                </c:pt>
                <c:pt idx="319">
                  <c:v>200</c:v>
                </c:pt>
                <c:pt idx="320">
                  <c:v>200</c:v>
                </c:pt>
                <c:pt idx="321">
                  <c:v>200</c:v>
                </c:pt>
                <c:pt idx="322">
                  <c:v>200</c:v>
                </c:pt>
                <c:pt idx="323">
                  <c:v>200</c:v>
                </c:pt>
                <c:pt idx="324">
                  <c:v>200</c:v>
                </c:pt>
                <c:pt idx="325">
                  <c:v>200</c:v>
                </c:pt>
                <c:pt idx="326">
                  <c:v>200</c:v>
                </c:pt>
                <c:pt idx="327">
                  <c:v>200</c:v>
                </c:pt>
                <c:pt idx="328">
                  <c:v>200</c:v>
                </c:pt>
                <c:pt idx="329">
                  <c:v>200</c:v>
                </c:pt>
                <c:pt idx="330">
                  <c:v>200</c:v>
                </c:pt>
                <c:pt idx="331">
                  <c:v>200</c:v>
                </c:pt>
                <c:pt idx="332">
                  <c:v>200</c:v>
                </c:pt>
                <c:pt idx="333">
                  <c:v>200</c:v>
                </c:pt>
                <c:pt idx="334">
                  <c:v>200</c:v>
                </c:pt>
                <c:pt idx="335">
                  <c:v>200</c:v>
                </c:pt>
                <c:pt idx="336">
                  <c:v>200</c:v>
                </c:pt>
                <c:pt idx="337">
                  <c:v>200</c:v>
                </c:pt>
                <c:pt idx="338">
                  <c:v>200</c:v>
                </c:pt>
                <c:pt idx="339">
                  <c:v>200</c:v>
                </c:pt>
                <c:pt idx="340">
                  <c:v>200</c:v>
                </c:pt>
                <c:pt idx="341">
                  <c:v>200</c:v>
                </c:pt>
                <c:pt idx="342">
                  <c:v>200</c:v>
                </c:pt>
                <c:pt idx="343">
                  <c:v>200</c:v>
                </c:pt>
                <c:pt idx="344">
                  <c:v>200</c:v>
                </c:pt>
                <c:pt idx="345">
                  <c:v>200</c:v>
                </c:pt>
                <c:pt idx="346">
                  <c:v>200</c:v>
                </c:pt>
                <c:pt idx="347">
                  <c:v>200</c:v>
                </c:pt>
                <c:pt idx="348">
                  <c:v>200</c:v>
                </c:pt>
                <c:pt idx="349">
                  <c:v>200</c:v>
                </c:pt>
                <c:pt idx="350">
                  <c:v>200</c:v>
                </c:pt>
                <c:pt idx="351">
                  <c:v>200</c:v>
                </c:pt>
                <c:pt idx="352">
                  <c:v>200</c:v>
                </c:pt>
                <c:pt idx="353">
                  <c:v>200</c:v>
                </c:pt>
                <c:pt idx="354">
                  <c:v>200</c:v>
                </c:pt>
                <c:pt idx="355">
                  <c:v>200</c:v>
                </c:pt>
                <c:pt idx="356">
                  <c:v>200</c:v>
                </c:pt>
                <c:pt idx="357">
                  <c:v>200</c:v>
                </c:pt>
                <c:pt idx="358">
                  <c:v>200</c:v>
                </c:pt>
                <c:pt idx="359">
                  <c:v>200</c:v>
                </c:pt>
                <c:pt idx="360">
                  <c:v>200</c:v>
                </c:pt>
                <c:pt idx="361">
                  <c:v>200</c:v>
                </c:pt>
                <c:pt idx="362">
                  <c:v>200</c:v>
                </c:pt>
                <c:pt idx="363">
                  <c:v>200</c:v>
                </c:pt>
                <c:pt idx="364">
                  <c:v>200</c:v>
                </c:pt>
                <c:pt idx="365">
                  <c:v>200</c:v>
                </c:pt>
                <c:pt idx="366">
                  <c:v>200</c:v>
                </c:pt>
                <c:pt idx="367">
                  <c:v>200</c:v>
                </c:pt>
                <c:pt idx="368">
                  <c:v>200</c:v>
                </c:pt>
                <c:pt idx="369">
                  <c:v>200</c:v>
                </c:pt>
                <c:pt idx="370">
                  <c:v>200</c:v>
                </c:pt>
                <c:pt idx="371">
                  <c:v>200</c:v>
                </c:pt>
                <c:pt idx="372">
                  <c:v>200</c:v>
                </c:pt>
                <c:pt idx="373">
                  <c:v>200</c:v>
                </c:pt>
                <c:pt idx="374">
                  <c:v>200</c:v>
                </c:pt>
                <c:pt idx="375">
                  <c:v>200</c:v>
                </c:pt>
                <c:pt idx="376">
                  <c:v>200</c:v>
                </c:pt>
                <c:pt idx="377">
                  <c:v>200</c:v>
                </c:pt>
                <c:pt idx="378">
                  <c:v>200</c:v>
                </c:pt>
                <c:pt idx="379">
                  <c:v>200</c:v>
                </c:pt>
                <c:pt idx="380">
                  <c:v>200</c:v>
                </c:pt>
                <c:pt idx="381">
                  <c:v>200</c:v>
                </c:pt>
                <c:pt idx="382">
                  <c:v>200</c:v>
                </c:pt>
                <c:pt idx="383">
                  <c:v>200</c:v>
                </c:pt>
                <c:pt idx="384">
                  <c:v>200</c:v>
                </c:pt>
                <c:pt idx="385">
                  <c:v>200</c:v>
                </c:pt>
                <c:pt idx="386">
                  <c:v>200</c:v>
                </c:pt>
                <c:pt idx="387">
                  <c:v>200</c:v>
                </c:pt>
                <c:pt idx="388">
                  <c:v>201</c:v>
                </c:pt>
                <c:pt idx="389">
                  <c:v>201</c:v>
                </c:pt>
                <c:pt idx="390">
                  <c:v>202</c:v>
                </c:pt>
                <c:pt idx="391">
                  <c:v>202</c:v>
                </c:pt>
                <c:pt idx="392">
                  <c:v>202</c:v>
                </c:pt>
                <c:pt idx="393">
                  <c:v>202</c:v>
                </c:pt>
                <c:pt idx="394">
                  <c:v>202</c:v>
                </c:pt>
                <c:pt idx="395">
                  <c:v>203</c:v>
                </c:pt>
                <c:pt idx="396">
                  <c:v>204</c:v>
                </c:pt>
                <c:pt idx="397">
                  <c:v>204</c:v>
                </c:pt>
                <c:pt idx="398">
                  <c:v>205</c:v>
                </c:pt>
                <c:pt idx="399">
                  <c:v>205</c:v>
                </c:pt>
                <c:pt idx="400">
                  <c:v>205</c:v>
                </c:pt>
                <c:pt idx="401">
                  <c:v>205</c:v>
                </c:pt>
                <c:pt idx="402">
                  <c:v>205</c:v>
                </c:pt>
                <c:pt idx="403">
                  <c:v>206</c:v>
                </c:pt>
                <c:pt idx="404">
                  <c:v>207</c:v>
                </c:pt>
                <c:pt idx="405">
                  <c:v>208</c:v>
                </c:pt>
                <c:pt idx="406">
                  <c:v>209</c:v>
                </c:pt>
                <c:pt idx="407">
                  <c:v>209</c:v>
                </c:pt>
                <c:pt idx="408">
                  <c:v>209</c:v>
                </c:pt>
                <c:pt idx="409">
                  <c:v>210</c:v>
                </c:pt>
                <c:pt idx="410">
                  <c:v>213</c:v>
                </c:pt>
                <c:pt idx="411">
                  <c:v>211</c:v>
                </c:pt>
                <c:pt idx="412">
                  <c:v>212</c:v>
                </c:pt>
                <c:pt idx="413">
                  <c:v>213</c:v>
                </c:pt>
                <c:pt idx="414">
                  <c:v>213</c:v>
                </c:pt>
                <c:pt idx="415">
                  <c:v>213</c:v>
                </c:pt>
                <c:pt idx="416">
                  <c:v>213</c:v>
                </c:pt>
                <c:pt idx="417">
                  <c:v>215</c:v>
                </c:pt>
                <c:pt idx="418">
                  <c:v>216</c:v>
                </c:pt>
                <c:pt idx="419">
                  <c:v>217</c:v>
                </c:pt>
                <c:pt idx="420">
                  <c:v>217</c:v>
                </c:pt>
                <c:pt idx="421">
                  <c:v>218</c:v>
                </c:pt>
                <c:pt idx="422">
                  <c:v>217</c:v>
                </c:pt>
                <c:pt idx="423">
                  <c:v>219</c:v>
                </c:pt>
                <c:pt idx="424">
                  <c:v>219</c:v>
                </c:pt>
                <c:pt idx="425">
                  <c:v>219</c:v>
                </c:pt>
                <c:pt idx="426">
                  <c:v>220</c:v>
                </c:pt>
                <c:pt idx="427">
                  <c:v>220</c:v>
                </c:pt>
                <c:pt idx="428">
                  <c:v>221</c:v>
                </c:pt>
                <c:pt idx="429">
                  <c:v>221</c:v>
                </c:pt>
                <c:pt idx="430">
                  <c:v>221</c:v>
                </c:pt>
                <c:pt idx="431">
                  <c:v>222</c:v>
                </c:pt>
                <c:pt idx="432">
                  <c:v>223</c:v>
                </c:pt>
                <c:pt idx="433">
                  <c:v>223</c:v>
                </c:pt>
                <c:pt idx="434">
                  <c:v>223</c:v>
                </c:pt>
                <c:pt idx="435">
                  <c:v>224</c:v>
                </c:pt>
                <c:pt idx="436">
                  <c:v>224</c:v>
                </c:pt>
                <c:pt idx="437">
                  <c:v>224</c:v>
                </c:pt>
                <c:pt idx="438">
                  <c:v>225</c:v>
                </c:pt>
                <c:pt idx="439">
                  <c:v>225</c:v>
                </c:pt>
                <c:pt idx="440">
                  <c:v>225</c:v>
                </c:pt>
                <c:pt idx="441">
                  <c:v>226</c:v>
                </c:pt>
                <c:pt idx="442">
                  <c:v>226</c:v>
                </c:pt>
                <c:pt idx="443">
                  <c:v>226</c:v>
                </c:pt>
                <c:pt idx="444">
                  <c:v>226</c:v>
                </c:pt>
                <c:pt idx="445">
                  <c:v>227</c:v>
                </c:pt>
                <c:pt idx="446">
                  <c:v>228</c:v>
                </c:pt>
                <c:pt idx="447">
                  <c:v>229</c:v>
                </c:pt>
                <c:pt idx="448">
                  <c:v>229</c:v>
                </c:pt>
                <c:pt idx="449">
                  <c:v>231</c:v>
                </c:pt>
                <c:pt idx="450">
                  <c:v>231</c:v>
                </c:pt>
                <c:pt idx="451">
                  <c:v>231</c:v>
                </c:pt>
                <c:pt idx="452">
                  <c:v>231</c:v>
                </c:pt>
                <c:pt idx="453">
                  <c:v>231</c:v>
                </c:pt>
                <c:pt idx="454">
                  <c:v>232</c:v>
                </c:pt>
                <c:pt idx="455">
                  <c:v>232</c:v>
                </c:pt>
                <c:pt idx="456">
                  <c:v>233</c:v>
                </c:pt>
                <c:pt idx="457">
                  <c:v>233</c:v>
                </c:pt>
                <c:pt idx="458">
                  <c:v>233</c:v>
                </c:pt>
                <c:pt idx="459">
                  <c:v>234</c:v>
                </c:pt>
                <c:pt idx="460">
                  <c:v>234</c:v>
                </c:pt>
                <c:pt idx="461">
                  <c:v>234</c:v>
                </c:pt>
                <c:pt idx="462">
                  <c:v>235</c:v>
                </c:pt>
                <c:pt idx="463">
                  <c:v>236</c:v>
                </c:pt>
                <c:pt idx="464">
                  <c:v>235</c:v>
                </c:pt>
                <c:pt idx="465">
                  <c:v>236</c:v>
                </c:pt>
                <c:pt idx="466">
                  <c:v>236</c:v>
                </c:pt>
                <c:pt idx="467">
                  <c:v>237</c:v>
                </c:pt>
                <c:pt idx="468">
                  <c:v>238</c:v>
                </c:pt>
                <c:pt idx="469">
                  <c:v>238</c:v>
                </c:pt>
                <c:pt idx="470">
                  <c:v>238</c:v>
                </c:pt>
                <c:pt idx="471">
                  <c:v>239</c:v>
                </c:pt>
                <c:pt idx="472">
                  <c:v>239</c:v>
                </c:pt>
                <c:pt idx="473">
                  <c:v>240</c:v>
                </c:pt>
                <c:pt idx="474">
                  <c:v>240</c:v>
                </c:pt>
                <c:pt idx="475">
                  <c:v>240</c:v>
                </c:pt>
                <c:pt idx="476">
                  <c:v>240</c:v>
                </c:pt>
                <c:pt idx="477">
                  <c:v>240</c:v>
                </c:pt>
                <c:pt idx="478">
                  <c:v>241</c:v>
                </c:pt>
                <c:pt idx="479">
                  <c:v>241</c:v>
                </c:pt>
                <c:pt idx="480">
                  <c:v>242</c:v>
                </c:pt>
                <c:pt idx="481">
                  <c:v>242</c:v>
                </c:pt>
                <c:pt idx="482">
                  <c:v>242</c:v>
                </c:pt>
                <c:pt idx="483">
                  <c:v>243</c:v>
                </c:pt>
                <c:pt idx="484">
                  <c:v>244</c:v>
                </c:pt>
                <c:pt idx="485">
                  <c:v>244</c:v>
                </c:pt>
                <c:pt idx="486">
                  <c:v>244</c:v>
                </c:pt>
                <c:pt idx="487">
                  <c:v>244</c:v>
                </c:pt>
                <c:pt idx="488">
                  <c:v>244</c:v>
                </c:pt>
                <c:pt idx="489">
                  <c:v>245</c:v>
                </c:pt>
                <c:pt idx="490">
                  <c:v>245</c:v>
                </c:pt>
                <c:pt idx="491">
                  <c:v>246</c:v>
                </c:pt>
                <c:pt idx="492">
                  <c:v>246</c:v>
                </c:pt>
                <c:pt idx="493">
                  <c:v>246</c:v>
                </c:pt>
                <c:pt idx="494">
                  <c:v>247</c:v>
                </c:pt>
                <c:pt idx="495">
                  <c:v>247</c:v>
                </c:pt>
                <c:pt idx="496">
                  <c:v>247</c:v>
                </c:pt>
                <c:pt idx="497">
                  <c:v>247</c:v>
                </c:pt>
                <c:pt idx="498">
                  <c:v>247</c:v>
                </c:pt>
                <c:pt idx="499">
                  <c:v>247</c:v>
                </c:pt>
                <c:pt idx="500">
                  <c:v>248</c:v>
                </c:pt>
                <c:pt idx="501">
                  <c:v>249</c:v>
                </c:pt>
                <c:pt idx="502">
                  <c:v>249</c:v>
                </c:pt>
                <c:pt idx="503">
                  <c:v>249</c:v>
                </c:pt>
                <c:pt idx="504">
                  <c:v>250</c:v>
                </c:pt>
                <c:pt idx="505">
                  <c:v>251</c:v>
                </c:pt>
                <c:pt idx="506">
                  <c:v>251</c:v>
                </c:pt>
                <c:pt idx="507">
                  <c:v>251</c:v>
                </c:pt>
                <c:pt idx="508">
                  <c:v>251</c:v>
                </c:pt>
                <c:pt idx="509">
                  <c:v>251</c:v>
                </c:pt>
                <c:pt idx="510">
                  <c:v>252</c:v>
                </c:pt>
                <c:pt idx="511">
                  <c:v>252</c:v>
                </c:pt>
                <c:pt idx="512">
                  <c:v>253</c:v>
                </c:pt>
                <c:pt idx="513">
                  <c:v>253</c:v>
                </c:pt>
                <c:pt idx="514">
                  <c:v>254</c:v>
                </c:pt>
                <c:pt idx="515">
                  <c:v>254</c:v>
                </c:pt>
                <c:pt idx="516">
                  <c:v>254</c:v>
                </c:pt>
                <c:pt idx="517">
                  <c:v>254</c:v>
                </c:pt>
                <c:pt idx="518">
                  <c:v>254</c:v>
                </c:pt>
                <c:pt idx="519">
                  <c:v>255</c:v>
                </c:pt>
                <c:pt idx="520">
                  <c:v>256</c:v>
                </c:pt>
                <c:pt idx="521">
                  <c:v>255</c:v>
                </c:pt>
                <c:pt idx="522">
                  <c:v>256</c:v>
                </c:pt>
                <c:pt idx="523">
                  <c:v>256</c:v>
                </c:pt>
                <c:pt idx="524">
                  <c:v>256</c:v>
                </c:pt>
                <c:pt idx="525">
                  <c:v>257</c:v>
                </c:pt>
                <c:pt idx="526">
                  <c:v>257</c:v>
                </c:pt>
                <c:pt idx="527">
                  <c:v>258</c:v>
                </c:pt>
                <c:pt idx="528">
                  <c:v>258</c:v>
                </c:pt>
                <c:pt idx="529">
                  <c:v>259</c:v>
                </c:pt>
                <c:pt idx="530">
                  <c:v>259</c:v>
                </c:pt>
                <c:pt idx="531">
                  <c:v>259</c:v>
                </c:pt>
                <c:pt idx="532">
                  <c:v>259</c:v>
                </c:pt>
                <c:pt idx="533">
                  <c:v>260</c:v>
                </c:pt>
                <c:pt idx="534">
                  <c:v>260</c:v>
                </c:pt>
                <c:pt idx="535">
                  <c:v>261</c:v>
                </c:pt>
                <c:pt idx="536">
                  <c:v>261</c:v>
                </c:pt>
                <c:pt idx="537">
                  <c:v>262</c:v>
                </c:pt>
                <c:pt idx="538">
                  <c:v>262</c:v>
                </c:pt>
                <c:pt idx="539">
                  <c:v>262</c:v>
                </c:pt>
                <c:pt idx="540">
                  <c:v>263</c:v>
                </c:pt>
                <c:pt idx="541">
                  <c:v>263</c:v>
                </c:pt>
                <c:pt idx="542">
                  <c:v>263</c:v>
                </c:pt>
                <c:pt idx="543">
                  <c:v>263</c:v>
                </c:pt>
                <c:pt idx="544">
                  <c:v>264</c:v>
                </c:pt>
                <c:pt idx="545">
                  <c:v>264</c:v>
                </c:pt>
                <c:pt idx="546">
                  <c:v>265</c:v>
                </c:pt>
                <c:pt idx="547">
                  <c:v>265</c:v>
                </c:pt>
                <c:pt idx="548">
                  <c:v>265</c:v>
                </c:pt>
                <c:pt idx="549">
                  <c:v>265</c:v>
                </c:pt>
                <c:pt idx="550">
                  <c:v>266</c:v>
                </c:pt>
                <c:pt idx="551">
                  <c:v>266</c:v>
                </c:pt>
                <c:pt idx="552">
                  <c:v>266</c:v>
                </c:pt>
                <c:pt idx="553">
                  <c:v>267</c:v>
                </c:pt>
                <c:pt idx="554">
                  <c:v>267</c:v>
                </c:pt>
                <c:pt idx="555">
                  <c:v>267</c:v>
                </c:pt>
                <c:pt idx="556">
                  <c:v>267</c:v>
                </c:pt>
                <c:pt idx="557">
                  <c:v>268</c:v>
                </c:pt>
                <c:pt idx="558">
                  <c:v>268</c:v>
                </c:pt>
                <c:pt idx="559">
                  <c:v>268</c:v>
                </c:pt>
                <c:pt idx="560">
                  <c:v>269</c:v>
                </c:pt>
                <c:pt idx="561">
                  <c:v>270</c:v>
                </c:pt>
                <c:pt idx="562">
                  <c:v>270</c:v>
                </c:pt>
                <c:pt idx="563">
                  <c:v>270</c:v>
                </c:pt>
                <c:pt idx="564">
                  <c:v>271</c:v>
                </c:pt>
                <c:pt idx="565">
                  <c:v>272</c:v>
                </c:pt>
                <c:pt idx="566">
                  <c:v>272</c:v>
                </c:pt>
                <c:pt idx="567">
                  <c:v>272</c:v>
                </c:pt>
                <c:pt idx="568">
                  <c:v>272</c:v>
                </c:pt>
                <c:pt idx="569">
                  <c:v>272</c:v>
                </c:pt>
                <c:pt idx="570">
                  <c:v>273</c:v>
                </c:pt>
                <c:pt idx="571">
                  <c:v>273</c:v>
                </c:pt>
                <c:pt idx="572">
                  <c:v>273</c:v>
                </c:pt>
                <c:pt idx="573">
                  <c:v>273</c:v>
                </c:pt>
                <c:pt idx="574">
                  <c:v>275</c:v>
                </c:pt>
                <c:pt idx="575">
                  <c:v>275</c:v>
                </c:pt>
                <c:pt idx="576">
                  <c:v>275</c:v>
                </c:pt>
                <c:pt idx="577">
                  <c:v>275</c:v>
                </c:pt>
                <c:pt idx="578">
                  <c:v>275</c:v>
                </c:pt>
                <c:pt idx="579">
                  <c:v>276</c:v>
                </c:pt>
                <c:pt idx="580">
                  <c:v>276</c:v>
                </c:pt>
                <c:pt idx="581">
                  <c:v>276</c:v>
                </c:pt>
                <c:pt idx="582">
                  <c:v>277</c:v>
                </c:pt>
                <c:pt idx="583">
                  <c:v>277</c:v>
                </c:pt>
                <c:pt idx="584">
                  <c:v>278</c:v>
                </c:pt>
                <c:pt idx="585">
                  <c:v>278</c:v>
                </c:pt>
                <c:pt idx="586">
                  <c:v>278</c:v>
                </c:pt>
                <c:pt idx="587">
                  <c:v>278</c:v>
                </c:pt>
                <c:pt idx="588">
                  <c:v>279</c:v>
                </c:pt>
                <c:pt idx="589">
                  <c:v>279</c:v>
                </c:pt>
                <c:pt idx="590">
                  <c:v>280</c:v>
                </c:pt>
                <c:pt idx="591">
                  <c:v>280</c:v>
                </c:pt>
                <c:pt idx="592">
                  <c:v>280</c:v>
                </c:pt>
                <c:pt idx="593">
                  <c:v>281</c:v>
                </c:pt>
                <c:pt idx="594">
                  <c:v>281</c:v>
                </c:pt>
                <c:pt idx="595">
                  <c:v>281</c:v>
                </c:pt>
                <c:pt idx="596">
                  <c:v>281</c:v>
                </c:pt>
                <c:pt idx="597">
                  <c:v>282</c:v>
                </c:pt>
                <c:pt idx="598">
                  <c:v>282</c:v>
                </c:pt>
                <c:pt idx="599">
                  <c:v>282</c:v>
                </c:pt>
                <c:pt idx="600">
                  <c:v>283</c:v>
                </c:pt>
                <c:pt idx="601">
                  <c:v>283</c:v>
                </c:pt>
                <c:pt idx="602">
                  <c:v>283</c:v>
                </c:pt>
                <c:pt idx="603">
                  <c:v>283</c:v>
                </c:pt>
                <c:pt idx="604">
                  <c:v>285</c:v>
                </c:pt>
                <c:pt idx="605">
                  <c:v>285</c:v>
                </c:pt>
                <c:pt idx="606">
                  <c:v>285</c:v>
                </c:pt>
                <c:pt idx="607">
                  <c:v>285</c:v>
                </c:pt>
                <c:pt idx="608">
                  <c:v>285</c:v>
                </c:pt>
                <c:pt idx="609">
                  <c:v>286</c:v>
                </c:pt>
                <c:pt idx="610">
                  <c:v>286</c:v>
                </c:pt>
                <c:pt idx="611">
                  <c:v>287</c:v>
                </c:pt>
                <c:pt idx="612">
                  <c:v>287</c:v>
                </c:pt>
                <c:pt idx="613">
                  <c:v>287</c:v>
                </c:pt>
                <c:pt idx="614">
                  <c:v>287</c:v>
                </c:pt>
                <c:pt idx="615">
                  <c:v>288</c:v>
                </c:pt>
                <c:pt idx="616">
                  <c:v>288</c:v>
                </c:pt>
                <c:pt idx="617">
                  <c:v>289</c:v>
                </c:pt>
                <c:pt idx="618">
                  <c:v>289</c:v>
                </c:pt>
                <c:pt idx="619">
                  <c:v>289</c:v>
                </c:pt>
                <c:pt idx="620">
                  <c:v>290</c:v>
                </c:pt>
                <c:pt idx="621">
                  <c:v>290</c:v>
                </c:pt>
                <c:pt idx="622">
                  <c:v>290</c:v>
                </c:pt>
                <c:pt idx="623">
                  <c:v>290</c:v>
                </c:pt>
                <c:pt idx="624">
                  <c:v>291</c:v>
                </c:pt>
                <c:pt idx="625">
                  <c:v>291</c:v>
                </c:pt>
                <c:pt idx="626">
                  <c:v>292</c:v>
                </c:pt>
                <c:pt idx="627">
                  <c:v>292</c:v>
                </c:pt>
                <c:pt idx="628">
                  <c:v>292</c:v>
                </c:pt>
                <c:pt idx="629">
                  <c:v>293</c:v>
                </c:pt>
                <c:pt idx="630">
                  <c:v>293</c:v>
                </c:pt>
                <c:pt idx="631">
                  <c:v>293</c:v>
                </c:pt>
                <c:pt idx="632">
                  <c:v>294</c:v>
                </c:pt>
                <c:pt idx="633">
                  <c:v>294</c:v>
                </c:pt>
                <c:pt idx="634">
                  <c:v>294</c:v>
                </c:pt>
                <c:pt idx="635">
                  <c:v>294</c:v>
                </c:pt>
                <c:pt idx="636">
                  <c:v>295</c:v>
                </c:pt>
                <c:pt idx="637">
                  <c:v>295</c:v>
                </c:pt>
                <c:pt idx="638">
                  <c:v>296</c:v>
                </c:pt>
                <c:pt idx="639">
                  <c:v>296</c:v>
                </c:pt>
                <c:pt idx="640">
                  <c:v>296</c:v>
                </c:pt>
                <c:pt idx="641">
                  <c:v>296</c:v>
                </c:pt>
                <c:pt idx="642">
                  <c:v>296</c:v>
                </c:pt>
                <c:pt idx="643">
                  <c:v>295</c:v>
                </c:pt>
                <c:pt idx="644">
                  <c:v>297</c:v>
                </c:pt>
                <c:pt idx="645">
                  <c:v>298</c:v>
                </c:pt>
                <c:pt idx="646">
                  <c:v>298</c:v>
                </c:pt>
                <c:pt idx="647">
                  <c:v>298</c:v>
                </c:pt>
                <c:pt idx="648">
                  <c:v>298</c:v>
                </c:pt>
                <c:pt idx="649">
                  <c:v>298</c:v>
                </c:pt>
                <c:pt idx="650">
                  <c:v>298</c:v>
                </c:pt>
                <c:pt idx="651">
                  <c:v>299</c:v>
                </c:pt>
                <c:pt idx="652">
                  <c:v>299</c:v>
                </c:pt>
                <c:pt idx="653">
                  <c:v>299</c:v>
                </c:pt>
                <c:pt idx="654">
                  <c:v>300</c:v>
                </c:pt>
                <c:pt idx="655">
                  <c:v>300</c:v>
                </c:pt>
                <c:pt idx="656">
                  <c:v>300</c:v>
                </c:pt>
                <c:pt idx="657">
                  <c:v>300</c:v>
                </c:pt>
                <c:pt idx="658">
                  <c:v>301</c:v>
                </c:pt>
                <c:pt idx="659">
                  <c:v>301</c:v>
                </c:pt>
                <c:pt idx="660">
                  <c:v>302</c:v>
                </c:pt>
                <c:pt idx="661">
                  <c:v>302</c:v>
                </c:pt>
                <c:pt idx="662">
                  <c:v>303</c:v>
                </c:pt>
                <c:pt idx="663">
                  <c:v>302</c:v>
                </c:pt>
                <c:pt idx="664">
                  <c:v>303</c:v>
                </c:pt>
                <c:pt idx="665">
                  <c:v>303</c:v>
                </c:pt>
                <c:pt idx="666">
                  <c:v>304</c:v>
                </c:pt>
                <c:pt idx="667">
                  <c:v>304</c:v>
                </c:pt>
                <c:pt idx="668">
                  <c:v>304</c:v>
                </c:pt>
                <c:pt idx="669">
                  <c:v>304</c:v>
                </c:pt>
                <c:pt idx="670">
                  <c:v>305</c:v>
                </c:pt>
                <c:pt idx="671">
                  <c:v>305</c:v>
                </c:pt>
                <c:pt idx="672">
                  <c:v>305</c:v>
                </c:pt>
                <c:pt idx="673">
                  <c:v>306</c:v>
                </c:pt>
                <c:pt idx="674">
                  <c:v>306</c:v>
                </c:pt>
                <c:pt idx="675">
                  <c:v>306</c:v>
                </c:pt>
                <c:pt idx="676">
                  <c:v>306</c:v>
                </c:pt>
                <c:pt idx="677">
                  <c:v>307</c:v>
                </c:pt>
                <c:pt idx="678">
                  <c:v>307</c:v>
                </c:pt>
                <c:pt idx="679">
                  <c:v>307</c:v>
                </c:pt>
                <c:pt idx="680">
                  <c:v>308</c:v>
                </c:pt>
                <c:pt idx="681">
                  <c:v>308</c:v>
                </c:pt>
                <c:pt idx="682">
                  <c:v>309</c:v>
                </c:pt>
                <c:pt idx="683">
                  <c:v>309</c:v>
                </c:pt>
                <c:pt idx="684">
                  <c:v>309</c:v>
                </c:pt>
                <c:pt idx="685">
                  <c:v>309</c:v>
                </c:pt>
                <c:pt idx="686">
                  <c:v>309</c:v>
                </c:pt>
                <c:pt idx="687">
                  <c:v>310</c:v>
                </c:pt>
                <c:pt idx="688">
                  <c:v>310</c:v>
                </c:pt>
                <c:pt idx="689">
                  <c:v>311</c:v>
                </c:pt>
                <c:pt idx="690">
                  <c:v>311</c:v>
                </c:pt>
                <c:pt idx="691">
                  <c:v>311</c:v>
                </c:pt>
                <c:pt idx="692">
                  <c:v>311</c:v>
                </c:pt>
                <c:pt idx="693">
                  <c:v>311</c:v>
                </c:pt>
                <c:pt idx="694">
                  <c:v>311</c:v>
                </c:pt>
                <c:pt idx="695">
                  <c:v>311</c:v>
                </c:pt>
                <c:pt idx="696">
                  <c:v>312</c:v>
                </c:pt>
                <c:pt idx="697">
                  <c:v>313</c:v>
                </c:pt>
                <c:pt idx="698">
                  <c:v>313</c:v>
                </c:pt>
                <c:pt idx="699">
                  <c:v>313</c:v>
                </c:pt>
                <c:pt idx="700">
                  <c:v>313</c:v>
                </c:pt>
                <c:pt idx="701">
                  <c:v>313</c:v>
                </c:pt>
                <c:pt idx="702">
                  <c:v>314</c:v>
                </c:pt>
                <c:pt idx="703">
                  <c:v>314</c:v>
                </c:pt>
                <c:pt idx="704">
                  <c:v>313</c:v>
                </c:pt>
                <c:pt idx="705">
                  <c:v>313</c:v>
                </c:pt>
                <c:pt idx="706">
                  <c:v>313</c:v>
                </c:pt>
                <c:pt idx="707">
                  <c:v>313</c:v>
                </c:pt>
                <c:pt idx="708">
                  <c:v>312</c:v>
                </c:pt>
                <c:pt idx="709">
                  <c:v>312</c:v>
                </c:pt>
                <c:pt idx="710">
                  <c:v>311</c:v>
                </c:pt>
                <c:pt idx="711">
                  <c:v>311</c:v>
                </c:pt>
                <c:pt idx="712">
                  <c:v>311</c:v>
                </c:pt>
                <c:pt idx="713">
                  <c:v>310</c:v>
                </c:pt>
                <c:pt idx="714">
                  <c:v>310</c:v>
                </c:pt>
                <c:pt idx="715">
                  <c:v>310</c:v>
                </c:pt>
                <c:pt idx="716">
                  <c:v>310</c:v>
                </c:pt>
                <c:pt idx="717">
                  <c:v>310</c:v>
                </c:pt>
                <c:pt idx="718">
                  <c:v>309</c:v>
                </c:pt>
                <c:pt idx="719">
                  <c:v>309</c:v>
                </c:pt>
                <c:pt idx="720">
                  <c:v>309</c:v>
                </c:pt>
                <c:pt idx="721">
                  <c:v>308</c:v>
                </c:pt>
                <c:pt idx="722">
                  <c:v>308</c:v>
                </c:pt>
                <c:pt idx="723">
                  <c:v>308</c:v>
                </c:pt>
                <c:pt idx="724">
                  <c:v>308</c:v>
                </c:pt>
                <c:pt idx="725">
                  <c:v>307</c:v>
                </c:pt>
                <c:pt idx="726">
                  <c:v>307</c:v>
                </c:pt>
                <c:pt idx="727">
                  <c:v>306</c:v>
                </c:pt>
                <c:pt idx="728">
                  <c:v>306</c:v>
                </c:pt>
                <c:pt idx="729">
                  <c:v>306</c:v>
                </c:pt>
                <c:pt idx="730">
                  <c:v>305</c:v>
                </c:pt>
                <c:pt idx="731">
                  <c:v>304</c:v>
                </c:pt>
                <c:pt idx="732">
                  <c:v>304</c:v>
                </c:pt>
                <c:pt idx="733">
                  <c:v>304</c:v>
                </c:pt>
                <c:pt idx="734">
                  <c:v/>
                </c:pt>
                <c:pt idx="735">
                  <c:v/>
                </c:pt>
                <c:pt idx="736">
                  <c:v/>
                </c:pt>
                <c:pt idx="737">
                  <c:v/>
                </c:pt>
                <c:pt idx="738">
                  <c:v/>
                </c:pt>
                <c:pt idx="739">
                  <c:v/>
                </c:pt>
                <c:pt idx="740">
                  <c:v/>
                </c:pt>
                <c:pt idx="741">
                  <c:v/>
                </c:pt>
                <c:pt idx="742">
                  <c:v/>
                </c:pt>
                <c:pt idx="743">
                  <c:v/>
                </c:pt>
                <c:pt idx="744">
                  <c:v/>
                </c:pt>
                <c:pt idx="745">
                  <c:v/>
                </c:pt>
                <c:pt idx="746">
                  <c:v/>
                </c:pt>
                <c:pt idx="747">
                  <c:v/>
                </c:pt>
                <c:pt idx="748">
                  <c:v/>
                </c:pt>
                <c:pt idx="749">
                  <c:v/>
                </c:pt>
                <c:pt idx="750">
                  <c:v/>
                </c:pt>
                <c:pt idx="751">
                  <c:v/>
                </c:pt>
                <c:pt idx="752">
                  <c:v/>
                </c:pt>
                <c:pt idx="753">
                  <c:v/>
                </c:pt>
                <c:pt idx="754">
                  <c:v/>
                </c:pt>
                <c:pt idx="755">
                  <c:v/>
                </c:pt>
                <c:pt idx="756">
                  <c:v/>
                </c:pt>
                <c:pt idx="757">
                  <c:v/>
                </c:pt>
                <c:pt idx="758">
                  <c:v/>
                </c:pt>
                <c:pt idx="759">
                  <c:v/>
                </c:pt>
                <c:pt idx="760">
                  <c:v/>
                </c:pt>
                <c:pt idx="761">
                  <c:v/>
                </c:pt>
                <c:pt idx="762">
                  <c:v/>
                </c:pt>
                <c:pt idx="763">
                  <c:v/>
                </c:pt>
                <c:pt idx="764">
                  <c:v/>
                </c:pt>
                <c:pt idx="765">
                  <c:v/>
                </c:pt>
                <c:pt idx="766">
                  <c:v/>
                </c:pt>
                <c:pt idx="767">
                  <c:v/>
                </c:pt>
                <c:pt idx="768">
                  <c:v/>
                </c:pt>
                <c:pt idx="769">
                  <c:v/>
                </c:pt>
                <c:pt idx="770">
                  <c:v/>
                </c:pt>
                <c:pt idx="771">
                  <c:v/>
                </c:pt>
                <c:pt idx="772">
                  <c:v/>
                </c:pt>
                <c:pt idx="773">
                  <c:v/>
                </c:pt>
                <c:pt idx="774">
                  <c:v/>
                </c:pt>
                <c:pt idx="775">
                  <c:v/>
                </c:pt>
                <c:pt idx="776">
                  <c:v/>
                </c:pt>
                <c:pt idx="777">
                  <c:v/>
                </c:pt>
                <c:pt idx="778">
                  <c:v/>
                </c:pt>
                <c:pt idx="779">
                  <c:v/>
                </c:pt>
                <c:pt idx="780">
                  <c:v/>
                </c:pt>
                <c:pt idx="781">
                  <c:v/>
                </c:pt>
                <c:pt idx="782">
                  <c:v/>
                </c:pt>
                <c:pt idx="783">
                  <c:v/>
                </c:pt>
                <c:pt idx="784">
                  <c:v/>
                </c:pt>
                <c:pt idx="785">
                  <c:v/>
                </c:pt>
                <c:pt idx="786">
                  <c:v/>
                </c:pt>
                <c:pt idx="787">
                  <c:v/>
                </c:pt>
                <c:pt idx="788">
                  <c:v/>
                </c:pt>
                <c:pt idx="789">
                  <c:v/>
                </c:pt>
                <c:pt idx="790">
                  <c:v/>
                </c:pt>
                <c:pt idx="791">
                  <c:v/>
                </c:pt>
                <c:pt idx="792">
                  <c:v/>
                </c:pt>
                <c:pt idx="793">
                  <c:v/>
                </c:pt>
                <c:pt idx="794">
                  <c:v/>
                </c:pt>
                <c:pt idx="795">
                  <c:v/>
                </c:pt>
                <c:pt idx="796">
                  <c:v/>
                </c:pt>
                <c:pt idx="797">
                  <c:v/>
                </c:pt>
                <c:pt idx="798">
                  <c:v/>
                </c:pt>
                <c:pt idx="799">
                  <c:v/>
                </c:pt>
                <c:pt idx="800">
                  <c:v/>
                </c:pt>
                <c:pt idx="801">
                  <c:v/>
                </c:pt>
                <c:pt idx="802">
                  <c:v/>
                </c:pt>
                <c:pt idx="803">
                  <c:v/>
                </c:pt>
                <c:pt idx="804">
                  <c:v/>
                </c:pt>
                <c:pt idx="805">
                  <c:v/>
                </c:pt>
                <c:pt idx="806">
                  <c:v/>
                </c:pt>
                <c:pt idx="807">
                  <c:v/>
                </c:pt>
                <c:pt idx="808">
                  <c:v/>
                </c:pt>
                <c:pt idx="809">
                  <c:v/>
                </c:pt>
                <c:pt idx="810">
                  <c:v/>
                </c:pt>
                <c:pt idx="811">
                  <c:v/>
                </c:pt>
                <c:pt idx="812">
                  <c:v/>
                </c:pt>
                <c:pt idx="813">
                  <c:v/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Sheet1!$B$1</c:f>
              <c:strCache>
                <c:ptCount val="1"/>
                <c:pt idx="0">
                  <c:v>ex1_D40_heatTemp1</c:v>
                </c:pt>
              </c:strCache>
            </c:strRef>
          </c:tx>
          <c:marker>
            <c:symbol val="none"/>
            <c:size val="7"/>
          </c:marker>
          <c:val>
            <c:numRef>
              <c:f>Sheet1!$B$2:$B$818</c:f>
              <c:numCache>
                <c:formatCode>General</c:formatCode>
                <c:ptCount val="818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201</c:v>
                </c:pt>
                <c:pt idx="105">
                  <c:v>201</c:v>
                </c:pt>
                <c:pt idx="106">
                  <c:v>201</c:v>
                </c:pt>
                <c:pt idx="107">
                  <c:v>201</c:v>
                </c:pt>
                <c:pt idx="108">
                  <c:v>201</c:v>
                </c:pt>
                <c:pt idx="109">
                  <c:v>201</c:v>
                </c:pt>
                <c:pt idx="110">
                  <c:v>202</c:v>
                </c:pt>
                <c:pt idx="111">
                  <c:v>201</c:v>
                </c:pt>
                <c:pt idx="112">
                  <c:v>202</c:v>
                </c:pt>
                <c:pt idx="113">
                  <c:v>202</c:v>
                </c:pt>
                <c:pt idx="114">
                  <c:v>202</c:v>
                </c:pt>
                <c:pt idx="115">
                  <c:v>203</c:v>
                </c:pt>
                <c:pt idx="116">
                  <c:v>204</c:v>
                </c:pt>
                <c:pt idx="117">
                  <c:v>204</c:v>
                </c:pt>
                <c:pt idx="118">
                  <c:v>206</c:v>
                </c:pt>
                <c:pt idx="119">
                  <c:v>207</c:v>
                </c:pt>
                <c:pt idx="120">
                  <c:v>207</c:v>
                </c:pt>
                <c:pt idx="121">
                  <c:v>208</c:v>
                </c:pt>
                <c:pt idx="122">
                  <c:v>208</c:v>
                </c:pt>
                <c:pt idx="123">
                  <c:v>209</c:v>
                </c:pt>
                <c:pt idx="124">
                  <c:v>209</c:v>
                </c:pt>
                <c:pt idx="125">
                  <c:v>211</c:v>
                </c:pt>
                <c:pt idx="126">
                  <c:v>210</c:v>
                </c:pt>
                <c:pt idx="127">
                  <c:v>211</c:v>
                </c:pt>
                <c:pt idx="128">
                  <c:v>211</c:v>
                </c:pt>
                <c:pt idx="129">
                  <c:v>212</c:v>
                </c:pt>
                <c:pt idx="130">
                  <c:v>213</c:v>
                </c:pt>
                <c:pt idx="131">
                  <c:v>213</c:v>
                </c:pt>
                <c:pt idx="132">
                  <c:v>215</c:v>
                </c:pt>
                <c:pt idx="133">
                  <c:v>216</c:v>
                </c:pt>
                <c:pt idx="134">
                  <c:v>216</c:v>
                </c:pt>
                <c:pt idx="135">
                  <c:v>217</c:v>
                </c:pt>
                <c:pt idx="136">
                  <c:v>219</c:v>
                </c:pt>
                <c:pt idx="137">
                  <c:v>219</c:v>
                </c:pt>
                <c:pt idx="138">
                  <c:v>219</c:v>
                </c:pt>
                <c:pt idx="139">
                  <c:v>220</c:v>
                </c:pt>
                <c:pt idx="140">
                  <c:v>220</c:v>
                </c:pt>
                <c:pt idx="141">
                  <c:v>220</c:v>
                </c:pt>
                <c:pt idx="142">
                  <c:v>220</c:v>
                </c:pt>
                <c:pt idx="143">
                  <c:v>222</c:v>
                </c:pt>
                <c:pt idx="144">
                  <c:v>221</c:v>
                </c:pt>
                <c:pt idx="145">
                  <c:v>223</c:v>
                </c:pt>
                <c:pt idx="146">
                  <c:v>223</c:v>
                </c:pt>
                <c:pt idx="147">
                  <c:v>223</c:v>
                </c:pt>
                <c:pt idx="148">
                  <c:v>223</c:v>
                </c:pt>
                <c:pt idx="149">
                  <c:v>223</c:v>
                </c:pt>
                <c:pt idx="150">
                  <c:v>225</c:v>
                </c:pt>
                <c:pt idx="151">
                  <c:v>225</c:v>
                </c:pt>
                <c:pt idx="152">
                  <c:v>226</c:v>
                </c:pt>
                <c:pt idx="153">
                  <c:v>226</c:v>
                </c:pt>
                <c:pt idx="154">
                  <c:v>227</c:v>
                </c:pt>
                <c:pt idx="155">
                  <c:v>227</c:v>
                </c:pt>
                <c:pt idx="156">
                  <c:v>229</c:v>
                </c:pt>
                <c:pt idx="157">
                  <c:v>229</c:v>
                </c:pt>
                <c:pt idx="158">
                  <c:v>229</c:v>
                </c:pt>
                <c:pt idx="159">
                  <c:v>230</c:v>
                </c:pt>
                <c:pt idx="160">
                  <c:v>230</c:v>
                </c:pt>
                <c:pt idx="161">
                  <c:v>231</c:v>
                </c:pt>
                <c:pt idx="162">
                  <c:v>232</c:v>
                </c:pt>
                <c:pt idx="163">
                  <c:v>232</c:v>
                </c:pt>
                <c:pt idx="164">
                  <c:v>233</c:v>
                </c:pt>
                <c:pt idx="165">
                  <c:v>233</c:v>
                </c:pt>
                <c:pt idx="166">
                  <c:v>233</c:v>
                </c:pt>
                <c:pt idx="167">
                  <c:v>233</c:v>
                </c:pt>
                <c:pt idx="168">
                  <c:v>234</c:v>
                </c:pt>
                <c:pt idx="169">
                  <c:v>235</c:v>
                </c:pt>
                <c:pt idx="170">
                  <c:v>235</c:v>
                </c:pt>
                <c:pt idx="171">
                  <c:v>235</c:v>
                </c:pt>
                <c:pt idx="172">
                  <c:v>236</c:v>
                </c:pt>
                <c:pt idx="173">
                  <c:v>236</c:v>
                </c:pt>
                <c:pt idx="174">
                  <c:v>237</c:v>
                </c:pt>
                <c:pt idx="175">
                  <c:v>237</c:v>
                </c:pt>
                <c:pt idx="176">
                  <c:v>237</c:v>
                </c:pt>
                <c:pt idx="177">
                  <c:v>239</c:v>
                </c:pt>
                <c:pt idx="178">
                  <c:v>239</c:v>
                </c:pt>
                <c:pt idx="179">
                  <c:v>240</c:v>
                </c:pt>
                <c:pt idx="180">
                  <c:v>240</c:v>
                </c:pt>
                <c:pt idx="181">
                  <c:v>240</c:v>
                </c:pt>
                <c:pt idx="182">
                  <c:v>241</c:v>
                </c:pt>
                <c:pt idx="183">
                  <c:v>241</c:v>
                </c:pt>
                <c:pt idx="184">
                  <c:v>241</c:v>
                </c:pt>
                <c:pt idx="185">
                  <c:v>241</c:v>
                </c:pt>
                <c:pt idx="186">
                  <c:v>243</c:v>
                </c:pt>
                <c:pt idx="187">
                  <c:v>243</c:v>
                </c:pt>
                <c:pt idx="188">
                  <c:v>243</c:v>
                </c:pt>
                <c:pt idx="189">
                  <c:v>244</c:v>
                </c:pt>
                <c:pt idx="190">
                  <c:v>244</c:v>
                </c:pt>
                <c:pt idx="191">
                  <c:v>244</c:v>
                </c:pt>
                <c:pt idx="192">
                  <c:v>245</c:v>
                </c:pt>
                <c:pt idx="193">
                  <c:v>245</c:v>
                </c:pt>
                <c:pt idx="194">
                  <c:v>245</c:v>
                </c:pt>
                <c:pt idx="195">
                  <c:v>245</c:v>
                </c:pt>
                <c:pt idx="196">
                  <c:v>245</c:v>
                </c:pt>
                <c:pt idx="197">
                  <c:v>247</c:v>
                </c:pt>
                <c:pt idx="198">
                  <c:v>247</c:v>
                </c:pt>
                <c:pt idx="199">
                  <c:v>248</c:v>
                </c:pt>
                <c:pt idx="200">
                  <c:v>248</c:v>
                </c:pt>
                <c:pt idx="201">
                  <c:v>249</c:v>
                </c:pt>
                <c:pt idx="202">
                  <c:v>249</c:v>
                </c:pt>
                <c:pt idx="203">
                  <c:v>249</c:v>
                </c:pt>
                <c:pt idx="204">
                  <c:v>250</c:v>
                </c:pt>
                <c:pt idx="205">
                  <c:v>251</c:v>
                </c:pt>
                <c:pt idx="206">
                  <c:v>251</c:v>
                </c:pt>
                <c:pt idx="207">
                  <c:v>252</c:v>
                </c:pt>
                <c:pt idx="208">
                  <c:v>252</c:v>
                </c:pt>
                <c:pt idx="209">
                  <c:v>253</c:v>
                </c:pt>
                <c:pt idx="210">
                  <c:v>253</c:v>
                </c:pt>
                <c:pt idx="211">
                  <c:v>254</c:v>
                </c:pt>
                <c:pt idx="212">
                  <c:v>254</c:v>
                </c:pt>
                <c:pt idx="213">
                  <c:v>254</c:v>
                </c:pt>
                <c:pt idx="214">
                  <c:v>255</c:v>
                </c:pt>
                <c:pt idx="215">
                  <c:v>255</c:v>
                </c:pt>
                <c:pt idx="216">
                  <c:v>256</c:v>
                </c:pt>
                <c:pt idx="217">
                  <c:v>256</c:v>
                </c:pt>
                <c:pt idx="218">
                  <c:v>256</c:v>
                </c:pt>
                <c:pt idx="219">
                  <c:v>257</c:v>
                </c:pt>
                <c:pt idx="220">
                  <c:v>258</c:v>
                </c:pt>
                <c:pt idx="221">
                  <c:v>258</c:v>
                </c:pt>
                <c:pt idx="222">
                  <c:v>258</c:v>
                </c:pt>
                <c:pt idx="223">
                  <c:v>258</c:v>
                </c:pt>
                <c:pt idx="224">
                  <c:v>259</c:v>
                </c:pt>
                <c:pt idx="225">
                  <c:v>259</c:v>
                </c:pt>
                <c:pt idx="226">
                  <c:v>259</c:v>
                </c:pt>
                <c:pt idx="227">
                  <c:v>259</c:v>
                </c:pt>
                <c:pt idx="228">
                  <c:v>261</c:v>
                </c:pt>
                <c:pt idx="229">
                  <c:v>261</c:v>
                </c:pt>
                <c:pt idx="230">
                  <c:v>261</c:v>
                </c:pt>
                <c:pt idx="231">
                  <c:v>261</c:v>
                </c:pt>
                <c:pt idx="232">
                  <c:v>262</c:v>
                </c:pt>
                <c:pt idx="233">
                  <c:v>262</c:v>
                </c:pt>
                <c:pt idx="234">
                  <c:v>262</c:v>
                </c:pt>
                <c:pt idx="235">
                  <c:v>263</c:v>
                </c:pt>
                <c:pt idx="236">
                  <c:v>264</c:v>
                </c:pt>
                <c:pt idx="237">
                  <c:v>264</c:v>
                </c:pt>
                <c:pt idx="238">
                  <c:v>264</c:v>
                </c:pt>
                <c:pt idx="239">
                  <c:v>265</c:v>
                </c:pt>
                <c:pt idx="240">
                  <c:v>265</c:v>
                </c:pt>
                <c:pt idx="241">
                  <c:v>265</c:v>
                </c:pt>
                <c:pt idx="242">
                  <c:v>265</c:v>
                </c:pt>
                <c:pt idx="243">
                  <c:v>266</c:v>
                </c:pt>
                <c:pt idx="244">
                  <c:v>267</c:v>
                </c:pt>
                <c:pt idx="245">
                  <c:v>267</c:v>
                </c:pt>
                <c:pt idx="246">
                  <c:v>267</c:v>
                </c:pt>
                <c:pt idx="247">
                  <c:v>268</c:v>
                </c:pt>
                <c:pt idx="248">
                  <c:v>268</c:v>
                </c:pt>
                <c:pt idx="249">
                  <c:v>268</c:v>
                </c:pt>
                <c:pt idx="250">
                  <c:v>269</c:v>
                </c:pt>
                <c:pt idx="251">
                  <c:v>269</c:v>
                </c:pt>
                <c:pt idx="252">
                  <c:v>269</c:v>
                </c:pt>
                <c:pt idx="253">
                  <c:v>270</c:v>
                </c:pt>
                <c:pt idx="254">
                  <c:v>270</c:v>
                </c:pt>
                <c:pt idx="255">
                  <c:v>271</c:v>
                </c:pt>
                <c:pt idx="256">
                  <c:v>271</c:v>
                </c:pt>
                <c:pt idx="257">
                  <c:v>271</c:v>
                </c:pt>
                <c:pt idx="258">
                  <c:v>272</c:v>
                </c:pt>
                <c:pt idx="259">
                  <c:v>272</c:v>
                </c:pt>
                <c:pt idx="260">
                  <c:v>273</c:v>
                </c:pt>
                <c:pt idx="261">
                  <c:v>273</c:v>
                </c:pt>
                <c:pt idx="262">
                  <c:v>273</c:v>
                </c:pt>
                <c:pt idx="263">
                  <c:v>274</c:v>
                </c:pt>
                <c:pt idx="264">
                  <c:v>275</c:v>
                </c:pt>
                <c:pt idx="265">
                  <c:v>275</c:v>
                </c:pt>
                <c:pt idx="266">
                  <c:v>275</c:v>
                </c:pt>
                <c:pt idx="267">
                  <c:v>275</c:v>
                </c:pt>
                <c:pt idx="268">
                  <c:v>276</c:v>
                </c:pt>
                <c:pt idx="269">
                  <c:v>276</c:v>
                </c:pt>
                <c:pt idx="270">
                  <c:v>276</c:v>
                </c:pt>
                <c:pt idx="271">
                  <c:v>277</c:v>
                </c:pt>
                <c:pt idx="272">
                  <c:v>277</c:v>
                </c:pt>
                <c:pt idx="273">
                  <c:v>277</c:v>
                </c:pt>
                <c:pt idx="274">
                  <c:v>278</c:v>
                </c:pt>
                <c:pt idx="275">
                  <c:v>278</c:v>
                </c:pt>
                <c:pt idx="276">
                  <c:v>279</c:v>
                </c:pt>
                <c:pt idx="277">
                  <c:v>279</c:v>
                </c:pt>
                <c:pt idx="278">
                  <c:v>280</c:v>
                </c:pt>
                <c:pt idx="279">
                  <c:v>280</c:v>
                </c:pt>
                <c:pt idx="280">
                  <c:v>280</c:v>
                </c:pt>
                <c:pt idx="281">
                  <c:v>281</c:v>
                </c:pt>
                <c:pt idx="282">
                  <c:v>281</c:v>
                </c:pt>
                <c:pt idx="283">
                  <c:v>281</c:v>
                </c:pt>
                <c:pt idx="284">
                  <c:v>281</c:v>
                </c:pt>
                <c:pt idx="285">
                  <c:v>282</c:v>
                </c:pt>
                <c:pt idx="286">
                  <c:v>282</c:v>
                </c:pt>
                <c:pt idx="287">
                  <c:v>283</c:v>
                </c:pt>
                <c:pt idx="288">
                  <c:v>283</c:v>
                </c:pt>
                <c:pt idx="289">
                  <c:v>283</c:v>
                </c:pt>
                <c:pt idx="290">
                  <c:v>284</c:v>
                </c:pt>
                <c:pt idx="291">
                  <c:v>284</c:v>
                </c:pt>
                <c:pt idx="292">
                  <c:v>285</c:v>
                </c:pt>
                <c:pt idx="293">
                  <c:v>284</c:v>
                </c:pt>
                <c:pt idx="294">
                  <c:v>285</c:v>
                </c:pt>
                <c:pt idx="295">
                  <c:v>285</c:v>
                </c:pt>
                <c:pt idx="296">
                  <c:v>286</c:v>
                </c:pt>
                <c:pt idx="297">
                  <c:v>286</c:v>
                </c:pt>
                <c:pt idx="298">
                  <c:v>287</c:v>
                </c:pt>
                <c:pt idx="299">
                  <c:v>287</c:v>
                </c:pt>
                <c:pt idx="300">
                  <c:v>287</c:v>
                </c:pt>
                <c:pt idx="301">
                  <c:v>287</c:v>
                </c:pt>
                <c:pt idx="302">
                  <c:v>288</c:v>
                </c:pt>
                <c:pt idx="303">
                  <c:v>288</c:v>
                </c:pt>
                <c:pt idx="304">
                  <c:v>288</c:v>
                </c:pt>
                <c:pt idx="305">
                  <c:v>289</c:v>
                </c:pt>
                <c:pt idx="306">
                  <c:v>289</c:v>
                </c:pt>
                <c:pt idx="307">
                  <c:v>290</c:v>
                </c:pt>
                <c:pt idx="308">
                  <c:v>290</c:v>
                </c:pt>
                <c:pt idx="309">
                  <c:v>290</c:v>
                </c:pt>
                <c:pt idx="310">
                  <c:v>290</c:v>
                </c:pt>
                <c:pt idx="311">
                  <c:v>291</c:v>
                </c:pt>
                <c:pt idx="312">
                  <c:v>291</c:v>
                </c:pt>
                <c:pt idx="313">
                  <c:v>292</c:v>
                </c:pt>
                <c:pt idx="314">
                  <c:v>292</c:v>
                </c:pt>
                <c:pt idx="315">
                  <c:v>292</c:v>
                </c:pt>
                <c:pt idx="316">
                  <c:v>292</c:v>
                </c:pt>
                <c:pt idx="317">
                  <c:v>292</c:v>
                </c:pt>
                <c:pt idx="318">
                  <c:v>292</c:v>
                </c:pt>
                <c:pt idx="319">
                  <c:v>293</c:v>
                </c:pt>
                <c:pt idx="320">
                  <c:v>293</c:v>
                </c:pt>
                <c:pt idx="321">
                  <c:v>294</c:v>
                </c:pt>
                <c:pt idx="322">
                  <c:v>294</c:v>
                </c:pt>
                <c:pt idx="323">
                  <c:v>294</c:v>
                </c:pt>
                <c:pt idx="324">
                  <c:v>295</c:v>
                </c:pt>
                <c:pt idx="325">
                  <c:v>295</c:v>
                </c:pt>
                <c:pt idx="326">
                  <c:v>295</c:v>
                </c:pt>
                <c:pt idx="327">
                  <c:v>296</c:v>
                </c:pt>
                <c:pt idx="328">
                  <c:v>296</c:v>
                </c:pt>
                <c:pt idx="329">
                  <c:v>296</c:v>
                </c:pt>
                <c:pt idx="330">
                  <c:v>297</c:v>
                </c:pt>
                <c:pt idx="331">
                  <c:v>297</c:v>
                </c:pt>
                <c:pt idx="332">
                  <c:v>297</c:v>
                </c:pt>
                <c:pt idx="333">
                  <c:v>298</c:v>
                </c:pt>
                <c:pt idx="334">
                  <c:v>298</c:v>
                </c:pt>
                <c:pt idx="335">
                  <c:v>298</c:v>
                </c:pt>
                <c:pt idx="336">
                  <c:v>298</c:v>
                </c:pt>
                <c:pt idx="337">
                  <c:v>298</c:v>
                </c:pt>
                <c:pt idx="338">
                  <c:v>299</c:v>
                </c:pt>
                <c:pt idx="339">
                  <c:v>300</c:v>
                </c:pt>
                <c:pt idx="340">
                  <c:v>300</c:v>
                </c:pt>
                <c:pt idx="341">
                  <c:v>300</c:v>
                </c:pt>
                <c:pt idx="342">
                  <c:v>301</c:v>
                </c:pt>
                <c:pt idx="343">
                  <c:v>301</c:v>
                </c:pt>
                <c:pt idx="344">
                  <c:v>301</c:v>
                </c:pt>
                <c:pt idx="345">
                  <c:v>301</c:v>
                </c:pt>
                <c:pt idx="346">
                  <c:v>302</c:v>
                </c:pt>
                <c:pt idx="347">
                  <c:v>302</c:v>
                </c:pt>
                <c:pt idx="348">
                  <c:v>302</c:v>
                </c:pt>
                <c:pt idx="349">
                  <c:v>303</c:v>
                </c:pt>
                <c:pt idx="350">
                  <c:v>303</c:v>
                </c:pt>
                <c:pt idx="351">
                  <c:v>304</c:v>
                </c:pt>
                <c:pt idx="352">
                  <c:v>304</c:v>
                </c:pt>
                <c:pt idx="353">
                  <c:v>304</c:v>
                </c:pt>
                <c:pt idx="354">
                  <c:v>304</c:v>
                </c:pt>
                <c:pt idx="355">
                  <c:v>304</c:v>
                </c:pt>
                <c:pt idx="356">
                  <c:v>306</c:v>
                </c:pt>
                <c:pt idx="357">
                  <c:v>306</c:v>
                </c:pt>
                <c:pt idx="358">
                  <c:v>306</c:v>
                </c:pt>
                <c:pt idx="359">
                  <c:v>307</c:v>
                </c:pt>
                <c:pt idx="360">
                  <c:v>307</c:v>
                </c:pt>
                <c:pt idx="361">
                  <c:v>307</c:v>
                </c:pt>
                <c:pt idx="362">
                  <c:v>307</c:v>
                </c:pt>
                <c:pt idx="363">
                  <c:v>307</c:v>
                </c:pt>
                <c:pt idx="364">
                  <c:v>308</c:v>
                </c:pt>
                <c:pt idx="365">
                  <c:v>308</c:v>
                </c:pt>
                <c:pt idx="366">
                  <c:v>308</c:v>
                </c:pt>
                <c:pt idx="367">
                  <c:v>309</c:v>
                </c:pt>
                <c:pt idx="368">
                  <c:v>309</c:v>
                </c:pt>
                <c:pt idx="369">
                  <c:v>310</c:v>
                </c:pt>
                <c:pt idx="370">
                  <c:v>310</c:v>
                </c:pt>
                <c:pt idx="371">
                  <c:v>310</c:v>
                </c:pt>
                <c:pt idx="372">
                  <c:v>311</c:v>
                </c:pt>
                <c:pt idx="373">
                  <c:v>310</c:v>
                </c:pt>
                <c:pt idx="374">
                  <c:v>311</c:v>
                </c:pt>
                <c:pt idx="375">
                  <c:v>311</c:v>
                </c:pt>
                <c:pt idx="376">
                  <c:v>311</c:v>
                </c:pt>
                <c:pt idx="377">
                  <c:v>311</c:v>
                </c:pt>
                <c:pt idx="378">
                  <c:v>312</c:v>
                </c:pt>
                <c:pt idx="379">
                  <c:v>312</c:v>
                </c:pt>
                <c:pt idx="380">
                  <c:v>313</c:v>
                </c:pt>
                <c:pt idx="381">
                  <c:v>313</c:v>
                </c:pt>
                <c:pt idx="382">
                  <c:v>313</c:v>
                </c:pt>
                <c:pt idx="383">
                  <c:v>314</c:v>
                </c:pt>
                <c:pt idx="384">
                  <c:v>314</c:v>
                </c:pt>
                <c:pt idx="385">
                  <c:v>314</c:v>
                </c:pt>
                <c:pt idx="386">
                  <c:v>315</c:v>
                </c:pt>
                <c:pt idx="387">
                  <c:v>315</c:v>
                </c:pt>
                <c:pt idx="388">
                  <c:v>315</c:v>
                </c:pt>
                <c:pt idx="389">
                  <c:v>315</c:v>
                </c:pt>
                <c:pt idx="390">
                  <c:v>315</c:v>
                </c:pt>
                <c:pt idx="391">
                  <c:v>316</c:v>
                </c:pt>
                <c:pt idx="392">
                  <c:v>316</c:v>
                </c:pt>
                <c:pt idx="393">
                  <c:v>316</c:v>
                </c:pt>
                <c:pt idx="394">
                  <c:v>316</c:v>
                </c:pt>
                <c:pt idx="395">
                  <c:v>316</c:v>
                </c:pt>
                <c:pt idx="396">
                  <c:v>317</c:v>
                </c:pt>
                <c:pt idx="397">
                  <c:v>317</c:v>
                </c:pt>
                <c:pt idx="398">
                  <c:v>317</c:v>
                </c:pt>
                <c:pt idx="399">
                  <c:v>317</c:v>
                </c:pt>
                <c:pt idx="400">
                  <c:v>317</c:v>
                </c:pt>
                <c:pt idx="401">
                  <c:v>318</c:v>
                </c:pt>
                <c:pt idx="402">
                  <c:v>318</c:v>
                </c:pt>
                <c:pt idx="403">
                  <c:v>318</c:v>
                </c:pt>
                <c:pt idx="404">
                  <c:v>318</c:v>
                </c:pt>
                <c:pt idx="405">
                  <c:v>319</c:v>
                </c:pt>
                <c:pt idx="406">
                  <c:v>319</c:v>
                </c:pt>
                <c:pt idx="407">
                  <c:v>319</c:v>
                </c:pt>
                <c:pt idx="408">
                  <c:v>319</c:v>
                </c:pt>
                <c:pt idx="409">
                  <c:v>320</c:v>
                </c:pt>
                <c:pt idx="410">
                  <c:v>320</c:v>
                </c:pt>
                <c:pt idx="411">
                  <c:v>320</c:v>
                </c:pt>
                <c:pt idx="412">
                  <c:v>321</c:v>
                </c:pt>
                <c:pt idx="413">
                  <c:v>321</c:v>
                </c:pt>
                <c:pt idx="414">
                  <c:v>321</c:v>
                </c:pt>
                <c:pt idx="415">
                  <c:v>321</c:v>
                </c:pt>
                <c:pt idx="416">
                  <c:v>321</c:v>
                </c:pt>
                <c:pt idx="417">
                  <c:v>321</c:v>
                </c:pt>
                <c:pt idx="418">
                  <c:v>322</c:v>
                </c:pt>
                <c:pt idx="419">
                  <c:v>322</c:v>
                </c:pt>
                <c:pt idx="420">
                  <c:v>323</c:v>
                </c:pt>
                <c:pt idx="421">
                  <c:v>323</c:v>
                </c:pt>
                <c:pt idx="422">
                  <c:v>323</c:v>
                </c:pt>
                <c:pt idx="423">
                  <c:v>324</c:v>
                </c:pt>
                <c:pt idx="424">
                  <c:v>323</c:v>
                </c:pt>
                <c:pt idx="425">
                  <c:v>324</c:v>
                </c:pt>
                <c:pt idx="426">
                  <c:v>324</c:v>
                </c:pt>
                <c:pt idx="427">
                  <c:v>324</c:v>
                </c:pt>
                <c:pt idx="428">
                  <c:v>324</c:v>
                </c:pt>
                <c:pt idx="429">
                  <c:v>324</c:v>
                </c:pt>
                <c:pt idx="430">
                  <c:v>324</c:v>
                </c:pt>
                <c:pt idx="431">
                  <c:v>325</c:v>
                </c:pt>
                <c:pt idx="432">
                  <c:v>325</c:v>
                </c:pt>
                <c:pt idx="433">
                  <c:v>325</c:v>
                </c:pt>
                <c:pt idx="434">
                  <c:v>326</c:v>
                </c:pt>
                <c:pt idx="435">
                  <c:v>326</c:v>
                </c:pt>
                <c:pt idx="436">
                  <c:v>326</c:v>
                </c:pt>
                <c:pt idx="437">
                  <c:v>326</c:v>
                </c:pt>
                <c:pt idx="438">
                  <c:v>327</c:v>
                </c:pt>
                <c:pt idx="439">
                  <c:v>328</c:v>
                </c:pt>
                <c:pt idx="440">
                  <c:v>328</c:v>
                </c:pt>
                <c:pt idx="441">
                  <c:v>328</c:v>
                </c:pt>
                <c:pt idx="442">
                  <c:v>329</c:v>
                </c:pt>
                <c:pt idx="443">
                  <c:v>329</c:v>
                </c:pt>
                <c:pt idx="444">
                  <c:v>329</c:v>
                </c:pt>
                <c:pt idx="445">
                  <c:v>329</c:v>
                </c:pt>
                <c:pt idx="446">
                  <c:v>330</c:v>
                </c:pt>
                <c:pt idx="447">
                  <c:v>330</c:v>
                </c:pt>
                <c:pt idx="448">
                  <c:v>330</c:v>
                </c:pt>
                <c:pt idx="449">
                  <c:v>330</c:v>
                </c:pt>
                <c:pt idx="450">
                  <c:v>331</c:v>
                </c:pt>
                <c:pt idx="451">
                  <c:v>331</c:v>
                </c:pt>
                <c:pt idx="452">
                  <c:v>331</c:v>
                </c:pt>
                <c:pt idx="453">
                  <c:v>331</c:v>
                </c:pt>
                <c:pt idx="454">
                  <c:v>332</c:v>
                </c:pt>
                <c:pt idx="455">
                  <c:v>332</c:v>
                </c:pt>
                <c:pt idx="456">
                  <c:v>332</c:v>
                </c:pt>
                <c:pt idx="457">
                  <c:v>333</c:v>
                </c:pt>
                <c:pt idx="458">
                  <c:v>333</c:v>
                </c:pt>
                <c:pt idx="459">
                  <c:v>333</c:v>
                </c:pt>
                <c:pt idx="460">
                  <c:v>333</c:v>
                </c:pt>
                <c:pt idx="461">
                  <c:v>333</c:v>
                </c:pt>
                <c:pt idx="462">
                  <c:v>334</c:v>
                </c:pt>
                <c:pt idx="463">
                  <c:v>334</c:v>
                </c:pt>
                <c:pt idx="464">
                  <c:v>335</c:v>
                </c:pt>
                <c:pt idx="465">
                  <c:v>334</c:v>
                </c:pt>
                <c:pt idx="466">
                  <c:v>335</c:v>
                </c:pt>
                <c:pt idx="467">
                  <c:v>335</c:v>
                </c:pt>
                <c:pt idx="468">
                  <c:v>336</c:v>
                </c:pt>
                <c:pt idx="469">
                  <c:v>336</c:v>
                </c:pt>
                <c:pt idx="470">
                  <c:v>336</c:v>
                </c:pt>
                <c:pt idx="471">
                  <c:v>337</c:v>
                </c:pt>
                <c:pt idx="472">
                  <c:v>336</c:v>
                </c:pt>
                <c:pt idx="473">
                  <c:v>337</c:v>
                </c:pt>
                <c:pt idx="474">
                  <c:v>337</c:v>
                </c:pt>
                <c:pt idx="475">
                  <c:v>337</c:v>
                </c:pt>
                <c:pt idx="476">
                  <c:v>338</c:v>
                </c:pt>
                <c:pt idx="477">
                  <c:v>338</c:v>
                </c:pt>
                <c:pt idx="478">
                  <c:v>338</c:v>
                </c:pt>
                <c:pt idx="479">
                  <c:v>339</c:v>
                </c:pt>
                <c:pt idx="480">
                  <c:v>339</c:v>
                </c:pt>
                <c:pt idx="481">
                  <c:v>339</c:v>
                </c:pt>
                <c:pt idx="482">
                  <c:v>340</c:v>
                </c:pt>
                <c:pt idx="483">
                  <c:v>340</c:v>
                </c:pt>
                <c:pt idx="484">
                  <c:v>340</c:v>
                </c:pt>
                <c:pt idx="485">
                  <c:v>341</c:v>
                </c:pt>
                <c:pt idx="486">
                  <c:v>341</c:v>
                </c:pt>
                <c:pt idx="487">
                  <c:v>341</c:v>
                </c:pt>
                <c:pt idx="488">
                  <c:v>342</c:v>
                </c:pt>
                <c:pt idx="489">
                  <c:v>342</c:v>
                </c:pt>
                <c:pt idx="490">
                  <c:v>342</c:v>
                </c:pt>
                <c:pt idx="491">
                  <c:v>343</c:v>
                </c:pt>
                <c:pt idx="492">
                  <c:v>343</c:v>
                </c:pt>
                <c:pt idx="493">
                  <c:v>343</c:v>
                </c:pt>
                <c:pt idx="494">
                  <c:v>344</c:v>
                </c:pt>
                <c:pt idx="495">
                  <c:v>344</c:v>
                </c:pt>
                <c:pt idx="496">
                  <c:v>344</c:v>
                </c:pt>
                <c:pt idx="497">
                  <c:v>345</c:v>
                </c:pt>
                <c:pt idx="498">
                  <c:v>344</c:v>
                </c:pt>
                <c:pt idx="499">
                  <c:v>345</c:v>
                </c:pt>
                <c:pt idx="500">
                  <c:v>345</c:v>
                </c:pt>
                <c:pt idx="501">
                  <c:v>346</c:v>
                </c:pt>
                <c:pt idx="502">
                  <c:v>346</c:v>
                </c:pt>
                <c:pt idx="503">
                  <c:v>347</c:v>
                </c:pt>
                <c:pt idx="504">
                  <c:v>347</c:v>
                </c:pt>
                <c:pt idx="505">
                  <c:v>347</c:v>
                </c:pt>
                <c:pt idx="506">
                  <c:v>347</c:v>
                </c:pt>
                <c:pt idx="507">
                  <c:v>348</c:v>
                </c:pt>
                <c:pt idx="508">
                  <c:v>348</c:v>
                </c:pt>
                <c:pt idx="509">
                  <c:v>348</c:v>
                </c:pt>
                <c:pt idx="510">
                  <c:v>349</c:v>
                </c:pt>
                <c:pt idx="511">
                  <c:v>349</c:v>
                </c:pt>
                <c:pt idx="512">
                  <c:v>350</c:v>
                </c:pt>
                <c:pt idx="513">
                  <c:v>350</c:v>
                </c:pt>
                <c:pt idx="514">
                  <c:v>350</c:v>
                </c:pt>
                <c:pt idx="515">
                  <c:v>350</c:v>
                </c:pt>
                <c:pt idx="516">
                  <c:v>350</c:v>
                </c:pt>
                <c:pt idx="517">
                  <c:v>351</c:v>
                </c:pt>
                <c:pt idx="518">
                  <c:v>351</c:v>
                </c:pt>
                <c:pt idx="519">
                  <c:v>351</c:v>
                </c:pt>
                <c:pt idx="520">
                  <c:v>352</c:v>
                </c:pt>
                <c:pt idx="521">
                  <c:v>352</c:v>
                </c:pt>
                <c:pt idx="522">
                  <c:v>352</c:v>
                </c:pt>
                <c:pt idx="523">
                  <c:v>352</c:v>
                </c:pt>
                <c:pt idx="524">
                  <c:v>352</c:v>
                </c:pt>
                <c:pt idx="525">
                  <c:v>353</c:v>
                </c:pt>
                <c:pt idx="526">
                  <c:v>354</c:v>
                </c:pt>
                <c:pt idx="527">
                  <c:v>354</c:v>
                </c:pt>
                <c:pt idx="528">
                  <c:v>354</c:v>
                </c:pt>
                <c:pt idx="529">
                  <c:v>354</c:v>
                </c:pt>
                <c:pt idx="530">
                  <c:v>355</c:v>
                </c:pt>
                <c:pt idx="531">
                  <c:v>355</c:v>
                </c:pt>
                <c:pt idx="532">
                  <c:v>355</c:v>
                </c:pt>
                <c:pt idx="533">
                  <c:v>355</c:v>
                </c:pt>
                <c:pt idx="534">
                  <c:v>356</c:v>
                </c:pt>
                <c:pt idx="535">
                  <c:v>356</c:v>
                </c:pt>
                <c:pt idx="536">
                  <c:v>356</c:v>
                </c:pt>
                <c:pt idx="537">
                  <c:v>357</c:v>
                </c:pt>
                <c:pt idx="538">
                  <c:v>357</c:v>
                </c:pt>
                <c:pt idx="539">
                  <c:v>357</c:v>
                </c:pt>
                <c:pt idx="540">
                  <c:v>357</c:v>
                </c:pt>
                <c:pt idx="541">
                  <c:v>357</c:v>
                </c:pt>
                <c:pt idx="542">
                  <c:v>357</c:v>
                </c:pt>
                <c:pt idx="543">
                  <c:v>358</c:v>
                </c:pt>
                <c:pt idx="544">
                  <c:v>358</c:v>
                </c:pt>
                <c:pt idx="545">
                  <c:v>359</c:v>
                </c:pt>
                <c:pt idx="546">
                  <c:v>359</c:v>
                </c:pt>
                <c:pt idx="547">
                  <c:v>359</c:v>
                </c:pt>
                <c:pt idx="548">
                  <c:v>360</c:v>
                </c:pt>
                <c:pt idx="549">
                  <c:v>360</c:v>
                </c:pt>
                <c:pt idx="550">
                  <c:v>360</c:v>
                </c:pt>
                <c:pt idx="551">
                  <c:v>361</c:v>
                </c:pt>
                <c:pt idx="552">
                  <c:v>361</c:v>
                </c:pt>
                <c:pt idx="553">
                  <c:v>362</c:v>
                </c:pt>
                <c:pt idx="554">
                  <c:v>362</c:v>
                </c:pt>
                <c:pt idx="555">
                  <c:v>362</c:v>
                </c:pt>
                <c:pt idx="556">
                  <c:v>363</c:v>
                </c:pt>
                <c:pt idx="557">
                  <c:v>363</c:v>
                </c:pt>
                <c:pt idx="558">
                  <c:v>363</c:v>
                </c:pt>
                <c:pt idx="559">
                  <c:v>363</c:v>
                </c:pt>
                <c:pt idx="560">
                  <c:v>364</c:v>
                </c:pt>
                <c:pt idx="561">
                  <c:v>364</c:v>
                </c:pt>
                <c:pt idx="562">
                  <c:v>365</c:v>
                </c:pt>
                <c:pt idx="563">
                  <c:v>365</c:v>
                </c:pt>
                <c:pt idx="564">
                  <c:v>365</c:v>
                </c:pt>
                <c:pt idx="565">
                  <c:v>365</c:v>
                </c:pt>
                <c:pt idx="566">
                  <c:v>366</c:v>
                </c:pt>
                <c:pt idx="567">
                  <c:v>366</c:v>
                </c:pt>
                <c:pt idx="568">
                  <c:v>366</c:v>
                </c:pt>
                <c:pt idx="569">
                  <c:v>367</c:v>
                </c:pt>
                <c:pt idx="570">
                  <c:v>367</c:v>
                </c:pt>
                <c:pt idx="571">
                  <c:v>367</c:v>
                </c:pt>
                <c:pt idx="572">
                  <c:v>368</c:v>
                </c:pt>
                <c:pt idx="573">
                  <c:v>368</c:v>
                </c:pt>
                <c:pt idx="574">
                  <c:v>369</c:v>
                </c:pt>
                <c:pt idx="575">
                  <c:v>369</c:v>
                </c:pt>
                <c:pt idx="576">
                  <c:v>370</c:v>
                </c:pt>
                <c:pt idx="577">
                  <c:v>370</c:v>
                </c:pt>
                <c:pt idx="578">
                  <c:v>370</c:v>
                </c:pt>
                <c:pt idx="579">
                  <c:v>370</c:v>
                </c:pt>
                <c:pt idx="580">
                  <c:v>370</c:v>
                </c:pt>
                <c:pt idx="581">
                  <c:v>371</c:v>
                </c:pt>
                <c:pt idx="582">
                  <c:v>371</c:v>
                </c:pt>
                <c:pt idx="583">
                  <c:v>371</c:v>
                </c:pt>
                <c:pt idx="584">
                  <c:v>372</c:v>
                </c:pt>
                <c:pt idx="585">
                  <c:v>372</c:v>
                </c:pt>
                <c:pt idx="586">
                  <c:v>372</c:v>
                </c:pt>
                <c:pt idx="587">
                  <c:v>372</c:v>
                </c:pt>
                <c:pt idx="588">
                  <c:v>373</c:v>
                </c:pt>
                <c:pt idx="589">
                  <c:v>373</c:v>
                </c:pt>
                <c:pt idx="590">
                  <c:v>374</c:v>
                </c:pt>
                <c:pt idx="591">
                  <c:v>374</c:v>
                </c:pt>
                <c:pt idx="592">
                  <c:v>374</c:v>
                </c:pt>
                <c:pt idx="593">
                  <c:v>374</c:v>
                </c:pt>
                <c:pt idx="594">
                  <c:v>374</c:v>
                </c:pt>
                <c:pt idx="595">
                  <c:v>374</c:v>
                </c:pt>
                <c:pt idx="596">
                  <c:v>374</c:v>
                </c:pt>
                <c:pt idx="597">
                  <c:v>375</c:v>
                </c:pt>
                <c:pt idx="598">
                  <c:v>375</c:v>
                </c:pt>
                <c:pt idx="599">
                  <c:v>375</c:v>
                </c:pt>
                <c:pt idx="600">
                  <c:v>376</c:v>
                </c:pt>
                <c:pt idx="601">
                  <c:v>376</c:v>
                </c:pt>
                <c:pt idx="602">
                  <c:v>376</c:v>
                </c:pt>
                <c:pt idx="603">
                  <c:v>376</c:v>
                </c:pt>
                <c:pt idx="604">
                  <c:v>376</c:v>
                </c:pt>
                <c:pt idx="605">
                  <c:v>376</c:v>
                </c:pt>
                <c:pt idx="606">
                  <c:v>377</c:v>
                </c:pt>
                <c:pt idx="607">
                  <c:v>377</c:v>
                </c:pt>
                <c:pt idx="608">
                  <c:v>377</c:v>
                </c:pt>
                <c:pt idx="609">
                  <c:v>377</c:v>
                </c:pt>
                <c:pt idx="610">
                  <c:v>377</c:v>
                </c:pt>
                <c:pt idx="611">
                  <c:v>378</c:v>
                </c:pt>
                <c:pt idx="612">
                  <c:v>378</c:v>
                </c:pt>
                <c:pt idx="613">
                  <c:v>378</c:v>
                </c:pt>
                <c:pt idx="614">
                  <c:v>378</c:v>
                </c:pt>
                <c:pt idx="615">
                  <c:v>379</c:v>
                </c:pt>
                <c:pt idx="616">
                  <c:v>379</c:v>
                </c:pt>
                <c:pt idx="617">
                  <c:v>379</c:v>
                </c:pt>
                <c:pt idx="618">
                  <c:v>380</c:v>
                </c:pt>
                <c:pt idx="619">
                  <c:v>380</c:v>
                </c:pt>
                <c:pt idx="620">
                  <c:v>380</c:v>
                </c:pt>
                <c:pt idx="621">
                  <c:v>380</c:v>
                </c:pt>
                <c:pt idx="622">
                  <c:v>381</c:v>
                </c:pt>
                <c:pt idx="623">
                  <c:v>381</c:v>
                </c:pt>
                <c:pt idx="624">
                  <c:v>381</c:v>
                </c:pt>
                <c:pt idx="625">
                  <c:v>381</c:v>
                </c:pt>
                <c:pt idx="626">
                  <c:v>382</c:v>
                </c:pt>
                <c:pt idx="627">
                  <c:v>382</c:v>
                </c:pt>
                <c:pt idx="628">
                  <c:v>382</c:v>
                </c:pt>
                <c:pt idx="629">
                  <c:v>383</c:v>
                </c:pt>
                <c:pt idx="630">
                  <c:v>383</c:v>
                </c:pt>
                <c:pt idx="631">
                  <c:v>383</c:v>
                </c:pt>
                <c:pt idx="632">
                  <c:v>384</c:v>
                </c:pt>
                <c:pt idx="633">
                  <c:v>384</c:v>
                </c:pt>
                <c:pt idx="634">
                  <c:v>384</c:v>
                </c:pt>
                <c:pt idx="635">
                  <c:v>385</c:v>
                </c:pt>
                <c:pt idx="636">
                  <c:v>385</c:v>
                </c:pt>
                <c:pt idx="637">
                  <c:v>385</c:v>
                </c:pt>
                <c:pt idx="638">
                  <c:v>386</c:v>
                </c:pt>
                <c:pt idx="639">
                  <c:v>386</c:v>
                </c:pt>
                <c:pt idx="640">
                  <c:v>386</c:v>
                </c:pt>
                <c:pt idx="641">
                  <c:v>386</c:v>
                </c:pt>
                <c:pt idx="642">
                  <c:v>387</c:v>
                </c:pt>
                <c:pt idx="643">
                  <c:v>387</c:v>
                </c:pt>
                <c:pt idx="644">
                  <c:v>387</c:v>
                </c:pt>
                <c:pt idx="645">
                  <c:v>388</c:v>
                </c:pt>
                <c:pt idx="646">
                  <c:v>388</c:v>
                </c:pt>
                <c:pt idx="647">
                  <c:v>388</c:v>
                </c:pt>
                <c:pt idx="648">
                  <c:v>388</c:v>
                </c:pt>
                <c:pt idx="649">
                  <c:v>389</c:v>
                </c:pt>
                <c:pt idx="650">
                  <c:v>389</c:v>
                </c:pt>
                <c:pt idx="651">
                  <c:v>389</c:v>
                </c:pt>
                <c:pt idx="652">
                  <c:v>389</c:v>
                </c:pt>
                <c:pt idx="653">
                  <c:v>389</c:v>
                </c:pt>
                <c:pt idx="654">
                  <c:v>390</c:v>
                </c:pt>
                <c:pt idx="655">
                  <c:v>390</c:v>
                </c:pt>
                <c:pt idx="656">
                  <c:v>390</c:v>
                </c:pt>
                <c:pt idx="657">
                  <c:v>390</c:v>
                </c:pt>
                <c:pt idx="658">
                  <c:v>390</c:v>
                </c:pt>
                <c:pt idx="659">
                  <c:v>390</c:v>
                </c:pt>
                <c:pt idx="660">
                  <c:v>391</c:v>
                </c:pt>
                <c:pt idx="661">
                  <c:v>391</c:v>
                </c:pt>
                <c:pt idx="662">
                  <c:v>391</c:v>
                </c:pt>
                <c:pt idx="663">
                  <c:v>391</c:v>
                </c:pt>
                <c:pt idx="664">
                  <c:v>391</c:v>
                </c:pt>
                <c:pt idx="665">
                  <c:v>391</c:v>
                </c:pt>
                <c:pt idx="666">
                  <c:v>391</c:v>
                </c:pt>
                <c:pt idx="667">
                  <c:v>392</c:v>
                </c:pt>
                <c:pt idx="668">
                  <c:v>392</c:v>
                </c:pt>
                <c:pt idx="669">
                  <c:v>393</c:v>
                </c:pt>
                <c:pt idx="670">
                  <c:v>393</c:v>
                </c:pt>
                <c:pt idx="671">
                  <c:v>393</c:v>
                </c:pt>
                <c:pt idx="672">
                  <c:v>393</c:v>
                </c:pt>
                <c:pt idx="673">
                  <c:v>394</c:v>
                </c:pt>
                <c:pt idx="674">
                  <c:v>394</c:v>
                </c:pt>
                <c:pt idx="675">
                  <c:v>394</c:v>
                </c:pt>
                <c:pt idx="676">
                  <c:v>394</c:v>
                </c:pt>
                <c:pt idx="677">
                  <c:v>395</c:v>
                </c:pt>
                <c:pt idx="678">
                  <c:v>395</c:v>
                </c:pt>
                <c:pt idx="679">
                  <c:v>395</c:v>
                </c:pt>
                <c:pt idx="680">
                  <c:v>396</c:v>
                </c:pt>
                <c:pt idx="681">
                  <c:v>396</c:v>
                </c:pt>
                <c:pt idx="682">
                  <c:v>396</c:v>
                </c:pt>
                <c:pt idx="683">
                  <c:v>396</c:v>
                </c:pt>
                <c:pt idx="684">
                  <c:v>396</c:v>
                </c:pt>
                <c:pt idx="685">
                  <c:v>396</c:v>
                </c:pt>
                <c:pt idx="686">
                  <c:v>397</c:v>
                </c:pt>
                <c:pt idx="687">
                  <c:v>397</c:v>
                </c:pt>
                <c:pt idx="688">
                  <c:v>397</c:v>
                </c:pt>
                <c:pt idx="689">
                  <c:v>397</c:v>
                </c:pt>
                <c:pt idx="690">
                  <c:v>398</c:v>
                </c:pt>
                <c:pt idx="691">
                  <c:v>398</c:v>
                </c:pt>
                <c:pt idx="692">
                  <c:v>398</c:v>
                </c:pt>
                <c:pt idx="693">
                  <c:v>398</c:v>
                </c:pt>
                <c:pt idx="694">
                  <c:v>398</c:v>
                </c:pt>
                <c:pt idx="695">
                  <c:v>399</c:v>
                </c:pt>
                <c:pt idx="696">
                  <c:v>399</c:v>
                </c:pt>
                <c:pt idx="697">
                  <c:v>399</c:v>
                </c:pt>
                <c:pt idx="698">
                  <c:v>400</c:v>
                </c:pt>
                <c:pt idx="699">
                  <c:v>400</c:v>
                </c:pt>
                <c:pt idx="700">
                  <c:v>400</c:v>
                </c:pt>
                <c:pt idx="701">
                  <c:v>400</c:v>
                </c:pt>
                <c:pt idx="702">
                  <c:v>400</c:v>
                </c:pt>
                <c:pt idx="703">
                  <c:v>401</c:v>
                </c:pt>
                <c:pt idx="704">
                  <c:v>401</c:v>
                </c:pt>
                <c:pt idx="705">
                  <c:v>401</c:v>
                </c:pt>
                <c:pt idx="706">
                  <c:v>402</c:v>
                </c:pt>
                <c:pt idx="707">
                  <c:v>402</c:v>
                </c:pt>
                <c:pt idx="708">
                  <c:v>402</c:v>
                </c:pt>
                <c:pt idx="709">
                  <c:v>402</c:v>
                </c:pt>
                <c:pt idx="710">
                  <c:v>402</c:v>
                </c:pt>
                <c:pt idx="711">
                  <c:v>403</c:v>
                </c:pt>
                <c:pt idx="712">
                  <c:v>403</c:v>
                </c:pt>
                <c:pt idx="713">
                  <c:v>403</c:v>
                </c:pt>
                <c:pt idx="714">
                  <c:v>404</c:v>
                </c:pt>
                <c:pt idx="715">
                  <c:v>404</c:v>
                </c:pt>
                <c:pt idx="716">
                  <c:v>404</c:v>
                </c:pt>
                <c:pt idx="717">
                  <c:v>405</c:v>
                </c:pt>
                <c:pt idx="718">
                  <c:v>405</c:v>
                </c:pt>
                <c:pt idx="719">
                  <c:v>405</c:v>
                </c:pt>
                <c:pt idx="720">
                  <c:v>405</c:v>
                </c:pt>
                <c:pt idx="721">
                  <c:v>405</c:v>
                </c:pt>
                <c:pt idx="722">
                  <c:v>405</c:v>
                </c:pt>
                <c:pt idx="723">
                  <c:v>406</c:v>
                </c:pt>
                <c:pt idx="724">
                  <c:v>406</c:v>
                </c:pt>
                <c:pt idx="725">
                  <c:v>407</c:v>
                </c:pt>
                <c:pt idx="726">
                  <c:v>407</c:v>
                </c:pt>
                <c:pt idx="727">
                  <c:v>407</c:v>
                </c:pt>
                <c:pt idx="728">
                  <c:v>407</c:v>
                </c:pt>
                <c:pt idx="729">
                  <c:v>408</c:v>
                </c:pt>
                <c:pt idx="730">
                  <c:v>408</c:v>
                </c:pt>
                <c:pt idx="731">
                  <c:v>408</c:v>
                </c:pt>
                <c:pt idx="732">
                  <c:v>408</c:v>
                </c:pt>
                <c:pt idx="733">
                  <c:v>408</c:v>
                </c:pt>
                <c:pt idx="734">
                  <c:v>409</c:v>
                </c:pt>
                <c:pt idx="735">
                  <c:v>409</c:v>
                </c:pt>
                <c:pt idx="736">
                  <c:v>409</c:v>
                </c:pt>
                <c:pt idx="737">
                  <c:v>409</c:v>
                </c:pt>
                <c:pt idx="738">
                  <c:v>410</c:v>
                </c:pt>
                <c:pt idx="739">
                  <c:v>410</c:v>
                </c:pt>
                <c:pt idx="740">
                  <c:v>410</c:v>
                </c:pt>
                <c:pt idx="741">
                  <c:v>411</c:v>
                </c:pt>
                <c:pt idx="742">
                  <c:v>411</c:v>
                </c:pt>
                <c:pt idx="743">
                  <c:v>412</c:v>
                </c:pt>
                <c:pt idx="744">
                  <c:v>411</c:v>
                </c:pt>
                <c:pt idx="745">
                  <c:v>411</c:v>
                </c:pt>
                <c:pt idx="746">
                  <c:v>411</c:v>
                </c:pt>
                <c:pt idx="747">
                  <c:v>412</c:v>
                </c:pt>
                <c:pt idx="748">
                  <c:v>413</c:v>
                </c:pt>
                <c:pt idx="749">
                  <c:v>413</c:v>
                </c:pt>
                <c:pt idx="750">
                  <c:v>413</c:v>
                </c:pt>
                <c:pt idx="751">
                  <c:v>413</c:v>
                </c:pt>
                <c:pt idx="752">
                  <c:v>413</c:v>
                </c:pt>
                <c:pt idx="753">
                  <c:v>414</c:v>
                </c:pt>
                <c:pt idx="754">
                  <c:v>414</c:v>
                </c:pt>
                <c:pt idx="755">
                  <c:v>414</c:v>
                </c:pt>
                <c:pt idx="756">
                  <c:v>414</c:v>
                </c:pt>
                <c:pt idx="757">
                  <c:v>414</c:v>
                </c:pt>
                <c:pt idx="758">
                  <c:v>414</c:v>
                </c:pt>
                <c:pt idx="759">
                  <c:v>415</c:v>
                </c:pt>
                <c:pt idx="760">
                  <c:v>415</c:v>
                </c:pt>
                <c:pt idx="761">
                  <c:v>415</c:v>
                </c:pt>
                <c:pt idx="762">
                  <c:v>416</c:v>
                </c:pt>
                <c:pt idx="763">
                  <c:v>415</c:v>
                </c:pt>
                <c:pt idx="764">
                  <c:v>415</c:v>
                </c:pt>
                <c:pt idx="765">
                  <c:v>416</c:v>
                </c:pt>
                <c:pt idx="766">
                  <c:v>416</c:v>
                </c:pt>
                <c:pt idx="767">
                  <c:v>416</c:v>
                </c:pt>
                <c:pt idx="768">
                  <c:v>417</c:v>
                </c:pt>
                <c:pt idx="769">
                  <c:v>417</c:v>
                </c:pt>
                <c:pt idx="770">
                  <c:v>417</c:v>
                </c:pt>
                <c:pt idx="771">
                  <c:v>417</c:v>
                </c:pt>
                <c:pt idx="772">
                  <c:v>417</c:v>
                </c:pt>
                <c:pt idx="773">
                  <c:v>417</c:v>
                </c:pt>
                <c:pt idx="774">
                  <c:v>417</c:v>
                </c:pt>
                <c:pt idx="775">
                  <c:v>418</c:v>
                </c:pt>
                <c:pt idx="776">
                  <c:v>418</c:v>
                </c:pt>
                <c:pt idx="777">
                  <c:v>418</c:v>
                </c:pt>
                <c:pt idx="778">
                  <c:v>419</c:v>
                </c:pt>
                <c:pt idx="779">
                  <c:v>419</c:v>
                </c:pt>
                <c:pt idx="780">
                  <c:v>419</c:v>
                </c:pt>
                <c:pt idx="781">
                  <c:v>419</c:v>
                </c:pt>
                <c:pt idx="782">
                  <c:v>419</c:v>
                </c:pt>
                <c:pt idx="783">
                  <c:v>419</c:v>
                </c:pt>
                <c:pt idx="784">
                  <c:v>418</c:v>
                </c:pt>
                <c:pt idx="785">
                  <c:v>418</c:v>
                </c:pt>
                <c:pt idx="786">
                  <c:v>418</c:v>
                </c:pt>
                <c:pt idx="787">
                  <c:v>417</c:v>
                </c:pt>
                <c:pt idx="788">
                  <c:v>417</c:v>
                </c:pt>
                <c:pt idx="789">
                  <c:v>417</c:v>
                </c:pt>
                <c:pt idx="790">
                  <c:v>417</c:v>
                </c:pt>
                <c:pt idx="791">
                  <c:v>416</c:v>
                </c:pt>
                <c:pt idx="792">
                  <c:v>416</c:v>
                </c:pt>
                <c:pt idx="793">
                  <c:v>416</c:v>
                </c:pt>
                <c:pt idx="794">
                  <c:v>415</c:v>
                </c:pt>
                <c:pt idx="795">
                  <c:v>415</c:v>
                </c:pt>
                <c:pt idx="796">
                  <c:v>415</c:v>
                </c:pt>
                <c:pt idx="797">
                  <c:v>415</c:v>
                </c:pt>
                <c:pt idx="798">
                  <c:v>415</c:v>
                </c:pt>
                <c:pt idx="799">
                  <c:v>414</c:v>
                </c:pt>
                <c:pt idx="800">
                  <c:v>414</c:v>
                </c:pt>
                <c:pt idx="801">
                  <c:v>414</c:v>
                </c:pt>
                <c:pt idx="802">
                  <c:v>414</c:v>
                </c:pt>
                <c:pt idx="803">
                  <c:v>414</c:v>
                </c:pt>
                <c:pt idx="804">
                  <c:v>414</c:v>
                </c:pt>
                <c:pt idx="805">
                  <c:v>413</c:v>
                </c:pt>
                <c:pt idx="806">
                  <c:v>413</c:v>
                </c:pt>
                <c:pt idx="807">
                  <c:v>413</c:v>
                </c:pt>
                <c:pt idx="808">
                  <c:v>412</c:v>
                </c:pt>
                <c:pt idx="809">
                  <c:v>412</c:v>
                </c:pt>
                <c:pt idx="810">
                  <c:v>412</c:v>
                </c:pt>
                <c:pt idx="811">
                  <c:v>412</c:v>
                </c:pt>
                <c:pt idx="812">
                  <c:v>411</c:v>
                </c:pt>
                <c:pt idx="813">
                  <c:v>411</c:v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ex1_D50_heatTemp1</c:v>
                </c:pt>
              </c:strCache>
            </c:strRef>
          </c:tx>
          <c:marker>
            <c:symbol val="none"/>
            <c:size val="7"/>
          </c:marker>
          <c:val>
            <c:numRef>
              <c:f>Sheet1!$C$2:$C$818</c:f>
              <c:numCache>
                <c:formatCode>General</c:formatCode>
                <c:ptCount val="818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200</c:v>
                </c:pt>
                <c:pt idx="125">
                  <c:v>200</c:v>
                </c:pt>
                <c:pt idx="126">
                  <c:v>200</c:v>
                </c:pt>
                <c:pt idx="127">
                  <c:v>200</c:v>
                </c:pt>
                <c:pt idx="128">
                  <c:v>200</c:v>
                </c:pt>
                <c:pt idx="129">
                  <c:v>200</c:v>
                </c:pt>
                <c:pt idx="130">
                  <c:v>200</c:v>
                </c:pt>
                <c:pt idx="131">
                  <c:v>200</c:v>
                </c:pt>
                <c:pt idx="132">
                  <c:v>201</c:v>
                </c:pt>
                <c:pt idx="133">
                  <c:v>201</c:v>
                </c:pt>
                <c:pt idx="134">
                  <c:v>201</c:v>
                </c:pt>
                <c:pt idx="135">
                  <c:v>202</c:v>
                </c:pt>
                <c:pt idx="136">
                  <c:v>202</c:v>
                </c:pt>
                <c:pt idx="137">
                  <c:v>202</c:v>
                </c:pt>
                <c:pt idx="138">
                  <c:v>202</c:v>
                </c:pt>
                <c:pt idx="139">
                  <c:v>203</c:v>
                </c:pt>
                <c:pt idx="140">
                  <c:v>203</c:v>
                </c:pt>
                <c:pt idx="141">
                  <c:v>205</c:v>
                </c:pt>
                <c:pt idx="142">
                  <c:v>206</c:v>
                </c:pt>
                <c:pt idx="143">
                  <c:v>206</c:v>
                </c:pt>
                <c:pt idx="144">
                  <c:v>207</c:v>
                </c:pt>
                <c:pt idx="145">
                  <c:v>207</c:v>
                </c:pt>
                <c:pt idx="146">
                  <c:v>207</c:v>
                </c:pt>
                <c:pt idx="147">
                  <c:v>207</c:v>
                </c:pt>
                <c:pt idx="148">
                  <c:v>209</c:v>
                </c:pt>
                <c:pt idx="149">
                  <c:v>209</c:v>
                </c:pt>
                <c:pt idx="150">
                  <c:v>210</c:v>
                </c:pt>
                <c:pt idx="151">
                  <c:v>212</c:v>
                </c:pt>
                <c:pt idx="152">
                  <c:v>212</c:v>
                </c:pt>
                <c:pt idx="153">
                  <c:v>214</c:v>
                </c:pt>
                <c:pt idx="154">
                  <c:v>214</c:v>
                </c:pt>
                <c:pt idx="155">
                  <c:v>214</c:v>
                </c:pt>
                <c:pt idx="156">
                  <c:v>215</c:v>
                </c:pt>
                <c:pt idx="157">
                  <c:v>217</c:v>
                </c:pt>
                <c:pt idx="158">
                  <c:v>217</c:v>
                </c:pt>
                <c:pt idx="159">
                  <c:v>219</c:v>
                </c:pt>
                <c:pt idx="160">
                  <c:v>219</c:v>
                </c:pt>
                <c:pt idx="161">
                  <c:v>219</c:v>
                </c:pt>
                <c:pt idx="162">
                  <c:v>219</c:v>
                </c:pt>
                <c:pt idx="163">
                  <c:v>219</c:v>
                </c:pt>
                <c:pt idx="164">
                  <c:v>220</c:v>
                </c:pt>
                <c:pt idx="165">
                  <c:v>221</c:v>
                </c:pt>
                <c:pt idx="166">
                  <c:v>221</c:v>
                </c:pt>
                <c:pt idx="167">
                  <c:v>222</c:v>
                </c:pt>
                <c:pt idx="168">
                  <c:v>222</c:v>
                </c:pt>
                <c:pt idx="169">
                  <c:v>223</c:v>
                </c:pt>
                <c:pt idx="170">
                  <c:v>223</c:v>
                </c:pt>
                <c:pt idx="171">
                  <c:v>224</c:v>
                </c:pt>
                <c:pt idx="172">
                  <c:v>224</c:v>
                </c:pt>
                <c:pt idx="173">
                  <c:v>225</c:v>
                </c:pt>
                <c:pt idx="174">
                  <c:v>225</c:v>
                </c:pt>
                <c:pt idx="175">
                  <c:v>226</c:v>
                </c:pt>
                <c:pt idx="176">
                  <c:v>227</c:v>
                </c:pt>
                <c:pt idx="177">
                  <c:v>227</c:v>
                </c:pt>
                <c:pt idx="178">
                  <c:v>227</c:v>
                </c:pt>
                <c:pt idx="179">
                  <c:v>229</c:v>
                </c:pt>
                <c:pt idx="180">
                  <c:v>229</c:v>
                </c:pt>
                <c:pt idx="181">
                  <c:v>231</c:v>
                </c:pt>
                <c:pt idx="182">
                  <c:v>231</c:v>
                </c:pt>
                <c:pt idx="183">
                  <c:v>232</c:v>
                </c:pt>
                <c:pt idx="184">
                  <c:v>232</c:v>
                </c:pt>
                <c:pt idx="185">
                  <c:v>233</c:v>
                </c:pt>
                <c:pt idx="186">
                  <c:v>234</c:v>
                </c:pt>
                <c:pt idx="187">
                  <c:v>234</c:v>
                </c:pt>
                <c:pt idx="188">
                  <c:v>234</c:v>
                </c:pt>
                <c:pt idx="189">
                  <c:v>235</c:v>
                </c:pt>
                <c:pt idx="190">
                  <c:v>236</c:v>
                </c:pt>
                <c:pt idx="191">
                  <c:v>237</c:v>
                </c:pt>
                <c:pt idx="192">
                  <c:v>237</c:v>
                </c:pt>
                <c:pt idx="193">
                  <c:v>237</c:v>
                </c:pt>
                <c:pt idx="194">
                  <c:v>238</c:v>
                </c:pt>
                <c:pt idx="195">
                  <c:v>239</c:v>
                </c:pt>
                <c:pt idx="196">
                  <c:v>239</c:v>
                </c:pt>
                <c:pt idx="197">
                  <c:v>239</c:v>
                </c:pt>
                <c:pt idx="198">
                  <c:v>240</c:v>
                </c:pt>
                <c:pt idx="199">
                  <c:v>240</c:v>
                </c:pt>
                <c:pt idx="200">
                  <c:v>241</c:v>
                </c:pt>
                <c:pt idx="201">
                  <c:v>242</c:v>
                </c:pt>
                <c:pt idx="202">
                  <c:v>242</c:v>
                </c:pt>
                <c:pt idx="203">
                  <c:v>243</c:v>
                </c:pt>
                <c:pt idx="204">
                  <c:v>243</c:v>
                </c:pt>
                <c:pt idx="205">
                  <c:v>243</c:v>
                </c:pt>
                <c:pt idx="206">
                  <c:v>244</c:v>
                </c:pt>
                <c:pt idx="207">
                  <c:v>244</c:v>
                </c:pt>
                <c:pt idx="208">
                  <c:v>245</c:v>
                </c:pt>
                <c:pt idx="209">
                  <c:v>245</c:v>
                </c:pt>
                <c:pt idx="210">
                  <c:v>246</c:v>
                </c:pt>
                <c:pt idx="211">
                  <c:v>246</c:v>
                </c:pt>
                <c:pt idx="212">
                  <c:v>247</c:v>
                </c:pt>
                <c:pt idx="213">
                  <c:v>247</c:v>
                </c:pt>
                <c:pt idx="214">
                  <c:v>247</c:v>
                </c:pt>
                <c:pt idx="215">
                  <c:v>247</c:v>
                </c:pt>
                <c:pt idx="216">
                  <c:v>248</c:v>
                </c:pt>
                <c:pt idx="217">
                  <c:v>248</c:v>
                </c:pt>
                <c:pt idx="218">
                  <c:v>249</c:v>
                </c:pt>
                <c:pt idx="219">
                  <c:v>249</c:v>
                </c:pt>
                <c:pt idx="220">
                  <c:v>249</c:v>
                </c:pt>
                <c:pt idx="221">
                  <c:v>250</c:v>
                </c:pt>
                <c:pt idx="222">
                  <c:v>251</c:v>
                </c:pt>
                <c:pt idx="223">
                  <c:v>251</c:v>
                </c:pt>
                <c:pt idx="224">
                  <c:v>251</c:v>
                </c:pt>
                <c:pt idx="225">
                  <c:v>252</c:v>
                </c:pt>
                <c:pt idx="226">
                  <c:v>252</c:v>
                </c:pt>
                <c:pt idx="227">
                  <c:v>253</c:v>
                </c:pt>
                <c:pt idx="228">
                  <c:v>254</c:v>
                </c:pt>
                <c:pt idx="229">
                  <c:v>254</c:v>
                </c:pt>
                <c:pt idx="230">
                  <c:v>255</c:v>
                </c:pt>
                <c:pt idx="231">
                  <c:v>255</c:v>
                </c:pt>
                <c:pt idx="232">
                  <c:v>255</c:v>
                </c:pt>
                <c:pt idx="233">
                  <c:v>255</c:v>
                </c:pt>
                <c:pt idx="234">
                  <c:v>256</c:v>
                </c:pt>
                <c:pt idx="235">
                  <c:v>257</c:v>
                </c:pt>
                <c:pt idx="236">
                  <c:v>257</c:v>
                </c:pt>
                <c:pt idx="237">
                  <c:v>258</c:v>
                </c:pt>
                <c:pt idx="238">
                  <c:v>258</c:v>
                </c:pt>
                <c:pt idx="239">
                  <c:v>259</c:v>
                </c:pt>
                <c:pt idx="240">
                  <c:v>259</c:v>
                </c:pt>
                <c:pt idx="241">
                  <c:v>258</c:v>
                </c:pt>
                <c:pt idx="242">
                  <c:v>259</c:v>
                </c:pt>
                <c:pt idx="243">
                  <c:v>259</c:v>
                </c:pt>
                <c:pt idx="244">
                  <c:v>260</c:v>
                </c:pt>
                <c:pt idx="245">
                  <c:v>260</c:v>
                </c:pt>
                <c:pt idx="246">
                  <c:v>261</c:v>
                </c:pt>
                <c:pt idx="247">
                  <c:v>262</c:v>
                </c:pt>
                <c:pt idx="248">
                  <c:v>262</c:v>
                </c:pt>
                <c:pt idx="249">
                  <c:v>262</c:v>
                </c:pt>
                <c:pt idx="250">
                  <c:v>262</c:v>
                </c:pt>
                <c:pt idx="251">
                  <c:v>263</c:v>
                </c:pt>
                <c:pt idx="252">
                  <c:v>264</c:v>
                </c:pt>
                <c:pt idx="253">
                  <c:v>264</c:v>
                </c:pt>
                <c:pt idx="254">
                  <c:v>265</c:v>
                </c:pt>
                <c:pt idx="255">
                  <c:v>265</c:v>
                </c:pt>
                <c:pt idx="256">
                  <c:v>266</c:v>
                </c:pt>
                <c:pt idx="257">
                  <c:v>266</c:v>
                </c:pt>
                <c:pt idx="258">
                  <c:v>266</c:v>
                </c:pt>
                <c:pt idx="259">
                  <c:v>267</c:v>
                </c:pt>
                <c:pt idx="260">
                  <c:v>267</c:v>
                </c:pt>
                <c:pt idx="261">
                  <c:v>267</c:v>
                </c:pt>
                <c:pt idx="262">
                  <c:v>267</c:v>
                </c:pt>
                <c:pt idx="263">
                  <c:v>268</c:v>
                </c:pt>
                <c:pt idx="264">
                  <c:v>268</c:v>
                </c:pt>
                <c:pt idx="265">
                  <c:v>269</c:v>
                </c:pt>
                <c:pt idx="266">
                  <c:v>269</c:v>
                </c:pt>
                <c:pt idx="267">
                  <c:v>269</c:v>
                </c:pt>
                <c:pt idx="268">
                  <c:v>270</c:v>
                </c:pt>
                <c:pt idx="269">
                  <c:v>271</c:v>
                </c:pt>
                <c:pt idx="270">
                  <c:v>272</c:v>
                </c:pt>
                <c:pt idx="271">
                  <c:v>272</c:v>
                </c:pt>
                <c:pt idx="272">
                  <c:v>272</c:v>
                </c:pt>
                <c:pt idx="273">
                  <c:v>272</c:v>
                </c:pt>
                <c:pt idx="274">
                  <c:v>273</c:v>
                </c:pt>
                <c:pt idx="275">
                  <c:v>273</c:v>
                </c:pt>
                <c:pt idx="276">
                  <c:v>273</c:v>
                </c:pt>
                <c:pt idx="277">
                  <c:v>274</c:v>
                </c:pt>
                <c:pt idx="278">
                  <c:v>274</c:v>
                </c:pt>
                <c:pt idx="279">
                  <c:v>275</c:v>
                </c:pt>
                <c:pt idx="280">
                  <c:v>275</c:v>
                </c:pt>
                <c:pt idx="281">
                  <c:v>276</c:v>
                </c:pt>
                <c:pt idx="282">
                  <c:v>276</c:v>
                </c:pt>
                <c:pt idx="283">
                  <c:v>277</c:v>
                </c:pt>
                <c:pt idx="284">
                  <c:v>277</c:v>
                </c:pt>
                <c:pt idx="285">
                  <c:v>277</c:v>
                </c:pt>
                <c:pt idx="286">
                  <c:v>278</c:v>
                </c:pt>
                <c:pt idx="287">
                  <c:v>278</c:v>
                </c:pt>
                <c:pt idx="288">
                  <c:v>278</c:v>
                </c:pt>
                <c:pt idx="289">
                  <c:v>279</c:v>
                </c:pt>
                <c:pt idx="290">
                  <c:v>279</c:v>
                </c:pt>
                <c:pt idx="291">
                  <c:v>280</c:v>
                </c:pt>
                <c:pt idx="292">
                  <c:v>280</c:v>
                </c:pt>
                <c:pt idx="293">
                  <c:v>281</c:v>
                </c:pt>
                <c:pt idx="294">
                  <c:v>281</c:v>
                </c:pt>
                <c:pt idx="295">
                  <c:v>281</c:v>
                </c:pt>
                <c:pt idx="296">
                  <c:v>282</c:v>
                </c:pt>
                <c:pt idx="297">
                  <c:v>282</c:v>
                </c:pt>
                <c:pt idx="298">
                  <c:v>283</c:v>
                </c:pt>
                <c:pt idx="299">
                  <c:v>283</c:v>
                </c:pt>
                <c:pt idx="300">
                  <c:v>283</c:v>
                </c:pt>
                <c:pt idx="301">
                  <c:v>285</c:v>
                </c:pt>
                <c:pt idx="302">
                  <c:v>285</c:v>
                </c:pt>
                <c:pt idx="303">
                  <c:v>285</c:v>
                </c:pt>
                <c:pt idx="304">
                  <c:v>285</c:v>
                </c:pt>
                <c:pt idx="305">
                  <c:v>285</c:v>
                </c:pt>
                <c:pt idx="306">
                  <c:v>286</c:v>
                </c:pt>
                <c:pt idx="307">
                  <c:v>286</c:v>
                </c:pt>
                <c:pt idx="308">
                  <c:v>286</c:v>
                </c:pt>
                <c:pt idx="309">
                  <c:v>286</c:v>
                </c:pt>
                <c:pt idx="310">
                  <c:v>287</c:v>
                </c:pt>
                <c:pt idx="311">
                  <c:v>288</c:v>
                </c:pt>
                <c:pt idx="312">
                  <c:v>288</c:v>
                </c:pt>
                <c:pt idx="313">
                  <c:v>288</c:v>
                </c:pt>
                <c:pt idx="314">
                  <c:v>288</c:v>
                </c:pt>
                <c:pt idx="315">
                  <c:v>289</c:v>
                </c:pt>
                <c:pt idx="316">
                  <c:v>289</c:v>
                </c:pt>
                <c:pt idx="317">
                  <c:v>289</c:v>
                </c:pt>
                <c:pt idx="318">
                  <c:v>290</c:v>
                </c:pt>
                <c:pt idx="319">
                  <c:v>291</c:v>
                </c:pt>
                <c:pt idx="320">
                  <c:v>291</c:v>
                </c:pt>
                <c:pt idx="321">
                  <c:v>291</c:v>
                </c:pt>
                <c:pt idx="322">
                  <c:v>291</c:v>
                </c:pt>
                <c:pt idx="323">
                  <c:v>291</c:v>
                </c:pt>
                <c:pt idx="324">
                  <c:v>292</c:v>
                </c:pt>
                <c:pt idx="325">
                  <c:v>293</c:v>
                </c:pt>
                <c:pt idx="326">
                  <c:v>293</c:v>
                </c:pt>
                <c:pt idx="327">
                  <c:v>293</c:v>
                </c:pt>
                <c:pt idx="328">
                  <c:v>293</c:v>
                </c:pt>
                <c:pt idx="329">
                  <c:v>294</c:v>
                </c:pt>
                <c:pt idx="330">
                  <c:v>294</c:v>
                </c:pt>
                <c:pt idx="331">
                  <c:v>295</c:v>
                </c:pt>
                <c:pt idx="332">
                  <c:v>295</c:v>
                </c:pt>
                <c:pt idx="333">
                  <c:v>295</c:v>
                </c:pt>
                <c:pt idx="334">
                  <c:v>296</c:v>
                </c:pt>
                <c:pt idx="335">
                  <c:v>296</c:v>
                </c:pt>
                <c:pt idx="336">
                  <c:v>296</c:v>
                </c:pt>
                <c:pt idx="337">
                  <c:v>296</c:v>
                </c:pt>
                <c:pt idx="338">
                  <c:v>297</c:v>
                </c:pt>
                <c:pt idx="339">
                  <c:v>298</c:v>
                </c:pt>
                <c:pt idx="340">
                  <c:v>298</c:v>
                </c:pt>
                <c:pt idx="341">
                  <c:v>298</c:v>
                </c:pt>
                <c:pt idx="342">
                  <c:v>298</c:v>
                </c:pt>
                <c:pt idx="343">
                  <c:v>299</c:v>
                </c:pt>
                <c:pt idx="344">
                  <c:v>300</c:v>
                </c:pt>
                <c:pt idx="345">
                  <c:v>299</c:v>
                </c:pt>
                <c:pt idx="346">
                  <c:v>299</c:v>
                </c:pt>
                <c:pt idx="347">
                  <c:v>300</c:v>
                </c:pt>
                <c:pt idx="348">
                  <c:v>300</c:v>
                </c:pt>
                <c:pt idx="349">
                  <c:v>300</c:v>
                </c:pt>
                <c:pt idx="350">
                  <c:v>301</c:v>
                </c:pt>
                <c:pt idx="351">
                  <c:v>302</c:v>
                </c:pt>
                <c:pt idx="352">
                  <c:v>302</c:v>
                </c:pt>
                <c:pt idx="353">
                  <c:v>302</c:v>
                </c:pt>
                <c:pt idx="354">
                  <c:v>303</c:v>
                </c:pt>
                <c:pt idx="355">
                  <c:v>303</c:v>
                </c:pt>
                <c:pt idx="356">
                  <c:v>303</c:v>
                </c:pt>
                <c:pt idx="357">
                  <c:v>304</c:v>
                </c:pt>
                <c:pt idx="358">
                  <c:v>304</c:v>
                </c:pt>
                <c:pt idx="359">
                  <c:v>305</c:v>
                </c:pt>
                <c:pt idx="360">
                  <c:v>305</c:v>
                </c:pt>
                <c:pt idx="361">
                  <c:v>305</c:v>
                </c:pt>
                <c:pt idx="362">
                  <c:v>306</c:v>
                </c:pt>
                <c:pt idx="363">
                  <c:v>306</c:v>
                </c:pt>
                <c:pt idx="364">
                  <c:v>306</c:v>
                </c:pt>
                <c:pt idx="365">
                  <c:v>306</c:v>
                </c:pt>
                <c:pt idx="366">
                  <c:v>307</c:v>
                </c:pt>
                <c:pt idx="367">
                  <c:v>308</c:v>
                </c:pt>
                <c:pt idx="368">
                  <c:v>308</c:v>
                </c:pt>
                <c:pt idx="369">
                  <c:v>309</c:v>
                </c:pt>
                <c:pt idx="370">
                  <c:v>309</c:v>
                </c:pt>
                <c:pt idx="371">
                  <c:v>309</c:v>
                </c:pt>
                <c:pt idx="372">
                  <c:v>310</c:v>
                </c:pt>
                <c:pt idx="373">
                  <c:v>310</c:v>
                </c:pt>
                <c:pt idx="374">
                  <c:v>310</c:v>
                </c:pt>
                <c:pt idx="375">
                  <c:v>311</c:v>
                </c:pt>
                <c:pt idx="376">
                  <c:v>311</c:v>
                </c:pt>
                <c:pt idx="377">
                  <c:v>311</c:v>
                </c:pt>
                <c:pt idx="378">
                  <c:v>312</c:v>
                </c:pt>
                <c:pt idx="379">
                  <c:v>312</c:v>
                </c:pt>
                <c:pt idx="380">
                  <c:v>312</c:v>
                </c:pt>
                <c:pt idx="381">
                  <c:v>312</c:v>
                </c:pt>
                <c:pt idx="382">
                  <c:v>313</c:v>
                </c:pt>
                <c:pt idx="383">
                  <c:v>313</c:v>
                </c:pt>
                <c:pt idx="384">
                  <c:v>313</c:v>
                </c:pt>
                <c:pt idx="385">
                  <c:v>314</c:v>
                </c:pt>
                <c:pt idx="386">
                  <c:v>314</c:v>
                </c:pt>
                <c:pt idx="387">
                  <c:v>314</c:v>
                </c:pt>
                <c:pt idx="388">
                  <c:v>315</c:v>
                </c:pt>
                <c:pt idx="389">
                  <c:v>315</c:v>
                </c:pt>
                <c:pt idx="390">
                  <c:v>315</c:v>
                </c:pt>
                <c:pt idx="391">
                  <c:v>316</c:v>
                </c:pt>
                <c:pt idx="392">
                  <c:v>316</c:v>
                </c:pt>
                <c:pt idx="393">
                  <c:v>316</c:v>
                </c:pt>
                <c:pt idx="394">
                  <c:v>316</c:v>
                </c:pt>
                <c:pt idx="395">
                  <c:v>317</c:v>
                </c:pt>
                <c:pt idx="396">
                  <c:v>317</c:v>
                </c:pt>
                <c:pt idx="397">
                  <c:v>317</c:v>
                </c:pt>
                <c:pt idx="398">
                  <c:v>318</c:v>
                </c:pt>
                <c:pt idx="399">
                  <c:v>318</c:v>
                </c:pt>
                <c:pt idx="400">
                  <c:v>318</c:v>
                </c:pt>
                <c:pt idx="401">
                  <c:v>318</c:v>
                </c:pt>
                <c:pt idx="402">
                  <c:v>318</c:v>
                </c:pt>
                <c:pt idx="403">
                  <c:v>319</c:v>
                </c:pt>
                <c:pt idx="404">
                  <c:v>319</c:v>
                </c:pt>
                <c:pt idx="405">
                  <c:v>319</c:v>
                </c:pt>
                <c:pt idx="406">
                  <c:v>320</c:v>
                </c:pt>
                <c:pt idx="407">
                  <c:v>320</c:v>
                </c:pt>
                <c:pt idx="408">
                  <c:v>320</c:v>
                </c:pt>
                <c:pt idx="409">
                  <c:v>320</c:v>
                </c:pt>
                <c:pt idx="410">
                  <c:v>321</c:v>
                </c:pt>
                <c:pt idx="411">
                  <c:v>321</c:v>
                </c:pt>
                <c:pt idx="412">
                  <c:v>321</c:v>
                </c:pt>
                <c:pt idx="413">
                  <c:v>322</c:v>
                </c:pt>
                <c:pt idx="414">
                  <c:v>322</c:v>
                </c:pt>
                <c:pt idx="415">
                  <c:v>322</c:v>
                </c:pt>
                <c:pt idx="416">
                  <c:v>322</c:v>
                </c:pt>
                <c:pt idx="417">
                  <c:v>322</c:v>
                </c:pt>
                <c:pt idx="418">
                  <c:v>323</c:v>
                </c:pt>
                <c:pt idx="419">
                  <c:v>323</c:v>
                </c:pt>
                <c:pt idx="420">
                  <c:v>324</c:v>
                </c:pt>
                <c:pt idx="421">
                  <c:v>324</c:v>
                </c:pt>
                <c:pt idx="422">
                  <c:v>324</c:v>
                </c:pt>
                <c:pt idx="423">
                  <c:v>325</c:v>
                </c:pt>
                <c:pt idx="424">
                  <c:v>325</c:v>
                </c:pt>
                <c:pt idx="425">
                  <c:v>325</c:v>
                </c:pt>
                <c:pt idx="426">
                  <c:v>326</c:v>
                </c:pt>
                <c:pt idx="427">
                  <c:v>326</c:v>
                </c:pt>
                <c:pt idx="428">
                  <c:v>327</c:v>
                </c:pt>
                <c:pt idx="429">
                  <c:v>327</c:v>
                </c:pt>
                <c:pt idx="430">
                  <c:v>328</c:v>
                </c:pt>
                <c:pt idx="431">
                  <c:v>328</c:v>
                </c:pt>
                <c:pt idx="432">
                  <c:v>328</c:v>
                </c:pt>
                <c:pt idx="433">
                  <c:v>328</c:v>
                </c:pt>
                <c:pt idx="434">
                  <c:v>328</c:v>
                </c:pt>
                <c:pt idx="435">
                  <c:v>329</c:v>
                </c:pt>
                <c:pt idx="436">
                  <c:v>329</c:v>
                </c:pt>
                <c:pt idx="437">
                  <c:v>329</c:v>
                </c:pt>
                <c:pt idx="438">
                  <c:v>329</c:v>
                </c:pt>
                <c:pt idx="439">
                  <c:v>330</c:v>
                </c:pt>
                <c:pt idx="440">
                  <c:v>330</c:v>
                </c:pt>
                <c:pt idx="441">
                  <c:v>331</c:v>
                </c:pt>
                <c:pt idx="442">
                  <c:v>331</c:v>
                </c:pt>
                <c:pt idx="443">
                  <c:v>331</c:v>
                </c:pt>
                <c:pt idx="444">
                  <c:v>331</c:v>
                </c:pt>
                <c:pt idx="445">
                  <c:v>332</c:v>
                </c:pt>
                <c:pt idx="446">
                  <c:v>332</c:v>
                </c:pt>
                <c:pt idx="447">
                  <c:v>332</c:v>
                </c:pt>
                <c:pt idx="448">
                  <c:v>332</c:v>
                </c:pt>
                <c:pt idx="449">
                  <c:v>333</c:v>
                </c:pt>
                <c:pt idx="450">
                  <c:v>333</c:v>
                </c:pt>
                <c:pt idx="451">
                  <c:v>333</c:v>
                </c:pt>
                <c:pt idx="452">
                  <c:v>334</c:v>
                </c:pt>
                <c:pt idx="453">
                  <c:v>334</c:v>
                </c:pt>
                <c:pt idx="454">
                  <c:v>334</c:v>
                </c:pt>
                <c:pt idx="455">
                  <c:v>334</c:v>
                </c:pt>
                <c:pt idx="456">
                  <c:v>335</c:v>
                </c:pt>
                <c:pt idx="457">
                  <c:v>335</c:v>
                </c:pt>
                <c:pt idx="458">
                  <c:v>336</c:v>
                </c:pt>
                <c:pt idx="459">
                  <c:v>336</c:v>
                </c:pt>
                <c:pt idx="460">
                  <c:v>336</c:v>
                </c:pt>
                <c:pt idx="461">
                  <c:v>336</c:v>
                </c:pt>
                <c:pt idx="462">
                  <c:v>337</c:v>
                </c:pt>
                <c:pt idx="463">
                  <c:v>337</c:v>
                </c:pt>
                <c:pt idx="464">
                  <c:v>337</c:v>
                </c:pt>
                <c:pt idx="465">
                  <c:v>338</c:v>
                </c:pt>
                <c:pt idx="466">
                  <c:v>338</c:v>
                </c:pt>
                <c:pt idx="467">
                  <c:v>338</c:v>
                </c:pt>
                <c:pt idx="468">
                  <c:v>339</c:v>
                </c:pt>
                <c:pt idx="469">
                  <c:v>339</c:v>
                </c:pt>
                <c:pt idx="470">
                  <c:v>339</c:v>
                </c:pt>
                <c:pt idx="471">
                  <c:v>340</c:v>
                </c:pt>
                <c:pt idx="472">
                  <c:v>340</c:v>
                </c:pt>
                <c:pt idx="473">
                  <c:v>340</c:v>
                </c:pt>
                <c:pt idx="474">
                  <c:v>341</c:v>
                </c:pt>
                <c:pt idx="475">
                  <c:v>342</c:v>
                </c:pt>
                <c:pt idx="476">
                  <c:v>342</c:v>
                </c:pt>
                <c:pt idx="477">
                  <c:v>342</c:v>
                </c:pt>
                <c:pt idx="478">
                  <c:v>343</c:v>
                </c:pt>
                <c:pt idx="479">
                  <c:v>343</c:v>
                </c:pt>
                <c:pt idx="480">
                  <c:v>343</c:v>
                </c:pt>
                <c:pt idx="481">
                  <c:v>344</c:v>
                </c:pt>
                <c:pt idx="482">
                  <c:v>344</c:v>
                </c:pt>
                <c:pt idx="483">
                  <c:v>345</c:v>
                </c:pt>
                <c:pt idx="484">
                  <c:v>345</c:v>
                </c:pt>
                <c:pt idx="485">
                  <c:v>346</c:v>
                </c:pt>
                <c:pt idx="486">
                  <c:v>345</c:v>
                </c:pt>
                <c:pt idx="487">
                  <c:v>345</c:v>
                </c:pt>
                <c:pt idx="488">
                  <c:v>347</c:v>
                </c:pt>
                <c:pt idx="489">
                  <c:v>346</c:v>
                </c:pt>
                <c:pt idx="490">
                  <c:v>347</c:v>
                </c:pt>
                <c:pt idx="491">
                  <c:v>348</c:v>
                </c:pt>
                <c:pt idx="492">
                  <c:v>348</c:v>
                </c:pt>
                <c:pt idx="493">
                  <c:v>348</c:v>
                </c:pt>
                <c:pt idx="494">
                  <c:v>349</c:v>
                </c:pt>
                <c:pt idx="495">
                  <c:v>349</c:v>
                </c:pt>
                <c:pt idx="496">
                  <c:v>349</c:v>
                </c:pt>
                <c:pt idx="497">
                  <c:v>350</c:v>
                </c:pt>
                <c:pt idx="498">
                  <c:v>350</c:v>
                </c:pt>
                <c:pt idx="499">
                  <c:v>350</c:v>
                </c:pt>
                <c:pt idx="500">
                  <c:v>350</c:v>
                </c:pt>
                <c:pt idx="501">
                  <c:v>350</c:v>
                </c:pt>
                <c:pt idx="502">
                  <c:v>351</c:v>
                </c:pt>
                <c:pt idx="503">
                  <c:v>351</c:v>
                </c:pt>
                <c:pt idx="504">
                  <c:v>351</c:v>
                </c:pt>
                <c:pt idx="505">
                  <c:v>351</c:v>
                </c:pt>
                <c:pt idx="506">
                  <c:v>352</c:v>
                </c:pt>
                <c:pt idx="507">
                  <c:v>353</c:v>
                </c:pt>
                <c:pt idx="508">
                  <c:v>353</c:v>
                </c:pt>
                <c:pt idx="509">
                  <c:v>353</c:v>
                </c:pt>
                <c:pt idx="510">
                  <c:v>354</c:v>
                </c:pt>
                <c:pt idx="511">
                  <c:v>355</c:v>
                </c:pt>
                <c:pt idx="512">
                  <c:v>355</c:v>
                </c:pt>
                <c:pt idx="513">
                  <c:v>355</c:v>
                </c:pt>
                <c:pt idx="514">
                  <c:v>355</c:v>
                </c:pt>
                <c:pt idx="515">
                  <c:v>355</c:v>
                </c:pt>
                <c:pt idx="516">
                  <c:v>356</c:v>
                </c:pt>
                <c:pt idx="517">
                  <c:v>356</c:v>
                </c:pt>
                <c:pt idx="518">
                  <c:v>357</c:v>
                </c:pt>
                <c:pt idx="519">
                  <c:v>357</c:v>
                </c:pt>
                <c:pt idx="520">
                  <c:v>357</c:v>
                </c:pt>
                <c:pt idx="521">
                  <c:v>357</c:v>
                </c:pt>
                <c:pt idx="522">
                  <c:v>358</c:v>
                </c:pt>
                <c:pt idx="523">
                  <c:v>358</c:v>
                </c:pt>
                <c:pt idx="524">
                  <c:v>358</c:v>
                </c:pt>
                <c:pt idx="525">
                  <c:v>359</c:v>
                </c:pt>
                <c:pt idx="526">
                  <c:v>359</c:v>
                </c:pt>
                <c:pt idx="527">
                  <c:v>359</c:v>
                </c:pt>
                <c:pt idx="528">
                  <c:v>360</c:v>
                </c:pt>
                <c:pt idx="529">
                  <c:v>360</c:v>
                </c:pt>
                <c:pt idx="530">
                  <c:v>361</c:v>
                </c:pt>
                <c:pt idx="531">
                  <c:v>361</c:v>
                </c:pt>
                <c:pt idx="532">
                  <c:v>361</c:v>
                </c:pt>
                <c:pt idx="533">
                  <c:v>361</c:v>
                </c:pt>
                <c:pt idx="534">
                  <c:v>362</c:v>
                </c:pt>
                <c:pt idx="535">
                  <c:v>362</c:v>
                </c:pt>
                <c:pt idx="536">
                  <c:v>362</c:v>
                </c:pt>
                <c:pt idx="537">
                  <c:v>363</c:v>
                </c:pt>
                <c:pt idx="538">
                  <c:v>363</c:v>
                </c:pt>
                <c:pt idx="539">
                  <c:v>363</c:v>
                </c:pt>
                <c:pt idx="540">
                  <c:v>363</c:v>
                </c:pt>
                <c:pt idx="541">
                  <c:v>364</c:v>
                </c:pt>
                <c:pt idx="542">
                  <c:v>364</c:v>
                </c:pt>
                <c:pt idx="543">
                  <c:v>365</c:v>
                </c:pt>
                <c:pt idx="544">
                  <c:v>365</c:v>
                </c:pt>
                <c:pt idx="545">
                  <c:v>365</c:v>
                </c:pt>
                <c:pt idx="546">
                  <c:v>365</c:v>
                </c:pt>
                <c:pt idx="547">
                  <c:v>366</c:v>
                </c:pt>
                <c:pt idx="548">
                  <c:v>366</c:v>
                </c:pt>
                <c:pt idx="549">
                  <c:v>366</c:v>
                </c:pt>
                <c:pt idx="550">
                  <c:v>367</c:v>
                </c:pt>
                <c:pt idx="551">
                  <c:v>367</c:v>
                </c:pt>
                <c:pt idx="552">
                  <c:v>367</c:v>
                </c:pt>
                <c:pt idx="553">
                  <c:v>369</c:v>
                </c:pt>
                <c:pt idx="554">
                  <c:v>369</c:v>
                </c:pt>
                <c:pt idx="555">
                  <c:v>369</c:v>
                </c:pt>
                <c:pt idx="556">
                  <c:v>370</c:v>
                </c:pt>
                <c:pt idx="557">
                  <c:v>370</c:v>
                </c:pt>
                <c:pt idx="558">
                  <c:v>370</c:v>
                </c:pt>
                <c:pt idx="559">
                  <c:v>371</c:v>
                </c:pt>
                <c:pt idx="560">
                  <c:v>371</c:v>
                </c:pt>
                <c:pt idx="561">
                  <c:v>372</c:v>
                </c:pt>
                <c:pt idx="562">
                  <c:v>372</c:v>
                </c:pt>
                <c:pt idx="563">
                  <c:v>372</c:v>
                </c:pt>
                <c:pt idx="564">
                  <c:v>373</c:v>
                </c:pt>
                <c:pt idx="565">
                  <c:v>373</c:v>
                </c:pt>
                <c:pt idx="566">
                  <c:v>373</c:v>
                </c:pt>
                <c:pt idx="567">
                  <c:v>373</c:v>
                </c:pt>
                <c:pt idx="568">
                  <c:v>374</c:v>
                </c:pt>
                <c:pt idx="569">
                  <c:v>374</c:v>
                </c:pt>
                <c:pt idx="570">
                  <c:v>374</c:v>
                </c:pt>
                <c:pt idx="571">
                  <c:v>374</c:v>
                </c:pt>
                <c:pt idx="572">
                  <c:v>375</c:v>
                </c:pt>
                <c:pt idx="573">
                  <c:v>375</c:v>
                </c:pt>
                <c:pt idx="574">
                  <c:v>375</c:v>
                </c:pt>
                <c:pt idx="575">
                  <c:v>375</c:v>
                </c:pt>
                <c:pt idx="576">
                  <c:v>375</c:v>
                </c:pt>
                <c:pt idx="577">
                  <c:v>376</c:v>
                </c:pt>
                <c:pt idx="578">
                  <c:v>376</c:v>
                </c:pt>
                <c:pt idx="579">
                  <c:v>376</c:v>
                </c:pt>
                <c:pt idx="580">
                  <c:v>376</c:v>
                </c:pt>
                <c:pt idx="581">
                  <c:v>376</c:v>
                </c:pt>
                <c:pt idx="582">
                  <c:v>377</c:v>
                </c:pt>
                <c:pt idx="583">
                  <c:v>377</c:v>
                </c:pt>
                <c:pt idx="584">
                  <c:v>377</c:v>
                </c:pt>
                <c:pt idx="585">
                  <c:v>377</c:v>
                </c:pt>
                <c:pt idx="586">
                  <c:v>377</c:v>
                </c:pt>
                <c:pt idx="587">
                  <c:v>377</c:v>
                </c:pt>
                <c:pt idx="588">
                  <c:v>376</c:v>
                </c:pt>
                <c:pt idx="589">
                  <c:v>377</c:v>
                </c:pt>
                <c:pt idx="590">
                  <c:v>376</c:v>
                </c:pt>
                <c:pt idx="591">
                  <c:v>376</c:v>
                </c:pt>
                <c:pt idx="592">
                  <c:v>376</c:v>
                </c:pt>
                <c:pt idx="593">
                  <c:v>376</c:v>
                </c:pt>
                <c:pt idx="594">
                  <c:v>376</c:v>
                </c:pt>
                <c:pt idx="595">
                  <c:v>375</c:v>
                </c:pt>
                <c:pt idx="596">
                  <c:v>375</c:v>
                </c:pt>
                <c:pt idx="597">
                  <c:v>375</c:v>
                </c:pt>
                <c:pt idx="598">
                  <c:v>375</c:v>
                </c:pt>
                <c:pt idx="599">
                  <c:v>375</c:v>
                </c:pt>
                <c:pt idx="600">
                  <c:v>375</c:v>
                </c:pt>
                <c:pt idx="601">
                  <c:v>375</c:v>
                </c:pt>
                <c:pt idx="602">
                  <c:v>375</c:v>
                </c:pt>
                <c:pt idx="603">
                  <c:v>375</c:v>
                </c:pt>
                <c:pt idx="604">
                  <c:v>374</c:v>
                </c:pt>
                <c:pt idx="605">
                  <c:v>374</c:v>
                </c:pt>
                <c:pt idx="606">
                  <c:v>374</c:v>
                </c:pt>
                <c:pt idx="607">
                  <c:v>374</c:v>
                </c:pt>
                <c:pt idx="608">
                  <c:v>374</c:v>
                </c:pt>
                <c:pt idx="609">
                  <c:v>374</c:v>
                </c:pt>
                <c:pt idx="610">
                  <c:v>374</c:v>
                </c:pt>
                <c:pt idx="611">
                  <c:v>373</c:v>
                </c:pt>
                <c:pt idx="612">
                  <c:v>373</c:v>
                </c:pt>
                <c:pt idx="613">
                  <c:v>373</c:v>
                </c:pt>
                <c:pt idx="614">
                  <c:v>373</c:v>
                </c:pt>
                <c:pt idx="615">
                  <c:v>373</c:v>
                </c:pt>
                <c:pt idx="616">
                  <c:v>373</c:v>
                </c:pt>
                <c:pt idx="617">
                  <c:v>372</c:v>
                </c:pt>
                <c:pt idx="618">
                  <c:v>372</c:v>
                </c:pt>
                <c:pt idx="619">
                  <c:v>372</c:v>
                </c:pt>
                <c:pt idx="620">
                  <c:v>376</c:v>
                </c:pt>
                <c:pt idx="621">
                  <c:v/>
                </c:pt>
                <c:pt idx="622">
                  <c:v/>
                </c:pt>
                <c:pt idx="623">
                  <c:v/>
                </c:pt>
                <c:pt idx="624">
                  <c:v/>
                </c:pt>
                <c:pt idx="625">
                  <c:v/>
                </c:pt>
                <c:pt idx="626">
                  <c:v/>
                </c:pt>
                <c:pt idx="627">
                  <c:v/>
                </c:pt>
                <c:pt idx="628">
                  <c:v/>
                </c:pt>
                <c:pt idx="629">
                  <c:v/>
                </c:pt>
                <c:pt idx="630">
                  <c:v/>
                </c:pt>
                <c:pt idx="631">
                  <c:v/>
                </c:pt>
                <c:pt idx="632">
                  <c:v/>
                </c:pt>
                <c:pt idx="633">
                  <c:v/>
                </c:pt>
                <c:pt idx="634">
                  <c:v/>
                </c:pt>
                <c:pt idx="635">
                  <c:v/>
                </c:pt>
                <c:pt idx="636">
                  <c:v/>
                </c:pt>
                <c:pt idx="637">
                  <c:v/>
                </c:pt>
                <c:pt idx="638">
                  <c:v/>
                </c:pt>
                <c:pt idx="639">
                  <c:v/>
                </c:pt>
                <c:pt idx="640">
                  <c:v/>
                </c:pt>
                <c:pt idx="641">
                  <c:v/>
                </c:pt>
                <c:pt idx="642">
                  <c:v/>
                </c:pt>
                <c:pt idx="643">
                  <c:v/>
                </c:pt>
                <c:pt idx="644">
                  <c:v/>
                </c:pt>
                <c:pt idx="645">
                  <c:v/>
                </c:pt>
                <c:pt idx="646">
                  <c:v/>
                </c:pt>
                <c:pt idx="647">
                  <c:v/>
                </c:pt>
                <c:pt idx="648">
                  <c:v/>
                </c:pt>
                <c:pt idx="649">
                  <c:v/>
                </c:pt>
                <c:pt idx="650">
                  <c:v/>
                </c:pt>
                <c:pt idx="651">
                  <c:v/>
                </c:pt>
                <c:pt idx="652">
                  <c:v/>
                </c:pt>
                <c:pt idx="653">
                  <c:v/>
                </c:pt>
                <c:pt idx="654">
                  <c:v/>
                </c:pt>
                <c:pt idx="655">
                  <c:v/>
                </c:pt>
                <c:pt idx="656">
                  <c:v/>
                </c:pt>
                <c:pt idx="657">
                  <c:v/>
                </c:pt>
                <c:pt idx="658">
                  <c:v/>
                </c:pt>
                <c:pt idx="659">
                  <c:v/>
                </c:pt>
                <c:pt idx="660">
                  <c:v/>
                </c:pt>
                <c:pt idx="661">
                  <c:v/>
                </c:pt>
                <c:pt idx="662">
                  <c:v/>
                </c:pt>
                <c:pt idx="663">
                  <c:v/>
                </c:pt>
                <c:pt idx="664">
                  <c:v/>
                </c:pt>
                <c:pt idx="665">
                  <c:v/>
                </c:pt>
                <c:pt idx="666">
                  <c:v/>
                </c:pt>
                <c:pt idx="667">
                  <c:v/>
                </c:pt>
                <c:pt idx="668">
                  <c:v/>
                </c:pt>
                <c:pt idx="669">
                  <c:v/>
                </c:pt>
                <c:pt idx="670">
                  <c:v/>
                </c:pt>
                <c:pt idx="671">
                  <c:v/>
                </c:pt>
                <c:pt idx="672">
                  <c:v/>
                </c:pt>
                <c:pt idx="673">
                  <c:v/>
                </c:pt>
                <c:pt idx="674">
                  <c:v/>
                </c:pt>
                <c:pt idx="675">
                  <c:v/>
                </c:pt>
                <c:pt idx="676">
                  <c:v/>
                </c:pt>
                <c:pt idx="677">
                  <c:v/>
                </c:pt>
                <c:pt idx="678">
                  <c:v/>
                </c:pt>
                <c:pt idx="679">
                  <c:v/>
                </c:pt>
                <c:pt idx="680">
                  <c:v/>
                </c:pt>
                <c:pt idx="681">
                  <c:v/>
                </c:pt>
                <c:pt idx="682">
                  <c:v/>
                </c:pt>
                <c:pt idx="683">
                  <c:v/>
                </c:pt>
                <c:pt idx="684">
                  <c:v/>
                </c:pt>
                <c:pt idx="685">
                  <c:v/>
                </c:pt>
                <c:pt idx="686">
                  <c:v/>
                </c:pt>
                <c:pt idx="687">
                  <c:v/>
                </c:pt>
                <c:pt idx="688">
                  <c:v/>
                </c:pt>
                <c:pt idx="689">
                  <c:v/>
                </c:pt>
                <c:pt idx="690">
                  <c:v/>
                </c:pt>
                <c:pt idx="691">
                  <c:v/>
                </c:pt>
                <c:pt idx="692">
                  <c:v/>
                </c:pt>
                <c:pt idx="693">
                  <c:v/>
                </c:pt>
                <c:pt idx="694">
                  <c:v/>
                </c:pt>
                <c:pt idx="695">
                  <c:v/>
                </c:pt>
                <c:pt idx="696">
                  <c:v/>
                </c:pt>
                <c:pt idx="697">
                  <c:v/>
                </c:pt>
                <c:pt idx="698">
                  <c:v/>
                </c:pt>
                <c:pt idx="699">
                  <c:v/>
                </c:pt>
                <c:pt idx="700">
                  <c:v/>
                </c:pt>
                <c:pt idx="701">
                  <c:v/>
                </c:pt>
                <c:pt idx="702">
                  <c:v/>
                </c:pt>
                <c:pt idx="703">
                  <c:v/>
                </c:pt>
                <c:pt idx="704">
                  <c:v/>
                </c:pt>
                <c:pt idx="705">
                  <c:v/>
                </c:pt>
                <c:pt idx="706">
                  <c:v/>
                </c:pt>
                <c:pt idx="707">
                  <c:v/>
                </c:pt>
                <c:pt idx="708">
                  <c:v/>
                </c:pt>
                <c:pt idx="709">
                  <c:v/>
                </c:pt>
                <c:pt idx="710">
                  <c:v/>
                </c:pt>
                <c:pt idx="711">
                  <c:v/>
                </c:pt>
                <c:pt idx="712">
                  <c:v/>
                </c:pt>
                <c:pt idx="713">
                  <c:v/>
                </c:pt>
                <c:pt idx="714">
                  <c:v/>
                </c:pt>
                <c:pt idx="715">
                  <c:v/>
                </c:pt>
                <c:pt idx="716">
                  <c:v/>
                </c:pt>
                <c:pt idx="717">
                  <c:v/>
                </c:pt>
                <c:pt idx="718">
                  <c:v/>
                </c:pt>
                <c:pt idx="719">
                  <c:v/>
                </c:pt>
                <c:pt idx="720">
                  <c:v/>
                </c:pt>
                <c:pt idx="721">
                  <c:v/>
                </c:pt>
                <c:pt idx="722">
                  <c:v/>
                </c:pt>
                <c:pt idx="723">
                  <c:v/>
                </c:pt>
                <c:pt idx="724">
                  <c:v/>
                </c:pt>
                <c:pt idx="725">
                  <c:v/>
                </c:pt>
                <c:pt idx="726">
                  <c:v/>
                </c:pt>
                <c:pt idx="727">
                  <c:v/>
                </c:pt>
                <c:pt idx="728">
                  <c:v/>
                </c:pt>
                <c:pt idx="729">
                  <c:v/>
                </c:pt>
                <c:pt idx="730">
                  <c:v/>
                </c:pt>
                <c:pt idx="731">
                  <c:v/>
                </c:pt>
                <c:pt idx="732">
                  <c:v/>
                </c:pt>
                <c:pt idx="733">
                  <c:v/>
                </c:pt>
                <c:pt idx="734">
                  <c:v/>
                </c:pt>
                <c:pt idx="735">
                  <c:v/>
                </c:pt>
                <c:pt idx="736">
                  <c:v/>
                </c:pt>
                <c:pt idx="737">
                  <c:v/>
                </c:pt>
                <c:pt idx="738">
                  <c:v/>
                </c:pt>
                <c:pt idx="739">
                  <c:v/>
                </c:pt>
                <c:pt idx="740">
                  <c:v/>
                </c:pt>
                <c:pt idx="741">
                  <c:v/>
                </c:pt>
                <c:pt idx="742">
                  <c:v/>
                </c:pt>
                <c:pt idx="743">
                  <c:v/>
                </c:pt>
                <c:pt idx="744">
                  <c:v/>
                </c:pt>
                <c:pt idx="745">
                  <c:v/>
                </c:pt>
                <c:pt idx="746">
                  <c:v/>
                </c:pt>
                <c:pt idx="747">
                  <c:v/>
                </c:pt>
                <c:pt idx="748">
                  <c:v/>
                </c:pt>
                <c:pt idx="749">
                  <c:v/>
                </c:pt>
                <c:pt idx="750">
                  <c:v/>
                </c:pt>
                <c:pt idx="751">
                  <c:v/>
                </c:pt>
                <c:pt idx="752">
                  <c:v/>
                </c:pt>
                <c:pt idx="753">
                  <c:v/>
                </c:pt>
                <c:pt idx="754">
                  <c:v/>
                </c:pt>
                <c:pt idx="755">
                  <c:v/>
                </c:pt>
                <c:pt idx="756">
                  <c:v/>
                </c:pt>
                <c:pt idx="757">
                  <c:v/>
                </c:pt>
                <c:pt idx="758">
                  <c:v/>
                </c:pt>
                <c:pt idx="759">
                  <c:v/>
                </c:pt>
                <c:pt idx="760">
                  <c:v/>
                </c:pt>
                <c:pt idx="761">
                  <c:v/>
                </c:pt>
                <c:pt idx="762">
                  <c:v/>
                </c:pt>
                <c:pt idx="763">
                  <c:v/>
                </c:pt>
                <c:pt idx="764">
                  <c:v/>
                </c:pt>
                <c:pt idx="765">
                  <c:v/>
                </c:pt>
                <c:pt idx="766">
                  <c:v/>
                </c:pt>
                <c:pt idx="767">
                  <c:v/>
                </c:pt>
                <c:pt idx="768">
                  <c:v/>
                </c:pt>
                <c:pt idx="769">
                  <c:v/>
                </c:pt>
                <c:pt idx="770">
                  <c:v/>
                </c:pt>
                <c:pt idx="771">
                  <c:v/>
                </c:pt>
                <c:pt idx="772">
                  <c:v/>
                </c:pt>
                <c:pt idx="773">
                  <c:v/>
                </c:pt>
                <c:pt idx="774">
                  <c:v/>
                </c:pt>
                <c:pt idx="775">
                  <c:v/>
                </c:pt>
                <c:pt idx="776">
                  <c:v/>
                </c:pt>
                <c:pt idx="777">
                  <c:v/>
                </c:pt>
                <c:pt idx="778">
                  <c:v/>
                </c:pt>
                <c:pt idx="779">
                  <c:v/>
                </c:pt>
                <c:pt idx="780">
                  <c:v/>
                </c:pt>
                <c:pt idx="781">
                  <c:v/>
                </c:pt>
                <c:pt idx="782">
                  <c:v/>
                </c:pt>
                <c:pt idx="783">
                  <c:v/>
                </c:pt>
                <c:pt idx="784">
                  <c:v/>
                </c:pt>
                <c:pt idx="785">
                  <c:v/>
                </c:pt>
                <c:pt idx="786">
                  <c:v/>
                </c:pt>
                <c:pt idx="787">
                  <c:v/>
                </c:pt>
                <c:pt idx="788">
                  <c:v/>
                </c:pt>
                <c:pt idx="789">
                  <c:v/>
                </c:pt>
                <c:pt idx="790">
                  <c:v/>
                </c:pt>
                <c:pt idx="791">
                  <c:v/>
                </c:pt>
                <c:pt idx="792">
                  <c:v/>
                </c:pt>
                <c:pt idx="793">
                  <c:v/>
                </c:pt>
                <c:pt idx="794">
                  <c:v/>
                </c:pt>
                <c:pt idx="795">
                  <c:v/>
                </c:pt>
                <c:pt idx="796">
                  <c:v/>
                </c:pt>
                <c:pt idx="797">
                  <c:v/>
                </c:pt>
                <c:pt idx="798">
                  <c:v/>
                </c:pt>
                <c:pt idx="799">
                  <c:v/>
                </c:pt>
                <c:pt idx="800">
                  <c:v/>
                </c:pt>
                <c:pt idx="801">
                  <c:v/>
                </c:pt>
                <c:pt idx="802">
                  <c:v/>
                </c:pt>
                <c:pt idx="803">
                  <c:v/>
                </c:pt>
                <c:pt idx="804">
                  <c:v/>
                </c:pt>
                <c:pt idx="805">
                  <c:v/>
                </c:pt>
                <c:pt idx="806">
                  <c:v/>
                </c:pt>
                <c:pt idx="807">
                  <c:v/>
                </c:pt>
                <c:pt idx="808">
                  <c:v/>
                </c:pt>
                <c:pt idx="809">
                  <c:v/>
                </c:pt>
                <c:pt idx="810">
                  <c:v/>
                </c:pt>
                <c:pt idx="811">
                  <c:v/>
                </c:pt>
                <c:pt idx="812">
                  <c:v/>
                </c:pt>
                <c:pt idx="813">
                  <c:v/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</c:numCache>
            </c:numRef>
          </c:val>
          <c:smooth val="0"/>
        </c:ser>
        <c:marker val="0"/>
        <c:smooth val="0"/>
        <c:axId val="2401872"/>
        <c:axId val="798153527"/>
      </c:lineChart>
      <c:catAx>
        <c:axId val="2401872"/>
        <c:scaling>
          <c:orientation val="minMax"/>
        </c:scaling>
        <c:axPos val="b"/>
        <c:crossAx val="798153527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798153527"/>
        <c:scaling>
          <c:orientation val="minMax"/>
          <c:min val="150"/>
        </c:scaling>
        <c:axPos val="l"/>
        <c:crossAx val="2401872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10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ex3_D30_heatTemp1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Sheet1!$A$2:$A$1050</c:f>
              <c:numCache>
                <c:formatCode>General</c:formatCode>
                <c:ptCount val="1049"/>
                <c:pt idx="0">
                  <c:v>46.03</c:v>
                </c:pt>
                <c:pt idx="1">
                  <c:v>46.27</c:v>
                </c:pt>
                <c:pt idx="2">
                  <c:v>46.5</c:v>
                </c:pt>
                <c:pt idx="3">
                  <c:v>46.78</c:v>
                </c:pt>
                <c:pt idx="4">
                  <c:v>47.02</c:v>
                </c:pt>
                <c:pt idx="5">
                  <c:v>47.25</c:v>
                </c:pt>
                <c:pt idx="6">
                  <c:v>47.54</c:v>
                </c:pt>
                <c:pt idx="7">
                  <c:v>47.77</c:v>
                </c:pt>
                <c:pt idx="8">
                  <c:v>48</c:v>
                </c:pt>
                <c:pt idx="9">
                  <c:v>48.29</c:v>
                </c:pt>
                <c:pt idx="10">
                  <c:v>48.52</c:v>
                </c:pt>
                <c:pt idx="11">
                  <c:v>48.75</c:v>
                </c:pt>
                <c:pt idx="12">
                  <c:v>49.04</c:v>
                </c:pt>
                <c:pt idx="13">
                  <c:v>49.26</c:v>
                </c:pt>
                <c:pt idx="14">
                  <c:v>49.5</c:v>
                </c:pt>
                <c:pt idx="15">
                  <c:v>49.78</c:v>
                </c:pt>
                <c:pt idx="16">
                  <c:v>50.02</c:v>
                </c:pt>
                <c:pt idx="17">
                  <c:v>50.25</c:v>
                </c:pt>
                <c:pt idx="18">
                  <c:v>50.53</c:v>
                </c:pt>
                <c:pt idx="19">
                  <c:v>50.77</c:v>
                </c:pt>
                <c:pt idx="20">
                  <c:v>51</c:v>
                </c:pt>
                <c:pt idx="21">
                  <c:v>51.28</c:v>
                </c:pt>
                <c:pt idx="22">
                  <c:v>51.52</c:v>
                </c:pt>
                <c:pt idx="23">
                  <c:v>51.75</c:v>
                </c:pt>
                <c:pt idx="24">
                  <c:v>52.03</c:v>
                </c:pt>
                <c:pt idx="25">
                  <c:v>52.27</c:v>
                </c:pt>
                <c:pt idx="26">
                  <c:v>52.5</c:v>
                </c:pt>
                <c:pt idx="27">
                  <c:v>52.78</c:v>
                </c:pt>
                <c:pt idx="28">
                  <c:v>53.02</c:v>
                </c:pt>
                <c:pt idx="29">
                  <c:v>53.25</c:v>
                </c:pt>
                <c:pt idx="30">
                  <c:v>53.54</c:v>
                </c:pt>
                <c:pt idx="31">
                  <c:v>53.78</c:v>
                </c:pt>
                <c:pt idx="32">
                  <c:v>54.01</c:v>
                </c:pt>
                <c:pt idx="33">
                  <c:v>54.29</c:v>
                </c:pt>
                <c:pt idx="34">
                  <c:v>54.53</c:v>
                </c:pt>
                <c:pt idx="35">
                  <c:v>54.76</c:v>
                </c:pt>
                <c:pt idx="36">
                  <c:v>55</c:v>
                </c:pt>
                <c:pt idx="37">
                  <c:v>55.28</c:v>
                </c:pt>
                <c:pt idx="38">
                  <c:v>55.52</c:v>
                </c:pt>
                <c:pt idx="39">
                  <c:v>55.75</c:v>
                </c:pt>
                <c:pt idx="40">
                  <c:v>56.03</c:v>
                </c:pt>
                <c:pt idx="41">
                  <c:v>56.27</c:v>
                </c:pt>
                <c:pt idx="42">
                  <c:v>56.5</c:v>
                </c:pt>
                <c:pt idx="43">
                  <c:v>56.78</c:v>
                </c:pt>
                <c:pt idx="44">
                  <c:v>57.02</c:v>
                </c:pt>
                <c:pt idx="45">
                  <c:v>57.25</c:v>
                </c:pt>
                <c:pt idx="46">
                  <c:v>57.53</c:v>
                </c:pt>
                <c:pt idx="47">
                  <c:v>57.77</c:v>
                </c:pt>
                <c:pt idx="48">
                  <c:v>58</c:v>
                </c:pt>
                <c:pt idx="49">
                  <c:v>58.28</c:v>
                </c:pt>
                <c:pt idx="50">
                  <c:v>58.53</c:v>
                </c:pt>
                <c:pt idx="51">
                  <c:v>58.76</c:v>
                </c:pt>
                <c:pt idx="52">
                  <c:v>59.04</c:v>
                </c:pt>
                <c:pt idx="53">
                  <c:v>59.28</c:v>
                </c:pt>
                <c:pt idx="54">
                  <c:v>59.51</c:v>
                </c:pt>
                <c:pt idx="55">
                  <c:v>59.79</c:v>
                </c:pt>
                <c:pt idx="56">
                  <c:v>60.03</c:v>
                </c:pt>
                <c:pt idx="57">
                  <c:v>60.26</c:v>
                </c:pt>
                <c:pt idx="58">
                  <c:v>60.54</c:v>
                </c:pt>
                <c:pt idx="59">
                  <c:v>60.78</c:v>
                </c:pt>
                <c:pt idx="60">
                  <c:v>61.01</c:v>
                </c:pt>
                <c:pt idx="61">
                  <c:v>61.29</c:v>
                </c:pt>
                <c:pt idx="62">
                  <c:v>61.53</c:v>
                </c:pt>
                <c:pt idx="63">
                  <c:v>61.76</c:v>
                </c:pt>
                <c:pt idx="64">
                  <c:v>62.04</c:v>
                </c:pt>
                <c:pt idx="65">
                  <c:v>62.28</c:v>
                </c:pt>
                <c:pt idx="66">
                  <c:v>62.51</c:v>
                </c:pt>
                <c:pt idx="67">
                  <c:v>62.79</c:v>
                </c:pt>
                <c:pt idx="68">
                  <c:v>63.03</c:v>
                </c:pt>
                <c:pt idx="69">
                  <c:v>63.26</c:v>
                </c:pt>
                <c:pt idx="70">
                  <c:v>63.54</c:v>
                </c:pt>
                <c:pt idx="71">
                  <c:v>63.78</c:v>
                </c:pt>
                <c:pt idx="72">
                  <c:v>64.01</c:v>
                </c:pt>
                <c:pt idx="73">
                  <c:v>64.29</c:v>
                </c:pt>
                <c:pt idx="74">
                  <c:v>64.53</c:v>
                </c:pt>
                <c:pt idx="75">
                  <c:v>64.76</c:v>
                </c:pt>
                <c:pt idx="76">
                  <c:v>65.04</c:v>
                </c:pt>
                <c:pt idx="77">
                  <c:v>65.28</c:v>
                </c:pt>
                <c:pt idx="78">
                  <c:v>65.51</c:v>
                </c:pt>
                <c:pt idx="79">
                  <c:v>65.79</c:v>
                </c:pt>
                <c:pt idx="80">
                  <c:v>66.03</c:v>
                </c:pt>
                <c:pt idx="81">
                  <c:v>66.26</c:v>
                </c:pt>
                <c:pt idx="82">
                  <c:v>66.54</c:v>
                </c:pt>
                <c:pt idx="83">
                  <c:v>66.78</c:v>
                </c:pt>
                <c:pt idx="84">
                  <c:v>67.01</c:v>
                </c:pt>
                <c:pt idx="85">
                  <c:v>67.29</c:v>
                </c:pt>
                <c:pt idx="86">
                  <c:v>67.53</c:v>
                </c:pt>
                <c:pt idx="87">
                  <c:v>67.76</c:v>
                </c:pt>
                <c:pt idx="88">
                  <c:v>68.04</c:v>
                </c:pt>
                <c:pt idx="89">
                  <c:v>68.28</c:v>
                </c:pt>
                <c:pt idx="90">
                  <c:v>68.51</c:v>
                </c:pt>
                <c:pt idx="91">
                  <c:v>68.79</c:v>
                </c:pt>
                <c:pt idx="92">
                  <c:v>69.03</c:v>
                </c:pt>
                <c:pt idx="93">
                  <c:v>69.26</c:v>
                </c:pt>
                <c:pt idx="94">
                  <c:v>69.51</c:v>
                </c:pt>
                <c:pt idx="95">
                  <c:v>69.79</c:v>
                </c:pt>
                <c:pt idx="96">
                  <c:v>70.02</c:v>
                </c:pt>
                <c:pt idx="97">
                  <c:v>70.26</c:v>
                </c:pt>
                <c:pt idx="98">
                  <c:v>70.54</c:v>
                </c:pt>
                <c:pt idx="99">
                  <c:v>70.77</c:v>
                </c:pt>
                <c:pt idx="100">
                  <c:v>71.01</c:v>
                </c:pt>
                <c:pt idx="101">
                  <c:v>71.29</c:v>
                </c:pt>
                <c:pt idx="102">
                  <c:v>71.52</c:v>
                </c:pt>
                <c:pt idx="103">
                  <c:v>71.76</c:v>
                </c:pt>
                <c:pt idx="104">
                  <c:v>72.01</c:v>
                </c:pt>
                <c:pt idx="105">
                  <c:v>72.29</c:v>
                </c:pt>
                <c:pt idx="106">
                  <c:v>72.52</c:v>
                </c:pt>
                <c:pt idx="107">
                  <c:v>72.76</c:v>
                </c:pt>
                <c:pt idx="108">
                  <c:v>73.04</c:v>
                </c:pt>
                <c:pt idx="109">
                  <c:v>73.27</c:v>
                </c:pt>
                <c:pt idx="110">
                  <c:v>73.51</c:v>
                </c:pt>
                <c:pt idx="111">
                  <c:v>73.79</c:v>
                </c:pt>
                <c:pt idx="112">
                  <c:v>74.02</c:v>
                </c:pt>
                <c:pt idx="113">
                  <c:v>74.26</c:v>
                </c:pt>
                <c:pt idx="114">
                  <c:v>74.54</c:v>
                </c:pt>
                <c:pt idx="115">
                  <c:v>74.77</c:v>
                </c:pt>
                <c:pt idx="116">
                  <c:v>75.01</c:v>
                </c:pt>
                <c:pt idx="117">
                  <c:v>75.29</c:v>
                </c:pt>
                <c:pt idx="118">
                  <c:v>75.52</c:v>
                </c:pt>
                <c:pt idx="119">
                  <c:v>75.76</c:v>
                </c:pt>
                <c:pt idx="120">
                  <c:v>76.04</c:v>
                </c:pt>
                <c:pt idx="121">
                  <c:v>76.27</c:v>
                </c:pt>
                <c:pt idx="122">
                  <c:v>76.51</c:v>
                </c:pt>
                <c:pt idx="123">
                  <c:v>76.79</c:v>
                </c:pt>
                <c:pt idx="124">
                  <c:v>77.02</c:v>
                </c:pt>
                <c:pt idx="125">
                  <c:v>77.26</c:v>
                </c:pt>
                <c:pt idx="126">
                  <c:v>77.54</c:v>
                </c:pt>
                <c:pt idx="127">
                  <c:v>77.77</c:v>
                </c:pt>
                <c:pt idx="128">
                  <c:v>78.01</c:v>
                </c:pt>
                <c:pt idx="129">
                  <c:v>78.29</c:v>
                </c:pt>
                <c:pt idx="130">
                  <c:v>78.52</c:v>
                </c:pt>
                <c:pt idx="131">
                  <c:v>78.76</c:v>
                </c:pt>
                <c:pt idx="132">
                  <c:v>79.04</c:v>
                </c:pt>
                <c:pt idx="133">
                  <c:v>79.27</c:v>
                </c:pt>
                <c:pt idx="134">
                  <c:v>79.52</c:v>
                </c:pt>
                <c:pt idx="135">
                  <c:v>79.75</c:v>
                </c:pt>
                <c:pt idx="136">
                  <c:v>80.03</c:v>
                </c:pt>
                <c:pt idx="137">
                  <c:v>80.27</c:v>
                </c:pt>
                <c:pt idx="138">
                  <c:v>80.5</c:v>
                </c:pt>
                <c:pt idx="139">
                  <c:v>80.79</c:v>
                </c:pt>
                <c:pt idx="140">
                  <c:v>81.03</c:v>
                </c:pt>
                <c:pt idx="141">
                  <c:v>81.26</c:v>
                </c:pt>
                <c:pt idx="142">
                  <c:v>81.54</c:v>
                </c:pt>
                <c:pt idx="143">
                  <c:v>81.78</c:v>
                </c:pt>
                <c:pt idx="144">
                  <c:v>82.01</c:v>
                </c:pt>
                <c:pt idx="145">
                  <c:v>82.29</c:v>
                </c:pt>
                <c:pt idx="146">
                  <c:v>82.53</c:v>
                </c:pt>
                <c:pt idx="147">
                  <c:v>82.76</c:v>
                </c:pt>
                <c:pt idx="148">
                  <c:v>83.04</c:v>
                </c:pt>
                <c:pt idx="149">
                  <c:v>83.28</c:v>
                </c:pt>
                <c:pt idx="150">
                  <c:v>83.51</c:v>
                </c:pt>
                <c:pt idx="151">
                  <c:v>83.79</c:v>
                </c:pt>
                <c:pt idx="152">
                  <c:v>84.03</c:v>
                </c:pt>
                <c:pt idx="153">
                  <c:v>84.26</c:v>
                </c:pt>
                <c:pt idx="154">
                  <c:v>84.54</c:v>
                </c:pt>
                <c:pt idx="155">
                  <c:v>84.78</c:v>
                </c:pt>
                <c:pt idx="156">
                  <c:v>85.01</c:v>
                </c:pt>
                <c:pt idx="157">
                  <c:v>85.28</c:v>
                </c:pt>
                <c:pt idx="158">
                  <c:v>85.52</c:v>
                </c:pt>
                <c:pt idx="159">
                  <c:v>85.75</c:v>
                </c:pt>
                <c:pt idx="160">
                  <c:v>86.03</c:v>
                </c:pt>
                <c:pt idx="161">
                  <c:v>86.27</c:v>
                </c:pt>
                <c:pt idx="162">
                  <c:v>86.5</c:v>
                </c:pt>
                <c:pt idx="163">
                  <c:v>86.78</c:v>
                </c:pt>
                <c:pt idx="164">
                  <c:v>87.02</c:v>
                </c:pt>
                <c:pt idx="165">
                  <c:v>87.25</c:v>
                </c:pt>
                <c:pt idx="166">
                  <c:v>87.53</c:v>
                </c:pt>
                <c:pt idx="167">
                  <c:v>87.77</c:v>
                </c:pt>
                <c:pt idx="168">
                  <c:v>88</c:v>
                </c:pt>
                <c:pt idx="169">
                  <c:v>88.28</c:v>
                </c:pt>
                <c:pt idx="170">
                  <c:v>88.52</c:v>
                </c:pt>
                <c:pt idx="171">
                  <c:v>88.75</c:v>
                </c:pt>
                <c:pt idx="172">
                  <c:v>89.03</c:v>
                </c:pt>
                <c:pt idx="173">
                  <c:v>89.27</c:v>
                </c:pt>
                <c:pt idx="174">
                  <c:v>89.54</c:v>
                </c:pt>
                <c:pt idx="175">
                  <c:v>89.77</c:v>
                </c:pt>
                <c:pt idx="176">
                  <c:v>90.01</c:v>
                </c:pt>
                <c:pt idx="177">
                  <c:v>90.29</c:v>
                </c:pt>
                <c:pt idx="178">
                  <c:v>90.52</c:v>
                </c:pt>
                <c:pt idx="179">
                  <c:v>90.76</c:v>
                </c:pt>
                <c:pt idx="180">
                  <c:v>91.04</c:v>
                </c:pt>
                <c:pt idx="181">
                  <c:v>91.27</c:v>
                </c:pt>
                <c:pt idx="182">
                  <c:v>91.51</c:v>
                </c:pt>
                <c:pt idx="183">
                  <c:v>91.75</c:v>
                </c:pt>
                <c:pt idx="184">
                  <c:v>92.03</c:v>
                </c:pt>
                <c:pt idx="185">
                  <c:v>92.27</c:v>
                </c:pt>
                <c:pt idx="186">
                  <c:v>92.5</c:v>
                </c:pt>
                <c:pt idx="187">
                  <c:v>92.78</c:v>
                </c:pt>
                <c:pt idx="188">
                  <c:v>93.02</c:v>
                </c:pt>
                <c:pt idx="189">
                  <c:v>93.25</c:v>
                </c:pt>
                <c:pt idx="190">
                  <c:v>93.53</c:v>
                </c:pt>
                <c:pt idx="191">
                  <c:v>93.77</c:v>
                </c:pt>
                <c:pt idx="192">
                  <c:v>94.04</c:v>
                </c:pt>
                <c:pt idx="193">
                  <c:v>94.28</c:v>
                </c:pt>
                <c:pt idx="194">
                  <c:v>94.53</c:v>
                </c:pt>
                <c:pt idx="195">
                  <c:v>94.77</c:v>
                </c:pt>
                <c:pt idx="196">
                  <c:v>95</c:v>
                </c:pt>
                <c:pt idx="197">
                  <c:v>95.28</c:v>
                </c:pt>
                <c:pt idx="198">
                  <c:v>95.53</c:v>
                </c:pt>
                <c:pt idx="199">
                  <c:v>95.76</c:v>
                </c:pt>
                <c:pt idx="200">
                  <c:v>96.04</c:v>
                </c:pt>
                <c:pt idx="201">
                  <c:v>96.27</c:v>
                </c:pt>
                <c:pt idx="202">
                  <c:v>96.51</c:v>
                </c:pt>
                <c:pt idx="203">
                  <c:v>96.79</c:v>
                </c:pt>
                <c:pt idx="204">
                  <c:v>97.02</c:v>
                </c:pt>
                <c:pt idx="205">
                  <c:v>97.26</c:v>
                </c:pt>
                <c:pt idx="206">
                  <c:v>97.54</c:v>
                </c:pt>
                <c:pt idx="207">
                  <c:v>97.78</c:v>
                </c:pt>
                <c:pt idx="208">
                  <c:v>98.02</c:v>
                </c:pt>
                <c:pt idx="209">
                  <c:v>98.26</c:v>
                </c:pt>
                <c:pt idx="210">
                  <c:v>98.55</c:v>
                </c:pt>
                <c:pt idx="211">
                  <c:v>98.78</c:v>
                </c:pt>
                <c:pt idx="212">
                  <c:v>99.01</c:v>
                </c:pt>
                <c:pt idx="213">
                  <c:v>99.29</c:v>
                </c:pt>
                <c:pt idx="214">
                  <c:v>99.53</c:v>
                </c:pt>
                <c:pt idx="215">
                  <c:v>99.76</c:v>
                </c:pt>
                <c:pt idx="216">
                  <c:v>100.04</c:v>
                </c:pt>
                <c:pt idx="217">
                  <c:v>100.28</c:v>
                </c:pt>
                <c:pt idx="218">
                  <c:v>100.51</c:v>
                </c:pt>
                <c:pt idx="219">
                  <c:v>100.79</c:v>
                </c:pt>
                <c:pt idx="220">
                  <c:v>101.03</c:v>
                </c:pt>
                <c:pt idx="221">
                  <c:v>101.26</c:v>
                </c:pt>
                <c:pt idx="222">
                  <c:v>101.54</c:v>
                </c:pt>
                <c:pt idx="223">
                  <c:v>101.78</c:v>
                </c:pt>
                <c:pt idx="224">
                  <c:v>102.01</c:v>
                </c:pt>
                <c:pt idx="225">
                  <c:v>102.25</c:v>
                </c:pt>
                <c:pt idx="226">
                  <c:v>102.54</c:v>
                </c:pt>
                <c:pt idx="227">
                  <c:v>102.77</c:v>
                </c:pt>
                <c:pt idx="228">
                  <c:v>103</c:v>
                </c:pt>
                <c:pt idx="229">
                  <c:v>103.29</c:v>
                </c:pt>
                <c:pt idx="230">
                  <c:v>103.52</c:v>
                </c:pt>
                <c:pt idx="231">
                  <c:v>103.75</c:v>
                </c:pt>
                <c:pt idx="232">
                  <c:v>104.04</c:v>
                </c:pt>
                <c:pt idx="233">
                  <c:v>104.27</c:v>
                </c:pt>
                <c:pt idx="234">
                  <c:v>104.5</c:v>
                </c:pt>
                <c:pt idx="235">
                  <c:v>104.79</c:v>
                </c:pt>
                <c:pt idx="236">
                  <c:v>105.02</c:v>
                </c:pt>
                <c:pt idx="237">
                  <c:v>105.25</c:v>
                </c:pt>
                <c:pt idx="238">
                  <c:v>105.53</c:v>
                </c:pt>
                <c:pt idx="239">
                  <c:v>105.77</c:v>
                </c:pt>
                <c:pt idx="240">
                  <c:v>106</c:v>
                </c:pt>
                <c:pt idx="241">
                  <c:v>106.28</c:v>
                </c:pt>
                <c:pt idx="242">
                  <c:v>106.52</c:v>
                </c:pt>
                <c:pt idx="243">
                  <c:v>106.75</c:v>
                </c:pt>
                <c:pt idx="244">
                  <c:v>107.03</c:v>
                </c:pt>
                <c:pt idx="245">
                  <c:v>107.27</c:v>
                </c:pt>
                <c:pt idx="246">
                  <c:v>107.51</c:v>
                </c:pt>
                <c:pt idx="247">
                  <c:v>107.79</c:v>
                </c:pt>
                <c:pt idx="248">
                  <c:v>108.02</c:v>
                </c:pt>
                <c:pt idx="249">
                  <c:v>108.3</c:v>
                </c:pt>
                <c:pt idx="250">
                  <c:v>108.53</c:v>
                </c:pt>
                <c:pt idx="251">
                  <c:v>108.77</c:v>
                </c:pt>
                <c:pt idx="252">
                  <c:v>109.05</c:v>
                </c:pt>
                <c:pt idx="253">
                  <c:v>109.28</c:v>
                </c:pt>
                <c:pt idx="254">
                  <c:v>109.51</c:v>
                </c:pt>
                <c:pt idx="255">
                  <c:v>109.79</c:v>
                </c:pt>
                <c:pt idx="256">
                  <c:v>110.03</c:v>
                </c:pt>
                <c:pt idx="257">
                  <c:v>110.26</c:v>
                </c:pt>
                <c:pt idx="258">
                  <c:v>110.54</c:v>
                </c:pt>
                <c:pt idx="259">
                  <c:v>110.78</c:v>
                </c:pt>
                <c:pt idx="260">
                  <c:v>111.01</c:v>
                </c:pt>
                <c:pt idx="261">
                  <c:v>111.29</c:v>
                </c:pt>
                <c:pt idx="262">
                  <c:v>111.53</c:v>
                </c:pt>
                <c:pt idx="263">
                  <c:v>111.76</c:v>
                </c:pt>
                <c:pt idx="264">
                  <c:v>112.04</c:v>
                </c:pt>
                <c:pt idx="265">
                  <c:v>112.29</c:v>
                </c:pt>
                <c:pt idx="266">
                  <c:v>112.52</c:v>
                </c:pt>
                <c:pt idx="267">
                  <c:v>112.75</c:v>
                </c:pt>
                <c:pt idx="268">
                  <c:v>113.04</c:v>
                </c:pt>
                <c:pt idx="269">
                  <c:v>113.27</c:v>
                </c:pt>
                <c:pt idx="270">
                  <c:v>113.51</c:v>
                </c:pt>
                <c:pt idx="271">
                  <c:v>113.79</c:v>
                </c:pt>
                <c:pt idx="272">
                  <c:v>114.03</c:v>
                </c:pt>
                <c:pt idx="273">
                  <c:v>114.26</c:v>
                </c:pt>
                <c:pt idx="274">
                  <c:v>114.54</c:v>
                </c:pt>
                <c:pt idx="275">
                  <c:v>114.78</c:v>
                </c:pt>
                <c:pt idx="276">
                  <c:v>115.01</c:v>
                </c:pt>
                <c:pt idx="277">
                  <c:v>115.29</c:v>
                </c:pt>
                <c:pt idx="278">
                  <c:v>115.53</c:v>
                </c:pt>
                <c:pt idx="279">
                  <c:v>115.76</c:v>
                </c:pt>
                <c:pt idx="280">
                  <c:v>116.04</c:v>
                </c:pt>
                <c:pt idx="281">
                  <c:v>116.28</c:v>
                </c:pt>
                <c:pt idx="282">
                  <c:v>116.51</c:v>
                </c:pt>
                <c:pt idx="283">
                  <c:v>116.79</c:v>
                </c:pt>
                <c:pt idx="284">
                  <c:v>117.03</c:v>
                </c:pt>
                <c:pt idx="285">
                  <c:v>117.25</c:v>
                </c:pt>
                <c:pt idx="286">
                  <c:v>117.54</c:v>
                </c:pt>
                <c:pt idx="287">
                  <c:v>117.77</c:v>
                </c:pt>
                <c:pt idx="288">
                  <c:v>118.01</c:v>
                </c:pt>
                <c:pt idx="289">
                  <c:v>118.29</c:v>
                </c:pt>
                <c:pt idx="290">
                  <c:v>118.53</c:v>
                </c:pt>
                <c:pt idx="291">
                  <c:v>118.77</c:v>
                </c:pt>
                <c:pt idx="292">
                  <c:v>119</c:v>
                </c:pt>
                <c:pt idx="293">
                  <c:v>119.28</c:v>
                </c:pt>
                <c:pt idx="294">
                  <c:v>119.51</c:v>
                </c:pt>
                <c:pt idx="295">
                  <c:v>119.8</c:v>
                </c:pt>
                <c:pt idx="296">
                  <c:v>120.03</c:v>
                </c:pt>
                <c:pt idx="297">
                  <c:v>120.26</c:v>
                </c:pt>
                <c:pt idx="298">
                  <c:v>120.55</c:v>
                </c:pt>
                <c:pt idx="299">
                  <c:v>120.78</c:v>
                </c:pt>
                <c:pt idx="300">
                  <c:v>121.02</c:v>
                </c:pt>
                <c:pt idx="301">
                  <c:v>121.25</c:v>
                </c:pt>
                <c:pt idx="302">
                  <c:v>121.53</c:v>
                </c:pt>
                <c:pt idx="303">
                  <c:v>121.77</c:v>
                </c:pt>
                <c:pt idx="304">
                  <c:v>122</c:v>
                </c:pt>
                <c:pt idx="305">
                  <c:v>122.27</c:v>
                </c:pt>
                <c:pt idx="306">
                  <c:v>122.51</c:v>
                </c:pt>
                <c:pt idx="307">
                  <c:v>122.79</c:v>
                </c:pt>
                <c:pt idx="308">
                  <c:v>123.03</c:v>
                </c:pt>
                <c:pt idx="309">
                  <c:v>123.27</c:v>
                </c:pt>
                <c:pt idx="310">
                  <c:v>123.5</c:v>
                </c:pt>
                <c:pt idx="311">
                  <c:v>123.78</c:v>
                </c:pt>
                <c:pt idx="312">
                  <c:v>124.01</c:v>
                </c:pt>
                <c:pt idx="313">
                  <c:v>124.29</c:v>
                </c:pt>
                <c:pt idx="314">
                  <c:v>124.53</c:v>
                </c:pt>
                <c:pt idx="315">
                  <c:v>124.76</c:v>
                </c:pt>
                <c:pt idx="316">
                  <c:v>125.04</c:v>
                </c:pt>
                <c:pt idx="317">
                  <c:v>125.28</c:v>
                </c:pt>
                <c:pt idx="318">
                  <c:v>125.51</c:v>
                </c:pt>
                <c:pt idx="319">
                  <c:v>125.79</c:v>
                </c:pt>
                <c:pt idx="320">
                  <c:v>126.03</c:v>
                </c:pt>
                <c:pt idx="321">
                  <c:v>126.26</c:v>
                </c:pt>
                <c:pt idx="322">
                  <c:v>126.54</c:v>
                </c:pt>
                <c:pt idx="323">
                  <c:v>126.78</c:v>
                </c:pt>
                <c:pt idx="324">
                  <c:v>127.02</c:v>
                </c:pt>
                <c:pt idx="325">
                  <c:v>127.25</c:v>
                </c:pt>
                <c:pt idx="326">
                  <c:v>127.54</c:v>
                </c:pt>
                <c:pt idx="327">
                  <c:v>127.77</c:v>
                </c:pt>
                <c:pt idx="328">
                  <c:v>128</c:v>
                </c:pt>
                <c:pt idx="329">
                  <c:v>128.29</c:v>
                </c:pt>
                <c:pt idx="330">
                  <c:v>128.52</c:v>
                </c:pt>
                <c:pt idx="331">
                  <c:v>128.76</c:v>
                </c:pt>
                <c:pt idx="332">
                  <c:v>129.04</c:v>
                </c:pt>
                <c:pt idx="333">
                  <c:v>129.27</c:v>
                </c:pt>
                <c:pt idx="334">
                  <c:v>129.51</c:v>
                </c:pt>
                <c:pt idx="335">
                  <c:v>129.79</c:v>
                </c:pt>
                <c:pt idx="336">
                  <c:v>130.03</c:v>
                </c:pt>
                <c:pt idx="337">
                  <c:v>130.26</c:v>
                </c:pt>
                <c:pt idx="338">
                  <c:v>130.54</c:v>
                </c:pt>
                <c:pt idx="339">
                  <c:v>130.78</c:v>
                </c:pt>
                <c:pt idx="340">
                  <c:v>131.01</c:v>
                </c:pt>
                <c:pt idx="341">
                  <c:v>131.29</c:v>
                </c:pt>
                <c:pt idx="342">
                  <c:v>131.53</c:v>
                </c:pt>
                <c:pt idx="343">
                  <c:v>131.76</c:v>
                </c:pt>
                <c:pt idx="344">
                  <c:v>132.04</c:v>
                </c:pt>
                <c:pt idx="345">
                  <c:v>132.28</c:v>
                </c:pt>
                <c:pt idx="346">
                  <c:v>132.51</c:v>
                </c:pt>
                <c:pt idx="347">
                  <c:v>132.76</c:v>
                </c:pt>
                <c:pt idx="348">
                  <c:v>133.04</c:v>
                </c:pt>
                <c:pt idx="349">
                  <c:v>133.27</c:v>
                </c:pt>
                <c:pt idx="350">
                  <c:v>133.51</c:v>
                </c:pt>
                <c:pt idx="351">
                  <c:v>133.78</c:v>
                </c:pt>
                <c:pt idx="352">
                  <c:v>134.01</c:v>
                </c:pt>
                <c:pt idx="353">
                  <c:v>134.25</c:v>
                </c:pt>
                <c:pt idx="354">
                  <c:v>134.53</c:v>
                </c:pt>
                <c:pt idx="355">
                  <c:v>134.77</c:v>
                </c:pt>
                <c:pt idx="356">
                  <c:v>135</c:v>
                </c:pt>
                <c:pt idx="357">
                  <c:v>135.28</c:v>
                </c:pt>
                <c:pt idx="358">
                  <c:v>135.53</c:v>
                </c:pt>
                <c:pt idx="359">
                  <c:v>135.76</c:v>
                </c:pt>
                <c:pt idx="360">
                  <c:v>136.04</c:v>
                </c:pt>
                <c:pt idx="361">
                  <c:v>136.28</c:v>
                </c:pt>
                <c:pt idx="362">
                  <c:v>136.51</c:v>
                </c:pt>
                <c:pt idx="363">
                  <c:v>136.8</c:v>
                </c:pt>
                <c:pt idx="364">
                  <c:v>137.02</c:v>
                </c:pt>
                <c:pt idx="365">
                  <c:v>137.26</c:v>
                </c:pt>
                <c:pt idx="366">
                  <c:v>137.54</c:v>
                </c:pt>
                <c:pt idx="367">
                  <c:v>137.78</c:v>
                </c:pt>
                <c:pt idx="368">
                  <c:v>138.01</c:v>
                </c:pt>
                <c:pt idx="369">
                  <c:v>138.25</c:v>
                </c:pt>
                <c:pt idx="370">
                  <c:v>138.53</c:v>
                </c:pt>
                <c:pt idx="371">
                  <c:v>138.77</c:v>
                </c:pt>
                <c:pt idx="372">
                  <c:v>139</c:v>
                </c:pt>
                <c:pt idx="373">
                  <c:v>139.28</c:v>
                </c:pt>
                <c:pt idx="374">
                  <c:v>139.52</c:v>
                </c:pt>
                <c:pt idx="375">
                  <c:v>139.76</c:v>
                </c:pt>
                <c:pt idx="376">
                  <c:v>140.04</c:v>
                </c:pt>
                <c:pt idx="377">
                  <c:v>140.27</c:v>
                </c:pt>
                <c:pt idx="378">
                  <c:v>140.51</c:v>
                </c:pt>
                <c:pt idx="379">
                  <c:v>140.79</c:v>
                </c:pt>
                <c:pt idx="380">
                  <c:v>141.03</c:v>
                </c:pt>
                <c:pt idx="381">
                  <c:v>141.26</c:v>
                </c:pt>
                <c:pt idx="382">
                  <c:v>141.55</c:v>
                </c:pt>
                <c:pt idx="383">
                  <c:v>141.78</c:v>
                </c:pt>
                <c:pt idx="384">
                  <c:v>142.01</c:v>
                </c:pt>
                <c:pt idx="385">
                  <c:v>142.29</c:v>
                </c:pt>
                <c:pt idx="386">
                  <c:v>142.52</c:v>
                </c:pt>
                <c:pt idx="387">
                  <c:v>142.76</c:v>
                </c:pt>
                <c:pt idx="388">
                  <c:v>143.04</c:v>
                </c:pt>
                <c:pt idx="389">
                  <c:v>143.27</c:v>
                </c:pt>
                <c:pt idx="390">
                  <c:v>143.51</c:v>
                </c:pt>
                <c:pt idx="391">
                  <c:v>143.79</c:v>
                </c:pt>
                <c:pt idx="392">
                  <c:v>144.03</c:v>
                </c:pt>
                <c:pt idx="393">
                  <c:v>144.26</c:v>
                </c:pt>
                <c:pt idx="394">
                  <c:v>144.54</c:v>
                </c:pt>
                <c:pt idx="395">
                  <c:v>144.78</c:v>
                </c:pt>
                <c:pt idx="396">
                  <c:v>145.01</c:v>
                </c:pt>
                <c:pt idx="397">
                  <c:v>145.29</c:v>
                </c:pt>
                <c:pt idx="398">
                  <c:v>145.53</c:v>
                </c:pt>
                <c:pt idx="399">
                  <c:v>145.76</c:v>
                </c:pt>
                <c:pt idx="400">
                  <c:v>146.04</c:v>
                </c:pt>
                <c:pt idx="401">
                  <c:v>146.28</c:v>
                </c:pt>
                <c:pt idx="402">
                  <c:v>146.51</c:v>
                </c:pt>
                <c:pt idx="403">
                  <c:v>146.79</c:v>
                </c:pt>
                <c:pt idx="404">
                  <c:v>147.03</c:v>
                </c:pt>
                <c:pt idx="405">
                  <c:v>147.27</c:v>
                </c:pt>
                <c:pt idx="406">
                  <c:v>147.51</c:v>
                </c:pt>
                <c:pt idx="407">
                  <c:v>147.79</c:v>
                </c:pt>
                <c:pt idx="408">
                  <c:v>148.03</c:v>
                </c:pt>
                <c:pt idx="409">
                  <c:v>148.26</c:v>
                </c:pt>
                <c:pt idx="410">
                  <c:v>148.55</c:v>
                </c:pt>
                <c:pt idx="411">
                  <c:v>148.78</c:v>
                </c:pt>
                <c:pt idx="412">
                  <c:v>149.01</c:v>
                </c:pt>
                <c:pt idx="413">
                  <c:v>149.29</c:v>
                </c:pt>
                <c:pt idx="414">
                  <c:v>149.52</c:v>
                </c:pt>
                <c:pt idx="415">
                  <c:v>149.8</c:v>
                </c:pt>
                <c:pt idx="416">
                  <c:v>150.03</c:v>
                </c:pt>
                <c:pt idx="417">
                  <c:v>150.27</c:v>
                </c:pt>
                <c:pt idx="418">
                  <c:v>150.55</c:v>
                </c:pt>
                <c:pt idx="419">
                  <c:v>150.78</c:v>
                </c:pt>
                <c:pt idx="420">
                  <c:v>151.02</c:v>
                </c:pt>
                <c:pt idx="421">
                  <c:v>151.3</c:v>
                </c:pt>
                <c:pt idx="422">
                  <c:v>151.53</c:v>
                </c:pt>
                <c:pt idx="423">
                  <c:v>151.77</c:v>
                </c:pt>
                <c:pt idx="424">
                  <c:v>152.05</c:v>
                </c:pt>
                <c:pt idx="425">
                  <c:v>152.29</c:v>
                </c:pt>
                <c:pt idx="426">
                  <c:v>152.52</c:v>
                </c:pt>
                <c:pt idx="427">
                  <c:v>152.76</c:v>
                </c:pt>
                <c:pt idx="428">
                  <c:v>153.04</c:v>
                </c:pt>
                <c:pt idx="429">
                  <c:v>153.27</c:v>
                </c:pt>
                <c:pt idx="430">
                  <c:v>153.51</c:v>
                </c:pt>
                <c:pt idx="431">
                  <c:v>153.79</c:v>
                </c:pt>
                <c:pt idx="432">
                  <c:v>154.02</c:v>
                </c:pt>
                <c:pt idx="433">
                  <c:v>154.26</c:v>
                </c:pt>
                <c:pt idx="434">
                  <c:v>154.54</c:v>
                </c:pt>
                <c:pt idx="435">
                  <c:v>154.77</c:v>
                </c:pt>
                <c:pt idx="436">
                  <c:v>155.01</c:v>
                </c:pt>
                <c:pt idx="437">
                  <c:v>155.29</c:v>
                </c:pt>
                <c:pt idx="438">
                  <c:v>155.52</c:v>
                </c:pt>
                <c:pt idx="439">
                  <c:v>155.76</c:v>
                </c:pt>
                <c:pt idx="440">
                  <c:v>156.03</c:v>
                </c:pt>
                <c:pt idx="441">
                  <c:v>156.27</c:v>
                </c:pt>
                <c:pt idx="442">
                  <c:v>156.55</c:v>
                </c:pt>
                <c:pt idx="443">
                  <c:v>156.78</c:v>
                </c:pt>
                <c:pt idx="444">
                  <c:v>157.01</c:v>
                </c:pt>
                <c:pt idx="445">
                  <c:v>157.3</c:v>
                </c:pt>
                <c:pt idx="446">
                  <c:v>157.54</c:v>
                </c:pt>
                <c:pt idx="447">
                  <c:v>157.77</c:v>
                </c:pt>
                <c:pt idx="448">
                  <c:v>158.01</c:v>
                </c:pt>
                <c:pt idx="449">
                  <c:v>158.29</c:v>
                </c:pt>
                <c:pt idx="450">
                  <c:v>158.52</c:v>
                </c:pt>
                <c:pt idx="451">
                  <c:v>158.76</c:v>
                </c:pt>
                <c:pt idx="452">
                  <c:v>159.04</c:v>
                </c:pt>
                <c:pt idx="453">
                  <c:v>159.27</c:v>
                </c:pt>
                <c:pt idx="454">
                  <c:v>159.51</c:v>
                </c:pt>
                <c:pt idx="455">
                  <c:v>159.8</c:v>
                </c:pt>
                <c:pt idx="456">
                  <c:v>160.02</c:v>
                </c:pt>
                <c:pt idx="457">
                  <c:v>160.26</c:v>
                </c:pt>
                <c:pt idx="458">
                  <c:v>160.54</c:v>
                </c:pt>
                <c:pt idx="459">
                  <c:v>160.77</c:v>
                </c:pt>
                <c:pt idx="460">
                  <c:v>161.01</c:v>
                </c:pt>
                <c:pt idx="461">
                  <c:v>161.29</c:v>
                </c:pt>
                <c:pt idx="462">
                  <c:v>161.51</c:v>
                </c:pt>
                <c:pt idx="463">
                  <c:v>161.8</c:v>
                </c:pt>
                <c:pt idx="464">
                  <c:v>162.03</c:v>
                </c:pt>
                <c:pt idx="465">
                  <c:v>162.26</c:v>
                </c:pt>
                <c:pt idx="466">
                  <c:v>162.51</c:v>
                </c:pt>
                <c:pt idx="467">
                  <c:v>162.79</c:v>
                </c:pt>
                <c:pt idx="468">
                  <c:v>163.02</c:v>
                </c:pt>
                <c:pt idx="469">
                  <c:v>163.26</c:v>
                </c:pt>
                <c:pt idx="470">
                  <c:v>163.54</c:v>
                </c:pt>
                <c:pt idx="471">
                  <c:v>163.77</c:v>
                </c:pt>
                <c:pt idx="472">
                  <c:v>164.01</c:v>
                </c:pt>
                <c:pt idx="473">
                  <c:v>164.29</c:v>
                </c:pt>
                <c:pt idx="474">
                  <c:v>164.52</c:v>
                </c:pt>
                <c:pt idx="475">
                  <c:v>164.76</c:v>
                </c:pt>
                <c:pt idx="476">
                  <c:v>165.04</c:v>
                </c:pt>
                <c:pt idx="477">
                  <c:v>165.27</c:v>
                </c:pt>
                <c:pt idx="478">
                  <c:v>165.51</c:v>
                </c:pt>
                <c:pt idx="479">
                  <c:v>165.79</c:v>
                </c:pt>
                <c:pt idx="480">
                  <c:v>166.02</c:v>
                </c:pt>
                <c:pt idx="481">
                  <c:v>166.26</c:v>
                </c:pt>
                <c:pt idx="482">
                  <c:v>166.54</c:v>
                </c:pt>
                <c:pt idx="483">
                  <c:v>166.78</c:v>
                </c:pt>
                <c:pt idx="484">
                  <c:v>167.01</c:v>
                </c:pt>
                <c:pt idx="485">
                  <c:v>167.3</c:v>
                </c:pt>
                <c:pt idx="486">
                  <c:v>167.54</c:v>
                </c:pt>
                <c:pt idx="487">
                  <c:v>167.77</c:v>
                </c:pt>
                <c:pt idx="488">
                  <c:v>168.01</c:v>
                </c:pt>
                <c:pt idx="489">
                  <c:v>168.29</c:v>
                </c:pt>
                <c:pt idx="490">
                  <c:v>168.52</c:v>
                </c:pt>
                <c:pt idx="491">
                  <c:v>168.76</c:v>
                </c:pt>
                <c:pt idx="492">
                  <c:v>169.04</c:v>
                </c:pt>
                <c:pt idx="493">
                  <c:v>169.27</c:v>
                </c:pt>
                <c:pt idx="494">
                  <c:v>169.51</c:v>
                </c:pt>
                <c:pt idx="495">
                  <c:v>169.8</c:v>
                </c:pt>
                <c:pt idx="496">
                  <c:v>170.03</c:v>
                </c:pt>
                <c:pt idx="497">
                  <c:v>170.26</c:v>
                </c:pt>
                <c:pt idx="498">
                  <c:v>170.55</c:v>
                </c:pt>
                <c:pt idx="499">
                  <c:v>170.79</c:v>
                </c:pt>
                <c:pt idx="500">
                  <c:v>171.02</c:v>
                </c:pt>
                <c:pt idx="501">
                  <c:v>171.26</c:v>
                </c:pt>
                <c:pt idx="502">
                  <c:v>171.54</c:v>
                </c:pt>
                <c:pt idx="503">
                  <c:v>171.77</c:v>
                </c:pt>
                <c:pt idx="504">
                  <c:v>172.01</c:v>
                </c:pt>
                <c:pt idx="505">
                  <c:v>172.29</c:v>
                </c:pt>
                <c:pt idx="506">
                  <c:v>172.53</c:v>
                </c:pt>
                <c:pt idx="507">
                  <c:v>172.77</c:v>
                </c:pt>
                <c:pt idx="508">
                  <c:v>173.05</c:v>
                </c:pt>
                <c:pt idx="509">
                  <c:v>173.28</c:v>
                </c:pt>
                <c:pt idx="510">
                  <c:v>173.52</c:v>
                </c:pt>
                <c:pt idx="511">
                  <c:v>173.8</c:v>
                </c:pt>
                <c:pt idx="512">
                  <c:v>174.03</c:v>
                </c:pt>
                <c:pt idx="513">
                  <c:v>174.27</c:v>
                </c:pt>
                <c:pt idx="514">
                  <c:v>174.55</c:v>
                </c:pt>
                <c:pt idx="515">
                  <c:v>174.78</c:v>
                </c:pt>
                <c:pt idx="516">
                  <c:v>175.02</c:v>
                </c:pt>
                <c:pt idx="517">
                  <c:v>175.3</c:v>
                </c:pt>
                <c:pt idx="518">
                  <c:v>175.53</c:v>
                </c:pt>
                <c:pt idx="519">
                  <c:v>175.77</c:v>
                </c:pt>
                <c:pt idx="520">
                  <c:v>176.05</c:v>
                </c:pt>
                <c:pt idx="521">
                  <c:v>176.28</c:v>
                </c:pt>
                <c:pt idx="522">
                  <c:v>176.51</c:v>
                </c:pt>
                <c:pt idx="523">
                  <c:v>176.79</c:v>
                </c:pt>
                <c:pt idx="524">
                  <c:v>177.02</c:v>
                </c:pt>
                <c:pt idx="525">
                  <c:v>177.26</c:v>
                </c:pt>
                <c:pt idx="526">
                  <c:v>177.55</c:v>
                </c:pt>
                <c:pt idx="527">
                  <c:v>177.78</c:v>
                </c:pt>
                <c:pt idx="528">
                  <c:v>178.01</c:v>
                </c:pt>
                <c:pt idx="529">
                  <c:v>178.3</c:v>
                </c:pt>
                <c:pt idx="530">
                  <c:v>178.54</c:v>
                </c:pt>
                <c:pt idx="531">
                  <c:v>178.77</c:v>
                </c:pt>
                <c:pt idx="532">
                  <c:v>179.01</c:v>
                </c:pt>
                <c:pt idx="533">
                  <c:v>179.28</c:v>
                </c:pt>
                <c:pt idx="534">
                  <c:v>179.51</c:v>
                </c:pt>
                <c:pt idx="535">
                  <c:v>179.76</c:v>
                </c:pt>
                <c:pt idx="536">
                  <c:v>180.04</c:v>
                </c:pt>
                <c:pt idx="537">
                  <c:v>180.27</c:v>
                </c:pt>
                <c:pt idx="538">
                  <c:v>180.51</c:v>
                </c:pt>
                <c:pt idx="539">
                  <c:v>180.79</c:v>
                </c:pt>
                <c:pt idx="540">
                  <c:v>181.02</c:v>
                </c:pt>
                <c:pt idx="541">
                  <c:v>181.26</c:v>
                </c:pt>
                <c:pt idx="542">
                  <c:v>181.54</c:v>
                </c:pt>
                <c:pt idx="543">
                  <c:v>181.77</c:v>
                </c:pt>
                <c:pt idx="544">
                  <c:v>182.01</c:v>
                </c:pt>
                <c:pt idx="545">
                  <c:v>182.29</c:v>
                </c:pt>
                <c:pt idx="546">
                  <c:v>182.52</c:v>
                </c:pt>
                <c:pt idx="547">
                  <c:v>182.75</c:v>
                </c:pt>
                <c:pt idx="548">
                  <c:v>183.03</c:v>
                </c:pt>
                <c:pt idx="549">
                  <c:v>183.27</c:v>
                </c:pt>
                <c:pt idx="550">
                  <c:v>183.54</c:v>
                </c:pt>
                <c:pt idx="551">
                  <c:v>183.77</c:v>
                </c:pt>
                <c:pt idx="552">
                  <c:v>184</c:v>
                </c:pt>
                <c:pt idx="553">
                  <c:v>184.28</c:v>
                </c:pt>
                <c:pt idx="554">
                  <c:v>184.52</c:v>
                </c:pt>
                <c:pt idx="555">
                  <c:v>184.75</c:v>
                </c:pt>
                <c:pt idx="556">
                  <c:v>185.03</c:v>
                </c:pt>
                <c:pt idx="557">
                  <c:v>185.27</c:v>
                </c:pt>
                <c:pt idx="558">
                  <c:v>185.5</c:v>
                </c:pt>
                <c:pt idx="559">
                  <c:v>185.78</c:v>
                </c:pt>
                <c:pt idx="560">
                  <c:v>186.02</c:v>
                </c:pt>
                <c:pt idx="561">
                  <c:v>186.25</c:v>
                </c:pt>
                <c:pt idx="562">
                  <c:v>186.54</c:v>
                </c:pt>
                <c:pt idx="563">
                  <c:v>186.78</c:v>
                </c:pt>
                <c:pt idx="564">
                  <c:v>187.01</c:v>
                </c:pt>
                <c:pt idx="565">
                  <c:v>187.26</c:v>
                </c:pt>
                <c:pt idx="566">
                  <c:v>187.54</c:v>
                </c:pt>
                <c:pt idx="567">
                  <c:v>187.77</c:v>
                </c:pt>
                <c:pt idx="568">
                  <c:v>188.01</c:v>
                </c:pt>
                <c:pt idx="569">
                  <c:v>188.29</c:v>
                </c:pt>
                <c:pt idx="570">
                  <c:v>188.52</c:v>
                </c:pt>
                <c:pt idx="571">
                  <c:v>188.76</c:v>
                </c:pt>
                <c:pt idx="572">
                  <c:v>189.04</c:v>
                </c:pt>
                <c:pt idx="573">
                  <c:v>189.27</c:v>
                </c:pt>
                <c:pt idx="574">
                  <c:v>189.52</c:v>
                </c:pt>
                <c:pt idx="575">
                  <c:v>189.8</c:v>
                </c:pt>
                <c:pt idx="576">
                  <c:v>190.03</c:v>
                </c:pt>
                <c:pt idx="577">
                  <c:v>190.27</c:v>
                </c:pt>
                <c:pt idx="578">
                  <c:v>190.55</c:v>
                </c:pt>
                <c:pt idx="579">
                  <c:v>190.78</c:v>
                </c:pt>
                <c:pt idx="580">
                  <c:v>191.02</c:v>
                </c:pt>
                <c:pt idx="581">
                  <c:v>191.3</c:v>
                </c:pt>
                <c:pt idx="582">
                  <c:v>191.53</c:v>
                </c:pt>
                <c:pt idx="583">
                  <c:v>191.77</c:v>
                </c:pt>
                <c:pt idx="584">
                  <c:v>192.05</c:v>
                </c:pt>
                <c:pt idx="585">
                  <c:v>192.28</c:v>
                </c:pt>
                <c:pt idx="586">
                  <c:v>192.51</c:v>
                </c:pt>
                <c:pt idx="587">
                  <c:v>192.79</c:v>
                </c:pt>
                <c:pt idx="588">
                  <c:v>193.03</c:v>
                </c:pt>
                <c:pt idx="589">
                  <c:v>193.26</c:v>
                </c:pt>
                <c:pt idx="590">
                  <c:v>193.54</c:v>
                </c:pt>
                <c:pt idx="591">
                  <c:v>193.78</c:v>
                </c:pt>
                <c:pt idx="592">
                  <c:v>194.01</c:v>
                </c:pt>
                <c:pt idx="593">
                  <c:v>194.28</c:v>
                </c:pt>
                <c:pt idx="594">
                  <c:v>194.52</c:v>
                </c:pt>
                <c:pt idx="595">
                  <c:v>194.75</c:v>
                </c:pt>
                <c:pt idx="596">
                  <c:v>195.03</c:v>
                </c:pt>
                <c:pt idx="597">
                  <c:v>195.27</c:v>
                </c:pt>
                <c:pt idx="598">
                  <c:v>195.5</c:v>
                </c:pt>
                <c:pt idx="599">
                  <c:v>195.78</c:v>
                </c:pt>
                <c:pt idx="600">
                  <c:v>196.02</c:v>
                </c:pt>
                <c:pt idx="601">
                  <c:v>196.25</c:v>
                </c:pt>
                <c:pt idx="602">
                  <c:v>196.53</c:v>
                </c:pt>
                <c:pt idx="603">
                  <c:v>196.77</c:v>
                </c:pt>
                <c:pt idx="604">
                  <c:v>197</c:v>
                </c:pt>
                <c:pt idx="605">
                  <c:v>197.28</c:v>
                </c:pt>
                <c:pt idx="606">
                  <c:v>197.53</c:v>
                </c:pt>
                <c:pt idx="607">
                  <c:v>197.76</c:v>
                </c:pt>
                <c:pt idx="608">
                  <c:v>198.04</c:v>
                </c:pt>
                <c:pt idx="609">
                  <c:v>198.28</c:v>
                </c:pt>
                <c:pt idx="610">
                  <c:v>198.51</c:v>
                </c:pt>
                <c:pt idx="611">
                  <c:v>198.79</c:v>
                </c:pt>
                <c:pt idx="612">
                  <c:v>199.03</c:v>
                </c:pt>
                <c:pt idx="613">
                  <c:v>199.26</c:v>
                </c:pt>
                <c:pt idx="614">
                  <c:v>199.55</c:v>
                </c:pt>
                <c:pt idx="615">
                  <c:v>199.78</c:v>
                </c:pt>
                <c:pt idx="616">
                  <c:v>200.02</c:v>
                </c:pt>
                <c:pt idx="617">
                  <c:v>200.3</c:v>
                </c:pt>
                <c:pt idx="618">
                  <c:v>200.52</c:v>
                </c:pt>
                <c:pt idx="619">
                  <c:v>200.76</c:v>
                </c:pt>
                <c:pt idx="620">
                  <c:v>201.04</c:v>
                </c:pt>
                <c:pt idx="621">
                  <c:v>201.27</c:v>
                </c:pt>
                <c:pt idx="622">
                  <c:v>201.51</c:v>
                </c:pt>
                <c:pt idx="623">
                  <c:v>201.79</c:v>
                </c:pt>
                <c:pt idx="624">
                  <c:v>202.02</c:v>
                </c:pt>
                <c:pt idx="625">
                  <c:v>202.26</c:v>
                </c:pt>
                <c:pt idx="626">
                  <c:v>202.5</c:v>
                </c:pt>
                <c:pt idx="627">
                  <c:v>202.78</c:v>
                </c:pt>
                <c:pt idx="628">
                  <c:v>203.02</c:v>
                </c:pt>
                <c:pt idx="629">
                  <c:v>203.3</c:v>
                </c:pt>
                <c:pt idx="630">
                  <c:v>203.55</c:v>
                </c:pt>
                <c:pt idx="631">
                  <c:v>203.78</c:v>
                </c:pt>
                <c:pt idx="632">
                  <c:v>204.02</c:v>
                </c:pt>
                <c:pt idx="633">
                  <c:v>204.25</c:v>
                </c:pt>
                <c:pt idx="634">
                  <c:v>204.53</c:v>
                </c:pt>
                <c:pt idx="635">
                  <c:v>204.77</c:v>
                </c:pt>
                <c:pt idx="636">
                  <c:v>205</c:v>
                </c:pt>
                <c:pt idx="637">
                  <c:v>205.28</c:v>
                </c:pt>
                <c:pt idx="638">
                  <c:v>205.52</c:v>
                </c:pt>
                <c:pt idx="639">
                  <c:v>205.75</c:v>
                </c:pt>
                <c:pt idx="640">
                  <c:v>206.03</c:v>
                </c:pt>
                <c:pt idx="641">
                  <c:v>206.27</c:v>
                </c:pt>
                <c:pt idx="642">
                  <c:v>206.5</c:v>
                </c:pt>
                <c:pt idx="643">
                  <c:v>206.78</c:v>
                </c:pt>
                <c:pt idx="644">
                  <c:v>207.02</c:v>
                </c:pt>
                <c:pt idx="645">
                  <c:v>207.26</c:v>
                </c:pt>
                <c:pt idx="646">
                  <c:v>207.54</c:v>
                </c:pt>
                <c:pt idx="647">
                  <c:v>207.78</c:v>
                </c:pt>
                <c:pt idx="648">
                  <c:v>208.01</c:v>
                </c:pt>
                <c:pt idx="649">
                  <c:v>208.29</c:v>
                </c:pt>
                <c:pt idx="650">
                  <c:v>208.53</c:v>
                </c:pt>
                <c:pt idx="651">
                  <c:v>208.76</c:v>
                </c:pt>
                <c:pt idx="652">
                  <c:v>209.04</c:v>
                </c:pt>
                <c:pt idx="653">
                  <c:v>209.27</c:v>
                </c:pt>
                <c:pt idx="654">
                  <c:v>209.51</c:v>
                </c:pt>
                <c:pt idx="655">
                  <c:v>209.79</c:v>
                </c:pt>
                <c:pt idx="656">
                  <c:v>210.02</c:v>
                </c:pt>
                <c:pt idx="657">
                  <c:v>210.26</c:v>
                </c:pt>
                <c:pt idx="658">
                  <c:v>210.54</c:v>
                </c:pt>
                <c:pt idx="659">
                  <c:v>210.77</c:v>
                </c:pt>
                <c:pt idx="660">
                  <c:v>211.01</c:v>
                </c:pt>
                <c:pt idx="661">
                  <c:v>211.29</c:v>
                </c:pt>
                <c:pt idx="662">
                  <c:v>211.52</c:v>
                </c:pt>
                <c:pt idx="663">
                  <c:v>211.76</c:v>
                </c:pt>
                <c:pt idx="664">
                  <c:v>212.04</c:v>
                </c:pt>
                <c:pt idx="665">
                  <c:v>212.27</c:v>
                </c:pt>
                <c:pt idx="666">
                  <c:v>212.53</c:v>
                </c:pt>
                <c:pt idx="667">
                  <c:v>212.76</c:v>
                </c:pt>
                <c:pt idx="668">
                  <c:v>213.04</c:v>
                </c:pt>
                <c:pt idx="669">
                  <c:v>213.28</c:v>
                </c:pt>
                <c:pt idx="670">
                  <c:v>213.51</c:v>
                </c:pt>
                <c:pt idx="671">
                  <c:v>213.79</c:v>
                </c:pt>
                <c:pt idx="672">
                  <c:v>214.04</c:v>
                </c:pt>
                <c:pt idx="673">
                  <c:v>214.27</c:v>
                </c:pt>
                <c:pt idx="674">
                  <c:v>214.51</c:v>
                </c:pt>
                <c:pt idx="675">
                  <c:v>214.79</c:v>
                </c:pt>
                <c:pt idx="676">
                  <c:v>215.02</c:v>
                </c:pt>
                <c:pt idx="677">
                  <c:v>215.26</c:v>
                </c:pt>
                <c:pt idx="678">
                  <c:v>215.54</c:v>
                </c:pt>
                <c:pt idx="679">
                  <c:v>215.77</c:v>
                </c:pt>
                <c:pt idx="680">
                  <c:v>216.01</c:v>
                </c:pt>
                <c:pt idx="681">
                  <c:v>216.26</c:v>
                </c:pt>
                <c:pt idx="682">
                  <c:v>216.54</c:v>
                </c:pt>
                <c:pt idx="683">
                  <c:v>216.77</c:v>
                </c:pt>
                <c:pt idx="684">
                  <c:v>217.01</c:v>
                </c:pt>
                <c:pt idx="685">
                  <c:v>217.29</c:v>
                </c:pt>
                <c:pt idx="686">
                  <c:v>217.53</c:v>
                </c:pt>
                <c:pt idx="687">
                  <c:v>217.77</c:v>
                </c:pt>
                <c:pt idx="688">
                  <c:v>218</c:v>
                </c:pt>
                <c:pt idx="689">
                  <c:v>218.28</c:v>
                </c:pt>
                <c:pt idx="690">
                  <c:v>218.52</c:v>
                </c:pt>
                <c:pt idx="691">
                  <c:v>218.75</c:v>
                </c:pt>
                <c:pt idx="692">
                  <c:v>219.03</c:v>
                </c:pt>
                <c:pt idx="693">
                  <c:v>219.27</c:v>
                </c:pt>
                <c:pt idx="694">
                  <c:v>219.51</c:v>
                </c:pt>
                <c:pt idx="695">
                  <c:v>219.79</c:v>
                </c:pt>
                <c:pt idx="696">
                  <c:v>220.03</c:v>
                </c:pt>
                <c:pt idx="697">
                  <c:v>220.26</c:v>
                </c:pt>
                <c:pt idx="698">
                  <c:v>220.54</c:v>
                </c:pt>
                <c:pt idx="699">
                  <c:v>220.78</c:v>
                </c:pt>
                <c:pt idx="700">
                  <c:v>221.01</c:v>
                </c:pt>
                <c:pt idx="701">
                  <c:v>221.3</c:v>
                </c:pt>
                <c:pt idx="702">
                  <c:v>221.53</c:v>
                </c:pt>
                <c:pt idx="703">
                  <c:v>221.76</c:v>
                </c:pt>
                <c:pt idx="704">
                  <c:v>222.05</c:v>
                </c:pt>
                <c:pt idx="705">
                  <c:v>222.28</c:v>
                </c:pt>
                <c:pt idx="706">
                  <c:v>222.52</c:v>
                </c:pt>
                <c:pt idx="707">
                  <c:v>222.76</c:v>
                </c:pt>
                <c:pt idx="708">
                  <c:v>223.04</c:v>
                </c:pt>
                <c:pt idx="709">
                  <c:v>223.27</c:v>
                </c:pt>
                <c:pt idx="710">
                  <c:v>223.51</c:v>
                </c:pt>
                <c:pt idx="711">
                  <c:v>223.79</c:v>
                </c:pt>
                <c:pt idx="712">
                  <c:v>224.02</c:v>
                </c:pt>
                <c:pt idx="713">
                  <c:v>224.26</c:v>
                </c:pt>
                <c:pt idx="714">
                  <c:v>224.54</c:v>
                </c:pt>
                <c:pt idx="715">
                  <c:v>224.78</c:v>
                </c:pt>
                <c:pt idx="716">
                  <c:v>225.02</c:v>
                </c:pt>
                <c:pt idx="717">
                  <c:v>225.25</c:v>
                </c:pt>
                <c:pt idx="718">
                  <c:v>225.54</c:v>
                </c:pt>
                <c:pt idx="719">
                  <c:v>225.78</c:v>
                </c:pt>
                <c:pt idx="720">
                  <c:v>226.01</c:v>
                </c:pt>
                <c:pt idx="721">
                  <c:v>226.25</c:v>
                </c:pt>
                <c:pt idx="722">
                  <c:v>226.54</c:v>
                </c:pt>
                <c:pt idx="723">
                  <c:v>226.77</c:v>
                </c:pt>
                <c:pt idx="724">
                  <c:v>227.01</c:v>
                </c:pt>
                <c:pt idx="725">
                  <c:v>227.29</c:v>
                </c:pt>
                <c:pt idx="726">
                  <c:v>227.51</c:v>
                </c:pt>
                <c:pt idx="727">
                  <c:v>227.79</c:v>
                </c:pt>
                <c:pt idx="728">
                  <c:v>228.03</c:v>
                </c:pt>
                <c:pt idx="729">
                  <c:v>228.27</c:v>
                </c:pt>
                <c:pt idx="730">
                  <c:v>228.51</c:v>
                </c:pt>
                <c:pt idx="731">
                  <c:v>228.79</c:v>
                </c:pt>
                <c:pt idx="732">
                  <c:v>229.02</c:v>
                </c:pt>
                <c:pt idx="733">
                  <c:v>229.26</c:v>
                </c:pt>
                <c:pt idx="734">
                  <c:v>229.54</c:v>
                </c:pt>
                <c:pt idx="735">
                  <c:v>229.77</c:v>
                </c:pt>
                <c:pt idx="736">
                  <c:v>230.01</c:v>
                </c:pt>
                <c:pt idx="737">
                  <c:v>230.29</c:v>
                </c:pt>
                <c:pt idx="738">
                  <c:v>230.52</c:v>
                </c:pt>
                <c:pt idx="739">
                  <c:v>230.76</c:v>
                </c:pt>
                <c:pt idx="740">
                  <c:v>231.05</c:v>
                </c:pt>
                <c:pt idx="741">
                  <c:v>231.28</c:v>
                </c:pt>
                <c:pt idx="742">
                  <c:v>231.52</c:v>
                </c:pt>
                <c:pt idx="743">
                  <c:v>231.8</c:v>
                </c:pt>
                <c:pt idx="744">
                  <c:v>232.03</c:v>
                </c:pt>
                <c:pt idx="745">
                  <c:v>232.26</c:v>
                </c:pt>
                <c:pt idx="746">
                  <c:v>232.54</c:v>
                </c:pt>
                <c:pt idx="747">
                  <c:v>232.77</c:v>
                </c:pt>
                <c:pt idx="748">
                  <c:v>233.01</c:v>
                </c:pt>
                <c:pt idx="749">
                  <c:v>233.3</c:v>
                </c:pt>
                <c:pt idx="750">
                  <c:v>233.53</c:v>
                </c:pt>
                <c:pt idx="751">
                  <c:v>233.77</c:v>
                </c:pt>
                <c:pt idx="752">
                  <c:v>234</c:v>
                </c:pt>
                <c:pt idx="753">
                  <c:v>234.28</c:v>
                </c:pt>
                <c:pt idx="754">
                  <c:v>234.52</c:v>
                </c:pt>
                <c:pt idx="755">
                  <c:v>234.75</c:v>
                </c:pt>
                <c:pt idx="756">
                  <c:v>235.03</c:v>
                </c:pt>
                <c:pt idx="757">
                  <c:v>235.28</c:v>
                </c:pt>
                <c:pt idx="758">
                  <c:v>235.52</c:v>
                </c:pt>
                <c:pt idx="759">
                  <c:v>235.75</c:v>
                </c:pt>
                <c:pt idx="760">
                  <c:v>236.03</c:v>
                </c:pt>
                <c:pt idx="761">
                  <c:v>236.27</c:v>
                </c:pt>
                <c:pt idx="762">
                  <c:v>236.5</c:v>
                </c:pt>
                <c:pt idx="763">
                  <c:v>236.78</c:v>
                </c:pt>
                <c:pt idx="764">
                  <c:v>237.02</c:v>
                </c:pt>
                <c:pt idx="765">
                  <c:v>237.25</c:v>
                </c:pt>
                <c:pt idx="766">
                  <c:v>237.53</c:v>
                </c:pt>
                <c:pt idx="767">
                  <c:v>237.76</c:v>
                </c:pt>
                <c:pt idx="768">
                  <c:v>238.04</c:v>
                </c:pt>
                <c:pt idx="769">
                  <c:v>238.27</c:v>
                </c:pt>
                <c:pt idx="770">
                  <c:v>238.5</c:v>
                </c:pt>
                <c:pt idx="771">
                  <c:v>238.78</c:v>
                </c:pt>
                <c:pt idx="772">
                  <c:v>239.02</c:v>
                </c:pt>
                <c:pt idx="773">
                  <c:v>239.29</c:v>
                </c:pt>
                <c:pt idx="774">
                  <c:v>239.52</c:v>
                </c:pt>
                <c:pt idx="775">
                  <c:v>239.76</c:v>
                </c:pt>
                <c:pt idx="776">
                  <c:v>240.04</c:v>
                </c:pt>
                <c:pt idx="777">
                  <c:v>240.28</c:v>
                </c:pt>
                <c:pt idx="778">
                  <c:v>240.51</c:v>
                </c:pt>
                <c:pt idx="779">
                  <c:v>240.79</c:v>
                </c:pt>
                <c:pt idx="780">
                  <c:v>241.03</c:v>
                </c:pt>
                <c:pt idx="781">
                  <c:v>241.26</c:v>
                </c:pt>
                <c:pt idx="782">
                  <c:v>241.54</c:v>
                </c:pt>
                <c:pt idx="783">
                  <c:v>241.78</c:v>
                </c:pt>
                <c:pt idx="784">
                  <c:v>242.01</c:v>
                </c:pt>
                <c:pt idx="785">
                  <c:v>242.29</c:v>
                </c:pt>
                <c:pt idx="786">
                  <c:v>242.53</c:v>
                </c:pt>
                <c:pt idx="787">
                  <c:v>242.76</c:v>
                </c:pt>
                <c:pt idx="788">
                  <c:v>243.04</c:v>
                </c:pt>
                <c:pt idx="789">
                  <c:v>243.29</c:v>
                </c:pt>
                <c:pt idx="790">
                  <c:v>243.52</c:v>
                </c:pt>
                <c:pt idx="791">
                  <c:v>243.75</c:v>
                </c:pt>
                <c:pt idx="792">
                  <c:v>244.04</c:v>
                </c:pt>
                <c:pt idx="793">
                  <c:v>244.27</c:v>
                </c:pt>
                <c:pt idx="794">
                  <c:v>244.51</c:v>
                </c:pt>
                <c:pt idx="795">
                  <c:v>244.79</c:v>
                </c:pt>
                <c:pt idx="796">
                  <c:v>245.02</c:v>
                </c:pt>
                <c:pt idx="797">
                  <c:v>245.26</c:v>
                </c:pt>
                <c:pt idx="798">
                  <c:v>245.54</c:v>
                </c:pt>
                <c:pt idx="799">
                  <c:v>245.77</c:v>
                </c:pt>
                <c:pt idx="800">
                  <c:v>246.01</c:v>
                </c:pt>
                <c:pt idx="801">
                  <c:v>246.29</c:v>
                </c:pt>
                <c:pt idx="802">
                  <c:v>246.52</c:v>
                </c:pt>
                <c:pt idx="803">
                  <c:v>246.76</c:v>
                </c:pt>
                <c:pt idx="804">
                  <c:v>247.04</c:v>
                </c:pt>
                <c:pt idx="805">
                  <c:v>247.27</c:v>
                </c:pt>
                <c:pt idx="806">
                  <c:v>247.51</c:v>
                </c:pt>
                <c:pt idx="807">
                  <c:v>247.79</c:v>
                </c:pt>
                <c:pt idx="808">
                  <c:v>248.02</c:v>
                </c:pt>
                <c:pt idx="809">
                  <c:v>248.29</c:v>
                </c:pt>
                <c:pt idx="810">
                  <c:v>248.53</c:v>
                </c:pt>
                <c:pt idx="811">
                  <c:v>248.76</c:v>
                </c:pt>
                <c:pt idx="812">
                  <c:v>249.04</c:v>
                </c:pt>
                <c:pt idx="813">
                  <c:v>249.28</c:v>
                </c:pt>
                <c:pt idx="814">
                  <c:v>249.52</c:v>
                </c:pt>
                <c:pt idx="815">
                  <c:v>249.75</c:v>
                </c:pt>
                <c:pt idx="816">
                  <c:v>250.03</c:v>
                </c:pt>
                <c:pt idx="817">
                  <c:v>250.27</c:v>
                </c:pt>
                <c:pt idx="818">
                  <c:v>250.5</c:v>
                </c:pt>
                <c:pt idx="819">
                  <c:v>250.78</c:v>
                </c:pt>
                <c:pt idx="820">
                  <c:v>251.02</c:v>
                </c:pt>
                <c:pt idx="821">
                  <c:v>251.25</c:v>
                </c:pt>
                <c:pt idx="822">
                  <c:v>251.53</c:v>
                </c:pt>
                <c:pt idx="823">
                  <c:v>251.77</c:v>
                </c:pt>
                <c:pt idx="824">
                  <c:v>252</c:v>
                </c:pt>
                <c:pt idx="825">
                  <c:v>252.28</c:v>
                </c:pt>
                <c:pt idx="826">
                  <c:v>252.52</c:v>
                </c:pt>
                <c:pt idx="827">
                  <c:v>252.75</c:v>
                </c:pt>
                <c:pt idx="828">
                  <c:v>253.04</c:v>
                </c:pt>
                <c:pt idx="829">
                  <c:v>253.26</c:v>
                </c:pt>
                <c:pt idx="830">
                  <c:v>253.54</c:v>
                </c:pt>
                <c:pt idx="831">
                  <c:v>253.78</c:v>
                </c:pt>
                <c:pt idx="832">
                  <c:v>254.02</c:v>
                </c:pt>
                <c:pt idx="833">
                  <c:v>254.25</c:v>
                </c:pt>
                <c:pt idx="834">
                  <c:v>254.53</c:v>
                </c:pt>
                <c:pt idx="835">
                  <c:v>254.77</c:v>
                </c:pt>
                <c:pt idx="836">
                  <c:v>255</c:v>
                </c:pt>
                <c:pt idx="837">
                  <c:v>255.28</c:v>
                </c:pt>
                <c:pt idx="838">
                  <c:v>255.53</c:v>
                </c:pt>
                <c:pt idx="839">
                  <c:v>255.77</c:v>
                </c:pt>
                <c:pt idx="840">
                  <c:v>256.01</c:v>
                </c:pt>
                <c:pt idx="841">
                  <c:v>256.29</c:v>
                </c:pt>
                <c:pt idx="842">
                  <c:v>256.52</c:v>
                </c:pt>
                <c:pt idx="843">
                  <c:v>256.75</c:v>
                </c:pt>
                <c:pt idx="844">
                  <c:v>257.03</c:v>
                </c:pt>
                <c:pt idx="845">
                  <c:v>257.27</c:v>
                </c:pt>
                <c:pt idx="846">
                  <c:v>257.51</c:v>
                </c:pt>
                <c:pt idx="847">
                  <c:v>257.79</c:v>
                </c:pt>
                <c:pt idx="848">
                  <c:v>258.03</c:v>
                </c:pt>
                <c:pt idx="849">
                  <c:v>258.25</c:v>
                </c:pt>
                <c:pt idx="850">
                  <c:v>258.53</c:v>
                </c:pt>
                <c:pt idx="851">
                  <c:v>258.77</c:v>
                </c:pt>
                <c:pt idx="852">
                  <c:v>259</c:v>
                </c:pt>
                <c:pt idx="853">
                  <c:v>259.28</c:v>
                </c:pt>
                <c:pt idx="854">
                  <c:v>259.53</c:v>
                </c:pt>
                <c:pt idx="855">
                  <c:v>259.76</c:v>
                </c:pt>
                <c:pt idx="856">
                  <c:v>260.04</c:v>
                </c:pt>
                <c:pt idx="857">
                  <c:v>260.28</c:v>
                </c:pt>
                <c:pt idx="858">
                  <c:v>260.51</c:v>
                </c:pt>
                <c:pt idx="859">
                  <c:v>260.79</c:v>
                </c:pt>
                <c:pt idx="860">
                  <c:v>261.03</c:v>
                </c:pt>
                <c:pt idx="861">
                  <c:v>261.27</c:v>
                </c:pt>
                <c:pt idx="862">
                  <c:v>261.5</c:v>
                </c:pt>
                <c:pt idx="863">
                  <c:v>261.78</c:v>
                </c:pt>
                <c:pt idx="864">
                  <c:v>262.02</c:v>
                </c:pt>
                <c:pt idx="865">
                  <c:v>262.25</c:v>
                </c:pt>
                <c:pt idx="866">
                  <c:v>262.53</c:v>
                </c:pt>
                <c:pt idx="867">
                  <c:v>262.77</c:v>
                </c:pt>
                <c:pt idx="868">
                  <c:v>263</c:v>
                </c:pt>
                <c:pt idx="869">
                  <c:v>263.28</c:v>
                </c:pt>
                <c:pt idx="870">
                  <c:v>263.51</c:v>
                </c:pt>
                <c:pt idx="871">
                  <c:v>263.79</c:v>
                </c:pt>
                <c:pt idx="872">
                  <c:v>264.03</c:v>
                </c:pt>
                <c:pt idx="873">
                  <c:v>264.26</c:v>
                </c:pt>
                <c:pt idx="874">
                  <c:v>264.54</c:v>
                </c:pt>
                <c:pt idx="875">
                  <c:v>264.78</c:v>
                </c:pt>
                <c:pt idx="876">
                  <c:v>265.01</c:v>
                </c:pt>
                <c:pt idx="877">
                  <c:v>265.29</c:v>
                </c:pt>
                <c:pt idx="878">
                  <c:v>265.53</c:v>
                </c:pt>
                <c:pt idx="879">
                  <c:v>265.76</c:v>
                </c:pt>
                <c:pt idx="880">
                  <c:v>266.04</c:v>
                </c:pt>
                <c:pt idx="881">
                  <c:v>266.28</c:v>
                </c:pt>
                <c:pt idx="882">
                  <c:v>266.53</c:v>
                </c:pt>
                <c:pt idx="883">
                  <c:v>266.76</c:v>
                </c:pt>
                <c:pt idx="884">
                  <c:v>267.04</c:v>
                </c:pt>
                <c:pt idx="885">
                  <c:v>267.28</c:v>
                </c:pt>
                <c:pt idx="886">
                  <c:v>267.51</c:v>
                </c:pt>
                <c:pt idx="887">
                  <c:v>267.79</c:v>
                </c:pt>
                <c:pt idx="888">
                  <c:v>268.03</c:v>
                </c:pt>
                <c:pt idx="889">
                  <c:v>268.27</c:v>
                </c:pt>
                <c:pt idx="890">
                  <c:v>268.51</c:v>
                </c:pt>
                <c:pt idx="891">
                  <c:v>268.79</c:v>
                </c:pt>
                <c:pt idx="892">
                  <c:v>269.02</c:v>
                </c:pt>
                <c:pt idx="893">
                  <c:v>269.26</c:v>
                </c:pt>
                <c:pt idx="894">
                  <c:v>269.52</c:v>
                </c:pt>
                <c:pt idx="895">
                  <c:v>269.75</c:v>
                </c:pt>
                <c:pt idx="896">
                  <c:v>270.03</c:v>
                </c:pt>
                <c:pt idx="897">
                  <c:v>270.27</c:v>
                </c:pt>
                <c:pt idx="898">
                  <c:v>270.51</c:v>
                </c:pt>
                <c:pt idx="899">
                  <c:v>270.79</c:v>
                </c:pt>
                <c:pt idx="900">
                  <c:v>271.03</c:v>
                </c:pt>
                <c:pt idx="901">
                  <c:v>271.26</c:v>
                </c:pt>
                <c:pt idx="902">
                  <c:v>271.54</c:v>
                </c:pt>
                <c:pt idx="903">
                  <c:v>271.78</c:v>
                </c:pt>
                <c:pt idx="904">
                  <c:v>272.01</c:v>
                </c:pt>
                <c:pt idx="905">
                  <c:v>272.29</c:v>
                </c:pt>
                <c:pt idx="906">
                  <c:v>272.53</c:v>
                </c:pt>
                <c:pt idx="907">
                  <c:v>272.76</c:v>
                </c:pt>
                <c:pt idx="908">
                  <c:v>273.04</c:v>
                </c:pt>
                <c:pt idx="909">
                  <c:v>273.28</c:v>
                </c:pt>
                <c:pt idx="910">
                  <c:v>273.52</c:v>
                </c:pt>
                <c:pt idx="911">
                  <c:v>273.75</c:v>
                </c:pt>
                <c:pt idx="912">
                  <c:v>274.03</c:v>
                </c:pt>
                <c:pt idx="913">
                  <c:v>274.27</c:v>
                </c:pt>
                <c:pt idx="914">
                  <c:v>274.5</c:v>
                </c:pt>
                <c:pt idx="915">
                  <c:v>274.78</c:v>
                </c:pt>
                <c:pt idx="916">
                  <c:v>275.02</c:v>
                </c:pt>
                <c:pt idx="917">
                  <c:v>275.25</c:v>
                </c:pt>
                <c:pt idx="918">
                  <c:v>275.53</c:v>
                </c:pt>
                <c:pt idx="919">
                  <c:v>275.77</c:v>
                </c:pt>
                <c:pt idx="920">
                  <c:v>276.01</c:v>
                </c:pt>
                <c:pt idx="921">
                  <c:v>276.29</c:v>
                </c:pt>
                <c:pt idx="922">
                  <c:v>276.53</c:v>
                </c:pt>
                <c:pt idx="923">
                  <c:v>276.76</c:v>
                </c:pt>
                <c:pt idx="924">
                  <c:v>277.04</c:v>
                </c:pt>
                <c:pt idx="925">
                  <c:v>277.28</c:v>
                </c:pt>
                <c:pt idx="926">
                  <c:v>277.52</c:v>
                </c:pt>
                <c:pt idx="927">
                  <c:v>277.75</c:v>
                </c:pt>
                <c:pt idx="928">
                  <c:v>278.03</c:v>
                </c:pt>
                <c:pt idx="929">
                  <c:v>278.27</c:v>
                </c:pt>
                <c:pt idx="930">
                  <c:v>278.51</c:v>
                </c:pt>
                <c:pt idx="931">
                  <c:v>278.79</c:v>
                </c:pt>
                <c:pt idx="932">
                  <c:v>279.03</c:v>
                </c:pt>
                <c:pt idx="933">
                  <c:v>279.26</c:v>
                </c:pt>
                <c:pt idx="934">
                  <c:v>279.5</c:v>
                </c:pt>
                <c:pt idx="935">
                  <c:v>279.78</c:v>
                </c:pt>
                <c:pt idx="936">
                  <c:v>280.02</c:v>
                </c:pt>
                <c:pt idx="937">
                  <c:v>280.25</c:v>
                </c:pt>
                <c:pt idx="938">
                  <c:v>280.53</c:v>
                </c:pt>
                <c:pt idx="939">
                  <c:v>280.77</c:v>
                </c:pt>
                <c:pt idx="940">
                  <c:v>281</c:v>
                </c:pt>
                <c:pt idx="941">
                  <c:v>281.28</c:v>
                </c:pt>
                <c:pt idx="942">
                  <c:v>281.52</c:v>
                </c:pt>
                <c:pt idx="943">
                  <c:v>281.76</c:v>
                </c:pt>
                <c:pt idx="944">
                  <c:v>282.04</c:v>
                </c:pt>
                <c:pt idx="945">
                  <c:v>282.28</c:v>
                </c:pt>
                <c:pt idx="946">
                  <c:v>282.51</c:v>
                </c:pt>
                <c:pt idx="947">
                  <c:v>282.79</c:v>
                </c:pt>
                <c:pt idx="948">
                  <c:v>283.03</c:v>
                </c:pt>
                <c:pt idx="949">
                  <c:v>283.27</c:v>
                </c:pt>
                <c:pt idx="950">
                  <c:v>283.5</c:v>
                </c:pt>
                <c:pt idx="951">
                  <c:v>283.78</c:v>
                </c:pt>
                <c:pt idx="952">
                  <c:v>284.02</c:v>
                </c:pt>
                <c:pt idx="953">
                  <c:v>284.25</c:v>
                </c:pt>
                <c:pt idx="954">
                  <c:v>284.54</c:v>
                </c:pt>
                <c:pt idx="955">
                  <c:v>284.78</c:v>
                </c:pt>
                <c:pt idx="956">
                  <c:v>285.01</c:v>
                </c:pt>
                <c:pt idx="957">
                  <c:v>285.29</c:v>
                </c:pt>
                <c:pt idx="958">
                  <c:v>285.53</c:v>
                </c:pt>
                <c:pt idx="959">
                  <c:v>285.77</c:v>
                </c:pt>
                <c:pt idx="960">
                  <c:v>286</c:v>
                </c:pt>
                <c:pt idx="961">
                  <c:v>286.29</c:v>
                </c:pt>
                <c:pt idx="962">
                  <c:v>286.52</c:v>
                </c:pt>
                <c:pt idx="963">
                  <c:v>286.76</c:v>
                </c:pt>
                <c:pt idx="964">
                  <c:v>287.04</c:v>
                </c:pt>
                <c:pt idx="965">
                  <c:v>287.28</c:v>
                </c:pt>
                <c:pt idx="966">
                  <c:v>287.51</c:v>
                </c:pt>
                <c:pt idx="967">
                  <c:v>287.79</c:v>
                </c:pt>
                <c:pt idx="968">
                  <c:v>288.04</c:v>
                </c:pt>
                <c:pt idx="969">
                  <c:v>288.29</c:v>
                </c:pt>
                <c:pt idx="970">
                  <c:v>288.52</c:v>
                </c:pt>
                <c:pt idx="971">
                  <c:v>288.75</c:v>
                </c:pt>
                <c:pt idx="972">
                  <c:v>289.04</c:v>
                </c:pt>
                <c:pt idx="973">
                  <c:v>289.27</c:v>
                </c:pt>
                <c:pt idx="974">
                  <c:v>289.5</c:v>
                </c:pt>
                <c:pt idx="975">
                  <c:v>289.78</c:v>
                </c:pt>
                <c:pt idx="976">
                  <c:v>290.02</c:v>
                </c:pt>
                <c:pt idx="977">
                  <c:v>290.25</c:v>
                </c:pt>
                <c:pt idx="978">
                  <c:v>290.54</c:v>
                </c:pt>
                <c:pt idx="979">
                  <c:v>290.77</c:v>
                </c:pt>
                <c:pt idx="980">
                  <c:v>291</c:v>
                </c:pt>
                <c:pt idx="981">
                  <c:v>291.28</c:v>
                </c:pt>
                <c:pt idx="982">
                  <c:v>291.52</c:v>
                </c:pt>
                <c:pt idx="983">
                  <c:v>291.79</c:v>
                </c:pt>
                <c:pt idx="984">
                  <c:v>292.03</c:v>
                </c:pt>
                <c:pt idx="985">
                  <c:v>292.26</c:v>
                </c:pt>
                <c:pt idx="986">
                  <c:v>292.54</c:v>
                </c:pt>
                <c:pt idx="987">
                  <c:v>292.78</c:v>
                </c:pt>
                <c:pt idx="988">
                  <c:v>293.01</c:v>
                </c:pt>
                <c:pt idx="989">
                  <c:v>293.29</c:v>
                </c:pt>
                <c:pt idx="990">
                  <c:v>293.53</c:v>
                </c:pt>
                <c:pt idx="991">
                  <c:v>293.76</c:v>
                </c:pt>
                <c:pt idx="992">
                  <c:v>294.04</c:v>
                </c:pt>
                <c:pt idx="993">
                  <c:v>294.28</c:v>
                </c:pt>
                <c:pt idx="994">
                  <c:v>294.51</c:v>
                </c:pt>
                <c:pt idx="995">
                  <c:v>294.79</c:v>
                </c:pt>
                <c:pt idx="996">
                  <c:v>295.03</c:v>
                </c:pt>
                <c:pt idx="997">
                  <c:v>295.28</c:v>
                </c:pt>
                <c:pt idx="998">
                  <c:v>295.51</c:v>
                </c:pt>
                <c:pt idx="999">
                  <c:v>295.79</c:v>
                </c:pt>
                <c:pt idx="1000">
                  <c:v>296.03</c:v>
                </c:pt>
                <c:pt idx="1001">
                  <c:v>296.26</c:v>
                </c:pt>
                <c:pt idx="1002">
                  <c:v>296.54</c:v>
                </c:pt>
                <c:pt idx="1003">
                  <c:v>296.77</c:v>
                </c:pt>
                <c:pt idx="1004">
                  <c:v>297</c:v>
                </c:pt>
                <c:pt idx="1005">
                  <c:v>297.28</c:v>
                </c:pt>
                <c:pt idx="1006">
                  <c:v>297.52</c:v>
                </c:pt>
                <c:pt idx="1007">
                  <c:v>297.75</c:v>
                </c:pt>
                <c:pt idx="1008">
                  <c:v>298.03</c:v>
                </c:pt>
                <c:pt idx="1009">
                  <c:v>298.27</c:v>
                </c:pt>
                <c:pt idx="1010">
                  <c:v>298.5</c:v>
                </c:pt>
                <c:pt idx="1011">
                  <c:v>298.78</c:v>
                </c:pt>
                <c:pt idx="1012">
                  <c:v>299.02</c:v>
                </c:pt>
                <c:pt idx="1013">
                  <c:v>299.25</c:v>
                </c:pt>
                <c:pt idx="1014">
                  <c:v>299.54</c:v>
                </c:pt>
                <c:pt idx="1015">
                  <c:v>299.77</c:v>
                </c:pt>
                <c:pt idx="1016">
                  <c:v>300</c:v>
                </c:pt>
                <c:pt idx="1017">
                  <c:v>300.29</c:v>
                </c:pt>
                <c:pt idx="1018">
                  <c:v>300.52</c:v>
                </c:pt>
                <c:pt idx="1019">
                  <c:v>300.75</c:v>
                </c:pt>
                <c:pt idx="1020">
                  <c:v>301.04</c:v>
                </c:pt>
                <c:pt idx="1021">
                  <c:v>301.27</c:v>
                </c:pt>
                <c:pt idx="1022">
                  <c:v>301.5</c:v>
                </c:pt>
                <c:pt idx="1023">
                  <c:v>301.78</c:v>
                </c:pt>
                <c:pt idx="1024">
                  <c:v>302.01</c:v>
                </c:pt>
                <c:pt idx="1025">
                  <c:v>302.29</c:v>
                </c:pt>
                <c:pt idx="1026">
                  <c:v>302.53</c:v>
                </c:pt>
                <c:pt idx="1027">
                  <c:v>302.76</c:v>
                </c:pt>
                <c:pt idx="1028">
                  <c:v>303.04</c:v>
                </c:pt>
                <c:pt idx="1029">
                  <c:v>303.29</c:v>
                </c:pt>
                <c:pt idx="1030">
                  <c:v>303.52</c:v>
                </c:pt>
                <c:pt idx="1031">
                  <c:v>303.75</c:v>
                </c:pt>
                <c:pt idx="1032">
                  <c:v>304.04</c:v>
                </c:pt>
                <c:pt idx="1033">
                  <c:v>304.27</c:v>
                </c:pt>
                <c:pt idx="1034">
                  <c:v>304.5</c:v>
                </c:pt>
                <c:pt idx="1035">
                  <c:v>304.79</c:v>
                </c:pt>
                <c:pt idx="1036">
                  <c:v>305.02</c:v>
                </c:pt>
                <c:pt idx="1037">
                  <c:v>305.25</c:v>
                </c:pt>
                <c:pt idx="1038">
                  <c:v>305.54</c:v>
                </c:pt>
                <c:pt idx="1039">
                  <c:v>305.77</c:v>
                </c:pt>
                <c:pt idx="1040">
                  <c:v>306</c:v>
                </c:pt>
                <c:pt idx="1041">
                  <c:v>306.29</c:v>
                </c:pt>
                <c:pt idx="1042">
                  <c:v>306.52</c:v>
                </c:pt>
                <c:pt idx="1043">
                  <c:v>306.79</c:v>
                </c:pt>
                <c:pt idx="1044">
                  <c:v>307.03</c:v>
                </c:pt>
                <c:pt idx="1045">
                  <c:v>307.26</c:v>
                </c:pt>
                <c:pt idx="1046">
                  <c:v>307.54</c:v>
                </c:pt>
                <c:pt idx="1047">
                  <c:v>307.78</c:v>
                </c:pt>
                <c:pt idx="1048">
                  <c:v>308.01</c:v>
                </c:pt>
              </c:numCache>
            </c:numRef>
          </c:xVal>
          <c:yVal>
            <c:numRef>
              <c:f>Sheet1!$B$2:$B$1050</c:f>
              <c:numCache>
                <c:formatCode>General</c:formatCode>
                <c:ptCount val="1049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200</c:v>
                </c:pt>
                <c:pt idx="125">
                  <c:v>200</c:v>
                </c:pt>
                <c:pt idx="126">
                  <c:v>200</c:v>
                </c:pt>
                <c:pt idx="127">
                  <c:v>200</c:v>
                </c:pt>
                <c:pt idx="128">
                  <c:v>200</c:v>
                </c:pt>
                <c:pt idx="129">
                  <c:v>200</c:v>
                </c:pt>
                <c:pt idx="130">
                  <c:v>200</c:v>
                </c:pt>
                <c:pt idx="131">
                  <c:v>200</c:v>
                </c:pt>
                <c:pt idx="132">
                  <c:v>200</c:v>
                </c:pt>
                <c:pt idx="133">
                  <c:v>200</c:v>
                </c:pt>
                <c:pt idx="134">
                  <c:v>200</c:v>
                </c:pt>
                <c:pt idx="135">
                  <c:v>200</c:v>
                </c:pt>
                <c:pt idx="136">
                  <c:v>200</c:v>
                </c:pt>
                <c:pt idx="137">
                  <c:v>200</c:v>
                </c:pt>
                <c:pt idx="138">
                  <c:v>200</c:v>
                </c:pt>
                <c:pt idx="139">
                  <c:v>200</c:v>
                </c:pt>
                <c:pt idx="140">
                  <c:v>200</c:v>
                </c:pt>
                <c:pt idx="141">
                  <c:v>200</c:v>
                </c:pt>
                <c:pt idx="142">
                  <c:v>200</c:v>
                </c:pt>
                <c:pt idx="143">
                  <c:v>200</c:v>
                </c:pt>
                <c:pt idx="144">
                  <c:v>200</c:v>
                </c:pt>
                <c:pt idx="145">
                  <c:v>200</c:v>
                </c:pt>
                <c:pt idx="146">
                  <c:v>200</c:v>
                </c:pt>
                <c:pt idx="147">
                  <c:v>200</c:v>
                </c:pt>
                <c:pt idx="148">
                  <c:v>200</c:v>
                </c:pt>
                <c:pt idx="149">
                  <c:v>200</c:v>
                </c:pt>
                <c:pt idx="150">
                  <c:v>200</c:v>
                </c:pt>
                <c:pt idx="151">
                  <c:v>200</c:v>
                </c:pt>
                <c:pt idx="152">
                  <c:v>200</c:v>
                </c:pt>
                <c:pt idx="153">
                  <c:v>200</c:v>
                </c:pt>
                <c:pt idx="154">
                  <c:v>200</c:v>
                </c:pt>
                <c:pt idx="155">
                  <c:v>200</c:v>
                </c:pt>
                <c:pt idx="156">
                  <c:v>200</c:v>
                </c:pt>
                <c:pt idx="157">
                  <c:v>200</c:v>
                </c:pt>
                <c:pt idx="158">
                  <c:v>200</c:v>
                </c:pt>
                <c:pt idx="159">
                  <c:v>200</c:v>
                </c:pt>
                <c:pt idx="160">
                  <c:v>200</c:v>
                </c:pt>
                <c:pt idx="161">
                  <c:v>200</c:v>
                </c:pt>
                <c:pt idx="162">
                  <c:v>200</c:v>
                </c:pt>
                <c:pt idx="163">
                  <c:v>200</c:v>
                </c:pt>
                <c:pt idx="164">
                  <c:v>200</c:v>
                </c:pt>
                <c:pt idx="165">
                  <c:v>200</c:v>
                </c:pt>
                <c:pt idx="166">
                  <c:v>200</c:v>
                </c:pt>
                <c:pt idx="167">
                  <c:v>200</c:v>
                </c:pt>
                <c:pt idx="168">
                  <c:v>200</c:v>
                </c:pt>
                <c:pt idx="169">
                  <c:v>200</c:v>
                </c:pt>
                <c:pt idx="170">
                  <c:v>200</c:v>
                </c:pt>
                <c:pt idx="171">
                  <c:v>200</c:v>
                </c:pt>
                <c:pt idx="172">
                  <c:v>200</c:v>
                </c:pt>
                <c:pt idx="173">
                  <c:v>200</c:v>
                </c:pt>
                <c:pt idx="174">
                  <c:v>200</c:v>
                </c:pt>
                <c:pt idx="175">
                  <c:v>200</c:v>
                </c:pt>
                <c:pt idx="176">
                  <c:v>200</c:v>
                </c:pt>
                <c:pt idx="177">
                  <c:v>200</c:v>
                </c:pt>
                <c:pt idx="178">
                  <c:v>200</c:v>
                </c:pt>
                <c:pt idx="179">
                  <c:v>200</c:v>
                </c:pt>
                <c:pt idx="180">
                  <c:v>200</c:v>
                </c:pt>
                <c:pt idx="181">
                  <c:v>200</c:v>
                </c:pt>
                <c:pt idx="182">
                  <c:v>200</c:v>
                </c:pt>
                <c:pt idx="183">
                  <c:v>200</c:v>
                </c:pt>
                <c:pt idx="184">
                  <c:v>200</c:v>
                </c:pt>
                <c:pt idx="185">
                  <c:v>200</c:v>
                </c:pt>
                <c:pt idx="186">
                  <c:v>200</c:v>
                </c:pt>
                <c:pt idx="187">
                  <c:v>200</c:v>
                </c:pt>
                <c:pt idx="188">
                  <c:v>200</c:v>
                </c:pt>
                <c:pt idx="189">
                  <c:v>200</c:v>
                </c:pt>
                <c:pt idx="190">
                  <c:v>200</c:v>
                </c:pt>
                <c:pt idx="191">
                  <c:v>200</c:v>
                </c:pt>
                <c:pt idx="192">
                  <c:v>200</c:v>
                </c:pt>
                <c:pt idx="193">
                  <c:v>200</c:v>
                </c:pt>
                <c:pt idx="194">
                  <c:v>200</c:v>
                </c:pt>
                <c:pt idx="195">
                  <c:v>200</c:v>
                </c:pt>
                <c:pt idx="196">
                  <c:v>200</c:v>
                </c:pt>
                <c:pt idx="197">
                  <c:v>200</c:v>
                </c:pt>
                <c:pt idx="198">
                  <c:v>200</c:v>
                </c:pt>
                <c:pt idx="199">
                  <c:v>200</c:v>
                </c:pt>
                <c:pt idx="200">
                  <c:v>200</c:v>
                </c:pt>
                <c:pt idx="201">
                  <c:v>200</c:v>
                </c:pt>
                <c:pt idx="202">
                  <c:v>200</c:v>
                </c:pt>
                <c:pt idx="203">
                  <c:v>200</c:v>
                </c:pt>
                <c:pt idx="204">
                  <c:v>200</c:v>
                </c:pt>
                <c:pt idx="205">
                  <c:v>200</c:v>
                </c:pt>
                <c:pt idx="206">
                  <c:v>200</c:v>
                </c:pt>
                <c:pt idx="207">
                  <c:v>200</c:v>
                </c:pt>
                <c:pt idx="208">
                  <c:v>200</c:v>
                </c:pt>
                <c:pt idx="209">
                  <c:v>200</c:v>
                </c:pt>
                <c:pt idx="210">
                  <c:v>200</c:v>
                </c:pt>
                <c:pt idx="211">
                  <c:v>200</c:v>
                </c:pt>
                <c:pt idx="212">
                  <c:v>200</c:v>
                </c:pt>
                <c:pt idx="213">
                  <c:v>200</c:v>
                </c:pt>
                <c:pt idx="214">
                  <c:v>200</c:v>
                </c:pt>
                <c:pt idx="215">
                  <c:v>200</c:v>
                </c:pt>
                <c:pt idx="216">
                  <c:v>200</c:v>
                </c:pt>
                <c:pt idx="217">
                  <c:v>200</c:v>
                </c:pt>
                <c:pt idx="218">
                  <c:v>200</c:v>
                </c:pt>
                <c:pt idx="219">
                  <c:v>200</c:v>
                </c:pt>
                <c:pt idx="220">
                  <c:v>200</c:v>
                </c:pt>
                <c:pt idx="221">
                  <c:v>200</c:v>
                </c:pt>
                <c:pt idx="222">
                  <c:v>200</c:v>
                </c:pt>
                <c:pt idx="223">
                  <c:v>200</c:v>
                </c:pt>
                <c:pt idx="224">
                  <c:v>200</c:v>
                </c:pt>
                <c:pt idx="225">
                  <c:v>200</c:v>
                </c:pt>
                <c:pt idx="226">
                  <c:v>200</c:v>
                </c:pt>
                <c:pt idx="227">
                  <c:v>200</c:v>
                </c:pt>
                <c:pt idx="228">
                  <c:v>200</c:v>
                </c:pt>
                <c:pt idx="229">
                  <c:v>200</c:v>
                </c:pt>
                <c:pt idx="230">
                  <c:v>200</c:v>
                </c:pt>
                <c:pt idx="231">
                  <c:v>200</c:v>
                </c:pt>
                <c:pt idx="232">
                  <c:v>200</c:v>
                </c:pt>
                <c:pt idx="233">
                  <c:v>200</c:v>
                </c:pt>
                <c:pt idx="234">
                  <c:v>200</c:v>
                </c:pt>
                <c:pt idx="235">
                  <c:v>200</c:v>
                </c:pt>
                <c:pt idx="236">
                  <c:v>200</c:v>
                </c:pt>
                <c:pt idx="237">
                  <c:v>200</c:v>
                </c:pt>
                <c:pt idx="238">
                  <c:v>200</c:v>
                </c:pt>
                <c:pt idx="239">
                  <c:v>200</c:v>
                </c:pt>
                <c:pt idx="240">
                  <c:v>200</c:v>
                </c:pt>
                <c:pt idx="241">
                  <c:v>200</c:v>
                </c:pt>
                <c:pt idx="242">
                  <c:v>200</c:v>
                </c:pt>
                <c:pt idx="243">
                  <c:v>200</c:v>
                </c:pt>
                <c:pt idx="244">
                  <c:v>200</c:v>
                </c:pt>
                <c:pt idx="245">
                  <c:v>200</c:v>
                </c:pt>
                <c:pt idx="246">
                  <c:v>200</c:v>
                </c:pt>
                <c:pt idx="247">
                  <c:v>200</c:v>
                </c:pt>
                <c:pt idx="248">
                  <c:v>200</c:v>
                </c:pt>
                <c:pt idx="249">
                  <c:v>200</c:v>
                </c:pt>
                <c:pt idx="250">
                  <c:v>200</c:v>
                </c:pt>
                <c:pt idx="251">
                  <c:v>200</c:v>
                </c:pt>
                <c:pt idx="252">
                  <c:v>200</c:v>
                </c:pt>
                <c:pt idx="253">
                  <c:v>200</c:v>
                </c:pt>
                <c:pt idx="254">
                  <c:v>200</c:v>
                </c:pt>
                <c:pt idx="255">
                  <c:v>200</c:v>
                </c:pt>
                <c:pt idx="256">
                  <c:v>200</c:v>
                </c:pt>
                <c:pt idx="257">
                  <c:v>200</c:v>
                </c:pt>
                <c:pt idx="258">
                  <c:v>200</c:v>
                </c:pt>
                <c:pt idx="259">
                  <c:v>200</c:v>
                </c:pt>
                <c:pt idx="260">
                  <c:v>200</c:v>
                </c:pt>
                <c:pt idx="261">
                  <c:v>200</c:v>
                </c:pt>
                <c:pt idx="262">
                  <c:v>200</c:v>
                </c:pt>
                <c:pt idx="263">
                  <c:v>200</c:v>
                </c:pt>
                <c:pt idx="264">
                  <c:v>200</c:v>
                </c:pt>
                <c:pt idx="265">
                  <c:v>200</c:v>
                </c:pt>
                <c:pt idx="266">
                  <c:v>200</c:v>
                </c:pt>
                <c:pt idx="267">
                  <c:v>200</c:v>
                </c:pt>
                <c:pt idx="268">
                  <c:v>200</c:v>
                </c:pt>
                <c:pt idx="269">
                  <c:v>200</c:v>
                </c:pt>
                <c:pt idx="270">
                  <c:v>200</c:v>
                </c:pt>
                <c:pt idx="271">
                  <c:v>200</c:v>
                </c:pt>
                <c:pt idx="272">
                  <c:v>200</c:v>
                </c:pt>
                <c:pt idx="273">
                  <c:v>200</c:v>
                </c:pt>
                <c:pt idx="274">
                  <c:v>200</c:v>
                </c:pt>
                <c:pt idx="275">
                  <c:v>200</c:v>
                </c:pt>
                <c:pt idx="276">
                  <c:v>200</c:v>
                </c:pt>
                <c:pt idx="277">
                  <c:v>200</c:v>
                </c:pt>
                <c:pt idx="278">
                  <c:v>200</c:v>
                </c:pt>
                <c:pt idx="279">
                  <c:v>200</c:v>
                </c:pt>
                <c:pt idx="280">
                  <c:v>200</c:v>
                </c:pt>
                <c:pt idx="281">
                  <c:v>200</c:v>
                </c:pt>
                <c:pt idx="282">
                  <c:v>200</c:v>
                </c:pt>
                <c:pt idx="283">
                  <c:v>200</c:v>
                </c:pt>
                <c:pt idx="284">
                  <c:v>200</c:v>
                </c:pt>
                <c:pt idx="285">
                  <c:v>200</c:v>
                </c:pt>
                <c:pt idx="286">
                  <c:v>200</c:v>
                </c:pt>
                <c:pt idx="287">
                  <c:v>200</c:v>
                </c:pt>
                <c:pt idx="288">
                  <c:v>200</c:v>
                </c:pt>
                <c:pt idx="289">
                  <c:v>200</c:v>
                </c:pt>
                <c:pt idx="290">
                  <c:v>200</c:v>
                </c:pt>
                <c:pt idx="291">
                  <c:v>200</c:v>
                </c:pt>
                <c:pt idx="292">
                  <c:v>200</c:v>
                </c:pt>
                <c:pt idx="293">
                  <c:v>200</c:v>
                </c:pt>
                <c:pt idx="294">
                  <c:v>200</c:v>
                </c:pt>
                <c:pt idx="295">
                  <c:v>200</c:v>
                </c:pt>
                <c:pt idx="296">
                  <c:v>200</c:v>
                </c:pt>
                <c:pt idx="297">
                  <c:v>200</c:v>
                </c:pt>
                <c:pt idx="298">
                  <c:v>200</c:v>
                </c:pt>
                <c:pt idx="299">
                  <c:v>200</c:v>
                </c:pt>
                <c:pt idx="300">
                  <c:v>200</c:v>
                </c:pt>
                <c:pt idx="301">
                  <c:v>200</c:v>
                </c:pt>
                <c:pt idx="302">
                  <c:v>200</c:v>
                </c:pt>
                <c:pt idx="303">
                  <c:v>200</c:v>
                </c:pt>
                <c:pt idx="304">
                  <c:v>200</c:v>
                </c:pt>
                <c:pt idx="305">
                  <c:v>200</c:v>
                </c:pt>
                <c:pt idx="306">
                  <c:v>200</c:v>
                </c:pt>
                <c:pt idx="307">
                  <c:v>200</c:v>
                </c:pt>
                <c:pt idx="308">
                  <c:v>200</c:v>
                </c:pt>
                <c:pt idx="309">
                  <c:v>200</c:v>
                </c:pt>
                <c:pt idx="310">
                  <c:v>200</c:v>
                </c:pt>
                <c:pt idx="311">
                  <c:v>200</c:v>
                </c:pt>
                <c:pt idx="312">
                  <c:v>200</c:v>
                </c:pt>
                <c:pt idx="313">
                  <c:v>200</c:v>
                </c:pt>
                <c:pt idx="314">
                  <c:v>200</c:v>
                </c:pt>
                <c:pt idx="315">
                  <c:v>200</c:v>
                </c:pt>
                <c:pt idx="316">
                  <c:v>200</c:v>
                </c:pt>
                <c:pt idx="317">
                  <c:v>200</c:v>
                </c:pt>
                <c:pt idx="318">
                  <c:v>200</c:v>
                </c:pt>
                <c:pt idx="319">
                  <c:v>200</c:v>
                </c:pt>
                <c:pt idx="320">
                  <c:v>200</c:v>
                </c:pt>
                <c:pt idx="321">
                  <c:v>200</c:v>
                </c:pt>
                <c:pt idx="322">
                  <c:v>200</c:v>
                </c:pt>
                <c:pt idx="323">
                  <c:v>200</c:v>
                </c:pt>
                <c:pt idx="324">
                  <c:v>200</c:v>
                </c:pt>
                <c:pt idx="325">
                  <c:v>200</c:v>
                </c:pt>
                <c:pt idx="326">
                  <c:v>200</c:v>
                </c:pt>
                <c:pt idx="327">
                  <c:v>200</c:v>
                </c:pt>
                <c:pt idx="328">
                  <c:v>200</c:v>
                </c:pt>
                <c:pt idx="329">
                  <c:v>200</c:v>
                </c:pt>
                <c:pt idx="330">
                  <c:v>200</c:v>
                </c:pt>
                <c:pt idx="331">
                  <c:v>200</c:v>
                </c:pt>
                <c:pt idx="332">
                  <c:v>200</c:v>
                </c:pt>
                <c:pt idx="333">
                  <c:v>200</c:v>
                </c:pt>
                <c:pt idx="334">
                  <c:v>200</c:v>
                </c:pt>
                <c:pt idx="335">
                  <c:v>200</c:v>
                </c:pt>
                <c:pt idx="336">
                  <c:v>200</c:v>
                </c:pt>
                <c:pt idx="337">
                  <c:v>200</c:v>
                </c:pt>
                <c:pt idx="338">
                  <c:v>200</c:v>
                </c:pt>
                <c:pt idx="339">
                  <c:v>200</c:v>
                </c:pt>
                <c:pt idx="340">
                  <c:v>200</c:v>
                </c:pt>
                <c:pt idx="341">
                  <c:v>200</c:v>
                </c:pt>
                <c:pt idx="342">
                  <c:v>200</c:v>
                </c:pt>
                <c:pt idx="343">
                  <c:v>200</c:v>
                </c:pt>
                <c:pt idx="344">
                  <c:v>200</c:v>
                </c:pt>
                <c:pt idx="345">
                  <c:v>200</c:v>
                </c:pt>
                <c:pt idx="346">
                  <c:v>200</c:v>
                </c:pt>
                <c:pt idx="347">
                  <c:v>200</c:v>
                </c:pt>
                <c:pt idx="348">
                  <c:v>200</c:v>
                </c:pt>
                <c:pt idx="349">
                  <c:v>200</c:v>
                </c:pt>
                <c:pt idx="350">
                  <c:v>200</c:v>
                </c:pt>
                <c:pt idx="351">
                  <c:v>200</c:v>
                </c:pt>
                <c:pt idx="352">
                  <c:v>200</c:v>
                </c:pt>
                <c:pt idx="353">
                  <c:v>200</c:v>
                </c:pt>
                <c:pt idx="354">
                  <c:v>200</c:v>
                </c:pt>
                <c:pt idx="355">
                  <c:v>200</c:v>
                </c:pt>
                <c:pt idx="356">
                  <c:v>200</c:v>
                </c:pt>
                <c:pt idx="357">
                  <c:v>200</c:v>
                </c:pt>
                <c:pt idx="358">
                  <c:v>200</c:v>
                </c:pt>
                <c:pt idx="359">
                  <c:v>200</c:v>
                </c:pt>
                <c:pt idx="360">
                  <c:v>200</c:v>
                </c:pt>
                <c:pt idx="361">
                  <c:v>200</c:v>
                </c:pt>
                <c:pt idx="362">
                  <c:v>200</c:v>
                </c:pt>
                <c:pt idx="363">
                  <c:v>200</c:v>
                </c:pt>
                <c:pt idx="364">
                  <c:v>200</c:v>
                </c:pt>
                <c:pt idx="365">
                  <c:v>200</c:v>
                </c:pt>
                <c:pt idx="366">
                  <c:v>200</c:v>
                </c:pt>
                <c:pt idx="367">
                  <c:v>200</c:v>
                </c:pt>
                <c:pt idx="368">
                  <c:v>200</c:v>
                </c:pt>
                <c:pt idx="369">
                  <c:v>200</c:v>
                </c:pt>
                <c:pt idx="370">
                  <c:v>200</c:v>
                </c:pt>
                <c:pt idx="371">
                  <c:v>200</c:v>
                </c:pt>
                <c:pt idx="372">
                  <c:v>200</c:v>
                </c:pt>
                <c:pt idx="373">
                  <c:v>200</c:v>
                </c:pt>
                <c:pt idx="374">
                  <c:v>200</c:v>
                </c:pt>
                <c:pt idx="375">
                  <c:v>200</c:v>
                </c:pt>
                <c:pt idx="376">
                  <c:v>200</c:v>
                </c:pt>
                <c:pt idx="377">
                  <c:v>200</c:v>
                </c:pt>
                <c:pt idx="378">
                  <c:v>200</c:v>
                </c:pt>
                <c:pt idx="379">
                  <c:v>200</c:v>
                </c:pt>
                <c:pt idx="380">
                  <c:v>200</c:v>
                </c:pt>
                <c:pt idx="381">
                  <c:v>200</c:v>
                </c:pt>
                <c:pt idx="382">
                  <c:v>200</c:v>
                </c:pt>
                <c:pt idx="383">
                  <c:v>200</c:v>
                </c:pt>
                <c:pt idx="384">
                  <c:v>200</c:v>
                </c:pt>
                <c:pt idx="385">
                  <c:v>200</c:v>
                </c:pt>
                <c:pt idx="386">
                  <c:v>200</c:v>
                </c:pt>
                <c:pt idx="387">
                  <c:v>200</c:v>
                </c:pt>
                <c:pt idx="388">
                  <c:v>200</c:v>
                </c:pt>
                <c:pt idx="389">
                  <c:v>200</c:v>
                </c:pt>
                <c:pt idx="390">
                  <c:v>200</c:v>
                </c:pt>
                <c:pt idx="391">
                  <c:v>200</c:v>
                </c:pt>
                <c:pt idx="392">
                  <c:v>200</c:v>
                </c:pt>
                <c:pt idx="393">
                  <c:v>200</c:v>
                </c:pt>
                <c:pt idx="394">
                  <c:v>200</c:v>
                </c:pt>
                <c:pt idx="395">
                  <c:v>200</c:v>
                </c:pt>
                <c:pt idx="396">
                  <c:v>200</c:v>
                </c:pt>
                <c:pt idx="397">
                  <c:v>200</c:v>
                </c:pt>
                <c:pt idx="398">
                  <c:v>200</c:v>
                </c:pt>
                <c:pt idx="399">
                  <c:v>200</c:v>
                </c:pt>
                <c:pt idx="400">
                  <c:v>200</c:v>
                </c:pt>
                <c:pt idx="401">
                  <c:v>200</c:v>
                </c:pt>
                <c:pt idx="402">
                  <c:v>200</c:v>
                </c:pt>
                <c:pt idx="403">
                  <c:v>200</c:v>
                </c:pt>
                <c:pt idx="404">
                  <c:v>200</c:v>
                </c:pt>
                <c:pt idx="405">
                  <c:v>200</c:v>
                </c:pt>
                <c:pt idx="406">
                  <c:v>200</c:v>
                </c:pt>
                <c:pt idx="407">
                  <c:v>200</c:v>
                </c:pt>
                <c:pt idx="408">
                  <c:v>200</c:v>
                </c:pt>
                <c:pt idx="409">
                  <c:v>200</c:v>
                </c:pt>
                <c:pt idx="410">
                  <c:v>200</c:v>
                </c:pt>
                <c:pt idx="411">
                  <c:v>200</c:v>
                </c:pt>
                <c:pt idx="412">
                  <c:v>200</c:v>
                </c:pt>
                <c:pt idx="413">
                  <c:v>200</c:v>
                </c:pt>
                <c:pt idx="414">
                  <c:v>200</c:v>
                </c:pt>
                <c:pt idx="415">
                  <c:v>200</c:v>
                </c:pt>
                <c:pt idx="416">
                  <c:v>200</c:v>
                </c:pt>
                <c:pt idx="417">
                  <c:v>200</c:v>
                </c:pt>
                <c:pt idx="418">
                  <c:v>200</c:v>
                </c:pt>
                <c:pt idx="419">
                  <c:v>200</c:v>
                </c:pt>
                <c:pt idx="420">
                  <c:v>200</c:v>
                </c:pt>
                <c:pt idx="421">
                  <c:v>200</c:v>
                </c:pt>
                <c:pt idx="422">
                  <c:v>200</c:v>
                </c:pt>
                <c:pt idx="423">
                  <c:v>200</c:v>
                </c:pt>
                <c:pt idx="424">
                  <c:v>200</c:v>
                </c:pt>
                <c:pt idx="425">
                  <c:v>200</c:v>
                </c:pt>
                <c:pt idx="426">
                  <c:v>200</c:v>
                </c:pt>
                <c:pt idx="427">
                  <c:v>200</c:v>
                </c:pt>
                <c:pt idx="428">
                  <c:v>200</c:v>
                </c:pt>
                <c:pt idx="429">
                  <c:v>200</c:v>
                </c:pt>
                <c:pt idx="430">
                  <c:v>200</c:v>
                </c:pt>
                <c:pt idx="431">
                  <c:v>200</c:v>
                </c:pt>
                <c:pt idx="432">
                  <c:v>200</c:v>
                </c:pt>
                <c:pt idx="433">
                  <c:v>200</c:v>
                </c:pt>
                <c:pt idx="434">
                  <c:v>200</c:v>
                </c:pt>
                <c:pt idx="435">
                  <c:v>200</c:v>
                </c:pt>
                <c:pt idx="436">
                  <c:v>200</c:v>
                </c:pt>
                <c:pt idx="437">
                  <c:v>200</c:v>
                </c:pt>
                <c:pt idx="438">
                  <c:v>200</c:v>
                </c:pt>
                <c:pt idx="439">
                  <c:v>200</c:v>
                </c:pt>
                <c:pt idx="440">
                  <c:v>200</c:v>
                </c:pt>
                <c:pt idx="441">
                  <c:v>200</c:v>
                </c:pt>
                <c:pt idx="442">
                  <c:v>200</c:v>
                </c:pt>
                <c:pt idx="443">
                  <c:v>200</c:v>
                </c:pt>
                <c:pt idx="444">
                  <c:v>200</c:v>
                </c:pt>
                <c:pt idx="445">
                  <c:v>200</c:v>
                </c:pt>
                <c:pt idx="446">
                  <c:v>200</c:v>
                </c:pt>
                <c:pt idx="447">
                  <c:v>200</c:v>
                </c:pt>
                <c:pt idx="448">
                  <c:v>200</c:v>
                </c:pt>
                <c:pt idx="449">
                  <c:v>200</c:v>
                </c:pt>
                <c:pt idx="450">
                  <c:v>200</c:v>
                </c:pt>
                <c:pt idx="451">
                  <c:v>200</c:v>
                </c:pt>
                <c:pt idx="452">
                  <c:v>200</c:v>
                </c:pt>
                <c:pt idx="453">
                  <c:v>200</c:v>
                </c:pt>
                <c:pt idx="454">
                  <c:v>200</c:v>
                </c:pt>
                <c:pt idx="455">
                  <c:v>200</c:v>
                </c:pt>
                <c:pt idx="456">
                  <c:v>200</c:v>
                </c:pt>
                <c:pt idx="457">
                  <c:v>200</c:v>
                </c:pt>
                <c:pt idx="458">
                  <c:v>200</c:v>
                </c:pt>
                <c:pt idx="459">
                  <c:v>200</c:v>
                </c:pt>
                <c:pt idx="460">
                  <c:v>200</c:v>
                </c:pt>
                <c:pt idx="461">
                  <c:v>200</c:v>
                </c:pt>
                <c:pt idx="462">
                  <c:v>200</c:v>
                </c:pt>
                <c:pt idx="463">
                  <c:v>200</c:v>
                </c:pt>
                <c:pt idx="464">
                  <c:v>200</c:v>
                </c:pt>
                <c:pt idx="465">
                  <c:v>201</c:v>
                </c:pt>
                <c:pt idx="466">
                  <c:v>201</c:v>
                </c:pt>
                <c:pt idx="467">
                  <c:v>201</c:v>
                </c:pt>
                <c:pt idx="468">
                  <c:v>201</c:v>
                </c:pt>
                <c:pt idx="469">
                  <c:v>201</c:v>
                </c:pt>
                <c:pt idx="470">
                  <c:v>202</c:v>
                </c:pt>
                <c:pt idx="471">
                  <c:v>202</c:v>
                </c:pt>
                <c:pt idx="472">
                  <c:v>202</c:v>
                </c:pt>
                <c:pt idx="473">
                  <c:v>203</c:v>
                </c:pt>
                <c:pt idx="474">
                  <c:v>204</c:v>
                </c:pt>
                <c:pt idx="475">
                  <c:v>204</c:v>
                </c:pt>
                <c:pt idx="476">
                  <c:v>206</c:v>
                </c:pt>
                <c:pt idx="477">
                  <c:v>206</c:v>
                </c:pt>
                <c:pt idx="478">
                  <c:v>205</c:v>
                </c:pt>
                <c:pt idx="479">
                  <c:v>206</c:v>
                </c:pt>
                <c:pt idx="480">
                  <c:v>206</c:v>
                </c:pt>
                <c:pt idx="481">
                  <c:v>207</c:v>
                </c:pt>
                <c:pt idx="482">
                  <c:v>208</c:v>
                </c:pt>
                <c:pt idx="483">
                  <c:v>208</c:v>
                </c:pt>
                <c:pt idx="484">
                  <c:v>207</c:v>
                </c:pt>
                <c:pt idx="485">
                  <c:v>209</c:v>
                </c:pt>
                <c:pt idx="486">
                  <c:v>209</c:v>
                </c:pt>
                <c:pt idx="487">
                  <c:v>209</c:v>
                </c:pt>
                <c:pt idx="488">
                  <c:v>210</c:v>
                </c:pt>
                <c:pt idx="489">
                  <c:v>211</c:v>
                </c:pt>
                <c:pt idx="490">
                  <c:v>212</c:v>
                </c:pt>
                <c:pt idx="491">
                  <c:v>212</c:v>
                </c:pt>
                <c:pt idx="492">
                  <c:v>212</c:v>
                </c:pt>
                <c:pt idx="493">
                  <c:v>214</c:v>
                </c:pt>
                <c:pt idx="494">
                  <c:v>214</c:v>
                </c:pt>
                <c:pt idx="495">
                  <c:v>214</c:v>
                </c:pt>
                <c:pt idx="496">
                  <c:v>215</c:v>
                </c:pt>
                <c:pt idx="497">
                  <c:v>217</c:v>
                </c:pt>
                <c:pt idx="498">
                  <c:v>217</c:v>
                </c:pt>
                <c:pt idx="499">
                  <c:v>217</c:v>
                </c:pt>
                <c:pt idx="500">
                  <c:v>218</c:v>
                </c:pt>
                <c:pt idx="501">
                  <c:v>219</c:v>
                </c:pt>
                <c:pt idx="502">
                  <c:v>220</c:v>
                </c:pt>
                <c:pt idx="503">
                  <c:v>220</c:v>
                </c:pt>
                <c:pt idx="504">
                  <c:v>220</c:v>
                </c:pt>
                <c:pt idx="505">
                  <c:v>220</c:v>
                </c:pt>
                <c:pt idx="506">
                  <c:v>221</c:v>
                </c:pt>
                <c:pt idx="507">
                  <c:v>221</c:v>
                </c:pt>
                <c:pt idx="508">
                  <c:v>221</c:v>
                </c:pt>
                <c:pt idx="509">
                  <c:v>221</c:v>
                </c:pt>
                <c:pt idx="510">
                  <c:v>222</c:v>
                </c:pt>
                <c:pt idx="511">
                  <c:v>223</c:v>
                </c:pt>
                <c:pt idx="512">
                  <c:v>223</c:v>
                </c:pt>
                <c:pt idx="513">
                  <c:v>224</c:v>
                </c:pt>
                <c:pt idx="514">
                  <c:v>224</c:v>
                </c:pt>
                <c:pt idx="515">
                  <c:v>224</c:v>
                </c:pt>
                <c:pt idx="516">
                  <c:v>225</c:v>
                </c:pt>
                <c:pt idx="517">
                  <c:v>225</c:v>
                </c:pt>
                <c:pt idx="518">
                  <c:v>226</c:v>
                </c:pt>
                <c:pt idx="519">
                  <c:v>226</c:v>
                </c:pt>
                <c:pt idx="520">
                  <c:v>227</c:v>
                </c:pt>
                <c:pt idx="521">
                  <c:v>227</c:v>
                </c:pt>
                <c:pt idx="522">
                  <c:v>227</c:v>
                </c:pt>
                <c:pt idx="523">
                  <c:v>227</c:v>
                </c:pt>
                <c:pt idx="524">
                  <c:v>229</c:v>
                </c:pt>
                <c:pt idx="525">
                  <c:v>229</c:v>
                </c:pt>
                <c:pt idx="526">
                  <c:v>230</c:v>
                </c:pt>
                <c:pt idx="527">
                  <c:v>230</c:v>
                </c:pt>
                <c:pt idx="528">
                  <c:v>232</c:v>
                </c:pt>
                <c:pt idx="529">
                  <c:v>231</c:v>
                </c:pt>
                <c:pt idx="530">
                  <c:v>231</c:v>
                </c:pt>
                <c:pt idx="531">
                  <c:v>232</c:v>
                </c:pt>
                <c:pt idx="532">
                  <c:v>233</c:v>
                </c:pt>
                <c:pt idx="533">
                  <c:v>234</c:v>
                </c:pt>
                <c:pt idx="534">
                  <c:v>234</c:v>
                </c:pt>
                <c:pt idx="535">
                  <c:v>233</c:v>
                </c:pt>
                <c:pt idx="536">
                  <c:v>234</c:v>
                </c:pt>
                <c:pt idx="537">
                  <c:v>234</c:v>
                </c:pt>
                <c:pt idx="538">
                  <c:v>234</c:v>
                </c:pt>
                <c:pt idx="539">
                  <c:v>235</c:v>
                </c:pt>
                <c:pt idx="540">
                  <c:v>237</c:v>
                </c:pt>
                <c:pt idx="541">
                  <c:v>237</c:v>
                </c:pt>
                <c:pt idx="542">
                  <c:v>238</c:v>
                </c:pt>
                <c:pt idx="543">
                  <c:v>238</c:v>
                </c:pt>
                <c:pt idx="544">
                  <c:v>239</c:v>
                </c:pt>
                <c:pt idx="545">
                  <c:v>239</c:v>
                </c:pt>
                <c:pt idx="546">
                  <c:v>239</c:v>
                </c:pt>
                <c:pt idx="547">
                  <c:v>239</c:v>
                </c:pt>
                <c:pt idx="548">
                  <c:v>239</c:v>
                </c:pt>
                <c:pt idx="549">
                  <c:v>240</c:v>
                </c:pt>
                <c:pt idx="550">
                  <c:v>241</c:v>
                </c:pt>
                <c:pt idx="551">
                  <c:v>241</c:v>
                </c:pt>
                <c:pt idx="552">
                  <c:v>242</c:v>
                </c:pt>
                <c:pt idx="553">
                  <c:v>242</c:v>
                </c:pt>
                <c:pt idx="554">
                  <c:v>242</c:v>
                </c:pt>
                <c:pt idx="555">
                  <c:v>243</c:v>
                </c:pt>
                <c:pt idx="556">
                  <c:v>244</c:v>
                </c:pt>
                <c:pt idx="557">
                  <c:v>244</c:v>
                </c:pt>
                <c:pt idx="558">
                  <c:v>244</c:v>
                </c:pt>
                <c:pt idx="559">
                  <c:v>245</c:v>
                </c:pt>
                <c:pt idx="560">
                  <c:v>245</c:v>
                </c:pt>
                <c:pt idx="561">
                  <c:v>245</c:v>
                </c:pt>
                <c:pt idx="562">
                  <c:v>246</c:v>
                </c:pt>
                <c:pt idx="563">
                  <c:v>246</c:v>
                </c:pt>
                <c:pt idx="564">
                  <c:v>246</c:v>
                </c:pt>
                <c:pt idx="565">
                  <c:v>246</c:v>
                </c:pt>
                <c:pt idx="566">
                  <c:v>247</c:v>
                </c:pt>
                <c:pt idx="567">
                  <c:v>247</c:v>
                </c:pt>
                <c:pt idx="568">
                  <c:v>247</c:v>
                </c:pt>
                <c:pt idx="569">
                  <c:v>248</c:v>
                </c:pt>
                <c:pt idx="570">
                  <c:v>249</c:v>
                </c:pt>
                <c:pt idx="571">
                  <c:v>249</c:v>
                </c:pt>
                <c:pt idx="572">
                  <c:v>249</c:v>
                </c:pt>
                <c:pt idx="573">
                  <c:v>250</c:v>
                </c:pt>
                <c:pt idx="574">
                  <c:v>250</c:v>
                </c:pt>
                <c:pt idx="575">
                  <c:v>250</c:v>
                </c:pt>
                <c:pt idx="576">
                  <c:v>250</c:v>
                </c:pt>
                <c:pt idx="577">
                  <c:v>251</c:v>
                </c:pt>
                <c:pt idx="578">
                  <c:v>250</c:v>
                </c:pt>
                <c:pt idx="579">
                  <c:v>251</c:v>
                </c:pt>
                <c:pt idx="580">
                  <c:v>252</c:v>
                </c:pt>
                <c:pt idx="581">
                  <c:v>253</c:v>
                </c:pt>
                <c:pt idx="582">
                  <c:v>253</c:v>
                </c:pt>
                <c:pt idx="583">
                  <c:v>253</c:v>
                </c:pt>
                <c:pt idx="584">
                  <c:v>254</c:v>
                </c:pt>
                <c:pt idx="585">
                  <c:v>254</c:v>
                </c:pt>
                <c:pt idx="586">
                  <c:v>255</c:v>
                </c:pt>
                <c:pt idx="587">
                  <c:v>255</c:v>
                </c:pt>
                <c:pt idx="588">
                  <c:v>256</c:v>
                </c:pt>
                <c:pt idx="589">
                  <c:v>256</c:v>
                </c:pt>
                <c:pt idx="590">
                  <c:v>257</c:v>
                </c:pt>
                <c:pt idx="591">
                  <c:v>256</c:v>
                </c:pt>
                <c:pt idx="592">
                  <c:v>256</c:v>
                </c:pt>
                <c:pt idx="593">
                  <c:v>257</c:v>
                </c:pt>
                <c:pt idx="594">
                  <c:v>258</c:v>
                </c:pt>
                <c:pt idx="595">
                  <c:v>258</c:v>
                </c:pt>
                <c:pt idx="596">
                  <c:v>259</c:v>
                </c:pt>
                <c:pt idx="597">
                  <c:v>259</c:v>
                </c:pt>
                <c:pt idx="598">
                  <c:v>259</c:v>
                </c:pt>
                <c:pt idx="599">
                  <c:v>259</c:v>
                </c:pt>
                <c:pt idx="600">
                  <c:v>259</c:v>
                </c:pt>
                <c:pt idx="601">
                  <c:v>259</c:v>
                </c:pt>
                <c:pt idx="602">
                  <c:v>260</c:v>
                </c:pt>
                <c:pt idx="603">
                  <c:v>260</c:v>
                </c:pt>
                <c:pt idx="604">
                  <c:v>262</c:v>
                </c:pt>
                <c:pt idx="605">
                  <c:v>262</c:v>
                </c:pt>
                <c:pt idx="606">
                  <c:v>262</c:v>
                </c:pt>
                <c:pt idx="607">
                  <c:v>261</c:v>
                </c:pt>
                <c:pt idx="608">
                  <c:v>263</c:v>
                </c:pt>
                <c:pt idx="609">
                  <c:v>263</c:v>
                </c:pt>
                <c:pt idx="610">
                  <c:v>263</c:v>
                </c:pt>
                <c:pt idx="611">
                  <c:v>263</c:v>
                </c:pt>
                <c:pt idx="612">
                  <c:v>264</c:v>
                </c:pt>
                <c:pt idx="613">
                  <c:v>264</c:v>
                </c:pt>
                <c:pt idx="614">
                  <c:v>265</c:v>
                </c:pt>
                <c:pt idx="615">
                  <c:v>265</c:v>
                </c:pt>
                <c:pt idx="616">
                  <c:v>265</c:v>
                </c:pt>
                <c:pt idx="617">
                  <c:v>265</c:v>
                </c:pt>
                <c:pt idx="618">
                  <c:v>265</c:v>
                </c:pt>
                <c:pt idx="619">
                  <c:v>266</c:v>
                </c:pt>
                <c:pt idx="620">
                  <c:v>266</c:v>
                </c:pt>
                <c:pt idx="621">
                  <c:v>267</c:v>
                </c:pt>
                <c:pt idx="622">
                  <c:v>268</c:v>
                </c:pt>
                <c:pt idx="623">
                  <c:v>268</c:v>
                </c:pt>
                <c:pt idx="624">
                  <c:v>267</c:v>
                </c:pt>
                <c:pt idx="625">
                  <c:v>269</c:v>
                </c:pt>
                <c:pt idx="626">
                  <c:v>269</c:v>
                </c:pt>
                <c:pt idx="627">
                  <c:v>269</c:v>
                </c:pt>
                <c:pt idx="628">
                  <c:v>269</c:v>
                </c:pt>
                <c:pt idx="629">
                  <c:v>269</c:v>
                </c:pt>
                <c:pt idx="630">
                  <c:v>269</c:v>
                </c:pt>
                <c:pt idx="631">
                  <c:v>270</c:v>
                </c:pt>
                <c:pt idx="632">
                  <c:v>271</c:v>
                </c:pt>
                <c:pt idx="633">
                  <c:v>271</c:v>
                </c:pt>
                <c:pt idx="634">
                  <c:v>272</c:v>
                </c:pt>
                <c:pt idx="635">
                  <c:v>272</c:v>
                </c:pt>
                <c:pt idx="636">
                  <c:v>272</c:v>
                </c:pt>
                <c:pt idx="637">
                  <c:v>272</c:v>
                </c:pt>
                <c:pt idx="638">
                  <c:v>272</c:v>
                </c:pt>
                <c:pt idx="639">
                  <c:v>272</c:v>
                </c:pt>
                <c:pt idx="640">
                  <c:v>273</c:v>
                </c:pt>
                <c:pt idx="641">
                  <c:v>274</c:v>
                </c:pt>
                <c:pt idx="642">
                  <c:v>274</c:v>
                </c:pt>
                <c:pt idx="643">
                  <c:v>275</c:v>
                </c:pt>
                <c:pt idx="644">
                  <c:v>275</c:v>
                </c:pt>
                <c:pt idx="645">
                  <c:v>275</c:v>
                </c:pt>
                <c:pt idx="646">
                  <c:v>276</c:v>
                </c:pt>
                <c:pt idx="647">
                  <c:v>276</c:v>
                </c:pt>
                <c:pt idx="648">
                  <c:v>277</c:v>
                </c:pt>
                <c:pt idx="649">
                  <c:v>277</c:v>
                </c:pt>
                <c:pt idx="650">
                  <c:v>278</c:v>
                </c:pt>
                <c:pt idx="651">
                  <c:v>277</c:v>
                </c:pt>
                <c:pt idx="652">
                  <c:v>278</c:v>
                </c:pt>
                <c:pt idx="653">
                  <c:v>278</c:v>
                </c:pt>
                <c:pt idx="654">
                  <c:v>278</c:v>
                </c:pt>
                <c:pt idx="655">
                  <c:v>279</c:v>
                </c:pt>
                <c:pt idx="656">
                  <c:v>279</c:v>
                </c:pt>
                <c:pt idx="657">
                  <c:v>280</c:v>
                </c:pt>
                <c:pt idx="658">
                  <c:v>280</c:v>
                </c:pt>
                <c:pt idx="659">
                  <c:v>281</c:v>
                </c:pt>
                <c:pt idx="660">
                  <c:v>281</c:v>
                </c:pt>
                <c:pt idx="661">
                  <c:v>281</c:v>
                </c:pt>
                <c:pt idx="662">
                  <c:v>281</c:v>
                </c:pt>
                <c:pt idx="663">
                  <c:v>282</c:v>
                </c:pt>
                <c:pt idx="664">
                  <c:v>282</c:v>
                </c:pt>
                <c:pt idx="665">
                  <c:v>283</c:v>
                </c:pt>
                <c:pt idx="666">
                  <c:v>283</c:v>
                </c:pt>
                <c:pt idx="667">
                  <c:v>283</c:v>
                </c:pt>
                <c:pt idx="668">
                  <c:v>284</c:v>
                </c:pt>
                <c:pt idx="669">
                  <c:v>284</c:v>
                </c:pt>
                <c:pt idx="670">
                  <c:v>284</c:v>
                </c:pt>
                <c:pt idx="671">
                  <c:v>284</c:v>
                </c:pt>
                <c:pt idx="672">
                  <c:v>285</c:v>
                </c:pt>
                <c:pt idx="673">
                  <c:v>285</c:v>
                </c:pt>
                <c:pt idx="674">
                  <c:v>285</c:v>
                </c:pt>
                <c:pt idx="675">
                  <c:v>285</c:v>
                </c:pt>
                <c:pt idx="676">
                  <c:v>286</c:v>
                </c:pt>
                <c:pt idx="677">
                  <c:v>286</c:v>
                </c:pt>
                <c:pt idx="678">
                  <c:v>286</c:v>
                </c:pt>
                <c:pt idx="679">
                  <c:v>287</c:v>
                </c:pt>
                <c:pt idx="680">
                  <c:v>287</c:v>
                </c:pt>
                <c:pt idx="681">
                  <c:v>288</c:v>
                </c:pt>
                <c:pt idx="682">
                  <c:v>288</c:v>
                </c:pt>
                <c:pt idx="683">
                  <c:v>288</c:v>
                </c:pt>
                <c:pt idx="684">
                  <c:v>289</c:v>
                </c:pt>
                <c:pt idx="685">
                  <c:v>289</c:v>
                </c:pt>
                <c:pt idx="686">
                  <c:v>289</c:v>
                </c:pt>
                <c:pt idx="687">
                  <c:v>290</c:v>
                </c:pt>
                <c:pt idx="688">
                  <c:v>290</c:v>
                </c:pt>
                <c:pt idx="689">
                  <c:v>290</c:v>
                </c:pt>
                <c:pt idx="690">
                  <c:v>291</c:v>
                </c:pt>
                <c:pt idx="691">
                  <c:v>290</c:v>
                </c:pt>
                <c:pt idx="692">
                  <c:v>291</c:v>
                </c:pt>
                <c:pt idx="693">
                  <c:v>292</c:v>
                </c:pt>
                <c:pt idx="694">
                  <c:v>292</c:v>
                </c:pt>
                <c:pt idx="695">
                  <c:v>292</c:v>
                </c:pt>
                <c:pt idx="696">
                  <c:v>293</c:v>
                </c:pt>
                <c:pt idx="697">
                  <c:v>293</c:v>
                </c:pt>
                <c:pt idx="698">
                  <c:v>294</c:v>
                </c:pt>
                <c:pt idx="699">
                  <c:v>294</c:v>
                </c:pt>
                <c:pt idx="700">
                  <c:v>294</c:v>
                </c:pt>
                <c:pt idx="701">
                  <c:v>295</c:v>
                </c:pt>
                <c:pt idx="702">
                  <c:v>295</c:v>
                </c:pt>
                <c:pt idx="703">
                  <c:v>295</c:v>
                </c:pt>
                <c:pt idx="704">
                  <c:v>295</c:v>
                </c:pt>
                <c:pt idx="705">
                  <c:v>296</c:v>
                </c:pt>
                <c:pt idx="706">
                  <c:v>296</c:v>
                </c:pt>
                <c:pt idx="707">
                  <c:v>296</c:v>
                </c:pt>
                <c:pt idx="708">
                  <c:v>296</c:v>
                </c:pt>
                <c:pt idx="709">
                  <c:v>297</c:v>
                </c:pt>
                <c:pt idx="710">
                  <c:v>297</c:v>
                </c:pt>
                <c:pt idx="711">
                  <c:v>298</c:v>
                </c:pt>
                <c:pt idx="712">
                  <c:v>298</c:v>
                </c:pt>
                <c:pt idx="713">
                  <c:v>298</c:v>
                </c:pt>
                <c:pt idx="714">
                  <c:v>298</c:v>
                </c:pt>
                <c:pt idx="715">
                  <c:v>298</c:v>
                </c:pt>
                <c:pt idx="716">
                  <c:v>299</c:v>
                </c:pt>
                <c:pt idx="717">
                  <c:v>299</c:v>
                </c:pt>
                <c:pt idx="718">
                  <c:v>299</c:v>
                </c:pt>
                <c:pt idx="719">
                  <c:v>300</c:v>
                </c:pt>
                <c:pt idx="720">
                  <c:v>300</c:v>
                </c:pt>
                <c:pt idx="721">
                  <c:v>300</c:v>
                </c:pt>
                <c:pt idx="722">
                  <c:v>301</c:v>
                </c:pt>
                <c:pt idx="723">
                  <c:v>301</c:v>
                </c:pt>
                <c:pt idx="724">
                  <c:v>302</c:v>
                </c:pt>
                <c:pt idx="725">
                  <c:v>302</c:v>
                </c:pt>
                <c:pt idx="726">
                  <c:v>302</c:v>
                </c:pt>
                <c:pt idx="727">
                  <c:v>302</c:v>
                </c:pt>
                <c:pt idx="728">
                  <c:v>303</c:v>
                </c:pt>
                <c:pt idx="729">
                  <c:v>303</c:v>
                </c:pt>
                <c:pt idx="730">
                  <c:v>303</c:v>
                </c:pt>
                <c:pt idx="731">
                  <c:v>304</c:v>
                </c:pt>
                <c:pt idx="732">
                  <c:v>304</c:v>
                </c:pt>
                <c:pt idx="733">
                  <c:v>305</c:v>
                </c:pt>
                <c:pt idx="734">
                  <c:v>305</c:v>
                </c:pt>
                <c:pt idx="735">
                  <c:v>305</c:v>
                </c:pt>
                <c:pt idx="736">
                  <c:v>305</c:v>
                </c:pt>
                <c:pt idx="737">
                  <c:v>306</c:v>
                </c:pt>
                <c:pt idx="738">
                  <c:v>306</c:v>
                </c:pt>
                <c:pt idx="739">
                  <c:v>306</c:v>
                </c:pt>
                <c:pt idx="740">
                  <c:v>307</c:v>
                </c:pt>
                <c:pt idx="741">
                  <c:v>307</c:v>
                </c:pt>
                <c:pt idx="742">
                  <c:v>308</c:v>
                </c:pt>
                <c:pt idx="743">
                  <c:v>308</c:v>
                </c:pt>
                <c:pt idx="744">
                  <c:v>308</c:v>
                </c:pt>
                <c:pt idx="745">
                  <c:v>309</c:v>
                </c:pt>
                <c:pt idx="746">
                  <c:v>309</c:v>
                </c:pt>
                <c:pt idx="747">
                  <c:v>309</c:v>
                </c:pt>
                <c:pt idx="748">
                  <c:v>309</c:v>
                </c:pt>
                <c:pt idx="749">
                  <c:v>310</c:v>
                </c:pt>
                <c:pt idx="750">
                  <c:v>310</c:v>
                </c:pt>
                <c:pt idx="751">
                  <c:v>311</c:v>
                </c:pt>
                <c:pt idx="752">
                  <c:v>311</c:v>
                </c:pt>
                <c:pt idx="753">
                  <c:v>311</c:v>
                </c:pt>
                <c:pt idx="754">
                  <c:v>311</c:v>
                </c:pt>
                <c:pt idx="755">
                  <c:v>311</c:v>
                </c:pt>
                <c:pt idx="756">
                  <c:v>311</c:v>
                </c:pt>
                <c:pt idx="757">
                  <c:v>312</c:v>
                </c:pt>
                <c:pt idx="758">
                  <c:v>313</c:v>
                </c:pt>
                <c:pt idx="759">
                  <c:v>313</c:v>
                </c:pt>
                <c:pt idx="760">
                  <c:v>313</c:v>
                </c:pt>
                <c:pt idx="761">
                  <c:v>314</c:v>
                </c:pt>
                <c:pt idx="762">
                  <c:v>313</c:v>
                </c:pt>
                <c:pt idx="763">
                  <c:v>314</c:v>
                </c:pt>
                <c:pt idx="764">
                  <c:v>314</c:v>
                </c:pt>
                <c:pt idx="765">
                  <c:v>314</c:v>
                </c:pt>
                <c:pt idx="766">
                  <c:v>314</c:v>
                </c:pt>
                <c:pt idx="767">
                  <c:v>315</c:v>
                </c:pt>
                <c:pt idx="768">
                  <c:v>315</c:v>
                </c:pt>
                <c:pt idx="769">
                  <c:v>315</c:v>
                </c:pt>
                <c:pt idx="770">
                  <c:v>316</c:v>
                </c:pt>
                <c:pt idx="771">
                  <c:v>316</c:v>
                </c:pt>
                <c:pt idx="772">
                  <c:v>316</c:v>
                </c:pt>
                <c:pt idx="773">
                  <c:v>317</c:v>
                </c:pt>
                <c:pt idx="774">
                  <c:v>317</c:v>
                </c:pt>
                <c:pt idx="775">
                  <c:v>317</c:v>
                </c:pt>
                <c:pt idx="776">
                  <c:v>317</c:v>
                </c:pt>
                <c:pt idx="777">
                  <c:v>318</c:v>
                </c:pt>
                <c:pt idx="778">
                  <c:v>318</c:v>
                </c:pt>
                <c:pt idx="779">
                  <c:v>318</c:v>
                </c:pt>
                <c:pt idx="780">
                  <c:v>318</c:v>
                </c:pt>
                <c:pt idx="781">
                  <c:v>319</c:v>
                </c:pt>
                <c:pt idx="782">
                  <c:v>319</c:v>
                </c:pt>
                <c:pt idx="783">
                  <c:v>319</c:v>
                </c:pt>
                <c:pt idx="784">
                  <c:v>319</c:v>
                </c:pt>
                <c:pt idx="785">
                  <c:v>320</c:v>
                </c:pt>
                <c:pt idx="786">
                  <c:v>320</c:v>
                </c:pt>
                <c:pt idx="787">
                  <c:v>320</c:v>
                </c:pt>
                <c:pt idx="788">
                  <c:v>320</c:v>
                </c:pt>
                <c:pt idx="789">
                  <c:v>321</c:v>
                </c:pt>
                <c:pt idx="790">
                  <c:v>321</c:v>
                </c:pt>
                <c:pt idx="791">
                  <c:v>321</c:v>
                </c:pt>
                <c:pt idx="792">
                  <c:v>321</c:v>
                </c:pt>
                <c:pt idx="793">
                  <c:v>321</c:v>
                </c:pt>
                <c:pt idx="794">
                  <c:v>322</c:v>
                </c:pt>
                <c:pt idx="795">
                  <c:v>322</c:v>
                </c:pt>
                <c:pt idx="796">
                  <c:v>322</c:v>
                </c:pt>
                <c:pt idx="797">
                  <c:v>323</c:v>
                </c:pt>
                <c:pt idx="798">
                  <c:v>323</c:v>
                </c:pt>
                <c:pt idx="799">
                  <c:v>323</c:v>
                </c:pt>
                <c:pt idx="800">
                  <c:v>323</c:v>
                </c:pt>
                <c:pt idx="801">
                  <c:v>323</c:v>
                </c:pt>
                <c:pt idx="802">
                  <c:v>324</c:v>
                </c:pt>
                <c:pt idx="803">
                  <c:v>324</c:v>
                </c:pt>
                <c:pt idx="804">
                  <c:v>324</c:v>
                </c:pt>
                <c:pt idx="805">
                  <c:v>324</c:v>
                </c:pt>
                <c:pt idx="806">
                  <c:v>324</c:v>
                </c:pt>
                <c:pt idx="807">
                  <c:v>325</c:v>
                </c:pt>
                <c:pt idx="808">
                  <c:v>325</c:v>
                </c:pt>
                <c:pt idx="809">
                  <c:v>326</c:v>
                </c:pt>
                <c:pt idx="810">
                  <c:v>326</c:v>
                </c:pt>
                <c:pt idx="811">
                  <c:v>327</c:v>
                </c:pt>
                <c:pt idx="812">
                  <c:v>326</c:v>
                </c:pt>
                <c:pt idx="813">
                  <c:v>327</c:v>
                </c:pt>
                <c:pt idx="814">
                  <c:v>327</c:v>
                </c:pt>
                <c:pt idx="815">
                  <c:v>327</c:v>
                </c:pt>
                <c:pt idx="816">
                  <c:v>328</c:v>
                </c:pt>
                <c:pt idx="817">
                  <c:v>328</c:v>
                </c:pt>
                <c:pt idx="818">
                  <c:v>328</c:v>
                </c:pt>
                <c:pt idx="819">
                  <c:v>328</c:v>
                </c:pt>
                <c:pt idx="820">
                  <c:v>328</c:v>
                </c:pt>
                <c:pt idx="821">
                  <c:v>329</c:v>
                </c:pt>
                <c:pt idx="822">
                  <c:v>329</c:v>
                </c:pt>
                <c:pt idx="823">
                  <c:v>329</c:v>
                </c:pt>
                <c:pt idx="824">
                  <c:v>330</c:v>
                </c:pt>
                <c:pt idx="825">
                  <c:v>329</c:v>
                </c:pt>
                <c:pt idx="826">
                  <c:v>330</c:v>
                </c:pt>
                <c:pt idx="827">
                  <c:v>330</c:v>
                </c:pt>
                <c:pt idx="828">
                  <c:v>330</c:v>
                </c:pt>
                <c:pt idx="829">
                  <c:v>331</c:v>
                </c:pt>
                <c:pt idx="830">
                  <c:v>331</c:v>
                </c:pt>
                <c:pt idx="831">
                  <c:v>331</c:v>
                </c:pt>
                <c:pt idx="832">
                  <c:v>332</c:v>
                </c:pt>
                <c:pt idx="833">
                  <c:v>332</c:v>
                </c:pt>
                <c:pt idx="834">
                  <c:v>332</c:v>
                </c:pt>
                <c:pt idx="835">
                  <c:v>332</c:v>
                </c:pt>
                <c:pt idx="836">
                  <c:v>332</c:v>
                </c:pt>
                <c:pt idx="837">
                  <c:v>332</c:v>
                </c:pt>
                <c:pt idx="838">
                  <c:v>333</c:v>
                </c:pt>
                <c:pt idx="839">
                  <c:v>333</c:v>
                </c:pt>
                <c:pt idx="840">
                  <c:v>333</c:v>
                </c:pt>
                <c:pt idx="841">
                  <c:v>334</c:v>
                </c:pt>
                <c:pt idx="842">
                  <c:v>334</c:v>
                </c:pt>
                <c:pt idx="843">
                  <c:v>334</c:v>
                </c:pt>
                <c:pt idx="844">
                  <c:v>334</c:v>
                </c:pt>
                <c:pt idx="845">
                  <c:v>335</c:v>
                </c:pt>
                <c:pt idx="846">
                  <c:v>335</c:v>
                </c:pt>
                <c:pt idx="847">
                  <c:v>335</c:v>
                </c:pt>
                <c:pt idx="848">
                  <c:v>335</c:v>
                </c:pt>
                <c:pt idx="849">
                  <c:v>335</c:v>
                </c:pt>
                <c:pt idx="850">
                  <c:v>336</c:v>
                </c:pt>
                <c:pt idx="851">
                  <c:v>337</c:v>
                </c:pt>
                <c:pt idx="852">
                  <c:v>337</c:v>
                </c:pt>
                <c:pt idx="853">
                  <c:v>337</c:v>
                </c:pt>
                <c:pt idx="854">
                  <c:v>337</c:v>
                </c:pt>
                <c:pt idx="855">
                  <c:v>337</c:v>
                </c:pt>
                <c:pt idx="856">
                  <c:v>337</c:v>
                </c:pt>
                <c:pt idx="857">
                  <c:v>337</c:v>
                </c:pt>
                <c:pt idx="858">
                  <c:v>338</c:v>
                </c:pt>
                <c:pt idx="859">
                  <c:v>338</c:v>
                </c:pt>
                <c:pt idx="860">
                  <c:v>338</c:v>
                </c:pt>
                <c:pt idx="861">
                  <c:v>338</c:v>
                </c:pt>
                <c:pt idx="862">
                  <c:v>338</c:v>
                </c:pt>
                <c:pt idx="863">
                  <c:v>339</c:v>
                </c:pt>
                <c:pt idx="864">
                  <c:v>339</c:v>
                </c:pt>
                <c:pt idx="865">
                  <c:v>340</c:v>
                </c:pt>
                <c:pt idx="866">
                  <c:v>340</c:v>
                </c:pt>
                <c:pt idx="867">
                  <c:v>341</c:v>
                </c:pt>
                <c:pt idx="868">
                  <c:v>340</c:v>
                </c:pt>
                <c:pt idx="869">
                  <c:v>341</c:v>
                </c:pt>
                <c:pt idx="870">
                  <c:v>341</c:v>
                </c:pt>
                <c:pt idx="871">
                  <c:v>342</c:v>
                </c:pt>
                <c:pt idx="872">
                  <c:v>341</c:v>
                </c:pt>
                <c:pt idx="873">
                  <c:v>342</c:v>
                </c:pt>
                <c:pt idx="874">
                  <c:v>343</c:v>
                </c:pt>
                <c:pt idx="875">
                  <c:v>343</c:v>
                </c:pt>
                <c:pt idx="876">
                  <c:v>343</c:v>
                </c:pt>
                <c:pt idx="877">
                  <c:v>344</c:v>
                </c:pt>
                <c:pt idx="878">
                  <c:v>344</c:v>
                </c:pt>
                <c:pt idx="879">
                  <c:v>344</c:v>
                </c:pt>
                <c:pt idx="880">
                  <c:v>345</c:v>
                </c:pt>
                <c:pt idx="881">
                  <c:v>345</c:v>
                </c:pt>
                <c:pt idx="882">
                  <c:v>345</c:v>
                </c:pt>
                <c:pt idx="883">
                  <c:v>346</c:v>
                </c:pt>
                <c:pt idx="884">
                  <c:v>346</c:v>
                </c:pt>
                <c:pt idx="885">
                  <c:v>346</c:v>
                </c:pt>
                <c:pt idx="886">
                  <c:v>346</c:v>
                </c:pt>
                <c:pt idx="887">
                  <c:v>347</c:v>
                </c:pt>
                <c:pt idx="888">
                  <c:v>347</c:v>
                </c:pt>
                <c:pt idx="889">
                  <c:v>347</c:v>
                </c:pt>
                <c:pt idx="890">
                  <c:v>347</c:v>
                </c:pt>
                <c:pt idx="891">
                  <c:v>348</c:v>
                </c:pt>
                <c:pt idx="892">
                  <c:v>348</c:v>
                </c:pt>
                <c:pt idx="893">
                  <c:v>349</c:v>
                </c:pt>
                <c:pt idx="894">
                  <c:v>348</c:v>
                </c:pt>
                <c:pt idx="895">
                  <c:v>348</c:v>
                </c:pt>
                <c:pt idx="896">
                  <c:v>349</c:v>
                </c:pt>
                <c:pt idx="897">
                  <c:v>350</c:v>
                </c:pt>
                <c:pt idx="898">
                  <c:v>350</c:v>
                </c:pt>
                <c:pt idx="899">
                  <c:v>350</c:v>
                </c:pt>
                <c:pt idx="900">
                  <c:v>350</c:v>
                </c:pt>
                <c:pt idx="901">
                  <c:v>350</c:v>
                </c:pt>
                <c:pt idx="902">
                  <c:v>350</c:v>
                </c:pt>
                <c:pt idx="903">
                  <c:v>351</c:v>
                </c:pt>
                <c:pt idx="904">
                  <c:v>351</c:v>
                </c:pt>
                <c:pt idx="905">
                  <c:v>351</c:v>
                </c:pt>
                <c:pt idx="906">
                  <c:v>351</c:v>
                </c:pt>
                <c:pt idx="907">
                  <c:v>352</c:v>
                </c:pt>
                <c:pt idx="908">
                  <c:v>353</c:v>
                </c:pt>
                <c:pt idx="909">
                  <c:v>354</c:v>
                </c:pt>
                <c:pt idx="910">
                  <c:v>354</c:v>
                </c:pt>
                <c:pt idx="911">
                  <c:v>354</c:v>
                </c:pt>
                <c:pt idx="912">
                  <c:v>354</c:v>
                </c:pt>
                <c:pt idx="913">
                  <c:v>355</c:v>
                </c:pt>
                <c:pt idx="914">
                  <c:v>355</c:v>
                </c:pt>
                <c:pt idx="915">
                  <c:v>355</c:v>
                </c:pt>
                <c:pt idx="916">
                  <c:v>355</c:v>
                </c:pt>
                <c:pt idx="917">
                  <c:v>355</c:v>
                </c:pt>
                <c:pt idx="918">
                  <c:v>356</c:v>
                </c:pt>
                <c:pt idx="919">
                  <c:v>356</c:v>
                </c:pt>
                <c:pt idx="920">
                  <c:v>356</c:v>
                </c:pt>
                <c:pt idx="921">
                  <c:v>357</c:v>
                </c:pt>
                <c:pt idx="922">
                  <c:v>357</c:v>
                </c:pt>
                <c:pt idx="923">
                  <c:v>357</c:v>
                </c:pt>
                <c:pt idx="924">
                  <c:v>358</c:v>
                </c:pt>
                <c:pt idx="925">
                  <c:v>358</c:v>
                </c:pt>
                <c:pt idx="926">
                  <c:v>358</c:v>
                </c:pt>
                <c:pt idx="927">
                  <c:v>359</c:v>
                </c:pt>
                <c:pt idx="928">
                  <c:v>359</c:v>
                </c:pt>
                <c:pt idx="929">
                  <c:v>359</c:v>
                </c:pt>
                <c:pt idx="930">
                  <c:v>359</c:v>
                </c:pt>
                <c:pt idx="931">
                  <c:v>359</c:v>
                </c:pt>
                <c:pt idx="932">
                  <c:v>360</c:v>
                </c:pt>
                <c:pt idx="933">
                  <c:v>361</c:v>
                </c:pt>
                <c:pt idx="934">
                  <c:v>361</c:v>
                </c:pt>
                <c:pt idx="935">
                  <c:v>361</c:v>
                </c:pt>
                <c:pt idx="936">
                  <c:v>362</c:v>
                </c:pt>
                <c:pt idx="937">
                  <c:v>362</c:v>
                </c:pt>
                <c:pt idx="938">
                  <c:v>362</c:v>
                </c:pt>
                <c:pt idx="939">
                  <c:v>362</c:v>
                </c:pt>
                <c:pt idx="940">
                  <c:v>363</c:v>
                </c:pt>
                <c:pt idx="941">
                  <c:v>363</c:v>
                </c:pt>
                <c:pt idx="942">
                  <c:v>363</c:v>
                </c:pt>
                <c:pt idx="943">
                  <c:v>363</c:v>
                </c:pt>
                <c:pt idx="944">
                  <c:v>364</c:v>
                </c:pt>
                <c:pt idx="945">
                  <c:v>364</c:v>
                </c:pt>
                <c:pt idx="946">
                  <c:v>364</c:v>
                </c:pt>
                <c:pt idx="947">
                  <c:v>365</c:v>
                </c:pt>
                <c:pt idx="948">
                  <c:v>365</c:v>
                </c:pt>
                <c:pt idx="949">
                  <c:v>364</c:v>
                </c:pt>
                <c:pt idx="950">
                  <c:v>364</c:v>
                </c:pt>
                <c:pt idx="951">
                  <c:v>365</c:v>
                </c:pt>
                <c:pt idx="952">
                  <c:v>365</c:v>
                </c:pt>
                <c:pt idx="953">
                  <c:v>365</c:v>
                </c:pt>
                <c:pt idx="954">
                  <c:v>366</c:v>
                </c:pt>
                <c:pt idx="955">
                  <c:v>366</c:v>
                </c:pt>
                <c:pt idx="956">
                  <c:v>366</c:v>
                </c:pt>
                <c:pt idx="957">
                  <c:v>367</c:v>
                </c:pt>
                <c:pt idx="958">
                  <c:v>367</c:v>
                </c:pt>
                <c:pt idx="959">
                  <c:v>368</c:v>
                </c:pt>
                <c:pt idx="960">
                  <c:v>368</c:v>
                </c:pt>
                <c:pt idx="961">
                  <c:v>368</c:v>
                </c:pt>
                <c:pt idx="962">
                  <c:v>369</c:v>
                </c:pt>
                <c:pt idx="963">
                  <c:v>369</c:v>
                </c:pt>
                <c:pt idx="964">
                  <c:v>370</c:v>
                </c:pt>
                <c:pt idx="965">
                  <c:v>370</c:v>
                </c:pt>
                <c:pt idx="966">
                  <c:v>370</c:v>
                </c:pt>
                <c:pt idx="967">
                  <c:v>370</c:v>
                </c:pt>
                <c:pt idx="968">
                  <c:v>371</c:v>
                </c:pt>
                <c:pt idx="969">
                  <c:v>372</c:v>
                </c:pt>
                <c:pt idx="970">
                  <c:v>372</c:v>
                </c:pt>
                <c:pt idx="971">
                  <c:v>372</c:v>
                </c:pt>
                <c:pt idx="972">
                  <c:v>372</c:v>
                </c:pt>
                <c:pt idx="973">
                  <c:v>372</c:v>
                </c:pt>
                <c:pt idx="974">
                  <c:v>372</c:v>
                </c:pt>
                <c:pt idx="975">
                  <c:v>372</c:v>
                </c:pt>
                <c:pt idx="976">
                  <c:v>373</c:v>
                </c:pt>
                <c:pt idx="977">
                  <c:v>373</c:v>
                </c:pt>
                <c:pt idx="978">
                  <c:v>374</c:v>
                </c:pt>
                <c:pt idx="979">
                  <c:v>374</c:v>
                </c:pt>
                <c:pt idx="980">
                  <c:v>374</c:v>
                </c:pt>
                <c:pt idx="981">
                  <c:v>374</c:v>
                </c:pt>
                <c:pt idx="982">
                  <c:v>374</c:v>
                </c:pt>
                <c:pt idx="983">
                  <c:v>375</c:v>
                </c:pt>
                <c:pt idx="984">
                  <c:v>375</c:v>
                </c:pt>
                <c:pt idx="985">
                  <c:v>375</c:v>
                </c:pt>
                <c:pt idx="986">
                  <c:v>375</c:v>
                </c:pt>
                <c:pt idx="987">
                  <c:v>376</c:v>
                </c:pt>
                <c:pt idx="988">
                  <c:v>376</c:v>
                </c:pt>
                <c:pt idx="989">
                  <c:v>376</c:v>
                </c:pt>
                <c:pt idx="990">
                  <c:v>376</c:v>
                </c:pt>
                <c:pt idx="991">
                  <c:v>376</c:v>
                </c:pt>
                <c:pt idx="992">
                  <c:v>376</c:v>
                </c:pt>
                <c:pt idx="993">
                  <c:v>376</c:v>
                </c:pt>
                <c:pt idx="994">
                  <c:v>377</c:v>
                </c:pt>
                <c:pt idx="995">
                  <c:v>377</c:v>
                </c:pt>
                <c:pt idx="996">
                  <c:v>377</c:v>
                </c:pt>
                <c:pt idx="997">
                  <c:v>378</c:v>
                </c:pt>
                <c:pt idx="998">
                  <c:v>377</c:v>
                </c:pt>
                <c:pt idx="999">
                  <c:v>378</c:v>
                </c:pt>
                <c:pt idx="1000">
                  <c:v>378</c:v>
                </c:pt>
                <c:pt idx="1001">
                  <c:v>378</c:v>
                </c:pt>
                <c:pt idx="1002">
                  <c:v>378</c:v>
                </c:pt>
                <c:pt idx="1003">
                  <c:v>378</c:v>
                </c:pt>
                <c:pt idx="1004">
                  <c:v>378</c:v>
                </c:pt>
                <c:pt idx="1005">
                  <c:v>377</c:v>
                </c:pt>
                <c:pt idx="1006">
                  <c:v>377</c:v>
                </c:pt>
                <c:pt idx="1007">
                  <c:v>377</c:v>
                </c:pt>
                <c:pt idx="1008">
                  <c:v>377</c:v>
                </c:pt>
                <c:pt idx="1009">
                  <c:v>377</c:v>
                </c:pt>
                <c:pt idx="1010">
                  <c:v>376</c:v>
                </c:pt>
                <c:pt idx="1011">
                  <c:v>376</c:v>
                </c:pt>
                <c:pt idx="1012">
                  <c:v>376</c:v>
                </c:pt>
                <c:pt idx="1013">
                  <c:v>376</c:v>
                </c:pt>
                <c:pt idx="1014">
                  <c:v>376</c:v>
                </c:pt>
                <c:pt idx="1015">
                  <c:v>376</c:v>
                </c:pt>
                <c:pt idx="1016">
                  <c:v>376</c:v>
                </c:pt>
                <c:pt idx="1017">
                  <c:v>375</c:v>
                </c:pt>
                <c:pt idx="1018">
                  <c:v>375</c:v>
                </c:pt>
                <c:pt idx="1019">
                  <c:v>376</c:v>
                </c:pt>
                <c:pt idx="1020">
                  <c:v>375</c:v>
                </c:pt>
                <c:pt idx="1021">
                  <c:v>375</c:v>
                </c:pt>
                <c:pt idx="1022">
                  <c:v>375</c:v>
                </c:pt>
                <c:pt idx="1023">
                  <c:v>375</c:v>
                </c:pt>
                <c:pt idx="1024">
                  <c:v>375</c:v>
                </c:pt>
                <c:pt idx="1025">
                  <c:v>374</c:v>
                </c:pt>
                <c:pt idx="1026">
                  <c:v>374</c:v>
                </c:pt>
                <c:pt idx="1027">
                  <c:v>374</c:v>
                </c:pt>
                <c:pt idx="1028">
                  <c:v>374</c:v>
                </c:pt>
                <c:pt idx="1029">
                  <c:v>373</c:v>
                </c:pt>
                <c:pt idx="1030">
                  <c:v>373</c:v>
                </c:pt>
                <c:pt idx="1031">
                  <c:v>373</c:v>
                </c:pt>
                <c:pt idx="1032">
                  <c:v>373</c:v>
                </c:pt>
                <c:pt idx="1033">
                  <c:v>397</c:v>
                </c:pt>
                <c:pt idx="1034">
                  <c:v/>
                </c:pt>
                <c:pt idx="1035">
                  <c:v/>
                </c:pt>
                <c:pt idx="1036">
                  <c:v/>
                </c:pt>
                <c:pt idx="1037">
                  <c:v/>
                </c:pt>
                <c:pt idx="1038">
                  <c:v/>
                </c:pt>
                <c:pt idx="1039">
                  <c:v/>
                </c:pt>
                <c:pt idx="1040">
                  <c:v/>
                </c:pt>
                <c:pt idx="1041">
                  <c:v/>
                </c:pt>
                <c:pt idx="1042">
                  <c:v/>
                </c:pt>
                <c:pt idx="1043">
                  <c:v/>
                </c:pt>
                <c:pt idx="1044">
                  <c:v/>
                </c:pt>
                <c:pt idx="1045">
                  <c:v/>
                </c:pt>
                <c:pt idx="1046">
                  <c:v/>
                </c:pt>
                <c:pt idx="1047">
                  <c:v/>
                </c:pt>
                <c:pt idx="1048">
                  <c:v/>
                </c:pt>
              </c:numCache>
            </c:numRef>
          </c:yVal>
          <c:smooth val="0"/>
        </c:ser>
        <c:axId val="43804981"/>
        <c:axId val="373256276"/>
      </c:scatterChart>
      <c:valAx>
        <c:axId val="43804981"/>
        <c:scaling>
          <c:orientation val="minMax"/>
        </c:scaling>
        <c:axPos val="b"/>
        <c:crossAx val="373256276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373256276"/>
        <c:scaling>
          <c:orientation val="minMax"/>
          <c:min val="150"/>
        </c:scaling>
        <c:axPos val="l"/>
        <c:crossAx val="43804981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1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ex3_D40_heatTemp1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Sheet1!$A$2:$A$909</c:f>
              <c:numCache>
                <c:formatCode>General</c:formatCode>
                <c:ptCount val="908"/>
                <c:pt idx="0">
                  <c:v>149.79</c:v>
                </c:pt>
                <c:pt idx="1">
                  <c:v>150.02</c:v>
                </c:pt>
                <c:pt idx="2">
                  <c:v>150.25</c:v>
                </c:pt>
                <c:pt idx="3">
                  <c:v>150.54</c:v>
                </c:pt>
                <c:pt idx="4">
                  <c:v>150.77</c:v>
                </c:pt>
                <c:pt idx="5">
                  <c:v>151.04</c:v>
                </c:pt>
                <c:pt idx="6">
                  <c:v>151.28</c:v>
                </c:pt>
                <c:pt idx="7">
                  <c:v>151.51</c:v>
                </c:pt>
                <c:pt idx="8">
                  <c:v>151.79</c:v>
                </c:pt>
                <c:pt idx="9">
                  <c:v>152.03</c:v>
                </c:pt>
                <c:pt idx="10">
                  <c:v>152.26</c:v>
                </c:pt>
                <c:pt idx="11">
                  <c:v>152.54</c:v>
                </c:pt>
                <c:pt idx="12">
                  <c:v>152.78</c:v>
                </c:pt>
                <c:pt idx="13">
                  <c:v>153.01</c:v>
                </c:pt>
                <c:pt idx="14">
                  <c:v>153.29</c:v>
                </c:pt>
                <c:pt idx="15">
                  <c:v>153.53</c:v>
                </c:pt>
                <c:pt idx="16">
                  <c:v>153.76</c:v>
                </c:pt>
                <c:pt idx="17">
                  <c:v>154.04</c:v>
                </c:pt>
                <c:pt idx="18">
                  <c:v>154.28</c:v>
                </c:pt>
                <c:pt idx="19">
                  <c:v>154.51</c:v>
                </c:pt>
                <c:pt idx="20">
                  <c:v>154.79</c:v>
                </c:pt>
                <c:pt idx="21">
                  <c:v>155.03</c:v>
                </c:pt>
                <c:pt idx="22">
                  <c:v>155.26</c:v>
                </c:pt>
                <c:pt idx="23">
                  <c:v>155.54</c:v>
                </c:pt>
                <c:pt idx="24">
                  <c:v>155.78</c:v>
                </c:pt>
                <c:pt idx="25">
                  <c:v>156</c:v>
                </c:pt>
                <c:pt idx="26">
                  <c:v>156.29</c:v>
                </c:pt>
                <c:pt idx="27">
                  <c:v>156.52</c:v>
                </c:pt>
                <c:pt idx="28">
                  <c:v>156.76</c:v>
                </c:pt>
                <c:pt idx="29">
                  <c:v>157.04</c:v>
                </c:pt>
                <c:pt idx="30">
                  <c:v>157.27</c:v>
                </c:pt>
                <c:pt idx="31">
                  <c:v>157.51</c:v>
                </c:pt>
                <c:pt idx="32">
                  <c:v>157.79</c:v>
                </c:pt>
                <c:pt idx="33">
                  <c:v>158.02</c:v>
                </c:pt>
                <c:pt idx="34">
                  <c:v>158.26</c:v>
                </c:pt>
                <c:pt idx="35">
                  <c:v>158.54</c:v>
                </c:pt>
                <c:pt idx="36">
                  <c:v>158.78</c:v>
                </c:pt>
                <c:pt idx="37">
                  <c:v>159.01</c:v>
                </c:pt>
                <c:pt idx="38">
                  <c:v>159.25</c:v>
                </c:pt>
                <c:pt idx="39">
                  <c:v>159.53</c:v>
                </c:pt>
                <c:pt idx="40">
                  <c:v>159.77</c:v>
                </c:pt>
                <c:pt idx="41">
                  <c:v>160</c:v>
                </c:pt>
                <c:pt idx="42">
                  <c:v>160.28</c:v>
                </c:pt>
                <c:pt idx="43">
                  <c:v>160.52</c:v>
                </c:pt>
                <c:pt idx="44">
                  <c:v>160.75</c:v>
                </c:pt>
                <c:pt idx="45">
                  <c:v>161.02</c:v>
                </c:pt>
                <c:pt idx="46">
                  <c:v>161.26</c:v>
                </c:pt>
                <c:pt idx="47">
                  <c:v>161.54</c:v>
                </c:pt>
                <c:pt idx="48">
                  <c:v>161.77</c:v>
                </c:pt>
                <c:pt idx="49">
                  <c:v>162.01</c:v>
                </c:pt>
                <c:pt idx="50">
                  <c:v>162.28</c:v>
                </c:pt>
                <c:pt idx="51">
                  <c:v>162.52</c:v>
                </c:pt>
                <c:pt idx="52">
                  <c:v>162.75</c:v>
                </c:pt>
                <c:pt idx="53">
                  <c:v>163.03</c:v>
                </c:pt>
                <c:pt idx="54">
                  <c:v>163.27</c:v>
                </c:pt>
                <c:pt idx="55">
                  <c:v>163.5</c:v>
                </c:pt>
                <c:pt idx="56">
                  <c:v>163.79</c:v>
                </c:pt>
                <c:pt idx="57">
                  <c:v>164.02</c:v>
                </c:pt>
                <c:pt idx="58">
                  <c:v>164.26</c:v>
                </c:pt>
                <c:pt idx="59">
                  <c:v>164.54</c:v>
                </c:pt>
                <c:pt idx="60">
                  <c:v>164.77</c:v>
                </c:pt>
                <c:pt idx="61">
                  <c:v>165.01</c:v>
                </c:pt>
                <c:pt idx="62">
                  <c:v>165.29</c:v>
                </c:pt>
                <c:pt idx="63">
                  <c:v>165.52</c:v>
                </c:pt>
                <c:pt idx="64">
                  <c:v>165.76</c:v>
                </c:pt>
                <c:pt idx="65">
                  <c:v>166</c:v>
                </c:pt>
                <c:pt idx="66">
                  <c:v>166.27</c:v>
                </c:pt>
                <c:pt idx="67">
                  <c:v>166.54</c:v>
                </c:pt>
                <c:pt idx="68">
                  <c:v>166.78</c:v>
                </c:pt>
                <c:pt idx="69">
                  <c:v>167.01</c:v>
                </c:pt>
                <c:pt idx="70">
                  <c:v>167.25</c:v>
                </c:pt>
                <c:pt idx="71">
                  <c:v>167.54</c:v>
                </c:pt>
                <c:pt idx="72">
                  <c:v>167.77</c:v>
                </c:pt>
                <c:pt idx="73">
                  <c:v>168</c:v>
                </c:pt>
                <c:pt idx="74">
                  <c:v>168.29</c:v>
                </c:pt>
                <c:pt idx="75">
                  <c:v>168.52</c:v>
                </c:pt>
                <c:pt idx="76">
                  <c:v>168.75</c:v>
                </c:pt>
                <c:pt idx="77">
                  <c:v>169.04</c:v>
                </c:pt>
                <c:pt idx="78">
                  <c:v>169.27</c:v>
                </c:pt>
                <c:pt idx="79">
                  <c:v>169.5</c:v>
                </c:pt>
                <c:pt idx="80">
                  <c:v>169.79</c:v>
                </c:pt>
                <c:pt idx="81">
                  <c:v>170.02</c:v>
                </c:pt>
                <c:pt idx="82">
                  <c:v>170.25</c:v>
                </c:pt>
                <c:pt idx="83">
                  <c:v>170.54</c:v>
                </c:pt>
                <c:pt idx="84">
                  <c:v>170.77</c:v>
                </c:pt>
                <c:pt idx="85">
                  <c:v>171.01</c:v>
                </c:pt>
                <c:pt idx="86">
                  <c:v>171.29</c:v>
                </c:pt>
                <c:pt idx="87">
                  <c:v>171.53</c:v>
                </c:pt>
                <c:pt idx="88">
                  <c:v>171.76</c:v>
                </c:pt>
                <c:pt idx="89">
                  <c:v>172.04</c:v>
                </c:pt>
                <c:pt idx="90">
                  <c:v>172.28</c:v>
                </c:pt>
                <c:pt idx="91">
                  <c:v>172.51</c:v>
                </c:pt>
                <c:pt idx="92">
                  <c:v>172.79</c:v>
                </c:pt>
                <c:pt idx="93">
                  <c:v>173.03</c:v>
                </c:pt>
                <c:pt idx="94">
                  <c:v>173.26</c:v>
                </c:pt>
                <c:pt idx="95">
                  <c:v>173.54</c:v>
                </c:pt>
                <c:pt idx="96">
                  <c:v>173.78</c:v>
                </c:pt>
                <c:pt idx="97">
                  <c:v>174.01</c:v>
                </c:pt>
                <c:pt idx="98">
                  <c:v>174.29</c:v>
                </c:pt>
                <c:pt idx="99">
                  <c:v>174.53</c:v>
                </c:pt>
                <c:pt idx="100">
                  <c:v>174.76</c:v>
                </c:pt>
                <c:pt idx="101">
                  <c:v>175</c:v>
                </c:pt>
                <c:pt idx="102">
                  <c:v>175.29</c:v>
                </c:pt>
                <c:pt idx="103">
                  <c:v>175.52</c:v>
                </c:pt>
                <c:pt idx="104">
                  <c:v>175.75</c:v>
                </c:pt>
                <c:pt idx="105">
                  <c:v>176.03</c:v>
                </c:pt>
                <c:pt idx="106">
                  <c:v>176.26</c:v>
                </c:pt>
                <c:pt idx="107">
                  <c:v>176.54</c:v>
                </c:pt>
                <c:pt idx="108">
                  <c:v>176.78</c:v>
                </c:pt>
                <c:pt idx="109">
                  <c:v>177.01</c:v>
                </c:pt>
                <c:pt idx="110">
                  <c:v>177.29</c:v>
                </c:pt>
                <c:pt idx="111">
                  <c:v>177.53</c:v>
                </c:pt>
                <c:pt idx="112">
                  <c:v>177.76</c:v>
                </c:pt>
                <c:pt idx="113">
                  <c:v>178.04</c:v>
                </c:pt>
                <c:pt idx="114">
                  <c:v>178.28</c:v>
                </c:pt>
                <c:pt idx="115">
                  <c:v>178.51</c:v>
                </c:pt>
                <c:pt idx="116">
                  <c:v>178.78</c:v>
                </c:pt>
                <c:pt idx="117">
                  <c:v>179.02</c:v>
                </c:pt>
                <c:pt idx="118">
                  <c:v>179.25</c:v>
                </c:pt>
                <c:pt idx="119">
                  <c:v>179.53</c:v>
                </c:pt>
                <c:pt idx="120">
                  <c:v>179.77</c:v>
                </c:pt>
                <c:pt idx="121">
                  <c:v>180.01</c:v>
                </c:pt>
                <c:pt idx="122">
                  <c:v>180.29</c:v>
                </c:pt>
                <c:pt idx="123">
                  <c:v>180.52</c:v>
                </c:pt>
                <c:pt idx="124">
                  <c:v>180.76</c:v>
                </c:pt>
                <c:pt idx="125">
                  <c:v>181.05</c:v>
                </c:pt>
                <c:pt idx="126">
                  <c:v>181.28</c:v>
                </c:pt>
                <c:pt idx="127">
                  <c:v>181.52</c:v>
                </c:pt>
                <c:pt idx="128">
                  <c:v>181.75</c:v>
                </c:pt>
                <c:pt idx="129">
                  <c:v>182.03</c:v>
                </c:pt>
                <c:pt idx="130">
                  <c:v>182.27</c:v>
                </c:pt>
                <c:pt idx="131">
                  <c:v>182.5</c:v>
                </c:pt>
                <c:pt idx="132">
                  <c:v>182.78</c:v>
                </c:pt>
                <c:pt idx="133">
                  <c:v>183.02</c:v>
                </c:pt>
                <c:pt idx="134">
                  <c:v>183.25</c:v>
                </c:pt>
                <c:pt idx="135">
                  <c:v>183.54</c:v>
                </c:pt>
                <c:pt idx="136">
                  <c:v>183.77</c:v>
                </c:pt>
                <c:pt idx="137">
                  <c:v>184</c:v>
                </c:pt>
                <c:pt idx="138">
                  <c:v>184.29</c:v>
                </c:pt>
                <c:pt idx="139">
                  <c:v>184.53</c:v>
                </c:pt>
                <c:pt idx="140">
                  <c:v>184.76</c:v>
                </c:pt>
                <c:pt idx="141">
                  <c:v>185.04</c:v>
                </c:pt>
                <c:pt idx="142">
                  <c:v>185.28</c:v>
                </c:pt>
                <c:pt idx="143">
                  <c:v>185.51</c:v>
                </c:pt>
                <c:pt idx="144">
                  <c:v>185.79</c:v>
                </c:pt>
                <c:pt idx="145">
                  <c:v>186.03</c:v>
                </c:pt>
                <c:pt idx="146">
                  <c:v>186.25</c:v>
                </c:pt>
                <c:pt idx="147">
                  <c:v>186.54</c:v>
                </c:pt>
                <c:pt idx="148">
                  <c:v>186.78</c:v>
                </c:pt>
                <c:pt idx="149">
                  <c:v>187.02</c:v>
                </c:pt>
                <c:pt idx="150">
                  <c:v>187.25</c:v>
                </c:pt>
                <c:pt idx="151">
                  <c:v>187.53</c:v>
                </c:pt>
                <c:pt idx="152">
                  <c:v>187.77</c:v>
                </c:pt>
                <c:pt idx="153">
                  <c:v>188</c:v>
                </c:pt>
                <c:pt idx="154">
                  <c:v>188.3</c:v>
                </c:pt>
                <c:pt idx="155">
                  <c:v>188.52</c:v>
                </c:pt>
                <c:pt idx="156">
                  <c:v>188.76</c:v>
                </c:pt>
                <c:pt idx="157">
                  <c:v>189.04</c:v>
                </c:pt>
                <c:pt idx="158">
                  <c:v>189.26</c:v>
                </c:pt>
                <c:pt idx="159">
                  <c:v>189.54</c:v>
                </c:pt>
                <c:pt idx="160">
                  <c:v>189.76</c:v>
                </c:pt>
                <c:pt idx="161">
                  <c:v>190.04</c:v>
                </c:pt>
                <c:pt idx="162">
                  <c:v>190.26</c:v>
                </c:pt>
                <c:pt idx="163">
                  <c:v>190.54</c:v>
                </c:pt>
                <c:pt idx="164">
                  <c:v>190.77</c:v>
                </c:pt>
                <c:pt idx="165">
                  <c:v>191</c:v>
                </c:pt>
                <c:pt idx="166">
                  <c:v>191.28</c:v>
                </c:pt>
                <c:pt idx="167">
                  <c:v>191.52</c:v>
                </c:pt>
                <c:pt idx="168">
                  <c:v>191.75</c:v>
                </c:pt>
                <c:pt idx="169">
                  <c:v>192.03</c:v>
                </c:pt>
                <c:pt idx="170">
                  <c:v>192.27</c:v>
                </c:pt>
                <c:pt idx="171">
                  <c:v>192.5</c:v>
                </c:pt>
                <c:pt idx="172">
                  <c:v>192.78</c:v>
                </c:pt>
                <c:pt idx="173">
                  <c:v>193.02</c:v>
                </c:pt>
                <c:pt idx="174">
                  <c:v>193.25</c:v>
                </c:pt>
                <c:pt idx="175">
                  <c:v>193.53</c:v>
                </c:pt>
                <c:pt idx="176">
                  <c:v>193.77</c:v>
                </c:pt>
                <c:pt idx="177">
                  <c:v>194</c:v>
                </c:pt>
                <c:pt idx="178">
                  <c:v>194.28</c:v>
                </c:pt>
                <c:pt idx="179">
                  <c:v>194.52</c:v>
                </c:pt>
                <c:pt idx="180">
                  <c:v>194.75</c:v>
                </c:pt>
                <c:pt idx="181">
                  <c:v>195.04</c:v>
                </c:pt>
                <c:pt idx="182">
                  <c:v>195.28</c:v>
                </c:pt>
                <c:pt idx="183">
                  <c:v>195.51</c:v>
                </c:pt>
                <c:pt idx="184">
                  <c:v>195.79</c:v>
                </c:pt>
                <c:pt idx="185">
                  <c:v>196.03</c:v>
                </c:pt>
                <c:pt idx="186">
                  <c:v>196.27</c:v>
                </c:pt>
                <c:pt idx="187">
                  <c:v>196.54</c:v>
                </c:pt>
                <c:pt idx="188">
                  <c:v>196.78</c:v>
                </c:pt>
                <c:pt idx="189">
                  <c:v>197.01</c:v>
                </c:pt>
                <c:pt idx="190">
                  <c:v>197.26</c:v>
                </c:pt>
                <c:pt idx="191">
                  <c:v>197.54</c:v>
                </c:pt>
                <c:pt idx="192">
                  <c:v>197.77</c:v>
                </c:pt>
                <c:pt idx="193">
                  <c:v>198.01</c:v>
                </c:pt>
                <c:pt idx="194">
                  <c:v>198.29</c:v>
                </c:pt>
                <c:pt idx="195">
                  <c:v>198.52</c:v>
                </c:pt>
                <c:pt idx="196">
                  <c:v>198.76</c:v>
                </c:pt>
                <c:pt idx="197">
                  <c:v>199.04</c:v>
                </c:pt>
                <c:pt idx="198">
                  <c:v>199.27</c:v>
                </c:pt>
                <c:pt idx="199">
                  <c:v>199.51</c:v>
                </c:pt>
                <c:pt idx="200">
                  <c:v>199.79</c:v>
                </c:pt>
                <c:pt idx="201">
                  <c:v>200.02</c:v>
                </c:pt>
                <c:pt idx="202">
                  <c:v>200.26</c:v>
                </c:pt>
                <c:pt idx="203">
                  <c:v>200.54</c:v>
                </c:pt>
                <c:pt idx="204">
                  <c:v>200.76</c:v>
                </c:pt>
                <c:pt idx="205">
                  <c:v>201.04</c:v>
                </c:pt>
                <c:pt idx="206">
                  <c:v>201.28</c:v>
                </c:pt>
                <c:pt idx="207">
                  <c:v>201.52</c:v>
                </c:pt>
                <c:pt idx="208">
                  <c:v>201.76</c:v>
                </c:pt>
                <c:pt idx="209">
                  <c:v>202.04</c:v>
                </c:pt>
                <c:pt idx="210">
                  <c:v>202.28</c:v>
                </c:pt>
                <c:pt idx="211">
                  <c:v>202.51</c:v>
                </c:pt>
                <c:pt idx="212">
                  <c:v>202.79</c:v>
                </c:pt>
                <c:pt idx="213">
                  <c:v>203.03</c:v>
                </c:pt>
                <c:pt idx="214">
                  <c:v>203.26</c:v>
                </c:pt>
                <c:pt idx="215">
                  <c:v>203.54</c:v>
                </c:pt>
                <c:pt idx="216">
                  <c:v>203.78</c:v>
                </c:pt>
                <c:pt idx="217">
                  <c:v>204.01</c:v>
                </c:pt>
                <c:pt idx="218">
                  <c:v>204.29</c:v>
                </c:pt>
                <c:pt idx="219">
                  <c:v>204.53</c:v>
                </c:pt>
                <c:pt idx="220">
                  <c:v>204.76</c:v>
                </c:pt>
                <c:pt idx="221">
                  <c:v>205.04</c:v>
                </c:pt>
                <c:pt idx="222">
                  <c:v>205.28</c:v>
                </c:pt>
                <c:pt idx="223">
                  <c:v>205.51</c:v>
                </c:pt>
                <c:pt idx="224">
                  <c:v>205.79</c:v>
                </c:pt>
                <c:pt idx="225">
                  <c:v>206.03</c:v>
                </c:pt>
                <c:pt idx="226">
                  <c:v>206.26</c:v>
                </c:pt>
                <c:pt idx="227">
                  <c:v>206.54</c:v>
                </c:pt>
                <c:pt idx="228">
                  <c:v>206.78</c:v>
                </c:pt>
                <c:pt idx="229">
                  <c:v>207.02</c:v>
                </c:pt>
                <c:pt idx="230">
                  <c:v>207.25</c:v>
                </c:pt>
                <c:pt idx="231">
                  <c:v>207.53</c:v>
                </c:pt>
                <c:pt idx="232">
                  <c:v>207.77</c:v>
                </c:pt>
                <c:pt idx="233">
                  <c:v>208</c:v>
                </c:pt>
                <c:pt idx="234">
                  <c:v>208.28</c:v>
                </c:pt>
                <c:pt idx="235">
                  <c:v>208.52</c:v>
                </c:pt>
                <c:pt idx="236">
                  <c:v>208.75</c:v>
                </c:pt>
                <c:pt idx="237">
                  <c:v>209.03</c:v>
                </c:pt>
                <c:pt idx="238">
                  <c:v>209.27</c:v>
                </c:pt>
                <c:pt idx="239">
                  <c:v>209.5</c:v>
                </c:pt>
                <c:pt idx="240">
                  <c:v>209.78</c:v>
                </c:pt>
                <c:pt idx="241">
                  <c:v>210.02</c:v>
                </c:pt>
                <c:pt idx="242">
                  <c:v>210.25</c:v>
                </c:pt>
                <c:pt idx="243">
                  <c:v>210.53</c:v>
                </c:pt>
                <c:pt idx="244">
                  <c:v>210.77</c:v>
                </c:pt>
                <c:pt idx="245">
                  <c:v>211</c:v>
                </c:pt>
                <c:pt idx="246">
                  <c:v>211.29</c:v>
                </c:pt>
                <c:pt idx="247">
                  <c:v>211.53</c:v>
                </c:pt>
                <c:pt idx="248">
                  <c:v>211.76</c:v>
                </c:pt>
                <c:pt idx="249">
                  <c:v>212.04</c:v>
                </c:pt>
                <c:pt idx="250">
                  <c:v>212.28</c:v>
                </c:pt>
                <c:pt idx="251">
                  <c:v>212.53</c:v>
                </c:pt>
                <c:pt idx="252">
                  <c:v>212.77</c:v>
                </c:pt>
                <c:pt idx="253">
                  <c:v>213</c:v>
                </c:pt>
                <c:pt idx="254">
                  <c:v>213.28</c:v>
                </c:pt>
                <c:pt idx="255">
                  <c:v>213.52</c:v>
                </c:pt>
                <c:pt idx="256">
                  <c:v>213.75</c:v>
                </c:pt>
                <c:pt idx="257">
                  <c:v>214.03</c:v>
                </c:pt>
                <c:pt idx="258">
                  <c:v>214.27</c:v>
                </c:pt>
                <c:pt idx="259">
                  <c:v>214.5</c:v>
                </c:pt>
                <c:pt idx="260">
                  <c:v>214.78</c:v>
                </c:pt>
                <c:pt idx="261">
                  <c:v>215.02</c:v>
                </c:pt>
                <c:pt idx="262">
                  <c:v>215.25</c:v>
                </c:pt>
                <c:pt idx="263">
                  <c:v>215.53</c:v>
                </c:pt>
                <c:pt idx="264">
                  <c:v>215.77</c:v>
                </c:pt>
                <c:pt idx="265">
                  <c:v>216</c:v>
                </c:pt>
                <c:pt idx="266">
                  <c:v>216.29</c:v>
                </c:pt>
                <c:pt idx="267">
                  <c:v>216.52</c:v>
                </c:pt>
                <c:pt idx="268">
                  <c:v>216.76</c:v>
                </c:pt>
                <c:pt idx="269">
                  <c:v>217.04</c:v>
                </c:pt>
                <c:pt idx="270">
                  <c:v>217.27</c:v>
                </c:pt>
                <c:pt idx="271">
                  <c:v>217.51</c:v>
                </c:pt>
                <c:pt idx="272">
                  <c:v>217.79</c:v>
                </c:pt>
                <c:pt idx="273">
                  <c:v>218.02</c:v>
                </c:pt>
                <c:pt idx="274">
                  <c:v>218.26</c:v>
                </c:pt>
                <c:pt idx="275">
                  <c:v>218.54</c:v>
                </c:pt>
                <c:pt idx="276">
                  <c:v>218.77</c:v>
                </c:pt>
                <c:pt idx="277">
                  <c:v>219.01</c:v>
                </c:pt>
                <c:pt idx="278">
                  <c:v>219.29</c:v>
                </c:pt>
                <c:pt idx="279">
                  <c:v>219.52</c:v>
                </c:pt>
                <c:pt idx="280">
                  <c:v>219.8</c:v>
                </c:pt>
                <c:pt idx="281">
                  <c:v>220.03</c:v>
                </c:pt>
                <c:pt idx="282">
                  <c:v>220.27</c:v>
                </c:pt>
                <c:pt idx="283">
                  <c:v>220.55</c:v>
                </c:pt>
                <c:pt idx="284">
                  <c:v>220.78</c:v>
                </c:pt>
                <c:pt idx="285">
                  <c:v>221.01</c:v>
                </c:pt>
                <c:pt idx="286">
                  <c:v>221.26</c:v>
                </c:pt>
                <c:pt idx="287">
                  <c:v>221.54</c:v>
                </c:pt>
                <c:pt idx="288">
                  <c:v>221.77</c:v>
                </c:pt>
                <c:pt idx="289">
                  <c:v>222.01</c:v>
                </c:pt>
                <c:pt idx="290">
                  <c:v>222.29</c:v>
                </c:pt>
                <c:pt idx="291">
                  <c:v>222.52</c:v>
                </c:pt>
                <c:pt idx="292">
                  <c:v>222.76</c:v>
                </c:pt>
                <c:pt idx="293">
                  <c:v>223.04</c:v>
                </c:pt>
                <c:pt idx="294">
                  <c:v>223.27</c:v>
                </c:pt>
                <c:pt idx="295">
                  <c:v>223.51</c:v>
                </c:pt>
                <c:pt idx="296">
                  <c:v>223.79</c:v>
                </c:pt>
                <c:pt idx="297">
                  <c:v>224.03</c:v>
                </c:pt>
                <c:pt idx="298">
                  <c:v>224.26</c:v>
                </c:pt>
                <c:pt idx="299">
                  <c:v>224.55</c:v>
                </c:pt>
                <c:pt idx="300">
                  <c:v>224.78</c:v>
                </c:pt>
                <c:pt idx="301">
                  <c:v>225.01</c:v>
                </c:pt>
                <c:pt idx="302">
                  <c:v>225.3</c:v>
                </c:pt>
                <c:pt idx="303">
                  <c:v>225.53</c:v>
                </c:pt>
                <c:pt idx="304">
                  <c:v>225.77</c:v>
                </c:pt>
                <c:pt idx="305">
                  <c:v>226</c:v>
                </c:pt>
                <c:pt idx="306">
                  <c:v>226.29</c:v>
                </c:pt>
                <c:pt idx="307">
                  <c:v>226.52</c:v>
                </c:pt>
                <c:pt idx="308">
                  <c:v>226.76</c:v>
                </c:pt>
                <c:pt idx="309">
                  <c:v>227.04</c:v>
                </c:pt>
                <c:pt idx="310">
                  <c:v>227.27</c:v>
                </c:pt>
                <c:pt idx="311">
                  <c:v>227.51</c:v>
                </c:pt>
                <c:pt idx="312">
                  <c:v>227.79</c:v>
                </c:pt>
                <c:pt idx="313">
                  <c:v>228.03</c:v>
                </c:pt>
                <c:pt idx="314">
                  <c:v>228.26</c:v>
                </c:pt>
                <c:pt idx="315">
                  <c:v>228.54</c:v>
                </c:pt>
                <c:pt idx="316">
                  <c:v>228.78</c:v>
                </c:pt>
                <c:pt idx="317">
                  <c:v>229.01</c:v>
                </c:pt>
                <c:pt idx="318">
                  <c:v>229.26</c:v>
                </c:pt>
                <c:pt idx="319">
                  <c:v>229.54</c:v>
                </c:pt>
                <c:pt idx="320">
                  <c:v>229.77</c:v>
                </c:pt>
                <c:pt idx="321">
                  <c:v>230.01</c:v>
                </c:pt>
                <c:pt idx="322">
                  <c:v>230.29</c:v>
                </c:pt>
                <c:pt idx="323">
                  <c:v>230.53</c:v>
                </c:pt>
                <c:pt idx="324">
                  <c:v>230.76</c:v>
                </c:pt>
                <c:pt idx="325">
                  <c:v>231.04</c:v>
                </c:pt>
                <c:pt idx="326">
                  <c:v>231.29</c:v>
                </c:pt>
                <c:pt idx="327">
                  <c:v>231.52</c:v>
                </c:pt>
                <c:pt idx="328">
                  <c:v>231.76</c:v>
                </c:pt>
                <c:pt idx="329">
                  <c:v>232.04</c:v>
                </c:pt>
                <c:pt idx="330">
                  <c:v>232.27</c:v>
                </c:pt>
                <c:pt idx="331">
                  <c:v>232.51</c:v>
                </c:pt>
                <c:pt idx="332">
                  <c:v>232.79</c:v>
                </c:pt>
                <c:pt idx="333">
                  <c:v>233.02</c:v>
                </c:pt>
                <c:pt idx="334">
                  <c:v>233.26</c:v>
                </c:pt>
                <c:pt idx="335">
                  <c:v>233.54</c:v>
                </c:pt>
                <c:pt idx="336">
                  <c:v>233.76</c:v>
                </c:pt>
                <c:pt idx="337">
                  <c:v>234.04</c:v>
                </c:pt>
                <c:pt idx="338">
                  <c:v>234.28</c:v>
                </c:pt>
                <c:pt idx="339">
                  <c:v>234.52</c:v>
                </c:pt>
                <c:pt idx="340">
                  <c:v>234.75</c:v>
                </c:pt>
                <c:pt idx="341">
                  <c:v>235.04</c:v>
                </c:pt>
                <c:pt idx="342">
                  <c:v>235.27</c:v>
                </c:pt>
                <c:pt idx="343">
                  <c:v>235.5</c:v>
                </c:pt>
                <c:pt idx="344">
                  <c:v>235.79</c:v>
                </c:pt>
                <c:pt idx="345">
                  <c:v>236.02</c:v>
                </c:pt>
                <c:pt idx="346">
                  <c:v>236.26</c:v>
                </c:pt>
                <c:pt idx="347">
                  <c:v>236.51</c:v>
                </c:pt>
                <c:pt idx="348">
                  <c:v>236.79</c:v>
                </c:pt>
                <c:pt idx="349">
                  <c:v>237.02</c:v>
                </c:pt>
                <c:pt idx="350">
                  <c:v>237.26</c:v>
                </c:pt>
                <c:pt idx="351">
                  <c:v>237.54</c:v>
                </c:pt>
                <c:pt idx="352">
                  <c:v>237.77</c:v>
                </c:pt>
                <c:pt idx="353">
                  <c:v>238.01</c:v>
                </c:pt>
                <c:pt idx="354">
                  <c:v>238.29</c:v>
                </c:pt>
                <c:pt idx="355">
                  <c:v>238.52</c:v>
                </c:pt>
                <c:pt idx="356">
                  <c:v>238.76</c:v>
                </c:pt>
                <c:pt idx="357">
                  <c:v>239.04</c:v>
                </c:pt>
                <c:pt idx="358">
                  <c:v>239.27</c:v>
                </c:pt>
                <c:pt idx="359">
                  <c:v>239.51</c:v>
                </c:pt>
                <c:pt idx="360">
                  <c:v>239.79</c:v>
                </c:pt>
                <c:pt idx="361">
                  <c:v>240.02</c:v>
                </c:pt>
                <c:pt idx="362">
                  <c:v>240.26</c:v>
                </c:pt>
                <c:pt idx="363">
                  <c:v>240.54</c:v>
                </c:pt>
                <c:pt idx="364">
                  <c:v>240.77</c:v>
                </c:pt>
                <c:pt idx="365">
                  <c:v>241.01</c:v>
                </c:pt>
                <c:pt idx="366">
                  <c:v>241.28</c:v>
                </c:pt>
                <c:pt idx="367">
                  <c:v>241.51</c:v>
                </c:pt>
                <c:pt idx="368">
                  <c:v>241.79</c:v>
                </c:pt>
                <c:pt idx="369">
                  <c:v>242.03</c:v>
                </c:pt>
                <c:pt idx="370">
                  <c:v>242.26</c:v>
                </c:pt>
                <c:pt idx="371">
                  <c:v>242.54</c:v>
                </c:pt>
                <c:pt idx="372">
                  <c:v>242.78</c:v>
                </c:pt>
                <c:pt idx="373">
                  <c:v>243.01</c:v>
                </c:pt>
                <c:pt idx="374">
                  <c:v>243.29</c:v>
                </c:pt>
                <c:pt idx="375">
                  <c:v>243.53</c:v>
                </c:pt>
                <c:pt idx="376">
                  <c:v>243.76</c:v>
                </c:pt>
                <c:pt idx="377">
                  <c:v>244.04</c:v>
                </c:pt>
                <c:pt idx="378">
                  <c:v>244.29</c:v>
                </c:pt>
                <c:pt idx="379">
                  <c:v>244.52</c:v>
                </c:pt>
                <c:pt idx="380">
                  <c:v>244.76</c:v>
                </c:pt>
                <c:pt idx="381">
                  <c:v>245.04</c:v>
                </c:pt>
                <c:pt idx="382">
                  <c:v>245.27</c:v>
                </c:pt>
                <c:pt idx="383">
                  <c:v>245.51</c:v>
                </c:pt>
                <c:pt idx="384">
                  <c:v>245.79</c:v>
                </c:pt>
                <c:pt idx="385">
                  <c:v>246.02</c:v>
                </c:pt>
                <c:pt idx="386">
                  <c:v>246.3</c:v>
                </c:pt>
                <c:pt idx="387">
                  <c:v>246.54</c:v>
                </c:pt>
                <c:pt idx="388">
                  <c:v>246.77</c:v>
                </c:pt>
                <c:pt idx="389">
                  <c:v>247</c:v>
                </c:pt>
                <c:pt idx="390">
                  <c:v>247.29</c:v>
                </c:pt>
                <c:pt idx="391">
                  <c:v>247.52</c:v>
                </c:pt>
                <c:pt idx="392">
                  <c:v>247.75</c:v>
                </c:pt>
                <c:pt idx="393">
                  <c:v>248.04</c:v>
                </c:pt>
                <c:pt idx="394">
                  <c:v>248.27</c:v>
                </c:pt>
                <c:pt idx="395">
                  <c:v>248.5</c:v>
                </c:pt>
                <c:pt idx="396">
                  <c:v>248.79</c:v>
                </c:pt>
                <c:pt idx="397">
                  <c:v>249.02</c:v>
                </c:pt>
                <c:pt idx="398">
                  <c:v>249.25</c:v>
                </c:pt>
                <c:pt idx="399">
                  <c:v>249.54</c:v>
                </c:pt>
                <c:pt idx="400">
                  <c:v>249.77</c:v>
                </c:pt>
                <c:pt idx="401">
                  <c:v>250</c:v>
                </c:pt>
                <c:pt idx="402">
                  <c:v>250.29</c:v>
                </c:pt>
                <c:pt idx="403">
                  <c:v>250.52</c:v>
                </c:pt>
                <c:pt idx="404">
                  <c:v>250.75</c:v>
                </c:pt>
                <c:pt idx="405">
                  <c:v>251.04</c:v>
                </c:pt>
                <c:pt idx="406">
                  <c:v>251.26</c:v>
                </c:pt>
                <c:pt idx="407">
                  <c:v>251.54</c:v>
                </c:pt>
                <c:pt idx="408">
                  <c:v>251.78</c:v>
                </c:pt>
                <c:pt idx="409">
                  <c:v>252.01</c:v>
                </c:pt>
                <c:pt idx="410">
                  <c:v>252.29</c:v>
                </c:pt>
                <c:pt idx="411">
                  <c:v>252.53</c:v>
                </c:pt>
                <c:pt idx="412">
                  <c:v>252.77</c:v>
                </c:pt>
                <c:pt idx="413">
                  <c:v>253</c:v>
                </c:pt>
                <c:pt idx="414">
                  <c:v>253.29</c:v>
                </c:pt>
                <c:pt idx="415">
                  <c:v>253.52</c:v>
                </c:pt>
                <c:pt idx="416">
                  <c:v>253.75</c:v>
                </c:pt>
                <c:pt idx="417">
                  <c:v>254.04</c:v>
                </c:pt>
                <c:pt idx="418">
                  <c:v>254.27</c:v>
                </c:pt>
                <c:pt idx="419">
                  <c:v>254.5</c:v>
                </c:pt>
                <c:pt idx="420">
                  <c:v>254.79</c:v>
                </c:pt>
                <c:pt idx="421">
                  <c:v>255.02</c:v>
                </c:pt>
                <c:pt idx="422">
                  <c:v>255.25</c:v>
                </c:pt>
                <c:pt idx="423">
                  <c:v>255.54</c:v>
                </c:pt>
                <c:pt idx="424">
                  <c:v>255.77</c:v>
                </c:pt>
                <c:pt idx="425">
                  <c:v>256</c:v>
                </c:pt>
                <c:pt idx="426">
                  <c:v>256.27</c:v>
                </c:pt>
                <c:pt idx="427">
                  <c:v>256.51</c:v>
                </c:pt>
                <c:pt idx="428">
                  <c:v>256.79</c:v>
                </c:pt>
                <c:pt idx="429">
                  <c:v>257.02</c:v>
                </c:pt>
                <c:pt idx="430">
                  <c:v>257.26</c:v>
                </c:pt>
                <c:pt idx="431">
                  <c:v>257.54</c:v>
                </c:pt>
                <c:pt idx="432">
                  <c:v>257.77</c:v>
                </c:pt>
                <c:pt idx="433">
                  <c:v>258.01</c:v>
                </c:pt>
                <c:pt idx="434">
                  <c:v>258.29</c:v>
                </c:pt>
                <c:pt idx="435">
                  <c:v>258.52</c:v>
                </c:pt>
                <c:pt idx="436">
                  <c:v>258.76</c:v>
                </c:pt>
                <c:pt idx="437">
                  <c:v>259.04</c:v>
                </c:pt>
                <c:pt idx="438">
                  <c:v>259.29</c:v>
                </c:pt>
                <c:pt idx="439">
                  <c:v>259.52</c:v>
                </c:pt>
                <c:pt idx="440">
                  <c:v>259.76</c:v>
                </c:pt>
                <c:pt idx="441">
                  <c:v>260.04</c:v>
                </c:pt>
                <c:pt idx="442">
                  <c:v>260.27</c:v>
                </c:pt>
                <c:pt idx="443">
                  <c:v>260.51</c:v>
                </c:pt>
                <c:pt idx="444">
                  <c:v>260.79</c:v>
                </c:pt>
                <c:pt idx="445">
                  <c:v>261.03</c:v>
                </c:pt>
                <c:pt idx="446">
                  <c:v>261.27</c:v>
                </c:pt>
                <c:pt idx="447">
                  <c:v>261.51</c:v>
                </c:pt>
                <c:pt idx="448">
                  <c:v>261.79</c:v>
                </c:pt>
                <c:pt idx="449">
                  <c:v>262.02</c:v>
                </c:pt>
                <c:pt idx="450">
                  <c:v>262.29</c:v>
                </c:pt>
                <c:pt idx="451">
                  <c:v>262.53</c:v>
                </c:pt>
                <c:pt idx="452">
                  <c:v>262.76</c:v>
                </c:pt>
                <c:pt idx="453">
                  <c:v>263.04</c:v>
                </c:pt>
                <c:pt idx="454">
                  <c:v>263.28</c:v>
                </c:pt>
                <c:pt idx="455">
                  <c:v>263.51</c:v>
                </c:pt>
                <c:pt idx="456">
                  <c:v>263.79</c:v>
                </c:pt>
                <c:pt idx="457">
                  <c:v>264.03</c:v>
                </c:pt>
                <c:pt idx="458">
                  <c:v>264.26</c:v>
                </c:pt>
                <c:pt idx="459">
                  <c:v>264.54</c:v>
                </c:pt>
                <c:pt idx="460">
                  <c:v>264.78</c:v>
                </c:pt>
                <c:pt idx="461">
                  <c:v>265.01</c:v>
                </c:pt>
                <c:pt idx="462">
                  <c:v>265.29</c:v>
                </c:pt>
                <c:pt idx="463">
                  <c:v>265.53</c:v>
                </c:pt>
                <c:pt idx="464">
                  <c:v>265.76</c:v>
                </c:pt>
                <c:pt idx="465">
                  <c:v>266.04</c:v>
                </c:pt>
                <c:pt idx="466">
                  <c:v>266.28</c:v>
                </c:pt>
                <c:pt idx="467">
                  <c:v>266.5</c:v>
                </c:pt>
                <c:pt idx="468">
                  <c:v>266.78</c:v>
                </c:pt>
                <c:pt idx="469">
                  <c:v>267.02</c:v>
                </c:pt>
                <c:pt idx="470">
                  <c:v>267.25</c:v>
                </c:pt>
                <c:pt idx="471">
                  <c:v>267.54</c:v>
                </c:pt>
                <c:pt idx="472">
                  <c:v>267.78</c:v>
                </c:pt>
                <c:pt idx="473">
                  <c:v>268.01</c:v>
                </c:pt>
                <c:pt idx="474">
                  <c:v>268.29</c:v>
                </c:pt>
                <c:pt idx="475">
                  <c:v>268.53</c:v>
                </c:pt>
                <c:pt idx="476">
                  <c:v>268.76</c:v>
                </c:pt>
                <c:pt idx="477">
                  <c:v>269.04</c:v>
                </c:pt>
                <c:pt idx="478">
                  <c:v>269.28</c:v>
                </c:pt>
                <c:pt idx="479">
                  <c:v>269.51</c:v>
                </c:pt>
                <c:pt idx="480">
                  <c:v>269.79</c:v>
                </c:pt>
                <c:pt idx="481">
                  <c:v>270.03</c:v>
                </c:pt>
                <c:pt idx="482">
                  <c:v>270.26</c:v>
                </c:pt>
                <c:pt idx="483">
                  <c:v>270.54</c:v>
                </c:pt>
                <c:pt idx="484">
                  <c:v>270.78</c:v>
                </c:pt>
                <c:pt idx="485">
                  <c:v>271.01</c:v>
                </c:pt>
                <c:pt idx="486">
                  <c:v>271.3</c:v>
                </c:pt>
                <c:pt idx="487">
                  <c:v>271.54</c:v>
                </c:pt>
                <c:pt idx="488">
                  <c:v>271.77</c:v>
                </c:pt>
                <c:pt idx="489">
                  <c:v>272</c:v>
                </c:pt>
                <c:pt idx="490">
                  <c:v>272.29</c:v>
                </c:pt>
                <c:pt idx="491">
                  <c:v>272.52</c:v>
                </c:pt>
                <c:pt idx="492">
                  <c:v>272.75</c:v>
                </c:pt>
                <c:pt idx="493">
                  <c:v>273.04</c:v>
                </c:pt>
                <c:pt idx="494">
                  <c:v>273.27</c:v>
                </c:pt>
                <c:pt idx="495">
                  <c:v>273.5</c:v>
                </c:pt>
                <c:pt idx="496">
                  <c:v>273.79</c:v>
                </c:pt>
                <c:pt idx="497">
                  <c:v>274.02</c:v>
                </c:pt>
                <c:pt idx="498">
                  <c:v>274.25</c:v>
                </c:pt>
                <c:pt idx="499">
                  <c:v>274.54</c:v>
                </c:pt>
                <c:pt idx="500">
                  <c:v>274.77</c:v>
                </c:pt>
                <c:pt idx="501">
                  <c:v>275</c:v>
                </c:pt>
                <c:pt idx="502">
                  <c:v>275.29</c:v>
                </c:pt>
                <c:pt idx="503">
                  <c:v>275.52</c:v>
                </c:pt>
                <c:pt idx="504">
                  <c:v>275.75</c:v>
                </c:pt>
                <c:pt idx="505">
                  <c:v>276.04</c:v>
                </c:pt>
                <c:pt idx="506">
                  <c:v>276.26</c:v>
                </c:pt>
                <c:pt idx="507">
                  <c:v>276.55</c:v>
                </c:pt>
                <c:pt idx="508">
                  <c:v>276.78</c:v>
                </c:pt>
                <c:pt idx="509">
                  <c:v>277.02</c:v>
                </c:pt>
                <c:pt idx="510">
                  <c:v>277.26</c:v>
                </c:pt>
                <c:pt idx="511">
                  <c:v>277.54</c:v>
                </c:pt>
                <c:pt idx="512">
                  <c:v>277.77</c:v>
                </c:pt>
                <c:pt idx="513">
                  <c:v>278.01</c:v>
                </c:pt>
                <c:pt idx="514">
                  <c:v>278.29</c:v>
                </c:pt>
                <c:pt idx="515">
                  <c:v>278.52</c:v>
                </c:pt>
                <c:pt idx="516">
                  <c:v>278.76</c:v>
                </c:pt>
                <c:pt idx="517">
                  <c:v>279.04</c:v>
                </c:pt>
                <c:pt idx="518">
                  <c:v>279.27</c:v>
                </c:pt>
                <c:pt idx="519">
                  <c:v>279.51</c:v>
                </c:pt>
                <c:pt idx="520">
                  <c:v>279.79</c:v>
                </c:pt>
                <c:pt idx="521">
                  <c:v>280.02</c:v>
                </c:pt>
                <c:pt idx="522">
                  <c:v>280.26</c:v>
                </c:pt>
                <c:pt idx="523">
                  <c:v>280.54</c:v>
                </c:pt>
                <c:pt idx="524">
                  <c:v>280.77</c:v>
                </c:pt>
                <c:pt idx="525">
                  <c:v>281.01</c:v>
                </c:pt>
                <c:pt idx="526">
                  <c:v>281.29</c:v>
                </c:pt>
                <c:pt idx="527">
                  <c:v>281.53</c:v>
                </c:pt>
                <c:pt idx="528">
                  <c:v>281.76</c:v>
                </c:pt>
                <c:pt idx="529">
                  <c:v>282.05</c:v>
                </c:pt>
                <c:pt idx="530">
                  <c:v>282.28</c:v>
                </c:pt>
                <c:pt idx="531">
                  <c:v>282.51</c:v>
                </c:pt>
                <c:pt idx="532">
                  <c:v>282.8</c:v>
                </c:pt>
                <c:pt idx="533">
                  <c:v>283.03</c:v>
                </c:pt>
                <c:pt idx="534">
                  <c:v>283.26</c:v>
                </c:pt>
                <c:pt idx="535">
                  <c:v>283.55</c:v>
                </c:pt>
                <c:pt idx="536">
                  <c:v>283.78</c:v>
                </c:pt>
                <c:pt idx="537">
                  <c:v>284.01</c:v>
                </c:pt>
                <c:pt idx="538">
                  <c:v>284.3</c:v>
                </c:pt>
                <c:pt idx="539">
                  <c:v>284.53</c:v>
                </c:pt>
                <c:pt idx="540">
                  <c:v>284.76</c:v>
                </c:pt>
                <c:pt idx="541">
                  <c:v>285.05</c:v>
                </c:pt>
                <c:pt idx="542">
                  <c:v>285.28</c:v>
                </c:pt>
                <c:pt idx="543">
                  <c:v>285.51</c:v>
                </c:pt>
                <c:pt idx="544">
                  <c:v>285.8</c:v>
                </c:pt>
                <c:pt idx="545">
                  <c:v>286.03</c:v>
                </c:pt>
                <c:pt idx="546">
                  <c:v>286.26</c:v>
                </c:pt>
                <c:pt idx="547">
                  <c:v>286.55</c:v>
                </c:pt>
                <c:pt idx="548">
                  <c:v>286.78</c:v>
                </c:pt>
                <c:pt idx="549">
                  <c:v>287.02</c:v>
                </c:pt>
                <c:pt idx="550">
                  <c:v>287.25</c:v>
                </c:pt>
                <c:pt idx="551">
                  <c:v>287.53</c:v>
                </c:pt>
                <c:pt idx="552">
                  <c:v>287.77</c:v>
                </c:pt>
                <c:pt idx="553">
                  <c:v>288.05</c:v>
                </c:pt>
                <c:pt idx="554">
                  <c:v>288.28</c:v>
                </c:pt>
                <c:pt idx="555">
                  <c:v>288.52</c:v>
                </c:pt>
                <c:pt idx="556">
                  <c:v>288.75</c:v>
                </c:pt>
                <c:pt idx="557">
                  <c:v>289.03</c:v>
                </c:pt>
                <c:pt idx="558">
                  <c:v>289.27</c:v>
                </c:pt>
                <c:pt idx="559">
                  <c:v>289.5</c:v>
                </c:pt>
                <c:pt idx="560">
                  <c:v>289.78</c:v>
                </c:pt>
                <c:pt idx="561">
                  <c:v>290.02</c:v>
                </c:pt>
                <c:pt idx="562">
                  <c:v>290.25</c:v>
                </c:pt>
                <c:pt idx="563">
                  <c:v>290.53</c:v>
                </c:pt>
                <c:pt idx="564">
                  <c:v>290.77</c:v>
                </c:pt>
                <c:pt idx="565">
                  <c:v>291.02</c:v>
                </c:pt>
                <c:pt idx="566">
                  <c:v>291.26</c:v>
                </c:pt>
                <c:pt idx="567">
                  <c:v>291.54</c:v>
                </c:pt>
                <c:pt idx="568">
                  <c:v>291.77</c:v>
                </c:pt>
                <c:pt idx="569">
                  <c:v>292.01</c:v>
                </c:pt>
                <c:pt idx="570">
                  <c:v>292.29</c:v>
                </c:pt>
                <c:pt idx="571">
                  <c:v>292.52</c:v>
                </c:pt>
                <c:pt idx="572">
                  <c:v>292.76</c:v>
                </c:pt>
                <c:pt idx="573">
                  <c:v>293.04</c:v>
                </c:pt>
                <c:pt idx="574">
                  <c:v>293.27</c:v>
                </c:pt>
                <c:pt idx="575">
                  <c:v>293.52</c:v>
                </c:pt>
                <c:pt idx="576">
                  <c:v>293.8</c:v>
                </c:pt>
                <c:pt idx="577">
                  <c:v>294.03</c:v>
                </c:pt>
                <c:pt idx="578">
                  <c:v>294.27</c:v>
                </c:pt>
                <c:pt idx="579">
                  <c:v>294.55</c:v>
                </c:pt>
                <c:pt idx="580">
                  <c:v>294.78</c:v>
                </c:pt>
                <c:pt idx="581">
                  <c:v>295.02</c:v>
                </c:pt>
                <c:pt idx="582">
                  <c:v>295.3</c:v>
                </c:pt>
                <c:pt idx="583">
                  <c:v>295.53</c:v>
                </c:pt>
                <c:pt idx="584">
                  <c:v>295.77</c:v>
                </c:pt>
                <c:pt idx="585">
                  <c:v>296.01</c:v>
                </c:pt>
                <c:pt idx="586">
                  <c:v>296.3</c:v>
                </c:pt>
                <c:pt idx="587">
                  <c:v>296.53</c:v>
                </c:pt>
                <c:pt idx="588">
                  <c:v>296.77</c:v>
                </c:pt>
                <c:pt idx="589">
                  <c:v>297.05</c:v>
                </c:pt>
                <c:pt idx="590">
                  <c:v>297.28</c:v>
                </c:pt>
                <c:pt idx="591">
                  <c:v>297.52</c:v>
                </c:pt>
                <c:pt idx="592">
                  <c:v>297.8</c:v>
                </c:pt>
                <c:pt idx="593">
                  <c:v>298.03</c:v>
                </c:pt>
                <c:pt idx="594">
                  <c:v>298.27</c:v>
                </c:pt>
                <c:pt idx="595">
                  <c:v>298.55</c:v>
                </c:pt>
                <c:pt idx="596">
                  <c:v>298.78</c:v>
                </c:pt>
                <c:pt idx="597">
                  <c:v>299.02</c:v>
                </c:pt>
                <c:pt idx="598">
                  <c:v>299.3</c:v>
                </c:pt>
                <c:pt idx="599">
                  <c:v>299.54</c:v>
                </c:pt>
                <c:pt idx="600">
                  <c:v>299.77</c:v>
                </c:pt>
                <c:pt idx="601">
                  <c:v>300.01</c:v>
                </c:pt>
                <c:pt idx="602">
                  <c:v>300.29</c:v>
                </c:pt>
                <c:pt idx="603">
                  <c:v>300.52</c:v>
                </c:pt>
                <c:pt idx="604">
                  <c:v>300.76</c:v>
                </c:pt>
                <c:pt idx="605">
                  <c:v>301.04</c:v>
                </c:pt>
                <c:pt idx="606">
                  <c:v>301.27</c:v>
                </c:pt>
                <c:pt idx="607">
                  <c:v>301.51</c:v>
                </c:pt>
                <c:pt idx="608">
                  <c:v>301.79</c:v>
                </c:pt>
                <c:pt idx="609">
                  <c:v>302.02</c:v>
                </c:pt>
                <c:pt idx="610">
                  <c:v>302.26</c:v>
                </c:pt>
                <c:pt idx="611">
                  <c:v>302.54</c:v>
                </c:pt>
                <c:pt idx="612">
                  <c:v>302.77</c:v>
                </c:pt>
                <c:pt idx="613">
                  <c:v>303.01</c:v>
                </c:pt>
                <c:pt idx="614">
                  <c:v>303.29</c:v>
                </c:pt>
                <c:pt idx="615">
                  <c:v>303.52</c:v>
                </c:pt>
                <c:pt idx="616">
                  <c:v>303.76</c:v>
                </c:pt>
                <c:pt idx="617">
                  <c:v>304.04</c:v>
                </c:pt>
                <c:pt idx="618">
                  <c:v>304.27</c:v>
                </c:pt>
                <c:pt idx="619">
                  <c:v>304.51</c:v>
                </c:pt>
                <c:pt idx="620">
                  <c:v>304.79</c:v>
                </c:pt>
                <c:pt idx="621">
                  <c:v>305.02</c:v>
                </c:pt>
                <c:pt idx="622">
                  <c:v>305.3</c:v>
                </c:pt>
                <c:pt idx="623">
                  <c:v>305.53</c:v>
                </c:pt>
                <c:pt idx="624">
                  <c:v>305.77</c:v>
                </c:pt>
                <c:pt idx="625">
                  <c:v>306.05</c:v>
                </c:pt>
                <c:pt idx="626">
                  <c:v>306.28</c:v>
                </c:pt>
                <c:pt idx="627">
                  <c:v>306.5</c:v>
                </c:pt>
                <c:pt idx="628">
                  <c:v>306.79</c:v>
                </c:pt>
                <c:pt idx="629">
                  <c:v>307.02</c:v>
                </c:pt>
                <c:pt idx="630">
                  <c:v>307.25</c:v>
                </c:pt>
                <c:pt idx="631">
                  <c:v>307.54</c:v>
                </c:pt>
                <c:pt idx="632">
                  <c:v>307.77</c:v>
                </c:pt>
                <c:pt idx="633">
                  <c:v>308</c:v>
                </c:pt>
                <c:pt idx="634">
                  <c:v>308.28</c:v>
                </c:pt>
                <c:pt idx="635">
                  <c:v>308.52</c:v>
                </c:pt>
                <c:pt idx="636">
                  <c:v>308.75</c:v>
                </c:pt>
                <c:pt idx="637">
                  <c:v>309.03</c:v>
                </c:pt>
                <c:pt idx="638">
                  <c:v>309.28</c:v>
                </c:pt>
                <c:pt idx="639">
                  <c:v>309.51</c:v>
                </c:pt>
                <c:pt idx="640">
                  <c:v>309.75</c:v>
                </c:pt>
                <c:pt idx="641">
                  <c:v>310.04</c:v>
                </c:pt>
                <c:pt idx="642">
                  <c:v>310.27</c:v>
                </c:pt>
                <c:pt idx="643">
                  <c:v>310.5</c:v>
                </c:pt>
                <c:pt idx="644">
                  <c:v>310.79</c:v>
                </c:pt>
                <c:pt idx="645">
                  <c:v>311.02</c:v>
                </c:pt>
                <c:pt idx="646">
                  <c:v>311.25</c:v>
                </c:pt>
                <c:pt idx="647">
                  <c:v>311.54</c:v>
                </c:pt>
                <c:pt idx="648">
                  <c:v>311.77</c:v>
                </c:pt>
                <c:pt idx="649">
                  <c:v>312</c:v>
                </c:pt>
                <c:pt idx="650">
                  <c:v>312.29</c:v>
                </c:pt>
                <c:pt idx="651">
                  <c:v>312.52</c:v>
                </c:pt>
                <c:pt idx="652">
                  <c:v>312.75</c:v>
                </c:pt>
                <c:pt idx="653">
                  <c:v>313.04</c:v>
                </c:pt>
                <c:pt idx="654">
                  <c:v>313.27</c:v>
                </c:pt>
                <c:pt idx="655">
                  <c:v>313.5</c:v>
                </c:pt>
                <c:pt idx="656">
                  <c:v>313.79</c:v>
                </c:pt>
                <c:pt idx="657">
                  <c:v>314.02</c:v>
                </c:pt>
                <c:pt idx="658">
                  <c:v>314.25</c:v>
                </c:pt>
                <c:pt idx="659">
                  <c:v>314.54</c:v>
                </c:pt>
                <c:pt idx="660">
                  <c:v>314.77</c:v>
                </c:pt>
                <c:pt idx="661">
                  <c:v>315.01</c:v>
                </c:pt>
                <c:pt idx="662">
                  <c:v>315.29</c:v>
                </c:pt>
                <c:pt idx="663">
                  <c:v>315.53</c:v>
                </c:pt>
                <c:pt idx="664">
                  <c:v>315.76</c:v>
                </c:pt>
                <c:pt idx="665">
                  <c:v>316.04</c:v>
                </c:pt>
                <c:pt idx="666">
                  <c:v>316.27</c:v>
                </c:pt>
                <c:pt idx="667">
                  <c:v>316.5</c:v>
                </c:pt>
                <c:pt idx="668">
                  <c:v>316.78</c:v>
                </c:pt>
                <c:pt idx="669">
                  <c:v>317.02</c:v>
                </c:pt>
                <c:pt idx="670">
                  <c:v>317.25</c:v>
                </c:pt>
                <c:pt idx="671">
                  <c:v>317.53</c:v>
                </c:pt>
                <c:pt idx="672">
                  <c:v>317.77</c:v>
                </c:pt>
                <c:pt idx="673">
                  <c:v>318</c:v>
                </c:pt>
                <c:pt idx="674">
                  <c:v>318.28</c:v>
                </c:pt>
                <c:pt idx="675">
                  <c:v>318.52</c:v>
                </c:pt>
                <c:pt idx="676">
                  <c:v>318.75</c:v>
                </c:pt>
                <c:pt idx="677">
                  <c:v>319.04</c:v>
                </c:pt>
                <c:pt idx="678">
                  <c:v>319.27</c:v>
                </c:pt>
                <c:pt idx="679">
                  <c:v>319.54</c:v>
                </c:pt>
                <c:pt idx="680">
                  <c:v>319.78</c:v>
                </c:pt>
                <c:pt idx="681">
                  <c:v>320.02</c:v>
                </c:pt>
                <c:pt idx="682">
                  <c:v>320.25</c:v>
                </c:pt>
                <c:pt idx="683">
                  <c:v>320.54</c:v>
                </c:pt>
                <c:pt idx="684">
                  <c:v>320.77</c:v>
                </c:pt>
                <c:pt idx="685">
                  <c:v>321</c:v>
                </c:pt>
                <c:pt idx="686">
                  <c:v>321.29</c:v>
                </c:pt>
                <c:pt idx="687">
                  <c:v>321.52</c:v>
                </c:pt>
                <c:pt idx="688">
                  <c:v>321.75</c:v>
                </c:pt>
                <c:pt idx="689">
                  <c:v>322.04</c:v>
                </c:pt>
                <c:pt idx="690">
                  <c:v>322.27</c:v>
                </c:pt>
                <c:pt idx="691">
                  <c:v>322.5</c:v>
                </c:pt>
                <c:pt idx="692">
                  <c:v>322.79</c:v>
                </c:pt>
                <c:pt idx="693">
                  <c:v>323.02</c:v>
                </c:pt>
                <c:pt idx="694">
                  <c:v>323.25</c:v>
                </c:pt>
                <c:pt idx="695">
                  <c:v>323.54</c:v>
                </c:pt>
                <c:pt idx="696">
                  <c:v>323.77</c:v>
                </c:pt>
                <c:pt idx="697">
                  <c:v>324</c:v>
                </c:pt>
                <c:pt idx="698">
                  <c:v>324.3</c:v>
                </c:pt>
                <c:pt idx="699">
                  <c:v>324.54</c:v>
                </c:pt>
                <c:pt idx="700">
                  <c:v>324.78</c:v>
                </c:pt>
                <c:pt idx="701">
                  <c:v>325.01</c:v>
                </c:pt>
                <c:pt idx="702">
                  <c:v>325.29</c:v>
                </c:pt>
                <c:pt idx="703">
                  <c:v>325.53</c:v>
                </c:pt>
                <c:pt idx="704">
                  <c:v>325.76</c:v>
                </c:pt>
                <c:pt idx="705">
                  <c:v>326.05</c:v>
                </c:pt>
                <c:pt idx="706">
                  <c:v>326.28</c:v>
                </c:pt>
                <c:pt idx="707">
                  <c:v>326.5</c:v>
                </c:pt>
                <c:pt idx="708">
                  <c:v>326.78</c:v>
                </c:pt>
                <c:pt idx="709">
                  <c:v>327.02</c:v>
                </c:pt>
                <c:pt idx="710">
                  <c:v>327.25</c:v>
                </c:pt>
                <c:pt idx="711">
                  <c:v>327.53</c:v>
                </c:pt>
                <c:pt idx="712">
                  <c:v>327.77</c:v>
                </c:pt>
                <c:pt idx="713">
                  <c:v>328</c:v>
                </c:pt>
                <c:pt idx="714">
                  <c:v>328.28</c:v>
                </c:pt>
                <c:pt idx="715">
                  <c:v>328.52</c:v>
                </c:pt>
                <c:pt idx="716">
                  <c:v>328.75</c:v>
                </c:pt>
                <c:pt idx="717">
                  <c:v>329.03</c:v>
                </c:pt>
                <c:pt idx="718">
                  <c:v>329.27</c:v>
                </c:pt>
                <c:pt idx="719">
                  <c:v>329.5</c:v>
                </c:pt>
                <c:pt idx="720">
                  <c:v>329.78</c:v>
                </c:pt>
                <c:pt idx="721">
                  <c:v>330.01</c:v>
                </c:pt>
                <c:pt idx="722">
                  <c:v>330.29</c:v>
                </c:pt>
                <c:pt idx="723">
                  <c:v>330.53</c:v>
                </c:pt>
                <c:pt idx="724">
                  <c:v>330.76</c:v>
                </c:pt>
                <c:pt idx="725">
                  <c:v>331.04</c:v>
                </c:pt>
                <c:pt idx="726">
                  <c:v>331.28</c:v>
                </c:pt>
                <c:pt idx="727">
                  <c:v>331.51</c:v>
                </c:pt>
                <c:pt idx="728">
                  <c:v>331.79</c:v>
                </c:pt>
                <c:pt idx="729">
                  <c:v>332.03</c:v>
                </c:pt>
                <c:pt idx="730">
                  <c:v>332.26</c:v>
                </c:pt>
                <c:pt idx="731">
                  <c:v>332.54</c:v>
                </c:pt>
                <c:pt idx="732">
                  <c:v>332.78</c:v>
                </c:pt>
                <c:pt idx="733">
                  <c:v>333.01</c:v>
                </c:pt>
                <c:pt idx="734">
                  <c:v>333.29</c:v>
                </c:pt>
                <c:pt idx="735">
                  <c:v>333.53</c:v>
                </c:pt>
                <c:pt idx="736">
                  <c:v>333.76</c:v>
                </c:pt>
                <c:pt idx="737">
                  <c:v>334.04</c:v>
                </c:pt>
                <c:pt idx="738">
                  <c:v>334.28</c:v>
                </c:pt>
                <c:pt idx="739">
                  <c:v>334.51</c:v>
                </c:pt>
                <c:pt idx="740">
                  <c:v>334.79</c:v>
                </c:pt>
                <c:pt idx="741">
                  <c:v>335.02</c:v>
                </c:pt>
                <c:pt idx="742">
                  <c:v>335.25</c:v>
                </c:pt>
                <c:pt idx="743">
                  <c:v>335.53</c:v>
                </c:pt>
                <c:pt idx="744">
                  <c:v>335.77</c:v>
                </c:pt>
                <c:pt idx="745">
                  <c:v>336</c:v>
                </c:pt>
                <c:pt idx="746">
                  <c:v>336.28</c:v>
                </c:pt>
                <c:pt idx="747">
                  <c:v>336.5</c:v>
                </c:pt>
                <c:pt idx="748">
                  <c:v>336.78</c:v>
                </c:pt>
                <c:pt idx="749">
                  <c:v>337.02</c:v>
                </c:pt>
                <c:pt idx="750">
                  <c:v>337.25</c:v>
                </c:pt>
                <c:pt idx="751">
                  <c:v>337.53</c:v>
                </c:pt>
                <c:pt idx="752">
                  <c:v>337.77</c:v>
                </c:pt>
                <c:pt idx="753">
                  <c:v>338</c:v>
                </c:pt>
                <c:pt idx="754">
                  <c:v>338.28</c:v>
                </c:pt>
                <c:pt idx="755">
                  <c:v>338.52</c:v>
                </c:pt>
                <c:pt idx="756">
                  <c:v>338.75</c:v>
                </c:pt>
                <c:pt idx="757">
                  <c:v>339.03</c:v>
                </c:pt>
                <c:pt idx="758">
                  <c:v>339.27</c:v>
                </c:pt>
                <c:pt idx="759">
                  <c:v>339.5</c:v>
                </c:pt>
                <c:pt idx="760">
                  <c:v>339.78</c:v>
                </c:pt>
                <c:pt idx="761">
                  <c:v>340.03</c:v>
                </c:pt>
                <c:pt idx="762">
                  <c:v>340.26</c:v>
                </c:pt>
                <c:pt idx="763">
                  <c:v>340.54</c:v>
                </c:pt>
                <c:pt idx="764">
                  <c:v>340.78</c:v>
                </c:pt>
                <c:pt idx="765">
                  <c:v>341.01</c:v>
                </c:pt>
                <c:pt idx="766">
                  <c:v>341.29</c:v>
                </c:pt>
                <c:pt idx="767">
                  <c:v>341.53</c:v>
                </c:pt>
                <c:pt idx="768">
                  <c:v>341.76</c:v>
                </c:pt>
                <c:pt idx="769">
                  <c:v>342.04</c:v>
                </c:pt>
                <c:pt idx="770">
                  <c:v>342.28</c:v>
                </c:pt>
                <c:pt idx="771">
                  <c:v>342.51</c:v>
                </c:pt>
                <c:pt idx="772">
                  <c:v>342.79</c:v>
                </c:pt>
                <c:pt idx="773">
                  <c:v>343.03</c:v>
                </c:pt>
                <c:pt idx="774">
                  <c:v>343.26</c:v>
                </c:pt>
                <c:pt idx="775">
                  <c:v>343.54</c:v>
                </c:pt>
                <c:pt idx="776">
                  <c:v>343.78</c:v>
                </c:pt>
                <c:pt idx="777">
                  <c:v>344.01</c:v>
                </c:pt>
                <c:pt idx="778">
                  <c:v>344.29</c:v>
                </c:pt>
                <c:pt idx="779">
                  <c:v>344.53</c:v>
                </c:pt>
                <c:pt idx="780">
                  <c:v>344.76</c:v>
                </c:pt>
                <c:pt idx="781">
                  <c:v>345.04</c:v>
                </c:pt>
                <c:pt idx="782">
                  <c:v>345.28</c:v>
                </c:pt>
                <c:pt idx="783">
                  <c:v>345.51</c:v>
                </c:pt>
                <c:pt idx="784">
                  <c:v>345.79</c:v>
                </c:pt>
                <c:pt idx="785">
                  <c:v>346.03</c:v>
                </c:pt>
                <c:pt idx="786">
                  <c:v>346.26</c:v>
                </c:pt>
                <c:pt idx="787">
                  <c:v>346.54</c:v>
                </c:pt>
                <c:pt idx="788">
                  <c:v>346.78</c:v>
                </c:pt>
                <c:pt idx="789">
                  <c:v>347.01</c:v>
                </c:pt>
                <c:pt idx="790">
                  <c:v>347.29</c:v>
                </c:pt>
                <c:pt idx="791">
                  <c:v>347.53</c:v>
                </c:pt>
                <c:pt idx="792">
                  <c:v>347.76</c:v>
                </c:pt>
                <c:pt idx="793">
                  <c:v>348.04</c:v>
                </c:pt>
                <c:pt idx="794">
                  <c:v>348.28</c:v>
                </c:pt>
                <c:pt idx="795">
                  <c:v>348.51</c:v>
                </c:pt>
                <c:pt idx="796">
                  <c:v>348.79</c:v>
                </c:pt>
                <c:pt idx="797">
                  <c:v>349.03</c:v>
                </c:pt>
                <c:pt idx="798">
                  <c:v>349.26</c:v>
                </c:pt>
                <c:pt idx="799">
                  <c:v>349.54</c:v>
                </c:pt>
                <c:pt idx="800">
                  <c:v>349.78</c:v>
                </c:pt>
                <c:pt idx="801">
                  <c:v>350.01</c:v>
                </c:pt>
                <c:pt idx="802">
                  <c:v>350.29</c:v>
                </c:pt>
                <c:pt idx="803">
                  <c:v>350.53</c:v>
                </c:pt>
                <c:pt idx="804">
                  <c:v>350.76</c:v>
                </c:pt>
                <c:pt idx="805">
                  <c:v>351</c:v>
                </c:pt>
                <c:pt idx="806">
                  <c:v>351.28</c:v>
                </c:pt>
                <c:pt idx="807">
                  <c:v>351.52</c:v>
                </c:pt>
                <c:pt idx="808">
                  <c:v>351.75</c:v>
                </c:pt>
                <c:pt idx="809">
                  <c:v>352.03</c:v>
                </c:pt>
                <c:pt idx="810">
                  <c:v>352.27</c:v>
                </c:pt>
                <c:pt idx="811">
                  <c:v>352.54</c:v>
                </c:pt>
                <c:pt idx="812">
                  <c:v>352.78</c:v>
                </c:pt>
                <c:pt idx="813">
                  <c:v>353.01</c:v>
                </c:pt>
                <c:pt idx="814">
                  <c:v>353.29</c:v>
                </c:pt>
                <c:pt idx="815">
                  <c:v>353.53</c:v>
                </c:pt>
                <c:pt idx="816">
                  <c:v>353.76</c:v>
                </c:pt>
                <c:pt idx="817">
                  <c:v>354.04</c:v>
                </c:pt>
                <c:pt idx="818">
                  <c:v>354.28</c:v>
                </c:pt>
                <c:pt idx="819">
                  <c:v>354.51</c:v>
                </c:pt>
                <c:pt idx="820">
                  <c:v>354.79</c:v>
                </c:pt>
                <c:pt idx="821">
                  <c:v>355.03</c:v>
                </c:pt>
                <c:pt idx="822">
                  <c:v>355.26</c:v>
                </c:pt>
                <c:pt idx="823">
                  <c:v>355.54</c:v>
                </c:pt>
                <c:pt idx="824">
                  <c:v>355.78</c:v>
                </c:pt>
                <c:pt idx="825">
                  <c:v>356.01</c:v>
                </c:pt>
                <c:pt idx="826">
                  <c:v>356.29</c:v>
                </c:pt>
                <c:pt idx="827">
                  <c:v>356.52</c:v>
                </c:pt>
                <c:pt idx="828">
                  <c:v>356.76</c:v>
                </c:pt>
                <c:pt idx="829">
                  <c:v>357.04</c:v>
                </c:pt>
                <c:pt idx="830">
                  <c:v>357.27</c:v>
                </c:pt>
                <c:pt idx="831">
                  <c:v>357.5</c:v>
                </c:pt>
                <c:pt idx="832">
                  <c:v>357.78</c:v>
                </c:pt>
                <c:pt idx="833">
                  <c:v>358.02</c:v>
                </c:pt>
                <c:pt idx="834">
                  <c:v>358.25</c:v>
                </c:pt>
                <c:pt idx="835">
                  <c:v>358.53</c:v>
                </c:pt>
                <c:pt idx="836">
                  <c:v>358.77</c:v>
                </c:pt>
                <c:pt idx="837">
                  <c:v>359</c:v>
                </c:pt>
                <c:pt idx="838">
                  <c:v>359.28</c:v>
                </c:pt>
                <c:pt idx="839">
                  <c:v>359.53</c:v>
                </c:pt>
                <c:pt idx="840">
                  <c:v>359.77</c:v>
                </c:pt>
                <c:pt idx="841">
                  <c:v>360.05</c:v>
                </c:pt>
                <c:pt idx="842">
                  <c:v>360.28</c:v>
                </c:pt>
                <c:pt idx="843">
                  <c:v>360.52</c:v>
                </c:pt>
                <c:pt idx="844">
                  <c:v>360.8</c:v>
                </c:pt>
                <c:pt idx="845">
                  <c:v>361.03</c:v>
                </c:pt>
                <c:pt idx="846">
                  <c:v>361.27</c:v>
                </c:pt>
                <c:pt idx="847">
                  <c:v>361.55</c:v>
                </c:pt>
                <c:pt idx="848">
                  <c:v>361.78</c:v>
                </c:pt>
                <c:pt idx="849">
                  <c:v>362.02</c:v>
                </c:pt>
                <c:pt idx="850">
                  <c:v>362.29</c:v>
                </c:pt>
                <c:pt idx="851">
                  <c:v>362.53</c:v>
                </c:pt>
                <c:pt idx="852">
                  <c:v>362.76</c:v>
                </c:pt>
                <c:pt idx="853">
                  <c:v>363.01</c:v>
                </c:pt>
                <c:pt idx="854">
                  <c:v>363.29</c:v>
                </c:pt>
                <c:pt idx="855">
                  <c:v>363.52</c:v>
                </c:pt>
                <c:pt idx="856">
                  <c:v>363.76</c:v>
                </c:pt>
                <c:pt idx="857">
                  <c:v>364.04</c:v>
                </c:pt>
                <c:pt idx="858">
                  <c:v>364.27</c:v>
                </c:pt>
                <c:pt idx="859">
                  <c:v>364.51</c:v>
                </c:pt>
                <c:pt idx="860">
                  <c:v>364.79</c:v>
                </c:pt>
                <c:pt idx="861">
                  <c:v>365.03</c:v>
                </c:pt>
                <c:pt idx="862">
                  <c:v>365.26</c:v>
                </c:pt>
                <c:pt idx="863">
                  <c:v>365.54</c:v>
                </c:pt>
                <c:pt idx="864">
                  <c:v>365.78</c:v>
                </c:pt>
                <c:pt idx="865">
                  <c:v>366.01</c:v>
                </c:pt>
                <c:pt idx="866">
                  <c:v>366.29</c:v>
                </c:pt>
                <c:pt idx="867">
                  <c:v>366.53</c:v>
                </c:pt>
                <c:pt idx="868">
                  <c:v>366.76</c:v>
                </c:pt>
                <c:pt idx="869">
                  <c:v>367.04</c:v>
                </c:pt>
                <c:pt idx="870">
                  <c:v>367.28</c:v>
                </c:pt>
                <c:pt idx="871">
                  <c:v>367.51</c:v>
                </c:pt>
                <c:pt idx="872">
                  <c:v>367.79</c:v>
                </c:pt>
                <c:pt idx="873">
                  <c:v>368.02</c:v>
                </c:pt>
                <c:pt idx="874">
                  <c:v>368.25</c:v>
                </c:pt>
                <c:pt idx="875">
                  <c:v>368.53</c:v>
                </c:pt>
                <c:pt idx="876">
                  <c:v>368.77</c:v>
                </c:pt>
                <c:pt idx="877">
                  <c:v>369.01</c:v>
                </c:pt>
                <c:pt idx="878">
                  <c:v>369.3</c:v>
                </c:pt>
                <c:pt idx="879">
                  <c:v>369.53</c:v>
                </c:pt>
                <c:pt idx="880">
                  <c:v>369.77</c:v>
                </c:pt>
                <c:pt idx="881">
                  <c:v>370.02</c:v>
                </c:pt>
                <c:pt idx="882">
                  <c:v>370.25</c:v>
                </c:pt>
                <c:pt idx="883">
                  <c:v>370.53</c:v>
                </c:pt>
                <c:pt idx="884">
                  <c:v>370.77</c:v>
                </c:pt>
                <c:pt idx="885">
                  <c:v>371</c:v>
                </c:pt>
                <c:pt idx="886">
                  <c:v>371.28</c:v>
                </c:pt>
                <c:pt idx="887">
                  <c:v>371.52</c:v>
                </c:pt>
                <c:pt idx="888">
                  <c:v>371.75</c:v>
                </c:pt>
                <c:pt idx="889">
                  <c:v>372.03</c:v>
                </c:pt>
                <c:pt idx="890">
                  <c:v>372.27</c:v>
                </c:pt>
                <c:pt idx="891">
                  <c:v>372.5</c:v>
                </c:pt>
                <c:pt idx="892">
                  <c:v>372.78</c:v>
                </c:pt>
                <c:pt idx="893">
                  <c:v>373.02</c:v>
                </c:pt>
                <c:pt idx="894">
                  <c:v>373.26</c:v>
                </c:pt>
                <c:pt idx="895">
                  <c:v>373.54</c:v>
                </c:pt>
                <c:pt idx="896">
                  <c:v>373.77</c:v>
                </c:pt>
                <c:pt idx="897">
                  <c:v>374.01</c:v>
                </c:pt>
                <c:pt idx="898">
                  <c:v>374.29</c:v>
                </c:pt>
                <c:pt idx="899">
                  <c:v>374.52</c:v>
                </c:pt>
                <c:pt idx="900">
                  <c:v>374.76</c:v>
                </c:pt>
                <c:pt idx="901">
                  <c:v>375.04</c:v>
                </c:pt>
                <c:pt idx="902">
                  <c:v>375.27</c:v>
                </c:pt>
                <c:pt idx="903">
                  <c:v>375.51</c:v>
                </c:pt>
                <c:pt idx="904">
                  <c:v>375.79</c:v>
                </c:pt>
                <c:pt idx="905">
                  <c:v>376.02</c:v>
                </c:pt>
                <c:pt idx="906">
                  <c:v>376.26</c:v>
                </c:pt>
                <c:pt idx="907">
                  <c:v>376.54</c:v>
                </c:pt>
              </c:numCache>
            </c:numRef>
          </c:xVal>
          <c:yVal>
            <c:numRef>
              <c:f>Sheet1!$B$2:$B$909</c:f>
              <c:numCache>
                <c:formatCode>General</c:formatCode>
                <c:ptCount val="908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201</c:v>
                </c:pt>
                <c:pt idx="80">
                  <c:v>200</c:v>
                </c:pt>
                <c:pt idx="81">
                  <c:v>201</c:v>
                </c:pt>
                <c:pt idx="82">
                  <c:v>201</c:v>
                </c:pt>
                <c:pt idx="83">
                  <c:v>203</c:v>
                </c:pt>
                <c:pt idx="84">
                  <c:v>203</c:v>
                </c:pt>
                <c:pt idx="85">
                  <c:v>202</c:v>
                </c:pt>
                <c:pt idx="86">
                  <c:v>203</c:v>
                </c:pt>
                <c:pt idx="87">
                  <c:v>204</c:v>
                </c:pt>
                <c:pt idx="88">
                  <c:v>204</c:v>
                </c:pt>
                <c:pt idx="89">
                  <c:v>204</c:v>
                </c:pt>
                <c:pt idx="90">
                  <c:v>204</c:v>
                </c:pt>
                <c:pt idx="91">
                  <c:v>205</c:v>
                </c:pt>
                <c:pt idx="92">
                  <c:v>206</c:v>
                </c:pt>
                <c:pt idx="93">
                  <c:v>206</c:v>
                </c:pt>
                <c:pt idx="94">
                  <c:v>206</c:v>
                </c:pt>
                <c:pt idx="95">
                  <c:v>208</c:v>
                </c:pt>
                <c:pt idx="96">
                  <c:v>208</c:v>
                </c:pt>
                <c:pt idx="97">
                  <c:v>208</c:v>
                </c:pt>
                <c:pt idx="98">
                  <c:v>208</c:v>
                </c:pt>
                <c:pt idx="99">
                  <c:v>210</c:v>
                </c:pt>
                <c:pt idx="100">
                  <c:v>212</c:v>
                </c:pt>
                <c:pt idx="101">
                  <c:v>212</c:v>
                </c:pt>
                <c:pt idx="102">
                  <c:v>210</c:v>
                </c:pt>
                <c:pt idx="103">
                  <c:v>212</c:v>
                </c:pt>
                <c:pt idx="104">
                  <c:v>213</c:v>
                </c:pt>
                <c:pt idx="105">
                  <c:v>213</c:v>
                </c:pt>
                <c:pt idx="106">
                  <c:v>213</c:v>
                </c:pt>
                <c:pt idx="107">
                  <c:v>217</c:v>
                </c:pt>
                <c:pt idx="108">
                  <c:v>216</c:v>
                </c:pt>
                <c:pt idx="109">
                  <c:v>215</c:v>
                </c:pt>
                <c:pt idx="110">
                  <c:v>215</c:v>
                </c:pt>
                <c:pt idx="111">
                  <c:v>217</c:v>
                </c:pt>
                <c:pt idx="112">
                  <c:v>217</c:v>
                </c:pt>
                <c:pt idx="113">
                  <c:v>218</c:v>
                </c:pt>
                <c:pt idx="114">
                  <c:v>218</c:v>
                </c:pt>
                <c:pt idx="115">
                  <c:v>219</c:v>
                </c:pt>
                <c:pt idx="116">
                  <c:v>220</c:v>
                </c:pt>
                <c:pt idx="117">
                  <c:v>220</c:v>
                </c:pt>
                <c:pt idx="118">
                  <c:v>220</c:v>
                </c:pt>
                <c:pt idx="119">
                  <c:v>221</c:v>
                </c:pt>
                <c:pt idx="120">
                  <c:v>221</c:v>
                </c:pt>
                <c:pt idx="121">
                  <c:v>222</c:v>
                </c:pt>
                <c:pt idx="122">
                  <c:v>222</c:v>
                </c:pt>
                <c:pt idx="123">
                  <c:v>223</c:v>
                </c:pt>
                <c:pt idx="124">
                  <c:v>225</c:v>
                </c:pt>
                <c:pt idx="125">
                  <c:v>224</c:v>
                </c:pt>
                <c:pt idx="126">
                  <c:v>225</c:v>
                </c:pt>
                <c:pt idx="127">
                  <c:v>225</c:v>
                </c:pt>
                <c:pt idx="128">
                  <c:v>226</c:v>
                </c:pt>
                <c:pt idx="129">
                  <c:v>227</c:v>
                </c:pt>
                <c:pt idx="130">
                  <c:v>226</c:v>
                </c:pt>
                <c:pt idx="131">
                  <c:v>227</c:v>
                </c:pt>
                <c:pt idx="132">
                  <c:v>228</c:v>
                </c:pt>
                <c:pt idx="133">
                  <c:v>228</c:v>
                </c:pt>
                <c:pt idx="134">
                  <c:v>230</c:v>
                </c:pt>
                <c:pt idx="135">
                  <c:v>230</c:v>
                </c:pt>
                <c:pt idx="136">
                  <c:v>230</c:v>
                </c:pt>
                <c:pt idx="137">
                  <c:v>230</c:v>
                </c:pt>
                <c:pt idx="138">
                  <c:v>232</c:v>
                </c:pt>
                <c:pt idx="139">
                  <c:v>232</c:v>
                </c:pt>
                <c:pt idx="140">
                  <c:v>233</c:v>
                </c:pt>
                <c:pt idx="141">
                  <c:v>234</c:v>
                </c:pt>
                <c:pt idx="142">
                  <c:v>234</c:v>
                </c:pt>
                <c:pt idx="143">
                  <c:v>234</c:v>
                </c:pt>
                <c:pt idx="144">
                  <c:v>234</c:v>
                </c:pt>
                <c:pt idx="145">
                  <c:v>234</c:v>
                </c:pt>
                <c:pt idx="146">
                  <c:v>235</c:v>
                </c:pt>
                <c:pt idx="147">
                  <c:v>236</c:v>
                </c:pt>
                <c:pt idx="148">
                  <c:v>236</c:v>
                </c:pt>
                <c:pt idx="149">
                  <c:v>236</c:v>
                </c:pt>
                <c:pt idx="150">
                  <c:v>237</c:v>
                </c:pt>
                <c:pt idx="151">
                  <c:v>238</c:v>
                </c:pt>
                <c:pt idx="152">
                  <c:v>238</c:v>
                </c:pt>
                <c:pt idx="153">
                  <c:v>238</c:v>
                </c:pt>
                <c:pt idx="154">
                  <c:v>238</c:v>
                </c:pt>
                <c:pt idx="155">
                  <c:v>239</c:v>
                </c:pt>
                <c:pt idx="156">
                  <c:v>239</c:v>
                </c:pt>
                <c:pt idx="157">
                  <c:v>239</c:v>
                </c:pt>
                <c:pt idx="158">
                  <c:v>240</c:v>
                </c:pt>
                <c:pt idx="159">
                  <c:v>240</c:v>
                </c:pt>
                <c:pt idx="160">
                  <c:v>242</c:v>
                </c:pt>
                <c:pt idx="161">
                  <c:v>241</c:v>
                </c:pt>
                <c:pt idx="162">
                  <c:v>241</c:v>
                </c:pt>
                <c:pt idx="163">
                  <c:v>242</c:v>
                </c:pt>
                <c:pt idx="164">
                  <c:v>244</c:v>
                </c:pt>
                <c:pt idx="165">
                  <c:v>243</c:v>
                </c:pt>
                <c:pt idx="166">
                  <c:v>243</c:v>
                </c:pt>
                <c:pt idx="167">
                  <c:v>243</c:v>
                </c:pt>
                <c:pt idx="168">
                  <c:v>244</c:v>
                </c:pt>
                <c:pt idx="169">
                  <c:v>244</c:v>
                </c:pt>
                <c:pt idx="170">
                  <c:v>245</c:v>
                </c:pt>
                <c:pt idx="171">
                  <c:v>245</c:v>
                </c:pt>
                <c:pt idx="172">
                  <c:v>246</c:v>
                </c:pt>
                <c:pt idx="173">
                  <c:v>246</c:v>
                </c:pt>
                <c:pt idx="174">
                  <c:v>246</c:v>
                </c:pt>
                <c:pt idx="175">
                  <c:v>246</c:v>
                </c:pt>
                <c:pt idx="176">
                  <c:v>246</c:v>
                </c:pt>
                <c:pt idx="177">
                  <c:v>247</c:v>
                </c:pt>
                <c:pt idx="178">
                  <c:v>247</c:v>
                </c:pt>
                <c:pt idx="179">
                  <c:v>247</c:v>
                </c:pt>
                <c:pt idx="180">
                  <c:v>247</c:v>
                </c:pt>
                <c:pt idx="181">
                  <c:v>248</c:v>
                </c:pt>
                <c:pt idx="182">
                  <c:v>248</c:v>
                </c:pt>
                <c:pt idx="183">
                  <c:v>249</c:v>
                </c:pt>
                <c:pt idx="184">
                  <c:v>248</c:v>
                </c:pt>
                <c:pt idx="185">
                  <c:v>249</c:v>
                </c:pt>
                <c:pt idx="186">
                  <c:v>249</c:v>
                </c:pt>
                <c:pt idx="187">
                  <c:v>250</c:v>
                </c:pt>
                <c:pt idx="188">
                  <c:v>251</c:v>
                </c:pt>
                <c:pt idx="189">
                  <c:v>252</c:v>
                </c:pt>
                <c:pt idx="190">
                  <c:v>252</c:v>
                </c:pt>
                <c:pt idx="191">
                  <c:v>252</c:v>
                </c:pt>
                <c:pt idx="192">
                  <c:v>253</c:v>
                </c:pt>
                <c:pt idx="193">
                  <c:v>253</c:v>
                </c:pt>
                <c:pt idx="194">
                  <c:v>254</c:v>
                </c:pt>
                <c:pt idx="195">
                  <c:v>254</c:v>
                </c:pt>
                <c:pt idx="196">
                  <c:v>253</c:v>
                </c:pt>
                <c:pt idx="197">
                  <c:v>254</c:v>
                </c:pt>
                <c:pt idx="198">
                  <c:v>255</c:v>
                </c:pt>
                <c:pt idx="199">
                  <c:v>255</c:v>
                </c:pt>
                <c:pt idx="200">
                  <c:v>255</c:v>
                </c:pt>
                <c:pt idx="201">
                  <c:v>256</c:v>
                </c:pt>
                <c:pt idx="202">
                  <c:v>256</c:v>
                </c:pt>
                <c:pt idx="203">
                  <c:v>257</c:v>
                </c:pt>
                <c:pt idx="204">
                  <c:v>257</c:v>
                </c:pt>
                <c:pt idx="205">
                  <c:v>257</c:v>
                </c:pt>
                <c:pt idx="206">
                  <c:v>257</c:v>
                </c:pt>
                <c:pt idx="207">
                  <c:v>258</c:v>
                </c:pt>
                <c:pt idx="208">
                  <c:v>259</c:v>
                </c:pt>
                <c:pt idx="209">
                  <c:v>259</c:v>
                </c:pt>
                <c:pt idx="210">
                  <c:v>259</c:v>
                </c:pt>
                <c:pt idx="211">
                  <c:v>259</c:v>
                </c:pt>
                <c:pt idx="212">
                  <c:v>260</c:v>
                </c:pt>
                <c:pt idx="213">
                  <c:v>260</c:v>
                </c:pt>
                <c:pt idx="214">
                  <c:v>261</c:v>
                </c:pt>
                <c:pt idx="215">
                  <c:v>261</c:v>
                </c:pt>
                <c:pt idx="216">
                  <c:v>261</c:v>
                </c:pt>
                <c:pt idx="217">
                  <c:v>262</c:v>
                </c:pt>
                <c:pt idx="218">
                  <c:v>262</c:v>
                </c:pt>
                <c:pt idx="219">
                  <c:v>262</c:v>
                </c:pt>
                <c:pt idx="220">
                  <c:v>262</c:v>
                </c:pt>
                <c:pt idx="221">
                  <c:v>263</c:v>
                </c:pt>
                <c:pt idx="222">
                  <c:v>263</c:v>
                </c:pt>
                <c:pt idx="223">
                  <c:v>263</c:v>
                </c:pt>
                <c:pt idx="224">
                  <c:v>264</c:v>
                </c:pt>
                <c:pt idx="225">
                  <c:v>264</c:v>
                </c:pt>
                <c:pt idx="226">
                  <c:v>264</c:v>
                </c:pt>
                <c:pt idx="227">
                  <c:v>265</c:v>
                </c:pt>
                <c:pt idx="228">
                  <c:v>266</c:v>
                </c:pt>
                <c:pt idx="229">
                  <c:v>266</c:v>
                </c:pt>
                <c:pt idx="230">
                  <c:v>266</c:v>
                </c:pt>
                <c:pt idx="231">
                  <c:v>267</c:v>
                </c:pt>
                <c:pt idx="232">
                  <c:v>267</c:v>
                </c:pt>
                <c:pt idx="233">
                  <c:v>267</c:v>
                </c:pt>
                <c:pt idx="234">
                  <c:v>267</c:v>
                </c:pt>
                <c:pt idx="235">
                  <c:v>268</c:v>
                </c:pt>
                <c:pt idx="236">
                  <c:v>269</c:v>
                </c:pt>
                <c:pt idx="237">
                  <c:v>269</c:v>
                </c:pt>
                <c:pt idx="238">
                  <c:v>269</c:v>
                </c:pt>
                <c:pt idx="239">
                  <c:v>269</c:v>
                </c:pt>
                <c:pt idx="240">
                  <c:v>270</c:v>
                </c:pt>
                <c:pt idx="241">
                  <c:v>270</c:v>
                </c:pt>
                <c:pt idx="242">
                  <c:v>270</c:v>
                </c:pt>
                <c:pt idx="243">
                  <c:v>271</c:v>
                </c:pt>
                <c:pt idx="244">
                  <c:v>272</c:v>
                </c:pt>
                <c:pt idx="245">
                  <c:v>272</c:v>
                </c:pt>
                <c:pt idx="246">
                  <c:v>272</c:v>
                </c:pt>
                <c:pt idx="247">
                  <c:v>272</c:v>
                </c:pt>
                <c:pt idx="248">
                  <c:v>272</c:v>
                </c:pt>
                <c:pt idx="249">
                  <c:v>273</c:v>
                </c:pt>
                <c:pt idx="250">
                  <c:v>273</c:v>
                </c:pt>
                <c:pt idx="251">
                  <c:v>273</c:v>
                </c:pt>
                <c:pt idx="252">
                  <c:v>274</c:v>
                </c:pt>
                <c:pt idx="253">
                  <c:v>274</c:v>
                </c:pt>
                <c:pt idx="254">
                  <c:v>275</c:v>
                </c:pt>
                <c:pt idx="255">
                  <c:v>275</c:v>
                </c:pt>
                <c:pt idx="256">
                  <c:v>275</c:v>
                </c:pt>
                <c:pt idx="257">
                  <c:v>276</c:v>
                </c:pt>
                <c:pt idx="258">
                  <c:v>276</c:v>
                </c:pt>
                <c:pt idx="259">
                  <c:v>277</c:v>
                </c:pt>
                <c:pt idx="260">
                  <c:v>277</c:v>
                </c:pt>
                <c:pt idx="261">
                  <c:v>277</c:v>
                </c:pt>
                <c:pt idx="262">
                  <c:v>278</c:v>
                </c:pt>
                <c:pt idx="263">
                  <c:v>278</c:v>
                </c:pt>
                <c:pt idx="264">
                  <c:v>278</c:v>
                </c:pt>
                <c:pt idx="265">
                  <c:v>279</c:v>
                </c:pt>
                <c:pt idx="266">
                  <c:v>279</c:v>
                </c:pt>
                <c:pt idx="267">
                  <c:v>279</c:v>
                </c:pt>
                <c:pt idx="268">
                  <c:v>279</c:v>
                </c:pt>
                <c:pt idx="269">
                  <c:v>280</c:v>
                </c:pt>
                <c:pt idx="270">
                  <c:v>280</c:v>
                </c:pt>
                <c:pt idx="271">
                  <c:v>281</c:v>
                </c:pt>
                <c:pt idx="272">
                  <c:v>281</c:v>
                </c:pt>
                <c:pt idx="273">
                  <c:v>281</c:v>
                </c:pt>
                <c:pt idx="274">
                  <c:v>281</c:v>
                </c:pt>
                <c:pt idx="275">
                  <c:v>281</c:v>
                </c:pt>
                <c:pt idx="276">
                  <c:v>282</c:v>
                </c:pt>
                <c:pt idx="277">
                  <c:v>282</c:v>
                </c:pt>
                <c:pt idx="278">
                  <c:v>283</c:v>
                </c:pt>
                <c:pt idx="279">
                  <c:v>283</c:v>
                </c:pt>
                <c:pt idx="280">
                  <c:v>283</c:v>
                </c:pt>
                <c:pt idx="281">
                  <c:v>284</c:v>
                </c:pt>
                <c:pt idx="282">
                  <c:v>284</c:v>
                </c:pt>
                <c:pt idx="283">
                  <c:v>284</c:v>
                </c:pt>
                <c:pt idx="284">
                  <c:v>285</c:v>
                </c:pt>
                <c:pt idx="285">
                  <c:v>285</c:v>
                </c:pt>
                <c:pt idx="286">
                  <c:v>286</c:v>
                </c:pt>
                <c:pt idx="287">
                  <c:v>285</c:v>
                </c:pt>
                <c:pt idx="288">
                  <c:v>286</c:v>
                </c:pt>
                <c:pt idx="289">
                  <c:v>287</c:v>
                </c:pt>
                <c:pt idx="290">
                  <c:v>287</c:v>
                </c:pt>
                <c:pt idx="291">
                  <c:v>287</c:v>
                </c:pt>
                <c:pt idx="292">
                  <c:v>287</c:v>
                </c:pt>
                <c:pt idx="293">
                  <c:v>287</c:v>
                </c:pt>
                <c:pt idx="294">
                  <c:v>287</c:v>
                </c:pt>
                <c:pt idx="295">
                  <c:v>288</c:v>
                </c:pt>
                <c:pt idx="296">
                  <c:v>288</c:v>
                </c:pt>
                <c:pt idx="297">
                  <c:v>288</c:v>
                </c:pt>
                <c:pt idx="298">
                  <c:v>289</c:v>
                </c:pt>
                <c:pt idx="299">
                  <c:v>290</c:v>
                </c:pt>
                <c:pt idx="300">
                  <c:v>290</c:v>
                </c:pt>
                <c:pt idx="301">
                  <c:v>290</c:v>
                </c:pt>
                <c:pt idx="302">
                  <c:v>290</c:v>
                </c:pt>
                <c:pt idx="303">
                  <c:v>290</c:v>
                </c:pt>
                <c:pt idx="304">
                  <c:v>290</c:v>
                </c:pt>
                <c:pt idx="305">
                  <c:v>291</c:v>
                </c:pt>
                <c:pt idx="306">
                  <c:v>292</c:v>
                </c:pt>
                <c:pt idx="307">
                  <c:v>292</c:v>
                </c:pt>
                <c:pt idx="308">
                  <c:v>292</c:v>
                </c:pt>
                <c:pt idx="309">
                  <c:v>292</c:v>
                </c:pt>
                <c:pt idx="310">
                  <c:v>292</c:v>
                </c:pt>
                <c:pt idx="311">
                  <c:v>293</c:v>
                </c:pt>
                <c:pt idx="312">
                  <c:v>294</c:v>
                </c:pt>
                <c:pt idx="313">
                  <c:v>293</c:v>
                </c:pt>
                <c:pt idx="314">
                  <c:v>294</c:v>
                </c:pt>
                <c:pt idx="315">
                  <c:v>294</c:v>
                </c:pt>
                <c:pt idx="316">
                  <c:v>295</c:v>
                </c:pt>
                <c:pt idx="317">
                  <c:v>295</c:v>
                </c:pt>
                <c:pt idx="318">
                  <c:v>295</c:v>
                </c:pt>
                <c:pt idx="319">
                  <c:v>296</c:v>
                </c:pt>
                <c:pt idx="320">
                  <c:v>296</c:v>
                </c:pt>
                <c:pt idx="321">
                  <c:v>296</c:v>
                </c:pt>
                <c:pt idx="322">
                  <c:v>296</c:v>
                </c:pt>
                <c:pt idx="323">
                  <c:v>297</c:v>
                </c:pt>
                <c:pt idx="324">
                  <c:v>297</c:v>
                </c:pt>
                <c:pt idx="325">
                  <c:v>297</c:v>
                </c:pt>
                <c:pt idx="326">
                  <c:v>297</c:v>
                </c:pt>
                <c:pt idx="327">
                  <c:v>298</c:v>
                </c:pt>
                <c:pt idx="328">
                  <c:v>298</c:v>
                </c:pt>
                <c:pt idx="329">
                  <c:v>298</c:v>
                </c:pt>
                <c:pt idx="330">
                  <c:v>298</c:v>
                </c:pt>
                <c:pt idx="331">
                  <c:v>299</c:v>
                </c:pt>
                <c:pt idx="332">
                  <c:v>300</c:v>
                </c:pt>
                <c:pt idx="333">
                  <c:v>300</c:v>
                </c:pt>
                <c:pt idx="334">
                  <c:v>300</c:v>
                </c:pt>
                <c:pt idx="335">
                  <c:v>300</c:v>
                </c:pt>
                <c:pt idx="336">
                  <c:v>300</c:v>
                </c:pt>
                <c:pt idx="337">
                  <c:v>301</c:v>
                </c:pt>
                <c:pt idx="338">
                  <c:v>301</c:v>
                </c:pt>
                <c:pt idx="339">
                  <c:v>301</c:v>
                </c:pt>
                <c:pt idx="340">
                  <c:v>301</c:v>
                </c:pt>
                <c:pt idx="341">
                  <c:v>302</c:v>
                </c:pt>
                <c:pt idx="342">
                  <c:v>303</c:v>
                </c:pt>
                <c:pt idx="343">
                  <c:v>303</c:v>
                </c:pt>
                <c:pt idx="344">
                  <c:v>303</c:v>
                </c:pt>
                <c:pt idx="345">
                  <c:v>303</c:v>
                </c:pt>
                <c:pt idx="346">
                  <c:v>303</c:v>
                </c:pt>
                <c:pt idx="347">
                  <c:v>303</c:v>
                </c:pt>
                <c:pt idx="348">
                  <c:v>303</c:v>
                </c:pt>
                <c:pt idx="349">
                  <c:v>304</c:v>
                </c:pt>
                <c:pt idx="350">
                  <c:v>304</c:v>
                </c:pt>
                <c:pt idx="351">
                  <c:v>305</c:v>
                </c:pt>
                <c:pt idx="352">
                  <c:v>305</c:v>
                </c:pt>
                <c:pt idx="353">
                  <c:v>306</c:v>
                </c:pt>
                <c:pt idx="354">
                  <c:v>306</c:v>
                </c:pt>
                <c:pt idx="355">
                  <c:v>306</c:v>
                </c:pt>
                <c:pt idx="356">
                  <c:v>306</c:v>
                </c:pt>
                <c:pt idx="357">
                  <c:v>307</c:v>
                </c:pt>
                <c:pt idx="358">
                  <c:v>307</c:v>
                </c:pt>
                <c:pt idx="359">
                  <c:v>308</c:v>
                </c:pt>
                <c:pt idx="360">
                  <c:v>308</c:v>
                </c:pt>
                <c:pt idx="361">
                  <c:v>308</c:v>
                </c:pt>
                <c:pt idx="362">
                  <c:v>308</c:v>
                </c:pt>
                <c:pt idx="363">
                  <c:v>309</c:v>
                </c:pt>
                <c:pt idx="364">
                  <c:v>310</c:v>
                </c:pt>
                <c:pt idx="365">
                  <c:v>310</c:v>
                </c:pt>
                <c:pt idx="366">
                  <c:v>311</c:v>
                </c:pt>
                <c:pt idx="367">
                  <c:v>311</c:v>
                </c:pt>
                <c:pt idx="368">
                  <c:v>311</c:v>
                </c:pt>
                <c:pt idx="369">
                  <c:v>311</c:v>
                </c:pt>
                <c:pt idx="370">
                  <c:v>311</c:v>
                </c:pt>
                <c:pt idx="371">
                  <c:v>312</c:v>
                </c:pt>
                <c:pt idx="372">
                  <c:v>312</c:v>
                </c:pt>
                <c:pt idx="373">
                  <c:v>313</c:v>
                </c:pt>
                <c:pt idx="374">
                  <c:v>313</c:v>
                </c:pt>
                <c:pt idx="375">
                  <c:v>313</c:v>
                </c:pt>
                <c:pt idx="376">
                  <c:v>313</c:v>
                </c:pt>
                <c:pt idx="377">
                  <c:v>313</c:v>
                </c:pt>
                <c:pt idx="378">
                  <c:v>314</c:v>
                </c:pt>
                <c:pt idx="379">
                  <c:v>314</c:v>
                </c:pt>
                <c:pt idx="380">
                  <c:v>314</c:v>
                </c:pt>
                <c:pt idx="381">
                  <c:v>315</c:v>
                </c:pt>
                <c:pt idx="382">
                  <c:v>315</c:v>
                </c:pt>
                <c:pt idx="383">
                  <c:v>315</c:v>
                </c:pt>
                <c:pt idx="384">
                  <c:v>315</c:v>
                </c:pt>
                <c:pt idx="385">
                  <c:v>316</c:v>
                </c:pt>
                <c:pt idx="386">
                  <c:v>316</c:v>
                </c:pt>
                <c:pt idx="387">
                  <c:v>316</c:v>
                </c:pt>
                <c:pt idx="388">
                  <c:v>316</c:v>
                </c:pt>
                <c:pt idx="389">
                  <c:v>317</c:v>
                </c:pt>
                <c:pt idx="390">
                  <c:v>317</c:v>
                </c:pt>
                <c:pt idx="391">
                  <c:v>317</c:v>
                </c:pt>
                <c:pt idx="392">
                  <c:v>318</c:v>
                </c:pt>
                <c:pt idx="393">
                  <c:v>318</c:v>
                </c:pt>
                <c:pt idx="394">
                  <c:v>318</c:v>
                </c:pt>
                <c:pt idx="395">
                  <c:v>318</c:v>
                </c:pt>
                <c:pt idx="396">
                  <c:v>318</c:v>
                </c:pt>
                <c:pt idx="397">
                  <c:v>318</c:v>
                </c:pt>
                <c:pt idx="398">
                  <c:v>319</c:v>
                </c:pt>
                <c:pt idx="399">
                  <c:v>319</c:v>
                </c:pt>
                <c:pt idx="400">
                  <c:v>319</c:v>
                </c:pt>
                <c:pt idx="401">
                  <c:v>320</c:v>
                </c:pt>
                <c:pt idx="402">
                  <c:v>320</c:v>
                </c:pt>
                <c:pt idx="403">
                  <c:v>320</c:v>
                </c:pt>
                <c:pt idx="404">
                  <c:v>320</c:v>
                </c:pt>
                <c:pt idx="405">
                  <c:v>321</c:v>
                </c:pt>
                <c:pt idx="406">
                  <c:v>321</c:v>
                </c:pt>
                <c:pt idx="407">
                  <c:v>321</c:v>
                </c:pt>
                <c:pt idx="408">
                  <c:v>321</c:v>
                </c:pt>
                <c:pt idx="409">
                  <c:v>322</c:v>
                </c:pt>
                <c:pt idx="410">
                  <c:v>322</c:v>
                </c:pt>
                <c:pt idx="411">
                  <c:v>322</c:v>
                </c:pt>
                <c:pt idx="412">
                  <c:v>322</c:v>
                </c:pt>
                <c:pt idx="413">
                  <c:v>322</c:v>
                </c:pt>
                <c:pt idx="414">
                  <c:v>323</c:v>
                </c:pt>
                <c:pt idx="415">
                  <c:v>323</c:v>
                </c:pt>
                <c:pt idx="416">
                  <c:v>323</c:v>
                </c:pt>
                <c:pt idx="417">
                  <c:v>323</c:v>
                </c:pt>
                <c:pt idx="418">
                  <c:v>323</c:v>
                </c:pt>
                <c:pt idx="419">
                  <c:v>323</c:v>
                </c:pt>
                <c:pt idx="420">
                  <c:v>324</c:v>
                </c:pt>
                <c:pt idx="421">
                  <c:v>324</c:v>
                </c:pt>
                <c:pt idx="422">
                  <c:v>324</c:v>
                </c:pt>
                <c:pt idx="423">
                  <c:v>324</c:v>
                </c:pt>
                <c:pt idx="424">
                  <c:v>324</c:v>
                </c:pt>
                <c:pt idx="425">
                  <c:v>325</c:v>
                </c:pt>
                <c:pt idx="426">
                  <c:v>325</c:v>
                </c:pt>
                <c:pt idx="427">
                  <c:v>325</c:v>
                </c:pt>
                <c:pt idx="428">
                  <c:v>325</c:v>
                </c:pt>
                <c:pt idx="429">
                  <c:v>326</c:v>
                </c:pt>
                <c:pt idx="430">
                  <c:v>327</c:v>
                </c:pt>
                <c:pt idx="431">
                  <c:v>327</c:v>
                </c:pt>
                <c:pt idx="432">
                  <c:v>327</c:v>
                </c:pt>
                <c:pt idx="433">
                  <c:v>326</c:v>
                </c:pt>
                <c:pt idx="434">
                  <c:v>327</c:v>
                </c:pt>
                <c:pt idx="435">
                  <c:v>327</c:v>
                </c:pt>
                <c:pt idx="436">
                  <c:v>328</c:v>
                </c:pt>
                <c:pt idx="437">
                  <c:v>328</c:v>
                </c:pt>
                <c:pt idx="438">
                  <c:v>328</c:v>
                </c:pt>
                <c:pt idx="439">
                  <c:v>329</c:v>
                </c:pt>
                <c:pt idx="440">
                  <c:v>329</c:v>
                </c:pt>
                <c:pt idx="441">
                  <c:v>329</c:v>
                </c:pt>
                <c:pt idx="442">
                  <c:v>329</c:v>
                </c:pt>
                <c:pt idx="443">
                  <c:v>329</c:v>
                </c:pt>
                <c:pt idx="444">
                  <c:v>329</c:v>
                </c:pt>
                <c:pt idx="445">
                  <c:v>329</c:v>
                </c:pt>
                <c:pt idx="446">
                  <c:v>330</c:v>
                </c:pt>
                <c:pt idx="447">
                  <c:v>330</c:v>
                </c:pt>
                <c:pt idx="448">
                  <c:v>331</c:v>
                </c:pt>
                <c:pt idx="449">
                  <c:v>331</c:v>
                </c:pt>
                <c:pt idx="450">
                  <c:v>331</c:v>
                </c:pt>
                <c:pt idx="451">
                  <c:v>331</c:v>
                </c:pt>
                <c:pt idx="452">
                  <c:v>331</c:v>
                </c:pt>
                <c:pt idx="453">
                  <c:v>331</c:v>
                </c:pt>
                <c:pt idx="454">
                  <c:v>332</c:v>
                </c:pt>
                <c:pt idx="455">
                  <c:v>332</c:v>
                </c:pt>
                <c:pt idx="456">
                  <c:v>332</c:v>
                </c:pt>
                <c:pt idx="457">
                  <c:v>333</c:v>
                </c:pt>
                <c:pt idx="458">
                  <c:v>333</c:v>
                </c:pt>
                <c:pt idx="459">
                  <c:v>333</c:v>
                </c:pt>
                <c:pt idx="460">
                  <c:v>333</c:v>
                </c:pt>
                <c:pt idx="461">
                  <c:v>333</c:v>
                </c:pt>
                <c:pt idx="462">
                  <c:v>334</c:v>
                </c:pt>
                <c:pt idx="463">
                  <c:v>334</c:v>
                </c:pt>
                <c:pt idx="464">
                  <c:v>334</c:v>
                </c:pt>
                <c:pt idx="465">
                  <c:v>334</c:v>
                </c:pt>
                <c:pt idx="466">
                  <c:v>335</c:v>
                </c:pt>
                <c:pt idx="467">
                  <c:v>335</c:v>
                </c:pt>
                <c:pt idx="468">
                  <c:v>335</c:v>
                </c:pt>
                <c:pt idx="469">
                  <c:v>335</c:v>
                </c:pt>
                <c:pt idx="470">
                  <c:v>336</c:v>
                </c:pt>
                <c:pt idx="471">
                  <c:v>336</c:v>
                </c:pt>
                <c:pt idx="472">
                  <c:v>336</c:v>
                </c:pt>
                <c:pt idx="473">
                  <c:v>336</c:v>
                </c:pt>
                <c:pt idx="474">
                  <c:v>337</c:v>
                </c:pt>
                <c:pt idx="475">
                  <c:v>337</c:v>
                </c:pt>
                <c:pt idx="476">
                  <c:v>337</c:v>
                </c:pt>
                <c:pt idx="477">
                  <c:v>337</c:v>
                </c:pt>
                <c:pt idx="478">
                  <c:v>337</c:v>
                </c:pt>
                <c:pt idx="479">
                  <c:v>338</c:v>
                </c:pt>
                <c:pt idx="480">
                  <c:v>338</c:v>
                </c:pt>
                <c:pt idx="481">
                  <c:v>338</c:v>
                </c:pt>
                <c:pt idx="482">
                  <c:v>338</c:v>
                </c:pt>
                <c:pt idx="483">
                  <c:v>339</c:v>
                </c:pt>
                <c:pt idx="484">
                  <c:v>339</c:v>
                </c:pt>
                <c:pt idx="485">
                  <c:v>339</c:v>
                </c:pt>
                <c:pt idx="486">
                  <c:v>340</c:v>
                </c:pt>
                <c:pt idx="487">
                  <c:v>340</c:v>
                </c:pt>
                <c:pt idx="488">
                  <c:v>341</c:v>
                </c:pt>
                <c:pt idx="489">
                  <c:v>341</c:v>
                </c:pt>
                <c:pt idx="490">
                  <c:v>341</c:v>
                </c:pt>
                <c:pt idx="491">
                  <c:v>342</c:v>
                </c:pt>
                <c:pt idx="492">
                  <c:v>342</c:v>
                </c:pt>
                <c:pt idx="493">
                  <c:v>342</c:v>
                </c:pt>
                <c:pt idx="494">
                  <c:v>342</c:v>
                </c:pt>
                <c:pt idx="495">
                  <c:v>343</c:v>
                </c:pt>
                <c:pt idx="496">
                  <c:v>343</c:v>
                </c:pt>
                <c:pt idx="497">
                  <c:v>343</c:v>
                </c:pt>
                <c:pt idx="498">
                  <c:v>344</c:v>
                </c:pt>
                <c:pt idx="499">
                  <c:v>344</c:v>
                </c:pt>
                <c:pt idx="500">
                  <c:v>344</c:v>
                </c:pt>
                <c:pt idx="501">
                  <c:v>345</c:v>
                </c:pt>
                <c:pt idx="502">
                  <c:v>345</c:v>
                </c:pt>
                <c:pt idx="503">
                  <c:v>345</c:v>
                </c:pt>
                <c:pt idx="504">
                  <c:v>345</c:v>
                </c:pt>
                <c:pt idx="505">
                  <c:v>345</c:v>
                </c:pt>
                <c:pt idx="506">
                  <c:v>345</c:v>
                </c:pt>
                <c:pt idx="507">
                  <c:v>346</c:v>
                </c:pt>
                <c:pt idx="508">
                  <c:v>346</c:v>
                </c:pt>
                <c:pt idx="509">
                  <c:v>347</c:v>
                </c:pt>
                <c:pt idx="510">
                  <c:v>347</c:v>
                </c:pt>
                <c:pt idx="511">
                  <c:v>347</c:v>
                </c:pt>
                <c:pt idx="512">
                  <c:v>347</c:v>
                </c:pt>
                <c:pt idx="513">
                  <c:v>347</c:v>
                </c:pt>
                <c:pt idx="514">
                  <c:v>347</c:v>
                </c:pt>
                <c:pt idx="515">
                  <c:v>348</c:v>
                </c:pt>
                <c:pt idx="516">
                  <c:v>348</c:v>
                </c:pt>
                <c:pt idx="517">
                  <c:v>349</c:v>
                </c:pt>
                <c:pt idx="518">
                  <c:v>349</c:v>
                </c:pt>
                <c:pt idx="519">
                  <c:v>350</c:v>
                </c:pt>
                <c:pt idx="520">
                  <c:v>350</c:v>
                </c:pt>
                <c:pt idx="521">
                  <c:v>350</c:v>
                </c:pt>
                <c:pt idx="522">
                  <c:v>350</c:v>
                </c:pt>
                <c:pt idx="523">
                  <c:v>350</c:v>
                </c:pt>
                <c:pt idx="524">
                  <c:v>351</c:v>
                </c:pt>
                <c:pt idx="525">
                  <c:v>351</c:v>
                </c:pt>
                <c:pt idx="526">
                  <c:v>351</c:v>
                </c:pt>
                <c:pt idx="527">
                  <c:v>352</c:v>
                </c:pt>
                <c:pt idx="528">
                  <c:v>352</c:v>
                </c:pt>
                <c:pt idx="529">
                  <c:v>353</c:v>
                </c:pt>
                <c:pt idx="530">
                  <c:v>353</c:v>
                </c:pt>
                <c:pt idx="531">
                  <c:v>353</c:v>
                </c:pt>
                <c:pt idx="532">
                  <c:v>354</c:v>
                </c:pt>
                <c:pt idx="533">
                  <c:v>354</c:v>
                </c:pt>
                <c:pt idx="534">
                  <c:v>354</c:v>
                </c:pt>
                <c:pt idx="535">
                  <c:v>354</c:v>
                </c:pt>
                <c:pt idx="536">
                  <c:v>354</c:v>
                </c:pt>
                <c:pt idx="537">
                  <c:v>355</c:v>
                </c:pt>
                <c:pt idx="538">
                  <c:v>355</c:v>
                </c:pt>
                <c:pt idx="539">
                  <c:v>355</c:v>
                </c:pt>
                <c:pt idx="540">
                  <c:v>355</c:v>
                </c:pt>
                <c:pt idx="541">
                  <c:v>356</c:v>
                </c:pt>
                <c:pt idx="542">
                  <c:v>356</c:v>
                </c:pt>
                <c:pt idx="543">
                  <c:v>357</c:v>
                </c:pt>
                <c:pt idx="544">
                  <c:v>356</c:v>
                </c:pt>
                <c:pt idx="545">
                  <c:v>357</c:v>
                </c:pt>
                <c:pt idx="546">
                  <c:v>357</c:v>
                </c:pt>
                <c:pt idx="547">
                  <c:v>358</c:v>
                </c:pt>
                <c:pt idx="548">
                  <c:v>358</c:v>
                </c:pt>
                <c:pt idx="549">
                  <c:v>358</c:v>
                </c:pt>
                <c:pt idx="550">
                  <c:v>358</c:v>
                </c:pt>
                <c:pt idx="551">
                  <c:v>358</c:v>
                </c:pt>
                <c:pt idx="552">
                  <c:v>359</c:v>
                </c:pt>
                <c:pt idx="553">
                  <c:v>359</c:v>
                </c:pt>
                <c:pt idx="554">
                  <c:v>359</c:v>
                </c:pt>
                <c:pt idx="555">
                  <c:v>359</c:v>
                </c:pt>
                <c:pt idx="556">
                  <c:v>359</c:v>
                </c:pt>
                <c:pt idx="557">
                  <c:v>360</c:v>
                </c:pt>
                <c:pt idx="558">
                  <c:v>360</c:v>
                </c:pt>
                <c:pt idx="559">
                  <c:v>361</c:v>
                </c:pt>
                <c:pt idx="560">
                  <c:v>361</c:v>
                </c:pt>
                <c:pt idx="561">
                  <c:v>361</c:v>
                </c:pt>
                <c:pt idx="562">
                  <c:v>362</c:v>
                </c:pt>
                <c:pt idx="563">
                  <c:v>362</c:v>
                </c:pt>
                <c:pt idx="564">
                  <c:v>363</c:v>
                </c:pt>
                <c:pt idx="565">
                  <c:v>363</c:v>
                </c:pt>
                <c:pt idx="566">
                  <c:v>363</c:v>
                </c:pt>
                <c:pt idx="567">
                  <c:v>363</c:v>
                </c:pt>
                <c:pt idx="568">
                  <c:v>363</c:v>
                </c:pt>
                <c:pt idx="569">
                  <c:v>363</c:v>
                </c:pt>
                <c:pt idx="570">
                  <c:v>364</c:v>
                </c:pt>
                <c:pt idx="571">
                  <c:v>364</c:v>
                </c:pt>
                <c:pt idx="572">
                  <c:v>364</c:v>
                </c:pt>
                <c:pt idx="573">
                  <c:v>364</c:v>
                </c:pt>
                <c:pt idx="574">
                  <c:v>364</c:v>
                </c:pt>
                <c:pt idx="575">
                  <c:v>365</c:v>
                </c:pt>
                <c:pt idx="576">
                  <c:v>365</c:v>
                </c:pt>
                <c:pt idx="577">
                  <c:v>365</c:v>
                </c:pt>
                <c:pt idx="578">
                  <c:v>366</c:v>
                </c:pt>
                <c:pt idx="579">
                  <c:v>366</c:v>
                </c:pt>
                <c:pt idx="580">
                  <c:v>367</c:v>
                </c:pt>
                <c:pt idx="581">
                  <c:v>367</c:v>
                </c:pt>
                <c:pt idx="582">
                  <c:v>367</c:v>
                </c:pt>
                <c:pt idx="583">
                  <c:v>367</c:v>
                </c:pt>
                <c:pt idx="584">
                  <c:v>367</c:v>
                </c:pt>
                <c:pt idx="585">
                  <c:v>368</c:v>
                </c:pt>
                <c:pt idx="586">
                  <c:v>368</c:v>
                </c:pt>
                <c:pt idx="587">
                  <c:v>369</c:v>
                </c:pt>
                <c:pt idx="588">
                  <c:v>369</c:v>
                </c:pt>
                <c:pt idx="589">
                  <c:v>369</c:v>
                </c:pt>
                <c:pt idx="590">
                  <c:v>370</c:v>
                </c:pt>
                <c:pt idx="591">
                  <c:v>370</c:v>
                </c:pt>
                <c:pt idx="592">
                  <c:v>370</c:v>
                </c:pt>
                <c:pt idx="593">
                  <c:v>370</c:v>
                </c:pt>
                <c:pt idx="594">
                  <c:v>371</c:v>
                </c:pt>
                <c:pt idx="595">
                  <c:v>371</c:v>
                </c:pt>
                <c:pt idx="596">
                  <c:v>371</c:v>
                </c:pt>
                <c:pt idx="597">
                  <c:v>372</c:v>
                </c:pt>
                <c:pt idx="598">
                  <c:v>372</c:v>
                </c:pt>
                <c:pt idx="599">
                  <c:v>372</c:v>
                </c:pt>
                <c:pt idx="600">
                  <c:v>372</c:v>
                </c:pt>
                <c:pt idx="601">
                  <c:v>373</c:v>
                </c:pt>
                <c:pt idx="602">
                  <c:v>373</c:v>
                </c:pt>
                <c:pt idx="603">
                  <c:v>373</c:v>
                </c:pt>
                <c:pt idx="604">
                  <c:v>374</c:v>
                </c:pt>
                <c:pt idx="605">
                  <c:v>375</c:v>
                </c:pt>
                <c:pt idx="606">
                  <c:v>375</c:v>
                </c:pt>
                <c:pt idx="607">
                  <c:v>375</c:v>
                </c:pt>
                <c:pt idx="608">
                  <c:v>375</c:v>
                </c:pt>
                <c:pt idx="609">
                  <c:v>375</c:v>
                </c:pt>
                <c:pt idx="610">
                  <c:v>375</c:v>
                </c:pt>
                <c:pt idx="611">
                  <c:v>376</c:v>
                </c:pt>
                <c:pt idx="612">
                  <c:v>376</c:v>
                </c:pt>
                <c:pt idx="613">
                  <c:v>376</c:v>
                </c:pt>
                <c:pt idx="614">
                  <c:v>376</c:v>
                </c:pt>
                <c:pt idx="615">
                  <c:v>376</c:v>
                </c:pt>
                <c:pt idx="616">
                  <c:v>376</c:v>
                </c:pt>
                <c:pt idx="617">
                  <c:v>376</c:v>
                </c:pt>
                <c:pt idx="618">
                  <c:v>376</c:v>
                </c:pt>
                <c:pt idx="619">
                  <c:v>377</c:v>
                </c:pt>
                <c:pt idx="620">
                  <c:v>377</c:v>
                </c:pt>
                <c:pt idx="621">
                  <c:v>377</c:v>
                </c:pt>
                <c:pt idx="622">
                  <c:v>378</c:v>
                </c:pt>
                <c:pt idx="623">
                  <c:v>377</c:v>
                </c:pt>
                <c:pt idx="624">
                  <c:v>378</c:v>
                </c:pt>
                <c:pt idx="625">
                  <c:v>378</c:v>
                </c:pt>
                <c:pt idx="626">
                  <c:v>378</c:v>
                </c:pt>
                <c:pt idx="627">
                  <c:v>378</c:v>
                </c:pt>
                <c:pt idx="628">
                  <c:v>379</c:v>
                </c:pt>
                <c:pt idx="629">
                  <c:v>379</c:v>
                </c:pt>
                <c:pt idx="630">
                  <c:v>379</c:v>
                </c:pt>
                <c:pt idx="631">
                  <c:v>379</c:v>
                </c:pt>
                <c:pt idx="632">
                  <c:v>380</c:v>
                </c:pt>
                <c:pt idx="633">
                  <c:v>380</c:v>
                </c:pt>
                <c:pt idx="634">
                  <c:v>381</c:v>
                </c:pt>
                <c:pt idx="635">
                  <c:v>381</c:v>
                </c:pt>
                <c:pt idx="636">
                  <c:v>381</c:v>
                </c:pt>
                <c:pt idx="637">
                  <c:v>381</c:v>
                </c:pt>
                <c:pt idx="638">
                  <c:v>381</c:v>
                </c:pt>
                <c:pt idx="639">
                  <c:v>381</c:v>
                </c:pt>
                <c:pt idx="640">
                  <c:v>382</c:v>
                </c:pt>
                <c:pt idx="641">
                  <c:v>383</c:v>
                </c:pt>
                <c:pt idx="642">
                  <c:v>383</c:v>
                </c:pt>
                <c:pt idx="643">
                  <c:v>384</c:v>
                </c:pt>
                <c:pt idx="644">
                  <c:v>385</c:v>
                </c:pt>
                <c:pt idx="645">
                  <c:v>385</c:v>
                </c:pt>
                <c:pt idx="646">
                  <c:v>384</c:v>
                </c:pt>
                <c:pt idx="647">
                  <c:v>384</c:v>
                </c:pt>
                <c:pt idx="648">
                  <c:v>385</c:v>
                </c:pt>
                <c:pt idx="649">
                  <c:v>385</c:v>
                </c:pt>
                <c:pt idx="650">
                  <c:v>385</c:v>
                </c:pt>
                <c:pt idx="651">
                  <c:v>386</c:v>
                </c:pt>
                <c:pt idx="652">
                  <c:v>385</c:v>
                </c:pt>
                <c:pt idx="653">
                  <c:v>386</c:v>
                </c:pt>
                <c:pt idx="654">
                  <c:v>386</c:v>
                </c:pt>
                <c:pt idx="655">
                  <c:v>386</c:v>
                </c:pt>
                <c:pt idx="656">
                  <c:v>387</c:v>
                </c:pt>
                <c:pt idx="657">
                  <c:v>387</c:v>
                </c:pt>
                <c:pt idx="658">
                  <c:v>387</c:v>
                </c:pt>
                <c:pt idx="659">
                  <c:v>388</c:v>
                </c:pt>
                <c:pt idx="660">
                  <c:v>388</c:v>
                </c:pt>
                <c:pt idx="661">
                  <c:v>388</c:v>
                </c:pt>
                <c:pt idx="662">
                  <c:v>388</c:v>
                </c:pt>
                <c:pt idx="663">
                  <c:v>388</c:v>
                </c:pt>
                <c:pt idx="664">
                  <c:v>389</c:v>
                </c:pt>
                <c:pt idx="665">
                  <c:v>389</c:v>
                </c:pt>
                <c:pt idx="666">
                  <c:v>389</c:v>
                </c:pt>
                <c:pt idx="667">
                  <c:v>389</c:v>
                </c:pt>
                <c:pt idx="668">
                  <c:v>390</c:v>
                </c:pt>
                <c:pt idx="669">
                  <c:v>390</c:v>
                </c:pt>
                <c:pt idx="670">
                  <c:v>390</c:v>
                </c:pt>
                <c:pt idx="671">
                  <c:v>390</c:v>
                </c:pt>
                <c:pt idx="672">
                  <c:v>390</c:v>
                </c:pt>
                <c:pt idx="673">
                  <c:v>390</c:v>
                </c:pt>
                <c:pt idx="674">
                  <c:v>391</c:v>
                </c:pt>
                <c:pt idx="675">
                  <c:v>391</c:v>
                </c:pt>
                <c:pt idx="676">
                  <c:v>391</c:v>
                </c:pt>
                <c:pt idx="677">
                  <c:v>391</c:v>
                </c:pt>
                <c:pt idx="678">
                  <c:v>391</c:v>
                </c:pt>
                <c:pt idx="679">
                  <c:v>392</c:v>
                </c:pt>
                <c:pt idx="680">
                  <c:v>393</c:v>
                </c:pt>
                <c:pt idx="681">
                  <c:v>393</c:v>
                </c:pt>
                <c:pt idx="682">
                  <c:v>393</c:v>
                </c:pt>
                <c:pt idx="683">
                  <c:v>394</c:v>
                </c:pt>
                <c:pt idx="684">
                  <c:v>394</c:v>
                </c:pt>
                <c:pt idx="685">
                  <c:v>394</c:v>
                </c:pt>
                <c:pt idx="686">
                  <c:v>395</c:v>
                </c:pt>
                <c:pt idx="687">
                  <c:v>395</c:v>
                </c:pt>
                <c:pt idx="688">
                  <c:v>395</c:v>
                </c:pt>
                <c:pt idx="689">
                  <c:v>395</c:v>
                </c:pt>
                <c:pt idx="690">
                  <c:v>395</c:v>
                </c:pt>
                <c:pt idx="691">
                  <c:v>395</c:v>
                </c:pt>
                <c:pt idx="692">
                  <c:v>396</c:v>
                </c:pt>
                <c:pt idx="693">
                  <c:v>396</c:v>
                </c:pt>
                <c:pt idx="694">
                  <c:v>397</c:v>
                </c:pt>
                <c:pt idx="695">
                  <c:v>397</c:v>
                </c:pt>
                <c:pt idx="696">
                  <c:v>397</c:v>
                </c:pt>
                <c:pt idx="697">
                  <c:v>397</c:v>
                </c:pt>
                <c:pt idx="698">
                  <c:v>397</c:v>
                </c:pt>
                <c:pt idx="699">
                  <c:v>397</c:v>
                </c:pt>
                <c:pt idx="700">
                  <c:v>397</c:v>
                </c:pt>
                <c:pt idx="701">
                  <c:v>397</c:v>
                </c:pt>
                <c:pt idx="702">
                  <c:v>397</c:v>
                </c:pt>
                <c:pt idx="703">
                  <c:v>398</c:v>
                </c:pt>
                <c:pt idx="704">
                  <c:v>398</c:v>
                </c:pt>
                <c:pt idx="705">
                  <c:v>398</c:v>
                </c:pt>
                <c:pt idx="706">
                  <c:v>398</c:v>
                </c:pt>
                <c:pt idx="707">
                  <c:v>398</c:v>
                </c:pt>
                <c:pt idx="708">
                  <c:v>399</c:v>
                </c:pt>
                <c:pt idx="709">
                  <c:v>399</c:v>
                </c:pt>
                <c:pt idx="710">
                  <c:v>400</c:v>
                </c:pt>
                <c:pt idx="711">
                  <c:v>400</c:v>
                </c:pt>
                <c:pt idx="712">
                  <c:v>401</c:v>
                </c:pt>
                <c:pt idx="713">
                  <c:v>401</c:v>
                </c:pt>
                <c:pt idx="714">
                  <c:v>401</c:v>
                </c:pt>
                <c:pt idx="715">
                  <c:v>402</c:v>
                </c:pt>
                <c:pt idx="716">
                  <c:v>402</c:v>
                </c:pt>
                <c:pt idx="717">
                  <c:v>402</c:v>
                </c:pt>
                <c:pt idx="718">
                  <c:v>402</c:v>
                </c:pt>
                <c:pt idx="719">
                  <c:v>402</c:v>
                </c:pt>
                <c:pt idx="720">
                  <c:v>402</c:v>
                </c:pt>
                <c:pt idx="721">
                  <c:v>402</c:v>
                </c:pt>
                <c:pt idx="722">
                  <c:v>403</c:v>
                </c:pt>
                <c:pt idx="723">
                  <c:v>403</c:v>
                </c:pt>
                <c:pt idx="724">
                  <c:v>403</c:v>
                </c:pt>
                <c:pt idx="725">
                  <c:v>404</c:v>
                </c:pt>
                <c:pt idx="726">
                  <c:v>404</c:v>
                </c:pt>
                <c:pt idx="727">
                  <c:v>403</c:v>
                </c:pt>
                <c:pt idx="728">
                  <c:v>404</c:v>
                </c:pt>
                <c:pt idx="729">
                  <c:v>404</c:v>
                </c:pt>
                <c:pt idx="730">
                  <c:v>405</c:v>
                </c:pt>
                <c:pt idx="731">
                  <c:v>405</c:v>
                </c:pt>
                <c:pt idx="732">
                  <c:v>405</c:v>
                </c:pt>
                <c:pt idx="733">
                  <c:v>405</c:v>
                </c:pt>
                <c:pt idx="734">
                  <c:v>406</c:v>
                </c:pt>
                <c:pt idx="735">
                  <c:v>406</c:v>
                </c:pt>
                <c:pt idx="736">
                  <c:v>406</c:v>
                </c:pt>
                <c:pt idx="737">
                  <c:v>407</c:v>
                </c:pt>
                <c:pt idx="738">
                  <c:v>406</c:v>
                </c:pt>
                <c:pt idx="739">
                  <c:v>407</c:v>
                </c:pt>
                <c:pt idx="740">
                  <c:v>407</c:v>
                </c:pt>
                <c:pt idx="741">
                  <c:v>407</c:v>
                </c:pt>
                <c:pt idx="742">
                  <c:v>407</c:v>
                </c:pt>
                <c:pt idx="743">
                  <c:v>408</c:v>
                </c:pt>
                <c:pt idx="744">
                  <c:v>408</c:v>
                </c:pt>
                <c:pt idx="745">
                  <c:v>408</c:v>
                </c:pt>
                <c:pt idx="746">
                  <c:v>409</c:v>
                </c:pt>
                <c:pt idx="747">
                  <c:v>409</c:v>
                </c:pt>
                <c:pt idx="748">
                  <c:v>409</c:v>
                </c:pt>
                <c:pt idx="749">
                  <c:v>410</c:v>
                </c:pt>
                <c:pt idx="750">
                  <c:v>410</c:v>
                </c:pt>
                <c:pt idx="751">
                  <c:v>410</c:v>
                </c:pt>
                <c:pt idx="752">
                  <c:v>411</c:v>
                </c:pt>
                <c:pt idx="753">
                  <c:v>411</c:v>
                </c:pt>
                <c:pt idx="754">
                  <c:v>411</c:v>
                </c:pt>
                <c:pt idx="755">
                  <c:v>412</c:v>
                </c:pt>
                <c:pt idx="756">
                  <c:v>411</c:v>
                </c:pt>
                <c:pt idx="757">
                  <c:v>412</c:v>
                </c:pt>
                <c:pt idx="758">
                  <c:v>412</c:v>
                </c:pt>
                <c:pt idx="759">
                  <c:v>412</c:v>
                </c:pt>
                <c:pt idx="760">
                  <c:v>413</c:v>
                </c:pt>
                <c:pt idx="761">
                  <c:v>413</c:v>
                </c:pt>
                <c:pt idx="762">
                  <c:v>413</c:v>
                </c:pt>
                <c:pt idx="763">
                  <c:v>414</c:v>
                </c:pt>
                <c:pt idx="764">
                  <c:v>414</c:v>
                </c:pt>
                <c:pt idx="765">
                  <c:v>414</c:v>
                </c:pt>
                <c:pt idx="766">
                  <c:v>414</c:v>
                </c:pt>
                <c:pt idx="767">
                  <c:v>414</c:v>
                </c:pt>
                <c:pt idx="768">
                  <c:v>414</c:v>
                </c:pt>
                <c:pt idx="769">
                  <c:v>415</c:v>
                </c:pt>
                <c:pt idx="770">
                  <c:v>415</c:v>
                </c:pt>
                <c:pt idx="771">
                  <c:v>415</c:v>
                </c:pt>
                <c:pt idx="772">
                  <c:v>416</c:v>
                </c:pt>
                <c:pt idx="773">
                  <c:v>416</c:v>
                </c:pt>
                <c:pt idx="774">
                  <c:v>416</c:v>
                </c:pt>
                <c:pt idx="775">
                  <c:v>416</c:v>
                </c:pt>
                <c:pt idx="776">
                  <c:v>417</c:v>
                </c:pt>
                <c:pt idx="777">
                  <c:v>417</c:v>
                </c:pt>
                <c:pt idx="778">
                  <c:v>417</c:v>
                </c:pt>
                <c:pt idx="779">
                  <c:v>417</c:v>
                </c:pt>
                <c:pt idx="780">
                  <c:v>417</c:v>
                </c:pt>
                <c:pt idx="781">
                  <c:v>417</c:v>
                </c:pt>
                <c:pt idx="782">
                  <c:v>418</c:v>
                </c:pt>
                <c:pt idx="783">
                  <c:v>418</c:v>
                </c:pt>
                <c:pt idx="784">
                  <c:v>418</c:v>
                </c:pt>
                <c:pt idx="785">
                  <c:v>419</c:v>
                </c:pt>
                <c:pt idx="786">
                  <c:v>419</c:v>
                </c:pt>
                <c:pt idx="787">
                  <c:v>419</c:v>
                </c:pt>
                <c:pt idx="788">
                  <c:v>419</c:v>
                </c:pt>
                <c:pt idx="789">
                  <c:v>420</c:v>
                </c:pt>
                <c:pt idx="790">
                  <c:v>420</c:v>
                </c:pt>
                <c:pt idx="791">
                  <c:v>420</c:v>
                </c:pt>
                <c:pt idx="792">
                  <c:v>420</c:v>
                </c:pt>
                <c:pt idx="793">
                  <c:v>420</c:v>
                </c:pt>
                <c:pt idx="794">
                  <c:v>421</c:v>
                </c:pt>
                <c:pt idx="795">
                  <c:v>421</c:v>
                </c:pt>
                <c:pt idx="796">
                  <c:v>421</c:v>
                </c:pt>
                <c:pt idx="797">
                  <c:v>421</c:v>
                </c:pt>
                <c:pt idx="798">
                  <c:v>421</c:v>
                </c:pt>
                <c:pt idx="799">
                  <c:v>421</c:v>
                </c:pt>
                <c:pt idx="800">
                  <c:v>422</c:v>
                </c:pt>
                <c:pt idx="801">
                  <c:v>422</c:v>
                </c:pt>
                <c:pt idx="802">
                  <c:v>422</c:v>
                </c:pt>
                <c:pt idx="803">
                  <c:v>422</c:v>
                </c:pt>
                <c:pt idx="804">
                  <c:v>422</c:v>
                </c:pt>
                <c:pt idx="805">
                  <c:v>422</c:v>
                </c:pt>
                <c:pt idx="806">
                  <c:v>422</c:v>
                </c:pt>
                <c:pt idx="807">
                  <c:v>423</c:v>
                </c:pt>
                <c:pt idx="808">
                  <c:v>423</c:v>
                </c:pt>
                <c:pt idx="809">
                  <c:v>424</c:v>
                </c:pt>
                <c:pt idx="810">
                  <c:v>424</c:v>
                </c:pt>
                <c:pt idx="811">
                  <c:v>424</c:v>
                </c:pt>
                <c:pt idx="812">
                  <c:v>424</c:v>
                </c:pt>
                <c:pt idx="813">
                  <c:v>424</c:v>
                </c:pt>
                <c:pt idx="814">
                  <c:v>425</c:v>
                </c:pt>
                <c:pt idx="815">
                  <c:v>424</c:v>
                </c:pt>
                <c:pt idx="816">
                  <c:v>425</c:v>
                </c:pt>
                <c:pt idx="817">
                  <c:v>425</c:v>
                </c:pt>
                <c:pt idx="818">
                  <c:v>426</c:v>
                </c:pt>
                <c:pt idx="819">
                  <c:v>426</c:v>
                </c:pt>
                <c:pt idx="820">
                  <c:v>427</c:v>
                </c:pt>
                <c:pt idx="821">
                  <c:v>427</c:v>
                </c:pt>
                <c:pt idx="822">
                  <c:v>427</c:v>
                </c:pt>
                <c:pt idx="823">
                  <c:v>427</c:v>
                </c:pt>
                <c:pt idx="824">
                  <c:v>428</c:v>
                </c:pt>
                <c:pt idx="825">
                  <c:v>428</c:v>
                </c:pt>
                <c:pt idx="826">
                  <c:v>428</c:v>
                </c:pt>
                <c:pt idx="827">
                  <c:v>428</c:v>
                </c:pt>
                <c:pt idx="828">
                  <c:v>429</c:v>
                </c:pt>
                <c:pt idx="829">
                  <c:v>430</c:v>
                </c:pt>
                <c:pt idx="830">
                  <c:v>430</c:v>
                </c:pt>
                <c:pt idx="831">
                  <c:v>430</c:v>
                </c:pt>
                <c:pt idx="832">
                  <c:v>430</c:v>
                </c:pt>
                <c:pt idx="833">
                  <c:v>430</c:v>
                </c:pt>
                <c:pt idx="834">
                  <c:v>431</c:v>
                </c:pt>
                <c:pt idx="835">
                  <c:v>431</c:v>
                </c:pt>
                <c:pt idx="836">
                  <c:v>432</c:v>
                </c:pt>
                <c:pt idx="837">
                  <c:v>432</c:v>
                </c:pt>
                <c:pt idx="838">
                  <c:v>432</c:v>
                </c:pt>
                <c:pt idx="839">
                  <c:v>432</c:v>
                </c:pt>
                <c:pt idx="840">
                  <c:v>432</c:v>
                </c:pt>
                <c:pt idx="841">
                  <c:v>432</c:v>
                </c:pt>
                <c:pt idx="842">
                  <c:v>433</c:v>
                </c:pt>
                <c:pt idx="843">
                  <c:v>433</c:v>
                </c:pt>
                <c:pt idx="844">
                  <c:v>435</c:v>
                </c:pt>
                <c:pt idx="845">
                  <c:v>434</c:v>
                </c:pt>
                <c:pt idx="846">
                  <c:v>435</c:v>
                </c:pt>
                <c:pt idx="847">
                  <c:v>435</c:v>
                </c:pt>
                <c:pt idx="848">
                  <c:v>435</c:v>
                </c:pt>
                <c:pt idx="849">
                  <c:v>435</c:v>
                </c:pt>
                <c:pt idx="850">
                  <c:v>435</c:v>
                </c:pt>
                <c:pt idx="851">
                  <c:v>435</c:v>
                </c:pt>
                <c:pt idx="852">
                  <c:v>436</c:v>
                </c:pt>
                <c:pt idx="853">
                  <c:v>437</c:v>
                </c:pt>
                <c:pt idx="854">
                  <c:v>437</c:v>
                </c:pt>
                <c:pt idx="855">
                  <c:v>436</c:v>
                </c:pt>
                <c:pt idx="856">
                  <c:v>436</c:v>
                </c:pt>
                <c:pt idx="857">
                  <c:v>437</c:v>
                </c:pt>
                <c:pt idx="858">
                  <c:v>437</c:v>
                </c:pt>
                <c:pt idx="859">
                  <c:v>437</c:v>
                </c:pt>
                <c:pt idx="860">
                  <c:v>436</c:v>
                </c:pt>
                <c:pt idx="861">
                  <c:v>436</c:v>
                </c:pt>
                <c:pt idx="862">
                  <c:v>436</c:v>
                </c:pt>
                <c:pt idx="863">
                  <c:v>436</c:v>
                </c:pt>
                <c:pt idx="864">
                  <c:v>437</c:v>
                </c:pt>
                <c:pt idx="865">
                  <c:v>436</c:v>
                </c:pt>
                <c:pt idx="866">
                  <c:v>435</c:v>
                </c:pt>
                <c:pt idx="867">
                  <c:v>435</c:v>
                </c:pt>
                <c:pt idx="868">
                  <c:v>434</c:v>
                </c:pt>
                <c:pt idx="869">
                  <c:v>434</c:v>
                </c:pt>
                <c:pt idx="870">
                  <c:v>434</c:v>
                </c:pt>
                <c:pt idx="871">
                  <c:v>434</c:v>
                </c:pt>
                <c:pt idx="872">
                  <c:v>433</c:v>
                </c:pt>
                <c:pt idx="873">
                  <c:v>433</c:v>
                </c:pt>
                <c:pt idx="874">
                  <c:v>433</c:v>
                </c:pt>
                <c:pt idx="875">
                  <c:v>432</c:v>
                </c:pt>
                <c:pt idx="876">
                  <c:v>432</c:v>
                </c:pt>
                <c:pt idx="877">
                  <c:v>432</c:v>
                </c:pt>
                <c:pt idx="878">
                  <c:v>432</c:v>
                </c:pt>
                <c:pt idx="879">
                  <c:v>432</c:v>
                </c:pt>
                <c:pt idx="880">
                  <c:v>432</c:v>
                </c:pt>
                <c:pt idx="881">
                  <c:v>432</c:v>
                </c:pt>
                <c:pt idx="882">
                  <c:v>431</c:v>
                </c:pt>
                <c:pt idx="883">
                  <c:v>431</c:v>
                </c:pt>
                <c:pt idx="884">
                  <c:v>431</c:v>
                </c:pt>
                <c:pt idx="885">
                  <c:v>430</c:v>
                </c:pt>
                <c:pt idx="886">
                  <c:v>430</c:v>
                </c:pt>
                <c:pt idx="887">
                  <c:v>430</c:v>
                </c:pt>
                <c:pt idx="888">
                  <c:v>430</c:v>
                </c:pt>
                <c:pt idx="889">
                  <c:v>438</c:v>
                </c:pt>
                <c:pt idx="890">
                  <c:v>392</c:v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  <c:pt idx="903">
                  <c:v/>
                </c:pt>
                <c:pt idx="904">
                  <c:v/>
                </c:pt>
                <c:pt idx="905">
                  <c:v/>
                </c:pt>
                <c:pt idx="906">
                  <c:v/>
                </c:pt>
                <c:pt idx="907">
                  <c:v/>
                </c:pt>
              </c:numCache>
            </c:numRef>
          </c:yVal>
          <c:smooth val="0"/>
        </c:ser>
        <c:axId val="49562739"/>
        <c:axId val="844874799"/>
      </c:scatterChart>
      <c:valAx>
        <c:axId val="49562739"/>
        <c:scaling>
          <c:orientation val="minMax"/>
        </c:scaling>
        <c:axPos val="b"/>
        <c:crossAx val="844874799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844874799"/>
        <c:scaling>
          <c:orientation val="minMax"/>
          <c:min val="150"/>
        </c:scaling>
        <c:axPos val="l"/>
        <c:crossAx val="49562739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1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ex3_D50_heatTemp1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Sheet1!$A$2:$A$681</c:f>
              <c:numCache>
                <c:formatCode>General</c:formatCode>
                <c:ptCount val="680"/>
                <c:pt idx="0">
                  <c:v>144.02</c:v>
                </c:pt>
                <c:pt idx="1">
                  <c:v>144.25</c:v>
                </c:pt>
                <c:pt idx="2">
                  <c:v>144.53</c:v>
                </c:pt>
                <c:pt idx="3">
                  <c:v>144.77</c:v>
                </c:pt>
                <c:pt idx="4">
                  <c:v>145</c:v>
                </c:pt>
                <c:pt idx="5">
                  <c:v>145.28</c:v>
                </c:pt>
                <c:pt idx="6">
                  <c:v>145.52</c:v>
                </c:pt>
                <c:pt idx="7">
                  <c:v>145.75</c:v>
                </c:pt>
                <c:pt idx="8">
                  <c:v>146.03</c:v>
                </c:pt>
                <c:pt idx="9">
                  <c:v>146.27</c:v>
                </c:pt>
                <c:pt idx="10">
                  <c:v>146.5</c:v>
                </c:pt>
                <c:pt idx="11">
                  <c:v>146.79</c:v>
                </c:pt>
                <c:pt idx="12">
                  <c:v>147.01</c:v>
                </c:pt>
                <c:pt idx="13">
                  <c:v>147.29</c:v>
                </c:pt>
                <c:pt idx="14">
                  <c:v>147.52</c:v>
                </c:pt>
                <c:pt idx="15">
                  <c:v>147.76</c:v>
                </c:pt>
                <c:pt idx="16">
                  <c:v>148.04</c:v>
                </c:pt>
                <c:pt idx="17">
                  <c:v>148.27</c:v>
                </c:pt>
                <c:pt idx="18">
                  <c:v>148.51</c:v>
                </c:pt>
                <c:pt idx="19">
                  <c:v>148.79</c:v>
                </c:pt>
                <c:pt idx="20">
                  <c:v>149.02</c:v>
                </c:pt>
                <c:pt idx="21">
                  <c:v>149.26</c:v>
                </c:pt>
                <c:pt idx="22">
                  <c:v>149.54</c:v>
                </c:pt>
                <c:pt idx="23">
                  <c:v>149.77</c:v>
                </c:pt>
                <c:pt idx="24">
                  <c:v>150.01</c:v>
                </c:pt>
                <c:pt idx="25">
                  <c:v>150.29</c:v>
                </c:pt>
                <c:pt idx="26">
                  <c:v>150.52</c:v>
                </c:pt>
                <c:pt idx="27">
                  <c:v>150.76</c:v>
                </c:pt>
                <c:pt idx="28">
                  <c:v>151.04</c:v>
                </c:pt>
                <c:pt idx="29">
                  <c:v>151.27</c:v>
                </c:pt>
                <c:pt idx="30">
                  <c:v>151.51</c:v>
                </c:pt>
                <c:pt idx="31">
                  <c:v>151.8</c:v>
                </c:pt>
                <c:pt idx="32">
                  <c:v>152.03</c:v>
                </c:pt>
                <c:pt idx="33">
                  <c:v>152.26</c:v>
                </c:pt>
                <c:pt idx="34">
                  <c:v>152.55</c:v>
                </c:pt>
                <c:pt idx="35">
                  <c:v>152.78</c:v>
                </c:pt>
                <c:pt idx="36">
                  <c:v>153.01</c:v>
                </c:pt>
                <c:pt idx="37">
                  <c:v>153.3</c:v>
                </c:pt>
                <c:pt idx="38">
                  <c:v>153.53</c:v>
                </c:pt>
                <c:pt idx="39">
                  <c:v>153.76</c:v>
                </c:pt>
                <c:pt idx="40">
                  <c:v>154.05</c:v>
                </c:pt>
                <c:pt idx="41">
                  <c:v>154.28</c:v>
                </c:pt>
                <c:pt idx="42">
                  <c:v>154.51</c:v>
                </c:pt>
                <c:pt idx="43">
                  <c:v>154.8</c:v>
                </c:pt>
                <c:pt idx="44">
                  <c:v>155.03</c:v>
                </c:pt>
                <c:pt idx="45">
                  <c:v>155.26</c:v>
                </c:pt>
                <c:pt idx="46">
                  <c:v>155.55</c:v>
                </c:pt>
                <c:pt idx="47">
                  <c:v>155.78</c:v>
                </c:pt>
                <c:pt idx="48">
                  <c:v>156.01</c:v>
                </c:pt>
                <c:pt idx="49">
                  <c:v>156.29</c:v>
                </c:pt>
                <c:pt idx="50">
                  <c:v>156.52</c:v>
                </c:pt>
                <c:pt idx="51">
                  <c:v>156.76</c:v>
                </c:pt>
                <c:pt idx="52">
                  <c:v>157</c:v>
                </c:pt>
                <c:pt idx="53">
                  <c:v>157.29</c:v>
                </c:pt>
                <c:pt idx="54">
                  <c:v>157.52</c:v>
                </c:pt>
                <c:pt idx="55">
                  <c:v>157.76</c:v>
                </c:pt>
                <c:pt idx="56">
                  <c:v>158.04</c:v>
                </c:pt>
                <c:pt idx="57">
                  <c:v>158.28</c:v>
                </c:pt>
                <c:pt idx="58">
                  <c:v>158.51</c:v>
                </c:pt>
                <c:pt idx="59">
                  <c:v>158.79</c:v>
                </c:pt>
                <c:pt idx="60">
                  <c:v>159.03</c:v>
                </c:pt>
                <c:pt idx="61">
                  <c:v>159.26</c:v>
                </c:pt>
                <c:pt idx="62">
                  <c:v>159.54</c:v>
                </c:pt>
                <c:pt idx="63">
                  <c:v>159.78</c:v>
                </c:pt>
                <c:pt idx="64">
                  <c:v>160.01</c:v>
                </c:pt>
                <c:pt idx="65">
                  <c:v>160.29</c:v>
                </c:pt>
                <c:pt idx="66">
                  <c:v>160.53</c:v>
                </c:pt>
                <c:pt idx="67">
                  <c:v>160.76</c:v>
                </c:pt>
                <c:pt idx="68">
                  <c:v>161.04</c:v>
                </c:pt>
                <c:pt idx="69">
                  <c:v>161.28</c:v>
                </c:pt>
                <c:pt idx="70">
                  <c:v>161.51</c:v>
                </c:pt>
                <c:pt idx="71">
                  <c:v>161.78</c:v>
                </c:pt>
                <c:pt idx="72">
                  <c:v>162.02</c:v>
                </c:pt>
                <c:pt idx="73">
                  <c:v>162.25</c:v>
                </c:pt>
                <c:pt idx="74">
                  <c:v>162.53</c:v>
                </c:pt>
                <c:pt idx="75">
                  <c:v>162.77</c:v>
                </c:pt>
                <c:pt idx="76">
                  <c:v>163</c:v>
                </c:pt>
                <c:pt idx="77">
                  <c:v>163.28</c:v>
                </c:pt>
                <c:pt idx="78">
                  <c:v>163.52</c:v>
                </c:pt>
                <c:pt idx="79">
                  <c:v>163.75</c:v>
                </c:pt>
                <c:pt idx="80">
                  <c:v>164.03</c:v>
                </c:pt>
                <c:pt idx="81">
                  <c:v>164.27</c:v>
                </c:pt>
                <c:pt idx="82">
                  <c:v>164.5</c:v>
                </c:pt>
                <c:pt idx="83">
                  <c:v>164.79</c:v>
                </c:pt>
                <c:pt idx="84">
                  <c:v>165.02</c:v>
                </c:pt>
                <c:pt idx="85">
                  <c:v>165.25</c:v>
                </c:pt>
                <c:pt idx="86">
                  <c:v>165.54</c:v>
                </c:pt>
                <c:pt idx="87">
                  <c:v>165.77</c:v>
                </c:pt>
                <c:pt idx="88">
                  <c:v>166</c:v>
                </c:pt>
                <c:pt idx="89">
                  <c:v>166.29</c:v>
                </c:pt>
                <c:pt idx="90">
                  <c:v>166.52</c:v>
                </c:pt>
                <c:pt idx="91">
                  <c:v>166.79</c:v>
                </c:pt>
                <c:pt idx="92">
                  <c:v>167.02</c:v>
                </c:pt>
                <c:pt idx="93">
                  <c:v>167.26</c:v>
                </c:pt>
                <c:pt idx="94">
                  <c:v>167.54</c:v>
                </c:pt>
                <c:pt idx="95">
                  <c:v>167.77</c:v>
                </c:pt>
                <c:pt idx="96">
                  <c:v>168.01</c:v>
                </c:pt>
                <c:pt idx="97">
                  <c:v>168.29</c:v>
                </c:pt>
                <c:pt idx="98">
                  <c:v>168.52</c:v>
                </c:pt>
                <c:pt idx="99">
                  <c:v>168.76</c:v>
                </c:pt>
                <c:pt idx="100">
                  <c:v>169.04</c:v>
                </c:pt>
                <c:pt idx="101">
                  <c:v>169.27</c:v>
                </c:pt>
                <c:pt idx="102">
                  <c:v>169.51</c:v>
                </c:pt>
                <c:pt idx="103">
                  <c:v>169.79</c:v>
                </c:pt>
                <c:pt idx="104">
                  <c:v>170.02</c:v>
                </c:pt>
                <c:pt idx="105">
                  <c:v>170.26</c:v>
                </c:pt>
                <c:pt idx="106">
                  <c:v>170.54</c:v>
                </c:pt>
                <c:pt idx="107">
                  <c:v>170.77</c:v>
                </c:pt>
                <c:pt idx="108">
                  <c:v>171.01</c:v>
                </c:pt>
                <c:pt idx="109">
                  <c:v>171.29</c:v>
                </c:pt>
                <c:pt idx="110">
                  <c:v>171.52</c:v>
                </c:pt>
                <c:pt idx="111">
                  <c:v>171.76</c:v>
                </c:pt>
                <c:pt idx="112">
                  <c:v>172.05</c:v>
                </c:pt>
                <c:pt idx="113">
                  <c:v>172.28</c:v>
                </c:pt>
                <c:pt idx="114">
                  <c:v>172.51</c:v>
                </c:pt>
                <c:pt idx="115">
                  <c:v>172.79</c:v>
                </c:pt>
                <c:pt idx="116">
                  <c:v>173.02</c:v>
                </c:pt>
                <c:pt idx="117">
                  <c:v>173.26</c:v>
                </c:pt>
                <c:pt idx="118">
                  <c:v>173.54</c:v>
                </c:pt>
                <c:pt idx="119">
                  <c:v>173.77</c:v>
                </c:pt>
                <c:pt idx="120">
                  <c:v>174.01</c:v>
                </c:pt>
                <c:pt idx="121">
                  <c:v>174.29</c:v>
                </c:pt>
                <c:pt idx="122">
                  <c:v>174.52</c:v>
                </c:pt>
                <c:pt idx="123">
                  <c:v>174.76</c:v>
                </c:pt>
                <c:pt idx="124">
                  <c:v>175.04</c:v>
                </c:pt>
                <c:pt idx="125">
                  <c:v>175.27</c:v>
                </c:pt>
                <c:pt idx="126">
                  <c:v>175.51</c:v>
                </c:pt>
                <c:pt idx="127">
                  <c:v>175.79</c:v>
                </c:pt>
                <c:pt idx="128">
                  <c:v>176.02</c:v>
                </c:pt>
                <c:pt idx="129">
                  <c:v>176.26</c:v>
                </c:pt>
                <c:pt idx="130">
                  <c:v>176.54</c:v>
                </c:pt>
                <c:pt idx="131">
                  <c:v>176.78</c:v>
                </c:pt>
                <c:pt idx="132">
                  <c:v>177.01</c:v>
                </c:pt>
                <c:pt idx="133">
                  <c:v>177.29</c:v>
                </c:pt>
                <c:pt idx="134">
                  <c:v>177.52</c:v>
                </c:pt>
                <c:pt idx="135">
                  <c:v>177.76</c:v>
                </c:pt>
                <c:pt idx="136">
                  <c:v>178.04</c:v>
                </c:pt>
                <c:pt idx="137">
                  <c:v>178.27</c:v>
                </c:pt>
                <c:pt idx="138">
                  <c:v>178.51</c:v>
                </c:pt>
                <c:pt idx="139">
                  <c:v>178.79</c:v>
                </c:pt>
                <c:pt idx="140">
                  <c:v>179.02</c:v>
                </c:pt>
                <c:pt idx="141">
                  <c:v>179.26</c:v>
                </c:pt>
                <c:pt idx="142">
                  <c:v>179.54</c:v>
                </c:pt>
                <c:pt idx="143">
                  <c:v>179.77</c:v>
                </c:pt>
                <c:pt idx="144">
                  <c:v>180.01</c:v>
                </c:pt>
                <c:pt idx="145">
                  <c:v>180.29</c:v>
                </c:pt>
                <c:pt idx="146">
                  <c:v>180.52</c:v>
                </c:pt>
                <c:pt idx="147">
                  <c:v>180.76</c:v>
                </c:pt>
                <c:pt idx="148">
                  <c:v>181.04</c:v>
                </c:pt>
                <c:pt idx="149">
                  <c:v>181.27</c:v>
                </c:pt>
                <c:pt idx="150">
                  <c:v>181.51</c:v>
                </c:pt>
                <c:pt idx="151">
                  <c:v>181.79</c:v>
                </c:pt>
                <c:pt idx="152">
                  <c:v>182.02</c:v>
                </c:pt>
                <c:pt idx="153">
                  <c:v>182.26</c:v>
                </c:pt>
                <c:pt idx="154">
                  <c:v>182.54</c:v>
                </c:pt>
                <c:pt idx="155">
                  <c:v>182.78</c:v>
                </c:pt>
                <c:pt idx="156">
                  <c:v>183.01</c:v>
                </c:pt>
                <c:pt idx="157">
                  <c:v>183.3</c:v>
                </c:pt>
                <c:pt idx="158">
                  <c:v>183.53</c:v>
                </c:pt>
                <c:pt idx="159">
                  <c:v>183.76</c:v>
                </c:pt>
                <c:pt idx="160">
                  <c:v>184.05</c:v>
                </c:pt>
                <c:pt idx="161">
                  <c:v>184.28</c:v>
                </c:pt>
                <c:pt idx="162">
                  <c:v>184.51</c:v>
                </c:pt>
                <c:pt idx="163">
                  <c:v>184.8</c:v>
                </c:pt>
                <c:pt idx="164">
                  <c:v>185.03</c:v>
                </c:pt>
                <c:pt idx="165">
                  <c:v>185.26</c:v>
                </c:pt>
                <c:pt idx="166">
                  <c:v>185.55</c:v>
                </c:pt>
                <c:pt idx="167">
                  <c:v>185.78</c:v>
                </c:pt>
                <c:pt idx="168">
                  <c:v>186.01</c:v>
                </c:pt>
                <c:pt idx="169">
                  <c:v>186.3</c:v>
                </c:pt>
                <c:pt idx="170">
                  <c:v>186.53</c:v>
                </c:pt>
                <c:pt idx="171">
                  <c:v>186.76</c:v>
                </c:pt>
                <c:pt idx="172">
                  <c:v>187.01</c:v>
                </c:pt>
                <c:pt idx="173">
                  <c:v>187.29</c:v>
                </c:pt>
                <c:pt idx="174">
                  <c:v>187.52</c:v>
                </c:pt>
                <c:pt idx="175">
                  <c:v>187.76</c:v>
                </c:pt>
                <c:pt idx="176">
                  <c:v>188.04</c:v>
                </c:pt>
                <c:pt idx="177">
                  <c:v>188.28</c:v>
                </c:pt>
                <c:pt idx="178">
                  <c:v>188.51</c:v>
                </c:pt>
                <c:pt idx="179">
                  <c:v>188.79</c:v>
                </c:pt>
                <c:pt idx="180">
                  <c:v>189.04</c:v>
                </c:pt>
                <c:pt idx="181">
                  <c:v>189.27</c:v>
                </c:pt>
                <c:pt idx="182">
                  <c:v>189.51</c:v>
                </c:pt>
                <c:pt idx="183">
                  <c:v>189.79</c:v>
                </c:pt>
                <c:pt idx="184">
                  <c:v>190.02</c:v>
                </c:pt>
                <c:pt idx="185">
                  <c:v>190.26</c:v>
                </c:pt>
                <c:pt idx="186">
                  <c:v>190.54</c:v>
                </c:pt>
                <c:pt idx="187">
                  <c:v>190.77</c:v>
                </c:pt>
                <c:pt idx="188">
                  <c:v>191.01</c:v>
                </c:pt>
                <c:pt idx="189">
                  <c:v>191.29</c:v>
                </c:pt>
                <c:pt idx="190">
                  <c:v>191.52</c:v>
                </c:pt>
                <c:pt idx="191">
                  <c:v>191.76</c:v>
                </c:pt>
                <c:pt idx="192">
                  <c:v>192.04</c:v>
                </c:pt>
                <c:pt idx="193">
                  <c:v>192.27</c:v>
                </c:pt>
                <c:pt idx="194">
                  <c:v>192.51</c:v>
                </c:pt>
                <c:pt idx="195">
                  <c:v>192.79</c:v>
                </c:pt>
                <c:pt idx="196">
                  <c:v>193.02</c:v>
                </c:pt>
                <c:pt idx="197">
                  <c:v>193.26</c:v>
                </c:pt>
                <c:pt idx="198">
                  <c:v>193.54</c:v>
                </c:pt>
                <c:pt idx="199">
                  <c:v>193.78</c:v>
                </c:pt>
                <c:pt idx="200">
                  <c:v>194.01</c:v>
                </c:pt>
                <c:pt idx="201">
                  <c:v>194.29</c:v>
                </c:pt>
                <c:pt idx="202">
                  <c:v>194.53</c:v>
                </c:pt>
                <c:pt idx="203">
                  <c:v>194.76</c:v>
                </c:pt>
                <c:pt idx="204">
                  <c:v>195.04</c:v>
                </c:pt>
                <c:pt idx="205">
                  <c:v>195.28</c:v>
                </c:pt>
                <c:pt idx="206">
                  <c:v>195.51</c:v>
                </c:pt>
                <c:pt idx="207">
                  <c:v>195.79</c:v>
                </c:pt>
                <c:pt idx="208">
                  <c:v>196.02</c:v>
                </c:pt>
                <c:pt idx="209">
                  <c:v>196.26</c:v>
                </c:pt>
                <c:pt idx="210">
                  <c:v>196.54</c:v>
                </c:pt>
                <c:pt idx="211">
                  <c:v>196.77</c:v>
                </c:pt>
                <c:pt idx="212">
                  <c:v>197.01</c:v>
                </c:pt>
                <c:pt idx="213">
                  <c:v>197.29</c:v>
                </c:pt>
                <c:pt idx="214">
                  <c:v>197.53</c:v>
                </c:pt>
                <c:pt idx="215">
                  <c:v>197.77</c:v>
                </c:pt>
                <c:pt idx="216">
                  <c:v>198.05</c:v>
                </c:pt>
                <c:pt idx="217">
                  <c:v>198.28</c:v>
                </c:pt>
                <c:pt idx="218">
                  <c:v>198.52</c:v>
                </c:pt>
                <c:pt idx="219">
                  <c:v>198.8</c:v>
                </c:pt>
                <c:pt idx="220">
                  <c:v>199.03</c:v>
                </c:pt>
                <c:pt idx="221">
                  <c:v>199.27</c:v>
                </c:pt>
                <c:pt idx="222">
                  <c:v>199.5</c:v>
                </c:pt>
                <c:pt idx="223">
                  <c:v>199.78</c:v>
                </c:pt>
                <c:pt idx="224">
                  <c:v>200.02</c:v>
                </c:pt>
                <c:pt idx="225">
                  <c:v>200.25</c:v>
                </c:pt>
                <c:pt idx="226">
                  <c:v>200.53</c:v>
                </c:pt>
                <c:pt idx="227">
                  <c:v>200.77</c:v>
                </c:pt>
                <c:pt idx="228">
                  <c:v>201</c:v>
                </c:pt>
                <c:pt idx="229">
                  <c:v>201.29</c:v>
                </c:pt>
                <c:pt idx="230">
                  <c:v>201.52</c:v>
                </c:pt>
                <c:pt idx="231">
                  <c:v>201.76</c:v>
                </c:pt>
                <c:pt idx="232">
                  <c:v>202.04</c:v>
                </c:pt>
                <c:pt idx="233">
                  <c:v>202.27</c:v>
                </c:pt>
                <c:pt idx="234">
                  <c:v>202.51</c:v>
                </c:pt>
                <c:pt idx="235">
                  <c:v>202.79</c:v>
                </c:pt>
                <c:pt idx="236">
                  <c:v>203.02</c:v>
                </c:pt>
                <c:pt idx="237">
                  <c:v>203.26</c:v>
                </c:pt>
                <c:pt idx="238">
                  <c:v>203.54</c:v>
                </c:pt>
                <c:pt idx="239">
                  <c:v>203.77</c:v>
                </c:pt>
                <c:pt idx="240">
                  <c:v>204.01</c:v>
                </c:pt>
                <c:pt idx="241">
                  <c:v>204.29</c:v>
                </c:pt>
                <c:pt idx="242">
                  <c:v>204.52</c:v>
                </c:pt>
                <c:pt idx="243">
                  <c:v>204.76</c:v>
                </c:pt>
                <c:pt idx="244">
                  <c:v>205.04</c:v>
                </c:pt>
                <c:pt idx="245">
                  <c:v>205.27</c:v>
                </c:pt>
                <c:pt idx="246">
                  <c:v>205.55</c:v>
                </c:pt>
                <c:pt idx="247">
                  <c:v>205.78</c:v>
                </c:pt>
                <c:pt idx="248">
                  <c:v>206.02</c:v>
                </c:pt>
                <c:pt idx="249">
                  <c:v>206.26</c:v>
                </c:pt>
                <c:pt idx="250">
                  <c:v>206.54</c:v>
                </c:pt>
                <c:pt idx="251">
                  <c:v>206.77</c:v>
                </c:pt>
                <c:pt idx="252">
                  <c:v>207.01</c:v>
                </c:pt>
                <c:pt idx="253">
                  <c:v>207.29</c:v>
                </c:pt>
                <c:pt idx="254">
                  <c:v>207.52</c:v>
                </c:pt>
                <c:pt idx="255">
                  <c:v>207.76</c:v>
                </c:pt>
                <c:pt idx="256">
                  <c:v>208.04</c:v>
                </c:pt>
                <c:pt idx="257">
                  <c:v>208.27</c:v>
                </c:pt>
                <c:pt idx="258">
                  <c:v>208.51</c:v>
                </c:pt>
                <c:pt idx="259">
                  <c:v>208.79</c:v>
                </c:pt>
                <c:pt idx="260">
                  <c:v>209.02</c:v>
                </c:pt>
                <c:pt idx="261">
                  <c:v>209.26</c:v>
                </c:pt>
                <c:pt idx="262">
                  <c:v>209.54</c:v>
                </c:pt>
                <c:pt idx="263">
                  <c:v>209.78</c:v>
                </c:pt>
                <c:pt idx="264">
                  <c:v>210.01</c:v>
                </c:pt>
                <c:pt idx="265">
                  <c:v>210.3</c:v>
                </c:pt>
                <c:pt idx="266">
                  <c:v>210.53</c:v>
                </c:pt>
                <c:pt idx="267">
                  <c:v>210.78</c:v>
                </c:pt>
                <c:pt idx="268">
                  <c:v>211.01</c:v>
                </c:pt>
                <c:pt idx="269">
                  <c:v>211.29</c:v>
                </c:pt>
                <c:pt idx="270">
                  <c:v>211.53</c:v>
                </c:pt>
                <c:pt idx="271">
                  <c:v>211.77</c:v>
                </c:pt>
                <c:pt idx="272">
                  <c:v>212</c:v>
                </c:pt>
                <c:pt idx="273">
                  <c:v>212.29</c:v>
                </c:pt>
                <c:pt idx="274">
                  <c:v>212.53</c:v>
                </c:pt>
                <c:pt idx="275">
                  <c:v>212.76</c:v>
                </c:pt>
                <c:pt idx="276">
                  <c:v>213</c:v>
                </c:pt>
                <c:pt idx="277">
                  <c:v>213.29</c:v>
                </c:pt>
                <c:pt idx="278">
                  <c:v>213.52</c:v>
                </c:pt>
                <c:pt idx="279">
                  <c:v>213.76</c:v>
                </c:pt>
                <c:pt idx="280">
                  <c:v>214.03</c:v>
                </c:pt>
                <c:pt idx="281">
                  <c:v>214.26</c:v>
                </c:pt>
                <c:pt idx="282">
                  <c:v>214.54</c:v>
                </c:pt>
                <c:pt idx="283">
                  <c:v>214.77</c:v>
                </c:pt>
                <c:pt idx="284">
                  <c:v>215.01</c:v>
                </c:pt>
                <c:pt idx="285">
                  <c:v>215.29</c:v>
                </c:pt>
                <c:pt idx="286">
                  <c:v>215.52</c:v>
                </c:pt>
                <c:pt idx="287">
                  <c:v>215.76</c:v>
                </c:pt>
                <c:pt idx="288">
                  <c:v>216.04</c:v>
                </c:pt>
                <c:pt idx="289">
                  <c:v>216.28</c:v>
                </c:pt>
                <c:pt idx="290">
                  <c:v>216.52</c:v>
                </c:pt>
                <c:pt idx="291">
                  <c:v>216.75</c:v>
                </c:pt>
                <c:pt idx="292">
                  <c:v>217.04</c:v>
                </c:pt>
                <c:pt idx="293">
                  <c:v>217.28</c:v>
                </c:pt>
                <c:pt idx="294">
                  <c:v>217.51</c:v>
                </c:pt>
                <c:pt idx="295">
                  <c:v>217.79</c:v>
                </c:pt>
                <c:pt idx="296">
                  <c:v>218.03</c:v>
                </c:pt>
                <c:pt idx="297">
                  <c:v>218.26</c:v>
                </c:pt>
                <c:pt idx="298">
                  <c:v>218.54</c:v>
                </c:pt>
                <c:pt idx="299">
                  <c:v>218.78</c:v>
                </c:pt>
                <c:pt idx="300">
                  <c:v>219.01</c:v>
                </c:pt>
                <c:pt idx="301">
                  <c:v>219.29</c:v>
                </c:pt>
                <c:pt idx="302">
                  <c:v>219.53</c:v>
                </c:pt>
                <c:pt idx="303">
                  <c:v>219.76</c:v>
                </c:pt>
                <c:pt idx="304">
                  <c:v>220.04</c:v>
                </c:pt>
                <c:pt idx="305">
                  <c:v>220.28</c:v>
                </c:pt>
                <c:pt idx="306">
                  <c:v>220.51</c:v>
                </c:pt>
                <c:pt idx="307">
                  <c:v>220.79</c:v>
                </c:pt>
                <c:pt idx="308">
                  <c:v>221.03</c:v>
                </c:pt>
                <c:pt idx="309">
                  <c:v>221.26</c:v>
                </c:pt>
                <c:pt idx="310">
                  <c:v>221.5</c:v>
                </c:pt>
                <c:pt idx="311">
                  <c:v>221.77</c:v>
                </c:pt>
                <c:pt idx="312">
                  <c:v>222.01</c:v>
                </c:pt>
                <c:pt idx="313">
                  <c:v>222.29</c:v>
                </c:pt>
                <c:pt idx="314">
                  <c:v>222.52</c:v>
                </c:pt>
                <c:pt idx="315">
                  <c:v>222.76</c:v>
                </c:pt>
                <c:pt idx="316">
                  <c:v>223.04</c:v>
                </c:pt>
                <c:pt idx="317">
                  <c:v>223.29</c:v>
                </c:pt>
                <c:pt idx="318">
                  <c:v>223.52</c:v>
                </c:pt>
                <c:pt idx="319">
                  <c:v>223.76</c:v>
                </c:pt>
                <c:pt idx="320">
                  <c:v>224.04</c:v>
                </c:pt>
                <c:pt idx="321">
                  <c:v>224.27</c:v>
                </c:pt>
                <c:pt idx="322">
                  <c:v>224.51</c:v>
                </c:pt>
                <c:pt idx="323">
                  <c:v>224.79</c:v>
                </c:pt>
                <c:pt idx="324">
                  <c:v>225.02</c:v>
                </c:pt>
                <c:pt idx="325">
                  <c:v>225.26</c:v>
                </c:pt>
                <c:pt idx="326">
                  <c:v>225.54</c:v>
                </c:pt>
                <c:pt idx="327">
                  <c:v>225.77</c:v>
                </c:pt>
                <c:pt idx="328">
                  <c:v>226.01</c:v>
                </c:pt>
                <c:pt idx="329">
                  <c:v>226.29</c:v>
                </c:pt>
                <c:pt idx="330">
                  <c:v>226.51</c:v>
                </c:pt>
                <c:pt idx="331">
                  <c:v>226.8</c:v>
                </c:pt>
                <c:pt idx="332">
                  <c:v>227.03</c:v>
                </c:pt>
                <c:pt idx="333">
                  <c:v>227.26</c:v>
                </c:pt>
                <c:pt idx="334">
                  <c:v>227.55</c:v>
                </c:pt>
                <c:pt idx="335">
                  <c:v>227.78</c:v>
                </c:pt>
                <c:pt idx="336">
                  <c:v>228.01</c:v>
                </c:pt>
                <c:pt idx="337">
                  <c:v>228.3</c:v>
                </c:pt>
                <c:pt idx="338">
                  <c:v>228.53</c:v>
                </c:pt>
                <c:pt idx="339">
                  <c:v>228.76</c:v>
                </c:pt>
                <c:pt idx="340">
                  <c:v>229.05</c:v>
                </c:pt>
                <c:pt idx="341">
                  <c:v>229.28</c:v>
                </c:pt>
                <c:pt idx="342">
                  <c:v>229.51</c:v>
                </c:pt>
                <c:pt idx="343">
                  <c:v>229.8</c:v>
                </c:pt>
                <c:pt idx="344">
                  <c:v>230.03</c:v>
                </c:pt>
                <c:pt idx="345">
                  <c:v>230.26</c:v>
                </c:pt>
                <c:pt idx="346">
                  <c:v>230.55</c:v>
                </c:pt>
                <c:pt idx="347">
                  <c:v>230.78</c:v>
                </c:pt>
                <c:pt idx="348">
                  <c:v>231.01</c:v>
                </c:pt>
                <c:pt idx="349">
                  <c:v>231.3</c:v>
                </c:pt>
                <c:pt idx="350">
                  <c:v>231.52</c:v>
                </c:pt>
                <c:pt idx="351">
                  <c:v>231.76</c:v>
                </c:pt>
                <c:pt idx="352">
                  <c:v>232.04</c:v>
                </c:pt>
                <c:pt idx="353">
                  <c:v>232.27</c:v>
                </c:pt>
                <c:pt idx="354">
                  <c:v>232.51</c:v>
                </c:pt>
                <c:pt idx="355">
                  <c:v>232.79</c:v>
                </c:pt>
                <c:pt idx="356">
                  <c:v>233.02</c:v>
                </c:pt>
                <c:pt idx="357">
                  <c:v>233.26</c:v>
                </c:pt>
                <c:pt idx="358">
                  <c:v>233.54</c:v>
                </c:pt>
                <c:pt idx="359">
                  <c:v>233.77</c:v>
                </c:pt>
                <c:pt idx="360">
                  <c:v>234.01</c:v>
                </c:pt>
                <c:pt idx="361">
                  <c:v>234.29</c:v>
                </c:pt>
                <c:pt idx="362">
                  <c:v>234.52</c:v>
                </c:pt>
                <c:pt idx="363">
                  <c:v>234.76</c:v>
                </c:pt>
                <c:pt idx="364">
                  <c:v>235.04</c:v>
                </c:pt>
                <c:pt idx="365">
                  <c:v>235.27</c:v>
                </c:pt>
                <c:pt idx="366">
                  <c:v>235.51</c:v>
                </c:pt>
                <c:pt idx="367">
                  <c:v>235.79</c:v>
                </c:pt>
                <c:pt idx="368">
                  <c:v>236.02</c:v>
                </c:pt>
                <c:pt idx="369">
                  <c:v>236.26</c:v>
                </c:pt>
                <c:pt idx="370">
                  <c:v>236.53</c:v>
                </c:pt>
                <c:pt idx="371">
                  <c:v>236.76</c:v>
                </c:pt>
                <c:pt idx="372">
                  <c:v>237.05</c:v>
                </c:pt>
                <c:pt idx="373">
                  <c:v>237.28</c:v>
                </c:pt>
                <c:pt idx="374">
                  <c:v>237.51</c:v>
                </c:pt>
                <c:pt idx="375">
                  <c:v>237.8</c:v>
                </c:pt>
                <c:pt idx="376">
                  <c:v>238.03</c:v>
                </c:pt>
                <c:pt idx="377">
                  <c:v>238.26</c:v>
                </c:pt>
                <c:pt idx="378">
                  <c:v>238.55</c:v>
                </c:pt>
                <c:pt idx="379">
                  <c:v>238.78</c:v>
                </c:pt>
                <c:pt idx="380">
                  <c:v>239.01</c:v>
                </c:pt>
                <c:pt idx="381">
                  <c:v>239.3</c:v>
                </c:pt>
                <c:pt idx="382">
                  <c:v>239.53</c:v>
                </c:pt>
                <c:pt idx="383">
                  <c:v>239.76</c:v>
                </c:pt>
                <c:pt idx="384">
                  <c:v>240.05</c:v>
                </c:pt>
                <c:pt idx="385">
                  <c:v>240.28</c:v>
                </c:pt>
                <c:pt idx="386">
                  <c:v>240.51</c:v>
                </c:pt>
                <c:pt idx="387">
                  <c:v>240.8</c:v>
                </c:pt>
                <c:pt idx="388">
                  <c:v>241.03</c:v>
                </c:pt>
                <c:pt idx="389">
                  <c:v>241.26</c:v>
                </c:pt>
                <c:pt idx="390">
                  <c:v>241.55</c:v>
                </c:pt>
                <c:pt idx="391">
                  <c:v>241.78</c:v>
                </c:pt>
                <c:pt idx="392">
                  <c:v>242.02</c:v>
                </c:pt>
                <c:pt idx="393">
                  <c:v>242.26</c:v>
                </c:pt>
                <c:pt idx="394">
                  <c:v>242.54</c:v>
                </c:pt>
                <c:pt idx="395">
                  <c:v>242.77</c:v>
                </c:pt>
                <c:pt idx="396">
                  <c:v>243.01</c:v>
                </c:pt>
                <c:pt idx="397">
                  <c:v>243.3</c:v>
                </c:pt>
                <c:pt idx="398">
                  <c:v>243.53</c:v>
                </c:pt>
                <c:pt idx="399">
                  <c:v>243.76</c:v>
                </c:pt>
                <c:pt idx="400">
                  <c:v>244.05</c:v>
                </c:pt>
                <c:pt idx="401">
                  <c:v>244.28</c:v>
                </c:pt>
                <c:pt idx="402">
                  <c:v>244.51</c:v>
                </c:pt>
                <c:pt idx="403">
                  <c:v>244.81</c:v>
                </c:pt>
                <c:pt idx="404">
                  <c:v>245.05</c:v>
                </c:pt>
                <c:pt idx="405">
                  <c:v>245.28</c:v>
                </c:pt>
                <c:pt idx="406">
                  <c:v>245.51</c:v>
                </c:pt>
                <c:pt idx="407">
                  <c:v>245.8</c:v>
                </c:pt>
                <c:pt idx="408">
                  <c:v>246.03</c:v>
                </c:pt>
                <c:pt idx="409">
                  <c:v>246.26</c:v>
                </c:pt>
                <c:pt idx="410">
                  <c:v>246.54</c:v>
                </c:pt>
                <c:pt idx="411">
                  <c:v>246.77</c:v>
                </c:pt>
                <c:pt idx="412">
                  <c:v>247.01</c:v>
                </c:pt>
                <c:pt idx="413">
                  <c:v>247.29</c:v>
                </c:pt>
                <c:pt idx="414">
                  <c:v>247.52</c:v>
                </c:pt>
                <c:pt idx="415">
                  <c:v>247.76</c:v>
                </c:pt>
                <c:pt idx="416">
                  <c:v>248.04</c:v>
                </c:pt>
                <c:pt idx="417">
                  <c:v>248.27</c:v>
                </c:pt>
                <c:pt idx="418">
                  <c:v>248.51</c:v>
                </c:pt>
                <c:pt idx="419">
                  <c:v>248.79</c:v>
                </c:pt>
                <c:pt idx="420">
                  <c:v>249.02</c:v>
                </c:pt>
                <c:pt idx="421">
                  <c:v>249.26</c:v>
                </c:pt>
                <c:pt idx="422">
                  <c:v>249.54</c:v>
                </c:pt>
                <c:pt idx="423">
                  <c:v>249.77</c:v>
                </c:pt>
                <c:pt idx="424">
                  <c:v>250.01</c:v>
                </c:pt>
                <c:pt idx="425">
                  <c:v>250.29</c:v>
                </c:pt>
                <c:pt idx="426">
                  <c:v>250.52</c:v>
                </c:pt>
                <c:pt idx="427">
                  <c:v>250.76</c:v>
                </c:pt>
                <c:pt idx="428">
                  <c:v>251.04</c:v>
                </c:pt>
                <c:pt idx="429">
                  <c:v>251.27</c:v>
                </c:pt>
                <c:pt idx="430">
                  <c:v>251.5</c:v>
                </c:pt>
                <c:pt idx="431">
                  <c:v>251.78</c:v>
                </c:pt>
                <c:pt idx="432">
                  <c:v>252.02</c:v>
                </c:pt>
                <c:pt idx="433">
                  <c:v>252.25</c:v>
                </c:pt>
                <c:pt idx="434">
                  <c:v>252.53</c:v>
                </c:pt>
                <c:pt idx="435">
                  <c:v>252.77</c:v>
                </c:pt>
                <c:pt idx="436">
                  <c:v>253</c:v>
                </c:pt>
                <c:pt idx="437">
                  <c:v>253.28</c:v>
                </c:pt>
                <c:pt idx="438">
                  <c:v>253.52</c:v>
                </c:pt>
                <c:pt idx="439">
                  <c:v>253.75</c:v>
                </c:pt>
                <c:pt idx="440">
                  <c:v>254.03</c:v>
                </c:pt>
                <c:pt idx="441">
                  <c:v>254.27</c:v>
                </c:pt>
                <c:pt idx="442">
                  <c:v>254.5</c:v>
                </c:pt>
                <c:pt idx="443">
                  <c:v>254.78</c:v>
                </c:pt>
                <c:pt idx="444">
                  <c:v>255.02</c:v>
                </c:pt>
                <c:pt idx="445">
                  <c:v>255.25</c:v>
                </c:pt>
                <c:pt idx="446">
                  <c:v>255.53</c:v>
                </c:pt>
                <c:pt idx="447">
                  <c:v>255.77</c:v>
                </c:pt>
                <c:pt idx="448">
                  <c:v>256</c:v>
                </c:pt>
                <c:pt idx="449">
                  <c:v>256.28</c:v>
                </c:pt>
                <c:pt idx="450">
                  <c:v>256.51</c:v>
                </c:pt>
                <c:pt idx="451">
                  <c:v>256.79</c:v>
                </c:pt>
                <c:pt idx="452">
                  <c:v>257.02</c:v>
                </c:pt>
                <c:pt idx="453">
                  <c:v>257.26</c:v>
                </c:pt>
                <c:pt idx="454">
                  <c:v>257.54</c:v>
                </c:pt>
                <c:pt idx="455">
                  <c:v>257.77</c:v>
                </c:pt>
                <c:pt idx="456">
                  <c:v>258.01</c:v>
                </c:pt>
                <c:pt idx="457">
                  <c:v>258.29</c:v>
                </c:pt>
                <c:pt idx="458">
                  <c:v>258.52</c:v>
                </c:pt>
                <c:pt idx="459">
                  <c:v>258.76</c:v>
                </c:pt>
                <c:pt idx="460">
                  <c:v>259.04</c:v>
                </c:pt>
                <c:pt idx="461">
                  <c:v>259.28</c:v>
                </c:pt>
                <c:pt idx="462">
                  <c:v>259.52</c:v>
                </c:pt>
                <c:pt idx="463">
                  <c:v>259.75</c:v>
                </c:pt>
                <c:pt idx="464">
                  <c:v>260.03</c:v>
                </c:pt>
                <c:pt idx="465">
                  <c:v>260.27</c:v>
                </c:pt>
                <c:pt idx="466">
                  <c:v>260.5</c:v>
                </c:pt>
                <c:pt idx="467">
                  <c:v>260.79</c:v>
                </c:pt>
                <c:pt idx="468">
                  <c:v>261.02</c:v>
                </c:pt>
                <c:pt idx="469">
                  <c:v>261.26</c:v>
                </c:pt>
                <c:pt idx="470">
                  <c:v>261.54</c:v>
                </c:pt>
                <c:pt idx="471">
                  <c:v>261.77</c:v>
                </c:pt>
                <c:pt idx="472">
                  <c:v>262.01</c:v>
                </c:pt>
                <c:pt idx="473">
                  <c:v>262.29</c:v>
                </c:pt>
                <c:pt idx="474">
                  <c:v>262.52</c:v>
                </c:pt>
                <c:pt idx="475">
                  <c:v>262.76</c:v>
                </c:pt>
                <c:pt idx="476">
                  <c:v>263.04</c:v>
                </c:pt>
                <c:pt idx="477">
                  <c:v>263.27</c:v>
                </c:pt>
                <c:pt idx="478">
                  <c:v>263.51</c:v>
                </c:pt>
                <c:pt idx="479">
                  <c:v>263.79</c:v>
                </c:pt>
                <c:pt idx="480">
                  <c:v>264.02</c:v>
                </c:pt>
                <c:pt idx="481">
                  <c:v>264.26</c:v>
                </c:pt>
                <c:pt idx="482">
                  <c:v>264.54</c:v>
                </c:pt>
                <c:pt idx="483">
                  <c:v>264.77</c:v>
                </c:pt>
                <c:pt idx="484">
                  <c:v>265.05</c:v>
                </c:pt>
                <c:pt idx="485">
                  <c:v>265.28</c:v>
                </c:pt>
                <c:pt idx="486">
                  <c:v>265.52</c:v>
                </c:pt>
                <c:pt idx="487">
                  <c:v>265.8</c:v>
                </c:pt>
                <c:pt idx="488">
                  <c:v>266.03</c:v>
                </c:pt>
                <c:pt idx="489">
                  <c:v>266.27</c:v>
                </c:pt>
                <c:pt idx="490">
                  <c:v>266.5</c:v>
                </c:pt>
                <c:pt idx="491">
                  <c:v>266.79</c:v>
                </c:pt>
                <c:pt idx="492">
                  <c:v>267.01</c:v>
                </c:pt>
                <c:pt idx="493">
                  <c:v>267.29</c:v>
                </c:pt>
                <c:pt idx="494">
                  <c:v>267.52</c:v>
                </c:pt>
                <c:pt idx="495">
                  <c:v>267.76</c:v>
                </c:pt>
                <c:pt idx="496">
                  <c:v>268.04</c:v>
                </c:pt>
                <c:pt idx="497">
                  <c:v>268.27</c:v>
                </c:pt>
                <c:pt idx="498">
                  <c:v>268.51</c:v>
                </c:pt>
                <c:pt idx="499">
                  <c:v>268.79</c:v>
                </c:pt>
                <c:pt idx="500">
                  <c:v>269.02</c:v>
                </c:pt>
                <c:pt idx="501">
                  <c:v>269.26</c:v>
                </c:pt>
                <c:pt idx="502">
                  <c:v>269.54</c:v>
                </c:pt>
                <c:pt idx="503">
                  <c:v>269.78</c:v>
                </c:pt>
                <c:pt idx="504">
                  <c:v>270.01</c:v>
                </c:pt>
                <c:pt idx="505">
                  <c:v>270.29</c:v>
                </c:pt>
                <c:pt idx="506">
                  <c:v>270.53</c:v>
                </c:pt>
                <c:pt idx="507">
                  <c:v>270.76</c:v>
                </c:pt>
                <c:pt idx="508">
                  <c:v>271.04</c:v>
                </c:pt>
                <c:pt idx="509">
                  <c:v>271.28</c:v>
                </c:pt>
                <c:pt idx="510">
                  <c:v>271.52</c:v>
                </c:pt>
                <c:pt idx="511">
                  <c:v>271.75</c:v>
                </c:pt>
                <c:pt idx="512">
                  <c:v>272.03</c:v>
                </c:pt>
                <c:pt idx="513">
                  <c:v>272.27</c:v>
                </c:pt>
                <c:pt idx="514">
                  <c:v>272.51</c:v>
                </c:pt>
                <c:pt idx="515">
                  <c:v>272.79</c:v>
                </c:pt>
                <c:pt idx="516">
                  <c:v>273.02</c:v>
                </c:pt>
                <c:pt idx="517">
                  <c:v>273.26</c:v>
                </c:pt>
                <c:pt idx="518">
                  <c:v>273.54</c:v>
                </c:pt>
                <c:pt idx="519">
                  <c:v>273.77</c:v>
                </c:pt>
                <c:pt idx="520">
                  <c:v>274.01</c:v>
                </c:pt>
                <c:pt idx="521">
                  <c:v>274.29</c:v>
                </c:pt>
                <c:pt idx="522">
                  <c:v>274.52</c:v>
                </c:pt>
                <c:pt idx="523">
                  <c:v>274.76</c:v>
                </c:pt>
                <c:pt idx="524">
                  <c:v>275.04</c:v>
                </c:pt>
                <c:pt idx="525">
                  <c:v>275.27</c:v>
                </c:pt>
                <c:pt idx="526">
                  <c:v>275.51</c:v>
                </c:pt>
                <c:pt idx="527">
                  <c:v>275.79</c:v>
                </c:pt>
                <c:pt idx="528">
                  <c:v>276.02</c:v>
                </c:pt>
                <c:pt idx="529">
                  <c:v>276.26</c:v>
                </c:pt>
                <c:pt idx="530">
                  <c:v>276.54</c:v>
                </c:pt>
                <c:pt idx="531">
                  <c:v>276.77</c:v>
                </c:pt>
                <c:pt idx="532">
                  <c:v>277.02</c:v>
                </c:pt>
                <c:pt idx="533">
                  <c:v>277.26</c:v>
                </c:pt>
                <c:pt idx="534">
                  <c:v>277.54</c:v>
                </c:pt>
                <c:pt idx="535">
                  <c:v>277.78</c:v>
                </c:pt>
                <c:pt idx="536">
                  <c:v>278.02</c:v>
                </c:pt>
                <c:pt idx="537">
                  <c:v>278.25</c:v>
                </c:pt>
                <c:pt idx="538">
                  <c:v>278.53</c:v>
                </c:pt>
                <c:pt idx="539">
                  <c:v>278.77</c:v>
                </c:pt>
                <c:pt idx="540">
                  <c:v>279.05</c:v>
                </c:pt>
                <c:pt idx="541">
                  <c:v>279.28</c:v>
                </c:pt>
                <c:pt idx="542">
                  <c:v>279.52</c:v>
                </c:pt>
                <c:pt idx="543">
                  <c:v>279.8</c:v>
                </c:pt>
                <c:pt idx="544">
                  <c:v>280.03</c:v>
                </c:pt>
                <c:pt idx="545">
                  <c:v>280.27</c:v>
                </c:pt>
                <c:pt idx="546">
                  <c:v>280.55</c:v>
                </c:pt>
                <c:pt idx="547">
                  <c:v>280.78</c:v>
                </c:pt>
                <c:pt idx="548">
                  <c:v>281.02</c:v>
                </c:pt>
                <c:pt idx="549">
                  <c:v>281.3</c:v>
                </c:pt>
                <c:pt idx="550">
                  <c:v>281.53</c:v>
                </c:pt>
                <c:pt idx="551">
                  <c:v>281.77</c:v>
                </c:pt>
                <c:pt idx="552">
                  <c:v>282</c:v>
                </c:pt>
                <c:pt idx="553">
                  <c:v>282.28</c:v>
                </c:pt>
                <c:pt idx="554">
                  <c:v>282.52</c:v>
                </c:pt>
                <c:pt idx="555">
                  <c:v>282.75</c:v>
                </c:pt>
                <c:pt idx="556">
                  <c:v>283.03</c:v>
                </c:pt>
                <c:pt idx="557">
                  <c:v>283.27</c:v>
                </c:pt>
                <c:pt idx="558">
                  <c:v>283.54</c:v>
                </c:pt>
                <c:pt idx="559">
                  <c:v>283.78</c:v>
                </c:pt>
                <c:pt idx="560">
                  <c:v>284.01</c:v>
                </c:pt>
                <c:pt idx="561">
                  <c:v>284.29</c:v>
                </c:pt>
                <c:pt idx="562">
                  <c:v>284.53</c:v>
                </c:pt>
                <c:pt idx="563">
                  <c:v>284.76</c:v>
                </c:pt>
                <c:pt idx="564">
                  <c:v>285.04</c:v>
                </c:pt>
                <c:pt idx="565">
                  <c:v>285.28</c:v>
                </c:pt>
                <c:pt idx="566">
                  <c:v>285.51</c:v>
                </c:pt>
                <c:pt idx="567">
                  <c:v>285.79</c:v>
                </c:pt>
                <c:pt idx="568">
                  <c:v>286.03</c:v>
                </c:pt>
                <c:pt idx="569">
                  <c:v>286.26</c:v>
                </c:pt>
                <c:pt idx="570">
                  <c:v>286.54</c:v>
                </c:pt>
                <c:pt idx="571">
                  <c:v>286.78</c:v>
                </c:pt>
                <c:pt idx="572">
                  <c:v>287.01</c:v>
                </c:pt>
                <c:pt idx="573">
                  <c:v>287.29</c:v>
                </c:pt>
                <c:pt idx="574">
                  <c:v>287.53</c:v>
                </c:pt>
                <c:pt idx="575">
                  <c:v>287.76</c:v>
                </c:pt>
                <c:pt idx="576">
                  <c:v>288.04</c:v>
                </c:pt>
                <c:pt idx="577">
                  <c:v>288.28</c:v>
                </c:pt>
                <c:pt idx="578">
                  <c:v>288.52</c:v>
                </c:pt>
                <c:pt idx="579">
                  <c:v>288.75</c:v>
                </c:pt>
                <c:pt idx="580">
                  <c:v>289.03</c:v>
                </c:pt>
                <c:pt idx="581">
                  <c:v>289.27</c:v>
                </c:pt>
                <c:pt idx="582">
                  <c:v>289.5</c:v>
                </c:pt>
                <c:pt idx="583">
                  <c:v>289.78</c:v>
                </c:pt>
                <c:pt idx="584">
                  <c:v>290.02</c:v>
                </c:pt>
                <c:pt idx="585">
                  <c:v>290.25</c:v>
                </c:pt>
                <c:pt idx="586">
                  <c:v>290.53</c:v>
                </c:pt>
                <c:pt idx="587">
                  <c:v>290.77</c:v>
                </c:pt>
                <c:pt idx="588">
                  <c:v>291</c:v>
                </c:pt>
                <c:pt idx="589">
                  <c:v>291.28</c:v>
                </c:pt>
                <c:pt idx="590">
                  <c:v>291.52</c:v>
                </c:pt>
                <c:pt idx="591">
                  <c:v>291.75</c:v>
                </c:pt>
                <c:pt idx="592">
                  <c:v>292.03</c:v>
                </c:pt>
                <c:pt idx="593">
                  <c:v>292.27</c:v>
                </c:pt>
                <c:pt idx="594">
                  <c:v>292.5</c:v>
                </c:pt>
                <c:pt idx="595">
                  <c:v>292.78</c:v>
                </c:pt>
                <c:pt idx="596">
                  <c:v>293.02</c:v>
                </c:pt>
                <c:pt idx="597">
                  <c:v>293.25</c:v>
                </c:pt>
                <c:pt idx="598">
                  <c:v>293.52</c:v>
                </c:pt>
                <c:pt idx="599">
                  <c:v>293.76</c:v>
                </c:pt>
                <c:pt idx="600">
                  <c:v>294.04</c:v>
                </c:pt>
                <c:pt idx="601">
                  <c:v>294.27</c:v>
                </c:pt>
                <c:pt idx="602">
                  <c:v>294.51</c:v>
                </c:pt>
                <c:pt idx="603">
                  <c:v>294.78</c:v>
                </c:pt>
                <c:pt idx="604">
                  <c:v>295.02</c:v>
                </c:pt>
                <c:pt idx="605">
                  <c:v>295.25</c:v>
                </c:pt>
                <c:pt idx="606">
                  <c:v>295.53</c:v>
                </c:pt>
                <c:pt idx="607">
                  <c:v>295.77</c:v>
                </c:pt>
                <c:pt idx="608">
                  <c:v>296</c:v>
                </c:pt>
                <c:pt idx="609">
                  <c:v>296.28</c:v>
                </c:pt>
                <c:pt idx="610">
                  <c:v>296.52</c:v>
                </c:pt>
                <c:pt idx="611">
                  <c:v>296.75</c:v>
                </c:pt>
                <c:pt idx="612">
                  <c:v>297.01</c:v>
                </c:pt>
                <c:pt idx="613">
                  <c:v>297.29</c:v>
                </c:pt>
                <c:pt idx="614">
                  <c:v>297.53</c:v>
                </c:pt>
                <c:pt idx="615">
                  <c:v>297.76</c:v>
                </c:pt>
                <c:pt idx="616">
                  <c:v>298.04</c:v>
                </c:pt>
                <c:pt idx="617">
                  <c:v>298.28</c:v>
                </c:pt>
                <c:pt idx="618">
                  <c:v>298.52</c:v>
                </c:pt>
                <c:pt idx="619">
                  <c:v>298.75</c:v>
                </c:pt>
                <c:pt idx="620">
                  <c:v>299.03</c:v>
                </c:pt>
                <c:pt idx="621">
                  <c:v>299.27</c:v>
                </c:pt>
                <c:pt idx="622">
                  <c:v>299.5</c:v>
                </c:pt>
                <c:pt idx="623">
                  <c:v>299.78</c:v>
                </c:pt>
                <c:pt idx="624">
                  <c:v>300.02</c:v>
                </c:pt>
                <c:pt idx="625">
                  <c:v>300.25</c:v>
                </c:pt>
                <c:pt idx="626">
                  <c:v>300.53</c:v>
                </c:pt>
                <c:pt idx="627">
                  <c:v>300.77</c:v>
                </c:pt>
                <c:pt idx="628">
                  <c:v>301</c:v>
                </c:pt>
                <c:pt idx="629">
                  <c:v>301.28</c:v>
                </c:pt>
                <c:pt idx="630">
                  <c:v>301.52</c:v>
                </c:pt>
                <c:pt idx="631">
                  <c:v>301.75</c:v>
                </c:pt>
                <c:pt idx="632">
                  <c:v>302.03</c:v>
                </c:pt>
                <c:pt idx="633">
                  <c:v>302.27</c:v>
                </c:pt>
                <c:pt idx="634">
                  <c:v>302.5</c:v>
                </c:pt>
                <c:pt idx="635">
                  <c:v>302.78</c:v>
                </c:pt>
                <c:pt idx="636">
                  <c:v>303.02</c:v>
                </c:pt>
                <c:pt idx="637">
                  <c:v>303.25</c:v>
                </c:pt>
                <c:pt idx="638">
                  <c:v>303.54</c:v>
                </c:pt>
                <c:pt idx="639">
                  <c:v>303.78</c:v>
                </c:pt>
                <c:pt idx="640">
                  <c:v>304.01</c:v>
                </c:pt>
                <c:pt idx="641">
                  <c:v>304.29</c:v>
                </c:pt>
                <c:pt idx="642">
                  <c:v>304.53</c:v>
                </c:pt>
                <c:pt idx="643">
                  <c:v>304.76</c:v>
                </c:pt>
                <c:pt idx="644">
                  <c:v>305.04</c:v>
                </c:pt>
                <c:pt idx="645">
                  <c:v>305.28</c:v>
                </c:pt>
                <c:pt idx="646">
                  <c:v>305.51</c:v>
                </c:pt>
                <c:pt idx="647">
                  <c:v>305.79</c:v>
                </c:pt>
                <c:pt idx="648">
                  <c:v>306.03</c:v>
                </c:pt>
                <c:pt idx="649">
                  <c:v>306.26</c:v>
                </c:pt>
                <c:pt idx="650">
                  <c:v>306.54</c:v>
                </c:pt>
                <c:pt idx="651">
                  <c:v>306.78</c:v>
                </c:pt>
                <c:pt idx="652">
                  <c:v>307.01</c:v>
                </c:pt>
                <c:pt idx="653">
                  <c:v>307.29</c:v>
                </c:pt>
                <c:pt idx="654">
                  <c:v>307.52</c:v>
                </c:pt>
                <c:pt idx="655">
                  <c:v>307.76</c:v>
                </c:pt>
                <c:pt idx="656">
                  <c:v>308.04</c:v>
                </c:pt>
                <c:pt idx="657">
                  <c:v>308.27</c:v>
                </c:pt>
                <c:pt idx="658">
                  <c:v>308.51</c:v>
                </c:pt>
                <c:pt idx="659">
                  <c:v>308.79</c:v>
                </c:pt>
                <c:pt idx="660">
                  <c:v>309.02</c:v>
                </c:pt>
                <c:pt idx="661">
                  <c:v>309.25</c:v>
                </c:pt>
                <c:pt idx="662">
                  <c:v>309.53</c:v>
                </c:pt>
                <c:pt idx="663">
                  <c:v>309.77</c:v>
                </c:pt>
                <c:pt idx="664">
                  <c:v>310.01</c:v>
                </c:pt>
                <c:pt idx="665">
                  <c:v>310.29</c:v>
                </c:pt>
                <c:pt idx="666">
                  <c:v>310.52</c:v>
                </c:pt>
                <c:pt idx="667">
                  <c:v>310.76</c:v>
                </c:pt>
                <c:pt idx="668">
                  <c:v>311.04</c:v>
                </c:pt>
                <c:pt idx="669">
                  <c:v>311.27</c:v>
                </c:pt>
                <c:pt idx="670">
                  <c:v>311.51</c:v>
                </c:pt>
                <c:pt idx="671">
                  <c:v>311.79</c:v>
                </c:pt>
                <c:pt idx="672">
                  <c:v>312.02</c:v>
                </c:pt>
                <c:pt idx="673">
                  <c:v>312.26</c:v>
                </c:pt>
                <c:pt idx="674">
                  <c:v>312.54</c:v>
                </c:pt>
                <c:pt idx="675">
                  <c:v>312.78</c:v>
                </c:pt>
                <c:pt idx="676">
                  <c:v>313.02</c:v>
                </c:pt>
                <c:pt idx="677">
                  <c:v>313.25</c:v>
                </c:pt>
                <c:pt idx="678">
                  <c:v>313.53</c:v>
                </c:pt>
                <c:pt idx="679">
                  <c:v>313.77</c:v>
                </c:pt>
              </c:numCache>
            </c:numRef>
          </c:xVal>
          <c:yVal>
            <c:numRef>
              <c:f>Sheet1!$B$2:$B$681</c:f>
              <c:numCache>
                <c:formatCode>General</c:formatCode>
                <c:ptCount val="680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200</c:v>
                </c:pt>
                <c:pt idx="125">
                  <c:v>200</c:v>
                </c:pt>
                <c:pt idx="126">
                  <c:v>200</c:v>
                </c:pt>
                <c:pt idx="127">
                  <c:v>200</c:v>
                </c:pt>
                <c:pt idx="128">
                  <c:v>200</c:v>
                </c:pt>
                <c:pt idx="129">
                  <c:v>200</c:v>
                </c:pt>
                <c:pt idx="130">
                  <c:v>200</c:v>
                </c:pt>
                <c:pt idx="131">
                  <c:v>200</c:v>
                </c:pt>
                <c:pt idx="132">
                  <c:v>200</c:v>
                </c:pt>
                <c:pt idx="133">
                  <c:v>200</c:v>
                </c:pt>
                <c:pt idx="134">
                  <c:v>200</c:v>
                </c:pt>
                <c:pt idx="135">
                  <c:v>200</c:v>
                </c:pt>
                <c:pt idx="136">
                  <c:v>200</c:v>
                </c:pt>
                <c:pt idx="137">
                  <c:v>200</c:v>
                </c:pt>
                <c:pt idx="138">
                  <c:v>200</c:v>
                </c:pt>
                <c:pt idx="139">
                  <c:v>200</c:v>
                </c:pt>
                <c:pt idx="140">
                  <c:v>200</c:v>
                </c:pt>
                <c:pt idx="141">
                  <c:v>200</c:v>
                </c:pt>
                <c:pt idx="142">
                  <c:v>200</c:v>
                </c:pt>
                <c:pt idx="143">
                  <c:v>201</c:v>
                </c:pt>
                <c:pt idx="144">
                  <c:v>201</c:v>
                </c:pt>
                <c:pt idx="145">
                  <c:v>201</c:v>
                </c:pt>
                <c:pt idx="146">
                  <c:v>201</c:v>
                </c:pt>
                <c:pt idx="147">
                  <c:v>203</c:v>
                </c:pt>
                <c:pt idx="148">
                  <c:v>203</c:v>
                </c:pt>
                <c:pt idx="149">
                  <c:v>203</c:v>
                </c:pt>
                <c:pt idx="150">
                  <c:v>203</c:v>
                </c:pt>
                <c:pt idx="151">
                  <c:v>203</c:v>
                </c:pt>
                <c:pt idx="152">
                  <c:v>203</c:v>
                </c:pt>
                <c:pt idx="153">
                  <c:v>204</c:v>
                </c:pt>
                <c:pt idx="154">
                  <c:v>205</c:v>
                </c:pt>
                <c:pt idx="155">
                  <c:v>206</c:v>
                </c:pt>
                <c:pt idx="156">
                  <c:v>206</c:v>
                </c:pt>
                <c:pt idx="157">
                  <c:v>208</c:v>
                </c:pt>
                <c:pt idx="158">
                  <c:v>208</c:v>
                </c:pt>
                <c:pt idx="159">
                  <c:v>208</c:v>
                </c:pt>
                <c:pt idx="160">
                  <c:v>209</c:v>
                </c:pt>
                <c:pt idx="161">
                  <c:v>209</c:v>
                </c:pt>
                <c:pt idx="162">
                  <c:v>210</c:v>
                </c:pt>
                <c:pt idx="163">
                  <c:v>211</c:v>
                </c:pt>
                <c:pt idx="164">
                  <c:v>212</c:v>
                </c:pt>
                <c:pt idx="165">
                  <c:v>212</c:v>
                </c:pt>
                <c:pt idx="166">
                  <c:v>213</c:v>
                </c:pt>
                <c:pt idx="167">
                  <c:v>213</c:v>
                </c:pt>
                <c:pt idx="168">
                  <c:v>213</c:v>
                </c:pt>
                <c:pt idx="169">
                  <c:v>215</c:v>
                </c:pt>
                <c:pt idx="170">
                  <c:v>217</c:v>
                </c:pt>
                <c:pt idx="171">
                  <c:v>218</c:v>
                </c:pt>
                <c:pt idx="172">
                  <c:v>218</c:v>
                </c:pt>
                <c:pt idx="173">
                  <c:v>220</c:v>
                </c:pt>
                <c:pt idx="174">
                  <c:v>219</c:v>
                </c:pt>
                <c:pt idx="175">
                  <c:v>219</c:v>
                </c:pt>
                <c:pt idx="176">
                  <c:v>220</c:v>
                </c:pt>
                <c:pt idx="177">
                  <c:v>220</c:v>
                </c:pt>
                <c:pt idx="178">
                  <c:v>220</c:v>
                </c:pt>
                <c:pt idx="179">
                  <c:v>221</c:v>
                </c:pt>
                <c:pt idx="180">
                  <c:v>222</c:v>
                </c:pt>
                <c:pt idx="181">
                  <c:v>222</c:v>
                </c:pt>
                <c:pt idx="182">
                  <c:v>223</c:v>
                </c:pt>
                <c:pt idx="183">
                  <c:v>224</c:v>
                </c:pt>
                <c:pt idx="184">
                  <c:v>224</c:v>
                </c:pt>
                <c:pt idx="185">
                  <c:v>224</c:v>
                </c:pt>
                <c:pt idx="186">
                  <c:v>226</c:v>
                </c:pt>
                <c:pt idx="187">
                  <c:v>227</c:v>
                </c:pt>
                <c:pt idx="188">
                  <c:v>226</c:v>
                </c:pt>
                <c:pt idx="189">
                  <c:v>226</c:v>
                </c:pt>
                <c:pt idx="190">
                  <c:v>227</c:v>
                </c:pt>
                <c:pt idx="191">
                  <c:v>227</c:v>
                </c:pt>
                <c:pt idx="192">
                  <c:v>229</c:v>
                </c:pt>
                <c:pt idx="193">
                  <c:v>229</c:v>
                </c:pt>
                <c:pt idx="194">
                  <c:v>229</c:v>
                </c:pt>
                <c:pt idx="195">
                  <c:v>229</c:v>
                </c:pt>
                <c:pt idx="196">
                  <c:v>230</c:v>
                </c:pt>
                <c:pt idx="197">
                  <c:v>231</c:v>
                </c:pt>
                <c:pt idx="198">
                  <c:v>231</c:v>
                </c:pt>
                <c:pt idx="199">
                  <c:v>232</c:v>
                </c:pt>
                <c:pt idx="200">
                  <c:v>233</c:v>
                </c:pt>
                <c:pt idx="201">
                  <c:v>233</c:v>
                </c:pt>
                <c:pt idx="202">
                  <c:v>234</c:v>
                </c:pt>
                <c:pt idx="203">
                  <c:v>234</c:v>
                </c:pt>
                <c:pt idx="204">
                  <c:v>234</c:v>
                </c:pt>
                <c:pt idx="205">
                  <c:v>235</c:v>
                </c:pt>
                <c:pt idx="206">
                  <c:v>235</c:v>
                </c:pt>
                <c:pt idx="207">
                  <c:v>236</c:v>
                </c:pt>
                <c:pt idx="208">
                  <c:v>236</c:v>
                </c:pt>
                <c:pt idx="209">
                  <c:v>237</c:v>
                </c:pt>
                <c:pt idx="210">
                  <c:v>237</c:v>
                </c:pt>
                <c:pt idx="211">
                  <c:v>237</c:v>
                </c:pt>
                <c:pt idx="212">
                  <c:v>238</c:v>
                </c:pt>
                <c:pt idx="213">
                  <c:v>239</c:v>
                </c:pt>
                <c:pt idx="214">
                  <c:v>239</c:v>
                </c:pt>
                <c:pt idx="215">
                  <c:v>239</c:v>
                </c:pt>
                <c:pt idx="216">
                  <c:v>240</c:v>
                </c:pt>
                <c:pt idx="217">
                  <c:v>240</c:v>
                </c:pt>
                <c:pt idx="218">
                  <c:v>240</c:v>
                </c:pt>
                <c:pt idx="219">
                  <c:v>241</c:v>
                </c:pt>
                <c:pt idx="220">
                  <c:v>241</c:v>
                </c:pt>
                <c:pt idx="221">
                  <c:v>242</c:v>
                </c:pt>
                <c:pt idx="222">
                  <c:v>243</c:v>
                </c:pt>
                <c:pt idx="223">
                  <c:v>243</c:v>
                </c:pt>
                <c:pt idx="224">
                  <c:v>244</c:v>
                </c:pt>
                <c:pt idx="225">
                  <c:v>243</c:v>
                </c:pt>
                <c:pt idx="226">
                  <c:v>244</c:v>
                </c:pt>
                <c:pt idx="227">
                  <c:v>245</c:v>
                </c:pt>
                <c:pt idx="228">
                  <c:v>245</c:v>
                </c:pt>
                <c:pt idx="229">
                  <c:v>245</c:v>
                </c:pt>
                <c:pt idx="230">
                  <c:v>246</c:v>
                </c:pt>
                <c:pt idx="231">
                  <c:v>245</c:v>
                </c:pt>
                <c:pt idx="232">
                  <c:v>246</c:v>
                </c:pt>
                <c:pt idx="233">
                  <c:v>246</c:v>
                </c:pt>
                <c:pt idx="234">
                  <c:v>247</c:v>
                </c:pt>
                <c:pt idx="235">
                  <c:v>247</c:v>
                </c:pt>
                <c:pt idx="236">
                  <c:v>247</c:v>
                </c:pt>
                <c:pt idx="237">
                  <c:v>247</c:v>
                </c:pt>
                <c:pt idx="238">
                  <c:v>248</c:v>
                </c:pt>
                <c:pt idx="239">
                  <c:v>248</c:v>
                </c:pt>
                <c:pt idx="240">
                  <c:v>249</c:v>
                </c:pt>
                <c:pt idx="241">
                  <c:v>250</c:v>
                </c:pt>
                <c:pt idx="242">
                  <c:v>250</c:v>
                </c:pt>
                <c:pt idx="243">
                  <c:v>250</c:v>
                </c:pt>
                <c:pt idx="244">
                  <c:v>250</c:v>
                </c:pt>
                <c:pt idx="245">
                  <c:v>252</c:v>
                </c:pt>
                <c:pt idx="246">
                  <c:v>252</c:v>
                </c:pt>
                <c:pt idx="247">
                  <c:v>252</c:v>
                </c:pt>
                <c:pt idx="248">
                  <c:v>252</c:v>
                </c:pt>
                <c:pt idx="249">
                  <c:v>253</c:v>
                </c:pt>
                <c:pt idx="250">
                  <c:v>254</c:v>
                </c:pt>
                <c:pt idx="251">
                  <c:v>254</c:v>
                </c:pt>
                <c:pt idx="252">
                  <c:v>254</c:v>
                </c:pt>
                <c:pt idx="253">
                  <c:v>255</c:v>
                </c:pt>
                <c:pt idx="254">
                  <c:v>255</c:v>
                </c:pt>
                <c:pt idx="255">
                  <c:v>255</c:v>
                </c:pt>
                <c:pt idx="256">
                  <c:v>256</c:v>
                </c:pt>
                <c:pt idx="257">
                  <c:v>255</c:v>
                </c:pt>
                <c:pt idx="258">
                  <c:v>256</c:v>
                </c:pt>
                <c:pt idx="259">
                  <c:v>258</c:v>
                </c:pt>
                <c:pt idx="260">
                  <c:v>258</c:v>
                </c:pt>
                <c:pt idx="261">
                  <c:v>259</c:v>
                </c:pt>
                <c:pt idx="262">
                  <c:v>259</c:v>
                </c:pt>
                <c:pt idx="263">
                  <c:v>259</c:v>
                </c:pt>
                <c:pt idx="264">
                  <c:v>259</c:v>
                </c:pt>
                <c:pt idx="265">
                  <c:v>260</c:v>
                </c:pt>
                <c:pt idx="266">
                  <c:v>261</c:v>
                </c:pt>
                <c:pt idx="267">
                  <c:v>261</c:v>
                </c:pt>
                <c:pt idx="268">
                  <c:v>262</c:v>
                </c:pt>
                <c:pt idx="269">
                  <c:v>262</c:v>
                </c:pt>
                <c:pt idx="270">
                  <c:v>262</c:v>
                </c:pt>
                <c:pt idx="271">
                  <c:v>263</c:v>
                </c:pt>
                <c:pt idx="272">
                  <c:v>263</c:v>
                </c:pt>
                <c:pt idx="273">
                  <c:v>264</c:v>
                </c:pt>
                <c:pt idx="274">
                  <c:v>264</c:v>
                </c:pt>
                <c:pt idx="275">
                  <c:v>264</c:v>
                </c:pt>
                <c:pt idx="276">
                  <c:v>264</c:v>
                </c:pt>
                <c:pt idx="277">
                  <c:v>265</c:v>
                </c:pt>
                <c:pt idx="278">
                  <c:v>265</c:v>
                </c:pt>
                <c:pt idx="279">
                  <c:v>266</c:v>
                </c:pt>
                <c:pt idx="280">
                  <c:v>266</c:v>
                </c:pt>
                <c:pt idx="281">
                  <c:v>266</c:v>
                </c:pt>
                <c:pt idx="282">
                  <c:v>267</c:v>
                </c:pt>
                <c:pt idx="283">
                  <c:v>267</c:v>
                </c:pt>
                <c:pt idx="284">
                  <c:v>267</c:v>
                </c:pt>
                <c:pt idx="285">
                  <c:v>268</c:v>
                </c:pt>
                <c:pt idx="286">
                  <c:v>269</c:v>
                </c:pt>
                <c:pt idx="287">
                  <c:v>269</c:v>
                </c:pt>
                <c:pt idx="288">
                  <c:v>269</c:v>
                </c:pt>
                <c:pt idx="289">
                  <c:v>269</c:v>
                </c:pt>
                <c:pt idx="290">
                  <c:v>269</c:v>
                </c:pt>
                <c:pt idx="291">
                  <c:v>270</c:v>
                </c:pt>
                <c:pt idx="292">
                  <c:v>270</c:v>
                </c:pt>
                <c:pt idx="293">
                  <c:v>271</c:v>
                </c:pt>
                <c:pt idx="294">
                  <c:v>272</c:v>
                </c:pt>
                <c:pt idx="295">
                  <c:v>272</c:v>
                </c:pt>
                <c:pt idx="296">
                  <c:v>272</c:v>
                </c:pt>
                <c:pt idx="297">
                  <c:v>272</c:v>
                </c:pt>
                <c:pt idx="298">
                  <c:v>273</c:v>
                </c:pt>
                <c:pt idx="299">
                  <c:v>273</c:v>
                </c:pt>
                <c:pt idx="300">
                  <c:v>274</c:v>
                </c:pt>
                <c:pt idx="301">
                  <c:v>275</c:v>
                </c:pt>
                <c:pt idx="302">
                  <c:v>275</c:v>
                </c:pt>
                <c:pt idx="303">
                  <c:v>275</c:v>
                </c:pt>
                <c:pt idx="304">
                  <c:v>275</c:v>
                </c:pt>
                <c:pt idx="305">
                  <c:v>276</c:v>
                </c:pt>
                <c:pt idx="306">
                  <c:v>276</c:v>
                </c:pt>
                <c:pt idx="307">
                  <c:v>277</c:v>
                </c:pt>
                <c:pt idx="308">
                  <c:v>278</c:v>
                </c:pt>
                <c:pt idx="309">
                  <c:v>278</c:v>
                </c:pt>
                <c:pt idx="310">
                  <c:v>279</c:v>
                </c:pt>
                <c:pt idx="311">
                  <c:v>279</c:v>
                </c:pt>
                <c:pt idx="312">
                  <c:v>280</c:v>
                </c:pt>
                <c:pt idx="313">
                  <c:v>280</c:v>
                </c:pt>
                <c:pt idx="314">
                  <c:v>280</c:v>
                </c:pt>
                <c:pt idx="315">
                  <c:v>280</c:v>
                </c:pt>
                <c:pt idx="316">
                  <c:v>281</c:v>
                </c:pt>
                <c:pt idx="317">
                  <c:v>281</c:v>
                </c:pt>
                <c:pt idx="318">
                  <c:v>281</c:v>
                </c:pt>
                <c:pt idx="319">
                  <c:v>282</c:v>
                </c:pt>
                <c:pt idx="320">
                  <c:v>282</c:v>
                </c:pt>
                <c:pt idx="321">
                  <c:v>283</c:v>
                </c:pt>
                <c:pt idx="322">
                  <c:v>283</c:v>
                </c:pt>
                <c:pt idx="323">
                  <c:v>283</c:v>
                </c:pt>
                <c:pt idx="324">
                  <c:v>283</c:v>
                </c:pt>
                <c:pt idx="325">
                  <c:v>284</c:v>
                </c:pt>
                <c:pt idx="326">
                  <c:v>284</c:v>
                </c:pt>
                <c:pt idx="327">
                  <c:v>285</c:v>
                </c:pt>
                <c:pt idx="328">
                  <c:v>285</c:v>
                </c:pt>
                <c:pt idx="329">
                  <c:v>286</c:v>
                </c:pt>
                <c:pt idx="330">
                  <c:v>286</c:v>
                </c:pt>
                <c:pt idx="331">
                  <c:v>286</c:v>
                </c:pt>
                <c:pt idx="332">
                  <c:v>287</c:v>
                </c:pt>
                <c:pt idx="333">
                  <c:v>287</c:v>
                </c:pt>
                <c:pt idx="334">
                  <c:v>287</c:v>
                </c:pt>
                <c:pt idx="335">
                  <c:v>288</c:v>
                </c:pt>
                <c:pt idx="336">
                  <c:v>288</c:v>
                </c:pt>
                <c:pt idx="337">
                  <c:v>289</c:v>
                </c:pt>
                <c:pt idx="338">
                  <c:v>289</c:v>
                </c:pt>
                <c:pt idx="339">
                  <c:v>289</c:v>
                </c:pt>
                <c:pt idx="340">
                  <c:v>290</c:v>
                </c:pt>
                <c:pt idx="341">
                  <c:v>290</c:v>
                </c:pt>
                <c:pt idx="342">
                  <c:v>290</c:v>
                </c:pt>
                <c:pt idx="343">
                  <c:v>291</c:v>
                </c:pt>
                <c:pt idx="344">
                  <c:v>291</c:v>
                </c:pt>
                <c:pt idx="345">
                  <c:v>291</c:v>
                </c:pt>
                <c:pt idx="346">
                  <c:v>292</c:v>
                </c:pt>
                <c:pt idx="347">
                  <c:v>292</c:v>
                </c:pt>
                <c:pt idx="348">
                  <c:v>293</c:v>
                </c:pt>
                <c:pt idx="349">
                  <c:v>294</c:v>
                </c:pt>
                <c:pt idx="350">
                  <c:v>294</c:v>
                </c:pt>
                <c:pt idx="351">
                  <c:v>294</c:v>
                </c:pt>
                <c:pt idx="352">
                  <c:v>294</c:v>
                </c:pt>
                <c:pt idx="353">
                  <c:v>294</c:v>
                </c:pt>
                <c:pt idx="354">
                  <c:v>295</c:v>
                </c:pt>
                <c:pt idx="355">
                  <c:v>295</c:v>
                </c:pt>
                <c:pt idx="356">
                  <c:v>295</c:v>
                </c:pt>
                <c:pt idx="357">
                  <c:v>296</c:v>
                </c:pt>
                <c:pt idx="358">
                  <c:v>296</c:v>
                </c:pt>
                <c:pt idx="359">
                  <c:v>297</c:v>
                </c:pt>
                <c:pt idx="360">
                  <c:v>297</c:v>
                </c:pt>
                <c:pt idx="361">
                  <c:v>298</c:v>
                </c:pt>
                <c:pt idx="362">
                  <c:v>298</c:v>
                </c:pt>
                <c:pt idx="363">
                  <c:v>298</c:v>
                </c:pt>
                <c:pt idx="364">
                  <c:v>298</c:v>
                </c:pt>
                <c:pt idx="365">
                  <c:v>299</c:v>
                </c:pt>
                <c:pt idx="366">
                  <c:v>300</c:v>
                </c:pt>
                <c:pt idx="367">
                  <c:v>300</c:v>
                </c:pt>
                <c:pt idx="368">
                  <c:v>300</c:v>
                </c:pt>
                <c:pt idx="369">
                  <c:v>300</c:v>
                </c:pt>
                <c:pt idx="370">
                  <c:v>300</c:v>
                </c:pt>
                <c:pt idx="371">
                  <c:v>301</c:v>
                </c:pt>
                <c:pt idx="372">
                  <c:v>301</c:v>
                </c:pt>
                <c:pt idx="373">
                  <c:v>302</c:v>
                </c:pt>
                <c:pt idx="374">
                  <c:v>302</c:v>
                </c:pt>
                <c:pt idx="375">
                  <c:v>303</c:v>
                </c:pt>
                <c:pt idx="376">
                  <c:v>303</c:v>
                </c:pt>
                <c:pt idx="377">
                  <c:v>303</c:v>
                </c:pt>
                <c:pt idx="378">
                  <c:v>304</c:v>
                </c:pt>
                <c:pt idx="379">
                  <c:v>304</c:v>
                </c:pt>
                <c:pt idx="380">
                  <c:v>304</c:v>
                </c:pt>
                <c:pt idx="381">
                  <c:v>304</c:v>
                </c:pt>
                <c:pt idx="382">
                  <c:v>305</c:v>
                </c:pt>
                <c:pt idx="383">
                  <c:v>305</c:v>
                </c:pt>
                <c:pt idx="384">
                  <c:v>305</c:v>
                </c:pt>
                <c:pt idx="385">
                  <c:v>306</c:v>
                </c:pt>
                <c:pt idx="386">
                  <c:v>307</c:v>
                </c:pt>
                <c:pt idx="387">
                  <c:v>309</c:v>
                </c:pt>
                <c:pt idx="388">
                  <c:v>309</c:v>
                </c:pt>
                <c:pt idx="389">
                  <c:v>308</c:v>
                </c:pt>
                <c:pt idx="390">
                  <c:v>309</c:v>
                </c:pt>
                <c:pt idx="391">
                  <c:v>309</c:v>
                </c:pt>
                <c:pt idx="392">
                  <c:v>310</c:v>
                </c:pt>
                <c:pt idx="393">
                  <c:v>310</c:v>
                </c:pt>
                <c:pt idx="394">
                  <c:v>310</c:v>
                </c:pt>
                <c:pt idx="395">
                  <c:v>311</c:v>
                </c:pt>
                <c:pt idx="396">
                  <c:v>311</c:v>
                </c:pt>
                <c:pt idx="397">
                  <c:v>311</c:v>
                </c:pt>
                <c:pt idx="398">
                  <c:v>311</c:v>
                </c:pt>
                <c:pt idx="399">
                  <c:v>312</c:v>
                </c:pt>
                <c:pt idx="400">
                  <c:v>313</c:v>
                </c:pt>
                <c:pt idx="401">
                  <c:v>313</c:v>
                </c:pt>
                <c:pt idx="402">
                  <c:v>313</c:v>
                </c:pt>
                <c:pt idx="403">
                  <c:v>313</c:v>
                </c:pt>
                <c:pt idx="404">
                  <c:v>314</c:v>
                </c:pt>
                <c:pt idx="405">
                  <c:v>314</c:v>
                </c:pt>
                <c:pt idx="406">
                  <c:v>314</c:v>
                </c:pt>
                <c:pt idx="407">
                  <c:v>315</c:v>
                </c:pt>
                <c:pt idx="408">
                  <c:v>315</c:v>
                </c:pt>
                <c:pt idx="409">
                  <c:v>315</c:v>
                </c:pt>
                <c:pt idx="410">
                  <c:v>316</c:v>
                </c:pt>
                <c:pt idx="411">
                  <c:v>316</c:v>
                </c:pt>
                <c:pt idx="412">
                  <c:v>316</c:v>
                </c:pt>
                <c:pt idx="413">
                  <c:v>316</c:v>
                </c:pt>
                <c:pt idx="414">
                  <c:v>316</c:v>
                </c:pt>
                <c:pt idx="415">
                  <c:v>317</c:v>
                </c:pt>
                <c:pt idx="416">
                  <c:v>317</c:v>
                </c:pt>
                <c:pt idx="417">
                  <c:v>317</c:v>
                </c:pt>
                <c:pt idx="418">
                  <c:v>318</c:v>
                </c:pt>
                <c:pt idx="419">
                  <c:v>318</c:v>
                </c:pt>
                <c:pt idx="420">
                  <c:v>318</c:v>
                </c:pt>
                <c:pt idx="421">
                  <c:v>318</c:v>
                </c:pt>
                <c:pt idx="422">
                  <c:v>319</c:v>
                </c:pt>
                <c:pt idx="423">
                  <c:v>319</c:v>
                </c:pt>
                <c:pt idx="424">
                  <c:v>319</c:v>
                </c:pt>
                <c:pt idx="425">
                  <c:v>320</c:v>
                </c:pt>
                <c:pt idx="426">
                  <c:v>320</c:v>
                </c:pt>
                <c:pt idx="427">
                  <c:v>322</c:v>
                </c:pt>
                <c:pt idx="428">
                  <c:v>321</c:v>
                </c:pt>
                <c:pt idx="429">
                  <c:v>321</c:v>
                </c:pt>
                <c:pt idx="430">
                  <c:v>321</c:v>
                </c:pt>
                <c:pt idx="431">
                  <c:v>321</c:v>
                </c:pt>
                <c:pt idx="432">
                  <c:v>321</c:v>
                </c:pt>
                <c:pt idx="433">
                  <c:v>321</c:v>
                </c:pt>
                <c:pt idx="434">
                  <c:v>321</c:v>
                </c:pt>
                <c:pt idx="435">
                  <c:v>322</c:v>
                </c:pt>
                <c:pt idx="436">
                  <c:v>323</c:v>
                </c:pt>
                <c:pt idx="437">
                  <c:v>323</c:v>
                </c:pt>
                <c:pt idx="438">
                  <c:v>323</c:v>
                </c:pt>
                <c:pt idx="439">
                  <c:v>323</c:v>
                </c:pt>
                <c:pt idx="440">
                  <c:v>323</c:v>
                </c:pt>
                <c:pt idx="441">
                  <c:v>324</c:v>
                </c:pt>
                <c:pt idx="442">
                  <c:v>324</c:v>
                </c:pt>
                <c:pt idx="443">
                  <c:v>324</c:v>
                </c:pt>
                <c:pt idx="444">
                  <c:v>324</c:v>
                </c:pt>
                <c:pt idx="445">
                  <c:v>324</c:v>
                </c:pt>
                <c:pt idx="446">
                  <c:v>324</c:v>
                </c:pt>
                <c:pt idx="447">
                  <c:v>325</c:v>
                </c:pt>
                <c:pt idx="448">
                  <c:v>325</c:v>
                </c:pt>
                <c:pt idx="449">
                  <c:v>326</c:v>
                </c:pt>
                <c:pt idx="450">
                  <c:v>326</c:v>
                </c:pt>
                <c:pt idx="451">
                  <c:v>326</c:v>
                </c:pt>
                <c:pt idx="452">
                  <c:v>327</c:v>
                </c:pt>
                <c:pt idx="453">
                  <c:v>327</c:v>
                </c:pt>
                <c:pt idx="454">
                  <c:v>327</c:v>
                </c:pt>
                <c:pt idx="455">
                  <c:v>328</c:v>
                </c:pt>
                <c:pt idx="456">
                  <c:v>328</c:v>
                </c:pt>
                <c:pt idx="457">
                  <c:v>329</c:v>
                </c:pt>
                <c:pt idx="458">
                  <c:v>329</c:v>
                </c:pt>
                <c:pt idx="459">
                  <c:v>329</c:v>
                </c:pt>
                <c:pt idx="460">
                  <c:v>329</c:v>
                </c:pt>
                <c:pt idx="461">
                  <c:v>330</c:v>
                </c:pt>
                <c:pt idx="462">
                  <c:v>330</c:v>
                </c:pt>
                <c:pt idx="463">
                  <c:v>330</c:v>
                </c:pt>
                <c:pt idx="464">
                  <c:v>330</c:v>
                </c:pt>
                <c:pt idx="465">
                  <c:v>330</c:v>
                </c:pt>
                <c:pt idx="466">
                  <c:v>330</c:v>
                </c:pt>
                <c:pt idx="467">
                  <c:v>330</c:v>
                </c:pt>
                <c:pt idx="468">
                  <c:v>331</c:v>
                </c:pt>
                <c:pt idx="469">
                  <c:v>331</c:v>
                </c:pt>
                <c:pt idx="470">
                  <c:v>331</c:v>
                </c:pt>
                <c:pt idx="471">
                  <c:v>331</c:v>
                </c:pt>
                <c:pt idx="472">
                  <c:v>332</c:v>
                </c:pt>
                <c:pt idx="473">
                  <c:v>332</c:v>
                </c:pt>
                <c:pt idx="474">
                  <c:v>333</c:v>
                </c:pt>
                <c:pt idx="475">
                  <c:v>333</c:v>
                </c:pt>
                <c:pt idx="476">
                  <c:v>333</c:v>
                </c:pt>
                <c:pt idx="477">
                  <c:v>333</c:v>
                </c:pt>
                <c:pt idx="478">
                  <c:v>333</c:v>
                </c:pt>
                <c:pt idx="479">
                  <c:v>334</c:v>
                </c:pt>
                <c:pt idx="480">
                  <c:v>334</c:v>
                </c:pt>
                <c:pt idx="481">
                  <c:v>334</c:v>
                </c:pt>
                <c:pt idx="482">
                  <c:v>335</c:v>
                </c:pt>
                <c:pt idx="483">
                  <c:v>335</c:v>
                </c:pt>
                <c:pt idx="484">
                  <c:v>335</c:v>
                </c:pt>
                <c:pt idx="485">
                  <c:v>335</c:v>
                </c:pt>
                <c:pt idx="486">
                  <c:v>336</c:v>
                </c:pt>
                <c:pt idx="487">
                  <c:v>336</c:v>
                </c:pt>
                <c:pt idx="488">
                  <c:v>337</c:v>
                </c:pt>
                <c:pt idx="489">
                  <c:v>337</c:v>
                </c:pt>
                <c:pt idx="490">
                  <c:v>337</c:v>
                </c:pt>
                <c:pt idx="491">
                  <c:v>337</c:v>
                </c:pt>
                <c:pt idx="492">
                  <c:v>337</c:v>
                </c:pt>
                <c:pt idx="493">
                  <c:v>337</c:v>
                </c:pt>
                <c:pt idx="494">
                  <c:v>338</c:v>
                </c:pt>
                <c:pt idx="495">
                  <c:v>338</c:v>
                </c:pt>
                <c:pt idx="496">
                  <c:v>339</c:v>
                </c:pt>
                <c:pt idx="497">
                  <c:v>339</c:v>
                </c:pt>
                <c:pt idx="498">
                  <c:v>340</c:v>
                </c:pt>
                <c:pt idx="499">
                  <c:v>340</c:v>
                </c:pt>
                <c:pt idx="500">
                  <c:v>340</c:v>
                </c:pt>
                <c:pt idx="501">
                  <c:v>340</c:v>
                </c:pt>
                <c:pt idx="502">
                  <c:v>341</c:v>
                </c:pt>
                <c:pt idx="503">
                  <c:v>341</c:v>
                </c:pt>
                <c:pt idx="504">
                  <c:v>341</c:v>
                </c:pt>
                <c:pt idx="505">
                  <c:v>342</c:v>
                </c:pt>
                <c:pt idx="506">
                  <c:v>343</c:v>
                </c:pt>
                <c:pt idx="507">
                  <c:v>343</c:v>
                </c:pt>
                <c:pt idx="508">
                  <c:v>343</c:v>
                </c:pt>
                <c:pt idx="509">
                  <c:v>344</c:v>
                </c:pt>
                <c:pt idx="510">
                  <c:v>344</c:v>
                </c:pt>
                <c:pt idx="511">
                  <c:v>344</c:v>
                </c:pt>
                <c:pt idx="512">
                  <c:v>345</c:v>
                </c:pt>
                <c:pt idx="513">
                  <c:v>345</c:v>
                </c:pt>
                <c:pt idx="514">
                  <c:v>345</c:v>
                </c:pt>
                <c:pt idx="515">
                  <c:v>346</c:v>
                </c:pt>
                <c:pt idx="516">
                  <c:v>346</c:v>
                </c:pt>
                <c:pt idx="517">
                  <c:v>346</c:v>
                </c:pt>
                <c:pt idx="518">
                  <c:v>347</c:v>
                </c:pt>
                <c:pt idx="519">
                  <c:v>347</c:v>
                </c:pt>
                <c:pt idx="520">
                  <c:v>347</c:v>
                </c:pt>
                <c:pt idx="521">
                  <c:v>348</c:v>
                </c:pt>
                <c:pt idx="522">
                  <c:v>349</c:v>
                </c:pt>
                <c:pt idx="523">
                  <c:v>349</c:v>
                </c:pt>
                <c:pt idx="524">
                  <c:v>349</c:v>
                </c:pt>
                <c:pt idx="525">
                  <c:v>350</c:v>
                </c:pt>
                <c:pt idx="526">
                  <c:v>350</c:v>
                </c:pt>
                <c:pt idx="527">
                  <c:v>350</c:v>
                </c:pt>
                <c:pt idx="528">
                  <c:v>350</c:v>
                </c:pt>
                <c:pt idx="529">
                  <c:v>350</c:v>
                </c:pt>
                <c:pt idx="530">
                  <c:v>350</c:v>
                </c:pt>
                <c:pt idx="531">
                  <c:v>351</c:v>
                </c:pt>
                <c:pt idx="532">
                  <c:v>351</c:v>
                </c:pt>
                <c:pt idx="533">
                  <c:v>351</c:v>
                </c:pt>
                <c:pt idx="534">
                  <c:v>352</c:v>
                </c:pt>
                <c:pt idx="535">
                  <c:v>352</c:v>
                </c:pt>
                <c:pt idx="536">
                  <c:v>352</c:v>
                </c:pt>
                <c:pt idx="537">
                  <c:v>353</c:v>
                </c:pt>
                <c:pt idx="538">
                  <c:v>353</c:v>
                </c:pt>
                <c:pt idx="539">
                  <c:v>354</c:v>
                </c:pt>
                <c:pt idx="540">
                  <c:v>354</c:v>
                </c:pt>
                <c:pt idx="541">
                  <c:v>354</c:v>
                </c:pt>
                <c:pt idx="542">
                  <c:v>354</c:v>
                </c:pt>
                <c:pt idx="543">
                  <c:v>355</c:v>
                </c:pt>
                <c:pt idx="544">
                  <c:v>355</c:v>
                </c:pt>
                <c:pt idx="545">
                  <c:v>355</c:v>
                </c:pt>
                <c:pt idx="546">
                  <c:v>356</c:v>
                </c:pt>
                <c:pt idx="547">
                  <c:v>356</c:v>
                </c:pt>
                <c:pt idx="548">
                  <c:v>357</c:v>
                </c:pt>
                <c:pt idx="549">
                  <c:v>357</c:v>
                </c:pt>
                <c:pt idx="550">
                  <c:v>357</c:v>
                </c:pt>
                <c:pt idx="551">
                  <c:v>357</c:v>
                </c:pt>
                <c:pt idx="552">
                  <c:v>357</c:v>
                </c:pt>
                <c:pt idx="553">
                  <c:v>358</c:v>
                </c:pt>
                <c:pt idx="554">
                  <c:v>358</c:v>
                </c:pt>
                <c:pt idx="555">
                  <c:v>359</c:v>
                </c:pt>
                <c:pt idx="556">
                  <c:v>359</c:v>
                </c:pt>
                <c:pt idx="557">
                  <c:v>360</c:v>
                </c:pt>
                <c:pt idx="558">
                  <c:v>360</c:v>
                </c:pt>
                <c:pt idx="559">
                  <c:v>360</c:v>
                </c:pt>
                <c:pt idx="560">
                  <c:v>361</c:v>
                </c:pt>
                <c:pt idx="561">
                  <c:v>361</c:v>
                </c:pt>
                <c:pt idx="562">
                  <c:v>361</c:v>
                </c:pt>
                <c:pt idx="563">
                  <c:v>362</c:v>
                </c:pt>
                <c:pt idx="564">
                  <c:v>362</c:v>
                </c:pt>
                <c:pt idx="565">
                  <c:v>362</c:v>
                </c:pt>
                <c:pt idx="566">
                  <c:v>363</c:v>
                </c:pt>
                <c:pt idx="567">
                  <c:v>363</c:v>
                </c:pt>
                <c:pt idx="568">
                  <c:v>363</c:v>
                </c:pt>
                <c:pt idx="569">
                  <c:v>364</c:v>
                </c:pt>
                <c:pt idx="570">
                  <c:v>364</c:v>
                </c:pt>
                <c:pt idx="571">
                  <c:v>364</c:v>
                </c:pt>
                <c:pt idx="572">
                  <c:v>364</c:v>
                </c:pt>
                <c:pt idx="573">
                  <c:v>364</c:v>
                </c:pt>
                <c:pt idx="574">
                  <c:v>364</c:v>
                </c:pt>
                <c:pt idx="575">
                  <c:v>365</c:v>
                </c:pt>
                <c:pt idx="576">
                  <c:v>365</c:v>
                </c:pt>
                <c:pt idx="577">
                  <c:v>366</c:v>
                </c:pt>
                <c:pt idx="578">
                  <c:v>366</c:v>
                </c:pt>
                <c:pt idx="579">
                  <c:v>366</c:v>
                </c:pt>
                <c:pt idx="580">
                  <c:v>367</c:v>
                </c:pt>
                <c:pt idx="581">
                  <c:v>367</c:v>
                </c:pt>
                <c:pt idx="582">
                  <c:v>367</c:v>
                </c:pt>
                <c:pt idx="583">
                  <c:v>368</c:v>
                </c:pt>
                <c:pt idx="584">
                  <c:v>369</c:v>
                </c:pt>
                <c:pt idx="585">
                  <c:v>369</c:v>
                </c:pt>
                <c:pt idx="586">
                  <c:v>369</c:v>
                </c:pt>
                <c:pt idx="587">
                  <c:v>370</c:v>
                </c:pt>
                <c:pt idx="588">
                  <c:v>370</c:v>
                </c:pt>
                <c:pt idx="589">
                  <c:v>370</c:v>
                </c:pt>
                <c:pt idx="590">
                  <c:v>370</c:v>
                </c:pt>
                <c:pt idx="591">
                  <c:v>371</c:v>
                </c:pt>
                <c:pt idx="592">
                  <c:v>371</c:v>
                </c:pt>
                <c:pt idx="593">
                  <c:v>371</c:v>
                </c:pt>
                <c:pt idx="594">
                  <c:v>372</c:v>
                </c:pt>
                <c:pt idx="595">
                  <c:v>372</c:v>
                </c:pt>
                <c:pt idx="596">
                  <c:v>372</c:v>
                </c:pt>
                <c:pt idx="597">
                  <c:v>372</c:v>
                </c:pt>
                <c:pt idx="598">
                  <c:v>373</c:v>
                </c:pt>
                <c:pt idx="599">
                  <c:v>373</c:v>
                </c:pt>
                <c:pt idx="600">
                  <c:v>373</c:v>
                </c:pt>
                <c:pt idx="601">
                  <c:v>374</c:v>
                </c:pt>
                <c:pt idx="602">
                  <c:v>374</c:v>
                </c:pt>
                <c:pt idx="603">
                  <c:v>374</c:v>
                </c:pt>
                <c:pt idx="604">
                  <c:v>375</c:v>
                </c:pt>
                <c:pt idx="605">
                  <c:v>375</c:v>
                </c:pt>
                <c:pt idx="606">
                  <c:v>375</c:v>
                </c:pt>
                <c:pt idx="607">
                  <c:v>375</c:v>
                </c:pt>
                <c:pt idx="608">
                  <c:v>375</c:v>
                </c:pt>
                <c:pt idx="609">
                  <c:v>376</c:v>
                </c:pt>
                <c:pt idx="610">
                  <c:v>376</c:v>
                </c:pt>
                <c:pt idx="611">
                  <c:v>376</c:v>
                </c:pt>
                <c:pt idx="612">
                  <c:v>376</c:v>
                </c:pt>
                <c:pt idx="613">
                  <c:v>376</c:v>
                </c:pt>
                <c:pt idx="614">
                  <c:v>376</c:v>
                </c:pt>
                <c:pt idx="615">
                  <c:v>376</c:v>
                </c:pt>
                <c:pt idx="616">
                  <c:v>377</c:v>
                </c:pt>
                <c:pt idx="617">
                  <c:v>377</c:v>
                </c:pt>
                <c:pt idx="618">
                  <c:v>377</c:v>
                </c:pt>
                <c:pt idx="619">
                  <c:v>377</c:v>
                </c:pt>
                <c:pt idx="620">
                  <c:v>378</c:v>
                </c:pt>
                <c:pt idx="621">
                  <c:v>378</c:v>
                </c:pt>
                <c:pt idx="622">
                  <c:v>379</c:v>
                </c:pt>
                <c:pt idx="623">
                  <c:v>378</c:v>
                </c:pt>
                <c:pt idx="624">
                  <c:v>379</c:v>
                </c:pt>
                <c:pt idx="625">
                  <c:v>379</c:v>
                </c:pt>
                <c:pt idx="626">
                  <c:v>379</c:v>
                </c:pt>
                <c:pt idx="627">
                  <c:v>381</c:v>
                </c:pt>
                <c:pt idx="628">
                  <c:v>381</c:v>
                </c:pt>
                <c:pt idx="629">
                  <c:v>381</c:v>
                </c:pt>
                <c:pt idx="630">
                  <c:v>381</c:v>
                </c:pt>
                <c:pt idx="631">
                  <c:v>381</c:v>
                </c:pt>
                <c:pt idx="632">
                  <c:v>381</c:v>
                </c:pt>
                <c:pt idx="633">
                  <c:v>381</c:v>
                </c:pt>
                <c:pt idx="634">
                  <c:v>381</c:v>
                </c:pt>
                <c:pt idx="635">
                  <c:v>381</c:v>
                </c:pt>
                <c:pt idx="636">
                  <c:v>381</c:v>
                </c:pt>
                <c:pt idx="637">
                  <c:v>382</c:v>
                </c:pt>
                <c:pt idx="638">
                  <c:v>381</c:v>
                </c:pt>
                <c:pt idx="639">
                  <c:v>381</c:v>
                </c:pt>
                <c:pt idx="640">
                  <c:v>380</c:v>
                </c:pt>
                <c:pt idx="641">
                  <c:v>380</c:v>
                </c:pt>
                <c:pt idx="642">
                  <c:v>379</c:v>
                </c:pt>
                <c:pt idx="643">
                  <c:v>379</c:v>
                </c:pt>
                <c:pt idx="644">
                  <c:v>379</c:v>
                </c:pt>
                <c:pt idx="645">
                  <c:v>378</c:v>
                </c:pt>
                <c:pt idx="646">
                  <c:v>378</c:v>
                </c:pt>
                <c:pt idx="647">
                  <c:v>378</c:v>
                </c:pt>
                <c:pt idx="648">
                  <c:v>378</c:v>
                </c:pt>
                <c:pt idx="649">
                  <c:v>378</c:v>
                </c:pt>
                <c:pt idx="650">
                  <c:v>378</c:v>
                </c:pt>
                <c:pt idx="651">
                  <c:v>377</c:v>
                </c:pt>
                <c:pt idx="652">
                  <c:v>377</c:v>
                </c:pt>
                <c:pt idx="653">
                  <c:v>377</c:v>
                </c:pt>
                <c:pt idx="654">
                  <c:v>377</c:v>
                </c:pt>
                <c:pt idx="655">
                  <c:v>377</c:v>
                </c:pt>
                <c:pt idx="656">
                  <c:v>377</c:v>
                </c:pt>
                <c:pt idx="657">
                  <c:v>377</c:v>
                </c:pt>
                <c:pt idx="658">
                  <c:v>377</c:v>
                </c:pt>
                <c:pt idx="659">
                  <c:v>377</c:v>
                </c:pt>
                <c:pt idx="660">
                  <c:v>377</c:v>
                </c:pt>
                <c:pt idx="661">
                  <c:v>376</c:v>
                </c:pt>
                <c:pt idx="662">
                  <c:v>376</c:v>
                </c:pt>
                <c:pt idx="663">
                  <c:v>377</c:v>
                </c:pt>
                <c:pt idx="664">
                  <c:v>373</c:v>
                </c:pt>
                <c:pt idx="665">
                  <c:v/>
                </c:pt>
                <c:pt idx="666">
                  <c:v/>
                </c:pt>
                <c:pt idx="667">
                  <c:v/>
                </c:pt>
                <c:pt idx="668">
                  <c:v/>
                </c:pt>
                <c:pt idx="669">
                  <c:v/>
                </c:pt>
                <c:pt idx="670">
                  <c:v/>
                </c:pt>
                <c:pt idx="671">
                  <c:v/>
                </c:pt>
                <c:pt idx="672">
                  <c:v/>
                </c:pt>
                <c:pt idx="673">
                  <c:v/>
                </c:pt>
                <c:pt idx="674">
                  <c:v/>
                </c:pt>
                <c:pt idx="675">
                  <c:v/>
                </c:pt>
                <c:pt idx="676">
                  <c:v/>
                </c:pt>
                <c:pt idx="677">
                  <c:v/>
                </c:pt>
                <c:pt idx="678">
                  <c:v/>
                </c:pt>
                <c:pt idx="679">
                  <c:v/>
                </c:pt>
              </c:numCache>
            </c:numRef>
          </c:yVal>
          <c:smooth val="0"/>
        </c:ser>
        <c:axId val="56629126"/>
        <c:axId val="824770562"/>
      </c:scatterChart>
      <c:valAx>
        <c:axId val="56629126"/>
        <c:scaling>
          <c:orientation val="minMax"/>
        </c:scaling>
        <c:axPos val="b"/>
        <c:crossAx val="824770562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824770562"/>
        <c:scaling>
          <c:orientation val="minMax"/>
          <c:min val="150"/>
        </c:scaling>
        <c:axPos val="l"/>
        <c:crossAx val="56629126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1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ex4_heatTemp1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ex4_D30_heatTemp1</c:v>
                </c:pt>
              </c:strCache>
            </c:strRef>
          </c:tx>
          <c:marker>
            <c:symbol val="none"/>
            <c:size val="7"/>
          </c:marker>
          <c:val>
            <c:numRef>
              <c:f>Sheet1!$A$2:$A$595</c:f>
              <c:numCache>
                <c:formatCode>General</c:formatCode>
                <c:ptCount val="595"/>
                <c:pt idx="0">
                  <c:v>283</c:v>
                </c:pt>
                <c:pt idx="1">
                  <c:v>285</c:v>
                </c:pt>
                <c:pt idx="2">
                  <c:v>285</c:v>
                </c:pt>
                <c:pt idx="3">
                  <c:v>285</c:v>
                </c:pt>
                <c:pt idx="4">
                  <c:v>287</c:v>
                </c:pt>
                <c:pt idx="5">
                  <c:v>287</c:v>
                </c:pt>
                <c:pt idx="6">
                  <c:v>287</c:v>
                </c:pt>
                <c:pt idx="7">
                  <c:v>287</c:v>
                </c:pt>
                <c:pt idx="8">
                  <c:v>287</c:v>
                </c:pt>
                <c:pt idx="9">
                  <c:v>287</c:v>
                </c:pt>
                <c:pt idx="10">
                  <c:v>288</c:v>
                </c:pt>
                <c:pt idx="11">
                  <c:v>288</c:v>
                </c:pt>
                <c:pt idx="12">
                  <c:v>289</c:v>
                </c:pt>
                <c:pt idx="13">
                  <c:v>290</c:v>
                </c:pt>
                <c:pt idx="14">
                  <c:v>290</c:v>
                </c:pt>
                <c:pt idx="15">
                  <c:v>291</c:v>
                </c:pt>
                <c:pt idx="16">
                  <c:v>291</c:v>
                </c:pt>
                <c:pt idx="17">
                  <c:v>291</c:v>
                </c:pt>
                <c:pt idx="18">
                  <c:v>292</c:v>
                </c:pt>
                <c:pt idx="19">
                  <c:v>293</c:v>
                </c:pt>
                <c:pt idx="20">
                  <c:v>293</c:v>
                </c:pt>
                <c:pt idx="21">
                  <c:v>294</c:v>
                </c:pt>
                <c:pt idx="22">
                  <c:v>295</c:v>
                </c:pt>
                <c:pt idx="23">
                  <c:v>295</c:v>
                </c:pt>
                <c:pt idx="24">
                  <c:v>295</c:v>
                </c:pt>
                <c:pt idx="25">
                  <c:v>295</c:v>
                </c:pt>
                <c:pt idx="26">
                  <c:v>296</c:v>
                </c:pt>
                <c:pt idx="27">
                  <c:v>297</c:v>
                </c:pt>
                <c:pt idx="28">
                  <c:v>297</c:v>
                </c:pt>
                <c:pt idx="29">
                  <c:v>298</c:v>
                </c:pt>
                <c:pt idx="30">
                  <c:v>298</c:v>
                </c:pt>
                <c:pt idx="31">
                  <c:v>298</c:v>
                </c:pt>
                <c:pt idx="32">
                  <c:v>299</c:v>
                </c:pt>
                <c:pt idx="33">
                  <c:v>298</c:v>
                </c:pt>
                <c:pt idx="34">
                  <c:v>299</c:v>
                </c:pt>
                <c:pt idx="35">
                  <c:v>300</c:v>
                </c:pt>
                <c:pt idx="36">
                  <c:v>300</c:v>
                </c:pt>
                <c:pt idx="37">
                  <c:v>301</c:v>
                </c:pt>
                <c:pt idx="38">
                  <c:v>301</c:v>
                </c:pt>
                <c:pt idx="39">
                  <c:v>301</c:v>
                </c:pt>
                <c:pt idx="40">
                  <c:v>301</c:v>
                </c:pt>
                <c:pt idx="41">
                  <c:v>302</c:v>
                </c:pt>
                <c:pt idx="42">
                  <c:v>302</c:v>
                </c:pt>
                <c:pt idx="43">
                  <c:v>303</c:v>
                </c:pt>
                <c:pt idx="44">
                  <c:v>304</c:v>
                </c:pt>
                <c:pt idx="45">
                  <c:v>304</c:v>
                </c:pt>
                <c:pt idx="46">
                  <c:v>305</c:v>
                </c:pt>
                <c:pt idx="47">
                  <c:v>305</c:v>
                </c:pt>
                <c:pt idx="48">
                  <c:v>305</c:v>
                </c:pt>
                <c:pt idx="49">
                  <c:v>306</c:v>
                </c:pt>
                <c:pt idx="50">
                  <c:v>306</c:v>
                </c:pt>
                <c:pt idx="51">
                  <c:v>306</c:v>
                </c:pt>
                <c:pt idx="52">
                  <c:v>307</c:v>
                </c:pt>
                <c:pt idx="53">
                  <c:v>308</c:v>
                </c:pt>
                <c:pt idx="54">
                  <c:v>308</c:v>
                </c:pt>
                <c:pt idx="55">
                  <c:v>309</c:v>
                </c:pt>
                <c:pt idx="56">
                  <c:v>309</c:v>
                </c:pt>
                <c:pt idx="57">
                  <c:v>309</c:v>
                </c:pt>
                <c:pt idx="58">
                  <c:v>309</c:v>
                </c:pt>
                <c:pt idx="59">
                  <c:v>310</c:v>
                </c:pt>
                <c:pt idx="60">
                  <c:v>311</c:v>
                </c:pt>
                <c:pt idx="61">
                  <c:v>311</c:v>
                </c:pt>
                <c:pt idx="62">
                  <c:v>311</c:v>
                </c:pt>
                <c:pt idx="63">
                  <c:v>312</c:v>
                </c:pt>
                <c:pt idx="64">
                  <c:v>313</c:v>
                </c:pt>
                <c:pt idx="65">
                  <c:v>313</c:v>
                </c:pt>
                <c:pt idx="66">
                  <c:v>313</c:v>
                </c:pt>
                <c:pt idx="67">
                  <c:v>313</c:v>
                </c:pt>
                <c:pt idx="68">
                  <c:v>314</c:v>
                </c:pt>
                <c:pt idx="69">
                  <c:v>314</c:v>
                </c:pt>
                <c:pt idx="70">
                  <c:v>315</c:v>
                </c:pt>
                <c:pt idx="71">
                  <c:v>315</c:v>
                </c:pt>
                <c:pt idx="72">
                  <c:v>316</c:v>
                </c:pt>
                <c:pt idx="73">
                  <c:v>316</c:v>
                </c:pt>
                <c:pt idx="74">
                  <c:v>316</c:v>
                </c:pt>
                <c:pt idx="75">
                  <c:v>316</c:v>
                </c:pt>
                <c:pt idx="76">
                  <c:v>317</c:v>
                </c:pt>
                <c:pt idx="77">
                  <c:v>317</c:v>
                </c:pt>
                <c:pt idx="78">
                  <c:v>318</c:v>
                </c:pt>
                <c:pt idx="79">
                  <c:v>318</c:v>
                </c:pt>
                <c:pt idx="80">
                  <c:v>318</c:v>
                </c:pt>
                <c:pt idx="81">
                  <c:v>319</c:v>
                </c:pt>
                <c:pt idx="82">
                  <c:v>319</c:v>
                </c:pt>
                <c:pt idx="83">
                  <c:v>319</c:v>
                </c:pt>
                <c:pt idx="84">
                  <c:v>319</c:v>
                </c:pt>
                <c:pt idx="85">
                  <c:v>319</c:v>
                </c:pt>
                <c:pt idx="86">
                  <c:v>320</c:v>
                </c:pt>
                <c:pt idx="87">
                  <c:v>320</c:v>
                </c:pt>
                <c:pt idx="88">
                  <c:v>321</c:v>
                </c:pt>
                <c:pt idx="89">
                  <c:v>321</c:v>
                </c:pt>
                <c:pt idx="90">
                  <c:v>322</c:v>
                </c:pt>
                <c:pt idx="91">
                  <c:v>322</c:v>
                </c:pt>
                <c:pt idx="92">
                  <c:v>322</c:v>
                </c:pt>
                <c:pt idx="93">
                  <c:v>322</c:v>
                </c:pt>
                <c:pt idx="94">
                  <c:v>322</c:v>
                </c:pt>
                <c:pt idx="95">
                  <c:v>323</c:v>
                </c:pt>
                <c:pt idx="96">
                  <c:v>323</c:v>
                </c:pt>
                <c:pt idx="97">
                  <c:v>324</c:v>
                </c:pt>
                <c:pt idx="98">
                  <c:v>324</c:v>
                </c:pt>
                <c:pt idx="99">
                  <c:v>324</c:v>
                </c:pt>
                <c:pt idx="100">
                  <c:v>324</c:v>
                </c:pt>
                <c:pt idx="101">
                  <c:v>324</c:v>
                </c:pt>
                <c:pt idx="102">
                  <c:v>324</c:v>
                </c:pt>
                <c:pt idx="103">
                  <c:v>325</c:v>
                </c:pt>
                <c:pt idx="104">
                  <c:v>325</c:v>
                </c:pt>
                <c:pt idx="105">
                  <c:v>326</c:v>
                </c:pt>
                <c:pt idx="106">
                  <c:v>326</c:v>
                </c:pt>
                <c:pt idx="107">
                  <c:v>327</c:v>
                </c:pt>
                <c:pt idx="108">
                  <c:v>327</c:v>
                </c:pt>
                <c:pt idx="109">
                  <c:v>327</c:v>
                </c:pt>
                <c:pt idx="110">
                  <c:v>327</c:v>
                </c:pt>
                <c:pt idx="111">
                  <c:v>328</c:v>
                </c:pt>
                <c:pt idx="112">
                  <c:v>328</c:v>
                </c:pt>
                <c:pt idx="113">
                  <c:v>328</c:v>
                </c:pt>
                <c:pt idx="114">
                  <c:v>329</c:v>
                </c:pt>
                <c:pt idx="115">
                  <c:v>329</c:v>
                </c:pt>
                <c:pt idx="116">
                  <c:v>329</c:v>
                </c:pt>
                <c:pt idx="117">
                  <c:v>329</c:v>
                </c:pt>
                <c:pt idx="118">
                  <c:v>330</c:v>
                </c:pt>
                <c:pt idx="119">
                  <c:v>330</c:v>
                </c:pt>
                <c:pt idx="120">
                  <c:v>331</c:v>
                </c:pt>
                <c:pt idx="121">
                  <c:v>331</c:v>
                </c:pt>
                <c:pt idx="122">
                  <c:v>331</c:v>
                </c:pt>
                <c:pt idx="123">
                  <c:v>332</c:v>
                </c:pt>
                <c:pt idx="124">
                  <c:v>332</c:v>
                </c:pt>
                <c:pt idx="125">
                  <c:v>332</c:v>
                </c:pt>
                <c:pt idx="126">
                  <c:v>332</c:v>
                </c:pt>
                <c:pt idx="127">
                  <c:v>333</c:v>
                </c:pt>
                <c:pt idx="128">
                  <c:v>334</c:v>
                </c:pt>
                <c:pt idx="129">
                  <c:v>334</c:v>
                </c:pt>
                <c:pt idx="130">
                  <c:v>334</c:v>
                </c:pt>
                <c:pt idx="131">
                  <c:v>335</c:v>
                </c:pt>
                <c:pt idx="132">
                  <c:v>335</c:v>
                </c:pt>
                <c:pt idx="133">
                  <c:v>335</c:v>
                </c:pt>
                <c:pt idx="134">
                  <c:v>335</c:v>
                </c:pt>
                <c:pt idx="135">
                  <c:v>336</c:v>
                </c:pt>
                <c:pt idx="136">
                  <c:v>337</c:v>
                </c:pt>
                <c:pt idx="137">
                  <c:v>337</c:v>
                </c:pt>
                <c:pt idx="138">
                  <c:v>337</c:v>
                </c:pt>
                <c:pt idx="139">
                  <c:v>337</c:v>
                </c:pt>
                <c:pt idx="140">
                  <c:v>338</c:v>
                </c:pt>
                <c:pt idx="141">
                  <c:v>338</c:v>
                </c:pt>
                <c:pt idx="142">
                  <c:v>339</c:v>
                </c:pt>
                <c:pt idx="143">
                  <c:v>339</c:v>
                </c:pt>
                <c:pt idx="144">
                  <c:v>339</c:v>
                </c:pt>
                <c:pt idx="145">
                  <c:v>340</c:v>
                </c:pt>
                <c:pt idx="146">
                  <c:v>340</c:v>
                </c:pt>
                <c:pt idx="147">
                  <c:v>341</c:v>
                </c:pt>
                <c:pt idx="148">
                  <c:v>342</c:v>
                </c:pt>
                <c:pt idx="149">
                  <c:v>343</c:v>
                </c:pt>
                <c:pt idx="150">
                  <c:v>343</c:v>
                </c:pt>
                <c:pt idx="151">
                  <c:v>343</c:v>
                </c:pt>
                <c:pt idx="152">
                  <c:v>344</c:v>
                </c:pt>
                <c:pt idx="153">
                  <c:v>344</c:v>
                </c:pt>
                <c:pt idx="154">
                  <c:v>345</c:v>
                </c:pt>
                <c:pt idx="155">
                  <c:v>345</c:v>
                </c:pt>
                <c:pt idx="156">
                  <c:v>346</c:v>
                </c:pt>
                <c:pt idx="157">
                  <c:v>347</c:v>
                </c:pt>
                <c:pt idx="158">
                  <c:v>347</c:v>
                </c:pt>
                <c:pt idx="159">
                  <c:v>348</c:v>
                </c:pt>
                <c:pt idx="160">
                  <c:v>348</c:v>
                </c:pt>
                <c:pt idx="161">
                  <c:v>348</c:v>
                </c:pt>
                <c:pt idx="162">
                  <c:v>349</c:v>
                </c:pt>
                <c:pt idx="163">
                  <c:v>349</c:v>
                </c:pt>
                <c:pt idx="164">
                  <c:v>350</c:v>
                </c:pt>
                <c:pt idx="165">
                  <c:v>350</c:v>
                </c:pt>
                <c:pt idx="166">
                  <c:v>350</c:v>
                </c:pt>
                <c:pt idx="167">
                  <c:v>351</c:v>
                </c:pt>
                <c:pt idx="168">
                  <c:v>352</c:v>
                </c:pt>
                <c:pt idx="169">
                  <c:v>352</c:v>
                </c:pt>
                <c:pt idx="170">
                  <c:v>352</c:v>
                </c:pt>
                <c:pt idx="171">
                  <c:v>353</c:v>
                </c:pt>
                <c:pt idx="172">
                  <c:v>353</c:v>
                </c:pt>
                <c:pt idx="173">
                  <c:v>354</c:v>
                </c:pt>
                <c:pt idx="174">
                  <c:v>354</c:v>
                </c:pt>
                <c:pt idx="175">
                  <c:v>355</c:v>
                </c:pt>
                <c:pt idx="176">
                  <c:v>355</c:v>
                </c:pt>
                <c:pt idx="177">
                  <c:v>356</c:v>
                </c:pt>
                <c:pt idx="178">
                  <c:v>356</c:v>
                </c:pt>
                <c:pt idx="179">
                  <c:v>356</c:v>
                </c:pt>
                <c:pt idx="180">
                  <c:v>356</c:v>
                </c:pt>
                <c:pt idx="181">
                  <c:v>357</c:v>
                </c:pt>
                <c:pt idx="182">
                  <c:v>358</c:v>
                </c:pt>
                <c:pt idx="183">
                  <c:v>358</c:v>
                </c:pt>
                <c:pt idx="184">
                  <c:v>358</c:v>
                </c:pt>
                <c:pt idx="185">
                  <c:v>359</c:v>
                </c:pt>
                <c:pt idx="186">
                  <c:v>359</c:v>
                </c:pt>
                <c:pt idx="187">
                  <c:v>359</c:v>
                </c:pt>
                <c:pt idx="188">
                  <c:v>360</c:v>
                </c:pt>
                <c:pt idx="189">
                  <c:v>361</c:v>
                </c:pt>
                <c:pt idx="190">
                  <c:v>361</c:v>
                </c:pt>
                <c:pt idx="191">
                  <c:v>362</c:v>
                </c:pt>
                <c:pt idx="192">
                  <c:v>362</c:v>
                </c:pt>
                <c:pt idx="193">
                  <c:v>362</c:v>
                </c:pt>
                <c:pt idx="194">
                  <c:v>363</c:v>
                </c:pt>
                <c:pt idx="195">
                  <c:v>363</c:v>
                </c:pt>
                <c:pt idx="196">
                  <c:v>363</c:v>
                </c:pt>
                <c:pt idx="197">
                  <c:v>364</c:v>
                </c:pt>
                <c:pt idx="198">
                  <c:v>364</c:v>
                </c:pt>
                <c:pt idx="199">
                  <c:v>364</c:v>
                </c:pt>
                <c:pt idx="200">
                  <c:v>365</c:v>
                </c:pt>
                <c:pt idx="201">
                  <c:v>365</c:v>
                </c:pt>
                <c:pt idx="202">
                  <c:v>366</c:v>
                </c:pt>
                <c:pt idx="203">
                  <c:v>367</c:v>
                </c:pt>
                <c:pt idx="204">
                  <c:v>367</c:v>
                </c:pt>
                <c:pt idx="205">
                  <c:v>367</c:v>
                </c:pt>
                <c:pt idx="206">
                  <c:v>367</c:v>
                </c:pt>
                <c:pt idx="207">
                  <c:v>368</c:v>
                </c:pt>
                <c:pt idx="208">
                  <c:v>369</c:v>
                </c:pt>
                <c:pt idx="209">
                  <c:v>369</c:v>
                </c:pt>
                <c:pt idx="210">
                  <c:v>369</c:v>
                </c:pt>
                <c:pt idx="211">
                  <c:v>370</c:v>
                </c:pt>
                <c:pt idx="212">
                  <c:v>371</c:v>
                </c:pt>
                <c:pt idx="213">
                  <c:v>371</c:v>
                </c:pt>
                <c:pt idx="214">
                  <c:v>371</c:v>
                </c:pt>
                <c:pt idx="215">
                  <c:v>372</c:v>
                </c:pt>
                <c:pt idx="216">
                  <c:v>372</c:v>
                </c:pt>
                <c:pt idx="217">
                  <c:v>372</c:v>
                </c:pt>
                <c:pt idx="218">
                  <c:v>373</c:v>
                </c:pt>
                <c:pt idx="219">
                  <c:v>373</c:v>
                </c:pt>
                <c:pt idx="220">
                  <c:v>374</c:v>
                </c:pt>
                <c:pt idx="221">
                  <c:v>374</c:v>
                </c:pt>
                <c:pt idx="222">
                  <c:v>375</c:v>
                </c:pt>
                <c:pt idx="223">
                  <c:v>375</c:v>
                </c:pt>
                <c:pt idx="224">
                  <c:v>375</c:v>
                </c:pt>
                <c:pt idx="225">
                  <c:v>375</c:v>
                </c:pt>
                <c:pt idx="226">
                  <c:v>375</c:v>
                </c:pt>
                <c:pt idx="227">
                  <c:v>376</c:v>
                </c:pt>
                <c:pt idx="228">
                  <c:v>376</c:v>
                </c:pt>
                <c:pt idx="229">
                  <c:v>376</c:v>
                </c:pt>
                <c:pt idx="230">
                  <c:v>377</c:v>
                </c:pt>
                <c:pt idx="231">
                  <c:v>377</c:v>
                </c:pt>
                <c:pt idx="232">
                  <c:v>377</c:v>
                </c:pt>
                <c:pt idx="233">
                  <c:v>377</c:v>
                </c:pt>
                <c:pt idx="234">
                  <c:v>377</c:v>
                </c:pt>
                <c:pt idx="235">
                  <c:v>377</c:v>
                </c:pt>
                <c:pt idx="236">
                  <c:v>378</c:v>
                </c:pt>
                <c:pt idx="237">
                  <c:v>378</c:v>
                </c:pt>
                <c:pt idx="238">
                  <c:v>378</c:v>
                </c:pt>
                <c:pt idx="239">
                  <c:v>378</c:v>
                </c:pt>
                <c:pt idx="240">
                  <c:v>379</c:v>
                </c:pt>
                <c:pt idx="241">
                  <c:v>379</c:v>
                </c:pt>
                <c:pt idx="242">
                  <c:v>380</c:v>
                </c:pt>
                <c:pt idx="243">
                  <c:v>380</c:v>
                </c:pt>
                <c:pt idx="244">
                  <c:v>380</c:v>
                </c:pt>
                <c:pt idx="245">
                  <c:v>381</c:v>
                </c:pt>
                <c:pt idx="246">
                  <c:v>381</c:v>
                </c:pt>
                <c:pt idx="247">
                  <c:v>381</c:v>
                </c:pt>
                <c:pt idx="248">
                  <c:v>382</c:v>
                </c:pt>
                <c:pt idx="249">
                  <c:v>382</c:v>
                </c:pt>
                <c:pt idx="250">
                  <c:v>383</c:v>
                </c:pt>
                <c:pt idx="251">
                  <c:v>383</c:v>
                </c:pt>
                <c:pt idx="252">
                  <c:v>384</c:v>
                </c:pt>
                <c:pt idx="253">
                  <c:v>384</c:v>
                </c:pt>
                <c:pt idx="254">
                  <c:v>385</c:v>
                </c:pt>
                <c:pt idx="255">
                  <c:v>385</c:v>
                </c:pt>
                <c:pt idx="256">
                  <c:v>385</c:v>
                </c:pt>
                <c:pt idx="257">
                  <c:v>385</c:v>
                </c:pt>
                <c:pt idx="258">
                  <c:v>386</c:v>
                </c:pt>
                <c:pt idx="259">
                  <c:v>386</c:v>
                </c:pt>
                <c:pt idx="260">
                  <c:v>386</c:v>
                </c:pt>
                <c:pt idx="261">
                  <c:v>387</c:v>
                </c:pt>
                <c:pt idx="262">
                  <c:v>388</c:v>
                </c:pt>
                <c:pt idx="263">
                  <c:v>388</c:v>
                </c:pt>
                <c:pt idx="264">
                  <c:v>388</c:v>
                </c:pt>
                <c:pt idx="265">
                  <c:v>388</c:v>
                </c:pt>
                <c:pt idx="266">
                  <c:v>389</c:v>
                </c:pt>
                <c:pt idx="267">
                  <c:v>389</c:v>
                </c:pt>
                <c:pt idx="268">
                  <c:v>390</c:v>
                </c:pt>
                <c:pt idx="269">
                  <c:v>390</c:v>
                </c:pt>
                <c:pt idx="270">
                  <c:v>391</c:v>
                </c:pt>
                <c:pt idx="271">
                  <c:v>391</c:v>
                </c:pt>
                <c:pt idx="272">
                  <c:v>391</c:v>
                </c:pt>
                <c:pt idx="273">
                  <c:v>392</c:v>
                </c:pt>
                <c:pt idx="274">
                  <c:v>392</c:v>
                </c:pt>
                <c:pt idx="275">
                  <c:v>392</c:v>
                </c:pt>
                <c:pt idx="276">
                  <c:v>392</c:v>
                </c:pt>
                <c:pt idx="277">
                  <c:v>393</c:v>
                </c:pt>
                <c:pt idx="278">
                  <c:v>394</c:v>
                </c:pt>
                <c:pt idx="279">
                  <c:v>394</c:v>
                </c:pt>
                <c:pt idx="280">
                  <c:v>395</c:v>
                </c:pt>
                <c:pt idx="281">
                  <c:v>395</c:v>
                </c:pt>
                <c:pt idx="282">
                  <c:v>395</c:v>
                </c:pt>
                <c:pt idx="283">
                  <c:v>395</c:v>
                </c:pt>
                <c:pt idx="284">
                  <c:v>396</c:v>
                </c:pt>
                <c:pt idx="285">
                  <c:v>396</c:v>
                </c:pt>
                <c:pt idx="286">
                  <c:v>397</c:v>
                </c:pt>
                <c:pt idx="287">
                  <c:v>397</c:v>
                </c:pt>
                <c:pt idx="288">
                  <c:v>397</c:v>
                </c:pt>
                <c:pt idx="289">
                  <c:v>396</c:v>
                </c:pt>
                <c:pt idx="290">
                  <c:v>397</c:v>
                </c:pt>
                <c:pt idx="291">
                  <c:v>397</c:v>
                </c:pt>
                <c:pt idx="292">
                  <c:v>397</c:v>
                </c:pt>
                <c:pt idx="293">
                  <c:v>398</c:v>
                </c:pt>
                <c:pt idx="294">
                  <c:v>398</c:v>
                </c:pt>
                <c:pt idx="295">
                  <c:v>399</c:v>
                </c:pt>
                <c:pt idx="296">
                  <c:v>399</c:v>
                </c:pt>
                <c:pt idx="297">
                  <c:v>399</c:v>
                </c:pt>
                <c:pt idx="298">
                  <c:v>400</c:v>
                </c:pt>
                <c:pt idx="299">
                  <c:v>401</c:v>
                </c:pt>
                <c:pt idx="300">
                  <c:v>401</c:v>
                </c:pt>
                <c:pt idx="301">
                  <c:v>401</c:v>
                </c:pt>
                <c:pt idx="302">
                  <c:v>402</c:v>
                </c:pt>
                <c:pt idx="303">
                  <c:v>402</c:v>
                </c:pt>
                <c:pt idx="304">
                  <c:v>402</c:v>
                </c:pt>
                <c:pt idx="305">
                  <c:v>402</c:v>
                </c:pt>
                <c:pt idx="306">
                  <c:v>403</c:v>
                </c:pt>
                <c:pt idx="307">
                  <c:v>403</c:v>
                </c:pt>
                <c:pt idx="308">
                  <c:v>403</c:v>
                </c:pt>
                <c:pt idx="309">
                  <c:v>404</c:v>
                </c:pt>
                <c:pt idx="310">
                  <c:v>404</c:v>
                </c:pt>
                <c:pt idx="311">
                  <c:v>404</c:v>
                </c:pt>
                <c:pt idx="312">
                  <c:v>404</c:v>
                </c:pt>
                <c:pt idx="313">
                  <c:v>405</c:v>
                </c:pt>
                <c:pt idx="314">
                  <c:v>405</c:v>
                </c:pt>
                <c:pt idx="315">
                  <c:v>406</c:v>
                </c:pt>
                <c:pt idx="316">
                  <c:v>406</c:v>
                </c:pt>
                <c:pt idx="317">
                  <c:v>406</c:v>
                </c:pt>
                <c:pt idx="318">
                  <c:v>406</c:v>
                </c:pt>
                <c:pt idx="319">
                  <c:v>407</c:v>
                </c:pt>
                <c:pt idx="320">
                  <c:v>407</c:v>
                </c:pt>
                <c:pt idx="321">
                  <c:v>407</c:v>
                </c:pt>
                <c:pt idx="322">
                  <c:v>408</c:v>
                </c:pt>
                <c:pt idx="323">
                  <c:v>408</c:v>
                </c:pt>
                <c:pt idx="324">
                  <c:v>408</c:v>
                </c:pt>
                <c:pt idx="325">
                  <c:v>407</c:v>
                </c:pt>
                <c:pt idx="326">
                  <c:v>408</c:v>
                </c:pt>
                <c:pt idx="327">
                  <c:v>408</c:v>
                </c:pt>
                <c:pt idx="328">
                  <c:v>406</c:v>
                </c:pt>
                <c:pt idx="329">
                  <c:v>406</c:v>
                </c:pt>
                <c:pt idx="330">
                  <c:v>405</c:v>
                </c:pt>
                <c:pt idx="331">
                  <c:v>405</c:v>
                </c:pt>
                <c:pt idx="332">
                  <c:v>405</c:v>
                </c:pt>
                <c:pt idx="333">
                  <c:v>405</c:v>
                </c:pt>
                <c:pt idx="334">
                  <c:v>404</c:v>
                </c:pt>
                <c:pt idx="335">
                  <c:v>404</c:v>
                </c:pt>
                <c:pt idx="336">
                  <c:v>404</c:v>
                </c:pt>
                <c:pt idx="337">
                  <c:v>404</c:v>
                </c:pt>
                <c:pt idx="338">
                  <c:v>404</c:v>
                </c:pt>
                <c:pt idx="339">
                  <c:v>404</c:v>
                </c:pt>
                <c:pt idx="340">
                  <c:v>404</c:v>
                </c:pt>
                <c:pt idx="341">
                  <c:v>404</c:v>
                </c:pt>
                <c:pt idx="342">
                  <c:v>404</c:v>
                </c:pt>
                <c:pt idx="343">
                  <c:v>404</c:v>
                </c:pt>
                <c:pt idx="344">
                  <c:v>404</c:v>
                </c:pt>
                <c:pt idx="345">
                  <c:v>404</c:v>
                </c:pt>
                <c:pt idx="346">
                  <c:v>403</c:v>
                </c:pt>
                <c:pt idx="347">
                  <c:v>403</c:v>
                </c:pt>
                <c:pt idx="348">
                  <c:v>402</c:v>
                </c:pt>
                <c:pt idx="349">
                  <c:v>402</c:v>
                </c:pt>
                <c:pt idx="350">
                  <c:v>402</c:v>
                </c:pt>
                <c:pt idx="351">
                  <c:v>402</c:v>
                </c:pt>
                <c:pt idx="352">
                  <c:v>401</c:v>
                </c:pt>
                <c:pt idx="353">
                  <c:v>400</c:v>
                </c:pt>
                <c:pt idx="354">
                  <c:v/>
                </c:pt>
                <c:pt idx="355">
                  <c:v/>
                </c:pt>
                <c:pt idx="356">
                  <c:v/>
                </c:pt>
                <c:pt idx="357">
                  <c:v/>
                </c:pt>
                <c:pt idx="358">
                  <c:v/>
                </c:pt>
                <c:pt idx="359">
                  <c:v/>
                </c:pt>
                <c:pt idx="360">
                  <c:v/>
                </c:pt>
                <c:pt idx="361">
                  <c:v/>
                </c:pt>
                <c:pt idx="362">
                  <c:v/>
                </c:pt>
                <c:pt idx="363">
                  <c:v/>
                </c:pt>
                <c:pt idx="364">
                  <c:v/>
                </c:pt>
                <c:pt idx="365">
                  <c:v/>
                </c:pt>
                <c:pt idx="366">
                  <c:v/>
                </c:pt>
                <c:pt idx="367">
                  <c:v/>
                </c:pt>
                <c:pt idx="368">
                  <c:v/>
                </c:pt>
                <c:pt idx="369">
                  <c:v/>
                </c:pt>
                <c:pt idx="370">
                  <c:v/>
                </c:pt>
                <c:pt idx="371">
                  <c:v/>
                </c:pt>
                <c:pt idx="372">
                  <c:v/>
                </c:pt>
                <c:pt idx="373">
                  <c:v/>
                </c:pt>
                <c:pt idx="374">
                  <c:v/>
                </c:pt>
                <c:pt idx="375">
                  <c:v/>
                </c:pt>
                <c:pt idx="376">
                  <c:v/>
                </c:pt>
                <c:pt idx="377">
                  <c:v/>
                </c:pt>
                <c:pt idx="378">
                  <c:v/>
                </c:pt>
                <c:pt idx="379">
                  <c:v/>
                </c:pt>
                <c:pt idx="380">
                  <c:v/>
                </c:pt>
                <c:pt idx="381">
                  <c:v/>
                </c:pt>
                <c:pt idx="382">
                  <c:v/>
                </c:pt>
                <c:pt idx="383">
                  <c:v/>
                </c:pt>
                <c:pt idx="384">
                  <c:v/>
                </c:pt>
                <c:pt idx="385">
                  <c:v/>
                </c:pt>
                <c:pt idx="386">
                  <c:v/>
                </c:pt>
                <c:pt idx="387">
                  <c:v/>
                </c:pt>
                <c:pt idx="388">
                  <c:v/>
                </c:pt>
                <c:pt idx="389">
                  <c:v/>
                </c:pt>
                <c:pt idx="390">
                  <c:v/>
                </c:pt>
                <c:pt idx="391">
                  <c:v/>
                </c:pt>
                <c:pt idx="392">
                  <c:v/>
                </c:pt>
                <c:pt idx="393">
                  <c:v/>
                </c:pt>
                <c:pt idx="394">
                  <c:v/>
                </c:pt>
                <c:pt idx="395">
                  <c:v/>
                </c:pt>
                <c:pt idx="396">
                  <c:v/>
                </c:pt>
                <c:pt idx="397">
                  <c:v/>
                </c:pt>
                <c:pt idx="398">
                  <c:v/>
                </c:pt>
                <c:pt idx="399">
                  <c:v/>
                </c:pt>
                <c:pt idx="400">
                  <c:v/>
                </c:pt>
                <c:pt idx="401">
                  <c:v/>
                </c:pt>
                <c:pt idx="402">
                  <c:v/>
                </c:pt>
                <c:pt idx="403">
                  <c:v/>
                </c:pt>
                <c:pt idx="404">
                  <c:v/>
                </c:pt>
                <c:pt idx="405">
                  <c:v/>
                </c:pt>
                <c:pt idx="406">
                  <c:v/>
                </c:pt>
                <c:pt idx="407">
                  <c:v/>
                </c:pt>
                <c:pt idx="408">
                  <c:v/>
                </c:pt>
                <c:pt idx="409">
                  <c:v/>
                </c:pt>
                <c:pt idx="410">
                  <c:v/>
                </c:pt>
                <c:pt idx="411">
                  <c:v/>
                </c:pt>
                <c:pt idx="412">
                  <c:v/>
                </c:pt>
                <c:pt idx="413">
                  <c:v/>
                </c:pt>
                <c:pt idx="414">
                  <c:v/>
                </c:pt>
                <c:pt idx="415">
                  <c:v/>
                </c:pt>
                <c:pt idx="416">
                  <c:v/>
                </c:pt>
                <c:pt idx="417">
                  <c:v/>
                </c:pt>
                <c:pt idx="418">
                  <c:v/>
                </c:pt>
                <c:pt idx="419">
                  <c:v/>
                </c:pt>
                <c:pt idx="420">
                  <c:v/>
                </c:pt>
                <c:pt idx="421">
                  <c:v/>
                </c:pt>
                <c:pt idx="422">
                  <c:v/>
                </c:pt>
                <c:pt idx="423">
                  <c:v/>
                </c:pt>
                <c:pt idx="424">
                  <c:v/>
                </c:pt>
                <c:pt idx="425">
                  <c:v/>
                </c:pt>
                <c:pt idx="426">
                  <c:v/>
                </c:pt>
                <c:pt idx="427">
                  <c:v/>
                </c:pt>
                <c:pt idx="428">
                  <c:v/>
                </c:pt>
                <c:pt idx="429">
                  <c:v/>
                </c:pt>
                <c:pt idx="430">
                  <c:v/>
                </c:pt>
                <c:pt idx="431">
                  <c:v/>
                </c:pt>
                <c:pt idx="432">
                  <c:v/>
                </c:pt>
                <c:pt idx="433">
                  <c:v/>
                </c:pt>
                <c:pt idx="434">
                  <c:v/>
                </c:pt>
                <c:pt idx="435">
                  <c:v/>
                </c:pt>
                <c:pt idx="436">
                  <c:v/>
                </c:pt>
                <c:pt idx="437">
                  <c:v/>
                </c:pt>
                <c:pt idx="438">
                  <c:v/>
                </c:pt>
                <c:pt idx="439">
                  <c:v/>
                </c:pt>
                <c:pt idx="440">
                  <c:v/>
                </c:pt>
                <c:pt idx="441">
                  <c:v/>
                </c:pt>
                <c:pt idx="442">
                  <c:v/>
                </c:pt>
                <c:pt idx="443">
                  <c:v/>
                </c:pt>
                <c:pt idx="444">
                  <c:v/>
                </c:pt>
                <c:pt idx="445">
                  <c:v/>
                </c:pt>
                <c:pt idx="446">
                  <c:v/>
                </c:pt>
                <c:pt idx="447">
                  <c:v/>
                </c:pt>
                <c:pt idx="448">
                  <c:v/>
                </c:pt>
                <c:pt idx="449">
                  <c:v/>
                </c:pt>
                <c:pt idx="450">
                  <c:v/>
                </c:pt>
                <c:pt idx="451">
                  <c:v/>
                </c:pt>
                <c:pt idx="452">
                  <c:v/>
                </c:pt>
                <c:pt idx="453">
                  <c:v/>
                </c:pt>
                <c:pt idx="454">
                  <c:v/>
                </c:pt>
                <c:pt idx="455">
                  <c:v/>
                </c:pt>
                <c:pt idx="456">
                  <c:v/>
                </c:pt>
                <c:pt idx="457">
                  <c:v/>
                </c:pt>
                <c:pt idx="458">
                  <c:v/>
                </c:pt>
                <c:pt idx="459">
                  <c:v/>
                </c:pt>
                <c:pt idx="460">
                  <c:v/>
                </c:pt>
                <c:pt idx="461">
                  <c:v/>
                </c:pt>
                <c:pt idx="462">
                  <c:v/>
                </c:pt>
                <c:pt idx="463">
                  <c:v/>
                </c:pt>
                <c:pt idx="464">
                  <c:v/>
                </c:pt>
                <c:pt idx="465">
                  <c:v/>
                </c:pt>
                <c:pt idx="466">
                  <c:v/>
                </c:pt>
                <c:pt idx="467">
                  <c:v/>
                </c:pt>
                <c:pt idx="468">
                  <c:v/>
                </c:pt>
                <c:pt idx="469">
                  <c:v/>
                </c:pt>
                <c:pt idx="470">
                  <c:v/>
                </c:pt>
                <c:pt idx="471">
                  <c:v/>
                </c:pt>
                <c:pt idx="472">
                  <c:v/>
                </c:pt>
                <c:pt idx="473">
                  <c:v/>
                </c:pt>
                <c:pt idx="474">
                  <c:v/>
                </c:pt>
                <c:pt idx="475">
                  <c:v/>
                </c:pt>
                <c:pt idx="476">
                  <c:v/>
                </c:pt>
                <c:pt idx="477">
                  <c:v/>
                </c:pt>
                <c:pt idx="478">
                  <c:v/>
                </c:pt>
                <c:pt idx="479">
                  <c:v/>
                </c:pt>
                <c:pt idx="480">
                  <c:v/>
                </c:pt>
                <c:pt idx="481">
                  <c:v/>
                </c:pt>
                <c:pt idx="482">
                  <c:v/>
                </c:pt>
                <c:pt idx="483">
                  <c:v/>
                </c:pt>
                <c:pt idx="484">
                  <c:v/>
                </c:pt>
                <c:pt idx="485">
                  <c:v/>
                </c:pt>
                <c:pt idx="486">
                  <c:v/>
                </c:pt>
                <c:pt idx="487">
                  <c:v/>
                </c:pt>
                <c:pt idx="488">
                  <c:v/>
                </c:pt>
                <c:pt idx="489">
                  <c:v/>
                </c:pt>
                <c:pt idx="490">
                  <c:v/>
                </c:pt>
                <c:pt idx="491">
                  <c:v/>
                </c:pt>
                <c:pt idx="492">
                  <c:v/>
                </c:pt>
                <c:pt idx="493">
                  <c:v/>
                </c:pt>
                <c:pt idx="494">
                  <c:v/>
                </c:pt>
                <c:pt idx="495">
                  <c:v/>
                </c:pt>
                <c:pt idx="496">
                  <c:v/>
                </c:pt>
                <c:pt idx="497">
                  <c:v/>
                </c:pt>
                <c:pt idx="498">
                  <c:v/>
                </c:pt>
                <c:pt idx="499">
                  <c:v/>
                </c:pt>
                <c:pt idx="500">
                  <c:v/>
                </c:pt>
                <c:pt idx="501">
                  <c:v/>
                </c:pt>
                <c:pt idx="502">
                  <c:v/>
                </c:pt>
                <c:pt idx="503">
                  <c:v/>
                </c:pt>
                <c:pt idx="504">
                  <c:v/>
                </c:pt>
                <c:pt idx="505">
                  <c:v/>
                </c:pt>
                <c:pt idx="506">
                  <c:v/>
                </c:pt>
                <c:pt idx="507">
                  <c:v/>
                </c:pt>
                <c:pt idx="508">
                  <c:v/>
                </c:pt>
                <c:pt idx="509">
                  <c:v/>
                </c:pt>
                <c:pt idx="510">
                  <c:v/>
                </c:pt>
                <c:pt idx="511">
                  <c:v/>
                </c:pt>
                <c:pt idx="512">
                  <c:v/>
                </c:pt>
                <c:pt idx="513">
                  <c:v/>
                </c:pt>
                <c:pt idx="514">
                  <c:v/>
                </c:pt>
                <c:pt idx="515">
                  <c:v/>
                </c:pt>
                <c:pt idx="516">
                  <c:v/>
                </c:pt>
                <c:pt idx="517">
                  <c:v/>
                </c:pt>
                <c:pt idx="518">
                  <c:v/>
                </c:pt>
                <c:pt idx="519">
                  <c:v/>
                </c:pt>
                <c:pt idx="520">
                  <c:v/>
                </c:pt>
                <c:pt idx="521">
                  <c:v/>
                </c:pt>
                <c:pt idx="522">
                  <c:v/>
                </c:pt>
                <c:pt idx="523">
                  <c:v/>
                </c:pt>
                <c:pt idx="524">
                  <c:v/>
                </c:pt>
                <c:pt idx="525">
                  <c:v/>
                </c:pt>
                <c:pt idx="526">
                  <c:v/>
                </c:pt>
                <c:pt idx="527">
                  <c:v/>
                </c:pt>
                <c:pt idx="528">
                  <c:v/>
                </c:pt>
                <c:pt idx="529">
                  <c:v/>
                </c:pt>
                <c:pt idx="530">
                  <c:v/>
                </c:pt>
                <c:pt idx="531">
                  <c:v/>
                </c:pt>
                <c:pt idx="532">
                  <c:v/>
                </c:pt>
                <c:pt idx="533">
                  <c:v/>
                </c:pt>
                <c:pt idx="534">
                  <c:v/>
                </c:pt>
                <c:pt idx="535">
                  <c:v/>
                </c:pt>
                <c:pt idx="536">
                  <c:v/>
                </c:pt>
                <c:pt idx="537">
                  <c:v/>
                </c:pt>
                <c:pt idx="538">
                  <c:v/>
                </c:pt>
                <c:pt idx="539">
                  <c:v/>
                </c:pt>
                <c:pt idx="540">
                  <c:v/>
                </c:pt>
                <c:pt idx="541">
                  <c:v/>
                </c:pt>
                <c:pt idx="542">
                  <c:v/>
                </c:pt>
                <c:pt idx="543">
                  <c:v/>
                </c:pt>
                <c:pt idx="544">
                  <c:v/>
                </c:pt>
                <c:pt idx="545">
                  <c:v/>
                </c:pt>
                <c:pt idx="546">
                  <c:v/>
                </c:pt>
                <c:pt idx="547">
                  <c:v/>
                </c:pt>
                <c:pt idx="548">
                  <c:v/>
                </c:pt>
                <c:pt idx="549">
                  <c:v/>
                </c:pt>
                <c:pt idx="550">
                  <c:v/>
                </c:pt>
                <c:pt idx="551">
                  <c:v/>
                </c:pt>
                <c:pt idx="552">
                  <c:v/>
                </c:pt>
                <c:pt idx="553">
                  <c:v/>
                </c:pt>
                <c:pt idx="554">
                  <c:v/>
                </c:pt>
                <c:pt idx="555">
                  <c:v/>
                </c:pt>
                <c:pt idx="556">
                  <c:v/>
                </c:pt>
                <c:pt idx="557">
                  <c:v/>
                </c:pt>
                <c:pt idx="558">
                  <c:v/>
                </c:pt>
                <c:pt idx="559">
                  <c:v/>
                </c:pt>
                <c:pt idx="560">
                  <c:v/>
                </c:pt>
                <c:pt idx="561">
                  <c:v/>
                </c:pt>
                <c:pt idx="562">
                  <c:v/>
                </c:pt>
                <c:pt idx="563">
                  <c:v/>
                </c:pt>
                <c:pt idx="564">
                  <c:v/>
                </c:pt>
                <c:pt idx="565">
                  <c:v/>
                </c:pt>
                <c:pt idx="566">
                  <c:v/>
                </c:pt>
                <c:pt idx="567">
                  <c:v/>
                </c:pt>
                <c:pt idx="568">
                  <c:v/>
                </c:pt>
                <c:pt idx="569">
                  <c:v/>
                </c:pt>
                <c:pt idx="570">
                  <c:v/>
                </c:pt>
                <c:pt idx="571">
                  <c:v/>
                </c:pt>
                <c:pt idx="572">
                  <c:v/>
                </c:pt>
                <c:pt idx="573">
                  <c:v/>
                </c:pt>
                <c:pt idx="574">
                  <c:v/>
                </c:pt>
                <c:pt idx="575">
                  <c:v/>
                </c:pt>
                <c:pt idx="576">
                  <c:v/>
                </c:pt>
                <c:pt idx="577">
                  <c:v/>
                </c:pt>
                <c:pt idx="578">
                  <c:v/>
                </c:pt>
                <c:pt idx="579">
                  <c:v/>
                </c:pt>
                <c:pt idx="580">
                  <c:v/>
                </c:pt>
                <c:pt idx="581">
                  <c:v/>
                </c:pt>
                <c:pt idx="582">
                  <c:v/>
                </c:pt>
                <c:pt idx="583">
                  <c:v/>
                </c:pt>
                <c:pt idx="584">
                  <c:v/>
                </c:pt>
                <c:pt idx="585">
                  <c:v/>
                </c:pt>
                <c:pt idx="586">
                  <c:v/>
                </c:pt>
                <c:pt idx="587">
                  <c:v/>
                </c:pt>
                <c:pt idx="588">
                  <c:v/>
                </c:pt>
                <c:pt idx="589">
                  <c:v/>
                </c:pt>
                <c:pt idx="590">
                  <c:v/>
                </c:pt>
                <c:pt idx="591">
                  <c:v/>
                </c:pt>
                <c:pt idx="592">
                  <c:v/>
                </c:pt>
                <c:pt idx="593">
                  <c:v/>
                </c:pt>
                <c:pt idx="594">
                  <c:v/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Sheet1!$B$1</c:f>
              <c:strCache>
                <c:ptCount val="1"/>
                <c:pt idx="0">
                  <c:v>ex4_D40_heatTemp1</c:v>
                </c:pt>
              </c:strCache>
            </c:strRef>
          </c:tx>
          <c:marker>
            <c:symbol val="none"/>
            <c:size val="7"/>
          </c:marker>
          <c:val>
            <c:numRef>
              <c:f>Sheet1!$B$2:$B$595</c:f>
              <c:numCache>
                <c:formatCode>General</c:formatCode>
                <c:ptCount val="595"/>
                <c:pt idx="0">
                  <c:v>281</c:v>
                </c:pt>
                <c:pt idx="1">
                  <c:v>283</c:v>
                </c:pt>
                <c:pt idx="2">
                  <c:v>283</c:v>
                </c:pt>
                <c:pt idx="3">
                  <c:v>284</c:v>
                </c:pt>
                <c:pt idx="4">
                  <c:v>284</c:v>
                </c:pt>
                <c:pt idx="5">
                  <c:v>285</c:v>
                </c:pt>
                <c:pt idx="6">
                  <c:v>286</c:v>
                </c:pt>
                <c:pt idx="7">
                  <c:v>286</c:v>
                </c:pt>
                <c:pt idx="8">
                  <c:v>287</c:v>
                </c:pt>
                <c:pt idx="9">
                  <c:v>288</c:v>
                </c:pt>
                <c:pt idx="10">
                  <c:v>288</c:v>
                </c:pt>
                <c:pt idx="11">
                  <c:v>289</c:v>
                </c:pt>
                <c:pt idx="12">
                  <c:v>289</c:v>
                </c:pt>
                <c:pt idx="13">
                  <c:v>289</c:v>
                </c:pt>
                <c:pt idx="14">
                  <c:v>290</c:v>
                </c:pt>
                <c:pt idx="15">
                  <c:v>290</c:v>
                </c:pt>
                <c:pt idx="16">
                  <c:v>291</c:v>
                </c:pt>
                <c:pt idx="17">
                  <c:v>292</c:v>
                </c:pt>
                <c:pt idx="18">
                  <c:v>292</c:v>
                </c:pt>
                <c:pt idx="19">
                  <c:v>293</c:v>
                </c:pt>
                <c:pt idx="20">
                  <c:v>293</c:v>
                </c:pt>
                <c:pt idx="21">
                  <c:v>294</c:v>
                </c:pt>
                <c:pt idx="22">
                  <c:v>294</c:v>
                </c:pt>
                <c:pt idx="23">
                  <c:v>295</c:v>
                </c:pt>
                <c:pt idx="24">
                  <c:v>296</c:v>
                </c:pt>
                <c:pt idx="25">
                  <c:v>296</c:v>
                </c:pt>
                <c:pt idx="26">
                  <c:v>296</c:v>
                </c:pt>
                <c:pt idx="27">
                  <c:v>297</c:v>
                </c:pt>
                <c:pt idx="28">
                  <c:v>298</c:v>
                </c:pt>
                <c:pt idx="29">
                  <c:v>298</c:v>
                </c:pt>
                <c:pt idx="30">
                  <c:v>298</c:v>
                </c:pt>
                <c:pt idx="31">
                  <c:v>298</c:v>
                </c:pt>
                <c:pt idx="32">
                  <c:v>299</c:v>
                </c:pt>
                <c:pt idx="33">
                  <c:v>300</c:v>
                </c:pt>
                <c:pt idx="34">
                  <c:v>300</c:v>
                </c:pt>
                <c:pt idx="35">
                  <c:v>301</c:v>
                </c:pt>
                <c:pt idx="36">
                  <c:v>301</c:v>
                </c:pt>
                <c:pt idx="37">
                  <c:v>302</c:v>
                </c:pt>
                <c:pt idx="38">
                  <c:v>302</c:v>
                </c:pt>
                <c:pt idx="39">
                  <c:v>302</c:v>
                </c:pt>
                <c:pt idx="40">
                  <c:v>303</c:v>
                </c:pt>
                <c:pt idx="41">
                  <c:v>303</c:v>
                </c:pt>
                <c:pt idx="42">
                  <c:v>303</c:v>
                </c:pt>
                <c:pt idx="43">
                  <c:v>304</c:v>
                </c:pt>
                <c:pt idx="44">
                  <c:v>305</c:v>
                </c:pt>
                <c:pt idx="45">
                  <c:v>305</c:v>
                </c:pt>
                <c:pt idx="46">
                  <c:v>306</c:v>
                </c:pt>
                <c:pt idx="47">
                  <c:v>307</c:v>
                </c:pt>
                <c:pt idx="48">
                  <c:v>306</c:v>
                </c:pt>
                <c:pt idx="49">
                  <c:v>306</c:v>
                </c:pt>
                <c:pt idx="50">
                  <c:v>308</c:v>
                </c:pt>
                <c:pt idx="51">
                  <c:v>308</c:v>
                </c:pt>
                <c:pt idx="52">
                  <c:v>309</c:v>
                </c:pt>
                <c:pt idx="53">
                  <c:v>309</c:v>
                </c:pt>
                <c:pt idx="54">
                  <c:v>309</c:v>
                </c:pt>
                <c:pt idx="55">
                  <c:v>310</c:v>
                </c:pt>
                <c:pt idx="56">
                  <c:v>310</c:v>
                </c:pt>
                <c:pt idx="57">
                  <c:v>310</c:v>
                </c:pt>
                <c:pt idx="58">
                  <c:v>311</c:v>
                </c:pt>
                <c:pt idx="59">
                  <c:v>311</c:v>
                </c:pt>
                <c:pt idx="60">
                  <c:v>312</c:v>
                </c:pt>
                <c:pt idx="61">
                  <c:v>312</c:v>
                </c:pt>
                <c:pt idx="62">
                  <c:v>313</c:v>
                </c:pt>
                <c:pt idx="63">
                  <c:v>313</c:v>
                </c:pt>
                <c:pt idx="64">
                  <c:v>314</c:v>
                </c:pt>
                <c:pt idx="65">
                  <c:v>314</c:v>
                </c:pt>
                <c:pt idx="66">
                  <c:v>314</c:v>
                </c:pt>
                <c:pt idx="67">
                  <c:v>315</c:v>
                </c:pt>
                <c:pt idx="68">
                  <c:v>315</c:v>
                </c:pt>
                <c:pt idx="69">
                  <c:v>315</c:v>
                </c:pt>
                <c:pt idx="70">
                  <c:v>316</c:v>
                </c:pt>
                <c:pt idx="71">
                  <c:v>316</c:v>
                </c:pt>
                <c:pt idx="72">
                  <c:v>316</c:v>
                </c:pt>
                <c:pt idx="73">
                  <c:v>317</c:v>
                </c:pt>
                <c:pt idx="74">
                  <c:v>317</c:v>
                </c:pt>
                <c:pt idx="75">
                  <c:v>317</c:v>
                </c:pt>
                <c:pt idx="76">
                  <c:v>318</c:v>
                </c:pt>
                <c:pt idx="77">
                  <c:v>318</c:v>
                </c:pt>
                <c:pt idx="78">
                  <c:v>318</c:v>
                </c:pt>
                <c:pt idx="79">
                  <c:v>318</c:v>
                </c:pt>
                <c:pt idx="80">
                  <c:v>319</c:v>
                </c:pt>
                <c:pt idx="81">
                  <c:v>319</c:v>
                </c:pt>
                <c:pt idx="82">
                  <c:v>319</c:v>
                </c:pt>
                <c:pt idx="83">
                  <c:v>319</c:v>
                </c:pt>
                <c:pt idx="84">
                  <c:v>320</c:v>
                </c:pt>
                <c:pt idx="85">
                  <c:v>320</c:v>
                </c:pt>
                <c:pt idx="86">
                  <c:v>320</c:v>
                </c:pt>
                <c:pt idx="87">
                  <c:v>321</c:v>
                </c:pt>
                <c:pt idx="88">
                  <c:v>321</c:v>
                </c:pt>
                <c:pt idx="89">
                  <c:v>321</c:v>
                </c:pt>
                <c:pt idx="90">
                  <c:v>322</c:v>
                </c:pt>
                <c:pt idx="91">
                  <c:v>322</c:v>
                </c:pt>
                <c:pt idx="92">
                  <c:v>322</c:v>
                </c:pt>
                <c:pt idx="93">
                  <c:v>322</c:v>
                </c:pt>
                <c:pt idx="94">
                  <c:v>323</c:v>
                </c:pt>
                <c:pt idx="95">
                  <c:v>323</c:v>
                </c:pt>
                <c:pt idx="96">
                  <c:v>323</c:v>
                </c:pt>
                <c:pt idx="97">
                  <c:v>323</c:v>
                </c:pt>
                <c:pt idx="98">
                  <c:v>324</c:v>
                </c:pt>
                <c:pt idx="99">
                  <c:v>324</c:v>
                </c:pt>
                <c:pt idx="100">
                  <c:v>325</c:v>
                </c:pt>
                <c:pt idx="101">
                  <c:v>325</c:v>
                </c:pt>
                <c:pt idx="102">
                  <c:v>325</c:v>
                </c:pt>
                <c:pt idx="103">
                  <c:v>325</c:v>
                </c:pt>
                <c:pt idx="104">
                  <c:v>325</c:v>
                </c:pt>
                <c:pt idx="105">
                  <c:v>326</c:v>
                </c:pt>
                <c:pt idx="106">
                  <c:v>327</c:v>
                </c:pt>
                <c:pt idx="107">
                  <c:v>327</c:v>
                </c:pt>
                <c:pt idx="108">
                  <c:v>327</c:v>
                </c:pt>
                <c:pt idx="109">
                  <c:v>328</c:v>
                </c:pt>
                <c:pt idx="110">
                  <c:v>328</c:v>
                </c:pt>
                <c:pt idx="111">
                  <c:v>328</c:v>
                </c:pt>
                <c:pt idx="112">
                  <c:v>328</c:v>
                </c:pt>
                <c:pt idx="113">
                  <c:v>329</c:v>
                </c:pt>
                <c:pt idx="114">
                  <c:v>329</c:v>
                </c:pt>
                <c:pt idx="115">
                  <c:v>329</c:v>
                </c:pt>
                <c:pt idx="116">
                  <c:v>330</c:v>
                </c:pt>
                <c:pt idx="117">
                  <c:v>330</c:v>
                </c:pt>
                <c:pt idx="118">
                  <c:v>331</c:v>
                </c:pt>
                <c:pt idx="119">
                  <c:v>331</c:v>
                </c:pt>
                <c:pt idx="120">
                  <c:v>331</c:v>
                </c:pt>
                <c:pt idx="121">
                  <c:v>332</c:v>
                </c:pt>
                <c:pt idx="122">
                  <c:v>331</c:v>
                </c:pt>
                <c:pt idx="123">
                  <c:v>332</c:v>
                </c:pt>
                <c:pt idx="124">
                  <c:v>332</c:v>
                </c:pt>
                <c:pt idx="125">
                  <c:v>333</c:v>
                </c:pt>
                <c:pt idx="126">
                  <c:v>333</c:v>
                </c:pt>
                <c:pt idx="127">
                  <c:v>334</c:v>
                </c:pt>
                <c:pt idx="128">
                  <c:v>334</c:v>
                </c:pt>
                <c:pt idx="129">
                  <c:v>334</c:v>
                </c:pt>
                <c:pt idx="130">
                  <c:v>334</c:v>
                </c:pt>
                <c:pt idx="131">
                  <c:v>335</c:v>
                </c:pt>
                <c:pt idx="132">
                  <c:v>335</c:v>
                </c:pt>
                <c:pt idx="133">
                  <c:v>336</c:v>
                </c:pt>
                <c:pt idx="134">
                  <c:v>336</c:v>
                </c:pt>
                <c:pt idx="135">
                  <c:v>337</c:v>
                </c:pt>
                <c:pt idx="136">
                  <c:v>337</c:v>
                </c:pt>
                <c:pt idx="137">
                  <c:v>338</c:v>
                </c:pt>
                <c:pt idx="138">
                  <c:v>338</c:v>
                </c:pt>
                <c:pt idx="139">
                  <c:v>338</c:v>
                </c:pt>
                <c:pt idx="140">
                  <c:v>338</c:v>
                </c:pt>
                <c:pt idx="141">
                  <c:v>339</c:v>
                </c:pt>
                <c:pt idx="142">
                  <c:v>339</c:v>
                </c:pt>
                <c:pt idx="143">
                  <c:v>341</c:v>
                </c:pt>
                <c:pt idx="144">
                  <c:v>340</c:v>
                </c:pt>
                <c:pt idx="145">
                  <c:v>341</c:v>
                </c:pt>
                <c:pt idx="146">
                  <c:v>341</c:v>
                </c:pt>
                <c:pt idx="147">
                  <c:v>341</c:v>
                </c:pt>
                <c:pt idx="148">
                  <c:v>342</c:v>
                </c:pt>
                <c:pt idx="149">
                  <c:v>343</c:v>
                </c:pt>
                <c:pt idx="150">
                  <c:v>343</c:v>
                </c:pt>
                <c:pt idx="151">
                  <c:v>343</c:v>
                </c:pt>
                <c:pt idx="152">
                  <c:v>345</c:v>
                </c:pt>
                <c:pt idx="153">
                  <c:v>344</c:v>
                </c:pt>
                <c:pt idx="154">
                  <c:v>344</c:v>
                </c:pt>
                <c:pt idx="155">
                  <c:v>344</c:v>
                </c:pt>
                <c:pt idx="156">
                  <c:v>345</c:v>
                </c:pt>
                <c:pt idx="157">
                  <c:v>346</c:v>
                </c:pt>
                <c:pt idx="158">
                  <c:v>347</c:v>
                </c:pt>
                <c:pt idx="159">
                  <c:v>347</c:v>
                </c:pt>
                <c:pt idx="160">
                  <c:v>348</c:v>
                </c:pt>
                <c:pt idx="161">
                  <c:v>348</c:v>
                </c:pt>
                <c:pt idx="162">
                  <c:v>348</c:v>
                </c:pt>
                <c:pt idx="163">
                  <c:v>349</c:v>
                </c:pt>
                <c:pt idx="164">
                  <c:v>349</c:v>
                </c:pt>
                <c:pt idx="165">
                  <c:v>349</c:v>
                </c:pt>
                <c:pt idx="166">
                  <c:v>350</c:v>
                </c:pt>
                <c:pt idx="167">
                  <c:v>350</c:v>
                </c:pt>
                <c:pt idx="168">
                  <c:v>351</c:v>
                </c:pt>
                <c:pt idx="169">
                  <c:v>351</c:v>
                </c:pt>
                <c:pt idx="170">
                  <c:v>352</c:v>
                </c:pt>
                <c:pt idx="171">
                  <c:v>352</c:v>
                </c:pt>
                <c:pt idx="172">
                  <c:v>353</c:v>
                </c:pt>
                <c:pt idx="173">
                  <c:v>353</c:v>
                </c:pt>
                <c:pt idx="174">
                  <c:v>353</c:v>
                </c:pt>
                <c:pt idx="175">
                  <c:v>355</c:v>
                </c:pt>
                <c:pt idx="176">
                  <c:v>355</c:v>
                </c:pt>
                <c:pt idx="177">
                  <c:v>356</c:v>
                </c:pt>
                <c:pt idx="178">
                  <c:v>356</c:v>
                </c:pt>
                <c:pt idx="179">
                  <c:v>356</c:v>
                </c:pt>
                <c:pt idx="180">
                  <c:v>357</c:v>
                </c:pt>
                <c:pt idx="181">
                  <c:v>357</c:v>
                </c:pt>
                <c:pt idx="182">
                  <c:v>357</c:v>
                </c:pt>
                <c:pt idx="183">
                  <c:v>358</c:v>
                </c:pt>
                <c:pt idx="184">
                  <c:v>359</c:v>
                </c:pt>
                <c:pt idx="185">
                  <c:v>359</c:v>
                </c:pt>
                <c:pt idx="186">
                  <c:v>359</c:v>
                </c:pt>
                <c:pt idx="187">
                  <c:v>360</c:v>
                </c:pt>
                <c:pt idx="188">
                  <c:v>361</c:v>
                </c:pt>
                <c:pt idx="189">
                  <c:v>361</c:v>
                </c:pt>
                <c:pt idx="190">
                  <c:v>362</c:v>
                </c:pt>
                <c:pt idx="191">
                  <c:v>362</c:v>
                </c:pt>
                <c:pt idx="192">
                  <c:v>362</c:v>
                </c:pt>
                <c:pt idx="193">
                  <c:v>363</c:v>
                </c:pt>
                <c:pt idx="194">
                  <c:v>363</c:v>
                </c:pt>
                <c:pt idx="195">
                  <c:v>363</c:v>
                </c:pt>
                <c:pt idx="196">
                  <c:v>364</c:v>
                </c:pt>
                <c:pt idx="197">
                  <c:v>364</c:v>
                </c:pt>
                <c:pt idx="198">
                  <c:v>365</c:v>
                </c:pt>
                <c:pt idx="199">
                  <c:v>365</c:v>
                </c:pt>
                <c:pt idx="200">
                  <c:v>365</c:v>
                </c:pt>
                <c:pt idx="201">
                  <c:v>365</c:v>
                </c:pt>
                <c:pt idx="202">
                  <c:v>366</c:v>
                </c:pt>
                <c:pt idx="203">
                  <c:v>367</c:v>
                </c:pt>
                <c:pt idx="204">
                  <c:v>367</c:v>
                </c:pt>
                <c:pt idx="205">
                  <c:v>368</c:v>
                </c:pt>
                <c:pt idx="206">
                  <c:v>368</c:v>
                </c:pt>
                <c:pt idx="207">
                  <c:v>369</c:v>
                </c:pt>
                <c:pt idx="208">
                  <c:v>369</c:v>
                </c:pt>
                <c:pt idx="209">
                  <c:v>369</c:v>
                </c:pt>
                <c:pt idx="210">
                  <c:v>370</c:v>
                </c:pt>
                <c:pt idx="211">
                  <c:v>370</c:v>
                </c:pt>
                <c:pt idx="212">
                  <c:v>371</c:v>
                </c:pt>
                <c:pt idx="213">
                  <c:v>371</c:v>
                </c:pt>
                <c:pt idx="214">
                  <c:v>372</c:v>
                </c:pt>
                <c:pt idx="215">
                  <c:v>373</c:v>
                </c:pt>
                <c:pt idx="216">
                  <c:v>373</c:v>
                </c:pt>
                <c:pt idx="217">
                  <c:v>373</c:v>
                </c:pt>
                <c:pt idx="218">
                  <c:v>373</c:v>
                </c:pt>
                <c:pt idx="219">
                  <c:v>373</c:v>
                </c:pt>
                <c:pt idx="220">
                  <c:v>374</c:v>
                </c:pt>
                <c:pt idx="221">
                  <c:v>374</c:v>
                </c:pt>
                <c:pt idx="222">
                  <c:v>374</c:v>
                </c:pt>
                <c:pt idx="223">
                  <c:v>375</c:v>
                </c:pt>
                <c:pt idx="224">
                  <c:v>375</c:v>
                </c:pt>
                <c:pt idx="225">
                  <c:v>376</c:v>
                </c:pt>
                <c:pt idx="226">
                  <c:v>376</c:v>
                </c:pt>
                <c:pt idx="227">
                  <c:v>376</c:v>
                </c:pt>
                <c:pt idx="228">
                  <c:v>376</c:v>
                </c:pt>
                <c:pt idx="229">
                  <c:v>376</c:v>
                </c:pt>
                <c:pt idx="230">
                  <c:v>377</c:v>
                </c:pt>
                <c:pt idx="231">
                  <c:v>377</c:v>
                </c:pt>
                <c:pt idx="232">
                  <c:v>378</c:v>
                </c:pt>
                <c:pt idx="233">
                  <c:v>377</c:v>
                </c:pt>
                <c:pt idx="234">
                  <c:v>378</c:v>
                </c:pt>
                <c:pt idx="235">
                  <c:v>378</c:v>
                </c:pt>
                <c:pt idx="236">
                  <c:v>378</c:v>
                </c:pt>
                <c:pt idx="237">
                  <c:v>379</c:v>
                </c:pt>
                <c:pt idx="238">
                  <c:v>379</c:v>
                </c:pt>
                <c:pt idx="239">
                  <c:v>380</c:v>
                </c:pt>
                <c:pt idx="240">
                  <c:v>380</c:v>
                </c:pt>
                <c:pt idx="241">
                  <c:v>380</c:v>
                </c:pt>
                <c:pt idx="242">
                  <c:v>380</c:v>
                </c:pt>
                <c:pt idx="243">
                  <c:v>381</c:v>
                </c:pt>
                <c:pt idx="244">
                  <c:v>381</c:v>
                </c:pt>
                <c:pt idx="245">
                  <c:v>382</c:v>
                </c:pt>
                <c:pt idx="246">
                  <c:v>382</c:v>
                </c:pt>
                <c:pt idx="247">
                  <c:v>382</c:v>
                </c:pt>
                <c:pt idx="248">
                  <c:v>382</c:v>
                </c:pt>
                <c:pt idx="249">
                  <c:v>383</c:v>
                </c:pt>
                <c:pt idx="250">
                  <c:v>384</c:v>
                </c:pt>
                <c:pt idx="251">
                  <c:v>384</c:v>
                </c:pt>
                <c:pt idx="252">
                  <c:v>385</c:v>
                </c:pt>
                <c:pt idx="253">
                  <c:v>385</c:v>
                </c:pt>
                <c:pt idx="254">
                  <c:v>385</c:v>
                </c:pt>
                <c:pt idx="255">
                  <c:v>386</c:v>
                </c:pt>
                <c:pt idx="256">
                  <c:v>386</c:v>
                </c:pt>
                <c:pt idx="257">
                  <c:v>386</c:v>
                </c:pt>
                <c:pt idx="258">
                  <c:v>387</c:v>
                </c:pt>
                <c:pt idx="259">
                  <c:v>388</c:v>
                </c:pt>
                <c:pt idx="260">
                  <c:v>388</c:v>
                </c:pt>
                <c:pt idx="261">
                  <c:v>388</c:v>
                </c:pt>
                <c:pt idx="262">
                  <c:v>388</c:v>
                </c:pt>
                <c:pt idx="263">
                  <c:v>389</c:v>
                </c:pt>
                <c:pt idx="264">
                  <c:v>389</c:v>
                </c:pt>
                <c:pt idx="265">
                  <c:v>389</c:v>
                </c:pt>
                <c:pt idx="266">
                  <c:v>389</c:v>
                </c:pt>
                <c:pt idx="267">
                  <c:v>390</c:v>
                </c:pt>
                <c:pt idx="268">
                  <c:v>390</c:v>
                </c:pt>
                <c:pt idx="269">
                  <c:v>391</c:v>
                </c:pt>
                <c:pt idx="270">
                  <c:v>391</c:v>
                </c:pt>
                <c:pt idx="271">
                  <c:v>391</c:v>
                </c:pt>
                <c:pt idx="272">
                  <c:v>392</c:v>
                </c:pt>
                <c:pt idx="273">
                  <c:v>392</c:v>
                </c:pt>
                <c:pt idx="274">
                  <c:v>393</c:v>
                </c:pt>
                <c:pt idx="275">
                  <c:v>394</c:v>
                </c:pt>
                <c:pt idx="276">
                  <c:v>394</c:v>
                </c:pt>
                <c:pt idx="277">
                  <c:v>394</c:v>
                </c:pt>
                <c:pt idx="278">
                  <c:v>394</c:v>
                </c:pt>
                <c:pt idx="279">
                  <c:v>395</c:v>
                </c:pt>
                <c:pt idx="280">
                  <c:v>395</c:v>
                </c:pt>
                <c:pt idx="281">
                  <c:v>395</c:v>
                </c:pt>
                <c:pt idx="282">
                  <c:v>395</c:v>
                </c:pt>
                <c:pt idx="283">
                  <c:v>396</c:v>
                </c:pt>
                <c:pt idx="284">
                  <c:v>397</c:v>
                </c:pt>
                <c:pt idx="285">
                  <c:v>397</c:v>
                </c:pt>
                <c:pt idx="286">
                  <c:v>397</c:v>
                </c:pt>
                <c:pt idx="287">
                  <c:v>397</c:v>
                </c:pt>
                <c:pt idx="288">
                  <c:v>397</c:v>
                </c:pt>
                <c:pt idx="289">
                  <c:v>398</c:v>
                </c:pt>
                <c:pt idx="290">
                  <c:v>397</c:v>
                </c:pt>
                <c:pt idx="291">
                  <c:v>398</c:v>
                </c:pt>
                <c:pt idx="292">
                  <c:v>399</c:v>
                </c:pt>
                <c:pt idx="293">
                  <c:v>399</c:v>
                </c:pt>
                <c:pt idx="294">
                  <c:v>400</c:v>
                </c:pt>
                <c:pt idx="295">
                  <c:v>400</c:v>
                </c:pt>
                <c:pt idx="296">
                  <c:v>401</c:v>
                </c:pt>
                <c:pt idx="297">
                  <c:v>401</c:v>
                </c:pt>
                <c:pt idx="298">
                  <c:v>401</c:v>
                </c:pt>
                <c:pt idx="299">
                  <c:v>402</c:v>
                </c:pt>
                <c:pt idx="300">
                  <c:v>402</c:v>
                </c:pt>
                <c:pt idx="301">
                  <c:v>402</c:v>
                </c:pt>
                <c:pt idx="302">
                  <c:v>402</c:v>
                </c:pt>
                <c:pt idx="303">
                  <c:v>403</c:v>
                </c:pt>
                <c:pt idx="304">
                  <c:v>403</c:v>
                </c:pt>
                <c:pt idx="305">
                  <c:v>403</c:v>
                </c:pt>
                <c:pt idx="306">
                  <c:v>403</c:v>
                </c:pt>
                <c:pt idx="307">
                  <c:v>404</c:v>
                </c:pt>
                <c:pt idx="308">
                  <c:v>404</c:v>
                </c:pt>
                <c:pt idx="309">
                  <c:v>405</c:v>
                </c:pt>
                <c:pt idx="310">
                  <c:v>404</c:v>
                </c:pt>
                <c:pt idx="311">
                  <c:v>405</c:v>
                </c:pt>
                <c:pt idx="312">
                  <c:v>405</c:v>
                </c:pt>
                <c:pt idx="313">
                  <c:v>405</c:v>
                </c:pt>
                <c:pt idx="314">
                  <c:v>406</c:v>
                </c:pt>
                <c:pt idx="315">
                  <c:v>406</c:v>
                </c:pt>
                <c:pt idx="316">
                  <c:v>406</c:v>
                </c:pt>
                <c:pt idx="317">
                  <c:v>407</c:v>
                </c:pt>
                <c:pt idx="318">
                  <c:v>407</c:v>
                </c:pt>
                <c:pt idx="319">
                  <c:v>407</c:v>
                </c:pt>
                <c:pt idx="320">
                  <c:v>408</c:v>
                </c:pt>
                <c:pt idx="321">
                  <c:v>408</c:v>
                </c:pt>
                <c:pt idx="322">
                  <c:v>409</c:v>
                </c:pt>
                <c:pt idx="323">
                  <c:v>409</c:v>
                </c:pt>
                <c:pt idx="324">
                  <c:v>409</c:v>
                </c:pt>
                <c:pt idx="325">
                  <c:v>409</c:v>
                </c:pt>
                <c:pt idx="326">
                  <c:v>410</c:v>
                </c:pt>
                <c:pt idx="327">
                  <c:v>411</c:v>
                </c:pt>
                <c:pt idx="328">
                  <c:v>411</c:v>
                </c:pt>
                <c:pt idx="329">
                  <c:v>412</c:v>
                </c:pt>
                <c:pt idx="330">
                  <c:v>411</c:v>
                </c:pt>
                <c:pt idx="331">
                  <c:v>412</c:v>
                </c:pt>
                <c:pt idx="332">
                  <c:v>413</c:v>
                </c:pt>
                <c:pt idx="333">
                  <c:v>413</c:v>
                </c:pt>
                <c:pt idx="334">
                  <c:v>412</c:v>
                </c:pt>
                <c:pt idx="335">
                  <c:v>413</c:v>
                </c:pt>
                <c:pt idx="336">
                  <c:v>414</c:v>
                </c:pt>
                <c:pt idx="337">
                  <c:v>414</c:v>
                </c:pt>
                <c:pt idx="338">
                  <c:v>414</c:v>
                </c:pt>
                <c:pt idx="339">
                  <c:v>415</c:v>
                </c:pt>
                <c:pt idx="340">
                  <c:v>415</c:v>
                </c:pt>
                <c:pt idx="341">
                  <c:v>415</c:v>
                </c:pt>
                <c:pt idx="342">
                  <c:v>415</c:v>
                </c:pt>
                <c:pt idx="343">
                  <c:v>415</c:v>
                </c:pt>
                <c:pt idx="344">
                  <c:v>416</c:v>
                </c:pt>
                <c:pt idx="345">
                  <c:v>416</c:v>
                </c:pt>
                <c:pt idx="346">
                  <c:v>416</c:v>
                </c:pt>
                <c:pt idx="347">
                  <c:v>417</c:v>
                </c:pt>
                <c:pt idx="348">
                  <c:v>417</c:v>
                </c:pt>
                <c:pt idx="349">
                  <c:v>418</c:v>
                </c:pt>
                <c:pt idx="350">
                  <c:v>418</c:v>
                </c:pt>
                <c:pt idx="351">
                  <c:v>418</c:v>
                </c:pt>
                <c:pt idx="352">
                  <c:v>418</c:v>
                </c:pt>
                <c:pt idx="353">
                  <c:v>418</c:v>
                </c:pt>
                <c:pt idx="354">
                  <c:v>419</c:v>
                </c:pt>
                <c:pt idx="355">
                  <c:v>419</c:v>
                </c:pt>
                <c:pt idx="356">
                  <c:v>420</c:v>
                </c:pt>
                <c:pt idx="357">
                  <c:v>420</c:v>
                </c:pt>
                <c:pt idx="358">
                  <c:v>421</c:v>
                </c:pt>
                <c:pt idx="359">
                  <c:v>421</c:v>
                </c:pt>
                <c:pt idx="360">
                  <c:v>421</c:v>
                </c:pt>
                <c:pt idx="361">
                  <c:v>421</c:v>
                </c:pt>
                <c:pt idx="362">
                  <c:v>422</c:v>
                </c:pt>
                <c:pt idx="363">
                  <c:v>422</c:v>
                </c:pt>
                <c:pt idx="364">
                  <c:v>421</c:v>
                </c:pt>
                <c:pt idx="365">
                  <c:v>422</c:v>
                </c:pt>
                <c:pt idx="366">
                  <c:v>422</c:v>
                </c:pt>
                <c:pt idx="367">
                  <c:v>423</c:v>
                </c:pt>
                <c:pt idx="368">
                  <c:v>423</c:v>
                </c:pt>
                <c:pt idx="369">
                  <c:v>423</c:v>
                </c:pt>
                <c:pt idx="370">
                  <c:v>424</c:v>
                </c:pt>
                <c:pt idx="371">
                  <c:v>424</c:v>
                </c:pt>
                <c:pt idx="372">
                  <c:v>424</c:v>
                </c:pt>
                <c:pt idx="373">
                  <c:v>424</c:v>
                </c:pt>
                <c:pt idx="374">
                  <c:v>424</c:v>
                </c:pt>
                <c:pt idx="375">
                  <c:v>425</c:v>
                </c:pt>
                <c:pt idx="376">
                  <c:v>425</c:v>
                </c:pt>
                <c:pt idx="377">
                  <c:v>425</c:v>
                </c:pt>
                <c:pt idx="378">
                  <c:v>425</c:v>
                </c:pt>
                <c:pt idx="379">
                  <c:v>426</c:v>
                </c:pt>
                <c:pt idx="380">
                  <c:v>426</c:v>
                </c:pt>
                <c:pt idx="381">
                  <c:v>427</c:v>
                </c:pt>
                <c:pt idx="382">
                  <c:v>427</c:v>
                </c:pt>
                <c:pt idx="383">
                  <c:v>427</c:v>
                </c:pt>
                <c:pt idx="384">
                  <c:v>427</c:v>
                </c:pt>
                <c:pt idx="385">
                  <c:v>428</c:v>
                </c:pt>
                <c:pt idx="386">
                  <c:v>428</c:v>
                </c:pt>
                <c:pt idx="387">
                  <c:v>428</c:v>
                </c:pt>
                <c:pt idx="388">
                  <c:v>428</c:v>
                </c:pt>
                <c:pt idx="389">
                  <c:v>429</c:v>
                </c:pt>
                <c:pt idx="390">
                  <c:v>430</c:v>
                </c:pt>
                <c:pt idx="391">
                  <c:v>430</c:v>
                </c:pt>
                <c:pt idx="392">
                  <c:v>430</c:v>
                </c:pt>
                <c:pt idx="393">
                  <c:v>430</c:v>
                </c:pt>
                <c:pt idx="394">
                  <c:v>430</c:v>
                </c:pt>
                <c:pt idx="395">
                  <c:v>430</c:v>
                </c:pt>
                <c:pt idx="396">
                  <c:v>431</c:v>
                </c:pt>
                <c:pt idx="397">
                  <c:v>431</c:v>
                </c:pt>
                <c:pt idx="398">
                  <c:v>432</c:v>
                </c:pt>
                <c:pt idx="399">
                  <c:v>432</c:v>
                </c:pt>
                <c:pt idx="400">
                  <c:v>432</c:v>
                </c:pt>
                <c:pt idx="401">
                  <c:v>433</c:v>
                </c:pt>
                <c:pt idx="402">
                  <c:v>433</c:v>
                </c:pt>
                <c:pt idx="403">
                  <c:v>433</c:v>
                </c:pt>
                <c:pt idx="404">
                  <c:v>434</c:v>
                </c:pt>
                <c:pt idx="405">
                  <c:v>434</c:v>
                </c:pt>
                <c:pt idx="406">
                  <c:v>435</c:v>
                </c:pt>
                <c:pt idx="407">
                  <c:v>435</c:v>
                </c:pt>
                <c:pt idx="408">
                  <c:v>435</c:v>
                </c:pt>
                <c:pt idx="409">
                  <c:v>435</c:v>
                </c:pt>
                <c:pt idx="410">
                  <c:v>436</c:v>
                </c:pt>
                <c:pt idx="411">
                  <c:v>437</c:v>
                </c:pt>
                <c:pt idx="412">
                  <c:v>437</c:v>
                </c:pt>
                <c:pt idx="413">
                  <c:v>437</c:v>
                </c:pt>
                <c:pt idx="414">
                  <c:v>437</c:v>
                </c:pt>
                <c:pt idx="415">
                  <c:v>438</c:v>
                </c:pt>
                <c:pt idx="416">
                  <c:v>438</c:v>
                </c:pt>
                <c:pt idx="417">
                  <c:v>438</c:v>
                </c:pt>
                <c:pt idx="418">
                  <c:v>438</c:v>
                </c:pt>
                <c:pt idx="419">
                  <c:v>439</c:v>
                </c:pt>
                <c:pt idx="420">
                  <c:v>440</c:v>
                </c:pt>
                <c:pt idx="421">
                  <c:v>440</c:v>
                </c:pt>
                <c:pt idx="422">
                  <c:v>441</c:v>
                </c:pt>
                <c:pt idx="423">
                  <c:v>441</c:v>
                </c:pt>
                <c:pt idx="424">
                  <c:v>441</c:v>
                </c:pt>
                <c:pt idx="425">
                  <c:v>441</c:v>
                </c:pt>
                <c:pt idx="426">
                  <c:v>441</c:v>
                </c:pt>
                <c:pt idx="427">
                  <c:v>441</c:v>
                </c:pt>
                <c:pt idx="428">
                  <c:v>441</c:v>
                </c:pt>
                <c:pt idx="429">
                  <c:v>441</c:v>
                </c:pt>
                <c:pt idx="430">
                  <c:v>442</c:v>
                </c:pt>
                <c:pt idx="431">
                  <c:v>442</c:v>
                </c:pt>
                <c:pt idx="432">
                  <c:v>442</c:v>
                </c:pt>
                <c:pt idx="433">
                  <c:v>442</c:v>
                </c:pt>
                <c:pt idx="434">
                  <c:v>442</c:v>
                </c:pt>
                <c:pt idx="435">
                  <c:v>443</c:v>
                </c:pt>
                <c:pt idx="436">
                  <c:v>443</c:v>
                </c:pt>
                <c:pt idx="437">
                  <c:v>443</c:v>
                </c:pt>
                <c:pt idx="438">
                  <c:v>444</c:v>
                </c:pt>
                <c:pt idx="439">
                  <c:v>444</c:v>
                </c:pt>
                <c:pt idx="440">
                  <c:v>445</c:v>
                </c:pt>
                <c:pt idx="441">
                  <c:v>445</c:v>
                </c:pt>
                <c:pt idx="442">
                  <c:v>446</c:v>
                </c:pt>
                <c:pt idx="443">
                  <c:v>446</c:v>
                </c:pt>
                <c:pt idx="444">
                  <c:v>446</c:v>
                </c:pt>
                <c:pt idx="445">
                  <c:v>446</c:v>
                </c:pt>
                <c:pt idx="446">
                  <c:v>447</c:v>
                </c:pt>
                <c:pt idx="447">
                  <c:v>447</c:v>
                </c:pt>
                <c:pt idx="448">
                  <c:v>447</c:v>
                </c:pt>
                <c:pt idx="449">
                  <c:v>448</c:v>
                </c:pt>
                <c:pt idx="450">
                  <c:v>448</c:v>
                </c:pt>
                <c:pt idx="451">
                  <c:v>448</c:v>
                </c:pt>
                <c:pt idx="452">
                  <c:v>448</c:v>
                </c:pt>
                <c:pt idx="453">
                  <c:v>448</c:v>
                </c:pt>
                <c:pt idx="454">
                  <c:v>449</c:v>
                </c:pt>
                <c:pt idx="455">
                  <c:v>449</c:v>
                </c:pt>
                <c:pt idx="456">
                  <c:v>450</c:v>
                </c:pt>
                <c:pt idx="457">
                  <c:v>450</c:v>
                </c:pt>
                <c:pt idx="458">
                  <c:v>450</c:v>
                </c:pt>
                <c:pt idx="459">
                  <c:v>450</c:v>
                </c:pt>
                <c:pt idx="460">
                  <c:v>451</c:v>
                </c:pt>
                <c:pt idx="461">
                  <c:v>451</c:v>
                </c:pt>
                <c:pt idx="462">
                  <c:v>451</c:v>
                </c:pt>
                <c:pt idx="463">
                  <c:v>451</c:v>
                </c:pt>
                <c:pt idx="464">
                  <c:v>452</c:v>
                </c:pt>
                <c:pt idx="465">
                  <c:v>453</c:v>
                </c:pt>
                <c:pt idx="466">
                  <c:v>453</c:v>
                </c:pt>
                <c:pt idx="467">
                  <c:v>453</c:v>
                </c:pt>
                <c:pt idx="468">
                  <c:v>454</c:v>
                </c:pt>
                <c:pt idx="469">
                  <c:v>454</c:v>
                </c:pt>
                <c:pt idx="470">
                  <c:v>454</c:v>
                </c:pt>
                <c:pt idx="471">
                  <c:v>454</c:v>
                </c:pt>
                <c:pt idx="472">
                  <c:v>454</c:v>
                </c:pt>
                <c:pt idx="473">
                  <c:v>454</c:v>
                </c:pt>
                <c:pt idx="474">
                  <c:v>455</c:v>
                </c:pt>
                <c:pt idx="475">
                  <c:v>455</c:v>
                </c:pt>
                <c:pt idx="476">
                  <c:v>455</c:v>
                </c:pt>
                <c:pt idx="477">
                  <c:v>456</c:v>
                </c:pt>
                <c:pt idx="478">
                  <c:v>456</c:v>
                </c:pt>
                <c:pt idx="479">
                  <c:v>456</c:v>
                </c:pt>
                <c:pt idx="480">
                  <c:v>457</c:v>
                </c:pt>
                <c:pt idx="481">
                  <c:v>457</c:v>
                </c:pt>
                <c:pt idx="482">
                  <c:v>456</c:v>
                </c:pt>
                <c:pt idx="483">
                  <c:v>458</c:v>
                </c:pt>
                <c:pt idx="484">
                  <c:v>458</c:v>
                </c:pt>
                <c:pt idx="485">
                  <c:v>458</c:v>
                </c:pt>
                <c:pt idx="486">
                  <c:v>458</c:v>
                </c:pt>
                <c:pt idx="487">
                  <c:v>459</c:v>
                </c:pt>
                <c:pt idx="488">
                  <c:v>459</c:v>
                </c:pt>
                <c:pt idx="489">
                  <c:v>459</c:v>
                </c:pt>
                <c:pt idx="490">
                  <c:v>460</c:v>
                </c:pt>
                <c:pt idx="491">
                  <c:v>459</c:v>
                </c:pt>
                <c:pt idx="492">
                  <c:v>459</c:v>
                </c:pt>
                <c:pt idx="493">
                  <c:v>458</c:v>
                </c:pt>
                <c:pt idx="494">
                  <c:v>458</c:v>
                </c:pt>
                <c:pt idx="495">
                  <c:v>457</c:v>
                </c:pt>
                <c:pt idx="496">
                  <c:v>455</c:v>
                </c:pt>
                <c:pt idx="497">
                  <c:v>454</c:v>
                </c:pt>
                <c:pt idx="498">
                  <c:v>454</c:v>
                </c:pt>
                <c:pt idx="499">
                  <c:v>453</c:v>
                </c:pt>
                <c:pt idx="500">
                  <c:v>453</c:v>
                </c:pt>
                <c:pt idx="501">
                  <c:v>453</c:v>
                </c:pt>
                <c:pt idx="502">
                  <c:v>451</c:v>
                </c:pt>
                <c:pt idx="503">
                  <c:v>451</c:v>
                </c:pt>
                <c:pt idx="504">
                  <c:v>449</c:v>
                </c:pt>
                <c:pt idx="505">
                  <c:v>449</c:v>
                </c:pt>
                <c:pt idx="506">
                  <c:v>449</c:v>
                </c:pt>
                <c:pt idx="507">
                  <c:v>448</c:v>
                </c:pt>
                <c:pt idx="508">
                  <c:v>448</c:v>
                </c:pt>
                <c:pt idx="509">
                  <c:v>448</c:v>
                </c:pt>
                <c:pt idx="510">
                  <c:v>448</c:v>
                </c:pt>
                <c:pt idx="511">
                  <c:v>447</c:v>
                </c:pt>
                <c:pt idx="512">
                  <c:v>447</c:v>
                </c:pt>
                <c:pt idx="513">
                  <c:v>446</c:v>
                </c:pt>
                <c:pt idx="514">
                  <c:v>446</c:v>
                </c:pt>
                <c:pt idx="515">
                  <c:v>446</c:v>
                </c:pt>
                <c:pt idx="516">
                  <c:v>445</c:v>
                </c:pt>
                <c:pt idx="517">
                  <c:v>445</c:v>
                </c:pt>
                <c:pt idx="518">
                  <c:v>445</c:v>
                </c:pt>
                <c:pt idx="519">
                  <c:v>445</c:v>
                </c:pt>
                <c:pt idx="520">
                  <c:v>445</c:v>
                </c:pt>
                <c:pt idx="521">
                  <c:v>444</c:v>
                </c:pt>
                <c:pt idx="522">
                  <c:v>435</c:v>
                </c:pt>
                <c:pt idx="523">
                  <c:v>450</c:v>
                </c:pt>
                <c:pt idx="524">
                  <c:v/>
                </c:pt>
                <c:pt idx="525">
                  <c:v/>
                </c:pt>
                <c:pt idx="526">
                  <c:v/>
                </c:pt>
                <c:pt idx="527">
                  <c:v/>
                </c:pt>
                <c:pt idx="528">
                  <c:v/>
                </c:pt>
                <c:pt idx="529">
                  <c:v/>
                </c:pt>
                <c:pt idx="530">
                  <c:v/>
                </c:pt>
                <c:pt idx="531">
                  <c:v/>
                </c:pt>
                <c:pt idx="532">
                  <c:v/>
                </c:pt>
                <c:pt idx="533">
                  <c:v/>
                </c:pt>
                <c:pt idx="534">
                  <c:v/>
                </c:pt>
                <c:pt idx="535">
                  <c:v/>
                </c:pt>
                <c:pt idx="536">
                  <c:v/>
                </c:pt>
                <c:pt idx="537">
                  <c:v/>
                </c:pt>
                <c:pt idx="538">
                  <c:v/>
                </c:pt>
                <c:pt idx="539">
                  <c:v/>
                </c:pt>
                <c:pt idx="540">
                  <c:v/>
                </c:pt>
                <c:pt idx="541">
                  <c:v/>
                </c:pt>
                <c:pt idx="542">
                  <c:v/>
                </c:pt>
                <c:pt idx="543">
                  <c:v/>
                </c:pt>
                <c:pt idx="544">
                  <c:v/>
                </c:pt>
                <c:pt idx="545">
                  <c:v/>
                </c:pt>
                <c:pt idx="546">
                  <c:v/>
                </c:pt>
                <c:pt idx="547">
                  <c:v/>
                </c:pt>
                <c:pt idx="548">
                  <c:v/>
                </c:pt>
                <c:pt idx="549">
                  <c:v/>
                </c:pt>
                <c:pt idx="550">
                  <c:v/>
                </c:pt>
                <c:pt idx="551">
                  <c:v/>
                </c:pt>
                <c:pt idx="552">
                  <c:v/>
                </c:pt>
                <c:pt idx="553">
                  <c:v/>
                </c:pt>
                <c:pt idx="554">
                  <c:v/>
                </c:pt>
                <c:pt idx="555">
                  <c:v/>
                </c:pt>
                <c:pt idx="556">
                  <c:v/>
                </c:pt>
                <c:pt idx="557">
                  <c:v/>
                </c:pt>
                <c:pt idx="558">
                  <c:v/>
                </c:pt>
                <c:pt idx="559">
                  <c:v/>
                </c:pt>
                <c:pt idx="560">
                  <c:v/>
                </c:pt>
                <c:pt idx="561">
                  <c:v/>
                </c:pt>
                <c:pt idx="562">
                  <c:v/>
                </c:pt>
                <c:pt idx="563">
                  <c:v/>
                </c:pt>
                <c:pt idx="564">
                  <c:v/>
                </c:pt>
                <c:pt idx="565">
                  <c:v/>
                </c:pt>
                <c:pt idx="566">
                  <c:v/>
                </c:pt>
                <c:pt idx="567">
                  <c:v/>
                </c:pt>
                <c:pt idx="568">
                  <c:v/>
                </c:pt>
                <c:pt idx="569">
                  <c:v/>
                </c:pt>
                <c:pt idx="570">
                  <c:v/>
                </c:pt>
                <c:pt idx="571">
                  <c:v/>
                </c:pt>
                <c:pt idx="572">
                  <c:v/>
                </c:pt>
                <c:pt idx="573">
                  <c:v/>
                </c:pt>
                <c:pt idx="574">
                  <c:v/>
                </c:pt>
                <c:pt idx="575">
                  <c:v/>
                </c:pt>
                <c:pt idx="576">
                  <c:v/>
                </c:pt>
                <c:pt idx="577">
                  <c:v/>
                </c:pt>
                <c:pt idx="578">
                  <c:v/>
                </c:pt>
                <c:pt idx="579">
                  <c:v/>
                </c:pt>
                <c:pt idx="580">
                  <c:v/>
                </c:pt>
                <c:pt idx="581">
                  <c:v/>
                </c:pt>
                <c:pt idx="582">
                  <c:v/>
                </c:pt>
                <c:pt idx="583">
                  <c:v/>
                </c:pt>
                <c:pt idx="584">
                  <c:v/>
                </c:pt>
                <c:pt idx="585">
                  <c:v/>
                </c:pt>
                <c:pt idx="586">
                  <c:v/>
                </c:pt>
                <c:pt idx="587">
                  <c:v/>
                </c:pt>
                <c:pt idx="588">
                  <c:v/>
                </c:pt>
                <c:pt idx="589">
                  <c:v/>
                </c:pt>
                <c:pt idx="590">
                  <c:v/>
                </c:pt>
                <c:pt idx="591">
                  <c:v/>
                </c:pt>
                <c:pt idx="592">
                  <c:v/>
                </c:pt>
                <c:pt idx="593">
                  <c:v/>
                </c:pt>
                <c:pt idx="594">
                  <c:v/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ex4_D50_heatTemp1</c:v>
                </c:pt>
              </c:strCache>
            </c:strRef>
          </c:tx>
          <c:marker>
            <c:symbol val="none"/>
            <c:size val="7"/>
          </c:marker>
          <c:val>
            <c:numRef>
              <c:f>Sheet1!$C$2:$C$595</c:f>
              <c:numCache>
                <c:formatCode>General</c:formatCode>
                <c:ptCount val="595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200</c:v>
                </c:pt>
                <c:pt idx="125">
                  <c:v>200</c:v>
                </c:pt>
                <c:pt idx="126">
                  <c:v>200</c:v>
                </c:pt>
                <c:pt idx="127">
                  <c:v>200</c:v>
                </c:pt>
                <c:pt idx="128">
                  <c:v>200</c:v>
                </c:pt>
                <c:pt idx="129">
                  <c:v>200</c:v>
                </c:pt>
                <c:pt idx="130">
                  <c:v>200</c:v>
                </c:pt>
                <c:pt idx="131">
                  <c:v>200</c:v>
                </c:pt>
                <c:pt idx="132">
                  <c:v>200</c:v>
                </c:pt>
                <c:pt idx="133">
                  <c:v>200</c:v>
                </c:pt>
                <c:pt idx="134">
                  <c:v>200</c:v>
                </c:pt>
                <c:pt idx="135">
                  <c:v>200</c:v>
                </c:pt>
                <c:pt idx="136">
                  <c:v>200</c:v>
                </c:pt>
                <c:pt idx="137">
                  <c:v>200</c:v>
                </c:pt>
                <c:pt idx="138">
                  <c:v>201</c:v>
                </c:pt>
                <c:pt idx="139">
                  <c:v>201</c:v>
                </c:pt>
                <c:pt idx="140">
                  <c:v>201</c:v>
                </c:pt>
                <c:pt idx="141">
                  <c:v>201</c:v>
                </c:pt>
                <c:pt idx="142">
                  <c:v>201</c:v>
                </c:pt>
                <c:pt idx="143">
                  <c:v>203</c:v>
                </c:pt>
                <c:pt idx="144">
                  <c:v>204</c:v>
                </c:pt>
                <c:pt idx="145">
                  <c:v>204</c:v>
                </c:pt>
                <c:pt idx="146">
                  <c:v>205</c:v>
                </c:pt>
                <c:pt idx="147">
                  <c:v>205</c:v>
                </c:pt>
                <c:pt idx="148">
                  <c:v>205</c:v>
                </c:pt>
                <c:pt idx="149">
                  <c:v>207</c:v>
                </c:pt>
                <c:pt idx="150">
                  <c:v>207</c:v>
                </c:pt>
                <c:pt idx="151">
                  <c:v>207</c:v>
                </c:pt>
                <c:pt idx="152">
                  <c:v>208</c:v>
                </c:pt>
                <c:pt idx="153">
                  <c:v>211</c:v>
                </c:pt>
                <c:pt idx="154">
                  <c:v>209</c:v>
                </c:pt>
                <c:pt idx="155">
                  <c:v>212</c:v>
                </c:pt>
                <c:pt idx="156">
                  <c:v>212</c:v>
                </c:pt>
                <c:pt idx="157">
                  <c:v>213</c:v>
                </c:pt>
                <c:pt idx="158">
                  <c:v>212</c:v>
                </c:pt>
                <c:pt idx="159">
                  <c:v>215</c:v>
                </c:pt>
                <c:pt idx="160">
                  <c:v>215</c:v>
                </c:pt>
                <c:pt idx="161">
                  <c:v>216</c:v>
                </c:pt>
                <c:pt idx="162">
                  <c:v>217</c:v>
                </c:pt>
                <c:pt idx="163">
                  <c:v>219</c:v>
                </c:pt>
                <c:pt idx="164">
                  <c:v>219</c:v>
                </c:pt>
                <c:pt idx="165">
                  <c:v>219</c:v>
                </c:pt>
                <c:pt idx="166">
                  <c:v>220</c:v>
                </c:pt>
                <c:pt idx="167">
                  <c:v>220</c:v>
                </c:pt>
                <c:pt idx="168">
                  <c:v>220</c:v>
                </c:pt>
                <c:pt idx="169">
                  <c:v>220</c:v>
                </c:pt>
                <c:pt idx="170">
                  <c:v>220</c:v>
                </c:pt>
                <c:pt idx="171">
                  <c:v>223</c:v>
                </c:pt>
                <c:pt idx="172">
                  <c:v>223</c:v>
                </c:pt>
                <c:pt idx="173">
                  <c:v>223</c:v>
                </c:pt>
                <c:pt idx="174">
                  <c:v>223</c:v>
                </c:pt>
                <c:pt idx="175">
                  <c:v>223</c:v>
                </c:pt>
                <c:pt idx="176">
                  <c:v>225</c:v>
                </c:pt>
                <c:pt idx="177">
                  <c:v>225</c:v>
                </c:pt>
                <c:pt idx="178">
                  <c:v>226</c:v>
                </c:pt>
                <c:pt idx="179">
                  <c:v>226</c:v>
                </c:pt>
                <c:pt idx="180">
                  <c:v>226</c:v>
                </c:pt>
                <c:pt idx="181">
                  <c:v>228</c:v>
                </c:pt>
                <c:pt idx="182">
                  <c:v>228</c:v>
                </c:pt>
                <c:pt idx="183">
                  <c:v>228</c:v>
                </c:pt>
                <c:pt idx="184">
                  <c:v>229</c:v>
                </c:pt>
                <c:pt idx="185">
                  <c:v>229</c:v>
                </c:pt>
                <c:pt idx="186">
                  <c:v>230</c:v>
                </c:pt>
                <c:pt idx="187">
                  <c:v>231</c:v>
                </c:pt>
                <c:pt idx="188">
                  <c:v>231</c:v>
                </c:pt>
                <c:pt idx="189">
                  <c:v>232</c:v>
                </c:pt>
                <c:pt idx="190">
                  <c:v>233</c:v>
                </c:pt>
                <c:pt idx="191">
                  <c:v>234</c:v>
                </c:pt>
                <c:pt idx="192">
                  <c:v>234</c:v>
                </c:pt>
                <c:pt idx="193">
                  <c:v>233</c:v>
                </c:pt>
                <c:pt idx="194">
                  <c:v>234</c:v>
                </c:pt>
                <c:pt idx="195">
                  <c:v>235</c:v>
                </c:pt>
                <c:pt idx="196">
                  <c:v>236</c:v>
                </c:pt>
                <c:pt idx="197">
                  <c:v>236</c:v>
                </c:pt>
                <c:pt idx="198">
                  <c:v>237</c:v>
                </c:pt>
                <c:pt idx="199">
                  <c:v>237</c:v>
                </c:pt>
                <c:pt idx="200">
                  <c:v>238</c:v>
                </c:pt>
                <c:pt idx="201">
                  <c:v>238</c:v>
                </c:pt>
                <c:pt idx="202">
                  <c:v>239</c:v>
                </c:pt>
                <c:pt idx="203">
                  <c:v>240</c:v>
                </c:pt>
                <c:pt idx="204">
                  <c:v>240</c:v>
                </c:pt>
                <c:pt idx="205">
                  <c:v>240</c:v>
                </c:pt>
                <c:pt idx="206">
                  <c:v>241</c:v>
                </c:pt>
                <c:pt idx="207">
                  <c:v>241</c:v>
                </c:pt>
                <c:pt idx="208">
                  <c:v>241</c:v>
                </c:pt>
                <c:pt idx="209">
                  <c:v>242</c:v>
                </c:pt>
                <c:pt idx="210">
                  <c:v>242</c:v>
                </c:pt>
                <c:pt idx="211">
                  <c:v>243</c:v>
                </c:pt>
                <c:pt idx="212">
                  <c:v>243</c:v>
                </c:pt>
                <c:pt idx="213">
                  <c:v>244</c:v>
                </c:pt>
                <c:pt idx="214">
                  <c:v>244</c:v>
                </c:pt>
                <c:pt idx="215">
                  <c:v>245</c:v>
                </c:pt>
                <c:pt idx="216">
                  <c:v>246</c:v>
                </c:pt>
                <c:pt idx="217">
                  <c:v>245</c:v>
                </c:pt>
                <c:pt idx="218">
                  <c:v>246</c:v>
                </c:pt>
                <c:pt idx="219">
                  <c:v>246</c:v>
                </c:pt>
                <c:pt idx="220">
                  <c:v>246</c:v>
                </c:pt>
                <c:pt idx="221">
                  <c:v>246</c:v>
                </c:pt>
                <c:pt idx="222">
                  <c:v>248</c:v>
                </c:pt>
                <c:pt idx="223">
                  <c:v>247</c:v>
                </c:pt>
                <c:pt idx="224">
                  <c:v>248</c:v>
                </c:pt>
                <c:pt idx="225">
                  <c:v>249</c:v>
                </c:pt>
                <c:pt idx="226">
                  <c:v>249</c:v>
                </c:pt>
                <c:pt idx="227">
                  <c:v>250</c:v>
                </c:pt>
                <c:pt idx="228">
                  <c:v>250</c:v>
                </c:pt>
                <c:pt idx="229">
                  <c:v>251</c:v>
                </c:pt>
                <c:pt idx="230">
                  <c:v>250</c:v>
                </c:pt>
                <c:pt idx="231">
                  <c:v>252</c:v>
                </c:pt>
                <c:pt idx="232">
                  <c:v>252</c:v>
                </c:pt>
                <c:pt idx="233">
                  <c:v>252</c:v>
                </c:pt>
                <c:pt idx="234">
                  <c:v>252</c:v>
                </c:pt>
                <c:pt idx="235">
                  <c:v>253</c:v>
                </c:pt>
                <c:pt idx="236">
                  <c:v>253</c:v>
                </c:pt>
                <c:pt idx="237">
                  <c:v>253</c:v>
                </c:pt>
                <c:pt idx="238">
                  <c:v>254</c:v>
                </c:pt>
                <c:pt idx="239">
                  <c:v>254</c:v>
                </c:pt>
                <c:pt idx="240">
                  <c:v>255</c:v>
                </c:pt>
                <c:pt idx="241">
                  <c:v>256</c:v>
                </c:pt>
                <c:pt idx="242">
                  <c:v>256</c:v>
                </c:pt>
                <c:pt idx="243">
                  <c:v>257</c:v>
                </c:pt>
                <c:pt idx="244">
                  <c:v>258</c:v>
                </c:pt>
                <c:pt idx="245">
                  <c:v>258</c:v>
                </c:pt>
                <c:pt idx="246">
                  <c:v>258</c:v>
                </c:pt>
                <c:pt idx="247">
                  <c:v>259</c:v>
                </c:pt>
                <c:pt idx="248">
                  <c:v>258</c:v>
                </c:pt>
                <c:pt idx="249">
                  <c:v>259</c:v>
                </c:pt>
                <c:pt idx="250">
                  <c:v>259</c:v>
                </c:pt>
                <c:pt idx="251">
                  <c:v>259</c:v>
                </c:pt>
                <c:pt idx="252">
                  <c:v>260</c:v>
                </c:pt>
                <c:pt idx="253">
                  <c:v>260</c:v>
                </c:pt>
                <c:pt idx="254">
                  <c:v>261</c:v>
                </c:pt>
                <c:pt idx="255">
                  <c:v>261</c:v>
                </c:pt>
                <c:pt idx="256">
                  <c:v>261</c:v>
                </c:pt>
                <c:pt idx="257">
                  <c:v>263</c:v>
                </c:pt>
                <c:pt idx="258">
                  <c:v>263</c:v>
                </c:pt>
                <c:pt idx="259">
                  <c:v>263</c:v>
                </c:pt>
                <c:pt idx="260">
                  <c:v>263</c:v>
                </c:pt>
                <c:pt idx="261">
                  <c:v>264</c:v>
                </c:pt>
                <c:pt idx="262">
                  <c:v>264</c:v>
                </c:pt>
                <c:pt idx="263">
                  <c:v>264</c:v>
                </c:pt>
                <c:pt idx="264">
                  <c:v>265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267</c:v>
                </c:pt>
                <c:pt idx="269">
                  <c:v>267</c:v>
                </c:pt>
                <c:pt idx="270">
                  <c:v>267</c:v>
                </c:pt>
                <c:pt idx="271">
                  <c:v>268</c:v>
                </c:pt>
                <c:pt idx="272">
                  <c:v>268</c:v>
                </c:pt>
                <c:pt idx="273">
                  <c:v>269</c:v>
                </c:pt>
                <c:pt idx="274">
                  <c:v>269</c:v>
                </c:pt>
                <c:pt idx="275">
                  <c:v>270</c:v>
                </c:pt>
                <c:pt idx="276">
                  <c:v>270</c:v>
                </c:pt>
                <c:pt idx="277">
                  <c:v>271</c:v>
                </c:pt>
                <c:pt idx="278">
                  <c:v>271</c:v>
                </c:pt>
                <c:pt idx="279">
                  <c:v>272</c:v>
                </c:pt>
                <c:pt idx="280">
                  <c:v>272</c:v>
                </c:pt>
                <c:pt idx="281">
                  <c:v>272</c:v>
                </c:pt>
                <c:pt idx="282">
                  <c:v>272</c:v>
                </c:pt>
                <c:pt idx="283">
                  <c:v>272</c:v>
                </c:pt>
                <c:pt idx="284">
                  <c:v>273</c:v>
                </c:pt>
                <c:pt idx="285">
                  <c:v>273</c:v>
                </c:pt>
                <c:pt idx="286">
                  <c:v>273</c:v>
                </c:pt>
                <c:pt idx="287">
                  <c:v>274</c:v>
                </c:pt>
                <c:pt idx="288">
                  <c:v>275</c:v>
                </c:pt>
                <c:pt idx="289">
                  <c:v>276</c:v>
                </c:pt>
                <c:pt idx="290">
                  <c:v>276</c:v>
                </c:pt>
                <c:pt idx="291">
                  <c:v>277</c:v>
                </c:pt>
                <c:pt idx="292">
                  <c:v>277</c:v>
                </c:pt>
                <c:pt idx="293">
                  <c:v>278</c:v>
                </c:pt>
                <c:pt idx="294">
                  <c:v>278</c:v>
                </c:pt>
                <c:pt idx="295">
                  <c:v>278</c:v>
                </c:pt>
                <c:pt idx="296">
                  <c:v>279</c:v>
                </c:pt>
                <c:pt idx="297">
                  <c:v>279</c:v>
                </c:pt>
                <c:pt idx="298">
                  <c:v>280</c:v>
                </c:pt>
                <c:pt idx="299">
                  <c:v>280</c:v>
                </c:pt>
                <c:pt idx="300">
                  <c:v>281</c:v>
                </c:pt>
                <c:pt idx="301">
                  <c:v>281</c:v>
                </c:pt>
                <c:pt idx="302">
                  <c:v>281</c:v>
                </c:pt>
                <c:pt idx="303">
                  <c:v>281</c:v>
                </c:pt>
                <c:pt idx="304">
                  <c:v>282</c:v>
                </c:pt>
                <c:pt idx="305">
                  <c:v>283</c:v>
                </c:pt>
                <c:pt idx="306">
                  <c:v>282</c:v>
                </c:pt>
                <c:pt idx="307">
                  <c:v>282</c:v>
                </c:pt>
                <c:pt idx="308">
                  <c:v>282</c:v>
                </c:pt>
                <c:pt idx="309">
                  <c:v>283</c:v>
                </c:pt>
                <c:pt idx="310">
                  <c:v>284</c:v>
                </c:pt>
                <c:pt idx="311">
                  <c:v>285</c:v>
                </c:pt>
                <c:pt idx="312">
                  <c:v>285</c:v>
                </c:pt>
                <c:pt idx="313">
                  <c:v>285</c:v>
                </c:pt>
                <c:pt idx="314">
                  <c:v>286</c:v>
                </c:pt>
                <c:pt idx="315">
                  <c:v>286</c:v>
                </c:pt>
                <c:pt idx="316">
                  <c:v>287</c:v>
                </c:pt>
                <c:pt idx="317">
                  <c:v>287</c:v>
                </c:pt>
                <c:pt idx="318">
                  <c:v>287</c:v>
                </c:pt>
                <c:pt idx="319">
                  <c:v>288</c:v>
                </c:pt>
                <c:pt idx="320">
                  <c:v>288</c:v>
                </c:pt>
                <c:pt idx="321">
                  <c:v>289</c:v>
                </c:pt>
                <c:pt idx="322">
                  <c:v>289</c:v>
                </c:pt>
                <c:pt idx="323">
                  <c:v>289</c:v>
                </c:pt>
                <c:pt idx="324">
                  <c:v>290</c:v>
                </c:pt>
                <c:pt idx="325">
                  <c:v>290</c:v>
                </c:pt>
                <c:pt idx="326">
                  <c:v>290</c:v>
                </c:pt>
                <c:pt idx="327">
                  <c:v>290</c:v>
                </c:pt>
                <c:pt idx="328">
                  <c:v>290</c:v>
                </c:pt>
                <c:pt idx="329">
                  <c:v>291</c:v>
                </c:pt>
                <c:pt idx="330">
                  <c:v>291</c:v>
                </c:pt>
                <c:pt idx="331">
                  <c:v>292</c:v>
                </c:pt>
                <c:pt idx="332">
                  <c:v>292</c:v>
                </c:pt>
                <c:pt idx="333">
                  <c:v>293</c:v>
                </c:pt>
                <c:pt idx="334">
                  <c:v>293</c:v>
                </c:pt>
                <c:pt idx="335">
                  <c:v>293</c:v>
                </c:pt>
                <c:pt idx="336">
                  <c:v>294</c:v>
                </c:pt>
                <c:pt idx="337">
                  <c:v>294</c:v>
                </c:pt>
                <c:pt idx="338">
                  <c:v>294</c:v>
                </c:pt>
                <c:pt idx="339">
                  <c:v>295</c:v>
                </c:pt>
                <c:pt idx="340">
                  <c:v>295</c:v>
                </c:pt>
                <c:pt idx="341">
                  <c:v>296</c:v>
                </c:pt>
                <c:pt idx="342">
                  <c:v>296</c:v>
                </c:pt>
                <c:pt idx="343">
                  <c:v>296</c:v>
                </c:pt>
                <c:pt idx="344">
                  <c:v>296</c:v>
                </c:pt>
                <c:pt idx="345">
                  <c:v>296</c:v>
                </c:pt>
                <c:pt idx="346">
                  <c:v>297</c:v>
                </c:pt>
                <c:pt idx="347">
                  <c:v>298</c:v>
                </c:pt>
                <c:pt idx="348">
                  <c:v>298</c:v>
                </c:pt>
                <c:pt idx="349">
                  <c:v>298</c:v>
                </c:pt>
                <c:pt idx="350">
                  <c:v>299</c:v>
                </c:pt>
                <c:pt idx="351">
                  <c:v>299</c:v>
                </c:pt>
                <c:pt idx="352">
                  <c:v>300</c:v>
                </c:pt>
                <c:pt idx="353">
                  <c:v>300</c:v>
                </c:pt>
                <c:pt idx="354">
                  <c:v>300</c:v>
                </c:pt>
                <c:pt idx="355">
                  <c:v>300</c:v>
                </c:pt>
                <c:pt idx="356">
                  <c:v>301</c:v>
                </c:pt>
                <c:pt idx="357">
                  <c:v>302</c:v>
                </c:pt>
                <c:pt idx="358">
                  <c:v>302</c:v>
                </c:pt>
                <c:pt idx="359">
                  <c:v>302</c:v>
                </c:pt>
                <c:pt idx="360">
                  <c:v>303</c:v>
                </c:pt>
                <c:pt idx="361">
                  <c:v>303</c:v>
                </c:pt>
                <c:pt idx="362">
                  <c:v>303</c:v>
                </c:pt>
                <c:pt idx="363">
                  <c:v>303</c:v>
                </c:pt>
                <c:pt idx="364">
                  <c:v>303</c:v>
                </c:pt>
                <c:pt idx="365">
                  <c:v>304</c:v>
                </c:pt>
                <c:pt idx="366">
                  <c:v>304</c:v>
                </c:pt>
                <c:pt idx="367">
                  <c:v>304</c:v>
                </c:pt>
                <c:pt idx="368">
                  <c:v>305</c:v>
                </c:pt>
                <c:pt idx="369">
                  <c:v>305</c:v>
                </c:pt>
                <c:pt idx="370">
                  <c:v>306</c:v>
                </c:pt>
                <c:pt idx="371">
                  <c:v>306</c:v>
                </c:pt>
                <c:pt idx="372">
                  <c:v>306</c:v>
                </c:pt>
                <c:pt idx="373">
                  <c:v>307</c:v>
                </c:pt>
                <c:pt idx="374">
                  <c:v>307</c:v>
                </c:pt>
                <c:pt idx="375">
                  <c:v>308</c:v>
                </c:pt>
                <c:pt idx="376">
                  <c:v>308</c:v>
                </c:pt>
                <c:pt idx="377">
                  <c:v>308</c:v>
                </c:pt>
                <c:pt idx="378">
                  <c:v>309</c:v>
                </c:pt>
                <c:pt idx="379">
                  <c:v>309</c:v>
                </c:pt>
                <c:pt idx="380">
                  <c:v>309</c:v>
                </c:pt>
                <c:pt idx="381">
                  <c:v>309</c:v>
                </c:pt>
                <c:pt idx="382">
                  <c:v>310</c:v>
                </c:pt>
                <c:pt idx="383">
                  <c:v>310</c:v>
                </c:pt>
                <c:pt idx="384">
                  <c:v>311</c:v>
                </c:pt>
                <c:pt idx="385">
                  <c:v>311</c:v>
                </c:pt>
                <c:pt idx="386">
                  <c:v>311</c:v>
                </c:pt>
                <c:pt idx="387">
                  <c:v>312</c:v>
                </c:pt>
                <c:pt idx="388">
                  <c:v>312</c:v>
                </c:pt>
                <c:pt idx="389">
                  <c:v>313</c:v>
                </c:pt>
                <c:pt idx="390">
                  <c:v>313</c:v>
                </c:pt>
                <c:pt idx="391">
                  <c:v>313</c:v>
                </c:pt>
                <c:pt idx="392">
                  <c:v>314</c:v>
                </c:pt>
                <c:pt idx="393">
                  <c:v>314</c:v>
                </c:pt>
                <c:pt idx="394">
                  <c:v>315</c:v>
                </c:pt>
                <c:pt idx="395">
                  <c:v>315</c:v>
                </c:pt>
                <c:pt idx="396">
                  <c:v>315</c:v>
                </c:pt>
                <c:pt idx="397">
                  <c:v>315</c:v>
                </c:pt>
                <c:pt idx="398">
                  <c:v>316</c:v>
                </c:pt>
                <c:pt idx="399">
                  <c:v>316</c:v>
                </c:pt>
                <c:pt idx="400">
                  <c:v>317</c:v>
                </c:pt>
                <c:pt idx="401">
                  <c:v>317</c:v>
                </c:pt>
                <c:pt idx="402">
                  <c:v>317</c:v>
                </c:pt>
                <c:pt idx="403">
                  <c:v>318</c:v>
                </c:pt>
                <c:pt idx="404">
                  <c:v>318</c:v>
                </c:pt>
                <c:pt idx="405">
                  <c:v>318</c:v>
                </c:pt>
                <c:pt idx="406">
                  <c:v>318</c:v>
                </c:pt>
                <c:pt idx="407">
                  <c:v>319</c:v>
                </c:pt>
                <c:pt idx="408">
                  <c:v>319</c:v>
                </c:pt>
                <c:pt idx="409">
                  <c:v>319</c:v>
                </c:pt>
                <c:pt idx="410">
                  <c:v>319</c:v>
                </c:pt>
                <c:pt idx="411">
                  <c:v>319</c:v>
                </c:pt>
                <c:pt idx="412">
                  <c:v>320</c:v>
                </c:pt>
                <c:pt idx="413">
                  <c:v>320</c:v>
                </c:pt>
                <c:pt idx="414">
                  <c:v>321</c:v>
                </c:pt>
                <c:pt idx="415">
                  <c:v>321</c:v>
                </c:pt>
                <c:pt idx="416">
                  <c:v>321</c:v>
                </c:pt>
                <c:pt idx="417">
                  <c:v>321</c:v>
                </c:pt>
                <c:pt idx="418">
                  <c:v>321</c:v>
                </c:pt>
                <c:pt idx="419">
                  <c:v>322</c:v>
                </c:pt>
                <c:pt idx="420">
                  <c:v>322</c:v>
                </c:pt>
                <c:pt idx="421">
                  <c:v>322</c:v>
                </c:pt>
                <c:pt idx="422">
                  <c:v>323</c:v>
                </c:pt>
                <c:pt idx="423">
                  <c:v>323</c:v>
                </c:pt>
                <c:pt idx="424">
                  <c:v>323</c:v>
                </c:pt>
                <c:pt idx="425">
                  <c:v>323</c:v>
                </c:pt>
                <c:pt idx="426">
                  <c:v>324</c:v>
                </c:pt>
                <c:pt idx="427">
                  <c:v>324</c:v>
                </c:pt>
                <c:pt idx="428">
                  <c:v>324</c:v>
                </c:pt>
                <c:pt idx="429">
                  <c:v>324</c:v>
                </c:pt>
                <c:pt idx="430">
                  <c:v>325</c:v>
                </c:pt>
                <c:pt idx="431">
                  <c:v>325</c:v>
                </c:pt>
                <c:pt idx="432">
                  <c:v>325</c:v>
                </c:pt>
                <c:pt idx="433">
                  <c:v>325</c:v>
                </c:pt>
                <c:pt idx="434">
                  <c:v>326</c:v>
                </c:pt>
                <c:pt idx="435">
                  <c:v>326</c:v>
                </c:pt>
                <c:pt idx="436">
                  <c:v>326</c:v>
                </c:pt>
                <c:pt idx="437">
                  <c:v>326</c:v>
                </c:pt>
                <c:pt idx="438">
                  <c:v>327</c:v>
                </c:pt>
                <c:pt idx="439">
                  <c:v>327</c:v>
                </c:pt>
                <c:pt idx="440">
                  <c:v>328</c:v>
                </c:pt>
                <c:pt idx="441">
                  <c:v>328</c:v>
                </c:pt>
                <c:pt idx="442">
                  <c:v>328</c:v>
                </c:pt>
                <c:pt idx="443">
                  <c:v>328</c:v>
                </c:pt>
                <c:pt idx="444">
                  <c:v>329</c:v>
                </c:pt>
                <c:pt idx="445">
                  <c:v>329</c:v>
                </c:pt>
                <c:pt idx="446">
                  <c:v>329</c:v>
                </c:pt>
                <c:pt idx="447">
                  <c:v>330</c:v>
                </c:pt>
                <c:pt idx="448">
                  <c:v>329</c:v>
                </c:pt>
                <c:pt idx="449">
                  <c:v>330</c:v>
                </c:pt>
                <c:pt idx="450">
                  <c:v>331</c:v>
                </c:pt>
                <c:pt idx="451">
                  <c:v>331</c:v>
                </c:pt>
                <c:pt idx="452">
                  <c:v>331</c:v>
                </c:pt>
                <c:pt idx="453">
                  <c:v>331</c:v>
                </c:pt>
                <c:pt idx="454">
                  <c:v>332</c:v>
                </c:pt>
                <c:pt idx="455">
                  <c:v>332</c:v>
                </c:pt>
                <c:pt idx="456">
                  <c:v>332</c:v>
                </c:pt>
                <c:pt idx="457">
                  <c:v>332</c:v>
                </c:pt>
                <c:pt idx="458">
                  <c:v>333</c:v>
                </c:pt>
                <c:pt idx="459">
                  <c:v>334</c:v>
                </c:pt>
                <c:pt idx="460">
                  <c:v>334</c:v>
                </c:pt>
                <c:pt idx="461">
                  <c:v>334</c:v>
                </c:pt>
                <c:pt idx="462">
                  <c:v>334</c:v>
                </c:pt>
                <c:pt idx="463">
                  <c:v>335</c:v>
                </c:pt>
                <c:pt idx="464">
                  <c:v>335</c:v>
                </c:pt>
                <c:pt idx="465">
                  <c:v>335</c:v>
                </c:pt>
                <c:pt idx="466">
                  <c:v>336</c:v>
                </c:pt>
                <c:pt idx="467">
                  <c:v>336</c:v>
                </c:pt>
                <c:pt idx="468">
                  <c:v>336</c:v>
                </c:pt>
                <c:pt idx="469">
                  <c:v>336</c:v>
                </c:pt>
                <c:pt idx="470">
                  <c:v>337</c:v>
                </c:pt>
                <c:pt idx="471">
                  <c:v>337</c:v>
                </c:pt>
                <c:pt idx="472">
                  <c:v>337</c:v>
                </c:pt>
                <c:pt idx="473">
                  <c:v>338</c:v>
                </c:pt>
                <c:pt idx="474">
                  <c:v>338</c:v>
                </c:pt>
                <c:pt idx="475">
                  <c:v>338</c:v>
                </c:pt>
                <c:pt idx="476">
                  <c:v>338</c:v>
                </c:pt>
                <c:pt idx="477">
                  <c:v>338</c:v>
                </c:pt>
                <c:pt idx="478">
                  <c:v>339</c:v>
                </c:pt>
                <c:pt idx="479">
                  <c:v>339</c:v>
                </c:pt>
                <c:pt idx="480">
                  <c:v>340</c:v>
                </c:pt>
                <c:pt idx="481">
                  <c:v>340</c:v>
                </c:pt>
                <c:pt idx="482">
                  <c:v>340</c:v>
                </c:pt>
                <c:pt idx="483">
                  <c:v>340</c:v>
                </c:pt>
                <c:pt idx="484">
                  <c:v>341</c:v>
                </c:pt>
                <c:pt idx="485">
                  <c:v>342</c:v>
                </c:pt>
                <c:pt idx="486">
                  <c:v>342</c:v>
                </c:pt>
                <c:pt idx="487">
                  <c:v>342</c:v>
                </c:pt>
                <c:pt idx="488">
                  <c:v>343</c:v>
                </c:pt>
                <c:pt idx="489">
                  <c:v>343</c:v>
                </c:pt>
                <c:pt idx="490">
                  <c:v>343</c:v>
                </c:pt>
                <c:pt idx="491">
                  <c:v>344</c:v>
                </c:pt>
                <c:pt idx="492">
                  <c:v>344</c:v>
                </c:pt>
                <c:pt idx="493">
                  <c:v>345</c:v>
                </c:pt>
                <c:pt idx="494">
                  <c:v>345</c:v>
                </c:pt>
                <c:pt idx="495">
                  <c:v>345</c:v>
                </c:pt>
                <c:pt idx="496">
                  <c:v>345</c:v>
                </c:pt>
                <c:pt idx="497">
                  <c:v>345</c:v>
                </c:pt>
                <c:pt idx="498">
                  <c:v>346</c:v>
                </c:pt>
                <c:pt idx="499">
                  <c:v>346</c:v>
                </c:pt>
                <c:pt idx="500">
                  <c:v>347</c:v>
                </c:pt>
                <c:pt idx="501">
                  <c:v>347</c:v>
                </c:pt>
                <c:pt idx="502">
                  <c:v>348</c:v>
                </c:pt>
                <c:pt idx="503">
                  <c:v>348</c:v>
                </c:pt>
                <c:pt idx="504">
                  <c:v>348</c:v>
                </c:pt>
                <c:pt idx="505">
                  <c:v>349</c:v>
                </c:pt>
                <c:pt idx="506">
                  <c:v>349</c:v>
                </c:pt>
                <c:pt idx="507">
                  <c:v>350</c:v>
                </c:pt>
                <c:pt idx="508">
                  <c:v>350</c:v>
                </c:pt>
                <c:pt idx="509">
                  <c:v>350</c:v>
                </c:pt>
                <c:pt idx="510">
                  <c:v>351</c:v>
                </c:pt>
                <c:pt idx="511">
                  <c:v>351</c:v>
                </c:pt>
                <c:pt idx="512">
                  <c:v>351</c:v>
                </c:pt>
                <c:pt idx="513">
                  <c:v>352</c:v>
                </c:pt>
                <c:pt idx="514">
                  <c:v>352</c:v>
                </c:pt>
                <c:pt idx="515">
                  <c:v>352</c:v>
                </c:pt>
                <c:pt idx="516">
                  <c:v>353</c:v>
                </c:pt>
                <c:pt idx="517">
                  <c:v>353</c:v>
                </c:pt>
                <c:pt idx="518">
                  <c:v>353</c:v>
                </c:pt>
                <c:pt idx="519">
                  <c:v>354</c:v>
                </c:pt>
                <c:pt idx="520">
                  <c:v>354</c:v>
                </c:pt>
                <c:pt idx="521">
                  <c:v>354</c:v>
                </c:pt>
                <c:pt idx="522">
                  <c:v>355</c:v>
                </c:pt>
                <c:pt idx="523">
                  <c:v>354</c:v>
                </c:pt>
                <c:pt idx="524">
                  <c:v>355</c:v>
                </c:pt>
                <c:pt idx="525">
                  <c:v>356</c:v>
                </c:pt>
                <c:pt idx="526">
                  <c:v>356</c:v>
                </c:pt>
                <c:pt idx="527">
                  <c:v>356</c:v>
                </c:pt>
                <c:pt idx="528">
                  <c:v>356</c:v>
                </c:pt>
                <c:pt idx="529">
                  <c:v>356</c:v>
                </c:pt>
                <c:pt idx="530">
                  <c:v>357</c:v>
                </c:pt>
                <c:pt idx="531">
                  <c:v>358</c:v>
                </c:pt>
                <c:pt idx="532">
                  <c:v>358</c:v>
                </c:pt>
                <c:pt idx="533">
                  <c:v>358</c:v>
                </c:pt>
                <c:pt idx="534">
                  <c:v>359</c:v>
                </c:pt>
                <c:pt idx="535">
                  <c:v>359</c:v>
                </c:pt>
                <c:pt idx="536">
                  <c:v>360</c:v>
                </c:pt>
                <c:pt idx="537">
                  <c:v>360</c:v>
                </c:pt>
                <c:pt idx="538">
                  <c:v>360</c:v>
                </c:pt>
                <c:pt idx="539">
                  <c:v>361</c:v>
                </c:pt>
                <c:pt idx="540">
                  <c:v>361</c:v>
                </c:pt>
                <c:pt idx="541">
                  <c:v>361</c:v>
                </c:pt>
                <c:pt idx="542">
                  <c:v>361</c:v>
                </c:pt>
                <c:pt idx="543">
                  <c:v>362</c:v>
                </c:pt>
                <c:pt idx="544">
                  <c:v>363</c:v>
                </c:pt>
                <c:pt idx="545">
                  <c:v>363</c:v>
                </c:pt>
                <c:pt idx="546">
                  <c:v>363</c:v>
                </c:pt>
                <c:pt idx="547">
                  <c:v>363</c:v>
                </c:pt>
                <c:pt idx="548">
                  <c:v>363</c:v>
                </c:pt>
                <c:pt idx="549">
                  <c:v>364</c:v>
                </c:pt>
                <c:pt idx="550">
                  <c:v>364</c:v>
                </c:pt>
                <c:pt idx="551">
                  <c:v>364</c:v>
                </c:pt>
                <c:pt idx="552">
                  <c:v>364</c:v>
                </c:pt>
                <c:pt idx="553">
                  <c:v>364</c:v>
                </c:pt>
                <c:pt idx="554">
                  <c:v>364</c:v>
                </c:pt>
                <c:pt idx="555">
                  <c:v>364</c:v>
                </c:pt>
                <c:pt idx="556">
                  <c:v>364</c:v>
                </c:pt>
                <c:pt idx="557">
                  <c:v>364</c:v>
                </c:pt>
                <c:pt idx="558">
                  <c:v>363</c:v>
                </c:pt>
                <c:pt idx="559">
                  <c:v>363</c:v>
                </c:pt>
                <c:pt idx="560">
                  <c:v>363</c:v>
                </c:pt>
                <c:pt idx="561">
                  <c:v>363</c:v>
                </c:pt>
                <c:pt idx="562">
                  <c:v>362</c:v>
                </c:pt>
                <c:pt idx="563">
                  <c:v>362</c:v>
                </c:pt>
                <c:pt idx="564">
                  <c:v>361</c:v>
                </c:pt>
                <c:pt idx="565">
                  <c:v>362</c:v>
                </c:pt>
                <c:pt idx="566">
                  <c:v>362</c:v>
                </c:pt>
                <c:pt idx="567">
                  <c:v>361</c:v>
                </c:pt>
                <c:pt idx="568">
                  <c:v>361</c:v>
                </c:pt>
                <c:pt idx="569">
                  <c:v>361</c:v>
                </c:pt>
                <c:pt idx="570">
                  <c:v>361</c:v>
                </c:pt>
                <c:pt idx="571">
                  <c:v>361</c:v>
                </c:pt>
                <c:pt idx="572">
                  <c:v>360</c:v>
                </c:pt>
                <c:pt idx="573">
                  <c:v>360</c:v>
                </c:pt>
                <c:pt idx="574">
                  <c:v>360</c:v>
                </c:pt>
                <c:pt idx="575">
                  <c:v>359</c:v>
                </c:pt>
                <c:pt idx="576">
                  <c:v>359</c:v>
                </c:pt>
                <c:pt idx="577">
                  <c:v>359</c:v>
                </c:pt>
                <c:pt idx="578">
                  <c:v>359</c:v>
                </c:pt>
                <c:pt idx="579">
                  <c:v>359</c:v>
                </c:pt>
                <c:pt idx="580">
                  <c:v>359</c:v>
                </c:pt>
                <c:pt idx="581">
                  <c:v>359</c:v>
                </c:pt>
                <c:pt idx="582">
                  <c:v>359</c:v>
                </c:pt>
                <c:pt idx="583">
                  <c:v>358</c:v>
                </c:pt>
                <c:pt idx="584">
                  <c:v>364</c:v>
                </c:pt>
                <c:pt idx="585">
                  <c:v/>
                </c:pt>
                <c:pt idx="586">
                  <c:v/>
                </c:pt>
                <c:pt idx="587">
                  <c:v/>
                </c:pt>
                <c:pt idx="588">
                  <c:v/>
                </c:pt>
                <c:pt idx="589">
                  <c:v/>
                </c:pt>
                <c:pt idx="590">
                  <c:v/>
                </c:pt>
                <c:pt idx="591">
                  <c:v/>
                </c:pt>
                <c:pt idx="592">
                  <c:v/>
                </c:pt>
                <c:pt idx="593">
                  <c:v/>
                </c:pt>
                <c:pt idx="594">
                  <c:v/>
                </c:pt>
              </c:numCache>
            </c:numRef>
          </c:val>
          <c:smooth val="0"/>
        </c:ser>
        <c:marker val="0"/>
        <c:smooth val="0"/>
        <c:axId val="65189479"/>
        <c:axId val="410017739"/>
      </c:lineChart>
      <c:catAx>
        <c:axId val="65189479"/>
        <c:scaling>
          <c:orientation val="minMax"/>
        </c:scaling>
        <c:axPos val="b"/>
        <c:crossAx val="410017739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410017739"/>
        <c:scaling>
          <c:orientation val="minMax"/>
          <c:min val="150"/>
        </c:scaling>
        <c:axPos val="l"/>
        <c:crossAx val="65189479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14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ex4_D30_heatTemp1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Sheet1!$A$2:$A$366</c:f>
              <c:numCache>
                <c:formatCode>General</c:formatCode>
                <c:ptCount val="365"/>
                <c:pt idx="0">
                  <c:v>0.28</c:v>
                </c:pt>
                <c:pt idx="1">
                  <c:v>0.52</c:v>
                </c:pt>
                <c:pt idx="2">
                  <c:v>0.8</c:v>
                </c:pt>
                <c:pt idx="3">
                  <c:v>1.02</c:v>
                </c:pt>
                <c:pt idx="4">
                  <c:v>1.26</c:v>
                </c:pt>
                <c:pt idx="5">
                  <c:v>1.54</c:v>
                </c:pt>
                <c:pt idx="6">
                  <c:v>1.77</c:v>
                </c:pt>
                <c:pt idx="7">
                  <c:v>2.01</c:v>
                </c:pt>
                <c:pt idx="8">
                  <c:v>2.29</c:v>
                </c:pt>
                <c:pt idx="9">
                  <c:v>2.53</c:v>
                </c:pt>
                <c:pt idx="10">
                  <c:v>2.77</c:v>
                </c:pt>
                <c:pt idx="11">
                  <c:v>3</c:v>
                </c:pt>
                <c:pt idx="12">
                  <c:v>3.28</c:v>
                </c:pt>
                <c:pt idx="13">
                  <c:v>3.52</c:v>
                </c:pt>
                <c:pt idx="14">
                  <c:v>3.75</c:v>
                </c:pt>
                <c:pt idx="15">
                  <c:v>4.03</c:v>
                </c:pt>
                <c:pt idx="16">
                  <c:v>4.27</c:v>
                </c:pt>
                <c:pt idx="17">
                  <c:v>4.5</c:v>
                </c:pt>
                <c:pt idx="18">
                  <c:v>4.78</c:v>
                </c:pt>
                <c:pt idx="19">
                  <c:v>5.02</c:v>
                </c:pt>
                <c:pt idx="20">
                  <c:v>5.25</c:v>
                </c:pt>
                <c:pt idx="21">
                  <c:v>5.53</c:v>
                </c:pt>
                <c:pt idx="22">
                  <c:v>5.77</c:v>
                </c:pt>
                <c:pt idx="23">
                  <c:v>6</c:v>
                </c:pt>
                <c:pt idx="24">
                  <c:v>6.28</c:v>
                </c:pt>
                <c:pt idx="25">
                  <c:v>6.52</c:v>
                </c:pt>
                <c:pt idx="26">
                  <c:v>6.75</c:v>
                </c:pt>
                <c:pt idx="27">
                  <c:v>7.03</c:v>
                </c:pt>
                <c:pt idx="28">
                  <c:v>7.25</c:v>
                </c:pt>
                <c:pt idx="29">
                  <c:v>7.54</c:v>
                </c:pt>
                <c:pt idx="30">
                  <c:v>7.78</c:v>
                </c:pt>
                <c:pt idx="31">
                  <c:v>8.01</c:v>
                </c:pt>
                <c:pt idx="32">
                  <c:v>8.29</c:v>
                </c:pt>
                <c:pt idx="33">
                  <c:v>8.53</c:v>
                </c:pt>
                <c:pt idx="34">
                  <c:v>8.76</c:v>
                </c:pt>
                <c:pt idx="35">
                  <c:v>9.04</c:v>
                </c:pt>
                <c:pt idx="36">
                  <c:v>9.28</c:v>
                </c:pt>
                <c:pt idx="37">
                  <c:v>9.51</c:v>
                </c:pt>
                <c:pt idx="38">
                  <c:v>9.79</c:v>
                </c:pt>
                <c:pt idx="39">
                  <c:v>10.03</c:v>
                </c:pt>
                <c:pt idx="40">
                  <c:v>10.26</c:v>
                </c:pt>
                <c:pt idx="41">
                  <c:v>10.54</c:v>
                </c:pt>
                <c:pt idx="42">
                  <c:v>10.78</c:v>
                </c:pt>
                <c:pt idx="43">
                  <c:v>11.01</c:v>
                </c:pt>
                <c:pt idx="44">
                  <c:v>11.29</c:v>
                </c:pt>
                <c:pt idx="45">
                  <c:v>11.53</c:v>
                </c:pt>
                <c:pt idx="46">
                  <c:v>11.76</c:v>
                </c:pt>
                <c:pt idx="47">
                  <c:v>12.04</c:v>
                </c:pt>
                <c:pt idx="48">
                  <c:v>12.28</c:v>
                </c:pt>
                <c:pt idx="49">
                  <c:v>12.52</c:v>
                </c:pt>
                <c:pt idx="50">
                  <c:v>12.75</c:v>
                </c:pt>
                <c:pt idx="51">
                  <c:v>13.03</c:v>
                </c:pt>
                <c:pt idx="52">
                  <c:v>13.27</c:v>
                </c:pt>
                <c:pt idx="53">
                  <c:v>13.5</c:v>
                </c:pt>
                <c:pt idx="54">
                  <c:v>13.79</c:v>
                </c:pt>
                <c:pt idx="55">
                  <c:v>14.03</c:v>
                </c:pt>
                <c:pt idx="56">
                  <c:v>14.26</c:v>
                </c:pt>
                <c:pt idx="57">
                  <c:v>14.54</c:v>
                </c:pt>
                <c:pt idx="58">
                  <c:v>14.78</c:v>
                </c:pt>
                <c:pt idx="59">
                  <c:v>15.01</c:v>
                </c:pt>
                <c:pt idx="60">
                  <c:v>15.29</c:v>
                </c:pt>
                <c:pt idx="61">
                  <c:v>15.53</c:v>
                </c:pt>
                <c:pt idx="62">
                  <c:v>15.76</c:v>
                </c:pt>
                <c:pt idx="63">
                  <c:v>16.04</c:v>
                </c:pt>
                <c:pt idx="64">
                  <c:v>16.28</c:v>
                </c:pt>
                <c:pt idx="65">
                  <c:v>16.52</c:v>
                </c:pt>
                <c:pt idx="66">
                  <c:v>16.75</c:v>
                </c:pt>
                <c:pt idx="67">
                  <c:v>17.03</c:v>
                </c:pt>
                <c:pt idx="68">
                  <c:v>17.26</c:v>
                </c:pt>
                <c:pt idx="69">
                  <c:v>17.54</c:v>
                </c:pt>
                <c:pt idx="70">
                  <c:v>17.77</c:v>
                </c:pt>
                <c:pt idx="71">
                  <c:v>18</c:v>
                </c:pt>
                <c:pt idx="72">
                  <c:v>18.29</c:v>
                </c:pt>
                <c:pt idx="73">
                  <c:v>18.52</c:v>
                </c:pt>
                <c:pt idx="74">
                  <c:v>18.75</c:v>
                </c:pt>
                <c:pt idx="75">
                  <c:v>19.04</c:v>
                </c:pt>
                <c:pt idx="76">
                  <c:v>19.27</c:v>
                </c:pt>
                <c:pt idx="77">
                  <c:v>19.51</c:v>
                </c:pt>
                <c:pt idx="78">
                  <c:v>19.79</c:v>
                </c:pt>
                <c:pt idx="79">
                  <c:v>20.02</c:v>
                </c:pt>
                <c:pt idx="80">
                  <c:v>20.26</c:v>
                </c:pt>
                <c:pt idx="81">
                  <c:v>20.54</c:v>
                </c:pt>
                <c:pt idx="82">
                  <c:v>20.78</c:v>
                </c:pt>
                <c:pt idx="83">
                  <c:v>21.01</c:v>
                </c:pt>
                <c:pt idx="84">
                  <c:v>21.29</c:v>
                </c:pt>
                <c:pt idx="85">
                  <c:v>21.53</c:v>
                </c:pt>
                <c:pt idx="86">
                  <c:v>21.76</c:v>
                </c:pt>
                <c:pt idx="87">
                  <c:v>22.04</c:v>
                </c:pt>
                <c:pt idx="88">
                  <c:v>22.27</c:v>
                </c:pt>
                <c:pt idx="89">
                  <c:v>22.55</c:v>
                </c:pt>
                <c:pt idx="90">
                  <c:v>22.78</c:v>
                </c:pt>
                <c:pt idx="91">
                  <c:v>23.02</c:v>
                </c:pt>
                <c:pt idx="92">
                  <c:v>23.26</c:v>
                </c:pt>
                <c:pt idx="93">
                  <c:v>23.54</c:v>
                </c:pt>
                <c:pt idx="94">
                  <c:v>23.77</c:v>
                </c:pt>
                <c:pt idx="95">
                  <c:v>24.01</c:v>
                </c:pt>
                <c:pt idx="96">
                  <c:v>24.29</c:v>
                </c:pt>
                <c:pt idx="97">
                  <c:v>24.52</c:v>
                </c:pt>
                <c:pt idx="98">
                  <c:v>24.76</c:v>
                </c:pt>
                <c:pt idx="99">
                  <c:v>25.04</c:v>
                </c:pt>
                <c:pt idx="100">
                  <c:v>25.28</c:v>
                </c:pt>
                <c:pt idx="101">
                  <c:v>25.52</c:v>
                </c:pt>
                <c:pt idx="102">
                  <c:v>25.75</c:v>
                </c:pt>
                <c:pt idx="103">
                  <c:v>26.03</c:v>
                </c:pt>
                <c:pt idx="104">
                  <c:v>26.27</c:v>
                </c:pt>
                <c:pt idx="105">
                  <c:v>26.5</c:v>
                </c:pt>
                <c:pt idx="106">
                  <c:v>26.78</c:v>
                </c:pt>
                <c:pt idx="107">
                  <c:v>27.02</c:v>
                </c:pt>
                <c:pt idx="108">
                  <c:v>27.25</c:v>
                </c:pt>
                <c:pt idx="109">
                  <c:v>27.54</c:v>
                </c:pt>
                <c:pt idx="110">
                  <c:v>27.78</c:v>
                </c:pt>
                <c:pt idx="111">
                  <c:v>28.01</c:v>
                </c:pt>
                <c:pt idx="112">
                  <c:v>28.29</c:v>
                </c:pt>
                <c:pt idx="113">
                  <c:v>28.53</c:v>
                </c:pt>
                <c:pt idx="114">
                  <c:v>28.76</c:v>
                </c:pt>
                <c:pt idx="115">
                  <c:v>29.04</c:v>
                </c:pt>
                <c:pt idx="116">
                  <c:v>29.28</c:v>
                </c:pt>
                <c:pt idx="117">
                  <c:v>29.51</c:v>
                </c:pt>
                <c:pt idx="118">
                  <c:v>29.79</c:v>
                </c:pt>
                <c:pt idx="119">
                  <c:v>30.03</c:v>
                </c:pt>
                <c:pt idx="120">
                  <c:v>30.27</c:v>
                </c:pt>
                <c:pt idx="121">
                  <c:v>30.5</c:v>
                </c:pt>
                <c:pt idx="122">
                  <c:v>30.78</c:v>
                </c:pt>
                <c:pt idx="123">
                  <c:v>31.02</c:v>
                </c:pt>
                <c:pt idx="124">
                  <c:v>31.26</c:v>
                </c:pt>
                <c:pt idx="125">
                  <c:v>31.54</c:v>
                </c:pt>
                <c:pt idx="126">
                  <c:v>31.78</c:v>
                </c:pt>
                <c:pt idx="127">
                  <c:v>32.01</c:v>
                </c:pt>
                <c:pt idx="128">
                  <c:v>32.29</c:v>
                </c:pt>
                <c:pt idx="129">
                  <c:v>32.53</c:v>
                </c:pt>
                <c:pt idx="130">
                  <c:v>32.77</c:v>
                </c:pt>
                <c:pt idx="131">
                  <c:v>33</c:v>
                </c:pt>
                <c:pt idx="132">
                  <c:v>33.28</c:v>
                </c:pt>
                <c:pt idx="133">
                  <c:v>33.52</c:v>
                </c:pt>
                <c:pt idx="134">
                  <c:v>33.75</c:v>
                </c:pt>
                <c:pt idx="135">
                  <c:v>34.03</c:v>
                </c:pt>
                <c:pt idx="136">
                  <c:v>34.27</c:v>
                </c:pt>
                <c:pt idx="137">
                  <c:v>34.5</c:v>
                </c:pt>
                <c:pt idx="138">
                  <c:v>34.78</c:v>
                </c:pt>
                <c:pt idx="139">
                  <c:v>35.02</c:v>
                </c:pt>
                <c:pt idx="140">
                  <c:v>35.25</c:v>
                </c:pt>
                <c:pt idx="141">
                  <c:v>35.53</c:v>
                </c:pt>
                <c:pt idx="142">
                  <c:v>35.77</c:v>
                </c:pt>
                <c:pt idx="143">
                  <c:v>36</c:v>
                </c:pt>
                <c:pt idx="144">
                  <c:v>36.28</c:v>
                </c:pt>
                <c:pt idx="145">
                  <c:v>36.52</c:v>
                </c:pt>
                <c:pt idx="146">
                  <c:v>36.75</c:v>
                </c:pt>
                <c:pt idx="147">
                  <c:v>37.03</c:v>
                </c:pt>
                <c:pt idx="148">
                  <c:v>37.25</c:v>
                </c:pt>
                <c:pt idx="149">
                  <c:v>37.54</c:v>
                </c:pt>
                <c:pt idx="150">
                  <c:v>37.77</c:v>
                </c:pt>
                <c:pt idx="151">
                  <c:v>38</c:v>
                </c:pt>
                <c:pt idx="152">
                  <c:v>38.29</c:v>
                </c:pt>
                <c:pt idx="153">
                  <c:v>38.52</c:v>
                </c:pt>
                <c:pt idx="154">
                  <c:v>38.75</c:v>
                </c:pt>
                <c:pt idx="155">
                  <c:v>39.04</c:v>
                </c:pt>
                <c:pt idx="156">
                  <c:v>39.27</c:v>
                </c:pt>
                <c:pt idx="157">
                  <c:v>39.5</c:v>
                </c:pt>
                <c:pt idx="158">
                  <c:v>39.79</c:v>
                </c:pt>
                <c:pt idx="159">
                  <c:v>40.02</c:v>
                </c:pt>
                <c:pt idx="160">
                  <c:v>40.25</c:v>
                </c:pt>
                <c:pt idx="161">
                  <c:v>40.54</c:v>
                </c:pt>
                <c:pt idx="162">
                  <c:v>40.77</c:v>
                </c:pt>
                <c:pt idx="163">
                  <c:v>41</c:v>
                </c:pt>
                <c:pt idx="164">
                  <c:v>41.29</c:v>
                </c:pt>
                <c:pt idx="165">
                  <c:v>41.52</c:v>
                </c:pt>
                <c:pt idx="166">
                  <c:v>41.75</c:v>
                </c:pt>
                <c:pt idx="167">
                  <c:v>42.04</c:v>
                </c:pt>
                <c:pt idx="168">
                  <c:v>42.27</c:v>
                </c:pt>
                <c:pt idx="169">
                  <c:v>42.5</c:v>
                </c:pt>
                <c:pt idx="170">
                  <c:v>42.79</c:v>
                </c:pt>
                <c:pt idx="171">
                  <c:v>43.03</c:v>
                </c:pt>
                <c:pt idx="172">
                  <c:v>43.26</c:v>
                </c:pt>
                <c:pt idx="173">
                  <c:v>43.54</c:v>
                </c:pt>
                <c:pt idx="174">
                  <c:v>43.78</c:v>
                </c:pt>
                <c:pt idx="175">
                  <c:v>44.01</c:v>
                </c:pt>
                <c:pt idx="176">
                  <c:v>44.29</c:v>
                </c:pt>
                <c:pt idx="177">
                  <c:v>44.53</c:v>
                </c:pt>
                <c:pt idx="178">
                  <c:v>44.76</c:v>
                </c:pt>
                <c:pt idx="179">
                  <c:v>45.04</c:v>
                </c:pt>
                <c:pt idx="180">
                  <c:v>45.28</c:v>
                </c:pt>
                <c:pt idx="181">
                  <c:v>45.51</c:v>
                </c:pt>
                <c:pt idx="182">
                  <c:v>45.79</c:v>
                </c:pt>
                <c:pt idx="183">
                  <c:v>46.03</c:v>
                </c:pt>
                <c:pt idx="184">
                  <c:v>46.26</c:v>
                </c:pt>
                <c:pt idx="185">
                  <c:v>46.54</c:v>
                </c:pt>
                <c:pt idx="186">
                  <c:v>46.78</c:v>
                </c:pt>
                <c:pt idx="187">
                  <c:v>47.01</c:v>
                </c:pt>
                <c:pt idx="188">
                  <c:v>47.29</c:v>
                </c:pt>
                <c:pt idx="189">
                  <c:v>47.52</c:v>
                </c:pt>
                <c:pt idx="190">
                  <c:v>47.76</c:v>
                </c:pt>
                <c:pt idx="191">
                  <c:v>48.04</c:v>
                </c:pt>
                <c:pt idx="192">
                  <c:v>48.27</c:v>
                </c:pt>
                <c:pt idx="193">
                  <c:v>48.5</c:v>
                </c:pt>
                <c:pt idx="194">
                  <c:v>48.78</c:v>
                </c:pt>
                <c:pt idx="195">
                  <c:v>49.02</c:v>
                </c:pt>
                <c:pt idx="196">
                  <c:v>49.25</c:v>
                </c:pt>
                <c:pt idx="197">
                  <c:v>49.54</c:v>
                </c:pt>
                <c:pt idx="198">
                  <c:v>49.77</c:v>
                </c:pt>
                <c:pt idx="199">
                  <c:v>50.01</c:v>
                </c:pt>
                <c:pt idx="200">
                  <c:v>50.29</c:v>
                </c:pt>
                <c:pt idx="201">
                  <c:v>50.52</c:v>
                </c:pt>
                <c:pt idx="202">
                  <c:v>50.76</c:v>
                </c:pt>
                <c:pt idx="203">
                  <c:v>51.04</c:v>
                </c:pt>
                <c:pt idx="204">
                  <c:v>51.27</c:v>
                </c:pt>
                <c:pt idx="205">
                  <c:v>51.51</c:v>
                </c:pt>
                <c:pt idx="206">
                  <c:v>51.79</c:v>
                </c:pt>
                <c:pt idx="207">
                  <c:v>52.02</c:v>
                </c:pt>
                <c:pt idx="208">
                  <c:v>52.26</c:v>
                </c:pt>
                <c:pt idx="209">
                  <c:v>52.54</c:v>
                </c:pt>
                <c:pt idx="210">
                  <c:v>52.77</c:v>
                </c:pt>
                <c:pt idx="211">
                  <c:v>53.01</c:v>
                </c:pt>
                <c:pt idx="212">
                  <c:v>53.29</c:v>
                </c:pt>
                <c:pt idx="213">
                  <c:v>53.52</c:v>
                </c:pt>
                <c:pt idx="214">
                  <c:v>53.77</c:v>
                </c:pt>
                <c:pt idx="215">
                  <c:v>54</c:v>
                </c:pt>
                <c:pt idx="216">
                  <c:v>54.28</c:v>
                </c:pt>
                <c:pt idx="217">
                  <c:v>54.52</c:v>
                </c:pt>
                <c:pt idx="218">
                  <c:v>54.8</c:v>
                </c:pt>
                <c:pt idx="219">
                  <c:v>55.03</c:v>
                </c:pt>
                <c:pt idx="220">
                  <c:v>55.27</c:v>
                </c:pt>
                <c:pt idx="221">
                  <c:v>55.55</c:v>
                </c:pt>
                <c:pt idx="222">
                  <c:v>55.78</c:v>
                </c:pt>
                <c:pt idx="223">
                  <c:v>56.02</c:v>
                </c:pt>
                <c:pt idx="224">
                  <c:v>56.3</c:v>
                </c:pt>
                <c:pt idx="225">
                  <c:v>56.53</c:v>
                </c:pt>
                <c:pt idx="226">
                  <c:v>56.77</c:v>
                </c:pt>
                <c:pt idx="227">
                  <c:v>57.04</c:v>
                </c:pt>
                <c:pt idx="228">
                  <c:v>57.26</c:v>
                </c:pt>
                <c:pt idx="229">
                  <c:v>57.55</c:v>
                </c:pt>
                <c:pt idx="230">
                  <c:v>57.78</c:v>
                </c:pt>
                <c:pt idx="231">
                  <c:v>58.01</c:v>
                </c:pt>
                <c:pt idx="232">
                  <c:v>58.3</c:v>
                </c:pt>
                <c:pt idx="233">
                  <c:v>58.53</c:v>
                </c:pt>
                <c:pt idx="234">
                  <c:v>58.76</c:v>
                </c:pt>
                <c:pt idx="235">
                  <c:v>59.05</c:v>
                </c:pt>
                <c:pt idx="236">
                  <c:v>59.28</c:v>
                </c:pt>
                <c:pt idx="237">
                  <c:v>59.52</c:v>
                </c:pt>
                <c:pt idx="238">
                  <c:v>59.76</c:v>
                </c:pt>
                <c:pt idx="239">
                  <c:v>60.05</c:v>
                </c:pt>
                <c:pt idx="240">
                  <c:v>60.28</c:v>
                </c:pt>
                <c:pt idx="241">
                  <c:v>60.51</c:v>
                </c:pt>
                <c:pt idx="242">
                  <c:v>60.8</c:v>
                </c:pt>
                <c:pt idx="243">
                  <c:v>61.03</c:v>
                </c:pt>
                <c:pt idx="244">
                  <c:v>61.26</c:v>
                </c:pt>
                <c:pt idx="245">
                  <c:v>61.55</c:v>
                </c:pt>
                <c:pt idx="246">
                  <c:v>61.78</c:v>
                </c:pt>
                <c:pt idx="247">
                  <c:v>62.01</c:v>
                </c:pt>
                <c:pt idx="248">
                  <c:v>62.3</c:v>
                </c:pt>
                <c:pt idx="249">
                  <c:v>62.53</c:v>
                </c:pt>
                <c:pt idx="250">
                  <c:v>62.77</c:v>
                </c:pt>
                <c:pt idx="251">
                  <c:v>63.01</c:v>
                </c:pt>
                <c:pt idx="252">
                  <c:v>63.29</c:v>
                </c:pt>
                <c:pt idx="253">
                  <c:v>63.52</c:v>
                </c:pt>
                <c:pt idx="254">
                  <c:v>63.76</c:v>
                </c:pt>
                <c:pt idx="255">
                  <c:v>64.04</c:v>
                </c:pt>
                <c:pt idx="256">
                  <c:v>64.27</c:v>
                </c:pt>
                <c:pt idx="257">
                  <c:v>64.54</c:v>
                </c:pt>
                <c:pt idx="258">
                  <c:v>64.78</c:v>
                </c:pt>
                <c:pt idx="259">
                  <c:v>65.01</c:v>
                </c:pt>
                <c:pt idx="260">
                  <c:v>65.29</c:v>
                </c:pt>
                <c:pt idx="261">
                  <c:v>65.53</c:v>
                </c:pt>
                <c:pt idx="262">
                  <c:v>65.76</c:v>
                </c:pt>
                <c:pt idx="263">
                  <c:v>66.04</c:v>
                </c:pt>
                <c:pt idx="264">
                  <c:v>66.27</c:v>
                </c:pt>
                <c:pt idx="265">
                  <c:v>66.51</c:v>
                </c:pt>
                <c:pt idx="266">
                  <c:v>66.79</c:v>
                </c:pt>
                <c:pt idx="267">
                  <c:v>67.02</c:v>
                </c:pt>
                <c:pt idx="268">
                  <c:v>67.26</c:v>
                </c:pt>
                <c:pt idx="269">
                  <c:v>67.54</c:v>
                </c:pt>
                <c:pt idx="270">
                  <c:v>67.78</c:v>
                </c:pt>
                <c:pt idx="271">
                  <c:v>68.01</c:v>
                </c:pt>
                <c:pt idx="272">
                  <c:v>68.29</c:v>
                </c:pt>
                <c:pt idx="273">
                  <c:v>68.53</c:v>
                </c:pt>
                <c:pt idx="274">
                  <c:v>68.76</c:v>
                </c:pt>
                <c:pt idx="275">
                  <c:v>69.04</c:v>
                </c:pt>
                <c:pt idx="276">
                  <c:v>69.28</c:v>
                </c:pt>
                <c:pt idx="277">
                  <c:v>69.52</c:v>
                </c:pt>
                <c:pt idx="278">
                  <c:v>69.76</c:v>
                </c:pt>
                <c:pt idx="279">
                  <c:v>70.04</c:v>
                </c:pt>
                <c:pt idx="280">
                  <c:v>70.28</c:v>
                </c:pt>
                <c:pt idx="281">
                  <c:v>70.51</c:v>
                </c:pt>
                <c:pt idx="282">
                  <c:v>70.79</c:v>
                </c:pt>
                <c:pt idx="283">
                  <c:v>71.03</c:v>
                </c:pt>
                <c:pt idx="284">
                  <c:v>71.26</c:v>
                </c:pt>
                <c:pt idx="285">
                  <c:v>71.54</c:v>
                </c:pt>
                <c:pt idx="286">
                  <c:v>71.78</c:v>
                </c:pt>
                <c:pt idx="287">
                  <c:v>72.01</c:v>
                </c:pt>
                <c:pt idx="288">
                  <c:v>72.29</c:v>
                </c:pt>
                <c:pt idx="289">
                  <c:v>72.53</c:v>
                </c:pt>
                <c:pt idx="290">
                  <c:v>72.79</c:v>
                </c:pt>
                <c:pt idx="291">
                  <c:v>73.02</c:v>
                </c:pt>
                <c:pt idx="292">
                  <c:v>73.25</c:v>
                </c:pt>
                <c:pt idx="293">
                  <c:v>73.54</c:v>
                </c:pt>
                <c:pt idx="294">
                  <c:v>73.77</c:v>
                </c:pt>
                <c:pt idx="295">
                  <c:v>74</c:v>
                </c:pt>
                <c:pt idx="296">
                  <c:v>74.29</c:v>
                </c:pt>
                <c:pt idx="297">
                  <c:v>74.52</c:v>
                </c:pt>
                <c:pt idx="298">
                  <c:v>74.75</c:v>
                </c:pt>
                <c:pt idx="299">
                  <c:v>75.04</c:v>
                </c:pt>
                <c:pt idx="300">
                  <c:v>75.26</c:v>
                </c:pt>
                <c:pt idx="301">
                  <c:v>75.54</c:v>
                </c:pt>
                <c:pt idx="302">
                  <c:v>75.78</c:v>
                </c:pt>
                <c:pt idx="303">
                  <c:v>76.01</c:v>
                </c:pt>
                <c:pt idx="304">
                  <c:v>76.29</c:v>
                </c:pt>
                <c:pt idx="305">
                  <c:v>76.53</c:v>
                </c:pt>
                <c:pt idx="306">
                  <c:v>76.76</c:v>
                </c:pt>
                <c:pt idx="307">
                  <c:v>77.04</c:v>
                </c:pt>
                <c:pt idx="308">
                  <c:v>77.26</c:v>
                </c:pt>
                <c:pt idx="309">
                  <c:v>77.54</c:v>
                </c:pt>
                <c:pt idx="310">
                  <c:v>77.77</c:v>
                </c:pt>
                <c:pt idx="311">
                  <c:v>78.01</c:v>
                </c:pt>
                <c:pt idx="312">
                  <c:v>78.29</c:v>
                </c:pt>
                <c:pt idx="313">
                  <c:v>78.52</c:v>
                </c:pt>
                <c:pt idx="314">
                  <c:v>78.76</c:v>
                </c:pt>
                <c:pt idx="315">
                  <c:v>79.04</c:v>
                </c:pt>
                <c:pt idx="316">
                  <c:v>79.27</c:v>
                </c:pt>
                <c:pt idx="317">
                  <c:v>79.51</c:v>
                </c:pt>
                <c:pt idx="318">
                  <c:v>79.79</c:v>
                </c:pt>
                <c:pt idx="319">
                  <c:v>80.02</c:v>
                </c:pt>
                <c:pt idx="320">
                  <c:v>80.26</c:v>
                </c:pt>
                <c:pt idx="321">
                  <c:v>80.53</c:v>
                </c:pt>
                <c:pt idx="322">
                  <c:v>80.77</c:v>
                </c:pt>
                <c:pt idx="323">
                  <c:v>81.05</c:v>
                </c:pt>
                <c:pt idx="324">
                  <c:v>81.28</c:v>
                </c:pt>
                <c:pt idx="325">
                  <c:v>81.52</c:v>
                </c:pt>
                <c:pt idx="326">
                  <c:v>81.8</c:v>
                </c:pt>
                <c:pt idx="327">
                  <c:v>82.03</c:v>
                </c:pt>
                <c:pt idx="328">
                  <c:v>82.26</c:v>
                </c:pt>
                <c:pt idx="329">
                  <c:v>82.54</c:v>
                </c:pt>
                <c:pt idx="330">
                  <c:v>82.77</c:v>
                </c:pt>
                <c:pt idx="331">
                  <c:v>83.01</c:v>
                </c:pt>
                <c:pt idx="332">
                  <c:v>83.29</c:v>
                </c:pt>
                <c:pt idx="333">
                  <c:v>83.53</c:v>
                </c:pt>
                <c:pt idx="334">
                  <c:v>83.76</c:v>
                </c:pt>
                <c:pt idx="335">
                  <c:v>84.05</c:v>
                </c:pt>
                <c:pt idx="336">
                  <c:v>84.28</c:v>
                </c:pt>
                <c:pt idx="337">
                  <c:v>84.52</c:v>
                </c:pt>
                <c:pt idx="338">
                  <c:v>84.8</c:v>
                </c:pt>
                <c:pt idx="339">
                  <c:v>85.03</c:v>
                </c:pt>
                <c:pt idx="340">
                  <c:v>85.26</c:v>
                </c:pt>
                <c:pt idx="341">
                  <c:v>85.51</c:v>
                </c:pt>
                <c:pt idx="342">
                  <c:v>85.79</c:v>
                </c:pt>
                <c:pt idx="343">
                  <c:v>86.02</c:v>
                </c:pt>
                <c:pt idx="344">
                  <c:v>86.26</c:v>
                </c:pt>
                <c:pt idx="345">
                  <c:v>86.54</c:v>
                </c:pt>
                <c:pt idx="346">
                  <c:v>86.77</c:v>
                </c:pt>
                <c:pt idx="347">
                  <c:v>87.01</c:v>
                </c:pt>
                <c:pt idx="348">
                  <c:v>87.29</c:v>
                </c:pt>
                <c:pt idx="349">
                  <c:v>87.53</c:v>
                </c:pt>
                <c:pt idx="350">
                  <c:v>87.76</c:v>
                </c:pt>
                <c:pt idx="351">
                  <c:v>88.04</c:v>
                </c:pt>
                <c:pt idx="352">
                  <c:v>88.28</c:v>
                </c:pt>
                <c:pt idx="353">
                  <c:v>88.51</c:v>
                </c:pt>
                <c:pt idx="354">
                  <c:v>88.79</c:v>
                </c:pt>
                <c:pt idx="355">
                  <c:v>89.03</c:v>
                </c:pt>
                <c:pt idx="356">
                  <c:v>89.26</c:v>
                </c:pt>
                <c:pt idx="357">
                  <c:v>89.54</c:v>
                </c:pt>
                <c:pt idx="358">
                  <c:v>89.78</c:v>
                </c:pt>
                <c:pt idx="359">
                  <c:v>90.01</c:v>
                </c:pt>
                <c:pt idx="360">
                  <c:v>90.29</c:v>
                </c:pt>
                <c:pt idx="361">
                  <c:v>90.52</c:v>
                </c:pt>
                <c:pt idx="362">
                  <c:v>90.75</c:v>
                </c:pt>
                <c:pt idx="363">
                  <c:v>91.03</c:v>
                </c:pt>
                <c:pt idx="364">
                  <c:v>91.27</c:v>
                </c:pt>
              </c:numCache>
            </c:numRef>
          </c:xVal>
          <c:yVal>
            <c:numRef>
              <c:f>Sheet1!$B$2:$B$366</c:f>
              <c:numCache>
                <c:formatCode>General</c:formatCode>
                <c:ptCount val="365"/>
                <c:pt idx="0">
                  <c:v>283</c:v>
                </c:pt>
                <c:pt idx="1">
                  <c:v>285</c:v>
                </c:pt>
                <c:pt idx="2">
                  <c:v>285</c:v>
                </c:pt>
                <c:pt idx="3">
                  <c:v>285</c:v>
                </c:pt>
                <c:pt idx="4">
                  <c:v>287</c:v>
                </c:pt>
                <c:pt idx="5">
                  <c:v>287</c:v>
                </c:pt>
                <c:pt idx="6">
                  <c:v>287</c:v>
                </c:pt>
                <c:pt idx="7">
                  <c:v>287</c:v>
                </c:pt>
                <c:pt idx="8">
                  <c:v>287</c:v>
                </c:pt>
                <c:pt idx="9">
                  <c:v>287</c:v>
                </c:pt>
                <c:pt idx="10">
                  <c:v>288</c:v>
                </c:pt>
                <c:pt idx="11">
                  <c:v>288</c:v>
                </c:pt>
                <c:pt idx="12">
                  <c:v>289</c:v>
                </c:pt>
                <c:pt idx="13">
                  <c:v>290</c:v>
                </c:pt>
                <c:pt idx="14">
                  <c:v>290</c:v>
                </c:pt>
                <c:pt idx="15">
                  <c:v>291</c:v>
                </c:pt>
                <c:pt idx="16">
                  <c:v>291</c:v>
                </c:pt>
                <c:pt idx="17">
                  <c:v>291</c:v>
                </c:pt>
                <c:pt idx="18">
                  <c:v>292</c:v>
                </c:pt>
                <c:pt idx="19">
                  <c:v>293</c:v>
                </c:pt>
                <c:pt idx="20">
                  <c:v>293</c:v>
                </c:pt>
                <c:pt idx="21">
                  <c:v>294</c:v>
                </c:pt>
                <c:pt idx="22">
                  <c:v>295</c:v>
                </c:pt>
                <c:pt idx="23">
                  <c:v>295</c:v>
                </c:pt>
                <c:pt idx="24">
                  <c:v>295</c:v>
                </c:pt>
                <c:pt idx="25">
                  <c:v>295</c:v>
                </c:pt>
                <c:pt idx="26">
                  <c:v>296</c:v>
                </c:pt>
                <c:pt idx="27">
                  <c:v>297</c:v>
                </c:pt>
                <c:pt idx="28">
                  <c:v>297</c:v>
                </c:pt>
                <c:pt idx="29">
                  <c:v>298</c:v>
                </c:pt>
                <c:pt idx="30">
                  <c:v>298</c:v>
                </c:pt>
                <c:pt idx="31">
                  <c:v>298</c:v>
                </c:pt>
                <c:pt idx="32">
                  <c:v>299</c:v>
                </c:pt>
                <c:pt idx="33">
                  <c:v>298</c:v>
                </c:pt>
                <c:pt idx="34">
                  <c:v>299</c:v>
                </c:pt>
                <c:pt idx="35">
                  <c:v>300</c:v>
                </c:pt>
                <c:pt idx="36">
                  <c:v>300</c:v>
                </c:pt>
                <c:pt idx="37">
                  <c:v>301</c:v>
                </c:pt>
                <c:pt idx="38">
                  <c:v>301</c:v>
                </c:pt>
                <c:pt idx="39">
                  <c:v>301</c:v>
                </c:pt>
                <c:pt idx="40">
                  <c:v>301</c:v>
                </c:pt>
                <c:pt idx="41">
                  <c:v>302</c:v>
                </c:pt>
                <c:pt idx="42">
                  <c:v>302</c:v>
                </c:pt>
                <c:pt idx="43">
                  <c:v>303</c:v>
                </c:pt>
                <c:pt idx="44">
                  <c:v>304</c:v>
                </c:pt>
                <c:pt idx="45">
                  <c:v>304</c:v>
                </c:pt>
                <c:pt idx="46">
                  <c:v>305</c:v>
                </c:pt>
                <c:pt idx="47">
                  <c:v>305</c:v>
                </c:pt>
                <c:pt idx="48">
                  <c:v>305</c:v>
                </c:pt>
                <c:pt idx="49">
                  <c:v>306</c:v>
                </c:pt>
                <c:pt idx="50">
                  <c:v>306</c:v>
                </c:pt>
                <c:pt idx="51">
                  <c:v>306</c:v>
                </c:pt>
                <c:pt idx="52">
                  <c:v>307</c:v>
                </c:pt>
                <c:pt idx="53">
                  <c:v>308</c:v>
                </c:pt>
                <c:pt idx="54">
                  <c:v>308</c:v>
                </c:pt>
                <c:pt idx="55">
                  <c:v>309</c:v>
                </c:pt>
                <c:pt idx="56">
                  <c:v>309</c:v>
                </c:pt>
                <c:pt idx="57">
                  <c:v>309</c:v>
                </c:pt>
                <c:pt idx="58">
                  <c:v>309</c:v>
                </c:pt>
                <c:pt idx="59">
                  <c:v>310</c:v>
                </c:pt>
                <c:pt idx="60">
                  <c:v>311</c:v>
                </c:pt>
                <c:pt idx="61">
                  <c:v>311</c:v>
                </c:pt>
                <c:pt idx="62">
                  <c:v>311</c:v>
                </c:pt>
                <c:pt idx="63">
                  <c:v>312</c:v>
                </c:pt>
                <c:pt idx="64">
                  <c:v>313</c:v>
                </c:pt>
                <c:pt idx="65">
                  <c:v>313</c:v>
                </c:pt>
                <c:pt idx="66">
                  <c:v>313</c:v>
                </c:pt>
                <c:pt idx="67">
                  <c:v>313</c:v>
                </c:pt>
                <c:pt idx="68">
                  <c:v>314</c:v>
                </c:pt>
                <c:pt idx="69">
                  <c:v>314</c:v>
                </c:pt>
                <c:pt idx="70">
                  <c:v>315</c:v>
                </c:pt>
                <c:pt idx="71">
                  <c:v>315</c:v>
                </c:pt>
                <c:pt idx="72">
                  <c:v>316</c:v>
                </c:pt>
                <c:pt idx="73">
                  <c:v>316</c:v>
                </c:pt>
                <c:pt idx="74">
                  <c:v>316</c:v>
                </c:pt>
                <c:pt idx="75">
                  <c:v>316</c:v>
                </c:pt>
                <c:pt idx="76">
                  <c:v>317</c:v>
                </c:pt>
                <c:pt idx="77">
                  <c:v>317</c:v>
                </c:pt>
                <c:pt idx="78">
                  <c:v>318</c:v>
                </c:pt>
                <c:pt idx="79">
                  <c:v>318</c:v>
                </c:pt>
                <c:pt idx="80">
                  <c:v>318</c:v>
                </c:pt>
                <c:pt idx="81">
                  <c:v>319</c:v>
                </c:pt>
                <c:pt idx="82">
                  <c:v>319</c:v>
                </c:pt>
                <c:pt idx="83">
                  <c:v>319</c:v>
                </c:pt>
                <c:pt idx="84">
                  <c:v>319</c:v>
                </c:pt>
                <c:pt idx="85">
                  <c:v>319</c:v>
                </c:pt>
                <c:pt idx="86">
                  <c:v>320</c:v>
                </c:pt>
                <c:pt idx="87">
                  <c:v>320</c:v>
                </c:pt>
                <c:pt idx="88">
                  <c:v>321</c:v>
                </c:pt>
                <c:pt idx="89">
                  <c:v>321</c:v>
                </c:pt>
                <c:pt idx="90">
                  <c:v>322</c:v>
                </c:pt>
                <c:pt idx="91">
                  <c:v>322</c:v>
                </c:pt>
                <c:pt idx="92">
                  <c:v>322</c:v>
                </c:pt>
                <c:pt idx="93">
                  <c:v>322</c:v>
                </c:pt>
                <c:pt idx="94">
                  <c:v>322</c:v>
                </c:pt>
                <c:pt idx="95">
                  <c:v>323</c:v>
                </c:pt>
                <c:pt idx="96">
                  <c:v>323</c:v>
                </c:pt>
                <c:pt idx="97">
                  <c:v>324</c:v>
                </c:pt>
                <c:pt idx="98">
                  <c:v>324</c:v>
                </c:pt>
                <c:pt idx="99">
                  <c:v>324</c:v>
                </c:pt>
                <c:pt idx="100">
                  <c:v>324</c:v>
                </c:pt>
                <c:pt idx="101">
                  <c:v>324</c:v>
                </c:pt>
                <c:pt idx="102">
                  <c:v>324</c:v>
                </c:pt>
                <c:pt idx="103">
                  <c:v>325</c:v>
                </c:pt>
                <c:pt idx="104">
                  <c:v>325</c:v>
                </c:pt>
                <c:pt idx="105">
                  <c:v>326</c:v>
                </c:pt>
                <c:pt idx="106">
                  <c:v>326</c:v>
                </c:pt>
                <c:pt idx="107">
                  <c:v>327</c:v>
                </c:pt>
                <c:pt idx="108">
                  <c:v>327</c:v>
                </c:pt>
                <c:pt idx="109">
                  <c:v>327</c:v>
                </c:pt>
                <c:pt idx="110">
                  <c:v>327</c:v>
                </c:pt>
                <c:pt idx="111">
                  <c:v>328</c:v>
                </c:pt>
                <c:pt idx="112">
                  <c:v>328</c:v>
                </c:pt>
                <c:pt idx="113">
                  <c:v>328</c:v>
                </c:pt>
                <c:pt idx="114">
                  <c:v>329</c:v>
                </c:pt>
                <c:pt idx="115">
                  <c:v>329</c:v>
                </c:pt>
                <c:pt idx="116">
                  <c:v>329</c:v>
                </c:pt>
                <c:pt idx="117">
                  <c:v>329</c:v>
                </c:pt>
                <c:pt idx="118">
                  <c:v>330</c:v>
                </c:pt>
                <c:pt idx="119">
                  <c:v>330</c:v>
                </c:pt>
                <c:pt idx="120">
                  <c:v>331</c:v>
                </c:pt>
                <c:pt idx="121">
                  <c:v>331</c:v>
                </c:pt>
                <c:pt idx="122">
                  <c:v>331</c:v>
                </c:pt>
                <c:pt idx="123">
                  <c:v>332</c:v>
                </c:pt>
                <c:pt idx="124">
                  <c:v>332</c:v>
                </c:pt>
                <c:pt idx="125">
                  <c:v>332</c:v>
                </c:pt>
                <c:pt idx="126">
                  <c:v>332</c:v>
                </c:pt>
                <c:pt idx="127">
                  <c:v>333</c:v>
                </c:pt>
                <c:pt idx="128">
                  <c:v>334</c:v>
                </c:pt>
                <c:pt idx="129">
                  <c:v>334</c:v>
                </c:pt>
                <c:pt idx="130">
                  <c:v>334</c:v>
                </c:pt>
                <c:pt idx="131">
                  <c:v>335</c:v>
                </c:pt>
                <c:pt idx="132">
                  <c:v>335</c:v>
                </c:pt>
                <c:pt idx="133">
                  <c:v>335</c:v>
                </c:pt>
                <c:pt idx="134">
                  <c:v>335</c:v>
                </c:pt>
                <c:pt idx="135">
                  <c:v>336</c:v>
                </c:pt>
                <c:pt idx="136">
                  <c:v>337</c:v>
                </c:pt>
                <c:pt idx="137">
                  <c:v>337</c:v>
                </c:pt>
                <c:pt idx="138">
                  <c:v>337</c:v>
                </c:pt>
                <c:pt idx="139">
                  <c:v>337</c:v>
                </c:pt>
                <c:pt idx="140">
                  <c:v>338</c:v>
                </c:pt>
                <c:pt idx="141">
                  <c:v>338</c:v>
                </c:pt>
                <c:pt idx="142">
                  <c:v>339</c:v>
                </c:pt>
                <c:pt idx="143">
                  <c:v>339</c:v>
                </c:pt>
                <c:pt idx="144">
                  <c:v>339</c:v>
                </c:pt>
                <c:pt idx="145">
                  <c:v>340</c:v>
                </c:pt>
                <c:pt idx="146">
                  <c:v>340</c:v>
                </c:pt>
                <c:pt idx="147">
                  <c:v>341</c:v>
                </c:pt>
                <c:pt idx="148">
                  <c:v>342</c:v>
                </c:pt>
                <c:pt idx="149">
                  <c:v>343</c:v>
                </c:pt>
                <c:pt idx="150">
                  <c:v>343</c:v>
                </c:pt>
                <c:pt idx="151">
                  <c:v>343</c:v>
                </c:pt>
                <c:pt idx="152">
                  <c:v>344</c:v>
                </c:pt>
                <c:pt idx="153">
                  <c:v>344</c:v>
                </c:pt>
                <c:pt idx="154">
                  <c:v>345</c:v>
                </c:pt>
                <c:pt idx="155">
                  <c:v>345</c:v>
                </c:pt>
                <c:pt idx="156">
                  <c:v>346</c:v>
                </c:pt>
                <c:pt idx="157">
                  <c:v>347</c:v>
                </c:pt>
                <c:pt idx="158">
                  <c:v>347</c:v>
                </c:pt>
                <c:pt idx="159">
                  <c:v>348</c:v>
                </c:pt>
                <c:pt idx="160">
                  <c:v>348</c:v>
                </c:pt>
                <c:pt idx="161">
                  <c:v>348</c:v>
                </c:pt>
                <c:pt idx="162">
                  <c:v>349</c:v>
                </c:pt>
                <c:pt idx="163">
                  <c:v>349</c:v>
                </c:pt>
                <c:pt idx="164">
                  <c:v>350</c:v>
                </c:pt>
                <c:pt idx="165">
                  <c:v>350</c:v>
                </c:pt>
                <c:pt idx="166">
                  <c:v>350</c:v>
                </c:pt>
                <c:pt idx="167">
                  <c:v>351</c:v>
                </c:pt>
                <c:pt idx="168">
                  <c:v>352</c:v>
                </c:pt>
                <c:pt idx="169">
                  <c:v>352</c:v>
                </c:pt>
                <c:pt idx="170">
                  <c:v>352</c:v>
                </c:pt>
                <c:pt idx="171">
                  <c:v>353</c:v>
                </c:pt>
                <c:pt idx="172">
                  <c:v>353</c:v>
                </c:pt>
                <c:pt idx="173">
                  <c:v>354</c:v>
                </c:pt>
                <c:pt idx="174">
                  <c:v>354</c:v>
                </c:pt>
                <c:pt idx="175">
                  <c:v>355</c:v>
                </c:pt>
                <c:pt idx="176">
                  <c:v>355</c:v>
                </c:pt>
                <c:pt idx="177">
                  <c:v>356</c:v>
                </c:pt>
                <c:pt idx="178">
                  <c:v>356</c:v>
                </c:pt>
                <c:pt idx="179">
                  <c:v>356</c:v>
                </c:pt>
                <c:pt idx="180">
                  <c:v>356</c:v>
                </c:pt>
                <c:pt idx="181">
                  <c:v>357</c:v>
                </c:pt>
                <c:pt idx="182">
                  <c:v>358</c:v>
                </c:pt>
                <c:pt idx="183">
                  <c:v>358</c:v>
                </c:pt>
                <c:pt idx="184">
                  <c:v>358</c:v>
                </c:pt>
                <c:pt idx="185">
                  <c:v>359</c:v>
                </c:pt>
                <c:pt idx="186">
                  <c:v>359</c:v>
                </c:pt>
                <c:pt idx="187">
                  <c:v>359</c:v>
                </c:pt>
                <c:pt idx="188">
                  <c:v>360</c:v>
                </c:pt>
                <c:pt idx="189">
                  <c:v>361</c:v>
                </c:pt>
                <c:pt idx="190">
                  <c:v>361</c:v>
                </c:pt>
                <c:pt idx="191">
                  <c:v>362</c:v>
                </c:pt>
                <c:pt idx="192">
                  <c:v>362</c:v>
                </c:pt>
                <c:pt idx="193">
                  <c:v>362</c:v>
                </c:pt>
                <c:pt idx="194">
                  <c:v>363</c:v>
                </c:pt>
                <c:pt idx="195">
                  <c:v>363</c:v>
                </c:pt>
                <c:pt idx="196">
                  <c:v>363</c:v>
                </c:pt>
                <c:pt idx="197">
                  <c:v>364</c:v>
                </c:pt>
                <c:pt idx="198">
                  <c:v>364</c:v>
                </c:pt>
                <c:pt idx="199">
                  <c:v>364</c:v>
                </c:pt>
                <c:pt idx="200">
                  <c:v>365</c:v>
                </c:pt>
                <c:pt idx="201">
                  <c:v>365</c:v>
                </c:pt>
                <c:pt idx="202">
                  <c:v>366</c:v>
                </c:pt>
                <c:pt idx="203">
                  <c:v>367</c:v>
                </c:pt>
                <c:pt idx="204">
                  <c:v>367</c:v>
                </c:pt>
                <c:pt idx="205">
                  <c:v>367</c:v>
                </c:pt>
                <c:pt idx="206">
                  <c:v>367</c:v>
                </c:pt>
                <c:pt idx="207">
                  <c:v>368</c:v>
                </c:pt>
                <c:pt idx="208">
                  <c:v>369</c:v>
                </c:pt>
                <c:pt idx="209">
                  <c:v>369</c:v>
                </c:pt>
                <c:pt idx="210">
                  <c:v>369</c:v>
                </c:pt>
                <c:pt idx="211">
                  <c:v>370</c:v>
                </c:pt>
                <c:pt idx="212">
                  <c:v>371</c:v>
                </c:pt>
                <c:pt idx="213">
                  <c:v>371</c:v>
                </c:pt>
                <c:pt idx="214">
                  <c:v>371</c:v>
                </c:pt>
                <c:pt idx="215">
                  <c:v>372</c:v>
                </c:pt>
                <c:pt idx="216">
                  <c:v>372</c:v>
                </c:pt>
                <c:pt idx="217">
                  <c:v>372</c:v>
                </c:pt>
                <c:pt idx="218">
                  <c:v>373</c:v>
                </c:pt>
                <c:pt idx="219">
                  <c:v>373</c:v>
                </c:pt>
                <c:pt idx="220">
                  <c:v>374</c:v>
                </c:pt>
                <c:pt idx="221">
                  <c:v>374</c:v>
                </c:pt>
                <c:pt idx="222">
                  <c:v>375</c:v>
                </c:pt>
                <c:pt idx="223">
                  <c:v>375</c:v>
                </c:pt>
                <c:pt idx="224">
                  <c:v>375</c:v>
                </c:pt>
                <c:pt idx="225">
                  <c:v>375</c:v>
                </c:pt>
                <c:pt idx="226">
                  <c:v>375</c:v>
                </c:pt>
                <c:pt idx="227">
                  <c:v>376</c:v>
                </c:pt>
                <c:pt idx="228">
                  <c:v>376</c:v>
                </c:pt>
                <c:pt idx="229">
                  <c:v>376</c:v>
                </c:pt>
                <c:pt idx="230">
                  <c:v>377</c:v>
                </c:pt>
                <c:pt idx="231">
                  <c:v>377</c:v>
                </c:pt>
                <c:pt idx="232">
                  <c:v>377</c:v>
                </c:pt>
                <c:pt idx="233">
                  <c:v>377</c:v>
                </c:pt>
                <c:pt idx="234">
                  <c:v>377</c:v>
                </c:pt>
                <c:pt idx="235">
                  <c:v>377</c:v>
                </c:pt>
                <c:pt idx="236">
                  <c:v>378</c:v>
                </c:pt>
                <c:pt idx="237">
                  <c:v>378</c:v>
                </c:pt>
                <c:pt idx="238">
                  <c:v>378</c:v>
                </c:pt>
                <c:pt idx="239">
                  <c:v>378</c:v>
                </c:pt>
                <c:pt idx="240">
                  <c:v>379</c:v>
                </c:pt>
                <c:pt idx="241">
                  <c:v>379</c:v>
                </c:pt>
                <c:pt idx="242">
                  <c:v>380</c:v>
                </c:pt>
                <c:pt idx="243">
                  <c:v>380</c:v>
                </c:pt>
                <c:pt idx="244">
                  <c:v>380</c:v>
                </c:pt>
                <c:pt idx="245">
                  <c:v>381</c:v>
                </c:pt>
                <c:pt idx="246">
                  <c:v>381</c:v>
                </c:pt>
                <c:pt idx="247">
                  <c:v>381</c:v>
                </c:pt>
                <c:pt idx="248">
                  <c:v>382</c:v>
                </c:pt>
                <c:pt idx="249">
                  <c:v>382</c:v>
                </c:pt>
                <c:pt idx="250">
                  <c:v>383</c:v>
                </c:pt>
                <c:pt idx="251">
                  <c:v>383</c:v>
                </c:pt>
                <c:pt idx="252">
                  <c:v>384</c:v>
                </c:pt>
                <c:pt idx="253">
                  <c:v>384</c:v>
                </c:pt>
                <c:pt idx="254">
                  <c:v>385</c:v>
                </c:pt>
                <c:pt idx="255">
                  <c:v>385</c:v>
                </c:pt>
                <c:pt idx="256">
                  <c:v>385</c:v>
                </c:pt>
                <c:pt idx="257">
                  <c:v>385</c:v>
                </c:pt>
                <c:pt idx="258">
                  <c:v>386</c:v>
                </c:pt>
                <c:pt idx="259">
                  <c:v>386</c:v>
                </c:pt>
                <c:pt idx="260">
                  <c:v>386</c:v>
                </c:pt>
                <c:pt idx="261">
                  <c:v>387</c:v>
                </c:pt>
                <c:pt idx="262">
                  <c:v>388</c:v>
                </c:pt>
                <c:pt idx="263">
                  <c:v>388</c:v>
                </c:pt>
                <c:pt idx="264">
                  <c:v>388</c:v>
                </c:pt>
                <c:pt idx="265">
                  <c:v>388</c:v>
                </c:pt>
                <c:pt idx="266">
                  <c:v>389</c:v>
                </c:pt>
                <c:pt idx="267">
                  <c:v>389</c:v>
                </c:pt>
                <c:pt idx="268">
                  <c:v>390</c:v>
                </c:pt>
                <c:pt idx="269">
                  <c:v>390</c:v>
                </c:pt>
                <c:pt idx="270">
                  <c:v>391</c:v>
                </c:pt>
                <c:pt idx="271">
                  <c:v>391</c:v>
                </c:pt>
                <c:pt idx="272">
                  <c:v>391</c:v>
                </c:pt>
                <c:pt idx="273">
                  <c:v>392</c:v>
                </c:pt>
                <c:pt idx="274">
                  <c:v>392</c:v>
                </c:pt>
                <c:pt idx="275">
                  <c:v>392</c:v>
                </c:pt>
                <c:pt idx="276">
                  <c:v>392</c:v>
                </c:pt>
                <c:pt idx="277">
                  <c:v>393</c:v>
                </c:pt>
                <c:pt idx="278">
                  <c:v>394</c:v>
                </c:pt>
                <c:pt idx="279">
                  <c:v>394</c:v>
                </c:pt>
                <c:pt idx="280">
                  <c:v>395</c:v>
                </c:pt>
                <c:pt idx="281">
                  <c:v>395</c:v>
                </c:pt>
                <c:pt idx="282">
                  <c:v>395</c:v>
                </c:pt>
                <c:pt idx="283">
                  <c:v>395</c:v>
                </c:pt>
                <c:pt idx="284">
                  <c:v>396</c:v>
                </c:pt>
                <c:pt idx="285">
                  <c:v>396</c:v>
                </c:pt>
                <c:pt idx="286">
                  <c:v>397</c:v>
                </c:pt>
                <c:pt idx="287">
                  <c:v>397</c:v>
                </c:pt>
                <c:pt idx="288">
                  <c:v>397</c:v>
                </c:pt>
                <c:pt idx="289">
                  <c:v>396</c:v>
                </c:pt>
                <c:pt idx="290">
                  <c:v>397</c:v>
                </c:pt>
                <c:pt idx="291">
                  <c:v>397</c:v>
                </c:pt>
                <c:pt idx="292">
                  <c:v>397</c:v>
                </c:pt>
                <c:pt idx="293">
                  <c:v>398</c:v>
                </c:pt>
                <c:pt idx="294">
                  <c:v>398</c:v>
                </c:pt>
                <c:pt idx="295">
                  <c:v>399</c:v>
                </c:pt>
                <c:pt idx="296">
                  <c:v>399</c:v>
                </c:pt>
                <c:pt idx="297">
                  <c:v>399</c:v>
                </c:pt>
                <c:pt idx="298">
                  <c:v>400</c:v>
                </c:pt>
                <c:pt idx="299">
                  <c:v>401</c:v>
                </c:pt>
                <c:pt idx="300">
                  <c:v>401</c:v>
                </c:pt>
                <c:pt idx="301">
                  <c:v>401</c:v>
                </c:pt>
                <c:pt idx="302">
                  <c:v>402</c:v>
                </c:pt>
                <c:pt idx="303">
                  <c:v>402</c:v>
                </c:pt>
                <c:pt idx="304">
                  <c:v>402</c:v>
                </c:pt>
                <c:pt idx="305">
                  <c:v>402</c:v>
                </c:pt>
                <c:pt idx="306">
                  <c:v>403</c:v>
                </c:pt>
                <c:pt idx="307">
                  <c:v>403</c:v>
                </c:pt>
                <c:pt idx="308">
                  <c:v>403</c:v>
                </c:pt>
                <c:pt idx="309">
                  <c:v>404</c:v>
                </c:pt>
                <c:pt idx="310">
                  <c:v>404</c:v>
                </c:pt>
                <c:pt idx="311">
                  <c:v>404</c:v>
                </c:pt>
                <c:pt idx="312">
                  <c:v>404</c:v>
                </c:pt>
                <c:pt idx="313">
                  <c:v>405</c:v>
                </c:pt>
                <c:pt idx="314">
                  <c:v>405</c:v>
                </c:pt>
                <c:pt idx="315">
                  <c:v>406</c:v>
                </c:pt>
                <c:pt idx="316">
                  <c:v>406</c:v>
                </c:pt>
                <c:pt idx="317">
                  <c:v>406</c:v>
                </c:pt>
                <c:pt idx="318">
                  <c:v>406</c:v>
                </c:pt>
                <c:pt idx="319">
                  <c:v>407</c:v>
                </c:pt>
                <c:pt idx="320">
                  <c:v>407</c:v>
                </c:pt>
                <c:pt idx="321">
                  <c:v>407</c:v>
                </c:pt>
                <c:pt idx="322">
                  <c:v>408</c:v>
                </c:pt>
                <c:pt idx="323">
                  <c:v>408</c:v>
                </c:pt>
                <c:pt idx="324">
                  <c:v>408</c:v>
                </c:pt>
                <c:pt idx="325">
                  <c:v>407</c:v>
                </c:pt>
                <c:pt idx="326">
                  <c:v>408</c:v>
                </c:pt>
                <c:pt idx="327">
                  <c:v>408</c:v>
                </c:pt>
                <c:pt idx="328">
                  <c:v>406</c:v>
                </c:pt>
                <c:pt idx="329">
                  <c:v>406</c:v>
                </c:pt>
                <c:pt idx="330">
                  <c:v>405</c:v>
                </c:pt>
                <c:pt idx="331">
                  <c:v>405</c:v>
                </c:pt>
                <c:pt idx="332">
                  <c:v>405</c:v>
                </c:pt>
                <c:pt idx="333">
                  <c:v>405</c:v>
                </c:pt>
                <c:pt idx="334">
                  <c:v>404</c:v>
                </c:pt>
                <c:pt idx="335">
                  <c:v>404</c:v>
                </c:pt>
                <c:pt idx="336">
                  <c:v>404</c:v>
                </c:pt>
                <c:pt idx="337">
                  <c:v>404</c:v>
                </c:pt>
                <c:pt idx="338">
                  <c:v>404</c:v>
                </c:pt>
                <c:pt idx="339">
                  <c:v>404</c:v>
                </c:pt>
                <c:pt idx="340">
                  <c:v>404</c:v>
                </c:pt>
                <c:pt idx="341">
                  <c:v>404</c:v>
                </c:pt>
                <c:pt idx="342">
                  <c:v>404</c:v>
                </c:pt>
                <c:pt idx="343">
                  <c:v>404</c:v>
                </c:pt>
                <c:pt idx="344">
                  <c:v>404</c:v>
                </c:pt>
                <c:pt idx="345">
                  <c:v>404</c:v>
                </c:pt>
                <c:pt idx="346">
                  <c:v>403</c:v>
                </c:pt>
                <c:pt idx="347">
                  <c:v>403</c:v>
                </c:pt>
                <c:pt idx="348">
                  <c:v>402</c:v>
                </c:pt>
                <c:pt idx="349">
                  <c:v>402</c:v>
                </c:pt>
                <c:pt idx="350">
                  <c:v>402</c:v>
                </c:pt>
                <c:pt idx="351">
                  <c:v>402</c:v>
                </c:pt>
                <c:pt idx="352">
                  <c:v>401</c:v>
                </c:pt>
                <c:pt idx="353">
                  <c:v>400</c:v>
                </c:pt>
                <c:pt idx="354">
                  <c:v/>
                </c:pt>
                <c:pt idx="355">
                  <c:v/>
                </c:pt>
                <c:pt idx="356">
                  <c:v/>
                </c:pt>
                <c:pt idx="357">
                  <c:v/>
                </c:pt>
                <c:pt idx="358">
                  <c:v/>
                </c:pt>
                <c:pt idx="359">
                  <c:v/>
                </c:pt>
                <c:pt idx="360">
                  <c:v/>
                </c:pt>
                <c:pt idx="361">
                  <c:v/>
                </c:pt>
                <c:pt idx="362">
                  <c:v/>
                </c:pt>
                <c:pt idx="363">
                  <c:v/>
                </c:pt>
                <c:pt idx="364">
                  <c:v/>
                </c:pt>
              </c:numCache>
            </c:numRef>
          </c:yVal>
          <c:smooth val="0"/>
        </c:ser>
        <c:axId val="79540357"/>
        <c:axId val="466850671"/>
      </c:scatterChart>
      <c:valAx>
        <c:axId val="79540357"/>
        <c:scaling>
          <c:orientation val="minMax"/>
        </c:scaling>
        <c:axPos val="b"/>
        <c:crossAx val="466850671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466850671"/>
        <c:scaling>
          <c:orientation val="minMax"/>
          <c:min val="150"/>
        </c:scaling>
        <c:axPos val="l"/>
        <c:crossAx val="79540357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15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ex4_D40_heatTemp1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Sheet1!$A$2:$A$536</c:f>
              <c:numCache>
                <c:formatCode>General</c:formatCode>
                <c:ptCount val="535"/>
                <c:pt idx="0">
                  <c:v>0.29</c:v>
                </c:pt>
                <c:pt idx="1">
                  <c:v>0.52</c:v>
                </c:pt>
                <c:pt idx="2">
                  <c:v>0.76</c:v>
                </c:pt>
                <c:pt idx="3">
                  <c:v>1.04</c:v>
                </c:pt>
                <c:pt idx="4">
                  <c:v>1.27</c:v>
                </c:pt>
                <c:pt idx="5">
                  <c:v>1.51</c:v>
                </c:pt>
                <c:pt idx="6">
                  <c:v>1.79</c:v>
                </c:pt>
                <c:pt idx="7">
                  <c:v>2.02</c:v>
                </c:pt>
                <c:pt idx="8">
                  <c:v>2.26</c:v>
                </c:pt>
                <c:pt idx="9">
                  <c:v>2.54</c:v>
                </c:pt>
                <c:pt idx="10">
                  <c:v>2.78</c:v>
                </c:pt>
                <c:pt idx="11">
                  <c:v>3.02</c:v>
                </c:pt>
                <c:pt idx="12">
                  <c:v>3.25</c:v>
                </c:pt>
                <c:pt idx="13">
                  <c:v>3.53</c:v>
                </c:pt>
                <c:pt idx="14">
                  <c:v>3.77</c:v>
                </c:pt>
                <c:pt idx="15">
                  <c:v>4</c:v>
                </c:pt>
                <c:pt idx="16">
                  <c:v>4.28</c:v>
                </c:pt>
                <c:pt idx="17">
                  <c:v>4.52</c:v>
                </c:pt>
                <c:pt idx="18">
                  <c:v>4.75</c:v>
                </c:pt>
                <c:pt idx="19">
                  <c:v>5.03</c:v>
                </c:pt>
                <c:pt idx="20">
                  <c:v>5.26</c:v>
                </c:pt>
                <c:pt idx="21">
                  <c:v>5.54</c:v>
                </c:pt>
                <c:pt idx="22">
                  <c:v>5.77</c:v>
                </c:pt>
                <c:pt idx="23">
                  <c:v>6.01</c:v>
                </c:pt>
                <c:pt idx="24">
                  <c:v>6.29</c:v>
                </c:pt>
                <c:pt idx="25">
                  <c:v>6.52</c:v>
                </c:pt>
                <c:pt idx="26">
                  <c:v>6.76</c:v>
                </c:pt>
                <c:pt idx="27">
                  <c:v>7.04</c:v>
                </c:pt>
                <c:pt idx="28">
                  <c:v>7.27</c:v>
                </c:pt>
                <c:pt idx="29">
                  <c:v>7.51</c:v>
                </c:pt>
                <c:pt idx="30">
                  <c:v>7.79</c:v>
                </c:pt>
                <c:pt idx="31">
                  <c:v>8.02</c:v>
                </c:pt>
                <c:pt idx="32">
                  <c:v>8.26</c:v>
                </c:pt>
                <c:pt idx="33">
                  <c:v>8.54</c:v>
                </c:pt>
                <c:pt idx="34">
                  <c:v>8.77</c:v>
                </c:pt>
                <c:pt idx="35">
                  <c:v>9.01</c:v>
                </c:pt>
                <c:pt idx="36">
                  <c:v>9.29</c:v>
                </c:pt>
                <c:pt idx="37">
                  <c:v>9.53</c:v>
                </c:pt>
                <c:pt idx="38">
                  <c:v>9.77</c:v>
                </c:pt>
                <c:pt idx="39">
                  <c:v>10</c:v>
                </c:pt>
                <c:pt idx="40">
                  <c:v>10.29</c:v>
                </c:pt>
                <c:pt idx="41">
                  <c:v>10.52</c:v>
                </c:pt>
                <c:pt idx="42">
                  <c:v>10.76</c:v>
                </c:pt>
                <c:pt idx="43">
                  <c:v>11.04</c:v>
                </c:pt>
                <c:pt idx="44">
                  <c:v>11.27</c:v>
                </c:pt>
                <c:pt idx="45">
                  <c:v>11.51</c:v>
                </c:pt>
                <c:pt idx="46">
                  <c:v>11.79</c:v>
                </c:pt>
                <c:pt idx="47">
                  <c:v>12.02</c:v>
                </c:pt>
                <c:pt idx="48">
                  <c:v>12.29</c:v>
                </c:pt>
                <c:pt idx="49">
                  <c:v>12.53</c:v>
                </c:pt>
                <c:pt idx="50">
                  <c:v>12.76</c:v>
                </c:pt>
                <c:pt idx="51">
                  <c:v>13.04</c:v>
                </c:pt>
                <c:pt idx="52">
                  <c:v>13.28</c:v>
                </c:pt>
                <c:pt idx="53">
                  <c:v>13.51</c:v>
                </c:pt>
                <c:pt idx="54">
                  <c:v>13.75</c:v>
                </c:pt>
                <c:pt idx="55">
                  <c:v>14.04</c:v>
                </c:pt>
                <c:pt idx="56">
                  <c:v>14.27</c:v>
                </c:pt>
                <c:pt idx="57">
                  <c:v>14.5</c:v>
                </c:pt>
                <c:pt idx="58">
                  <c:v>14.79</c:v>
                </c:pt>
                <c:pt idx="59">
                  <c:v>15.02</c:v>
                </c:pt>
                <c:pt idx="60">
                  <c:v>15.29</c:v>
                </c:pt>
                <c:pt idx="61">
                  <c:v>15.53</c:v>
                </c:pt>
                <c:pt idx="62">
                  <c:v>15.76</c:v>
                </c:pt>
                <c:pt idx="63">
                  <c:v>16.04</c:v>
                </c:pt>
                <c:pt idx="64">
                  <c:v>16.28</c:v>
                </c:pt>
                <c:pt idx="65">
                  <c:v>16.51</c:v>
                </c:pt>
                <c:pt idx="66">
                  <c:v>16.79</c:v>
                </c:pt>
                <c:pt idx="67">
                  <c:v>17.03</c:v>
                </c:pt>
                <c:pt idx="68">
                  <c:v>17.26</c:v>
                </c:pt>
                <c:pt idx="69">
                  <c:v>17.54</c:v>
                </c:pt>
                <c:pt idx="70">
                  <c:v>17.78</c:v>
                </c:pt>
                <c:pt idx="71">
                  <c:v>18</c:v>
                </c:pt>
                <c:pt idx="72">
                  <c:v>18.28</c:v>
                </c:pt>
                <c:pt idx="73">
                  <c:v>18.52</c:v>
                </c:pt>
                <c:pt idx="74">
                  <c:v>18.75</c:v>
                </c:pt>
                <c:pt idx="75">
                  <c:v>19.03</c:v>
                </c:pt>
                <c:pt idx="76">
                  <c:v>19.27</c:v>
                </c:pt>
                <c:pt idx="77">
                  <c:v>19.5</c:v>
                </c:pt>
                <c:pt idx="78">
                  <c:v>19.78</c:v>
                </c:pt>
                <c:pt idx="79">
                  <c:v>20.02</c:v>
                </c:pt>
                <c:pt idx="80">
                  <c:v>20.26</c:v>
                </c:pt>
                <c:pt idx="81">
                  <c:v>20.54</c:v>
                </c:pt>
                <c:pt idx="82">
                  <c:v>20.77</c:v>
                </c:pt>
                <c:pt idx="83">
                  <c:v>21.01</c:v>
                </c:pt>
                <c:pt idx="84">
                  <c:v>21.29</c:v>
                </c:pt>
                <c:pt idx="85">
                  <c:v>21.52</c:v>
                </c:pt>
                <c:pt idx="86">
                  <c:v>21.76</c:v>
                </c:pt>
                <c:pt idx="87">
                  <c:v>22.04</c:v>
                </c:pt>
                <c:pt idx="88">
                  <c:v>22.27</c:v>
                </c:pt>
                <c:pt idx="89">
                  <c:v>22.51</c:v>
                </c:pt>
                <c:pt idx="90">
                  <c:v>22.79</c:v>
                </c:pt>
                <c:pt idx="91">
                  <c:v>23.02</c:v>
                </c:pt>
                <c:pt idx="92">
                  <c:v>23.26</c:v>
                </c:pt>
                <c:pt idx="93">
                  <c:v>23.54</c:v>
                </c:pt>
                <c:pt idx="94">
                  <c:v>23.77</c:v>
                </c:pt>
                <c:pt idx="95">
                  <c:v>24.01</c:v>
                </c:pt>
                <c:pt idx="96">
                  <c:v>24.29</c:v>
                </c:pt>
                <c:pt idx="97">
                  <c:v>24.52</c:v>
                </c:pt>
                <c:pt idx="98">
                  <c:v>24.76</c:v>
                </c:pt>
                <c:pt idx="99">
                  <c:v>25.04</c:v>
                </c:pt>
                <c:pt idx="100">
                  <c:v>25.26</c:v>
                </c:pt>
                <c:pt idx="101">
                  <c:v>25.55</c:v>
                </c:pt>
                <c:pt idx="102">
                  <c:v>25.78</c:v>
                </c:pt>
                <c:pt idx="103">
                  <c:v>26.02</c:v>
                </c:pt>
                <c:pt idx="104">
                  <c:v>26.3</c:v>
                </c:pt>
                <c:pt idx="105">
                  <c:v>26.53</c:v>
                </c:pt>
                <c:pt idx="106">
                  <c:v>26.77</c:v>
                </c:pt>
                <c:pt idx="107">
                  <c:v>27.05</c:v>
                </c:pt>
                <c:pt idx="108">
                  <c:v>27.28</c:v>
                </c:pt>
                <c:pt idx="109">
                  <c:v>27.52</c:v>
                </c:pt>
                <c:pt idx="110">
                  <c:v>27.8</c:v>
                </c:pt>
                <c:pt idx="111">
                  <c:v>28.02</c:v>
                </c:pt>
                <c:pt idx="112">
                  <c:v>28.26</c:v>
                </c:pt>
                <c:pt idx="113">
                  <c:v>28.55</c:v>
                </c:pt>
                <c:pt idx="114">
                  <c:v>28.78</c:v>
                </c:pt>
                <c:pt idx="115">
                  <c:v>29.02</c:v>
                </c:pt>
                <c:pt idx="116">
                  <c:v>29.25</c:v>
                </c:pt>
                <c:pt idx="117">
                  <c:v>29.53</c:v>
                </c:pt>
                <c:pt idx="118">
                  <c:v>29.77</c:v>
                </c:pt>
                <c:pt idx="119">
                  <c:v>30.05</c:v>
                </c:pt>
                <c:pt idx="120">
                  <c:v>30.27</c:v>
                </c:pt>
                <c:pt idx="121">
                  <c:v>30.51</c:v>
                </c:pt>
                <c:pt idx="122">
                  <c:v>30.79</c:v>
                </c:pt>
                <c:pt idx="123">
                  <c:v>31.02</c:v>
                </c:pt>
                <c:pt idx="124">
                  <c:v>31.26</c:v>
                </c:pt>
                <c:pt idx="125">
                  <c:v>31.54</c:v>
                </c:pt>
                <c:pt idx="126">
                  <c:v>31.77</c:v>
                </c:pt>
                <c:pt idx="127">
                  <c:v>32.01</c:v>
                </c:pt>
                <c:pt idx="128">
                  <c:v>32.29</c:v>
                </c:pt>
                <c:pt idx="129">
                  <c:v>32.52</c:v>
                </c:pt>
                <c:pt idx="130">
                  <c:v>32.8</c:v>
                </c:pt>
                <c:pt idx="131">
                  <c:v>33.03</c:v>
                </c:pt>
                <c:pt idx="132">
                  <c:v>33.27</c:v>
                </c:pt>
                <c:pt idx="133">
                  <c:v>33.55</c:v>
                </c:pt>
                <c:pt idx="134">
                  <c:v>33.78</c:v>
                </c:pt>
                <c:pt idx="135">
                  <c:v>34.02</c:v>
                </c:pt>
                <c:pt idx="136">
                  <c:v>34.3</c:v>
                </c:pt>
                <c:pt idx="137">
                  <c:v>34.53</c:v>
                </c:pt>
                <c:pt idx="138">
                  <c:v>34.78</c:v>
                </c:pt>
                <c:pt idx="139">
                  <c:v>35.02</c:v>
                </c:pt>
                <c:pt idx="140">
                  <c:v>35.3</c:v>
                </c:pt>
                <c:pt idx="141">
                  <c:v>35.53</c:v>
                </c:pt>
                <c:pt idx="142">
                  <c:v>35.77</c:v>
                </c:pt>
                <c:pt idx="143">
                  <c:v>36.05</c:v>
                </c:pt>
                <c:pt idx="144">
                  <c:v>36.28</c:v>
                </c:pt>
                <c:pt idx="145">
                  <c:v>36.52</c:v>
                </c:pt>
                <c:pt idx="146">
                  <c:v>36.75</c:v>
                </c:pt>
                <c:pt idx="147">
                  <c:v>37.03</c:v>
                </c:pt>
                <c:pt idx="148">
                  <c:v>37.27</c:v>
                </c:pt>
                <c:pt idx="149">
                  <c:v>37.55</c:v>
                </c:pt>
                <c:pt idx="150">
                  <c:v>37.78</c:v>
                </c:pt>
                <c:pt idx="151">
                  <c:v>38.02</c:v>
                </c:pt>
                <c:pt idx="152">
                  <c:v>38.26</c:v>
                </c:pt>
                <c:pt idx="153">
                  <c:v>38.5</c:v>
                </c:pt>
                <c:pt idx="154">
                  <c:v>38.78</c:v>
                </c:pt>
                <c:pt idx="155">
                  <c:v>39.02</c:v>
                </c:pt>
                <c:pt idx="156">
                  <c:v>39.25</c:v>
                </c:pt>
                <c:pt idx="157">
                  <c:v>39.53</c:v>
                </c:pt>
                <c:pt idx="158">
                  <c:v>39.77</c:v>
                </c:pt>
                <c:pt idx="159">
                  <c:v>40</c:v>
                </c:pt>
                <c:pt idx="160">
                  <c:v>40.28</c:v>
                </c:pt>
                <c:pt idx="161">
                  <c:v>40.52</c:v>
                </c:pt>
                <c:pt idx="162">
                  <c:v>40.75</c:v>
                </c:pt>
                <c:pt idx="163">
                  <c:v>41.03</c:v>
                </c:pt>
                <c:pt idx="164">
                  <c:v>41.27</c:v>
                </c:pt>
                <c:pt idx="165">
                  <c:v>41.5</c:v>
                </c:pt>
                <c:pt idx="166">
                  <c:v>41.78</c:v>
                </c:pt>
                <c:pt idx="167">
                  <c:v>42.02</c:v>
                </c:pt>
                <c:pt idx="168">
                  <c:v>42.25</c:v>
                </c:pt>
                <c:pt idx="169">
                  <c:v>42.53</c:v>
                </c:pt>
                <c:pt idx="170">
                  <c:v>42.77</c:v>
                </c:pt>
                <c:pt idx="171">
                  <c:v>43</c:v>
                </c:pt>
                <c:pt idx="172">
                  <c:v>43.28</c:v>
                </c:pt>
                <c:pt idx="173">
                  <c:v>43.51</c:v>
                </c:pt>
                <c:pt idx="174">
                  <c:v>43.79</c:v>
                </c:pt>
                <c:pt idx="175">
                  <c:v>44.02</c:v>
                </c:pt>
                <c:pt idx="176">
                  <c:v>44.26</c:v>
                </c:pt>
                <c:pt idx="177">
                  <c:v>44.54</c:v>
                </c:pt>
                <c:pt idx="178">
                  <c:v>44.77</c:v>
                </c:pt>
                <c:pt idx="179">
                  <c:v>45</c:v>
                </c:pt>
                <c:pt idx="180">
                  <c:v>45.28</c:v>
                </c:pt>
                <c:pt idx="181">
                  <c:v>45.52</c:v>
                </c:pt>
                <c:pt idx="182">
                  <c:v>45.75</c:v>
                </c:pt>
                <c:pt idx="183">
                  <c:v>46.03</c:v>
                </c:pt>
                <c:pt idx="184">
                  <c:v>46.27</c:v>
                </c:pt>
                <c:pt idx="185">
                  <c:v>46.5</c:v>
                </c:pt>
                <c:pt idx="186">
                  <c:v>46.78</c:v>
                </c:pt>
                <c:pt idx="187">
                  <c:v>47.02</c:v>
                </c:pt>
                <c:pt idx="188">
                  <c:v>47.25</c:v>
                </c:pt>
                <c:pt idx="189">
                  <c:v>47.53</c:v>
                </c:pt>
                <c:pt idx="190">
                  <c:v>47.77</c:v>
                </c:pt>
                <c:pt idx="191">
                  <c:v>48.01</c:v>
                </c:pt>
                <c:pt idx="192">
                  <c:v>48.29</c:v>
                </c:pt>
                <c:pt idx="193">
                  <c:v>48.52</c:v>
                </c:pt>
                <c:pt idx="194">
                  <c:v>48.75</c:v>
                </c:pt>
                <c:pt idx="195">
                  <c:v>49.03</c:v>
                </c:pt>
                <c:pt idx="196">
                  <c:v>49.27</c:v>
                </c:pt>
                <c:pt idx="197">
                  <c:v>49.5</c:v>
                </c:pt>
                <c:pt idx="198">
                  <c:v>49.78</c:v>
                </c:pt>
                <c:pt idx="199">
                  <c:v>50.02</c:v>
                </c:pt>
                <c:pt idx="200">
                  <c:v>50.25</c:v>
                </c:pt>
                <c:pt idx="201">
                  <c:v>50.53</c:v>
                </c:pt>
                <c:pt idx="202">
                  <c:v>50.77</c:v>
                </c:pt>
                <c:pt idx="203">
                  <c:v>51</c:v>
                </c:pt>
                <c:pt idx="204">
                  <c:v>51.28</c:v>
                </c:pt>
                <c:pt idx="205">
                  <c:v>51.52</c:v>
                </c:pt>
                <c:pt idx="206">
                  <c:v>51.75</c:v>
                </c:pt>
                <c:pt idx="207">
                  <c:v>52.03</c:v>
                </c:pt>
                <c:pt idx="208">
                  <c:v>52.27</c:v>
                </c:pt>
                <c:pt idx="209">
                  <c:v>52.5</c:v>
                </c:pt>
                <c:pt idx="210">
                  <c:v>52.78</c:v>
                </c:pt>
                <c:pt idx="211">
                  <c:v>53.02</c:v>
                </c:pt>
                <c:pt idx="212">
                  <c:v>53.25</c:v>
                </c:pt>
                <c:pt idx="213">
                  <c:v>53.52</c:v>
                </c:pt>
                <c:pt idx="214">
                  <c:v>53.76</c:v>
                </c:pt>
                <c:pt idx="215">
                  <c:v>54.04</c:v>
                </c:pt>
                <c:pt idx="216">
                  <c:v>54.27</c:v>
                </c:pt>
                <c:pt idx="217">
                  <c:v>54.51</c:v>
                </c:pt>
                <c:pt idx="218">
                  <c:v>54.79</c:v>
                </c:pt>
                <c:pt idx="219">
                  <c:v>55.02</c:v>
                </c:pt>
                <c:pt idx="220">
                  <c:v>55.26</c:v>
                </c:pt>
                <c:pt idx="221">
                  <c:v>55.54</c:v>
                </c:pt>
                <c:pt idx="222">
                  <c:v>55.77</c:v>
                </c:pt>
                <c:pt idx="223">
                  <c:v>56.01</c:v>
                </c:pt>
                <c:pt idx="224">
                  <c:v>56.29</c:v>
                </c:pt>
                <c:pt idx="225">
                  <c:v>56.52</c:v>
                </c:pt>
                <c:pt idx="226">
                  <c:v>56.76</c:v>
                </c:pt>
                <c:pt idx="227">
                  <c:v>57.04</c:v>
                </c:pt>
                <c:pt idx="228">
                  <c:v>57.27</c:v>
                </c:pt>
                <c:pt idx="229">
                  <c:v>57.51</c:v>
                </c:pt>
                <c:pt idx="230">
                  <c:v>57.79</c:v>
                </c:pt>
                <c:pt idx="231">
                  <c:v>58.03</c:v>
                </c:pt>
                <c:pt idx="232">
                  <c:v>58.26</c:v>
                </c:pt>
                <c:pt idx="233">
                  <c:v>58.53</c:v>
                </c:pt>
                <c:pt idx="234">
                  <c:v>58.77</c:v>
                </c:pt>
                <c:pt idx="235">
                  <c:v>59</c:v>
                </c:pt>
                <c:pt idx="236">
                  <c:v>59.28</c:v>
                </c:pt>
                <c:pt idx="237">
                  <c:v>59.52</c:v>
                </c:pt>
                <c:pt idx="238">
                  <c:v>59.75</c:v>
                </c:pt>
                <c:pt idx="239">
                  <c:v>60.03</c:v>
                </c:pt>
                <c:pt idx="240">
                  <c:v>60.27</c:v>
                </c:pt>
                <c:pt idx="241">
                  <c:v>60.5</c:v>
                </c:pt>
                <c:pt idx="242">
                  <c:v>60.78</c:v>
                </c:pt>
                <c:pt idx="243">
                  <c:v>61.02</c:v>
                </c:pt>
                <c:pt idx="244">
                  <c:v>61.26</c:v>
                </c:pt>
                <c:pt idx="245">
                  <c:v>61.54</c:v>
                </c:pt>
                <c:pt idx="246">
                  <c:v>61.77</c:v>
                </c:pt>
                <c:pt idx="247">
                  <c:v>62.01</c:v>
                </c:pt>
                <c:pt idx="248">
                  <c:v>62.3</c:v>
                </c:pt>
                <c:pt idx="249">
                  <c:v>62.53</c:v>
                </c:pt>
                <c:pt idx="250">
                  <c:v>62.77</c:v>
                </c:pt>
                <c:pt idx="251">
                  <c:v>63</c:v>
                </c:pt>
                <c:pt idx="252">
                  <c:v>63.28</c:v>
                </c:pt>
                <c:pt idx="253">
                  <c:v>63.52</c:v>
                </c:pt>
                <c:pt idx="254">
                  <c:v>63.75</c:v>
                </c:pt>
                <c:pt idx="255">
                  <c:v>64.04</c:v>
                </c:pt>
                <c:pt idx="256">
                  <c:v>64.28</c:v>
                </c:pt>
                <c:pt idx="257">
                  <c:v>64.51</c:v>
                </c:pt>
                <c:pt idx="258">
                  <c:v>64.79</c:v>
                </c:pt>
                <c:pt idx="259">
                  <c:v>65.02</c:v>
                </c:pt>
                <c:pt idx="260">
                  <c:v>65.27</c:v>
                </c:pt>
                <c:pt idx="261">
                  <c:v>65.5</c:v>
                </c:pt>
                <c:pt idx="262">
                  <c:v>65.79</c:v>
                </c:pt>
                <c:pt idx="263">
                  <c:v>66.01</c:v>
                </c:pt>
                <c:pt idx="264">
                  <c:v>66.29</c:v>
                </c:pt>
                <c:pt idx="265">
                  <c:v>66.53</c:v>
                </c:pt>
                <c:pt idx="266">
                  <c:v>66.76</c:v>
                </c:pt>
                <c:pt idx="267">
                  <c:v>67</c:v>
                </c:pt>
                <c:pt idx="268">
                  <c:v>67.28</c:v>
                </c:pt>
                <c:pt idx="269">
                  <c:v>67.52</c:v>
                </c:pt>
                <c:pt idx="270">
                  <c:v>67.79</c:v>
                </c:pt>
                <c:pt idx="271">
                  <c:v>68.03</c:v>
                </c:pt>
                <c:pt idx="272">
                  <c:v>68.26</c:v>
                </c:pt>
                <c:pt idx="273">
                  <c:v>68.54</c:v>
                </c:pt>
                <c:pt idx="274">
                  <c:v>68.78</c:v>
                </c:pt>
                <c:pt idx="275">
                  <c:v>69.01</c:v>
                </c:pt>
                <c:pt idx="276">
                  <c:v>69.29</c:v>
                </c:pt>
                <c:pt idx="277">
                  <c:v>69.53</c:v>
                </c:pt>
                <c:pt idx="278">
                  <c:v>69.76</c:v>
                </c:pt>
                <c:pt idx="279">
                  <c:v>70.04</c:v>
                </c:pt>
                <c:pt idx="280">
                  <c:v>70.28</c:v>
                </c:pt>
                <c:pt idx="281">
                  <c:v>70.51</c:v>
                </c:pt>
                <c:pt idx="282">
                  <c:v>70.79</c:v>
                </c:pt>
                <c:pt idx="283">
                  <c:v>71.03</c:v>
                </c:pt>
                <c:pt idx="284">
                  <c:v>71.26</c:v>
                </c:pt>
                <c:pt idx="285">
                  <c:v>71.54</c:v>
                </c:pt>
                <c:pt idx="286">
                  <c:v>71.78</c:v>
                </c:pt>
                <c:pt idx="287">
                  <c:v>72.02</c:v>
                </c:pt>
                <c:pt idx="288">
                  <c:v>72.25</c:v>
                </c:pt>
                <c:pt idx="289">
                  <c:v>72.53</c:v>
                </c:pt>
                <c:pt idx="290">
                  <c:v>72.77</c:v>
                </c:pt>
                <c:pt idx="291">
                  <c:v>73</c:v>
                </c:pt>
                <c:pt idx="292">
                  <c:v>73.28</c:v>
                </c:pt>
                <c:pt idx="293">
                  <c:v>73.52</c:v>
                </c:pt>
                <c:pt idx="294">
                  <c:v>73.75</c:v>
                </c:pt>
                <c:pt idx="295">
                  <c:v>74.03</c:v>
                </c:pt>
                <c:pt idx="296">
                  <c:v>74.27</c:v>
                </c:pt>
                <c:pt idx="297">
                  <c:v>74.5</c:v>
                </c:pt>
                <c:pt idx="298">
                  <c:v>74.78</c:v>
                </c:pt>
                <c:pt idx="299">
                  <c:v>75.02</c:v>
                </c:pt>
                <c:pt idx="300">
                  <c:v>75.29</c:v>
                </c:pt>
                <c:pt idx="301">
                  <c:v>75.53</c:v>
                </c:pt>
                <c:pt idx="302">
                  <c:v>75.76</c:v>
                </c:pt>
                <c:pt idx="303">
                  <c:v>76.04</c:v>
                </c:pt>
                <c:pt idx="304">
                  <c:v>76.28</c:v>
                </c:pt>
                <c:pt idx="305">
                  <c:v>76.51</c:v>
                </c:pt>
                <c:pt idx="306">
                  <c:v>76.79</c:v>
                </c:pt>
                <c:pt idx="307">
                  <c:v>77.04</c:v>
                </c:pt>
                <c:pt idx="308">
                  <c:v>77.27</c:v>
                </c:pt>
                <c:pt idx="309">
                  <c:v>77.51</c:v>
                </c:pt>
                <c:pt idx="310">
                  <c:v>77.79</c:v>
                </c:pt>
                <c:pt idx="311">
                  <c:v>78.03</c:v>
                </c:pt>
                <c:pt idx="312">
                  <c:v>78.26</c:v>
                </c:pt>
                <c:pt idx="313">
                  <c:v>78.54</c:v>
                </c:pt>
                <c:pt idx="314">
                  <c:v>78.78</c:v>
                </c:pt>
                <c:pt idx="315">
                  <c:v>79.02</c:v>
                </c:pt>
                <c:pt idx="316">
                  <c:v>79.25</c:v>
                </c:pt>
                <c:pt idx="317">
                  <c:v>79.53</c:v>
                </c:pt>
                <c:pt idx="318">
                  <c:v>79.77</c:v>
                </c:pt>
                <c:pt idx="319">
                  <c:v>80</c:v>
                </c:pt>
                <c:pt idx="320">
                  <c:v>80.28</c:v>
                </c:pt>
                <c:pt idx="321">
                  <c:v>80.52</c:v>
                </c:pt>
                <c:pt idx="322">
                  <c:v>80.75</c:v>
                </c:pt>
                <c:pt idx="323">
                  <c:v>81.03</c:v>
                </c:pt>
                <c:pt idx="324">
                  <c:v>81.27</c:v>
                </c:pt>
                <c:pt idx="325">
                  <c:v>81.5</c:v>
                </c:pt>
                <c:pt idx="326">
                  <c:v>81.78</c:v>
                </c:pt>
                <c:pt idx="327">
                  <c:v>82.03</c:v>
                </c:pt>
                <c:pt idx="328">
                  <c:v>82.26</c:v>
                </c:pt>
                <c:pt idx="329">
                  <c:v>82.54</c:v>
                </c:pt>
                <c:pt idx="330">
                  <c:v>82.78</c:v>
                </c:pt>
                <c:pt idx="331">
                  <c:v>83.01</c:v>
                </c:pt>
                <c:pt idx="332">
                  <c:v>83.29</c:v>
                </c:pt>
                <c:pt idx="333">
                  <c:v>83.53</c:v>
                </c:pt>
                <c:pt idx="334">
                  <c:v>83.76</c:v>
                </c:pt>
                <c:pt idx="335">
                  <c:v>84.04</c:v>
                </c:pt>
                <c:pt idx="336">
                  <c:v>84.28</c:v>
                </c:pt>
                <c:pt idx="337">
                  <c:v>84.51</c:v>
                </c:pt>
                <c:pt idx="338">
                  <c:v>84.79</c:v>
                </c:pt>
                <c:pt idx="339">
                  <c:v>85.03</c:v>
                </c:pt>
                <c:pt idx="340">
                  <c:v>85.26</c:v>
                </c:pt>
                <c:pt idx="341">
                  <c:v>85.54</c:v>
                </c:pt>
                <c:pt idx="342">
                  <c:v>85.78</c:v>
                </c:pt>
                <c:pt idx="343">
                  <c:v>86.01</c:v>
                </c:pt>
                <c:pt idx="344">
                  <c:v>86.29</c:v>
                </c:pt>
                <c:pt idx="345">
                  <c:v>86.53</c:v>
                </c:pt>
                <c:pt idx="346">
                  <c:v>86.76</c:v>
                </c:pt>
                <c:pt idx="347">
                  <c:v>87.04</c:v>
                </c:pt>
                <c:pt idx="348">
                  <c:v>87.28</c:v>
                </c:pt>
                <c:pt idx="349">
                  <c:v>87.51</c:v>
                </c:pt>
                <c:pt idx="350">
                  <c:v>87.79</c:v>
                </c:pt>
                <c:pt idx="351">
                  <c:v>88.03</c:v>
                </c:pt>
                <c:pt idx="352">
                  <c:v>88.26</c:v>
                </c:pt>
                <c:pt idx="353">
                  <c:v>88.54</c:v>
                </c:pt>
                <c:pt idx="354">
                  <c:v>88.78</c:v>
                </c:pt>
                <c:pt idx="355">
                  <c:v>89.01</c:v>
                </c:pt>
                <c:pt idx="356">
                  <c:v>89.29</c:v>
                </c:pt>
                <c:pt idx="357">
                  <c:v>89.53</c:v>
                </c:pt>
                <c:pt idx="358">
                  <c:v>89.76</c:v>
                </c:pt>
                <c:pt idx="359">
                  <c:v>90.04</c:v>
                </c:pt>
                <c:pt idx="360">
                  <c:v>90.28</c:v>
                </c:pt>
                <c:pt idx="361">
                  <c:v>90.51</c:v>
                </c:pt>
                <c:pt idx="362">
                  <c:v>90.79</c:v>
                </c:pt>
                <c:pt idx="363">
                  <c:v>91.03</c:v>
                </c:pt>
                <c:pt idx="364">
                  <c:v>91.26</c:v>
                </c:pt>
                <c:pt idx="365">
                  <c:v>91.54</c:v>
                </c:pt>
                <c:pt idx="366">
                  <c:v>91.78</c:v>
                </c:pt>
                <c:pt idx="367">
                  <c:v>92.01</c:v>
                </c:pt>
                <c:pt idx="368">
                  <c:v>92.29</c:v>
                </c:pt>
                <c:pt idx="369">
                  <c:v>92.53</c:v>
                </c:pt>
                <c:pt idx="370">
                  <c:v>92.76</c:v>
                </c:pt>
                <c:pt idx="371">
                  <c:v>93.01</c:v>
                </c:pt>
                <c:pt idx="372">
                  <c:v>93.29</c:v>
                </c:pt>
                <c:pt idx="373">
                  <c:v>93.52</c:v>
                </c:pt>
                <c:pt idx="374">
                  <c:v>93.76</c:v>
                </c:pt>
                <c:pt idx="375">
                  <c:v>94.04</c:v>
                </c:pt>
                <c:pt idx="376">
                  <c:v>94.27</c:v>
                </c:pt>
                <c:pt idx="377">
                  <c:v>94.51</c:v>
                </c:pt>
                <c:pt idx="378">
                  <c:v>94.79</c:v>
                </c:pt>
                <c:pt idx="379">
                  <c:v>95.02</c:v>
                </c:pt>
                <c:pt idx="380">
                  <c:v>95.26</c:v>
                </c:pt>
                <c:pt idx="381">
                  <c:v>95.53</c:v>
                </c:pt>
                <c:pt idx="382">
                  <c:v>95.76</c:v>
                </c:pt>
                <c:pt idx="383">
                  <c:v>96.04</c:v>
                </c:pt>
                <c:pt idx="384">
                  <c:v>96.28</c:v>
                </c:pt>
                <c:pt idx="385">
                  <c:v>96.51</c:v>
                </c:pt>
                <c:pt idx="386">
                  <c:v>96.75</c:v>
                </c:pt>
                <c:pt idx="387">
                  <c:v>97.04</c:v>
                </c:pt>
                <c:pt idx="388">
                  <c:v>97.27</c:v>
                </c:pt>
                <c:pt idx="389">
                  <c:v>97.51</c:v>
                </c:pt>
                <c:pt idx="390">
                  <c:v>97.8</c:v>
                </c:pt>
                <c:pt idx="391">
                  <c:v>98.03</c:v>
                </c:pt>
                <c:pt idx="392">
                  <c:v>98.27</c:v>
                </c:pt>
                <c:pt idx="393">
                  <c:v>98.54</c:v>
                </c:pt>
                <c:pt idx="394">
                  <c:v>98.78</c:v>
                </c:pt>
                <c:pt idx="395">
                  <c:v>99.01</c:v>
                </c:pt>
                <c:pt idx="396">
                  <c:v>99.29</c:v>
                </c:pt>
                <c:pt idx="397">
                  <c:v>99.53</c:v>
                </c:pt>
                <c:pt idx="398">
                  <c:v>99.77</c:v>
                </c:pt>
                <c:pt idx="399">
                  <c:v>100.01</c:v>
                </c:pt>
                <c:pt idx="400">
                  <c:v>100.29</c:v>
                </c:pt>
                <c:pt idx="401">
                  <c:v>100.54</c:v>
                </c:pt>
                <c:pt idx="402">
                  <c:v>100.78</c:v>
                </c:pt>
                <c:pt idx="403">
                  <c:v>101.01</c:v>
                </c:pt>
                <c:pt idx="404">
                  <c:v>101.29</c:v>
                </c:pt>
                <c:pt idx="405">
                  <c:v>101.52</c:v>
                </c:pt>
                <c:pt idx="406">
                  <c:v>101.76</c:v>
                </c:pt>
                <c:pt idx="407">
                  <c:v>102.05</c:v>
                </c:pt>
                <c:pt idx="408">
                  <c:v>102.28</c:v>
                </c:pt>
                <c:pt idx="409">
                  <c:v>102.51</c:v>
                </c:pt>
                <c:pt idx="410">
                  <c:v>102.8</c:v>
                </c:pt>
                <c:pt idx="411">
                  <c:v>103.03</c:v>
                </c:pt>
                <c:pt idx="412">
                  <c:v>103.27</c:v>
                </c:pt>
                <c:pt idx="413">
                  <c:v>103.51</c:v>
                </c:pt>
                <c:pt idx="414">
                  <c:v>103.79</c:v>
                </c:pt>
                <c:pt idx="415">
                  <c:v>104.02</c:v>
                </c:pt>
                <c:pt idx="416">
                  <c:v>104.26</c:v>
                </c:pt>
                <c:pt idx="417">
                  <c:v>104.54</c:v>
                </c:pt>
                <c:pt idx="418">
                  <c:v>104.77</c:v>
                </c:pt>
                <c:pt idx="419">
                  <c:v>105.01</c:v>
                </c:pt>
                <c:pt idx="420">
                  <c:v>105.3</c:v>
                </c:pt>
                <c:pt idx="421">
                  <c:v>105.52</c:v>
                </c:pt>
                <c:pt idx="422">
                  <c:v>105.76</c:v>
                </c:pt>
                <c:pt idx="423">
                  <c:v>106.04</c:v>
                </c:pt>
                <c:pt idx="424">
                  <c:v>106.28</c:v>
                </c:pt>
                <c:pt idx="425">
                  <c:v>106.51</c:v>
                </c:pt>
                <c:pt idx="426">
                  <c:v>106.79</c:v>
                </c:pt>
                <c:pt idx="427">
                  <c:v>107.03</c:v>
                </c:pt>
                <c:pt idx="428">
                  <c:v>107.26</c:v>
                </c:pt>
                <c:pt idx="429">
                  <c:v>107.54</c:v>
                </c:pt>
                <c:pt idx="430">
                  <c:v>107.78</c:v>
                </c:pt>
                <c:pt idx="431">
                  <c:v>108.02</c:v>
                </c:pt>
                <c:pt idx="432">
                  <c:v>108.25</c:v>
                </c:pt>
                <c:pt idx="433">
                  <c:v>108.53</c:v>
                </c:pt>
                <c:pt idx="434">
                  <c:v>108.77</c:v>
                </c:pt>
                <c:pt idx="435">
                  <c:v>109</c:v>
                </c:pt>
                <c:pt idx="436">
                  <c:v>109.28</c:v>
                </c:pt>
                <c:pt idx="437">
                  <c:v>109.52</c:v>
                </c:pt>
                <c:pt idx="438">
                  <c:v>109.75</c:v>
                </c:pt>
                <c:pt idx="439">
                  <c:v>110.04</c:v>
                </c:pt>
                <c:pt idx="440">
                  <c:v>110.27</c:v>
                </c:pt>
                <c:pt idx="441">
                  <c:v>110.54</c:v>
                </c:pt>
                <c:pt idx="442">
                  <c:v>110.78</c:v>
                </c:pt>
                <c:pt idx="443">
                  <c:v>111.01</c:v>
                </c:pt>
                <c:pt idx="444">
                  <c:v>111.29</c:v>
                </c:pt>
                <c:pt idx="445">
                  <c:v>111.53</c:v>
                </c:pt>
                <c:pt idx="446">
                  <c:v>111.76</c:v>
                </c:pt>
                <c:pt idx="447">
                  <c:v>112.04</c:v>
                </c:pt>
                <c:pt idx="448">
                  <c:v>112.28</c:v>
                </c:pt>
                <c:pt idx="449">
                  <c:v>112.51</c:v>
                </c:pt>
                <c:pt idx="450">
                  <c:v>112.79</c:v>
                </c:pt>
                <c:pt idx="451">
                  <c:v>113.02</c:v>
                </c:pt>
                <c:pt idx="452">
                  <c:v>113.29</c:v>
                </c:pt>
                <c:pt idx="453">
                  <c:v>113.53</c:v>
                </c:pt>
                <c:pt idx="454">
                  <c:v>113.76</c:v>
                </c:pt>
                <c:pt idx="455">
                  <c:v>114.01</c:v>
                </c:pt>
                <c:pt idx="456">
                  <c:v>114.29</c:v>
                </c:pt>
                <c:pt idx="457">
                  <c:v>114.52</c:v>
                </c:pt>
                <c:pt idx="458">
                  <c:v>114.76</c:v>
                </c:pt>
                <c:pt idx="459">
                  <c:v>115.04</c:v>
                </c:pt>
                <c:pt idx="460">
                  <c:v>115.27</c:v>
                </c:pt>
                <c:pt idx="461">
                  <c:v>115.51</c:v>
                </c:pt>
                <c:pt idx="462">
                  <c:v>115.8</c:v>
                </c:pt>
                <c:pt idx="463">
                  <c:v>116.03</c:v>
                </c:pt>
                <c:pt idx="464">
                  <c:v>116.26</c:v>
                </c:pt>
                <c:pt idx="465">
                  <c:v>116.55</c:v>
                </c:pt>
                <c:pt idx="466">
                  <c:v>116.78</c:v>
                </c:pt>
                <c:pt idx="467">
                  <c:v>117.01</c:v>
                </c:pt>
                <c:pt idx="468">
                  <c:v>117.3</c:v>
                </c:pt>
                <c:pt idx="469">
                  <c:v>117.53</c:v>
                </c:pt>
                <c:pt idx="470">
                  <c:v>117.76</c:v>
                </c:pt>
                <c:pt idx="471">
                  <c:v>118.04</c:v>
                </c:pt>
                <c:pt idx="472">
                  <c:v>118.27</c:v>
                </c:pt>
                <c:pt idx="473">
                  <c:v>118.51</c:v>
                </c:pt>
                <c:pt idx="474">
                  <c:v>118.79</c:v>
                </c:pt>
                <c:pt idx="475">
                  <c:v>119.02</c:v>
                </c:pt>
                <c:pt idx="476">
                  <c:v>119.26</c:v>
                </c:pt>
                <c:pt idx="477">
                  <c:v>119.54</c:v>
                </c:pt>
                <c:pt idx="478">
                  <c:v>119.77</c:v>
                </c:pt>
                <c:pt idx="479">
                  <c:v>120.01</c:v>
                </c:pt>
                <c:pt idx="480">
                  <c:v>120.29</c:v>
                </c:pt>
                <c:pt idx="481">
                  <c:v>120.54</c:v>
                </c:pt>
                <c:pt idx="482">
                  <c:v>120.77</c:v>
                </c:pt>
                <c:pt idx="483">
                  <c:v>121.01</c:v>
                </c:pt>
                <c:pt idx="484">
                  <c:v>121.29</c:v>
                </c:pt>
                <c:pt idx="485">
                  <c:v>121.52</c:v>
                </c:pt>
                <c:pt idx="486">
                  <c:v>121.76</c:v>
                </c:pt>
                <c:pt idx="487">
                  <c:v>122.04</c:v>
                </c:pt>
                <c:pt idx="488">
                  <c:v>122.28</c:v>
                </c:pt>
                <c:pt idx="489">
                  <c:v>122.51</c:v>
                </c:pt>
                <c:pt idx="490">
                  <c:v>122.79</c:v>
                </c:pt>
                <c:pt idx="491">
                  <c:v>123.03</c:v>
                </c:pt>
                <c:pt idx="492">
                  <c:v>123.26</c:v>
                </c:pt>
                <c:pt idx="493">
                  <c:v>123.54</c:v>
                </c:pt>
                <c:pt idx="494">
                  <c:v>123.78</c:v>
                </c:pt>
                <c:pt idx="495">
                  <c:v>124.01</c:v>
                </c:pt>
                <c:pt idx="496">
                  <c:v>124.29</c:v>
                </c:pt>
                <c:pt idx="497">
                  <c:v>124.52</c:v>
                </c:pt>
                <c:pt idx="498">
                  <c:v>124.76</c:v>
                </c:pt>
                <c:pt idx="499">
                  <c:v>125.04</c:v>
                </c:pt>
                <c:pt idx="500">
                  <c:v>125.27</c:v>
                </c:pt>
                <c:pt idx="501">
                  <c:v>125.55</c:v>
                </c:pt>
                <c:pt idx="502">
                  <c:v>125.78</c:v>
                </c:pt>
                <c:pt idx="503">
                  <c:v>126.01</c:v>
                </c:pt>
                <c:pt idx="504">
                  <c:v>126.29</c:v>
                </c:pt>
                <c:pt idx="505">
                  <c:v>126.52</c:v>
                </c:pt>
                <c:pt idx="506">
                  <c:v>126.76</c:v>
                </c:pt>
                <c:pt idx="507">
                  <c:v>127.04</c:v>
                </c:pt>
                <c:pt idx="508">
                  <c:v>127.27</c:v>
                </c:pt>
                <c:pt idx="509">
                  <c:v>127.51</c:v>
                </c:pt>
                <c:pt idx="510">
                  <c:v>127.78</c:v>
                </c:pt>
                <c:pt idx="511">
                  <c:v>128.02</c:v>
                </c:pt>
                <c:pt idx="512">
                  <c:v>128.3</c:v>
                </c:pt>
                <c:pt idx="513">
                  <c:v>128.52</c:v>
                </c:pt>
                <c:pt idx="514">
                  <c:v>128.76</c:v>
                </c:pt>
                <c:pt idx="515">
                  <c:v>129.04</c:v>
                </c:pt>
                <c:pt idx="516">
                  <c:v>129.27</c:v>
                </c:pt>
                <c:pt idx="517">
                  <c:v>129.5</c:v>
                </c:pt>
                <c:pt idx="518">
                  <c:v>129.78</c:v>
                </c:pt>
                <c:pt idx="519">
                  <c:v>130.02</c:v>
                </c:pt>
                <c:pt idx="520">
                  <c:v>130.29</c:v>
                </c:pt>
                <c:pt idx="521">
                  <c:v>130.53</c:v>
                </c:pt>
                <c:pt idx="522">
                  <c:v>130.76</c:v>
                </c:pt>
                <c:pt idx="523">
                  <c:v>131.04</c:v>
                </c:pt>
                <c:pt idx="524">
                  <c:v>131.28</c:v>
                </c:pt>
                <c:pt idx="525">
                  <c:v>131.51</c:v>
                </c:pt>
                <c:pt idx="526">
                  <c:v>131.79</c:v>
                </c:pt>
                <c:pt idx="527">
                  <c:v>132.03</c:v>
                </c:pt>
                <c:pt idx="528">
                  <c:v>132.26</c:v>
                </c:pt>
                <c:pt idx="529">
                  <c:v>132.54</c:v>
                </c:pt>
                <c:pt idx="530">
                  <c:v>132.78</c:v>
                </c:pt>
                <c:pt idx="531">
                  <c:v>133.01</c:v>
                </c:pt>
                <c:pt idx="532">
                  <c:v>133.29</c:v>
                </c:pt>
                <c:pt idx="533">
                  <c:v>133.53</c:v>
                </c:pt>
                <c:pt idx="534">
                  <c:v>133.76</c:v>
                </c:pt>
              </c:numCache>
            </c:numRef>
          </c:xVal>
          <c:yVal>
            <c:numRef>
              <c:f>Sheet1!$B$2:$B$536</c:f>
              <c:numCache>
                <c:formatCode>General</c:formatCode>
                <c:ptCount val="535"/>
                <c:pt idx="0">
                  <c:v>281</c:v>
                </c:pt>
                <c:pt idx="1">
                  <c:v>283</c:v>
                </c:pt>
                <c:pt idx="2">
                  <c:v>283</c:v>
                </c:pt>
                <c:pt idx="3">
                  <c:v>284</c:v>
                </c:pt>
                <c:pt idx="4">
                  <c:v>284</c:v>
                </c:pt>
                <c:pt idx="5">
                  <c:v>285</c:v>
                </c:pt>
                <c:pt idx="6">
                  <c:v>286</c:v>
                </c:pt>
                <c:pt idx="7">
                  <c:v>286</c:v>
                </c:pt>
                <c:pt idx="8">
                  <c:v>287</c:v>
                </c:pt>
                <c:pt idx="9">
                  <c:v>288</c:v>
                </c:pt>
                <c:pt idx="10">
                  <c:v>288</c:v>
                </c:pt>
                <c:pt idx="11">
                  <c:v>289</c:v>
                </c:pt>
                <c:pt idx="12">
                  <c:v>289</c:v>
                </c:pt>
                <c:pt idx="13">
                  <c:v>289</c:v>
                </c:pt>
                <c:pt idx="14">
                  <c:v>290</c:v>
                </c:pt>
                <c:pt idx="15">
                  <c:v>290</c:v>
                </c:pt>
                <c:pt idx="16">
                  <c:v>291</c:v>
                </c:pt>
                <c:pt idx="17">
                  <c:v>292</c:v>
                </c:pt>
                <c:pt idx="18">
                  <c:v>292</c:v>
                </c:pt>
                <c:pt idx="19">
                  <c:v>293</c:v>
                </c:pt>
                <c:pt idx="20">
                  <c:v>293</c:v>
                </c:pt>
                <c:pt idx="21">
                  <c:v>294</c:v>
                </c:pt>
                <c:pt idx="22">
                  <c:v>294</c:v>
                </c:pt>
                <c:pt idx="23">
                  <c:v>295</c:v>
                </c:pt>
                <c:pt idx="24">
                  <c:v>296</c:v>
                </c:pt>
                <c:pt idx="25">
                  <c:v>296</c:v>
                </c:pt>
                <c:pt idx="26">
                  <c:v>296</c:v>
                </c:pt>
                <c:pt idx="27">
                  <c:v>297</c:v>
                </c:pt>
                <c:pt idx="28">
                  <c:v>298</c:v>
                </c:pt>
                <c:pt idx="29">
                  <c:v>298</c:v>
                </c:pt>
                <c:pt idx="30">
                  <c:v>298</c:v>
                </c:pt>
                <c:pt idx="31">
                  <c:v>298</c:v>
                </c:pt>
                <c:pt idx="32">
                  <c:v>299</c:v>
                </c:pt>
                <c:pt idx="33">
                  <c:v>300</c:v>
                </c:pt>
                <c:pt idx="34">
                  <c:v>300</c:v>
                </c:pt>
                <c:pt idx="35">
                  <c:v>301</c:v>
                </c:pt>
                <c:pt idx="36">
                  <c:v>301</c:v>
                </c:pt>
                <c:pt idx="37">
                  <c:v>302</c:v>
                </c:pt>
                <c:pt idx="38">
                  <c:v>302</c:v>
                </c:pt>
                <c:pt idx="39">
                  <c:v>302</c:v>
                </c:pt>
                <c:pt idx="40">
                  <c:v>303</c:v>
                </c:pt>
                <c:pt idx="41">
                  <c:v>303</c:v>
                </c:pt>
                <c:pt idx="42">
                  <c:v>303</c:v>
                </c:pt>
                <c:pt idx="43">
                  <c:v>304</c:v>
                </c:pt>
                <c:pt idx="44">
                  <c:v>305</c:v>
                </c:pt>
                <c:pt idx="45">
                  <c:v>305</c:v>
                </c:pt>
                <c:pt idx="46">
                  <c:v>306</c:v>
                </c:pt>
                <c:pt idx="47">
                  <c:v>307</c:v>
                </c:pt>
                <c:pt idx="48">
                  <c:v>306</c:v>
                </c:pt>
                <c:pt idx="49">
                  <c:v>306</c:v>
                </c:pt>
                <c:pt idx="50">
                  <c:v>308</c:v>
                </c:pt>
                <c:pt idx="51">
                  <c:v>308</c:v>
                </c:pt>
                <c:pt idx="52">
                  <c:v>309</c:v>
                </c:pt>
                <c:pt idx="53">
                  <c:v>309</c:v>
                </c:pt>
                <c:pt idx="54">
                  <c:v>309</c:v>
                </c:pt>
                <c:pt idx="55">
                  <c:v>310</c:v>
                </c:pt>
                <c:pt idx="56">
                  <c:v>310</c:v>
                </c:pt>
                <c:pt idx="57">
                  <c:v>310</c:v>
                </c:pt>
                <c:pt idx="58">
                  <c:v>311</c:v>
                </c:pt>
                <c:pt idx="59">
                  <c:v>311</c:v>
                </c:pt>
                <c:pt idx="60">
                  <c:v>312</c:v>
                </c:pt>
                <c:pt idx="61">
                  <c:v>312</c:v>
                </c:pt>
                <c:pt idx="62">
                  <c:v>313</c:v>
                </c:pt>
                <c:pt idx="63">
                  <c:v>313</c:v>
                </c:pt>
                <c:pt idx="64">
                  <c:v>314</c:v>
                </c:pt>
                <c:pt idx="65">
                  <c:v>314</c:v>
                </c:pt>
                <c:pt idx="66">
                  <c:v>314</c:v>
                </c:pt>
                <c:pt idx="67">
                  <c:v>315</c:v>
                </c:pt>
                <c:pt idx="68">
                  <c:v>315</c:v>
                </c:pt>
                <c:pt idx="69">
                  <c:v>315</c:v>
                </c:pt>
                <c:pt idx="70">
                  <c:v>316</c:v>
                </c:pt>
                <c:pt idx="71">
                  <c:v>316</c:v>
                </c:pt>
                <c:pt idx="72">
                  <c:v>316</c:v>
                </c:pt>
                <c:pt idx="73">
                  <c:v>317</c:v>
                </c:pt>
                <c:pt idx="74">
                  <c:v>317</c:v>
                </c:pt>
                <c:pt idx="75">
                  <c:v>317</c:v>
                </c:pt>
                <c:pt idx="76">
                  <c:v>318</c:v>
                </c:pt>
                <c:pt idx="77">
                  <c:v>318</c:v>
                </c:pt>
                <c:pt idx="78">
                  <c:v>318</c:v>
                </c:pt>
                <c:pt idx="79">
                  <c:v>318</c:v>
                </c:pt>
                <c:pt idx="80">
                  <c:v>319</c:v>
                </c:pt>
                <c:pt idx="81">
                  <c:v>319</c:v>
                </c:pt>
                <c:pt idx="82">
                  <c:v>319</c:v>
                </c:pt>
                <c:pt idx="83">
                  <c:v>319</c:v>
                </c:pt>
                <c:pt idx="84">
                  <c:v>320</c:v>
                </c:pt>
                <c:pt idx="85">
                  <c:v>320</c:v>
                </c:pt>
                <c:pt idx="86">
                  <c:v>320</c:v>
                </c:pt>
                <c:pt idx="87">
                  <c:v>321</c:v>
                </c:pt>
                <c:pt idx="88">
                  <c:v>321</c:v>
                </c:pt>
                <c:pt idx="89">
                  <c:v>321</c:v>
                </c:pt>
                <c:pt idx="90">
                  <c:v>322</c:v>
                </c:pt>
                <c:pt idx="91">
                  <c:v>322</c:v>
                </c:pt>
                <c:pt idx="92">
                  <c:v>322</c:v>
                </c:pt>
                <c:pt idx="93">
                  <c:v>322</c:v>
                </c:pt>
                <c:pt idx="94">
                  <c:v>323</c:v>
                </c:pt>
                <c:pt idx="95">
                  <c:v>323</c:v>
                </c:pt>
                <c:pt idx="96">
                  <c:v>323</c:v>
                </c:pt>
                <c:pt idx="97">
                  <c:v>323</c:v>
                </c:pt>
                <c:pt idx="98">
                  <c:v>324</c:v>
                </c:pt>
                <c:pt idx="99">
                  <c:v>324</c:v>
                </c:pt>
                <c:pt idx="100">
                  <c:v>325</c:v>
                </c:pt>
                <c:pt idx="101">
                  <c:v>325</c:v>
                </c:pt>
                <c:pt idx="102">
                  <c:v>325</c:v>
                </c:pt>
                <c:pt idx="103">
                  <c:v>325</c:v>
                </c:pt>
                <c:pt idx="104">
                  <c:v>325</c:v>
                </c:pt>
                <c:pt idx="105">
                  <c:v>326</c:v>
                </c:pt>
                <c:pt idx="106">
                  <c:v>327</c:v>
                </c:pt>
                <c:pt idx="107">
                  <c:v>327</c:v>
                </c:pt>
                <c:pt idx="108">
                  <c:v>327</c:v>
                </c:pt>
                <c:pt idx="109">
                  <c:v>328</c:v>
                </c:pt>
                <c:pt idx="110">
                  <c:v>328</c:v>
                </c:pt>
                <c:pt idx="111">
                  <c:v>328</c:v>
                </c:pt>
                <c:pt idx="112">
                  <c:v>328</c:v>
                </c:pt>
                <c:pt idx="113">
                  <c:v>329</c:v>
                </c:pt>
                <c:pt idx="114">
                  <c:v>329</c:v>
                </c:pt>
                <c:pt idx="115">
                  <c:v>329</c:v>
                </c:pt>
                <c:pt idx="116">
                  <c:v>330</c:v>
                </c:pt>
                <c:pt idx="117">
                  <c:v>330</c:v>
                </c:pt>
                <c:pt idx="118">
                  <c:v>331</c:v>
                </c:pt>
                <c:pt idx="119">
                  <c:v>331</c:v>
                </c:pt>
                <c:pt idx="120">
                  <c:v>331</c:v>
                </c:pt>
                <c:pt idx="121">
                  <c:v>332</c:v>
                </c:pt>
                <c:pt idx="122">
                  <c:v>331</c:v>
                </c:pt>
                <c:pt idx="123">
                  <c:v>332</c:v>
                </c:pt>
                <c:pt idx="124">
                  <c:v>332</c:v>
                </c:pt>
                <c:pt idx="125">
                  <c:v>333</c:v>
                </c:pt>
                <c:pt idx="126">
                  <c:v>333</c:v>
                </c:pt>
                <c:pt idx="127">
                  <c:v>334</c:v>
                </c:pt>
                <c:pt idx="128">
                  <c:v>334</c:v>
                </c:pt>
                <c:pt idx="129">
                  <c:v>334</c:v>
                </c:pt>
                <c:pt idx="130">
                  <c:v>334</c:v>
                </c:pt>
                <c:pt idx="131">
                  <c:v>335</c:v>
                </c:pt>
                <c:pt idx="132">
                  <c:v>335</c:v>
                </c:pt>
                <c:pt idx="133">
                  <c:v>336</c:v>
                </c:pt>
                <c:pt idx="134">
                  <c:v>336</c:v>
                </c:pt>
                <c:pt idx="135">
                  <c:v>337</c:v>
                </c:pt>
                <c:pt idx="136">
                  <c:v>337</c:v>
                </c:pt>
                <c:pt idx="137">
                  <c:v>338</c:v>
                </c:pt>
                <c:pt idx="138">
                  <c:v>338</c:v>
                </c:pt>
                <c:pt idx="139">
                  <c:v>338</c:v>
                </c:pt>
                <c:pt idx="140">
                  <c:v>338</c:v>
                </c:pt>
                <c:pt idx="141">
                  <c:v>339</c:v>
                </c:pt>
                <c:pt idx="142">
                  <c:v>339</c:v>
                </c:pt>
                <c:pt idx="143">
                  <c:v>341</c:v>
                </c:pt>
                <c:pt idx="144">
                  <c:v>340</c:v>
                </c:pt>
                <c:pt idx="145">
                  <c:v>341</c:v>
                </c:pt>
                <c:pt idx="146">
                  <c:v>341</c:v>
                </c:pt>
                <c:pt idx="147">
                  <c:v>341</c:v>
                </c:pt>
                <c:pt idx="148">
                  <c:v>342</c:v>
                </c:pt>
                <c:pt idx="149">
                  <c:v>343</c:v>
                </c:pt>
                <c:pt idx="150">
                  <c:v>343</c:v>
                </c:pt>
                <c:pt idx="151">
                  <c:v>343</c:v>
                </c:pt>
                <c:pt idx="152">
                  <c:v>345</c:v>
                </c:pt>
                <c:pt idx="153">
                  <c:v>344</c:v>
                </c:pt>
                <c:pt idx="154">
                  <c:v>344</c:v>
                </c:pt>
                <c:pt idx="155">
                  <c:v>344</c:v>
                </c:pt>
                <c:pt idx="156">
                  <c:v>345</c:v>
                </c:pt>
                <c:pt idx="157">
                  <c:v>346</c:v>
                </c:pt>
                <c:pt idx="158">
                  <c:v>347</c:v>
                </c:pt>
                <c:pt idx="159">
                  <c:v>347</c:v>
                </c:pt>
                <c:pt idx="160">
                  <c:v>348</c:v>
                </c:pt>
                <c:pt idx="161">
                  <c:v>348</c:v>
                </c:pt>
                <c:pt idx="162">
                  <c:v>348</c:v>
                </c:pt>
                <c:pt idx="163">
                  <c:v>349</c:v>
                </c:pt>
                <c:pt idx="164">
                  <c:v>349</c:v>
                </c:pt>
                <c:pt idx="165">
                  <c:v>349</c:v>
                </c:pt>
                <c:pt idx="166">
                  <c:v>350</c:v>
                </c:pt>
                <c:pt idx="167">
                  <c:v>350</c:v>
                </c:pt>
                <c:pt idx="168">
                  <c:v>351</c:v>
                </c:pt>
                <c:pt idx="169">
                  <c:v>351</c:v>
                </c:pt>
                <c:pt idx="170">
                  <c:v>352</c:v>
                </c:pt>
                <c:pt idx="171">
                  <c:v>352</c:v>
                </c:pt>
                <c:pt idx="172">
                  <c:v>353</c:v>
                </c:pt>
                <c:pt idx="173">
                  <c:v>353</c:v>
                </c:pt>
                <c:pt idx="174">
                  <c:v>353</c:v>
                </c:pt>
                <c:pt idx="175">
                  <c:v>355</c:v>
                </c:pt>
                <c:pt idx="176">
                  <c:v>355</c:v>
                </c:pt>
                <c:pt idx="177">
                  <c:v>356</c:v>
                </c:pt>
                <c:pt idx="178">
                  <c:v>356</c:v>
                </c:pt>
                <c:pt idx="179">
                  <c:v>356</c:v>
                </c:pt>
                <c:pt idx="180">
                  <c:v>357</c:v>
                </c:pt>
                <c:pt idx="181">
                  <c:v>357</c:v>
                </c:pt>
                <c:pt idx="182">
                  <c:v>357</c:v>
                </c:pt>
                <c:pt idx="183">
                  <c:v>358</c:v>
                </c:pt>
                <c:pt idx="184">
                  <c:v>359</c:v>
                </c:pt>
                <c:pt idx="185">
                  <c:v>359</c:v>
                </c:pt>
                <c:pt idx="186">
                  <c:v>359</c:v>
                </c:pt>
                <c:pt idx="187">
                  <c:v>360</c:v>
                </c:pt>
                <c:pt idx="188">
                  <c:v>361</c:v>
                </c:pt>
                <c:pt idx="189">
                  <c:v>361</c:v>
                </c:pt>
                <c:pt idx="190">
                  <c:v>362</c:v>
                </c:pt>
                <c:pt idx="191">
                  <c:v>362</c:v>
                </c:pt>
                <c:pt idx="192">
                  <c:v>362</c:v>
                </c:pt>
                <c:pt idx="193">
                  <c:v>363</c:v>
                </c:pt>
                <c:pt idx="194">
                  <c:v>363</c:v>
                </c:pt>
                <c:pt idx="195">
                  <c:v>363</c:v>
                </c:pt>
                <c:pt idx="196">
                  <c:v>364</c:v>
                </c:pt>
                <c:pt idx="197">
                  <c:v>364</c:v>
                </c:pt>
                <c:pt idx="198">
                  <c:v>365</c:v>
                </c:pt>
                <c:pt idx="199">
                  <c:v>365</c:v>
                </c:pt>
                <c:pt idx="200">
                  <c:v>365</c:v>
                </c:pt>
                <c:pt idx="201">
                  <c:v>365</c:v>
                </c:pt>
                <c:pt idx="202">
                  <c:v>366</c:v>
                </c:pt>
                <c:pt idx="203">
                  <c:v>367</c:v>
                </c:pt>
                <c:pt idx="204">
                  <c:v>367</c:v>
                </c:pt>
                <c:pt idx="205">
                  <c:v>368</c:v>
                </c:pt>
                <c:pt idx="206">
                  <c:v>368</c:v>
                </c:pt>
                <c:pt idx="207">
                  <c:v>369</c:v>
                </c:pt>
                <c:pt idx="208">
                  <c:v>369</c:v>
                </c:pt>
                <c:pt idx="209">
                  <c:v>369</c:v>
                </c:pt>
                <c:pt idx="210">
                  <c:v>370</c:v>
                </c:pt>
                <c:pt idx="211">
                  <c:v>370</c:v>
                </c:pt>
                <c:pt idx="212">
                  <c:v>371</c:v>
                </c:pt>
                <c:pt idx="213">
                  <c:v>371</c:v>
                </c:pt>
                <c:pt idx="214">
                  <c:v>372</c:v>
                </c:pt>
                <c:pt idx="215">
                  <c:v>373</c:v>
                </c:pt>
                <c:pt idx="216">
                  <c:v>373</c:v>
                </c:pt>
                <c:pt idx="217">
                  <c:v>373</c:v>
                </c:pt>
                <c:pt idx="218">
                  <c:v>373</c:v>
                </c:pt>
                <c:pt idx="219">
                  <c:v>373</c:v>
                </c:pt>
                <c:pt idx="220">
                  <c:v>374</c:v>
                </c:pt>
                <c:pt idx="221">
                  <c:v>374</c:v>
                </c:pt>
                <c:pt idx="222">
                  <c:v>374</c:v>
                </c:pt>
                <c:pt idx="223">
                  <c:v>375</c:v>
                </c:pt>
                <c:pt idx="224">
                  <c:v>375</c:v>
                </c:pt>
                <c:pt idx="225">
                  <c:v>376</c:v>
                </c:pt>
                <c:pt idx="226">
                  <c:v>376</c:v>
                </c:pt>
                <c:pt idx="227">
                  <c:v>376</c:v>
                </c:pt>
                <c:pt idx="228">
                  <c:v>376</c:v>
                </c:pt>
                <c:pt idx="229">
                  <c:v>376</c:v>
                </c:pt>
                <c:pt idx="230">
                  <c:v>377</c:v>
                </c:pt>
                <c:pt idx="231">
                  <c:v>377</c:v>
                </c:pt>
                <c:pt idx="232">
                  <c:v>378</c:v>
                </c:pt>
                <c:pt idx="233">
                  <c:v>377</c:v>
                </c:pt>
                <c:pt idx="234">
                  <c:v>378</c:v>
                </c:pt>
                <c:pt idx="235">
                  <c:v>378</c:v>
                </c:pt>
                <c:pt idx="236">
                  <c:v>378</c:v>
                </c:pt>
                <c:pt idx="237">
                  <c:v>379</c:v>
                </c:pt>
                <c:pt idx="238">
                  <c:v>379</c:v>
                </c:pt>
                <c:pt idx="239">
                  <c:v>380</c:v>
                </c:pt>
                <c:pt idx="240">
                  <c:v>380</c:v>
                </c:pt>
                <c:pt idx="241">
                  <c:v>380</c:v>
                </c:pt>
                <c:pt idx="242">
                  <c:v>380</c:v>
                </c:pt>
                <c:pt idx="243">
                  <c:v>381</c:v>
                </c:pt>
                <c:pt idx="244">
                  <c:v>381</c:v>
                </c:pt>
                <c:pt idx="245">
                  <c:v>382</c:v>
                </c:pt>
                <c:pt idx="246">
                  <c:v>382</c:v>
                </c:pt>
                <c:pt idx="247">
                  <c:v>382</c:v>
                </c:pt>
                <c:pt idx="248">
                  <c:v>382</c:v>
                </c:pt>
                <c:pt idx="249">
                  <c:v>383</c:v>
                </c:pt>
                <c:pt idx="250">
                  <c:v>384</c:v>
                </c:pt>
                <c:pt idx="251">
                  <c:v>384</c:v>
                </c:pt>
                <c:pt idx="252">
                  <c:v>385</c:v>
                </c:pt>
                <c:pt idx="253">
                  <c:v>385</c:v>
                </c:pt>
                <c:pt idx="254">
                  <c:v>385</c:v>
                </c:pt>
                <c:pt idx="255">
                  <c:v>386</c:v>
                </c:pt>
                <c:pt idx="256">
                  <c:v>386</c:v>
                </c:pt>
                <c:pt idx="257">
                  <c:v>386</c:v>
                </c:pt>
                <c:pt idx="258">
                  <c:v>387</c:v>
                </c:pt>
                <c:pt idx="259">
                  <c:v>388</c:v>
                </c:pt>
                <c:pt idx="260">
                  <c:v>388</c:v>
                </c:pt>
                <c:pt idx="261">
                  <c:v>388</c:v>
                </c:pt>
                <c:pt idx="262">
                  <c:v>388</c:v>
                </c:pt>
                <c:pt idx="263">
                  <c:v>389</c:v>
                </c:pt>
                <c:pt idx="264">
                  <c:v>389</c:v>
                </c:pt>
                <c:pt idx="265">
                  <c:v>389</c:v>
                </c:pt>
                <c:pt idx="266">
                  <c:v>389</c:v>
                </c:pt>
                <c:pt idx="267">
                  <c:v>390</c:v>
                </c:pt>
                <c:pt idx="268">
                  <c:v>390</c:v>
                </c:pt>
                <c:pt idx="269">
                  <c:v>391</c:v>
                </c:pt>
                <c:pt idx="270">
                  <c:v>391</c:v>
                </c:pt>
                <c:pt idx="271">
                  <c:v>391</c:v>
                </c:pt>
                <c:pt idx="272">
                  <c:v>392</c:v>
                </c:pt>
                <c:pt idx="273">
                  <c:v>392</c:v>
                </c:pt>
                <c:pt idx="274">
                  <c:v>393</c:v>
                </c:pt>
                <c:pt idx="275">
                  <c:v>394</c:v>
                </c:pt>
                <c:pt idx="276">
                  <c:v>394</c:v>
                </c:pt>
                <c:pt idx="277">
                  <c:v>394</c:v>
                </c:pt>
                <c:pt idx="278">
                  <c:v>394</c:v>
                </c:pt>
                <c:pt idx="279">
                  <c:v>395</c:v>
                </c:pt>
                <c:pt idx="280">
                  <c:v>395</c:v>
                </c:pt>
                <c:pt idx="281">
                  <c:v>395</c:v>
                </c:pt>
                <c:pt idx="282">
                  <c:v>395</c:v>
                </c:pt>
                <c:pt idx="283">
                  <c:v>396</c:v>
                </c:pt>
                <c:pt idx="284">
                  <c:v>397</c:v>
                </c:pt>
                <c:pt idx="285">
                  <c:v>397</c:v>
                </c:pt>
                <c:pt idx="286">
                  <c:v>397</c:v>
                </c:pt>
                <c:pt idx="287">
                  <c:v>397</c:v>
                </c:pt>
                <c:pt idx="288">
                  <c:v>397</c:v>
                </c:pt>
                <c:pt idx="289">
                  <c:v>398</c:v>
                </c:pt>
                <c:pt idx="290">
                  <c:v>397</c:v>
                </c:pt>
                <c:pt idx="291">
                  <c:v>398</c:v>
                </c:pt>
                <c:pt idx="292">
                  <c:v>399</c:v>
                </c:pt>
                <c:pt idx="293">
                  <c:v>399</c:v>
                </c:pt>
                <c:pt idx="294">
                  <c:v>400</c:v>
                </c:pt>
                <c:pt idx="295">
                  <c:v>400</c:v>
                </c:pt>
                <c:pt idx="296">
                  <c:v>401</c:v>
                </c:pt>
                <c:pt idx="297">
                  <c:v>401</c:v>
                </c:pt>
                <c:pt idx="298">
                  <c:v>401</c:v>
                </c:pt>
                <c:pt idx="299">
                  <c:v>402</c:v>
                </c:pt>
                <c:pt idx="300">
                  <c:v>402</c:v>
                </c:pt>
                <c:pt idx="301">
                  <c:v>402</c:v>
                </c:pt>
                <c:pt idx="302">
                  <c:v>402</c:v>
                </c:pt>
                <c:pt idx="303">
                  <c:v>403</c:v>
                </c:pt>
                <c:pt idx="304">
                  <c:v>403</c:v>
                </c:pt>
                <c:pt idx="305">
                  <c:v>403</c:v>
                </c:pt>
                <c:pt idx="306">
                  <c:v>403</c:v>
                </c:pt>
                <c:pt idx="307">
                  <c:v>404</c:v>
                </c:pt>
                <c:pt idx="308">
                  <c:v>404</c:v>
                </c:pt>
                <c:pt idx="309">
                  <c:v>405</c:v>
                </c:pt>
                <c:pt idx="310">
                  <c:v>404</c:v>
                </c:pt>
                <c:pt idx="311">
                  <c:v>405</c:v>
                </c:pt>
                <c:pt idx="312">
                  <c:v>405</c:v>
                </c:pt>
                <c:pt idx="313">
                  <c:v>405</c:v>
                </c:pt>
                <c:pt idx="314">
                  <c:v>406</c:v>
                </c:pt>
                <c:pt idx="315">
                  <c:v>406</c:v>
                </c:pt>
                <c:pt idx="316">
                  <c:v>406</c:v>
                </c:pt>
                <c:pt idx="317">
                  <c:v>407</c:v>
                </c:pt>
                <c:pt idx="318">
                  <c:v>407</c:v>
                </c:pt>
                <c:pt idx="319">
                  <c:v>407</c:v>
                </c:pt>
                <c:pt idx="320">
                  <c:v>408</c:v>
                </c:pt>
                <c:pt idx="321">
                  <c:v>408</c:v>
                </c:pt>
                <c:pt idx="322">
                  <c:v>409</c:v>
                </c:pt>
                <c:pt idx="323">
                  <c:v>409</c:v>
                </c:pt>
                <c:pt idx="324">
                  <c:v>409</c:v>
                </c:pt>
                <c:pt idx="325">
                  <c:v>409</c:v>
                </c:pt>
                <c:pt idx="326">
                  <c:v>410</c:v>
                </c:pt>
                <c:pt idx="327">
                  <c:v>411</c:v>
                </c:pt>
                <c:pt idx="328">
                  <c:v>411</c:v>
                </c:pt>
                <c:pt idx="329">
                  <c:v>412</c:v>
                </c:pt>
                <c:pt idx="330">
                  <c:v>411</c:v>
                </c:pt>
                <c:pt idx="331">
                  <c:v>412</c:v>
                </c:pt>
                <c:pt idx="332">
                  <c:v>413</c:v>
                </c:pt>
                <c:pt idx="333">
                  <c:v>413</c:v>
                </c:pt>
                <c:pt idx="334">
                  <c:v>412</c:v>
                </c:pt>
                <c:pt idx="335">
                  <c:v>413</c:v>
                </c:pt>
                <c:pt idx="336">
                  <c:v>414</c:v>
                </c:pt>
                <c:pt idx="337">
                  <c:v>414</c:v>
                </c:pt>
                <c:pt idx="338">
                  <c:v>414</c:v>
                </c:pt>
                <c:pt idx="339">
                  <c:v>415</c:v>
                </c:pt>
                <c:pt idx="340">
                  <c:v>415</c:v>
                </c:pt>
                <c:pt idx="341">
                  <c:v>415</c:v>
                </c:pt>
                <c:pt idx="342">
                  <c:v>415</c:v>
                </c:pt>
                <c:pt idx="343">
                  <c:v>415</c:v>
                </c:pt>
                <c:pt idx="344">
                  <c:v>416</c:v>
                </c:pt>
                <c:pt idx="345">
                  <c:v>416</c:v>
                </c:pt>
                <c:pt idx="346">
                  <c:v>416</c:v>
                </c:pt>
                <c:pt idx="347">
                  <c:v>417</c:v>
                </c:pt>
                <c:pt idx="348">
                  <c:v>417</c:v>
                </c:pt>
                <c:pt idx="349">
                  <c:v>418</c:v>
                </c:pt>
                <c:pt idx="350">
                  <c:v>418</c:v>
                </c:pt>
                <c:pt idx="351">
                  <c:v>418</c:v>
                </c:pt>
                <c:pt idx="352">
                  <c:v>418</c:v>
                </c:pt>
                <c:pt idx="353">
                  <c:v>418</c:v>
                </c:pt>
                <c:pt idx="354">
                  <c:v>419</c:v>
                </c:pt>
                <c:pt idx="355">
                  <c:v>419</c:v>
                </c:pt>
                <c:pt idx="356">
                  <c:v>420</c:v>
                </c:pt>
                <c:pt idx="357">
                  <c:v>420</c:v>
                </c:pt>
                <c:pt idx="358">
                  <c:v>421</c:v>
                </c:pt>
                <c:pt idx="359">
                  <c:v>421</c:v>
                </c:pt>
                <c:pt idx="360">
                  <c:v>421</c:v>
                </c:pt>
                <c:pt idx="361">
                  <c:v>421</c:v>
                </c:pt>
                <c:pt idx="362">
                  <c:v>422</c:v>
                </c:pt>
                <c:pt idx="363">
                  <c:v>422</c:v>
                </c:pt>
                <c:pt idx="364">
                  <c:v>421</c:v>
                </c:pt>
                <c:pt idx="365">
                  <c:v>422</c:v>
                </c:pt>
                <c:pt idx="366">
                  <c:v>422</c:v>
                </c:pt>
                <c:pt idx="367">
                  <c:v>423</c:v>
                </c:pt>
                <c:pt idx="368">
                  <c:v>423</c:v>
                </c:pt>
                <c:pt idx="369">
                  <c:v>423</c:v>
                </c:pt>
                <c:pt idx="370">
                  <c:v>424</c:v>
                </c:pt>
                <c:pt idx="371">
                  <c:v>424</c:v>
                </c:pt>
                <c:pt idx="372">
                  <c:v>424</c:v>
                </c:pt>
                <c:pt idx="373">
                  <c:v>424</c:v>
                </c:pt>
                <c:pt idx="374">
                  <c:v>424</c:v>
                </c:pt>
                <c:pt idx="375">
                  <c:v>425</c:v>
                </c:pt>
                <c:pt idx="376">
                  <c:v>425</c:v>
                </c:pt>
                <c:pt idx="377">
                  <c:v>425</c:v>
                </c:pt>
                <c:pt idx="378">
                  <c:v>425</c:v>
                </c:pt>
                <c:pt idx="379">
                  <c:v>426</c:v>
                </c:pt>
                <c:pt idx="380">
                  <c:v>426</c:v>
                </c:pt>
                <c:pt idx="381">
                  <c:v>427</c:v>
                </c:pt>
                <c:pt idx="382">
                  <c:v>427</c:v>
                </c:pt>
                <c:pt idx="383">
                  <c:v>427</c:v>
                </c:pt>
                <c:pt idx="384">
                  <c:v>427</c:v>
                </c:pt>
                <c:pt idx="385">
                  <c:v>428</c:v>
                </c:pt>
                <c:pt idx="386">
                  <c:v>428</c:v>
                </c:pt>
                <c:pt idx="387">
                  <c:v>428</c:v>
                </c:pt>
                <c:pt idx="388">
                  <c:v>428</c:v>
                </c:pt>
                <c:pt idx="389">
                  <c:v>429</c:v>
                </c:pt>
                <c:pt idx="390">
                  <c:v>430</c:v>
                </c:pt>
                <c:pt idx="391">
                  <c:v>430</c:v>
                </c:pt>
                <c:pt idx="392">
                  <c:v>430</c:v>
                </c:pt>
                <c:pt idx="393">
                  <c:v>430</c:v>
                </c:pt>
                <c:pt idx="394">
                  <c:v>430</c:v>
                </c:pt>
                <c:pt idx="395">
                  <c:v>430</c:v>
                </c:pt>
                <c:pt idx="396">
                  <c:v>431</c:v>
                </c:pt>
                <c:pt idx="397">
                  <c:v>431</c:v>
                </c:pt>
                <c:pt idx="398">
                  <c:v>432</c:v>
                </c:pt>
                <c:pt idx="399">
                  <c:v>432</c:v>
                </c:pt>
                <c:pt idx="400">
                  <c:v>432</c:v>
                </c:pt>
                <c:pt idx="401">
                  <c:v>433</c:v>
                </c:pt>
                <c:pt idx="402">
                  <c:v>433</c:v>
                </c:pt>
                <c:pt idx="403">
                  <c:v>433</c:v>
                </c:pt>
                <c:pt idx="404">
                  <c:v>434</c:v>
                </c:pt>
                <c:pt idx="405">
                  <c:v>434</c:v>
                </c:pt>
                <c:pt idx="406">
                  <c:v>435</c:v>
                </c:pt>
                <c:pt idx="407">
                  <c:v>435</c:v>
                </c:pt>
                <c:pt idx="408">
                  <c:v>435</c:v>
                </c:pt>
                <c:pt idx="409">
                  <c:v>435</c:v>
                </c:pt>
                <c:pt idx="410">
                  <c:v>436</c:v>
                </c:pt>
                <c:pt idx="411">
                  <c:v>437</c:v>
                </c:pt>
                <c:pt idx="412">
                  <c:v>437</c:v>
                </c:pt>
                <c:pt idx="413">
                  <c:v>437</c:v>
                </c:pt>
                <c:pt idx="414">
                  <c:v>437</c:v>
                </c:pt>
                <c:pt idx="415">
                  <c:v>438</c:v>
                </c:pt>
                <c:pt idx="416">
                  <c:v>438</c:v>
                </c:pt>
                <c:pt idx="417">
                  <c:v>438</c:v>
                </c:pt>
                <c:pt idx="418">
                  <c:v>438</c:v>
                </c:pt>
                <c:pt idx="419">
                  <c:v>439</c:v>
                </c:pt>
                <c:pt idx="420">
                  <c:v>440</c:v>
                </c:pt>
                <c:pt idx="421">
                  <c:v>440</c:v>
                </c:pt>
                <c:pt idx="422">
                  <c:v>441</c:v>
                </c:pt>
                <c:pt idx="423">
                  <c:v>441</c:v>
                </c:pt>
                <c:pt idx="424">
                  <c:v>441</c:v>
                </c:pt>
                <c:pt idx="425">
                  <c:v>441</c:v>
                </c:pt>
                <c:pt idx="426">
                  <c:v>441</c:v>
                </c:pt>
                <c:pt idx="427">
                  <c:v>441</c:v>
                </c:pt>
                <c:pt idx="428">
                  <c:v>441</c:v>
                </c:pt>
                <c:pt idx="429">
                  <c:v>441</c:v>
                </c:pt>
                <c:pt idx="430">
                  <c:v>442</c:v>
                </c:pt>
                <c:pt idx="431">
                  <c:v>442</c:v>
                </c:pt>
                <c:pt idx="432">
                  <c:v>442</c:v>
                </c:pt>
                <c:pt idx="433">
                  <c:v>442</c:v>
                </c:pt>
                <c:pt idx="434">
                  <c:v>442</c:v>
                </c:pt>
                <c:pt idx="435">
                  <c:v>443</c:v>
                </c:pt>
                <c:pt idx="436">
                  <c:v>443</c:v>
                </c:pt>
                <c:pt idx="437">
                  <c:v>443</c:v>
                </c:pt>
                <c:pt idx="438">
                  <c:v>444</c:v>
                </c:pt>
                <c:pt idx="439">
                  <c:v>444</c:v>
                </c:pt>
                <c:pt idx="440">
                  <c:v>445</c:v>
                </c:pt>
                <c:pt idx="441">
                  <c:v>445</c:v>
                </c:pt>
                <c:pt idx="442">
                  <c:v>446</c:v>
                </c:pt>
                <c:pt idx="443">
                  <c:v>446</c:v>
                </c:pt>
                <c:pt idx="444">
                  <c:v>446</c:v>
                </c:pt>
                <c:pt idx="445">
                  <c:v>446</c:v>
                </c:pt>
                <c:pt idx="446">
                  <c:v>447</c:v>
                </c:pt>
                <c:pt idx="447">
                  <c:v>447</c:v>
                </c:pt>
                <c:pt idx="448">
                  <c:v>447</c:v>
                </c:pt>
                <c:pt idx="449">
                  <c:v>448</c:v>
                </c:pt>
                <c:pt idx="450">
                  <c:v>448</c:v>
                </c:pt>
                <c:pt idx="451">
                  <c:v>448</c:v>
                </c:pt>
                <c:pt idx="452">
                  <c:v>448</c:v>
                </c:pt>
                <c:pt idx="453">
                  <c:v>448</c:v>
                </c:pt>
                <c:pt idx="454">
                  <c:v>449</c:v>
                </c:pt>
                <c:pt idx="455">
                  <c:v>449</c:v>
                </c:pt>
                <c:pt idx="456">
                  <c:v>450</c:v>
                </c:pt>
                <c:pt idx="457">
                  <c:v>450</c:v>
                </c:pt>
                <c:pt idx="458">
                  <c:v>450</c:v>
                </c:pt>
                <c:pt idx="459">
                  <c:v>450</c:v>
                </c:pt>
                <c:pt idx="460">
                  <c:v>451</c:v>
                </c:pt>
                <c:pt idx="461">
                  <c:v>451</c:v>
                </c:pt>
                <c:pt idx="462">
                  <c:v>451</c:v>
                </c:pt>
                <c:pt idx="463">
                  <c:v>451</c:v>
                </c:pt>
                <c:pt idx="464">
                  <c:v>452</c:v>
                </c:pt>
                <c:pt idx="465">
                  <c:v>453</c:v>
                </c:pt>
                <c:pt idx="466">
                  <c:v>453</c:v>
                </c:pt>
                <c:pt idx="467">
                  <c:v>453</c:v>
                </c:pt>
                <c:pt idx="468">
                  <c:v>454</c:v>
                </c:pt>
                <c:pt idx="469">
                  <c:v>454</c:v>
                </c:pt>
                <c:pt idx="470">
                  <c:v>454</c:v>
                </c:pt>
                <c:pt idx="471">
                  <c:v>454</c:v>
                </c:pt>
                <c:pt idx="472">
                  <c:v>454</c:v>
                </c:pt>
                <c:pt idx="473">
                  <c:v>454</c:v>
                </c:pt>
                <c:pt idx="474">
                  <c:v>455</c:v>
                </c:pt>
                <c:pt idx="475">
                  <c:v>455</c:v>
                </c:pt>
                <c:pt idx="476">
                  <c:v>455</c:v>
                </c:pt>
                <c:pt idx="477">
                  <c:v>456</c:v>
                </c:pt>
                <c:pt idx="478">
                  <c:v>456</c:v>
                </c:pt>
                <c:pt idx="479">
                  <c:v>456</c:v>
                </c:pt>
                <c:pt idx="480">
                  <c:v>457</c:v>
                </c:pt>
                <c:pt idx="481">
                  <c:v>457</c:v>
                </c:pt>
                <c:pt idx="482">
                  <c:v>456</c:v>
                </c:pt>
                <c:pt idx="483">
                  <c:v>458</c:v>
                </c:pt>
                <c:pt idx="484">
                  <c:v>458</c:v>
                </c:pt>
                <c:pt idx="485">
                  <c:v>458</c:v>
                </c:pt>
                <c:pt idx="486">
                  <c:v>458</c:v>
                </c:pt>
                <c:pt idx="487">
                  <c:v>459</c:v>
                </c:pt>
                <c:pt idx="488">
                  <c:v>459</c:v>
                </c:pt>
                <c:pt idx="489">
                  <c:v>459</c:v>
                </c:pt>
                <c:pt idx="490">
                  <c:v>460</c:v>
                </c:pt>
                <c:pt idx="491">
                  <c:v>459</c:v>
                </c:pt>
                <c:pt idx="492">
                  <c:v>459</c:v>
                </c:pt>
                <c:pt idx="493">
                  <c:v>458</c:v>
                </c:pt>
                <c:pt idx="494">
                  <c:v>458</c:v>
                </c:pt>
                <c:pt idx="495">
                  <c:v>457</c:v>
                </c:pt>
                <c:pt idx="496">
                  <c:v>455</c:v>
                </c:pt>
                <c:pt idx="497">
                  <c:v>454</c:v>
                </c:pt>
                <c:pt idx="498">
                  <c:v>454</c:v>
                </c:pt>
                <c:pt idx="499">
                  <c:v>453</c:v>
                </c:pt>
                <c:pt idx="500">
                  <c:v>453</c:v>
                </c:pt>
                <c:pt idx="501">
                  <c:v>453</c:v>
                </c:pt>
                <c:pt idx="502">
                  <c:v>451</c:v>
                </c:pt>
                <c:pt idx="503">
                  <c:v>451</c:v>
                </c:pt>
                <c:pt idx="504">
                  <c:v>449</c:v>
                </c:pt>
                <c:pt idx="505">
                  <c:v>449</c:v>
                </c:pt>
                <c:pt idx="506">
                  <c:v>449</c:v>
                </c:pt>
                <c:pt idx="507">
                  <c:v>448</c:v>
                </c:pt>
                <c:pt idx="508">
                  <c:v>448</c:v>
                </c:pt>
                <c:pt idx="509">
                  <c:v>448</c:v>
                </c:pt>
                <c:pt idx="510">
                  <c:v>448</c:v>
                </c:pt>
                <c:pt idx="511">
                  <c:v>447</c:v>
                </c:pt>
                <c:pt idx="512">
                  <c:v>447</c:v>
                </c:pt>
                <c:pt idx="513">
                  <c:v>446</c:v>
                </c:pt>
                <c:pt idx="514">
                  <c:v>446</c:v>
                </c:pt>
                <c:pt idx="515">
                  <c:v>446</c:v>
                </c:pt>
                <c:pt idx="516">
                  <c:v>445</c:v>
                </c:pt>
                <c:pt idx="517">
                  <c:v>445</c:v>
                </c:pt>
                <c:pt idx="518">
                  <c:v>445</c:v>
                </c:pt>
                <c:pt idx="519">
                  <c:v>445</c:v>
                </c:pt>
                <c:pt idx="520">
                  <c:v>445</c:v>
                </c:pt>
                <c:pt idx="521">
                  <c:v>444</c:v>
                </c:pt>
                <c:pt idx="522">
                  <c:v>435</c:v>
                </c:pt>
                <c:pt idx="523">
                  <c:v>450</c:v>
                </c:pt>
                <c:pt idx="524">
                  <c:v/>
                </c:pt>
                <c:pt idx="525">
                  <c:v/>
                </c:pt>
                <c:pt idx="526">
                  <c:v/>
                </c:pt>
                <c:pt idx="527">
                  <c:v/>
                </c:pt>
                <c:pt idx="528">
                  <c:v/>
                </c:pt>
                <c:pt idx="529">
                  <c:v/>
                </c:pt>
                <c:pt idx="530">
                  <c:v/>
                </c:pt>
                <c:pt idx="531">
                  <c:v/>
                </c:pt>
                <c:pt idx="532">
                  <c:v/>
                </c:pt>
                <c:pt idx="533">
                  <c:v/>
                </c:pt>
                <c:pt idx="534">
                  <c:v/>
                </c:pt>
              </c:numCache>
            </c:numRef>
          </c:yVal>
          <c:smooth val="0"/>
        </c:ser>
        <c:axId val="85221831"/>
        <c:axId val="353110347"/>
      </c:scatterChart>
      <c:valAx>
        <c:axId val="85221831"/>
        <c:scaling>
          <c:orientation val="minMax"/>
        </c:scaling>
        <c:axPos val="b"/>
        <c:crossAx val="353110347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353110347"/>
        <c:scaling>
          <c:orientation val="minMax"/>
          <c:min val="150"/>
        </c:scaling>
        <c:axPos val="l"/>
        <c:crossAx val="85221831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16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ex4_D50_heatTemp1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Sheet1!$A$2:$A$598</c:f>
              <c:numCache>
                <c:formatCode>General</c:formatCode>
                <c:ptCount val="597"/>
                <c:pt idx="0">
                  <c:v>143.02</c:v>
                </c:pt>
                <c:pt idx="1">
                  <c:v>143.26</c:v>
                </c:pt>
                <c:pt idx="2">
                  <c:v>143.54</c:v>
                </c:pt>
                <c:pt idx="3">
                  <c:v>143.77</c:v>
                </c:pt>
                <c:pt idx="4">
                  <c:v>144.01</c:v>
                </c:pt>
                <c:pt idx="5">
                  <c:v>144.29</c:v>
                </c:pt>
                <c:pt idx="6">
                  <c:v>144.52</c:v>
                </c:pt>
                <c:pt idx="7">
                  <c:v>144.76</c:v>
                </c:pt>
                <c:pt idx="8">
                  <c:v>145.04</c:v>
                </c:pt>
                <c:pt idx="9">
                  <c:v>145.27</c:v>
                </c:pt>
                <c:pt idx="10">
                  <c:v>145.51</c:v>
                </c:pt>
                <c:pt idx="11">
                  <c:v>145.79</c:v>
                </c:pt>
                <c:pt idx="12">
                  <c:v>146.02</c:v>
                </c:pt>
                <c:pt idx="13">
                  <c:v>146.26</c:v>
                </c:pt>
                <c:pt idx="14">
                  <c:v>146.54</c:v>
                </c:pt>
                <c:pt idx="15">
                  <c:v>146.77</c:v>
                </c:pt>
                <c:pt idx="16">
                  <c:v>147.01</c:v>
                </c:pt>
                <c:pt idx="17">
                  <c:v>147.28</c:v>
                </c:pt>
                <c:pt idx="18">
                  <c:v>147.52</c:v>
                </c:pt>
                <c:pt idx="19">
                  <c:v>147.76</c:v>
                </c:pt>
                <c:pt idx="20">
                  <c:v>148.04</c:v>
                </c:pt>
                <c:pt idx="21">
                  <c:v>148.28</c:v>
                </c:pt>
                <c:pt idx="22">
                  <c:v>148.51</c:v>
                </c:pt>
                <c:pt idx="23">
                  <c:v>148.78</c:v>
                </c:pt>
                <c:pt idx="24">
                  <c:v>149.02</c:v>
                </c:pt>
                <c:pt idx="25">
                  <c:v>149.25</c:v>
                </c:pt>
                <c:pt idx="26">
                  <c:v>149.53</c:v>
                </c:pt>
                <c:pt idx="27">
                  <c:v>149.77</c:v>
                </c:pt>
                <c:pt idx="28">
                  <c:v>150</c:v>
                </c:pt>
                <c:pt idx="29">
                  <c:v>150.29</c:v>
                </c:pt>
                <c:pt idx="30">
                  <c:v>150.52</c:v>
                </c:pt>
                <c:pt idx="31">
                  <c:v>150.75</c:v>
                </c:pt>
                <c:pt idx="32">
                  <c:v>151.04</c:v>
                </c:pt>
                <c:pt idx="33">
                  <c:v>151.27</c:v>
                </c:pt>
                <c:pt idx="34">
                  <c:v>151.5</c:v>
                </c:pt>
                <c:pt idx="35">
                  <c:v>151.78</c:v>
                </c:pt>
                <c:pt idx="36">
                  <c:v>152.02</c:v>
                </c:pt>
                <c:pt idx="37">
                  <c:v>152.25</c:v>
                </c:pt>
                <c:pt idx="38">
                  <c:v>152.53</c:v>
                </c:pt>
                <c:pt idx="39">
                  <c:v>152.78</c:v>
                </c:pt>
                <c:pt idx="40">
                  <c:v>153.01</c:v>
                </c:pt>
                <c:pt idx="41">
                  <c:v>153.29</c:v>
                </c:pt>
                <c:pt idx="42">
                  <c:v>153.53</c:v>
                </c:pt>
                <c:pt idx="43">
                  <c:v>153.76</c:v>
                </c:pt>
                <c:pt idx="44">
                  <c:v>154.04</c:v>
                </c:pt>
                <c:pt idx="45">
                  <c:v>154.28</c:v>
                </c:pt>
                <c:pt idx="46">
                  <c:v>154.51</c:v>
                </c:pt>
                <c:pt idx="47">
                  <c:v>154.75</c:v>
                </c:pt>
                <c:pt idx="48">
                  <c:v>155.03</c:v>
                </c:pt>
                <c:pt idx="49">
                  <c:v>155.27</c:v>
                </c:pt>
                <c:pt idx="50">
                  <c:v>155.5</c:v>
                </c:pt>
                <c:pt idx="51">
                  <c:v>155.78</c:v>
                </c:pt>
                <c:pt idx="52">
                  <c:v>156.02</c:v>
                </c:pt>
                <c:pt idx="53">
                  <c:v>156.29</c:v>
                </c:pt>
                <c:pt idx="54">
                  <c:v>156.53</c:v>
                </c:pt>
                <c:pt idx="55">
                  <c:v>156.76</c:v>
                </c:pt>
                <c:pt idx="56">
                  <c:v>157.03</c:v>
                </c:pt>
                <c:pt idx="57">
                  <c:v>157.26</c:v>
                </c:pt>
                <c:pt idx="58">
                  <c:v>157.54</c:v>
                </c:pt>
                <c:pt idx="59">
                  <c:v>157.77</c:v>
                </c:pt>
                <c:pt idx="60">
                  <c:v>158</c:v>
                </c:pt>
                <c:pt idx="61">
                  <c:v>158.28</c:v>
                </c:pt>
                <c:pt idx="62">
                  <c:v>158.52</c:v>
                </c:pt>
                <c:pt idx="63">
                  <c:v>158.75</c:v>
                </c:pt>
                <c:pt idx="64">
                  <c:v>159.03</c:v>
                </c:pt>
                <c:pt idx="65">
                  <c:v>159.27</c:v>
                </c:pt>
                <c:pt idx="66">
                  <c:v>159.5</c:v>
                </c:pt>
                <c:pt idx="67">
                  <c:v>159.78</c:v>
                </c:pt>
                <c:pt idx="68">
                  <c:v>160.02</c:v>
                </c:pt>
                <c:pt idx="69">
                  <c:v>160.25</c:v>
                </c:pt>
                <c:pt idx="70">
                  <c:v>160.53</c:v>
                </c:pt>
                <c:pt idx="71">
                  <c:v>160.77</c:v>
                </c:pt>
                <c:pt idx="72">
                  <c:v>161</c:v>
                </c:pt>
                <c:pt idx="73">
                  <c:v>161.28</c:v>
                </c:pt>
                <c:pt idx="74">
                  <c:v>161.52</c:v>
                </c:pt>
                <c:pt idx="75">
                  <c:v>161.75</c:v>
                </c:pt>
                <c:pt idx="76">
                  <c:v>162.03</c:v>
                </c:pt>
                <c:pt idx="77">
                  <c:v>162.27</c:v>
                </c:pt>
                <c:pt idx="78">
                  <c:v>162.5</c:v>
                </c:pt>
                <c:pt idx="79">
                  <c:v>162.79</c:v>
                </c:pt>
                <c:pt idx="80">
                  <c:v>163.03</c:v>
                </c:pt>
                <c:pt idx="81">
                  <c:v>163.26</c:v>
                </c:pt>
                <c:pt idx="82">
                  <c:v>163.54</c:v>
                </c:pt>
                <c:pt idx="83">
                  <c:v>163.78</c:v>
                </c:pt>
                <c:pt idx="84">
                  <c:v>164.01</c:v>
                </c:pt>
                <c:pt idx="85">
                  <c:v>164.29</c:v>
                </c:pt>
                <c:pt idx="86">
                  <c:v>164.53</c:v>
                </c:pt>
                <c:pt idx="87">
                  <c:v>164.76</c:v>
                </c:pt>
                <c:pt idx="88">
                  <c:v>165.04</c:v>
                </c:pt>
                <c:pt idx="89">
                  <c:v>165.28</c:v>
                </c:pt>
                <c:pt idx="90">
                  <c:v>165.51</c:v>
                </c:pt>
                <c:pt idx="91">
                  <c:v>165.79</c:v>
                </c:pt>
                <c:pt idx="92">
                  <c:v>166.03</c:v>
                </c:pt>
                <c:pt idx="93">
                  <c:v>166.26</c:v>
                </c:pt>
                <c:pt idx="94">
                  <c:v>166.53</c:v>
                </c:pt>
                <c:pt idx="95">
                  <c:v>166.77</c:v>
                </c:pt>
                <c:pt idx="96">
                  <c:v>167</c:v>
                </c:pt>
                <c:pt idx="97">
                  <c:v>167.27</c:v>
                </c:pt>
                <c:pt idx="98">
                  <c:v>167.5</c:v>
                </c:pt>
                <c:pt idx="99">
                  <c:v>167.79</c:v>
                </c:pt>
                <c:pt idx="100">
                  <c:v>168.01</c:v>
                </c:pt>
                <c:pt idx="101">
                  <c:v>168.29</c:v>
                </c:pt>
                <c:pt idx="102">
                  <c:v>168.53</c:v>
                </c:pt>
                <c:pt idx="103">
                  <c:v>168.76</c:v>
                </c:pt>
                <c:pt idx="104">
                  <c:v>169.04</c:v>
                </c:pt>
                <c:pt idx="105">
                  <c:v>169.27</c:v>
                </c:pt>
                <c:pt idx="106">
                  <c:v>169.5</c:v>
                </c:pt>
                <c:pt idx="107">
                  <c:v>169.78</c:v>
                </c:pt>
                <c:pt idx="108">
                  <c:v>170.02</c:v>
                </c:pt>
                <c:pt idx="109">
                  <c:v>170.25</c:v>
                </c:pt>
                <c:pt idx="110">
                  <c:v>170.53</c:v>
                </c:pt>
                <c:pt idx="111">
                  <c:v>170.77</c:v>
                </c:pt>
                <c:pt idx="112">
                  <c:v>171</c:v>
                </c:pt>
                <c:pt idx="113">
                  <c:v>171.29</c:v>
                </c:pt>
                <c:pt idx="114">
                  <c:v>171.53</c:v>
                </c:pt>
                <c:pt idx="115">
                  <c:v>171.76</c:v>
                </c:pt>
                <c:pt idx="116">
                  <c:v>172.04</c:v>
                </c:pt>
                <c:pt idx="117">
                  <c:v>172.28</c:v>
                </c:pt>
                <c:pt idx="118">
                  <c:v>172.52</c:v>
                </c:pt>
                <c:pt idx="119">
                  <c:v>172.75</c:v>
                </c:pt>
                <c:pt idx="120">
                  <c:v>173.03</c:v>
                </c:pt>
                <c:pt idx="121">
                  <c:v>173.27</c:v>
                </c:pt>
                <c:pt idx="122">
                  <c:v>173.5</c:v>
                </c:pt>
                <c:pt idx="123">
                  <c:v>173.78</c:v>
                </c:pt>
                <c:pt idx="124">
                  <c:v>174.02</c:v>
                </c:pt>
                <c:pt idx="125">
                  <c:v>174.25</c:v>
                </c:pt>
                <c:pt idx="126">
                  <c:v>174.53</c:v>
                </c:pt>
                <c:pt idx="127">
                  <c:v>174.77</c:v>
                </c:pt>
                <c:pt idx="128">
                  <c:v>175</c:v>
                </c:pt>
                <c:pt idx="129">
                  <c:v>175.29</c:v>
                </c:pt>
                <c:pt idx="130">
                  <c:v>175.52</c:v>
                </c:pt>
                <c:pt idx="131">
                  <c:v>175.75</c:v>
                </c:pt>
                <c:pt idx="132">
                  <c:v>176.04</c:v>
                </c:pt>
                <c:pt idx="133">
                  <c:v>176.27</c:v>
                </c:pt>
                <c:pt idx="134">
                  <c:v>176.5</c:v>
                </c:pt>
                <c:pt idx="135">
                  <c:v>176.78</c:v>
                </c:pt>
                <c:pt idx="136">
                  <c:v>177.02</c:v>
                </c:pt>
                <c:pt idx="137">
                  <c:v>177.25</c:v>
                </c:pt>
                <c:pt idx="138">
                  <c:v>177.53</c:v>
                </c:pt>
                <c:pt idx="139">
                  <c:v>177.77</c:v>
                </c:pt>
                <c:pt idx="140">
                  <c:v>178.04</c:v>
                </c:pt>
                <c:pt idx="141">
                  <c:v>178.27</c:v>
                </c:pt>
                <c:pt idx="142">
                  <c:v>178.51</c:v>
                </c:pt>
                <c:pt idx="143">
                  <c:v>178.79</c:v>
                </c:pt>
                <c:pt idx="144">
                  <c:v>179.02</c:v>
                </c:pt>
                <c:pt idx="145">
                  <c:v>179.3</c:v>
                </c:pt>
                <c:pt idx="146">
                  <c:v>179.53</c:v>
                </c:pt>
                <c:pt idx="147">
                  <c:v>179.76</c:v>
                </c:pt>
                <c:pt idx="148">
                  <c:v>180.05</c:v>
                </c:pt>
                <c:pt idx="149">
                  <c:v>180.28</c:v>
                </c:pt>
                <c:pt idx="150">
                  <c:v>180.51</c:v>
                </c:pt>
                <c:pt idx="151">
                  <c:v>180.8</c:v>
                </c:pt>
                <c:pt idx="152">
                  <c:v>181.03</c:v>
                </c:pt>
                <c:pt idx="153">
                  <c:v>181.26</c:v>
                </c:pt>
                <c:pt idx="154">
                  <c:v>181.55</c:v>
                </c:pt>
                <c:pt idx="155">
                  <c:v>181.78</c:v>
                </c:pt>
                <c:pt idx="156">
                  <c:v>182.01</c:v>
                </c:pt>
                <c:pt idx="157">
                  <c:v>182.3</c:v>
                </c:pt>
                <c:pt idx="158">
                  <c:v>182.53</c:v>
                </c:pt>
                <c:pt idx="159">
                  <c:v>182.76</c:v>
                </c:pt>
                <c:pt idx="160">
                  <c:v>183.01</c:v>
                </c:pt>
                <c:pt idx="161">
                  <c:v>183.29</c:v>
                </c:pt>
                <c:pt idx="162">
                  <c:v>183.52</c:v>
                </c:pt>
                <c:pt idx="163">
                  <c:v>183.76</c:v>
                </c:pt>
                <c:pt idx="164">
                  <c:v>184.04</c:v>
                </c:pt>
                <c:pt idx="165">
                  <c:v>184.27</c:v>
                </c:pt>
                <c:pt idx="166">
                  <c:v>184.51</c:v>
                </c:pt>
                <c:pt idx="167">
                  <c:v>184.79</c:v>
                </c:pt>
                <c:pt idx="168">
                  <c:v>185.02</c:v>
                </c:pt>
                <c:pt idx="169">
                  <c:v>185.26</c:v>
                </c:pt>
                <c:pt idx="170">
                  <c:v>185.54</c:v>
                </c:pt>
                <c:pt idx="171">
                  <c:v>185.77</c:v>
                </c:pt>
                <c:pt idx="172">
                  <c:v>186.01</c:v>
                </c:pt>
                <c:pt idx="173">
                  <c:v>186.29</c:v>
                </c:pt>
                <c:pt idx="174">
                  <c:v>186.52</c:v>
                </c:pt>
                <c:pt idx="175">
                  <c:v>186.76</c:v>
                </c:pt>
                <c:pt idx="176">
                  <c:v>187.03</c:v>
                </c:pt>
                <c:pt idx="177">
                  <c:v>187.27</c:v>
                </c:pt>
                <c:pt idx="178">
                  <c:v>187.51</c:v>
                </c:pt>
                <c:pt idx="179">
                  <c:v>187.79</c:v>
                </c:pt>
                <c:pt idx="180">
                  <c:v>188.02</c:v>
                </c:pt>
                <c:pt idx="181">
                  <c:v>188.25</c:v>
                </c:pt>
                <c:pt idx="182">
                  <c:v>188.53</c:v>
                </c:pt>
                <c:pt idx="183">
                  <c:v>188.77</c:v>
                </c:pt>
                <c:pt idx="184">
                  <c:v>189</c:v>
                </c:pt>
                <c:pt idx="185">
                  <c:v>189.28</c:v>
                </c:pt>
                <c:pt idx="186">
                  <c:v>189.52</c:v>
                </c:pt>
                <c:pt idx="187">
                  <c:v>189.75</c:v>
                </c:pt>
                <c:pt idx="188">
                  <c:v>190.03</c:v>
                </c:pt>
                <c:pt idx="189">
                  <c:v>190.27</c:v>
                </c:pt>
                <c:pt idx="190">
                  <c:v>190.5</c:v>
                </c:pt>
                <c:pt idx="191">
                  <c:v>190.78</c:v>
                </c:pt>
                <c:pt idx="192">
                  <c:v>191.02</c:v>
                </c:pt>
                <c:pt idx="193">
                  <c:v>191.25</c:v>
                </c:pt>
                <c:pt idx="194">
                  <c:v>191.53</c:v>
                </c:pt>
                <c:pt idx="195">
                  <c:v>191.77</c:v>
                </c:pt>
                <c:pt idx="196">
                  <c:v>192</c:v>
                </c:pt>
                <c:pt idx="197">
                  <c:v>192.28</c:v>
                </c:pt>
                <c:pt idx="198">
                  <c:v>192.52</c:v>
                </c:pt>
                <c:pt idx="199">
                  <c:v>192.75</c:v>
                </c:pt>
                <c:pt idx="200">
                  <c:v>193.04</c:v>
                </c:pt>
                <c:pt idx="201">
                  <c:v>193.28</c:v>
                </c:pt>
                <c:pt idx="202">
                  <c:v>193.51</c:v>
                </c:pt>
                <c:pt idx="203">
                  <c:v>193.79</c:v>
                </c:pt>
                <c:pt idx="204">
                  <c:v>194.03</c:v>
                </c:pt>
                <c:pt idx="205">
                  <c:v>194.26</c:v>
                </c:pt>
                <c:pt idx="206">
                  <c:v>194.54</c:v>
                </c:pt>
                <c:pt idx="207">
                  <c:v>194.78</c:v>
                </c:pt>
                <c:pt idx="208">
                  <c:v>195.01</c:v>
                </c:pt>
                <c:pt idx="209">
                  <c:v>195.29</c:v>
                </c:pt>
                <c:pt idx="210">
                  <c:v>195.53</c:v>
                </c:pt>
                <c:pt idx="211">
                  <c:v>195.76</c:v>
                </c:pt>
                <c:pt idx="212">
                  <c:v>196.04</c:v>
                </c:pt>
                <c:pt idx="213">
                  <c:v>196.28</c:v>
                </c:pt>
                <c:pt idx="214">
                  <c:v>196.51</c:v>
                </c:pt>
                <c:pt idx="215">
                  <c:v>196.79</c:v>
                </c:pt>
                <c:pt idx="216">
                  <c:v>197.03</c:v>
                </c:pt>
                <c:pt idx="217">
                  <c:v>197.26</c:v>
                </c:pt>
                <c:pt idx="218">
                  <c:v>197.54</c:v>
                </c:pt>
                <c:pt idx="219">
                  <c:v>197.77</c:v>
                </c:pt>
                <c:pt idx="220">
                  <c:v>198.04</c:v>
                </c:pt>
                <c:pt idx="221">
                  <c:v>198.27</c:v>
                </c:pt>
                <c:pt idx="222">
                  <c:v>198.52</c:v>
                </c:pt>
                <c:pt idx="223">
                  <c:v>198.75</c:v>
                </c:pt>
                <c:pt idx="224">
                  <c:v>199.03</c:v>
                </c:pt>
                <c:pt idx="225">
                  <c:v>199.27</c:v>
                </c:pt>
                <c:pt idx="226">
                  <c:v>199.5</c:v>
                </c:pt>
                <c:pt idx="227">
                  <c:v>199.78</c:v>
                </c:pt>
                <c:pt idx="228">
                  <c:v>200.02</c:v>
                </c:pt>
                <c:pt idx="229">
                  <c:v>200.25</c:v>
                </c:pt>
                <c:pt idx="230">
                  <c:v>200.53</c:v>
                </c:pt>
                <c:pt idx="231">
                  <c:v>200.77</c:v>
                </c:pt>
                <c:pt idx="232">
                  <c:v>201</c:v>
                </c:pt>
                <c:pt idx="233">
                  <c:v>201.28</c:v>
                </c:pt>
                <c:pt idx="234">
                  <c:v>201.52</c:v>
                </c:pt>
                <c:pt idx="235">
                  <c:v>201.75</c:v>
                </c:pt>
                <c:pt idx="236">
                  <c:v>202.03</c:v>
                </c:pt>
                <c:pt idx="237">
                  <c:v>202.27</c:v>
                </c:pt>
                <c:pt idx="238">
                  <c:v>202.5</c:v>
                </c:pt>
                <c:pt idx="239">
                  <c:v>202.79</c:v>
                </c:pt>
                <c:pt idx="240">
                  <c:v>203.03</c:v>
                </c:pt>
                <c:pt idx="241">
                  <c:v>203.26</c:v>
                </c:pt>
                <c:pt idx="242">
                  <c:v>203.54</c:v>
                </c:pt>
                <c:pt idx="243">
                  <c:v>203.78</c:v>
                </c:pt>
                <c:pt idx="244">
                  <c:v>204.01</c:v>
                </c:pt>
                <c:pt idx="245">
                  <c:v>204.29</c:v>
                </c:pt>
                <c:pt idx="246">
                  <c:v>204.53</c:v>
                </c:pt>
                <c:pt idx="247">
                  <c:v>204.76</c:v>
                </c:pt>
                <c:pt idx="248">
                  <c:v>205.04</c:v>
                </c:pt>
                <c:pt idx="249">
                  <c:v>205.28</c:v>
                </c:pt>
                <c:pt idx="250">
                  <c:v>205.51</c:v>
                </c:pt>
                <c:pt idx="251">
                  <c:v>205.79</c:v>
                </c:pt>
                <c:pt idx="252">
                  <c:v>206.03</c:v>
                </c:pt>
                <c:pt idx="253">
                  <c:v>206.26</c:v>
                </c:pt>
                <c:pt idx="254">
                  <c:v>206.54</c:v>
                </c:pt>
                <c:pt idx="255">
                  <c:v>206.78</c:v>
                </c:pt>
                <c:pt idx="256">
                  <c:v>207.01</c:v>
                </c:pt>
                <c:pt idx="257">
                  <c:v>207.25</c:v>
                </c:pt>
                <c:pt idx="258">
                  <c:v>207.53</c:v>
                </c:pt>
                <c:pt idx="259">
                  <c:v>207.77</c:v>
                </c:pt>
                <c:pt idx="260">
                  <c:v>208.01</c:v>
                </c:pt>
                <c:pt idx="261">
                  <c:v>208.29</c:v>
                </c:pt>
                <c:pt idx="262">
                  <c:v>208.53</c:v>
                </c:pt>
                <c:pt idx="263">
                  <c:v>208.77</c:v>
                </c:pt>
                <c:pt idx="264">
                  <c:v>209</c:v>
                </c:pt>
                <c:pt idx="265">
                  <c:v>209.28</c:v>
                </c:pt>
                <c:pt idx="266">
                  <c:v>209.52</c:v>
                </c:pt>
                <c:pt idx="267">
                  <c:v>209.8</c:v>
                </c:pt>
                <c:pt idx="268">
                  <c:v>210.03</c:v>
                </c:pt>
                <c:pt idx="269">
                  <c:v>210.27</c:v>
                </c:pt>
                <c:pt idx="270">
                  <c:v>210.5</c:v>
                </c:pt>
                <c:pt idx="271">
                  <c:v>210.79</c:v>
                </c:pt>
                <c:pt idx="272">
                  <c:v>211.03</c:v>
                </c:pt>
                <c:pt idx="273">
                  <c:v>211.26</c:v>
                </c:pt>
                <c:pt idx="274">
                  <c:v>211.53</c:v>
                </c:pt>
                <c:pt idx="275">
                  <c:v>211.77</c:v>
                </c:pt>
                <c:pt idx="276">
                  <c:v>212</c:v>
                </c:pt>
                <c:pt idx="277">
                  <c:v>212.3</c:v>
                </c:pt>
                <c:pt idx="278">
                  <c:v>212.53</c:v>
                </c:pt>
                <c:pt idx="279">
                  <c:v>212.77</c:v>
                </c:pt>
                <c:pt idx="280">
                  <c:v>213.04</c:v>
                </c:pt>
                <c:pt idx="281">
                  <c:v>213.27</c:v>
                </c:pt>
                <c:pt idx="282">
                  <c:v>213.51</c:v>
                </c:pt>
                <c:pt idx="283">
                  <c:v>213.79</c:v>
                </c:pt>
                <c:pt idx="284">
                  <c:v>214.03</c:v>
                </c:pt>
                <c:pt idx="285">
                  <c:v>214.26</c:v>
                </c:pt>
                <c:pt idx="286">
                  <c:v>214.54</c:v>
                </c:pt>
                <c:pt idx="287">
                  <c:v>214.78</c:v>
                </c:pt>
                <c:pt idx="288">
                  <c:v>215.01</c:v>
                </c:pt>
                <c:pt idx="289">
                  <c:v>215.29</c:v>
                </c:pt>
                <c:pt idx="290">
                  <c:v>215.53</c:v>
                </c:pt>
                <c:pt idx="291">
                  <c:v>215.76</c:v>
                </c:pt>
                <c:pt idx="292">
                  <c:v>216.04</c:v>
                </c:pt>
                <c:pt idx="293">
                  <c:v>216.28</c:v>
                </c:pt>
                <c:pt idx="294">
                  <c:v>216.51</c:v>
                </c:pt>
                <c:pt idx="295">
                  <c:v>216.79</c:v>
                </c:pt>
                <c:pt idx="296">
                  <c:v>217.03</c:v>
                </c:pt>
                <c:pt idx="297">
                  <c:v>217.26</c:v>
                </c:pt>
                <c:pt idx="298">
                  <c:v>217.54</c:v>
                </c:pt>
                <c:pt idx="299">
                  <c:v>217.78</c:v>
                </c:pt>
                <c:pt idx="300">
                  <c:v>218</c:v>
                </c:pt>
                <c:pt idx="301">
                  <c:v>218.28</c:v>
                </c:pt>
                <c:pt idx="302">
                  <c:v>218.52</c:v>
                </c:pt>
                <c:pt idx="303">
                  <c:v>218.75</c:v>
                </c:pt>
                <c:pt idx="304">
                  <c:v>219.03</c:v>
                </c:pt>
                <c:pt idx="305">
                  <c:v>219.27</c:v>
                </c:pt>
                <c:pt idx="306">
                  <c:v>219.5</c:v>
                </c:pt>
                <c:pt idx="307">
                  <c:v>219.78</c:v>
                </c:pt>
                <c:pt idx="308">
                  <c:v>220.02</c:v>
                </c:pt>
                <c:pt idx="309">
                  <c:v>220.25</c:v>
                </c:pt>
                <c:pt idx="310">
                  <c:v>220.53</c:v>
                </c:pt>
                <c:pt idx="311">
                  <c:v>220.77</c:v>
                </c:pt>
                <c:pt idx="312">
                  <c:v>221</c:v>
                </c:pt>
                <c:pt idx="313">
                  <c:v>221.28</c:v>
                </c:pt>
                <c:pt idx="314">
                  <c:v>221.52</c:v>
                </c:pt>
                <c:pt idx="315">
                  <c:v>221.75</c:v>
                </c:pt>
                <c:pt idx="316">
                  <c:v>222.03</c:v>
                </c:pt>
                <c:pt idx="317">
                  <c:v>222.27</c:v>
                </c:pt>
                <c:pt idx="318">
                  <c:v>222.5</c:v>
                </c:pt>
                <c:pt idx="319">
                  <c:v>222.78</c:v>
                </c:pt>
                <c:pt idx="320">
                  <c:v>223.01</c:v>
                </c:pt>
                <c:pt idx="321">
                  <c:v>223.29</c:v>
                </c:pt>
                <c:pt idx="322">
                  <c:v>223.53</c:v>
                </c:pt>
                <c:pt idx="323">
                  <c:v>223.76</c:v>
                </c:pt>
                <c:pt idx="324">
                  <c:v>224.04</c:v>
                </c:pt>
                <c:pt idx="325">
                  <c:v>224.28</c:v>
                </c:pt>
                <c:pt idx="326">
                  <c:v>224.51</c:v>
                </c:pt>
                <c:pt idx="327">
                  <c:v>224.79</c:v>
                </c:pt>
                <c:pt idx="328">
                  <c:v>225.03</c:v>
                </c:pt>
                <c:pt idx="329">
                  <c:v>225.27</c:v>
                </c:pt>
                <c:pt idx="330">
                  <c:v>225.5</c:v>
                </c:pt>
                <c:pt idx="331">
                  <c:v>225.78</c:v>
                </c:pt>
                <c:pt idx="332">
                  <c:v>226.02</c:v>
                </c:pt>
                <c:pt idx="333">
                  <c:v>226.25</c:v>
                </c:pt>
                <c:pt idx="334">
                  <c:v>226.54</c:v>
                </c:pt>
                <c:pt idx="335">
                  <c:v>226.77</c:v>
                </c:pt>
                <c:pt idx="336">
                  <c:v>227</c:v>
                </c:pt>
                <c:pt idx="337">
                  <c:v>227.29</c:v>
                </c:pt>
                <c:pt idx="338">
                  <c:v>227.52</c:v>
                </c:pt>
                <c:pt idx="339">
                  <c:v>227.75</c:v>
                </c:pt>
                <c:pt idx="340">
                  <c:v>228.03</c:v>
                </c:pt>
                <c:pt idx="341">
                  <c:v>228.26</c:v>
                </c:pt>
                <c:pt idx="342">
                  <c:v>228.54</c:v>
                </c:pt>
                <c:pt idx="343">
                  <c:v>228.78</c:v>
                </c:pt>
                <c:pt idx="344">
                  <c:v>229.01</c:v>
                </c:pt>
                <c:pt idx="345">
                  <c:v>229.29</c:v>
                </c:pt>
                <c:pt idx="346">
                  <c:v>229.53</c:v>
                </c:pt>
                <c:pt idx="347">
                  <c:v>229.76</c:v>
                </c:pt>
                <c:pt idx="348">
                  <c:v>230.04</c:v>
                </c:pt>
                <c:pt idx="349">
                  <c:v>230.28</c:v>
                </c:pt>
                <c:pt idx="350">
                  <c:v>230.52</c:v>
                </c:pt>
                <c:pt idx="351">
                  <c:v>230.75</c:v>
                </c:pt>
                <c:pt idx="352">
                  <c:v>231.02</c:v>
                </c:pt>
                <c:pt idx="353">
                  <c:v>231.26</c:v>
                </c:pt>
                <c:pt idx="354">
                  <c:v>231.54</c:v>
                </c:pt>
                <c:pt idx="355">
                  <c:v>231.77</c:v>
                </c:pt>
                <c:pt idx="356">
                  <c:v>232.02</c:v>
                </c:pt>
                <c:pt idx="357">
                  <c:v>232.25</c:v>
                </c:pt>
                <c:pt idx="358">
                  <c:v>232.53</c:v>
                </c:pt>
                <c:pt idx="359">
                  <c:v>232.77</c:v>
                </c:pt>
                <c:pt idx="360">
                  <c:v>233.04</c:v>
                </c:pt>
                <c:pt idx="361">
                  <c:v>233.27</c:v>
                </c:pt>
                <c:pt idx="362">
                  <c:v>233.51</c:v>
                </c:pt>
                <c:pt idx="363">
                  <c:v>233.79</c:v>
                </c:pt>
                <c:pt idx="364">
                  <c:v>234.02</c:v>
                </c:pt>
                <c:pt idx="365">
                  <c:v>234.26</c:v>
                </c:pt>
                <c:pt idx="366">
                  <c:v>234.54</c:v>
                </c:pt>
                <c:pt idx="367">
                  <c:v>234.77</c:v>
                </c:pt>
                <c:pt idx="368">
                  <c:v>235.01</c:v>
                </c:pt>
                <c:pt idx="369">
                  <c:v>235.29</c:v>
                </c:pt>
                <c:pt idx="370">
                  <c:v>235.52</c:v>
                </c:pt>
                <c:pt idx="371">
                  <c:v>235.76</c:v>
                </c:pt>
                <c:pt idx="372">
                  <c:v>236.04</c:v>
                </c:pt>
                <c:pt idx="373">
                  <c:v>236.27</c:v>
                </c:pt>
                <c:pt idx="374">
                  <c:v>236.51</c:v>
                </c:pt>
                <c:pt idx="375">
                  <c:v>236.79</c:v>
                </c:pt>
                <c:pt idx="376">
                  <c:v>237.02</c:v>
                </c:pt>
                <c:pt idx="377">
                  <c:v>237.26</c:v>
                </c:pt>
                <c:pt idx="378">
                  <c:v>237.54</c:v>
                </c:pt>
                <c:pt idx="379">
                  <c:v>237.77</c:v>
                </c:pt>
                <c:pt idx="380">
                  <c:v>238.01</c:v>
                </c:pt>
                <c:pt idx="381">
                  <c:v>238.29</c:v>
                </c:pt>
                <c:pt idx="382">
                  <c:v>238.53</c:v>
                </c:pt>
                <c:pt idx="383">
                  <c:v>238.76</c:v>
                </c:pt>
                <c:pt idx="384">
                  <c:v>239.04</c:v>
                </c:pt>
                <c:pt idx="385">
                  <c:v>239.28</c:v>
                </c:pt>
                <c:pt idx="386">
                  <c:v>239.51</c:v>
                </c:pt>
                <c:pt idx="387">
                  <c:v>239.79</c:v>
                </c:pt>
                <c:pt idx="388">
                  <c:v>240.03</c:v>
                </c:pt>
                <c:pt idx="389">
                  <c:v>240.26</c:v>
                </c:pt>
                <c:pt idx="390">
                  <c:v>240.54</c:v>
                </c:pt>
                <c:pt idx="391">
                  <c:v>240.78</c:v>
                </c:pt>
                <c:pt idx="392">
                  <c:v>241.01</c:v>
                </c:pt>
                <c:pt idx="393">
                  <c:v>241.29</c:v>
                </c:pt>
                <c:pt idx="394">
                  <c:v>241.52</c:v>
                </c:pt>
                <c:pt idx="395">
                  <c:v>241.76</c:v>
                </c:pt>
                <c:pt idx="396">
                  <c:v>242.04</c:v>
                </c:pt>
                <c:pt idx="397">
                  <c:v>242.27</c:v>
                </c:pt>
                <c:pt idx="398">
                  <c:v>242.5</c:v>
                </c:pt>
                <c:pt idx="399">
                  <c:v>242.79</c:v>
                </c:pt>
                <c:pt idx="400">
                  <c:v>243.03</c:v>
                </c:pt>
                <c:pt idx="401">
                  <c:v>243.26</c:v>
                </c:pt>
                <c:pt idx="402">
                  <c:v>243.54</c:v>
                </c:pt>
                <c:pt idx="403">
                  <c:v>243.78</c:v>
                </c:pt>
                <c:pt idx="404">
                  <c:v>244.01</c:v>
                </c:pt>
                <c:pt idx="405">
                  <c:v>244.29</c:v>
                </c:pt>
                <c:pt idx="406">
                  <c:v>244.53</c:v>
                </c:pt>
                <c:pt idx="407">
                  <c:v>244.76</c:v>
                </c:pt>
                <c:pt idx="408">
                  <c:v>245.04</c:v>
                </c:pt>
                <c:pt idx="409">
                  <c:v>245.28</c:v>
                </c:pt>
                <c:pt idx="410">
                  <c:v>245.51</c:v>
                </c:pt>
                <c:pt idx="411">
                  <c:v>245.79</c:v>
                </c:pt>
                <c:pt idx="412">
                  <c:v>246.03</c:v>
                </c:pt>
                <c:pt idx="413">
                  <c:v>246.26</c:v>
                </c:pt>
                <c:pt idx="414">
                  <c:v>246.54</c:v>
                </c:pt>
                <c:pt idx="415">
                  <c:v>246.78</c:v>
                </c:pt>
                <c:pt idx="416">
                  <c:v>247.01</c:v>
                </c:pt>
                <c:pt idx="417">
                  <c:v>247.27</c:v>
                </c:pt>
                <c:pt idx="418">
                  <c:v>247.51</c:v>
                </c:pt>
                <c:pt idx="419">
                  <c:v>247.79</c:v>
                </c:pt>
                <c:pt idx="420">
                  <c:v>248.03</c:v>
                </c:pt>
                <c:pt idx="421">
                  <c:v>248.26</c:v>
                </c:pt>
                <c:pt idx="422">
                  <c:v>248.55</c:v>
                </c:pt>
                <c:pt idx="423">
                  <c:v>248.78</c:v>
                </c:pt>
                <c:pt idx="424">
                  <c:v>249.01</c:v>
                </c:pt>
                <c:pt idx="425">
                  <c:v>249.3</c:v>
                </c:pt>
                <c:pt idx="426">
                  <c:v>249.53</c:v>
                </c:pt>
                <c:pt idx="427">
                  <c:v>249.76</c:v>
                </c:pt>
                <c:pt idx="428">
                  <c:v>250.05</c:v>
                </c:pt>
                <c:pt idx="429">
                  <c:v>250.28</c:v>
                </c:pt>
                <c:pt idx="430">
                  <c:v>250.51</c:v>
                </c:pt>
                <c:pt idx="431">
                  <c:v>250.8</c:v>
                </c:pt>
                <c:pt idx="432">
                  <c:v>251.03</c:v>
                </c:pt>
                <c:pt idx="433">
                  <c:v>251.27</c:v>
                </c:pt>
                <c:pt idx="434">
                  <c:v>251.55</c:v>
                </c:pt>
                <c:pt idx="435">
                  <c:v>251.78</c:v>
                </c:pt>
                <c:pt idx="436">
                  <c:v>252.02</c:v>
                </c:pt>
                <c:pt idx="437">
                  <c:v>252.29</c:v>
                </c:pt>
                <c:pt idx="438">
                  <c:v>252.52</c:v>
                </c:pt>
                <c:pt idx="439">
                  <c:v>252.75</c:v>
                </c:pt>
                <c:pt idx="440">
                  <c:v>253.04</c:v>
                </c:pt>
                <c:pt idx="441">
                  <c:v>253.28</c:v>
                </c:pt>
                <c:pt idx="442">
                  <c:v>253.51</c:v>
                </c:pt>
                <c:pt idx="443">
                  <c:v>253.79</c:v>
                </c:pt>
                <c:pt idx="444">
                  <c:v>254.03</c:v>
                </c:pt>
                <c:pt idx="445">
                  <c:v>254.26</c:v>
                </c:pt>
                <c:pt idx="446">
                  <c:v>254.54</c:v>
                </c:pt>
                <c:pt idx="447">
                  <c:v>254.78</c:v>
                </c:pt>
                <c:pt idx="448">
                  <c:v>255.01</c:v>
                </c:pt>
                <c:pt idx="449">
                  <c:v>255.29</c:v>
                </c:pt>
                <c:pt idx="450">
                  <c:v>255.53</c:v>
                </c:pt>
                <c:pt idx="451">
                  <c:v>255.76</c:v>
                </c:pt>
                <c:pt idx="452">
                  <c:v>256.03</c:v>
                </c:pt>
                <c:pt idx="453">
                  <c:v>256.27</c:v>
                </c:pt>
                <c:pt idx="454">
                  <c:v>256.5</c:v>
                </c:pt>
                <c:pt idx="455">
                  <c:v>256.78</c:v>
                </c:pt>
                <c:pt idx="456">
                  <c:v>257.02</c:v>
                </c:pt>
                <c:pt idx="457">
                  <c:v>257.25</c:v>
                </c:pt>
                <c:pt idx="458">
                  <c:v>257.53</c:v>
                </c:pt>
                <c:pt idx="459">
                  <c:v>257.78</c:v>
                </c:pt>
                <c:pt idx="460">
                  <c:v>258.01</c:v>
                </c:pt>
                <c:pt idx="461">
                  <c:v>258.29</c:v>
                </c:pt>
                <c:pt idx="462">
                  <c:v>258.53</c:v>
                </c:pt>
                <c:pt idx="463">
                  <c:v>258.76</c:v>
                </c:pt>
                <c:pt idx="464">
                  <c:v>259.05</c:v>
                </c:pt>
                <c:pt idx="465">
                  <c:v>259.28</c:v>
                </c:pt>
                <c:pt idx="466">
                  <c:v>259.51</c:v>
                </c:pt>
                <c:pt idx="467">
                  <c:v>259.8</c:v>
                </c:pt>
                <c:pt idx="468">
                  <c:v>260.03</c:v>
                </c:pt>
                <c:pt idx="469">
                  <c:v>260.26</c:v>
                </c:pt>
                <c:pt idx="470">
                  <c:v>260.55</c:v>
                </c:pt>
                <c:pt idx="471">
                  <c:v>260.78</c:v>
                </c:pt>
                <c:pt idx="472">
                  <c:v>261.02</c:v>
                </c:pt>
                <c:pt idx="473">
                  <c:v>261.3</c:v>
                </c:pt>
                <c:pt idx="474">
                  <c:v>261.53</c:v>
                </c:pt>
                <c:pt idx="475">
                  <c:v>261.76</c:v>
                </c:pt>
                <c:pt idx="476">
                  <c:v>262.05</c:v>
                </c:pt>
                <c:pt idx="477">
                  <c:v>262.27</c:v>
                </c:pt>
                <c:pt idx="478">
                  <c:v>262.52</c:v>
                </c:pt>
                <c:pt idx="479">
                  <c:v>262.75</c:v>
                </c:pt>
                <c:pt idx="480">
                  <c:v>263.03</c:v>
                </c:pt>
                <c:pt idx="481">
                  <c:v>263.26</c:v>
                </c:pt>
                <c:pt idx="482">
                  <c:v>263.54</c:v>
                </c:pt>
                <c:pt idx="483">
                  <c:v>263.77</c:v>
                </c:pt>
                <c:pt idx="484">
                  <c:v>264.01</c:v>
                </c:pt>
                <c:pt idx="485">
                  <c:v>264.29</c:v>
                </c:pt>
                <c:pt idx="486">
                  <c:v>264.52</c:v>
                </c:pt>
                <c:pt idx="487">
                  <c:v>264.76</c:v>
                </c:pt>
                <c:pt idx="488">
                  <c:v>265.01</c:v>
                </c:pt>
                <c:pt idx="489">
                  <c:v>265.29</c:v>
                </c:pt>
                <c:pt idx="490">
                  <c:v>265.52</c:v>
                </c:pt>
                <c:pt idx="491">
                  <c:v>265.76</c:v>
                </c:pt>
                <c:pt idx="492">
                  <c:v>266.04</c:v>
                </c:pt>
                <c:pt idx="493">
                  <c:v>266.27</c:v>
                </c:pt>
                <c:pt idx="494">
                  <c:v>266.51</c:v>
                </c:pt>
                <c:pt idx="495">
                  <c:v>266.8</c:v>
                </c:pt>
                <c:pt idx="496">
                  <c:v>267.04</c:v>
                </c:pt>
                <c:pt idx="497">
                  <c:v>267.27</c:v>
                </c:pt>
                <c:pt idx="498">
                  <c:v>267.51</c:v>
                </c:pt>
                <c:pt idx="499">
                  <c:v>267.79</c:v>
                </c:pt>
                <c:pt idx="500">
                  <c:v>268.02</c:v>
                </c:pt>
                <c:pt idx="501">
                  <c:v>268.26</c:v>
                </c:pt>
                <c:pt idx="502">
                  <c:v>268.54</c:v>
                </c:pt>
                <c:pt idx="503">
                  <c:v>268.76</c:v>
                </c:pt>
                <c:pt idx="504">
                  <c:v>269.05</c:v>
                </c:pt>
                <c:pt idx="505">
                  <c:v>269.28</c:v>
                </c:pt>
                <c:pt idx="506">
                  <c:v>269.51</c:v>
                </c:pt>
                <c:pt idx="507">
                  <c:v>269.8</c:v>
                </c:pt>
                <c:pt idx="508">
                  <c:v>270.03</c:v>
                </c:pt>
                <c:pt idx="509">
                  <c:v>270.26</c:v>
                </c:pt>
                <c:pt idx="510">
                  <c:v>270.55</c:v>
                </c:pt>
                <c:pt idx="511">
                  <c:v>270.78</c:v>
                </c:pt>
                <c:pt idx="512">
                  <c:v>271.01</c:v>
                </c:pt>
                <c:pt idx="513">
                  <c:v>271.26</c:v>
                </c:pt>
                <c:pt idx="514">
                  <c:v>271.54</c:v>
                </c:pt>
                <c:pt idx="515">
                  <c:v>271.79</c:v>
                </c:pt>
                <c:pt idx="516">
                  <c:v>272.02</c:v>
                </c:pt>
                <c:pt idx="517">
                  <c:v>272.26</c:v>
                </c:pt>
                <c:pt idx="518">
                  <c:v>272.55</c:v>
                </c:pt>
                <c:pt idx="519">
                  <c:v>272.79</c:v>
                </c:pt>
                <c:pt idx="520">
                  <c:v>273.02</c:v>
                </c:pt>
                <c:pt idx="521">
                  <c:v>273.26</c:v>
                </c:pt>
                <c:pt idx="522">
                  <c:v>273.54</c:v>
                </c:pt>
                <c:pt idx="523">
                  <c:v>273.77</c:v>
                </c:pt>
                <c:pt idx="524">
                  <c:v>274.01</c:v>
                </c:pt>
                <c:pt idx="525">
                  <c:v>274.29</c:v>
                </c:pt>
                <c:pt idx="526">
                  <c:v>274.53</c:v>
                </c:pt>
                <c:pt idx="527">
                  <c:v>274.76</c:v>
                </c:pt>
                <c:pt idx="528">
                  <c:v>275.04</c:v>
                </c:pt>
                <c:pt idx="529">
                  <c:v>275.28</c:v>
                </c:pt>
                <c:pt idx="530">
                  <c:v>275.51</c:v>
                </c:pt>
                <c:pt idx="531">
                  <c:v>275.79</c:v>
                </c:pt>
                <c:pt idx="532">
                  <c:v>276.02</c:v>
                </c:pt>
                <c:pt idx="533">
                  <c:v>276.26</c:v>
                </c:pt>
                <c:pt idx="534">
                  <c:v>276.53</c:v>
                </c:pt>
                <c:pt idx="535">
                  <c:v>276.76</c:v>
                </c:pt>
                <c:pt idx="536">
                  <c:v>277.04</c:v>
                </c:pt>
                <c:pt idx="537">
                  <c:v>277.28</c:v>
                </c:pt>
                <c:pt idx="538">
                  <c:v>277.51</c:v>
                </c:pt>
                <c:pt idx="539">
                  <c:v>277.79</c:v>
                </c:pt>
                <c:pt idx="540">
                  <c:v>278.03</c:v>
                </c:pt>
                <c:pt idx="541">
                  <c:v>278.26</c:v>
                </c:pt>
                <c:pt idx="542">
                  <c:v>278.54</c:v>
                </c:pt>
                <c:pt idx="543">
                  <c:v>278.78</c:v>
                </c:pt>
                <c:pt idx="544">
                  <c:v>279.01</c:v>
                </c:pt>
                <c:pt idx="545">
                  <c:v>279.29</c:v>
                </c:pt>
                <c:pt idx="546">
                  <c:v>279.53</c:v>
                </c:pt>
                <c:pt idx="547">
                  <c:v>279.76</c:v>
                </c:pt>
                <c:pt idx="548">
                  <c:v>280.04</c:v>
                </c:pt>
                <c:pt idx="549">
                  <c:v>280.28</c:v>
                </c:pt>
                <c:pt idx="550">
                  <c:v>280.51</c:v>
                </c:pt>
                <c:pt idx="551">
                  <c:v>280.79</c:v>
                </c:pt>
                <c:pt idx="552">
                  <c:v>281.03</c:v>
                </c:pt>
                <c:pt idx="553">
                  <c:v>281.26</c:v>
                </c:pt>
                <c:pt idx="554">
                  <c:v>281.55</c:v>
                </c:pt>
                <c:pt idx="555">
                  <c:v>281.78</c:v>
                </c:pt>
                <c:pt idx="556">
                  <c:v>282.03</c:v>
                </c:pt>
                <c:pt idx="557">
                  <c:v>282.25</c:v>
                </c:pt>
                <c:pt idx="558">
                  <c:v>282.53</c:v>
                </c:pt>
                <c:pt idx="559">
                  <c:v>282.77</c:v>
                </c:pt>
                <c:pt idx="560">
                  <c:v>283</c:v>
                </c:pt>
                <c:pt idx="561">
                  <c:v>283.28</c:v>
                </c:pt>
                <c:pt idx="562">
                  <c:v>283.52</c:v>
                </c:pt>
                <c:pt idx="563">
                  <c:v>283.75</c:v>
                </c:pt>
                <c:pt idx="564">
                  <c:v>284.03</c:v>
                </c:pt>
                <c:pt idx="565">
                  <c:v>284.27</c:v>
                </c:pt>
                <c:pt idx="566">
                  <c:v>284.5</c:v>
                </c:pt>
                <c:pt idx="567">
                  <c:v>284.78</c:v>
                </c:pt>
                <c:pt idx="568">
                  <c:v>285.02</c:v>
                </c:pt>
                <c:pt idx="569">
                  <c:v>285.25</c:v>
                </c:pt>
                <c:pt idx="570">
                  <c:v>285.53</c:v>
                </c:pt>
                <c:pt idx="571">
                  <c:v>285.77</c:v>
                </c:pt>
                <c:pt idx="572">
                  <c:v>286</c:v>
                </c:pt>
                <c:pt idx="573">
                  <c:v>286.29</c:v>
                </c:pt>
                <c:pt idx="574">
                  <c:v>286.52</c:v>
                </c:pt>
                <c:pt idx="575">
                  <c:v>286.76</c:v>
                </c:pt>
                <c:pt idx="576">
                  <c:v>287.04</c:v>
                </c:pt>
                <c:pt idx="577">
                  <c:v>287.27</c:v>
                </c:pt>
                <c:pt idx="578">
                  <c:v>287.51</c:v>
                </c:pt>
                <c:pt idx="579">
                  <c:v>287.79</c:v>
                </c:pt>
                <c:pt idx="580">
                  <c:v>288.02</c:v>
                </c:pt>
                <c:pt idx="581">
                  <c:v>288.26</c:v>
                </c:pt>
                <c:pt idx="582">
                  <c:v>288.54</c:v>
                </c:pt>
                <c:pt idx="583">
                  <c:v>288.77</c:v>
                </c:pt>
                <c:pt idx="584">
                  <c:v>289.01</c:v>
                </c:pt>
                <c:pt idx="585">
                  <c:v>289.29</c:v>
                </c:pt>
                <c:pt idx="586">
                  <c:v>289.52</c:v>
                </c:pt>
                <c:pt idx="587">
                  <c:v>289.76</c:v>
                </c:pt>
                <c:pt idx="588">
                  <c:v>290.04</c:v>
                </c:pt>
                <c:pt idx="589">
                  <c:v>290.27</c:v>
                </c:pt>
                <c:pt idx="590">
                  <c:v>290.5</c:v>
                </c:pt>
                <c:pt idx="591">
                  <c:v>290.78</c:v>
                </c:pt>
                <c:pt idx="592">
                  <c:v>291.02</c:v>
                </c:pt>
                <c:pt idx="593">
                  <c:v>291.25</c:v>
                </c:pt>
                <c:pt idx="594">
                  <c:v>291.54</c:v>
                </c:pt>
                <c:pt idx="595">
                  <c:v>291.77</c:v>
                </c:pt>
                <c:pt idx="596">
                  <c:v>292.02</c:v>
                </c:pt>
              </c:numCache>
            </c:numRef>
          </c:xVal>
          <c:yVal>
            <c:numRef>
              <c:f>Sheet1!$B$2:$B$598</c:f>
              <c:numCache>
                <c:formatCode>General</c:formatCode>
                <c:ptCount val="597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200</c:v>
                </c:pt>
                <c:pt idx="125">
                  <c:v>200</c:v>
                </c:pt>
                <c:pt idx="126">
                  <c:v>200</c:v>
                </c:pt>
                <c:pt idx="127">
                  <c:v>200</c:v>
                </c:pt>
                <c:pt idx="128">
                  <c:v>200</c:v>
                </c:pt>
                <c:pt idx="129">
                  <c:v>200</c:v>
                </c:pt>
                <c:pt idx="130">
                  <c:v>200</c:v>
                </c:pt>
                <c:pt idx="131">
                  <c:v>200</c:v>
                </c:pt>
                <c:pt idx="132">
                  <c:v>200</c:v>
                </c:pt>
                <c:pt idx="133">
                  <c:v>200</c:v>
                </c:pt>
                <c:pt idx="134">
                  <c:v>200</c:v>
                </c:pt>
                <c:pt idx="135">
                  <c:v>200</c:v>
                </c:pt>
                <c:pt idx="136">
                  <c:v>200</c:v>
                </c:pt>
                <c:pt idx="137">
                  <c:v>200</c:v>
                </c:pt>
                <c:pt idx="138">
                  <c:v>201</c:v>
                </c:pt>
                <c:pt idx="139">
                  <c:v>201</c:v>
                </c:pt>
                <c:pt idx="140">
                  <c:v>201</c:v>
                </c:pt>
                <c:pt idx="141">
                  <c:v>201</c:v>
                </c:pt>
                <c:pt idx="142">
                  <c:v>201</c:v>
                </c:pt>
                <c:pt idx="143">
                  <c:v>203</c:v>
                </c:pt>
                <c:pt idx="144">
                  <c:v>204</c:v>
                </c:pt>
                <c:pt idx="145">
                  <c:v>204</c:v>
                </c:pt>
                <c:pt idx="146">
                  <c:v>205</c:v>
                </c:pt>
                <c:pt idx="147">
                  <c:v>205</c:v>
                </c:pt>
                <c:pt idx="148">
                  <c:v>205</c:v>
                </c:pt>
                <c:pt idx="149">
                  <c:v>207</c:v>
                </c:pt>
                <c:pt idx="150">
                  <c:v>207</c:v>
                </c:pt>
                <c:pt idx="151">
                  <c:v>207</c:v>
                </c:pt>
                <c:pt idx="152">
                  <c:v>208</c:v>
                </c:pt>
                <c:pt idx="153">
                  <c:v>211</c:v>
                </c:pt>
                <c:pt idx="154">
                  <c:v>209</c:v>
                </c:pt>
                <c:pt idx="155">
                  <c:v>212</c:v>
                </c:pt>
                <c:pt idx="156">
                  <c:v>212</c:v>
                </c:pt>
                <c:pt idx="157">
                  <c:v>213</c:v>
                </c:pt>
                <c:pt idx="158">
                  <c:v>212</c:v>
                </c:pt>
                <c:pt idx="159">
                  <c:v>215</c:v>
                </c:pt>
                <c:pt idx="160">
                  <c:v>215</c:v>
                </c:pt>
                <c:pt idx="161">
                  <c:v>216</c:v>
                </c:pt>
                <c:pt idx="162">
                  <c:v>217</c:v>
                </c:pt>
                <c:pt idx="163">
                  <c:v>219</c:v>
                </c:pt>
                <c:pt idx="164">
                  <c:v>219</c:v>
                </c:pt>
                <c:pt idx="165">
                  <c:v>219</c:v>
                </c:pt>
                <c:pt idx="166">
                  <c:v>220</c:v>
                </c:pt>
                <c:pt idx="167">
                  <c:v>220</c:v>
                </c:pt>
                <c:pt idx="168">
                  <c:v>220</c:v>
                </c:pt>
                <c:pt idx="169">
                  <c:v>220</c:v>
                </c:pt>
                <c:pt idx="170">
                  <c:v>220</c:v>
                </c:pt>
                <c:pt idx="171">
                  <c:v>223</c:v>
                </c:pt>
                <c:pt idx="172">
                  <c:v>223</c:v>
                </c:pt>
                <c:pt idx="173">
                  <c:v>223</c:v>
                </c:pt>
                <c:pt idx="174">
                  <c:v>223</c:v>
                </c:pt>
                <c:pt idx="175">
                  <c:v>223</c:v>
                </c:pt>
                <c:pt idx="176">
                  <c:v>225</c:v>
                </c:pt>
                <c:pt idx="177">
                  <c:v>225</c:v>
                </c:pt>
                <c:pt idx="178">
                  <c:v>226</c:v>
                </c:pt>
                <c:pt idx="179">
                  <c:v>226</c:v>
                </c:pt>
                <c:pt idx="180">
                  <c:v>226</c:v>
                </c:pt>
                <c:pt idx="181">
                  <c:v>228</c:v>
                </c:pt>
                <c:pt idx="182">
                  <c:v>228</c:v>
                </c:pt>
                <c:pt idx="183">
                  <c:v>228</c:v>
                </c:pt>
                <c:pt idx="184">
                  <c:v>229</c:v>
                </c:pt>
                <c:pt idx="185">
                  <c:v>229</c:v>
                </c:pt>
                <c:pt idx="186">
                  <c:v>230</c:v>
                </c:pt>
                <c:pt idx="187">
                  <c:v>231</c:v>
                </c:pt>
                <c:pt idx="188">
                  <c:v>231</c:v>
                </c:pt>
                <c:pt idx="189">
                  <c:v>232</c:v>
                </c:pt>
                <c:pt idx="190">
                  <c:v>233</c:v>
                </c:pt>
                <c:pt idx="191">
                  <c:v>234</c:v>
                </c:pt>
                <c:pt idx="192">
                  <c:v>234</c:v>
                </c:pt>
                <c:pt idx="193">
                  <c:v>233</c:v>
                </c:pt>
                <c:pt idx="194">
                  <c:v>234</c:v>
                </c:pt>
                <c:pt idx="195">
                  <c:v>235</c:v>
                </c:pt>
                <c:pt idx="196">
                  <c:v>236</c:v>
                </c:pt>
                <c:pt idx="197">
                  <c:v>236</c:v>
                </c:pt>
                <c:pt idx="198">
                  <c:v>237</c:v>
                </c:pt>
                <c:pt idx="199">
                  <c:v>237</c:v>
                </c:pt>
                <c:pt idx="200">
                  <c:v>238</c:v>
                </c:pt>
                <c:pt idx="201">
                  <c:v>238</c:v>
                </c:pt>
                <c:pt idx="202">
                  <c:v>239</c:v>
                </c:pt>
                <c:pt idx="203">
                  <c:v>240</c:v>
                </c:pt>
                <c:pt idx="204">
                  <c:v>240</c:v>
                </c:pt>
                <c:pt idx="205">
                  <c:v>240</c:v>
                </c:pt>
                <c:pt idx="206">
                  <c:v>241</c:v>
                </c:pt>
                <c:pt idx="207">
                  <c:v>241</c:v>
                </c:pt>
                <c:pt idx="208">
                  <c:v>241</c:v>
                </c:pt>
                <c:pt idx="209">
                  <c:v>242</c:v>
                </c:pt>
                <c:pt idx="210">
                  <c:v>242</c:v>
                </c:pt>
                <c:pt idx="211">
                  <c:v>243</c:v>
                </c:pt>
                <c:pt idx="212">
                  <c:v>243</c:v>
                </c:pt>
                <c:pt idx="213">
                  <c:v>244</c:v>
                </c:pt>
                <c:pt idx="214">
                  <c:v>244</c:v>
                </c:pt>
                <c:pt idx="215">
                  <c:v>245</c:v>
                </c:pt>
                <c:pt idx="216">
                  <c:v>246</c:v>
                </c:pt>
                <c:pt idx="217">
                  <c:v>245</c:v>
                </c:pt>
                <c:pt idx="218">
                  <c:v>246</c:v>
                </c:pt>
                <c:pt idx="219">
                  <c:v>246</c:v>
                </c:pt>
                <c:pt idx="220">
                  <c:v>246</c:v>
                </c:pt>
                <c:pt idx="221">
                  <c:v>246</c:v>
                </c:pt>
                <c:pt idx="222">
                  <c:v>248</c:v>
                </c:pt>
                <c:pt idx="223">
                  <c:v>247</c:v>
                </c:pt>
                <c:pt idx="224">
                  <c:v>248</c:v>
                </c:pt>
                <c:pt idx="225">
                  <c:v>249</c:v>
                </c:pt>
                <c:pt idx="226">
                  <c:v>249</c:v>
                </c:pt>
                <c:pt idx="227">
                  <c:v>250</c:v>
                </c:pt>
                <c:pt idx="228">
                  <c:v>250</c:v>
                </c:pt>
                <c:pt idx="229">
                  <c:v>251</c:v>
                </c:pt>
                <c:pt idx="230">
                  <c:v>250</c:v>
                </c:pt>
                <c:pt idx="231">
                  <c:v>252</c:v>
                </c:pt>
                <c:pt idx="232">
                  <c:v>252</c:v>
                </c:pt>
                <c:pt idx="233">
                  <c:v>252</c:v>
                </c:pt>
                <c:pt idx="234">
                  <c:v>252</c:v>
                </c:pt>
                <c:pt idx="235">
                  <c:v>253</c:v>
                </c:pt>
                <c:pt idx="236">
                  <c:v>253</c:v>
                </c:pt>
                <c:pt idx="237">
                  <c:v>253</c:v>
                </c:pt>
                <c:pt idx="238">
                  <c:v>254</c:v>
                </c:pt>
                <c:pt idx="239">
                  <c:v>254</c:v>
                </c:pt>
                <c:pt idx="240">
                  <c:v>255</c:v>
                </c:pt>
                <c:pt idx="241">
                  <c:v>256</c:v>
                </c:pt>
                <c:pt idx="242">
                  <c:v>256</c:v>
                </c:pt>
                <c:pt idx="243">
                  <c:v>257</c:v>
                </c:pt>
                <c:pt idx="244">
                  <c:v>258</c:v>
                </c:pt>
                <c:pt idx="245">
                  <c:v>258</c:v>
                </c:pt>
                <c:pt idx="246">
                  <c:v>258</c:v>
                </c:pt>
                <c:pt idx="247">
                  <c:v>259</c:v>
                </c:pt>
                <c:pt idx="248">
                  <c:v>258</c:v>
                </c:pt>
                <c:pt idx="249">
                  <c:v>259</c:v>
                </c:pt>
                <c:pt idx="250">
                  <c:v>259</c:v>
                </c:pt>
                <c:pt idx="251">
                  <c:v>259</c:v>
                </c:pt>
                <c:pt idx="252">
                  <c:v>260</c:v>
                </c:pt>
                <c:pt idx="253">
                  <c:v>260</c:v>
                </c:pt>
                <c:pt idx="254">
                  <c:v>261</c:v>
                </c:pt>
                <c:pt idx="255">
                  <c:v>261</c:v>
                </c:pt>
                <c:pt idx="256">
                  <c:v>261</c:v>
                </c:pt>
                <c:pt idx="257">
                  <c:v>263</c:v>
                </c:pt>
                <c:pt idx="258">
                  <c:v>263</c:v>
                </c:pt>
                <c:pt idx="259">
                  <c:v>263</c:v>
                </c:pt>
                <c:pt idx="260">
                  <c:v>263</c:v>
                </c:pt>
                <c:pt idx="261">
                  <c:v>264</c:v>
                </c:pt>
                <c:pt idx="262">
                  <c:v>264</c:v>
                </c:pt>
                <c:pt idx="263">
                  <c:v>264</c:v>
                </c:pt>
                <c:pt idx="264">
                  <c:v>265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267</c:v>
                </c:pt>
                <c:pt idx="269">
                  <c:v>267</c:v>
                </c:pt>
                <c:pt idx="270">
                  <c:v>267</c:v>
                </c:pt>
                <c:pt idx="271">
                  <c:v>268</c:v>
                </c:pt>
                <c:pt idx="272">
                  <c:v>268</c:v>
                </c:pt>
                <c:pt idx="273">
                  <c:v>269</c:v>
                </c:pt>
                <c:pt idx="274">
                  <c:v>269</c:v>
                </c:pt>
                <c:pt idx="275">
                  <c:v>270</c:v>
                </c:pt>
                <c:pt idx="276">
                  <c:v>270</c:v>
                </c:pt>
                <c:pt idx="277">
                  <c:v>271</c:v>
                </c:pt>
                <c:pt idx="278">
                  <c:v>271</c:v>
                </c:pt>
                <c:pt idx="279">
                  <c:v>272</c:v>
                </c:pt>
                <c:pt idx="280">
                  <c:v>272</c:v>
                </c:pt>
                <c:pt idx="281">
                  <c:v>272</c:v>
                </c:pt>
                <c:pt idx="282">
                  <c:v>272</c:v>
                </c:pt>
                <c:pt idx="283">
                  <c:v>272</c:v>
                </c:pt>
                <c:pt idx="284">
                  <c:v>273</c:v>
                </c:pt>
                <c:pt idx="285">
                  <c:v>273</c:v>
                </c:pt>
                <c:pt idx="286">
                  <c:v>273</c:v>
                </c:pt>
                <c:pt idx="287">
                  <c:v>274</c:v>
                </c:pt>
                <c:pt idx="288">
                  <c:v>275</c:v>
                </c:pt>
                <c:pt idx="289">
                  <c:v>276</c:v>
                </c:pt>
                <c:pt idx="290">
                  <c:v>276</c:v>
                </c:pt>
                <c:pt idx="291">
                  <c:v>277</c:v>
                </c:pt>
                <c:pt idx="292">
                  <c:v>277</c:v>
                </c:pt>
                <c:pt idx="293">
                  <c:v>278</c:v>
                </c:pt>
                <c:pt idx="294">
                  <c:v>278</c:v>
                </c:pt>
                <c:pt idx="295">
                  <c:v>278</c:v>
                </c:pt>
                <c:pt idx="296">
                  <c:v>279</c:v>
                </c:pt>
                <c:pt idx="297">
                  <c:v>279</c:v>
                </c:pt>
                <c:pt idx="298">
                  <c:v>280</c:v>
                </c:pt>
                <c:pt idx="299">
                  <c:v>280</c:v>
                </c:pt>
                <c:pt idx="300">
                  <c:v>281</c:v>
                </c:pt>
                <c:pt idx="301">
                  <c:v>281</c:v>
                </c:pt>
                <c:pt idx="302">
                  <c:v>281</c:v>
                </c:pt>
                <c:pt idx="303">
                  <c:v>281</c:v>
                </c:pt>
                <c:pt idx="304">
                  <c:v>282</c:v>
                </c:pt>
                <c:pt idx="305">
                  <c:v>283</c:v>
                </c:pt>
                <c:pt idx="306">
                  <c:v>282</c:v>
                </c:pt>
                <c:pt idx="307">
                  <c:v>282</c:v>
                </c:pt>
                <c:pt idx="308">
                  <c:v>282</c:v>
                </c:pt>
                <c:pt idx="309">
                  <c:v>283</c:v>
                </c:pt>
                <c:pt idx="310">
                  <c:v>284</c:v>
                </c:pt>
                <c:pt idx="311">
                  <c:v>285</c:v>
                </c:pt>
                <c:pt idx="312">
                  <c:v>285</c:v>
                </c:pt>
                <c:pt idx="313">
                  <c:v>285</c:v>
                </c:pt>
                <c:pt idx="314">
                  <c:v>286</c:v>
                </c:pt>
                <c:pt idx="315">
                  <c:v>286</c:v>
                </c:pt>
                <c:pt idx="316">
                  <c:v>287</c:v>
                </c:pt>
                <c:pt idx="317">
                  <c:v>287</c:v>
                </c:pt>
                <c:pt idx="318">
                  <c:v>287</c:v>
                </c:pt>
                <c:pt idx="319">
                  <c:v>288</c:v>
                </c:pt>
                <c:pt idx="320">
                  <c:v>288</c:v>
                </c:pt>
                <c:pt idx="321">
                  <c:v>289</c:v>
                </c:pt>
                <c:pt idx="322">
                  <c:v>289</c:v>
                </c:pt>
                <c:pt idx="323">
                  <c:v>289</c:v>
                </c:pt>
                <c:pt idx="324">
                  <c:v>290</c:v>
                </c:pt>
                <c:pt idx="325">
                  <c:v>290</c:v>
                </c:pt>
                <c:pt idx="326">
                  <c:v>290</c:v>
                </c:pt>
                <c:pt idx="327">
                  <c:v>290</c:v>
                </c:pt>
                <c:pt idx="328">
                  <c:v>290</c:v>
                </c:pt>
                <c:pt idx="329">
                  <c:v>291</c:v>
                </c:pt>
                <c:pt idx="330">
                  <c:v>291</c:v>
                </c:pt>
                <c:pt idx="331">
                  <c:v>292</c:v>
                </c:pt>
                <c:pt idx="332">
                  <c:v>292</c:v>
                </c:pt>
                <c:pt idx="333">
                  <c:v>293</c:v>
                </c:pt>
                <c:pt idx="334">
                  <c:v>293</c:v>
                </c:pt>
                <c:pt idx="335">
                  <c:v>293</c:v>
                </c:pt>
                <c:pt idx="336">
                  <c:v>294</c:v>
                </c:pt>
                <c:pt idx="337">
                  <c:v>294</c:v>
                </c:pt>
                <c:pt idx="338">
                  <c:v>294</c:v>
                </c:pt>
                <c:pt idx="339">
                  <c:v>295</c:v>
                </c:pt>
                <c:pt idx="340">
                  <c:v>295</c:v>
                </c:pt>
                <c:pt idx="341">
                  <c:v>296</c:v>
                </c:pt>
                <c:pt idx="342">
                  <c:v>296</c:v>
                </c:pt>
                <c:pt idx="343">
                  <c:v>296</c:v>
                </c:pt>
                <c:pt idx="344">
                  <c:v>296</c:v>
                </c:pt>
                <c:pt idx="345">
                  <c:v>296</c:v>
                </c:pt>
                <c:pt idx="346">
                  <c:v>297</c:v>
                </c:pt>
                <c:pt idx="347">
                  <c:v>298</c:v>
                </c:pt>
                <c:pt idx="348">
                  <c:v>298</c:v>
                </c:pt>
                <c:pt idx="349">
                  <c:v>298</c:v>
                </c:pt>
                <c:pt idx="350">
                  <c:v>299</c:v>
                </c:pt>
                <c:pt idx="351">
                  <c:v>299</c:v>
                </c:pt>
                <c:pt idx="352">
                  <c:v>300</c:v>
                </c:pt>
                <c:pt idx="353">
                  <c:v>300</c:v>
                </c:pt>
                <c:pt idx="354">
                  <c:v>300</c:v>
                </c:pt>
                <c:pt idx="355">
                  <c:v>300</c:v>
                </c:pt>
                <c:pt idx="356">
                  <c:v>301</c:v>
                </c:pt>
                <c:pt idx="357">
                  <c:v>302</c:v>
                </c:pt>
                <c:pt idx="358">
                  <c:v>302</c:v>
                </c:pt>
                <c:pt idx="359">
                  <c:v>302</c:v>
                </c:pt>
                <c:pt idx="360">
                  <c:v>303</c:v>
                </c:pt>
                <c:pt idx="361">
                  <c:v>303</c:v>
                </c:pt>
                <c:pt idx="362">
                  <c:v>303</c:v>
                </c:pt>
                <c:pt idx="363">
                  <c:v>303</c:v>
                </c:pt>
                <c:pt idx="364">
                  <c:v>303</c:v>
                </c:pt>
                <c:pt idx="365">
                  <c:v>304</c:v>
                </c:pt>
                <c:pt idx="366">
                  <c:v>304</c:v>
                </c:pt>
                <c:pt idx="367">
                  <c:v>304</c:v>
                </c:pt>
                <c:pt idx="368">
                  <c:v>305</c:v>
                </c:pt>
                <c:pt idx="369">
                  <c:v>305</c:v>
                </c:pt>
                <c:pt idx="370">
                  <c:v>306</c:v>
                </c:pt>
                <c:pt idx="371">
                  <c:v>306</c:v>
                </c:pt>
                <c:pt idx="372">
                  <c:v>306</c:v>
                </c:pt>
                <c:pt idx="373">
                  <c:v>307</c:v>
                </c:pt>
                <c:pt idx="374">
                  <c:v>307</c:v>
                </c:pt>
                <c:pt idx="375">
                  <c:v>308</c:v>
                </c:pt>
                <c:pt idx="376">
                  <c:v>308</c:v>
                </c:pt>
                <c:pt idx="377">
                  <c:v>308</c:v>
                </c:pt>
                <c:pt idx="378">
                  <c:v>309</c:v>
                </c:pt>
                <c:pt idx="379">
                  <c:v>309</c:v>
                </c:pt>
                <c:pt idx="380">
                  <c:v>309</c:v>
                </c:pt>
                <c:pt idx="381">
                  <c:v>309</c:v>
                </c:pt>
                <c:pt idx="382">
                  <c:v>310</c:v>
                </c:pt>
                <c:pt idx="383">
                  <c:v>310</c:v>
                </c:pt>
                <c:pt idx="384">
                  <c:v>311</c:v>
                </c:pt>
                <c:pt idx="385">
                  <c:v>311</c:v>
                </c:pt>
                <c:pt idx="386">
                  <c:v>311</c:v>
                </c:pt>
                <c:pt idx="387">
                  <c:v>312</c:v>
                </c:pt>
                <c:pt idx="388">
                  <c:v>312</c:v>
                </c:pt>
                <c:pt idx="389">
                  <c:v>313</c:v>
                </c:pt>
                <c:pt idx="390">
                  <c:v>313</c:v>
                </c:pt>
                <c:pt idx="391">
                  <c:v>313</c:v>
                </c:pt>
                <c:pt idx="392">
                  <c:v>314</c:v>
                </c:pt>
                <c:pt idx="393">
                  <c:v>314</c:v>
                </c:pt>
                <c:pt idx="394">
                  <c:v>315</c:v>
                </c:pt>
                <c:pt idx="395">
                  <c:v>315</c:v>
                </c:pt>
                <c:pt idx="396">
                  <c:v>315</c:v>
                </c:pt>
                <c:pt idx="397">
                  <c:v>315</c:v>
                </c:pt>
                <c:pt idx="398">
                  <c:v>316</c:v>
                </c:pt>
                <c:pt idx="399">
                  <c:v>316</c:v>
                </c:pt>
                <c:pt idx="400">
                  <c:v>317</c:v>
                </c:pt>
                <c:pt idx="401">
                  <c:v>317</c:v>
                </c:pt>
                <c:pt idx="402">
                  <c:v>317</c:v>
                </c:pt>
                <c:pt idx="403">
                  <c:v>318</c:v>
                </c:pt>
                <c:pt idx="404">
                  <c:v>318</c:v>
                </c:pt>
                <c:pt idx="405">
                  <c:v>318</c:v>
                </c:pt>
                <c:pt idx="406">
                  <c:v>318</c:v>
                </c:pt>
                <c:pt idx="407">
                  <c:v>319</c:v>
                </c:pt>
                <c:pt idx="408">
                  <c:v>319</c:v>
                </c:pt>
                <c:pt idx="409">
                  <c:v>319</c:v>
                </c:pt>
                <c:pt idx="410">
                  <c:v>319</c:v>
                </c:pt>
                <c:pt idx="411">
                  <c:v>319</c:v>
                </c:pt>
                <c:pt idx="412">
                  <c:v>320</c:v>
                </c:pt>
                <c:pt idx="413">
                  <c:v>320</c:v>
                </c:pt>
                <c:pt idx="414">
                  <c:v>321</c:v>
                </c:pt>
                <c:pt idx="415">
                  <c:v>321</c:v>
                </c:pt>
                <c:pt idx="416">
                  <c:v>321</c:v>
                </c:pt>
                <c:pt idx="417">
                  <c:v>321</c:v>
                </c:pt>
                <c:pt idx="418">
                  <c:v>321</c:v>
                </c:pt>
                <c:pt idx="419">
                  <c:v>322</c:v>
                </c:pt>
                <c:pt idx="420">
                  <c:v>322</c:v>
                </c:pt>
                <c:pt idx="421">
                  <c:v>322</c:v>
                </c:pt>
                <c:pt idx="422">
                  <c:v>323</c:v>
                </c:pt>
                <c:pt idx="423">
                  <c:v>323</c:v>
                </c:pt>
                <c:pt idx="424">
                  <c:v>323</c:v>
                </c:pt>
                <c:pt idx="425">
                  <c:v>323</c:v>
                </c:pt>
                <c:pt idx="426">
                  <c:v>324</c:v>
                </c:pt>
                <c:pt idx="427">
                  <c:v>324</c:v>
                </c:pt>
                <c:pt idx="428">
                  <c:v>324</c:v>
                </c:pt>
                <c:pt idx="429">
                  <c:v>324</c:v>
                </c:pt>
                <c:pt idx="430">
                  <c:v>325</c:v>
                </c:pt>
                <c:pt idx="431">
                  <c:v>325</c:v>
                </c:pt>
                <c:pt idx="432">
                  <c:v>325</c:v>
                </c:pt>
                <c:pt idx="433">
                  <c:v>325</c:v>
                </c:pt>
                <c:pt idx="434">
                  <c:v>326</c:v>
                </c:pt>
                <c:pt idx="435">
                  <c:v>326</c:v>
                </c:pt>
                <c:pt idx="436">
                  <c:v>326</c:v>
                </c:pt>
                <c:pt idx="437">
                  <c:v>326</c:v>
                </c:pt>
                <c:pt idx="438">
                  <c:v>327</c:v>
                </c:pt>
                <c:pt idx="439">
                  <c:v>327</c:v>
                </c:pt>
                <c:pt idx="440">
                  <c:v>328</c:v>
                </c:pt>
                <c:pt idx="441">
                  <c:v>328</c:v>
                </c:pt>
                <c:pt idx="442">
                  <c:v>328</c:v>
                </c:pt>
                <c:pt idx="443">
                  <c:v>328</c:v>
                </c:pt>
                <c:pt idx="444">
                  <c:v>329</c:v>
                </c:pt>
                <c:pt idx="445">
                  <c:v>329</c:v>
                </c:pt>
                <c:pt idx="446">
                  <c:v>329</c:v>
                </c:pt>
                <c:pt idx="447">
                  <c:v>330</c:v>
                </c:pt>
                <c:pt idx="448">
                  <c:v>329</c:v>
                </c:pt>
                <c:pt idx="449">
                  <c:v>330</c:v>
                </c:pt>
                <c:pt idx="450">
                  <c:v>331</c:v>
                </c:pt>
                <c:pt idx="451">
                  <c:v>331</c:v>
                </c:pt>
                <c:pt idx="452">
                  <c:v>331</c:v>
                </c:pt>
                <c:pt idx="453">
                  <c:v>331</c:v>
                </c:pt>
                <c:pt idx="454">
                  <c:v>332</c:v>
                </c:pt>
                <c:pt idx="455">
                  <c:v>332</c:v>
                </c:pt>
                <c:pt idx="456">
                  <c:v>332</c:v>
                </c:pt>
                <c:pt idx="457">
                  <c:v>332</c:v>
                </c:pt>
                <c:pt idx="458">
                  <c:v>333</c:v>
                </c:pt>
                <c:pt idx="459">
                  <c:v>334</c:v>
                </c:pt>
                <c:pt idx="460">
                  <c:v>334</c:v>
                </c:pt>
                <c:pt idx="461">
                  <c:v>334</c:v>
                </c:pt>
                <c:pt idx="462">
                  <c:v>334</c:v>
                </c:pt>
                <c:pt idx="463">
                  <c:v>335</c:v>
                </c:pt>
                <c:pt idx="464">
                  <c:v>335</c:v>
                </c:pt>
                <c:pt idx="465">
                  <c:v>335</c:v>
                </c:pt>
                <c:pt idx="466">
                  <c:v>336</c:v>
                </c:pt>
                <c:pt idx="467">
                  <c:v>336</c:v>
                </c:pt>
                <c:pt idx="468">
                  <c:v>336</c:v>
                </c:pt>
                <c:pt idx="469">
                  <c:v>336</c:v>
                </c:pt>
                <c:pt idx="470">
                  <c:v>337</c:v>
                </c:pt>
                <c:pt idx="471">
                  <c:v>337</c:v>
                </c:pt>
                <c:pt idx="472">
                  <c:v>337</c:v>
                </c:pt>
                <c:pt idx="473">
                  <c:v>338</c:v>
                </c:pt>
                <c:pt idx="474">
                  <c:v>338</c:v>
                </c:pt>
                <c:pt idx="475">
                  <c:v>338</c:v>
                </c:pt>
                <c:pt idx="476">
                  <c:v>338</c:v>
                </c:pt>
                <c:pt idx="477">
                  <c:v>338</c:v>
                </c:pt>
                <c:pt idx="478">
                  <c:v>339</c:v>
                </c:pt>
                <c:pt idx="479">
                  <c:v>339</c:v>
                </c:pt>
                <c:pt idx="480">
                  <c:v>340</c:v>
                </c:pt>
                <c:pt idx="481">
                  <c:v>340</c:v>
                </c:pt>
                <c:pt idx="482">
                  <c:v>340</c:v>
                </c:pt>
                <c:pt idx="483">
                  <c:v>340</c:v>
                </c:pt>
                <c:pt idx="484">
                  <c:v>341</c:v>
                </c:pt>
                <c:pt idx="485">
                  <c:v>342</c:v>
                </c:pt>
                <c:pt idx="486">
                  <c:v>342</c:v>
                </c:pt>
                <c:pt idx="487">
                  <c:v>342</c:v>
                </c:pt>
                <c:pt idx="488">
                  <c:v>343</c:v>
                </c:pt>
                <c:pt idx="489">
                  <c:v>343</c:v>
                </c:pt>
                <c:pt idx="490">
                  <c:v>343</c:v>
                </c:pt>
                <c:pt idx="491">
                  <c:v>344</c:v>
                </c:pt>
                <c:pt idx="492">
                  <c:v>344</c:v>
                </c:pt>
                <c:pt idx="493">
                  <c:v>345</c:v>
                </c:pt>
                <c:pt idx="494">
                  <c:v>345</c:v>
                </c:pt>
                <c:pt idx="495">
                  <c:v>345</c:v>
                </c:pt>
                <c:pt idx="496">
                  <c:v>345</c:v>
                </c:pt>
                <c:pt idx="497">
                  <c:v>345</c:v>
                </c:pt>
                <c:pt idx="498">
                  <c:v>346</c:v>
                </c:pt>
                <c:pt idx="499">
                  <c:v>346</c:v>
                </c:pt>
                <c:pt idx="500">
                  <c:v>347</c:v>
                </c:pt>
                <c:pt idx="501">
                  <c:v>347</c:v>
                </c:pt>
                <c:pt idx="502">
                  <c:v>348</c:v>
                </c:pt>
                <c:pt idx="503">
                  <c:v>348</c:v>
                </c:pt>
                <c:pt idx="504">
                  <c:v>348</c:v>
                </c:pt>
                <c:pt idx="505">
                  <c:v>349</c:v>
                </c:pt>
                <c:pt idx="506">
                  <c:v>349</c:v>
                </c:pt>
                <c:pt idx="507">
                  <c:v>350</c:v>
                </c:pt>
                <c:pt idx="508">
                  <c:v>350</c:v>
                </c:pt>
                <c:pt idx="509">
                  <c:v>350</c:v>
                </c:pt>
                <c:pt idx="510">
                  <c:v>351</c:v>
                </c:pt>
                <c:pt idx="511">
                  <c:v>351</c:v>
                </c:pt>
                <c:pt idx="512">
                  <c:v>351</c:v>
                </c:pt>
                <c:pt idx="513">
                  <c:v>352</c:v>
                </c:pt>
                <c:pt idx="514">
                  <c:v>352</c:v>
                </c:pt>
                <c:pt idx="515">
                  <c:v>352</c:v>
                </c:pt>
                <c:pt idx="516">
                  <c:v>353</c:v>
                </c:pt>
                <c:pt idx="517">
                  <c:v>353</c:v>
                </c:pt>
                <c:pt idx="518">
                  <c:v>353</c:v>
                </c:pt>
                <c:pt idx="519">
                  <c:v>354</c:v>
                </c:pt>
                <c:pt idx="520">
                  <c:v>354</c:v>
                </c:pt>
                <c:pt idx="521">
                  <c:v>354</c:v>
                </c:pt>
                <c:pt idx="522">
                  <c:v>355</c:v>
                </c:pt>
                <c:pt idx="523">
                  <c:v>354</c:v>
                </c:pt>
                <c:pt idx="524">
                  <c:v>355</c:v>
                </c:pt>
                <c:pt idx="525">
                  <c:v>356</c:v>
                </c:pt>
                <c:pt idx="526">
                  <c:v>356</c:v>
                </c:pt>
                <c:pt idx="527">
                  <c:v>356</c:v>
                </c:pt>
                <c:pt idx="528">
                  <c:v>356</c:v>
                </c:pt>
                <c:pt idx="529">
                  <c:v>356</c:v>
                </c:pt>
                <c:pt idx="530">
                  <c:v>357</c:v>
                </c:pt>
                <c:pt idx="531">
                  <c:v>358</c:v>
                </c:pt>
                <c:pt idx="532">
                  <c:v>358</c:v>
                </c:pt>
                <c:pt idx="533">
                  <c:v>358</c:v>
                </c:pt>
                <c:pt idx="534">
                  <c:v>359</c:v>
                </c:pt>
                <c:pt idx="535">
                  <c:v>359</c:v>
                </c:pt>
                <c:pt idx="536">
                  <c:v>360</c:v>
                </c:pt>
                <c:pt idx="537">
                  <c:v>360</c:v>
                </c:pt>
                <c:pt idx="538">
                  <c:v>360</c:v>
                </c:pt>
                <c:pt idx="539">
                  <c:v>361</c:v>
                </c:pt>
                <c:pt idx="540">
                  <c:v>361</c:v>
                </c:pt>
                <c:pt idx="541">
                  <c:v>361</c:v>
                </c:pt>
                <c:pt idx="542">
                  <c:v>361</c:v>
                </c:pt>
                <c:pt idx="543">
                  <c:v>362</c:v>
                </c:pt>
                <c:pt idx="544">
                  <c:v>363</c:v>
                </c:pt>
                <c:pt idx="545">
                  <c:v>363</c:v>
                </c:pt>
                <c:pt idx="546">
                  <c:v>363</c:v>
                </c:pt>
                <c:pt idx="547">
                  <c:v>363</c:v>
                </c:pt>
                <c:pt idx="548">
                  <c:v>363</c:v>
                </c:pt>
                <c:pt idx="549">
                  <c:v>364</c:v>
                </c:pt>
                <c:pt idx="550">
                  <c:v>364</c:v>
                </c:pt>
                <c:pt idx="551">
                  <c:v>364</c:v>
                </c:pt>
                <c:pt idx="552">
                  <c:v>364</c:v>
                </c:pt>
                <c:pt idx="553">
                  <c:v>364</c:v>
                </c:pt>
                <c:pt idx="554">
                  <c:v>364</c:v>
                </c:pt>
                <c:pt idx="555">
                  <c:v>364</c:v>
                </c:pt>
                <c:pt idx="556">
                  <c:v>364</c:v>
                </c:pt>
                <c:pt idx="557">
                  <c:v>364</c:v>
                </c:pt>
                <c:pt idx="558">
                  <c:v>363</c:v>
                </c:pt>
                <c:pt idx="559">
                  <c:v>363</c:v>
                </c:pt>
                <c:pt idx="560">
                  <c:v>363</c:v>
                </c:pt>
                <c:pt idx="561">
                  <c:v>363</c:v>
                </c:pt>
                <c:pt idx="562">
                  <c:v>362</c:v>
                </c:pt>
                <c:pt idx="563">
                  <c:v>362</c:v>
                </c:pt>
                <c:pt idx="564">
                  <c:v>361</c:v>
                </c:pt>
                <c:pt idx="565">
                  <c:v>362</c:v>
                </c:pt>
                <c:pt idx="566">
                  <c:v>362</c:v>
                </c:pt>
                <c:pt idx="567">
                  <c:v>361</c:v>
                </c:pt>
                <c:pt idx="568">
                  <c:v>361</c:v>
                </c:pt>
                <c:pt idx="569">
                  <c:v>361</c:v>
                </c:pt>
                <c:pt idx="570">
                  <c:v>361</c:v>
                </c:pt>
                <c:pt idx="571">
                  <c:v>361</c:v>
                </c:pt>
                <c:pt idx="572">
                  <c:v>360</c:v>
                </c:pt>
                <c:pt idx="573">
                  <c:v>360</c:v>
                </c:pt>
                <c:pt idx="574">
                  <c:v>360</c:v>
                </c:pt>
                <c:pt idx="575">
                  <c:v>359</c:v>
                </c:pt>
                <c:pt idx="576">
                  <c:v>359</c:v>
                </c:pt>
                <c:pt idx="577">
                  <c:v>359</c:v>
                </c:pt>
                <c:pt idx="578">
                  <c:v>359</c:v>
                </c:pt>
                <c:pt idx="579">
                  <c:v>359</c:v>
                </c:pt>
                <c:pt idx="580">
                  <c:v>359</c:v>
                </c:pt>
                <c:pt idx="581">
                  <c:v>359</c:v>
                </c:pt>
                <c:pt idx="582">
                  <c:v>359</c:v>
                </c:pt>
                <c:pt idx="583">
                  <c:v>358</c:v>
                </c:pt>
                <c:pt idx="584">
                  <c:v>364</c:v>
                </c:pt>
                <c:pt idx="585">
                  <c:v/>
                </c:pt>
                <c:pt idx="586">
                  <c:v/>
                </c:pt>
                <c:pt idx="587">
                  <c:v/>
                </c:pt>
                <c:pt idx="588">
                  <c:v/>
                </c:pt>
                <c:pt idx="589">
                  <c:v/>
                </c:pt>
                <c:pt idx="590">
                  <c:v/>
                </c:pt>
                <c:pt idx="591">
                  <c:v/>
                </c:pt>
                <c:pt idx="592">
                  <c:v/>
                </c:pt>
                <c:pt idx="593">
                  <c:v/>
                </c:pt>
                <c:pt idx="594">
                  <c:v/>
                </c:pt>
                <c:pt idx="595">
                  <c:v/>
                </c:pt>
                <c:pt idx="596">
                  <c:v/>
                </c:pt>
              </c:numCache>
            </c:numRef>
          </c:yVal>
          <c:smooth val="0"/>
        </c:ser>
        <c:axId val="89812780"/>
        <c:axId val="828134189"/>
      </c:scatterChart>
      <c:valAx>
        <c:axId val="89812780"/>
        <c:scaling>
          <c:orientation val="minMax"/>
        </c:scaling>
        <c:axPos val="b"/>
        <c:crossAx val="828134189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828134189"/>
        <c:scaling>
          <c:orientation val="minMax"/>
          <c:min val="150"/>
        </c:scaling>
        <c:axPos val="l"/>
        <c:crossAx val="89812780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17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ex5_heatTemp1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ex5_D30_heatTemp1</c:v>
                </c:pt>
              </c:strCache>
            </c:strRef>
          </c:tx>
          <c:marker>
            <c:symbol val="none"/>
            <c:size val="7"/>
          </c:marker>
          <c:val>
            <c:numRef>
              <c:f>Sheet1!$A$2:$A$505</c:f>
              <c:numCache>
                <c:formatCode>General</c:formatCode>
                <c:ptCount val="505"/>
                <c:pt idx="0">
                  <c:v>252</c:v>
                </c:pt>
                <c:pt idx="1">
                  <c:v>252</c:v>
                </c:pt>
                <c:pt idx="2">
                  <c:v>253</c:v>
                </c:pt>
                <c:pt idx="3">
                  <c:v>254</c:v>
                </c:pt>
                <c:pt idx="4">
                  <c:v>254</c:v>
                </c:pt>
                <c:pt idx="5">
                  <c:v>255</c:v>
                </c:pt>
                <c:pt idx="6">
                  <c:v>255</c:v>
                </c:pt>
                <c:pt idx="7">
                  <c:v>256</c:v>
                </c:pt>
                <c:pt idx="8">
                  <c:v>256</c:v>
                </c:pt>
                <c:pt idx="9">
                  <c:v>257</c:v>
                </c:pt>
                <c:pt idx="10">
                  <c:v>257</c:v>
                </c:pt>
                <c:pt idx="11">
                  <c:v>257</c:v>
                </c:pt>
                <c:pt idx="12">
                  <c:v>258</c:v>
                </c:pt>
                <c:pt idx="13">
                  <c:v>259</c:v>
                </c:pt>
                <c:pt idx="14">
                  <c:v>259</c:v>
                </c:pt>
                <c:pt idx="15">
                  <c:v>259</c:v>
                </c:pt>
                <c:pt idx="16">
                  <c:v>259</c:v>
                </c:pt>
                <c:pt idx="17">
                  <c:v>260</c:v>
                </c:pt>
                <c:pt idx="18">
                  <c:v>261</c:v>
                </c:pt>
                <c:pt idx="19">
                  <c:v>261</c:v>
                </c:pt>
                <c:pt idx="20">
                  <c:v>262</c:v>
                </c:pt>
                <c:pt idx="21">
                  <c:v>262</c:v>
                </c:pt>
                <c:pt idx="22">
                  <c:v>262</c:v>
                </c:pt>
                <c:pt idx="23">
                  <c:v>263</c:v>
                </c:pt>
                <c:pt idx="24">
                  <c:v>264</c:v>
                </c:pt>
                <c:pt idx="25">
                  <c:v>264</c:v>
                </c:pt>
                <c:pt idx="26">
                  <c:v>265</c:v>
                </c:pt>
                <c:pt idx="27">
                  <c:v>265</c:v>
                </c:pt>
                <c:pt idx="28">
                  <c:v>265</c:v>
                </c:pt>
                <c:pt idx="29">
                  <c:v>265</c:v>
                </c:pt>
                <c:pt idx="30">
                  <c:v>267</c:v>
                </c:pt>
                <c:pt idx="31">
                  <c:v>267</c:v>
                </c:pt>
                <c:pt idx="32">
                  <c:v>267</c:v>
                </c:pt>
                <c:pt idx="33">
                  <c:v>267</c:v>
                </c:pt>
                <c:pt idx="34">
                  <c:v>268</c:v>
                </c:pt>
                <c:pt idx="35">
                  <c:v>269</c:v>
                </c:pt>
                <c:pt idx="36">
                  <c:v>269</c:v>
                </c:pt>
                <c:pt idx="37">
                  <c:v>269</c:v>
                </c:pt>
                <c:pt idx="38">
                  <c:v>270</c:v>
                </c:pt>
                <c:pt idx="39">
                  <c:v>270</c:v>
                </c:pt>
                <c:pt idx="40">
                  <c:v>272</c:v>
                </c:pt>
                <c:pt idx="41">
                  <c:v>271</c:v>
                </c:pt>
                <c:pt idx="42">
                  <c:v>272</c:v>
                </c:pt>
                <c:pt idx="43">
                  <c:v>273</c:v>
                </c:pt>
                <c:pt idx="44">
                  <c:v>274</c:v>
                </c:pt>
                <c:pt idx="45">
                  <c:v>274</c:v>
                </c:pt>
                <c:pt idx="46">
                  <c:v>274</c:v>
                </c:pt>
                <c:pt idx="47">
                  <c:v>275</c:v>
                </c:pt>
                <c:pt idx="48">
                  <c:v>276</c:v>
                </c:pt>
                <c:pt idx="49">
                  <c:v>277</c:v>
                </c:pt>
                <c:pt idx="50">
                  <c:v>277</c:v>
                </c:pt>
                <c:pt idx="51">
                  <c:v>277</c:v>
                </c:pt>
                <c:pt idx="52">
                  <c:v>277</c:v>
                </c:pt>
                <c:pt idx="53">
                  <c:v>278</c:v>
                </c:pt>
                <c:pt idx="54">
                  <c:v>279</c:v>
                </c:pt>
                <c:pt idx="55">
                  <c:v>279</c:v>
                </c:pt>
                <c:pt idx="56">
                  <c:v>280</c:v>
                </c:pt>
                <c:pt idx="57">
                  <c:v>280</c:v>
                </c:pt>
                <c:pt idx="58">
                  <c:v>281</c:v>
                </c:pt>
                <c:pt idx="59">
                  <c:v>281</c:v>
                </c:pt>
                <c:pt idx="60">
                  <c:v>282</c:v>
                </c:pt>
                <c:pt idx="61">
                  <c:v>282</c:v>
                </c:pt>
                <c:pt idx="62">
                  <c:v>283</c:v>
                </c:pt>
                <c:pt idx="63">
                  <c:v>284</c:v>
                </c:pt>
                <c:pt idx="64">
                  <c:v>285</c:v>
                </c:pt>
                <c:pt idx="65">
                  <c:v>285</c:v>
                </c:pt>
                <c:pt idx="66">
                  <c:v>285</c:v>
                </c:pt>
                <c:pt idx="67">
                  <c:v>286</c:v>
                </c:pt>
                <c:pt idx="68">
                  <c:v>287</c:v>
                </c:pt>
                <c:pt idx="69">
                  <c:v>287</c:v>
                </c:pt>
                <c:pt idx="70">
                  <c:v>287</c:v>
                </c:pt>
                <c:pt idx="71">
                  <c:v>288</c:v>
                </c:pt>
                <c:pt idx="72">
                  <c:v>288</c:v>
                </c:pt>
                <c:pt idx="73">
                  <c:v>289</c:v>
                </c:pt>
                <c:pt idx="74">
                  <c:v>290</c:v>
                </c:pt>
                <c:pt idx="75">
                  <c:v>290</c:v>
                </c:pt>
                <c:pt idx="76">
                  <c:v>291</c:v>
                </c:pt>
                <c:pt idx="77">
                  <c:v>291</c:v>
                </c:pt>
                <c:pt idx="78">
                  <c:v>291</c:v>
                </c:pt>
                <c:pt idx="79">
                  <c:v>292</c:v>
                </c:pt>
                <c:pt idx="80">
                  <c:v>292</c:v>
                </c:pt>
                <c:pt idx="81">
                  <c:v>293</c:v>
                </c:pt>
                <c:pt idx="82">
                  <c:v>293</c:v>
                </c:pt>
                <c:pt idx="83">
                  <c:v>294</c:v>
                </c:pt>
                <c:pt idx="84">
                  <c:v>295</c:v>
                </c:pt>
                <c:pt idx="85">
                  <c:v>295</c:v>
                </c:pt>
                <c:pt idx="86">
                  <c:v>295</c:v>
                </c:pt>
                <c:pt idx="87">
                  <c:v>296</c:v>
                </c:pt>
                <c:pt idx="88">
                  <c:v>296</c:v>
                </c:pt>
                <c:pt idx="89">
                  <c:v>297</c:v>
                </c:pt>
                <c:pt idx="90">
                  <c:v>298</c:v>
                </c:pt>
                <c:pt idx="91">
                  <c:v>298</c:v>
                </c:pt>
                <c:pt idx="92">
                  <c:v>299</c:v>
                </c:pt>
                <c:pt idx="93">
                  <c:v>299</c:v>
                </c:pt>
                <c:pt idx="94">
                  <c:v>300</c:v>
                </c:pt>
                <c:pt idx="95">
                  <c:v>300</c:v>
                </c:pt>
                <c:pt idx="96">
                  <c:v>300</c:v>
                </c:pt>
                <c:pt idx="97">
                  <c:v>301</c:v>
                </c:pt>
                <c:pt idx="98">
                  <c:v>302</c:v>
                </c:pt>
                <c:pt idx="99">
                  <c:v>302</c:v>
                </c:pt>
                <c:pt idx="100">
                  <c:v>302</c:v>
                </c:pt>
                <c:pt idx="101">
                  <c:v>303</c:v>
                </c:pt>
                <c:pt idx="102">
                  <c:v>304</c:v>
                </c:pt>
                <c:pt idx="103">
                  <c:v>304</c:v>
                </c:pt>
                <c:pt idx="104">
                  <c:v>304</c:v>
                </c:pt>
                <c:pt idx="105">
                  <c:v>305</c:v>
                </c:pt>
                <c:pt idx="106">
                  <c:v>306</c:v>
                </c:pt>
                <c:pt idx="107">
                  <c:v>306</c:v>
                </c:pt>
                <c:pt idx="108">
                  <c:v>307</c:v>
                </c:pt>
                <c:pt idx="109">
                  <c:v>308</c:v>
                </c:pt>
                <c:pt idx="110">
                  <c:v>308</c:v>
                </c:pt>
                <c:pt idx="111">
                  <c:v>309</c:v>
                </c:pt>
                <c:pt idx="112">
                  <c:v>309</c:v>
                </c:pt>
                <c:pt idx="113">
                  <c:v>309</c:v>
                </c:pt>
                <c:pt idx="114">
                  <c:v>309</c:v>
                </c:pt>
                <c:pt idx="115">
                  <c:v>310</c:v>
                </c:pt>
                <c:pt idx="116">
                  <c:v>311</c:v>
                </c:pt>
                <c:pt idx="117">
                  <c:v>311</c:v>
                </c:pt>
                <c:pt idx="118">
                  <c:v>312</c:v>
                </c:pt>
                <c:pt idx="119">
                  <c:v>313</c:v>
                </c:pt>
                <c:pt idx="120">
                  <c:v>313</c:v>
                </c:pt>
                <c:pt idx="121">
                  <c:v>313</c:v>
                </c:pt>
                <c:pt idx="122">
                  <c:v>314</c:v>
                </c:pt>
                <c:pt idx="123">
                  <c:v>314</c:v>
                </c:pt>
                <c:pt idx="124">
                  <c:v>315</c:v>
                </c:pt>
                <c:pt idx="125">
                  <c:v>315</c:v>
                </c:pt>
                <c:pt idx="126">
                  <c:v>315</c:v>
                </c:pt>
                <c:pt idx="127">
                  <c:v>316</c:v>
                </c:pt>
                <c:pt idx="128">
                  <c:v>316</c:v>
                </c:pt>
                <c:pt idx="129">
                  <c:v>316</c:v>
                </c:pt>
                <c:pt idx="130">
                  <c:v>317</c:v>
                </c:pt>
                <c:pt idx="131">
                  <c:v>317</c:v>
                </c:pt>
                <c:pt idx="132">
                  <c:v>318</c:v>
                </c:pt>
                <c:pt idx="133">
                  <c:v>319</c:v>
                </c:pt>
                <c:pt idx="134">
                  <c:v>319</c:v>
                </c:pt>
                <c:pt idx="135">
                  <c:v>319</c:v>
                </c:pt>
                <c:pt idx="136">
                  <c:v>320</c:v>
                </c:pt>
                <c:pt idx="137">
                  <c:v>320</c:v>
                </c:pt>
                <c:pt idx="138">
                  <c:v>320</c:v>
                </c:pt>
                <c:pt idx="139">
                  <c:v>320</c:v>
                </c:pt>
                <c:pt idx="140">
                  <c:v>321</c:v>
                </c:pt>
                <c:pt idx="141">
                  <c:v>321</c:v>
                </c:pt>
                <c:pt idx="142">
                  <c:v>322</c:v>
                </c:pt>
                <c:pt idx="143">
                  <c:v>322</c:v>
                </c:pt>
                <c:pt idx="144">
                  <c:v>322</c:v>
                </c:pt>
                <c:pt idx="145">
                  <c:v>323</c:v>
                </c:pt>
                <c:pt idx="146">
                  <c:v>323</c:v>
                </c:pt>
                <c:pt idx="147">
                  <c:v>323</c:v>
                </c:pt>
                <c:pt idx="148">
                  <c:v>324</c:v>
                </c:pt>
                <c:pt idx="149">
                  <c:v>324</c:v>
                </c:pt>
                <c:pt idx="150">
                  <c:v>325</c:v>
                </c:pt>
                <c:pt idx="151">
                  <c:v>325</c:v>
                </c:pt>
                <c:pt idx="152">
                  <c:v>326</c:v>
                </c:pt>
                <c:pt idx="153">
                  <c:v>326</c:v>
                </c:pt>
                <c:pt idx="154">
                  <c:v>327</c:v>
                </c:pt>
                <c:pt idx="155">
                  <c:v>328</c:v>
                </c:pt>
                <c:pt idx="156">
                  <c:v>328</c:v>
                </c:pt>
                <c:pt idx="157">
                  <c:v>328</c:v>
                </c:pt>
                <c:pt idx="158">
                  <c:v>329</c:v>
                </c:pt>
                <c:pt idx="159">
                  <c:v>329</c:v>
                </c:pt>
                <c:pt idx="160">
                  <c:v>330</c:v>
                </c:pt>
                <c:pt idx="161">
                  <c:v>330</c:v>
                </c:pt>
                <c:pt idx="162">
                  <c:v>331</c:v>
                </c:pt>
                <c:pt idx="163">
                  <c:v>331</c:v>
                </c:pt>
                <c:pt idx="164">
                  <c:v>332</c:v>
                </c:pt>
                <c:pt idx="165">
                  <c:v>332</c:v>
                </c:pt>
                <c:pt idx="166">
                  <c:v>332</c:v>
                </c:pt>
                <c:pt idx="167">
                  <c:v>332</c:v>
                </c:pt>
                <c:pt idx="168">
                  <c:v>333</c:v>
                </c:pt>
                <c:pt idx="169">
                  <c:v>333</c:v>
                </c:pt>
                <c:pt idx="170">
                  <c:v>334</c:v>
                </c:pt>
                <c:pt idx="171">
                  <c:v>335</c:v>
                </c:pt>
                <c:pt idx="172">
                  <c:v>335</c:v>
                </c:pt>
                <c:pt idx="173">
                  <c:v>335</c:v>
                </c:pt>
                <c:pt idx="174">
                  <c:v>336</c:v>
                </c:pt>
                <c:pt idx="175">
                  <c:v>336</c:v>
                </c:pt>
                <c:pt idx="176">
                  <c:v>337</c:v>
                </c:pt>
                <c:pt idx="177">
                  <c:v>337</c:v>
                </c:pt>
                <c:pt idx="178">
                  <c:v>337</c:v>
                </c:pt>
                <c:pt idx="179">
                  <c:v>338</c:v>
                </c:pt>
                <c:pt idx="180">
                  <c:v>338</c:v>
                </c:pt>
                <c:pt idx="181">
                  <c:v>339</c:v>
                </c:pt>
                <c:pt idx="182">
                  <c:v>340</c:v>
                </c:pt>
                <c:pt idx="183">
                  <c:v>340</c:v>
                </c:pt>
                <c:pt idx="184">
                  <c:v>340</c:v>
                </c:pt>
                <c:pt idx="185">
                  <c:v>341</c:v>
                </c:pt>
                <c:pt idx="186">
                  <c:v>342</c:v>
                </c:pt>
                <c:pt idx="187">
                  <c:v>342</c:v>
                </c:pt>
                <c:pt idx="188">
                  <c:v>343</c:v>
                </c:pt>
                <c:pt idx="189">
                  <c:v>343</c:v>
                </c:pt>
                <c:pt idx="190">
                  <c:v>344</c:v>
                </c:pt>
                <c:pt idx="191">
                  <c:v>345</c:v>
                </c:pt>
                <c:pt idx="192">
                  <c:v>345</c:v>
                </c:pt>
                <c:pt idx="193">
                  <c:v>345</c:v>
                </c:pt>
                <c:pt idx="194">
                  <c:v>346</c:v>
                </c:pt>
                <c:pt idx="195">
                  <c:v>346</c:v>
                </c:pt>
                <c:pt idx="196">
                  <c:v>347</c:v>
                </c:pt>
                <c:pt idx="197">
                  <c:v>348</c:v>
                </c:pt>
                <c:pt idx="198">
                  <c:v>348</c:v>
                </c:pt>
                <c:pt idx="199">
                  <c:v>349</c:v>
                </c:pt>
                <c:pt idx="200">
                  <c:v>349</c:v>
                </c:pt>
                <c:pt idx="201">
                  <c:v>350</c:v>
                </c:pt>
                <c:pt idx="202">
                  <c:v>350</c:v>
                </c:pt>
                <c:pt idx="203">
                  <c:v>350</c:v>
                </c:pt>
                <c:pt idx="204">
                  <c:v>351</c:v>
                </c:pt>
                <c:pt idx="205">
                  <c:v>351</c:v>
                </c:pt>
                <c:pt idx="206">
                  <c:v>352</c:v>
                </c:pt>
                <c:pt idx="207">
                  <c:v>353</c:v>
                </c:pt>
                <c:pt idx="208">
                  <c:v>353</c:v>
                </c:pt>
                <c:pt idx="209">
                  <c:v>354</c:v>
                </c:pt>
                <c:pt idx="210">
                  <c:v>354</c:v>
                </c:pt>
                <c:pt idx="211">
                  <c:v>354</c:v>
                </c:pt>
                <c:pt idx="212">
                  <c:v>355</c:v>
                </c:pt>
                <c:pt idx="213">
                  <c:v>356</c:v>
                </c:pt>
                <c:pt idx="214">
                  <c:v>356</c:v>
                </c:pt>
                <c:pt idx="215">
                  <c:v>357</c:v>
                </c:pt>
                <c:pt idx="216">
                  <c:v>357</c:v>
                </c:pt>
                <c:pt idx="217">
                  <c:v>358</c:v>
                </c:pt>
                <c:pt idx="218">
                  <c:v>358</c:v>
                </c:pt>
                <c:pt idx="219">
                  <c:v>359</c:v>
                </c:pt>
                <c:pt idx="220">
                  <c:v>359</c:v>
                </c:pt>
                <c:pt idx="221">
                  <c:v>360</c:v>
                </c:pt>
                <c:pt idx="222">
                  <c:v>360</c:v>
                </c:pt>
                <c:pt idx="223">
                  <c:v>361</c:v>
                </c:pt>
                <c:pt idx="224">
                  <c:v>361</c:v>
                </c:pt>
                <c:pt idx="225">
                  <c:v>362</c:v>
                </c:pt>
                <c:pt idx="226">
                  <c:v>363</c:v>
                </c:pt>
                <c:pt idx="227">
                  <c:v>363</c:v>
                </c:pt>
                <c:pt idx="228">
                  <c:v>363</c:v>
                </c:pt>
                <c:pt idx="229">
                  <c:v>363</c:v>
                </c:pt>
                <c:pt idx="230">
                  <c:v>364</c:v>
                </c:pt>
                <c:pt idx="231">
                  <c:v>364</c:v>
                </c:pt>
                <c:pt idx="232">
                  <c:v>365</c:v>
                </c:pt>
                <c:pt idx="233">
                  <c:v>365</c:v>
                </c:pt>
                <c:pt idx="234">
                  <c:v>366</c:v>
                </c:pt>
                <c:pt idx="235">
                  <c:v>366</c:v>
                </c:pt>
                <c:pt idx="236">
                  <c:v>367</c:v>
                </c:pt>
                <c:pt idx="237">
                  <c:v>367</c:v>
                </c:pt>
                <c:pt idx="238">
                  <c:v>368</c:v>
                </c:pt>
                <c:pt idx="239">
                  <c:v>369</c:v>
                </c:pt>
                <c:pt idx="240">
                  <c:v>369</c:v>
                </c:pt>
                <c:pt idx="241">
                  <c:v>370</c:v>
                </c:pt>
                <c:pt idx="242">
                  <c:v>370</c:v>
                </c:pt>
                <c:pt idx="243">
                  <c:v>371</c:v>
                </c:pt>
                <c:pt idx="244">
                  <c:v>371</c:v>
                </c:pt>
                <c:pt idx="245">
                  <c:v>372</c:v>
                </c:pt>
                <c:pt idx="246">
                  <c:v>372</c:v>
                </c:pt>
                <c:pt idx="247">
                  <c:v>372</c:v>
                </c:pt>
                <c:pt idx="248">
                  <c:v>373</c:v>
                </c:pt>
                <c:pt idx="249">
                  <c:v>373</c:v>
                </c:pt>
                <c:pt idx="250">
                  <c:v>374</c:v>
                </c:pt>
                <c:pt idx="251">
                  <c:v>374</c:v>
                </c:pt>
                <c:pt idx="252">
                  <c:v>374</c:v>
                </c:pt>
                <c:pt idx="253">
                  <c:v>374</c:v>
                </c:pt>
                <c:pt idx="254">
                  <c:v>375</c:v>
                </c:pt>
                <c:pt idx="255">
                  <c:v>375</c:v>
                </c:pt>
                <c:pt idx="256">
                  <c:v>376</c:v>
                </c:pt>
                <c:pt idx="257">
                  <c:v>376</c:v>
                </c:pt>
                <c:pt idx="258">
                  <c:v>376</c:v>
                </c:pt>
                <c:pt idx="259">
                  <c:v>377</c:v>
                </c:pt>
                <c:pt idx="260">
                  <c:v>377</c:v>
                </c:pt>
                <c:pt idx="261">
                  <c:v>378</c:v>
                </c:pt>
                <c:pt idx="262">
                  <c:v>378</c:v>
                </c:pt>
                <c:pt idx="263">
                  <c:v>378</c:v>
                </c:pt>
                <c:pt idx="264">
                  <c:v>378</c:v>
                </c:pt>
                <c:pt idx="265">
                  <c:v>379</c:v>
                </c:pt>
                <c:pt idx="266">
                  <c:v>378</c:v>
                </c:pt>
                <c:pt idx="267">
                  <c:v>379</c:v>
                </c:pt>
                <c:pt idx="268">
                  <c:v>380</c:v>
                </c:pt>
                <c:pt idx="269">
                  <c:v>380</c:v>
                </c:pt>
                <c:pt idx="270">
                  <c:v>380</c:v>
                </c:pt>
                <c:pt idx="271">
                  <c:v>380</c:v>
                </c:pt>
                <c:pt idx="272">
                  <c:v>380</c:v>
                </c:pt>
                <c:pt idx="273">
                  <c:v>381</c:v>
                </c:pt>
                <c:pt idx="274">
                  <c:v>382</c:v>
                </c:pt>
                <c:pt idx="275">
                  <c:v>382</c:v>
                </c:pt>
                <c:pt idx="276">
                  <c:v>383</c:v>
                </c:pt>
                <c:pt idx="277">
                  <c:v>383</c:v>
                </c:pt>
                <c:pt idx="278">
                  <c:v>384</c:v>
                </c:pt>
                <c:pt idx="279">
                  <c:v>384</c:v>
                </c:pt>
                <c:pt idx="280">
                  <c:v>385</c:v>
                </c:pt>
                <c:pt idx="281">
                  <c:v>385</c:v>
                </c:pt>
                <c:pt idx="282">
                  <c:v>387</c:v>
                </c:pt>
                <c:pt idx="283">
                  <c:v>388</c:v>
                </c:pt>
                <c:pt idx="284">
                  <c:v>386</c:v>
                </c:pt>
                <c:pt idx="285">
                  <c:v>388</c:v>
                </c:pt>
                <c:pt idx="286">
                  <c:v>388</c:v>
                </c:pt>
                <c:pt idx="287">
                  <c:v>388</c:v>
                </c:pt>
                <c:pt idx="288">
                  <c:v>388</c:v>
                </c:pt>
                <c:pt idx="289">
                  <c:v>389</c:v>
                </c:pt>
                <c:pt idx="290">
                  <c:v>389</c:v>
                </c:pt>
                <c:pt idx="291">
                  <c:v>390</c:v>
                </c:pt>
                <c:pt idx="292">
                  <c:v>390</c:v>
                </c:pt>
                <c:pt idx="293">
                  <c:v>391</c:v>
                </c:pt>
                <c:pt idx="294">
                  <c:v>392</c:v>
                </c:pt>
                <c:pt idx="295">
                  <c:v>392</c:v>
                </c:pt>
                <c:pt idx="296">
                  <c:v>392</c:v>
                </c:pt>
                <c:pt idx="297">
                  <c:v>393</c:v>
                </c:pt>
                <c:pt idx="298">
                  <c:v>393</c:v>
                </c:pt>
                <c:pt idx="299">
                  <c:v>393</c:v>
                </c:pt>
                <c:pt idx="300">
                  <c:v>394</c:v>
                </c:pt>
                <c:pt idx="301">
                  <c:v>395</c:v>
                </c:pt>
                <c:pt idx="302">
                  <c:v>395</c:v>
                </c:pt>
                <c:pt idx="303">
                  <c:v>395</c:v>
                </c:pt>
                <c:pt idx="304">
                  <c:v>395</c:v>
                </c:pt>
                <c:pt idx="305">
                  <c:v>396</c:v>
                </c:pt>
                <c:pt idx="306">
                  <c:v>396</c:v>
                </c:pt>
                <c:pt idx="307">
                  <c:v>396</c:v>
                </c:pt>
                <c:pt idx="308">
                  <c:v>397</c:v>
                </c:pt>
                <c:pt idx="309">
                  <c:v>397</c:v>
                </c:pt>
                <c:pt idx="310">
                  <c:v>397</c:v>
                </c:pt>
                <c:pt idx="311">
                  <c:v>397</c:v>
                </c:pt>
                <c:pt idx="312">
                  <c:v>397</c:v>
                </c:pt>
                <c:pt idx="313">
                  <c:v>398</c:v>
                </c:pt>
                <c:pt idx="314">
                  <c:v>398</c:v>
                </c:pt>
                <c:pt idx="315">
                  <c:v>398</c:v>
                </c:pt>
                <c:pt idx="316">
                  <c:v>399</c:v>
                </c:pt>
                <c:pt idx="317">
                  <c:v>400</c:v>
                </c:pt>
                <c:pt idx="318">
                  <c:v>400</c:v>
                </c:pt>
                <c:pt idx="319">
                  <c:v>401</c:v>
                </c:pt>
                <c:pt idx="320">
                  <c:v>402</c:v>
                </c:pt>
                <c:pt idx="321">
                  <c:v>402</c:v>
                </c:pt>
                <c:pt idx="322">
                  <c:v>402</c:v>
                </c:pt>
                <c:pt idx="323">
                  <c:v>402</c:v>
                </c:pt>
                <c:pt idx="324">
                  <c:v>402</c:v>
                </c:pt>
                <c:pt idx="325">
                  <c:v>402</c:v>
                </c:pt>
                <c:pt idx="326">
                  <c:v>404</c:v>
                </c:pt>
                <c:pt idx="327">
                  <c:v>404</c:v>
                </c:pt>
                <c:pt idx="328">
                  <c:v>404</c:v>
                </c:pt>
                <c:pt idx="329">
                  <c:v>404</c:v>
                </c:pt>
                <c:pt idx="330">
                  <c:v>405</c:v>
                </c:pt>
                <c:pt idx="331">
                  <c:v>405</c:v>
                </c:pt>
                <c:pt idx="332">
                  <c:v>405</c:v>
                </c:pt>
                <c:pt idx="333">
                  <c:v>406</c:v>
                </c:pt>
                <c:pt idx="334">
                  <c:v>406</c:v>
                </c:pt>
                <c:pt idx="335">
                  <c:v>407</c:v>
                </c:pt>
                <c:pt idx="336">
                  <c:v>407</c:v>
                </c:pt>
                <c:pt idx="337">
                  <c:v>408</c:v>
                </c:pt>
                <c:pt idx="338">
                  <c:v>408</c:v>
                </c:pt>
                <c:pt idx="339">
                  <c:v>408</c:v>
                </c:pt>
                <c:pt idx="340">
                  <c:v>409</c:v>
                </c:pt>
                <c:pt idx="341">
                  <c:v>409</c:v>
                </c:pt>
                <c:pt idx="342">
                  <c:v>409</c:v>
                </c:pt>
                <c:pt idx="343">
                  <c:v>410</c:v>
                </c:pt>
                <c:pt idx="344">
                  <c:v>411</c:v>
                </c:pt>
                <c:pt idx="345">
                  <c:v>411</c:v>
                </c:pt>
                <c:pt idx="346">
                  <c:v>412</c:v>
                </c:pt>
                <c:pt idx="347">
                  <c:v>412</c:v>
                </c:pt>
                <c:pt idx="348">
                  <c:v>413</c:v>
                </c:pt>
                <c:pt idx="349">
                  <c:v>413</c:v>
                </c:pt>
                <c:pt idx="350">
                  <c:v>413</c:v>
                </c:pt>
                <c:pt idx="351">
                  <c:v>413</c:v>
                </c:pt>
                <c:pt idx="352">
                  <c:v>414</c:v>
                </c:pt>
                <c:pt idx="353">
                  <c:v>414</c:v>
                </c:pt>
                <c:pt idx="354">
                  <c:v>415</c:v>
                </c:pt>
                <c:pt idx="355">
                  <c:v>415</c:v>
                </c:pt>
                <c:pt idx="356">
                  <c:v>415</c:v>
                </c:pt>
                <c:pt idx="357">
                  <c:v>415</c:v>
                </c:pt>
                <c:pt idx="358">
                  <c:v>416</c:v>
                </c:pt>
                <c:pt idx="359">
                  <c:v>416</c:v>
                </c:pt>
                <c:pt idx="360">
                  <c:v>416</c:v>
                </c:pt>
                <c:pt idx="361">
                  <c:v>416</c:v>
                </c:pt>
                <c:pt idx="362">
                  <c:v>417</c:v>
                </c:pt>
                <c:pt idx="363">
                  <c:v>417</c:v>
                </c:pt>
                <c:pt idx="364">
                  <c:v>418</c:v>
                </c:pt>
                <c:pt idx="365">
                  <c:v>418</c:v>
                </c:pt>
                <c:pt idx="366">
                  <c:v>418</c:v>
                </c:pt>
                <c:pt idx="367">
                  <c:v>419</c:v>
                </c:pt>
                <c:pt idx="368">
                  <c:v>419</c:v>
                </c:pt>
                <c:pt idx="369">
                  <c:v>419</c:v>
                </c:pt>
                <c:pt idx="370">
                  <c:v>419</c:v>
                </c:pt>
                <c:pt idx="371">
                  <c:v>419</c:v>
                </c:pt>
                <c:pt idx="372">
                  <c:v>420</c:v>
                </c:pt>
                <c:pt idx="373">
                  <c:v>421</c:v>
                </c:pt>
                <c:pt idx="374">
                  <c:v>422</c:v>
                </c:pt>
                <c:pt idx="375">
                  <c:v>421</c:v>
                </c:pt>
                <c:pt idx="376">
                  <c:v>421</c:v>
                </c:pt>
                <c:pt idx="377">
                  <c:v>421</c:v>
                </c:pt>
                <c:pt idx="378">
                  <c:v>422</c:v>
                </c:pt>
                <c:pt idx="379">
                  <c:v>423</c:v>
                </c:pt>
                <c:pt idx="380">
                  <c:v>423</c:v>
                </c:pt>
                <c:pt idx="381">
                  <c:v>423</c:v>
                </c:pt>
                <c:pt idx="382">
                  <c:v>424</c:v>
                </c:pt>
                <c:pt idx="383">
                  <c:v>423</c:v>
                </c:pt>
                <c:pt idx="384">
                  <c:v>424</c:v>
                </c:pt>
                <c:pt idx="385">
                  <c:v>425</c:v>
                </c:pt>
                <c:pt idx="386">
                  <c:v>425</c:v>
                </c:pt>
                <c:pt idx="387">
                  <c:v>424</c:v>
                </c:pt>
                <c:pt idx="388">
                  <c:v>425</c:v>
                </c:pt>
                <c:pt idx="389">
                  <c:v>426</c:v>
                </c:pt>
                <c:pt idx="390">
                  <c:v>427</c:v>
                </c:pt>
                <c:pt idx="391">
                  <c:v>427</c:v>
                </c:pt>
                <c:pt idx="392">
                  <c:v>427</c:v>
                </c:pt>
                <c:pt idx="393">
                  <c:v>428</c:v>
                </c:pt>
                <c:pt idx="394">
                  <c:v>428</c:v>
                </c:pt>
                <c:pt idx="395">
                  <c:v>428</c:v>
                </c:pt>
                <c:pt idx="396">
                  <c:v>428</c:v>
                </c:pt>
                <c:pt idx="397">
                  <c:v>429</c:v>
                </c:pt>
                <c:pt idx="398">
                  <c:v>429</c:v>
                </c:pt>
                <c:pt idx="399">
                  <c:v>430</c:v>
                </c:pt>
                <c:pt idx="400">
                  <c:v>430</c:v>
                </c:pt>
                <c:pt idx="401">
                  <c:v>431</c:v>
                </c:pt>
                <c:pt idx="402">
                  <c:v>431</c:v>
                </c:pt>
                <c:pt idx="403">
                  <c:v>431</c:v>
                </c:pt>
                <c:pt idx="404">
                  <c:v>431</c:v>
                </c:pt>
                <c:pt idx="405">
                  <c:v>431</c:v>
                </c:pt>
                <c:pt idx="406">
                  <c:v>432</c:v>
                </c:pt>
                <c:pt idx="407">
                  <c:v>432</c:v>
                </c:pt>
                <c:pt idx="408">
                  <c:v>433</c:v>
                </c:pt>
                <c:pt idx="409">
                  <c:v>433</c:v>
                </c:pt>
                <c:pt idx="410">
                  <c:v>433</c:v>
                </c:pt>
                <c:pt idx="411">
                  <c:v>434</c:v>
                </c:pt>
                <c:pt idx="412">
                  <c:v>434</c:v>
                </c:pt>
                <c:pt idx="413">
                  <c:v>434</c:v>
                </c:pt>
                <c:pt idx="414">
                  <c:v>435</c:v>
                </c:pt>
                <c:pt idx="415">
                  <c:v>435</c:v>
                </c:pt>
                <c:pt idx="416">
                  <c:v>435</c:v>
                </c:pt>
                <c:pt idx="417">
                  <c:v>435</c:v>
                </c:pt>
                <c:pt idx="418">
                  <c:v>435</c:v>
                </c:pt>
                <c:pt idx="419">
                  <c:v>435</c:v>
                </c:pt>
                <c:pt idx="420">
                  <c:v>435</c:v>
                </c:pt>
                <c:pt idx="421">
                  <c:v>434</c:v>
                </c:pt>
                <c:pt idx="422">
                  <c:v>434</c:v>
                </c:pt>
                <c:pt idx="423">
                  <c:v>434</c:v>
                </c:pt>
                <c:pt idx="424">
                  <c:v>433</c:v>
                </c:pt>
                <c:pt idx="425">
                  <c:v>433</c:v>
                </c:pt>
                <c:pt idx="426">
                  <c:v>433</c:v>
                </c:pt>
                <c:pt idx="427">
                  <c:v>433</c:v>
                </c:pt>
                <c:pt idx="428">
                  <c:v>432</c:v>
                </c:pt>
                <c:pt idx="429">
                  <c:v>432</c:v>
                </c:pt>
                <c:pt idx="430">
                  <c:v>432</c:v>
                </c:pt>
                <c:pt idx="431">
                  <c:v>431</c:v>
                </c:pt>
                <c:pt idx="432">
                  <c:v>431</c:v>
                </c:pt>
                <c:pt idx="433">
                  <c:v>430</c:v>
                </c:pt>
                <c:pt idx="434">
                  <c:v>430</c:v>
                </c:pt>
                <c:pt idx="435">
                  <c:v>430</c:v>
                </c:pt>
                <c:pt idx="436">
                  <c:v>430</c:v>
                </c:pt>
                <c:pt idx="437">
                  <c:v>430</c:v>
                </c:pt>
                <c:pt idx="438">
                  <c:v>429</c:v>
                </c:pt>
                <c:pt idx="439">
                  <c:v>429</c:v>
                </c:pt>
                <c:pt idx="440">
                  <c:v>429</c:v>
                </c:pt>
                <c:pt idx="441">
                  <c:v>428</c:v>
                </c:pt>
                <c:pt idx="442">
                  <c:v>428</c:v>
                </c:pt>
                <c:pt idx="443">
                  <c:v>428</c:v>
                </c:pt>
                <c:pt idx="444">
                  <c:v>428</c:v>
                </c:pt>
                <c:pt idx="445">
                  <c:v>428</c:v>
                </c:pt>
                <c:pt idx="446">
                  <c:v/>
                </c:pt>
                <c:pt idx="447">
                  <c:v/>
                </c:pt>
                <c:pt idx="448">
                  <c:v/>
                </c:pt>
                <c:pt idx="449">
                  <c:v/>
                </c:pt>
                <c:pt idx="450">
                  <c:v/>
                </c:pt>
                <c:pt idx="451">
                  <c:v/>
                </c:pt>
                <c:pt idx="452">
                  <c:v/>
                </c:pt>
                <c:pt idx="453">
                  <c:v/>
                </c:pt>
                <c:pt idx="454">
                  <c:v/>
                </c:pt>
                <c:pt idx="455">
                  <c:v/>
                </c:pt>
                <c:pt idx="456">
                  <c:v/>
                </c:pt>
                <c:pt idx="457">
                  <c:v/>
                </c:pt>
                <c:pt idx="458">
                  <c:v/>
                </c:pt>
                <c:pt idx="459">
                  <c:v/>
                </c:pt>
                <c:pt idx="460">
                  <c:v/>
                </c:pt>
                <c:pt idx="461">
                  <c:v/>
                </c:pt>
                <c:pt idx="462">
                  <c:v/>
                </c:pt>
                <c:pt idx="463">
                  <c:v/>
                </c:pt>
                <c:pt idx="464">
                  <c:v/>
                </c:pt>
                <c:pt idx="465">
                  <c:v/>
                </c:pt>
                <c:pt idx="466">
                  <c:v/>
                </c:pt>
                <c:pt idx="467">
                  <c:v/>
                </c:pt>
                <c:pt idx="468">
                  <c:v/>
                </c:pt>
                <c:pt idx="469">
                  <c:v/>
                </c:pt>
                <c:pt idx="470">
                  <c:v/>
                </c:pt>
                <c:pt idx="471">
                  <c:v/>
                </c:pt>
                <c:pt idx="472">
                  <c:v/>
                </c:pt>
                <c:pt idx="473">
                  <c:v/>
                </c:pt>
                <c:pt idx="474">
                  <c:v/>
                </c:pt>
                <c:pt idx="475">
                  <c:v/>
                </c:pt>
                <c:pt idx="476">
                  <c:v/>
                </c:pt>
                <c:pt idx="477">
                  <c:v/>
                </c:pt>
                <c:pt idx="478">
                  <c:v/>
                </c:pt>
                <c:pt idx="479">
                  <c:v/>
                </c:pt>
                <c:pt idx="480">
                  <c:v/>
                </c:pt>
                <c:pt idx="481">
                  <c:v/>
                </c:pt>
                <c:pt idx="482">
                  <c:v/>
                </c:pt>
                <c:pt idx="483">
                  <c:v/>
                </c:pt>
                <c:pt idx="484">
                  <c:v/>
                </c:pt>
                <c:pt idx="485">
                  <c:v/>
                </c:pt>
                <c:pt idx="486">
                  <c:v/>
                </c:pt>
                <c:pt idx="487">
                  <c:v/>
                </c:pt>
                <c:pt idx="488">
                  <c:v/>
                </c:pt>
                <c:pt idx="489">
                  <c:v/>
                </c:pt>
                <c:pt idx="490">
                  <c:v/>
                </c:pt>
                <c:pt idx="491">
                  <c:v/>
                </c:pt>
                <c:pt idx="492">
                  <c:v/>
                </c:pt>
                <c:pt idx="493">
                  <c:v/>
                </c:pt>
                <c:pt idx="494">
                  <c:v/>
                </c:pt>
                <c:pt idx="495">
                  <c:v/>
                </c:pt>
                <c:pt idx="496">
                  <c:v/>
                </c:pt>
                <c:pt idx="497">
                  <c:v/>
                </c:pt>
                <c:pt idx="498">
                  <c:v/>
                </c:pt>
                <c:pt idx="499">
                  <c:v/>
                </c:pt>
                <c:pt idx="500">
                  <c:v/>
                </c:pt>
                <c:pt idx="501">
                  <c:v/>
                </c:pt>
                <c:pt idx="502">
                  <c:v/>
                </c:pt>
                <c:pt idx="503">
                  <c:v/>
                </c:pt>
                <c:pt idx="504">
                  <c:v/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Sheet1!$B$1</c:f>
              <c:strCache>
                <c:ptCount val="1"/>
                <c:pt idx="0">
                  <c:v>ex5_D40_heatTemp1</c:v>
                </c:pt>
              </c:strCache>
            </c:strRef>
          </c:tx>
          <c:marker>
            <c:symbol val="none"/>
            <c:size val="7"/>
          </c:marker>
          <c:val>
            <c:numRef>
              <c:f>Sheet1!$B$2:$B$505</c:f>
              <c:numCache>
                <c:formatCode>General</c:formatCode>
                <c:ptCount val="505"/>
                <c:pt idx="0">
                  <c:v>290</c:v>
                </c:pt>
                <c:pt idx="1">
                  <c:v>291</c:v>
                </c:pt>
                <c:pt idx="2">
                  <c:v>291</c:v>
                </c:pt>
                <c:pt idx="3">
                  <c:v>291</c:v>
                </c:pt>
                <c:pt idx="4">
                  <c:v>292</c:v>
                </c:pt>
                <c:pt idx="5">
                  <c:v>293</c:v>
                </c:pt>
                <c:pt idx="6">
                  <c:v>294</c:v>
                </c:pt>
                <c:pt idx="7">
                  <c:v>294</c:v>
                </c:pt>
                <c:pt idx="8">
                  <c:v>295</c:v>
                </c:pt>
                <c:pt idx="9">
                  <c:v>295</c:v>
                </c:pt>
                <c:pt idx="10">
                  <c:v>295</c:v>
                </c:pt>
                <c:pt idx="11">
                  <c:v>296</c:v>
                </c:pt>
                <c:pt idx="12">
                  <c:v>296</c:v>
                </c:pt>
                <c:pt idx="13">
                  <c:v>296</c:v>
                </c:pt>
                <c:pt idx="14">
                  <c:v>297</c:v>
                </c:pt>
                <c:pt idx="15">
                  <c:v>298</c:v>
                </c:pt>
                <c:pt idx="16">
                  <c:v>298</c:v>
                </c:pt>
                <c:pt idx="17">
                  <c:v>299</c:v>
                </c:pt>
                <c:pt idx="18">
                  <c:v>299</c:v>
                </c:pt>
                <c:pt idx="19">
                  <c:v>300</c:v>
                </c:pt>
                <c:pt idx="20">
                  <c:v>300</c:v>
                </c:pt>
                <c:pt idx="21">
                  <c:v>300</c:v>
                </c:pt>
                <c:pt idx="22">
                  <c:v>301</c:v>
                </c:pt>
                <c:pt idx="23">
                  <c:v>301</c:v>
                </c:pt>
                <c:pt idx="24">
                  <c:v>301</c:v>
                </c:pt>
                <c:pt idx="25">
                  <c:v>302</c:v>
                </c:pt>
                <c:pt idx="26">
                  <c:v>303</c:v>
                </c:pt>
                <c:pt idx="27">
                  <c:v>304</c:v>
                </c:pt>
                <c:pt idx="28">
                  <c:v>304</c:v>
                </c:pt>
                <c:pt idx="29">
                  <c:v>304</c:v>
                </c:pt>
                <c:pt idx="30">
                  <c:v>304</c:v>
                </c:pt>
                <c:pt idx="31">
                  <c:v>305</c:v>
                </c:pt>
                <c:pt idx="32">
                  <c:v>305</c:v>
                </c:pt>
                <c:pt idx="33">
                  <c:v>306</c:v>
                </c:pt>
                <c:pt idx="34">
                  <c:v>306</c:v>
                </c:pt>
                <c:pt idx="35">
                  <c:v>306</c:v>
                </c:pt>
                <c:pt idx="36">
                  <c:v>307</c:v>
                </c:pt>
                <c:pt idx="37">
                  <c:v>307</c:v>
                </c:pt>
                <c:pt idx="38">
                  <c:v>307</c:v>
                </c:pt>
                <c:pt idx="39">
                  <c:v>308</c:v>
                </c:pt>
                <c:pt idx="40">
                  <c:v>308</c:v>
                </c:pt>
                <c:pt idx="41">
                  <c:v>309</c:v>
                </c:pt>
                <c:pt idx="42">
                  <c:v>309</c:v>
                </c:pt>
                <c:pt idx="43">
                  <c:v>309</c:v>
                </c:pt>
                <c:pt idx="44">
                  <c:v>310</c:v>
                </c:pt>
                <c:pt idx="45">
                  <c:v>311</c:v>
                </c:pt>
                <c:pt idx="46">
                  <c:v>311</c:v>
                </c:pt>
                <c:pt idx="47">
                  <c:v>311</c:v>
                </c:pt>
                <c:pt idx="48">
                  <c:v>311</c:v>
                </c:pt>
                <c:pt idx="49">
                  <c:v>312</c:v>
                </c:pt>
                <c:pt idx="50">
                  <c:v>312</c:v>
                </c:pt>
                <c:pt idx="51">
                  <c:v>313</c:v>
                </c:pt>
                <c:pt idx="52">
                  <c:v>313</c:v>
                </c:pt>
                <c:pt idx="53">
                  <c:v>313</c:v>
                </c:pt>
                <c:pt idx="54">
                  <c:v>313</c:v>
                </c:pt>
                <c:pt idx="55">
                  <c:v>313</c:v>
                </c:pt>
                <c:pt idx="56">
                  <c:v>314</c:v>
                </c:pt>
                <c:pt idx="57">
                  <c:v>315</c:v>
                </c:pt>
                <c:pt idx="58">
                  <c:v>315</c:v>
                </c:pt>
                <c:pt idx="59">
                  <c:v>315</c:v>
                </c:pt>
                <c:pt idx="60">
                  <c:v>316</c:v>
                </c:pt>
                <c:pt idx="61">
                  <c:v>316</c:v>
                </c:pt>
                <c:pt idx="62">
                  <c:v>317</c:v>
                </c:pt>
                <c:pt idx="63">
                  <c:v>316</c:v>
                </c:pt>
                <c:pt idx="64">
                  <c:v>317</c:v>
                </c:pt>
                <c:pt idx="65">
                  <c:v>317</c:v>
                </c:pt>
                <c:pt idx="66">
                  <c:v>317</c:v>
                </c:pt>
                <c:pt idx="67">
                  <c:v>318</c:v>
                </c:pt>
                <c:pt idx="68">
                  <c:v>318</c:v>
                </c:pt>
                <c:pt idx="69">
                  <c:v>318</c:v>
                </c:pt>
                <c:pt idx="70">
                  <c:v>319</c:v>
                </c:pt>
                <c:pt idx="71">
                  <c:v>319</c:v>
                </c:pt>
                <c:pt idx="72">
                  <c:v>319</c:v>
                </c:pt>
                <c:pt idx="73">
                  <c:v>319</c:v>
                </c:pt>
                <c:pt idx="74">
                  <c:v>319</c:v>
                </c:pt>
                <c:pt idx="75">
                  <c:v>320</c:v>
                </c:pt>
                <c:pt idx="76">
                  <c:v>320</c:v>
                </c:pt>
                <c:pt idx="77">
                  <c:v>320</c:v>
                </c:pt>
                <c:pt idx="78">
                  <c:v>321</c:v>
                </c:pt>
                <c:pt idx="79">
                  <c:v>321</c:v>
                </c:pt>
                <c:pt idx="80">
                  <c:v>321</c:v>
                </c:pt>
                <c:pt idx="81">
                  <c:v>321</c:v>
                </c:pt>
                <c:pt idx="82">
                  <c:v>321</c:v>
                </c:pt>
                <c:pt idx="83">
                  <c:v>322</c:v>
                </c:pt>
                <c:pt idx="84">
                  <c:v>322</c:v>
                </c:pt>
                <c:pt idx="85">
                  <c:v>322</c:v>
                </c:pt>
                <c:pt idx="86">
                  <c:v>323</c:v>
                </c:pt>
                <c:pt idx="87">
                  <c:v>323</c:v>
                </c:pt>
                <c:pt idx="88">
                  <c:v>323</c:v>
                </c:pt>
                <c:pt idx="89">
                  <c:v>324</c:v>
                </c:pt>
                <c:pt idx="90">
                  <c:v>324</c:v>
                </c:pt>
                <c:pt idx="91">
                  <c:v>324</c:v>
                </c:pt>
                <c:pt idx="92">
                  <c:v>324</c:v>
                </c:pt>
                <c:pt idx="93">
                  <c:v>324</c:v>
                </c:pt>
                <c:pt idx="94">
                  <c:v>325</c:v>
                </c:pt>
                <c:pt idx="95">
                  <c:v>325</c:v>
                </c:pt>
                <c:pt idx="96">
                  <c:v>325</c:v>
                </c:pt>
                <c:pt idx="97">
                  <c:v>326</c:v>
                </c:pt>
                <c:pt idx="98">
                  <c:v>327</c:v>
                </c:pt>
                <c:pt idx="99">
                  <c:v>327</c:v>
                </c:pt>
                <c:pt idx="100">
                  <c:v>327</c:v>
                </c:pt>
                <c:pt idx="101">
                  <c:v>328</c:v>
                </c:pt>
                <c:pt idx="102">
                  <c:v>328</c:v>
                </c:pt>
                <c:pt idx="103">
                  <c:v>328</c:v>
                </c:pt>
                <c:pt idx="104">
                  <c:v>329</c:v>
                </c:pt>
                <c:pt idx="105">
                  <c:v>329</c:v>
                </c:pt>
                <c:pt idx="106">
                  <c:v>329</c:v>
                </c:pt>
                <c:pt idx="107">
                  <c:v>329</c:v>
                </c:pt>
                <c:pt idx="108">
                  <c:v>329</c:v>
                </c:pt>
                <c:pt idx="109">
                  <c:v>330</c:v>
                </c:pt>
                <c:pt idx="110">
                  <c:v>331</c:v>
                </c:pt>
                <c:pt idx="111">
                  <c:v>331</c:v>
                </c:pt>
                <c:pt idx="112">
                  <c:v>331</c:v>
                </c:pt>
                <c:pt idx="113">
                  <c:v>332</c:v>
                </c:pt>
                <c:pt idx="114">
                  <c:v>332</c:v>
                </c:pt>
                <c:pt idx="115">
                  <c:v>332</c:v>
                </c:pt>
                <c:pt idx="116">
                  <c:v>333</c:v>
                </c:pt>
                <c:pt idx="117">
                  <c:v>333</c:v>
                </c:pt>
                <c:pt idx="118">
                  <c:v>333</c:v>
                </c:pt>
                <c:pt idx="119">
                  <c:v>333</c:v>
                </c:pt>
                <c:pt idx="120">
                  <c:v>334</c:v>
                </c:pt>
                <c:pt idx="121">
                  <c:v>335</c:v>
                </c:pt>
                <c:pt idx="122">
                  <c:v>335</c:v>
                </c:pt>
                <c:pt idx="123">
                  <c:v>336</c:v>
                </c:pt>
                <c:pt idx="124">
                  <c:v>336</c:v>
                </c:pt>
                <c:pt idx="125">
                  <c:v>336</c:v>
                </c:pt>
                <c:pt idx="126">
                  <c:v>336</c:v>
                </c:pt>
                <c:pt idx="127">
                  <c:v>337</c:v>
                </c:pt>
                <c:pt idx="128">
                  <c:v>337</c:v>
                </c:pt>
                <c:pt idx="129">
                  <c:v>337</c:v>
                </c:pt>
                <c:pt idx="130">
                  <c:v>338</c:v>
                </c:pt>
                <c:pt idx="131">
                  <c:v>338</c:v>
                </c:pt>
                <c:pt idx="132">
                  <c:v>339</c:v>
                </c:pt>
                <c:pt idx="133">
                  <c:v>340</c:v>
                </c:pt>
                <c:pt idx="134">
                  <c:v>340</c:v>
                </c:pt>
                <c:pt idx="135">
                  <c:v>340</c:v>
                </c:pt>
                <c:pt idx="136">
                  <c:v>341</c:v>
                </c:pt>
                <c:pt idx="137">
                  <c:v>341</c:v>
                </c:pt>
                <c:pt idx="138">
                  <c:v>341</c:v>
                </c:pt>
                <c:pt idx="139">
                  <c:v>342</c:v>
                </c:pt>
                <c:pt idx="140">
                  <c:v>342</c:v>
                </c:pt>
                <c:pt idx="141">
                  <c:v>343</c:v>
                </c:pt>
                <c:pt idx="142">
                  <c:v>343</c:v>
                </c:pt>
                <c:pt idx="143">
                  <c:v>343</c:v>
                </c:pt>
                <c:pt idx="144">
                  <c:v>343</c:v>
                </c:pt>
                <c:pt idx="145">
                  <c:v>344</c:v>
                </c:pt>
                <c:pt idx="146">
                  <c:v>344</c:v>
                </c:pt>
                <c:pt idx="147">
                  <c:v>345</c:v>
                </c:pt>
                <c:pt idx="148">
                  <c:v>346</c:v>
                </c:pt>
                <c:pt idx="149">
                  <c:v>346</c:v>
                </c:pt>
                <c:pt idx="150">
                  <c:v>347</c:v>
                </c:pt>
                <c:pt idx="151">
                  <c:v>348</c:v>
                </c:pt>
                <c:pt idx="152">
                  <c:v>348</c:v>
                </c:pt>
                <c:pt idx="153">
                  <c:v>348</c:v>
                </c:pt>
                <c:pt idx="154">
                  <c:v>349</c:v>
                </c:pt>
                <c:pt idx="155">
                  <c:v>349</c:v>
                </c:pt>
                <c:pt idx="156">
                  <c:v>349</c:v>
                </c:pt>
                <c:pt idx="157">
                  <c:v>350</c:v>
                </c:pt>
                <c:pt idx="158">
                  <c:v>350</c:v>
                </c:pt>
                <c:pt idx="159">
                  <c:v>350</c:v>
                </c:pt>
                <c:pt idx="160">
                  <c:v>351</c:v>
                </c:pt>
                <c:pt idx="161">
                  <c:v>351</c:v>
                </c:pt>
                <c:pt idx="162">
                  <c:v>352</c:v>
                </c:pt>
                <c:pt idx="163">
                  <c:v>352</c:v>
                </c:pt>
                <c:pt idx="164">
                  <c:v>353</c:v>
                </c:pt>
                <c:pt idx="165">
                  <c:v>354</c:v>
                </c:pt>
                <c:pt idx="166">
                  <c:v>354</c:v>
                </c:pt>
                <c:pt idx="167">
                  <c:v>355</c:v>
                </c:pt>
                <c:pt idx="168">
                  <c:v>356</c:v>
                </c:pt>
                <c:pt idx="169">
                  <c:v>356</c:v>
                </c:pt>
                <c:pt idx="170">
                  <c:v>356</c:v>
                </c:pt>
                <c:pt idx="171">
                  <c:v>356</c:v>
                </c:pt>
                <c:pt idx="172">
                  <c:v>357</c:v>
                </c:pt>
                <c:pt idx="173">
                  <c:v>358</c:v>
                </c:pt>
                <c:pt idx="174">
                  <c:v>358</c:v>
                </c:pt>
                <c:pt idx="175">
                  <c:v>358</c:v>
                </c:pt>
                <c:pt idx="176">
                  <c:v>359</c:v>
                </c:pt>
                <c:pt idx="177">
                  <c:v>360</c:v>
                </c:pt>
                <c:pt idx="178">
                  <c:v>360</c:v>
                </c:pt>
                <c:pt idx="179">
                  <c:v>360</c:v>
                </c:pt>
                <c:pt idx="180">
                  <c:v>361</c:v>
                </c:pt>
                <c:pt idx="181">
                  <c:v>362</c:v>
                </c:pt>
                <c:pt idx="182">
                  <c:v>362</c:v>
                </c:pt>
                <c:pt idx="183">
                  <c:v>363</c:v>
                </c:pt>
                <c:pt idx="184">
                  <c:v>363</c:v>
                </c:pt>
                <c:pt idx="185">
                  <c:v>363</c:v>
                </c:pt>
                <c:pt idx="186">
                  <c:v>364</c:v>
                </c:pt>
                <c:pt idx="187">
                  <c:v>364</c:v>
                </c:pt>
                <c:pt idx="188">
                  <c:v>364</c:v>
                </c:pt>
                <c:pt idx="189">
                  <c:v>364</c:v>
                </c:pt>
                <c:pt idx="190">
                  <c:v>365</c:v>
                </c:pt>
                <c:pt idx="191">
                  <c:v>365</c:v>
                </c:pt>
                <c:pt idx="192">
                  <c:v>366</c:v>
                </c:pt>
                <c:pt idx="193">
                  <c:v>367</c:v>
                </c:pt>
                <c:pt idx="194">
                  <c:v>367</c:v>
                </c:pt>
                <c:pt idx="195">
                  <c:v>367</c:v>
                </c:pt>
                <c:pt idx="196">
                  <c:v>368</c:v>
                </c:pt>
                <c:pt idx="197">
                  <c:v>368</c:v>
                </c:pt>
                <c:pt idx="198">
                  <c:v>369</c:v>
                </c:pt>
                <c:pt idx="199">
                  <c:v>369</c:v>
                </c:pt>
                <c:pt idx="200">
                  <c:v>370</c:v>
                </c:pt>
                <c:pt idx="201">
                  <c:v>370</c:v>
                </c:pt>
                <c:pt idx="202">
                  <c:v>371</c:v>
                </c:pt>
                <c:pt idx="203">
                  <c:v>371</c:v>
                </c:pt>
                <c:pt idx="204">
                  <c:v>372</c:v>
                </c:pt>
                <c:pt idx="205">
                  <c:v>372</c:v>
                </c:pt>
                <c:pt idx="206">
                  <c:v>372</c:v>
                </c:pt>
                <c:pt idx="207">
                  <c:v>373</c:v>
                </c:pt>
                <c:pt idx="208">
                  <c:v>373</c:v>
                </c:pt>
                <c:pt idx="209">
                  <c:v>374</c:v>
                </c:pt>
                <c:pt idx="210">
                  <c:v>374</c:v>
                </c:pt>
                <c:pt idx="211">
                  <c:v>375</c:v>
                </c:pt>
                <c:pt idx="212">
                  <c:v>374</c:v>
                </c:pt>
                <c:pt idx="213">
                  <c:v>375</c:v>
                </c:pt>
                <c:pt idx="214">
                  <c:v>375</c:v>
                </c:pt>
                <c:pt idx="215">
                  <c:v>375</c:v>
                </c:pt>
                <c:pt idx="216">
                  <c:v>376</c:v>
                </c:pt>
                <c:pt idx="217">
                  <c:v>376</c:v>
                </c:pt>
                <c:pt idx="218">
                  <c:v>376</c:v>
                </c:pt>
                <c:pt idx="219">
                  <c:v>376</c:v>
                </c:pt>
                <c:pt idx="220">
                  <c:v>377</c:v>
                </c:pt>
                <c:pt idx="221">
                  <c:v>377</c:v>
                </c:pt>
                <c:pt idx="222">
                  <c:v>378</c:v>
                </c:pt>
                <c:pt idx="223">
                  <c:v>378</c:v>
                </c:pt>
                <c:pt idx="224">
                  <c:v>378</c:v>
                </c:pt>
                <c:pt idx="225">
                  <c:v>378</c:v>
                </c:pt>
                <c:pt idx="226">
                  <c:v>378</c:v>
                </c:pt>
                <c:pt idx="227">
                  <c:v>379</c:v>
                </c:pt>
                <c:pt idx="228">
                  <c:v>379</c:v>
                </c:pt>
                <c:pt idx="229">
                  <c:v>380</c:v>
                </c:pt>
                <c:pt idx="230">
                  <c:v>380</c:v>
                </c:pt>
                <c:pt idx="231">
                  <c:v>380</c:v>
                </c:pt>
                <c:pt idx="232">
                  <c:v>380</c:v>
                </c:pt>
                <c:pt idx="233">
                  <c:v>381</c:v>
                </c:pt>
                <c:pt idx="234">
                  <c:v>381</c:v>
                </c:pt>
                <c:pt idx="235">
                  <c:v>382</c:v>
                </c:pt>
                <c:pt idx="236">
                  <c:v>383</c:v>
                </c:pt>
                <c:pt idx="237">
                  <c:v>383</c:v>
                </c:pt>
                <c:pt idx="238">
                  <c:v>384</c:v>
                </c:pt>
                <c:pt idx="239">
                  <c:v>384</c:v>
                </c:pt>
                <c:pt idx="240">
                  <c:v>385</c:v>
                </c:pt>
                <c:pt idx="241">
                  <c:v>385</c:v>
                </c:pt>
                <c:pt idx="242">
                  <c:v>384</c:v>
                </c:pt>
                <c:pt idx="243">
                  <c:v>385</c:v>
                </c:pt>
                <c:pt idx="244">
                  <c:v>386</c:v>
                </c:pt>
                <c:pt idx="245">
                  <c:v>386</c:v>
                </c:pt>
                <c:pt idx="246">
                  <c:v>387</c:v>
                </c:pt>
                <c:pt idx="247">
                  <c:v>387</c:v>
                </c:pt>
                <c:pt idx="248">
                  <c:v>388</c:v>
                </c:pt>
                <c:pt idx="249">
                  <c:v>387</c:v>
                </c:pt>
                <c:pt idx="250">
                  <c:v>387</c:v>
                </c:pt>
                <c:pt idx="251">
                  <c:v>388</c:v>
                </c:pt>
                <c:pt idx="252">
                  <c:v>388</c:v>
                </c:pt>
                <c:pt idx="253">
                  <c:v>389</c:v>
                </c:pt>
                <c:pt idx="254">
                  <c:v>389</c:v>
                </c:pt>
                <c:pt idx="255">
                  <c:v>389</c:v>
                </c:pt>
                <c:pt idx="256">
                  <c:v>389</c:v>
                </c:pt>
                <c:pt idx="257">
                  <c:v>390</c:v>
                </c:pt>
                <c:pt idx="258">
                  <c:v>390</c:v>
                </c:pt>
                <c:pt idx="259">
                  <c:v>390</c:v>
                </c:pt>
                <c:pt idx="260">
                  <c:v>391</c:v>
                </c:pt>
                <c:pt idx="261">
                  <c:v>391</c:v>
                </c:pt>
                <c:pt idx="262">
                  <c:v>392</c:v>
                </c:pt>
                <c:pt idx="263">
                  <c:v>392</c:v>
                </c:pt>
                <c:pt idx="264">
                  <c:v>392</c:v>
                </c:pt>
                <c:pt idx="265">
                  <c:v>393</c:v>
                </c:pt>
                <c:pt idx="266">
                  <c:v>394</c:v>
                </c:pt>
                <c:pt idx="267">
                  <c:v>394</c:v>
                </c:pt>
                <c:pt idx="268">
                  <c:v>394</c:v>
                </c:pt>
                <c:pt idx="269">
                  <c:v>395</c:v>
                </c:pt>
                <c:pt idx="270">
                  <c:v>394</c:v>
                </c:pt>
                <c:pt idx="271">
                  <c:v>396</c:v>
                </c:pt>
                <c:pt idx="272">
                  <c:v>396</c:v>
                </c:pt>
                <c:pt idx="273">
                  <c:v>396</c:v>
                </c:pt>
                <c:pt idx="274">
                  <c:v>396</c:v>
                </c:pt>
                <c:pt idx="275">
                  <c:v>397</c:v>
                </c:pt>
                <c:pt idx="276">
                  <c:v>397</c:v>
                </c:pt>
                <c:pt idx="277">
                  <c:v>397</c:v>
                </c:pt>
                <c:pt idx="278">
                  <c:v>397</c:v>
                </c:pt>
                <c:pt idx="279">
                  <c:v>398</c:v>
                </c:pt>
                <c:pt idx="280">
                  <c:v>397</c:v>
                </c:pt>
                <c:pt idx="281">
                  <c:v>399</c:v>
                </c:pt>
                <c:pt idx="282">
                  <c:v>399</c:v>
                </c:pt>
                <c:pt idx="283">
                  <c:v>399</c:v>
                </c:pt>
                <c:pt idx="284">
                  <c:v>400</c:v>
                </c:pt>
                <c:pt idx="285">
                  <c:v>400</c:v>
                </c:pt>
                <c:pt idx="286">
                  <c:v>400</c:v>
                </c:pt>
                <c:pt idx="287">
                  <c:v>401</c:v>
                </c:pt>
                <c:pt idx="288">
                  <c:v>401</c:v>
                </c:pt>
                <c:pt idx="289">
                  <c:v>402</c:v>
                </c:pt>
                <c:pt idx="290">
                  <c:v>402</c:v>
                </c:pt>
                <c:pt idx="291">
                  <c:v>402</c:v>
                </c:pt>
                <c:pt idx="292">
                  <c:v>403</c:v>
                </c:pt>
                <c:pt idx="293">
                  <c:v>403</c:v>
                </c:pt>
                <c:pt idx="294">
                  <c:v>402</c:v>
                </c:pt>
                <c:pt idx="295">
                  <c:v>403</c:v>
                </c:pt>
                <c:pt idx="296">
                  <c:v>404</c:v>
                </c:pt>
                <c:pt idx="297">
                  <c:v>404</c:v>
                </c:pt>
                <c:pt idx="298">
                  <c:v>405</c:v>
                </c:pt>
                <c:pt idx="299">
                  <c:v>405</c:v>
                </c:pt>
                <c:pt idx="300">
                  <c:v>405</c:v>
                </c:pt>
                <c:pt idx="301">
                  <c:v>405</c:v>
                </c:pt>
                <c:pt idx="302">
                  <c:v>405</c:v>
                </c:pt>
                <c:pt idx="303">
                  <c:v>406</c:v>
                </c:pt>
                <c:pt idx="304">
                  <c:v>407</c:v>
                </c:pt>
                <c:pt idx="305">
                  <c:v>407</c:v>
                </c:pt>
                <c:pt idx="306">
                  <c:v>407</c:v>
                </c:pt>
                <c:pt idx="307">
                  <c:v>407</c:v>
                </c:pt>
                <c:pt idx="308">
                  <c:v>408</c:v>
                </c:pt>
                <c:pt idx="309">
                  <c:v>408</c:v>
                </c:pt>
                <c:pt idx="310">
                  <c:v>409</c:v>
                </c:pt>
                <c:pt idx="311">
                  <c:v>409</c:v>
                </c:pt>
                <c:pt idx="312">
                  <c:v>409</c:v>
                </c:pt>
                <c:pt idx="313">
                  <c:v>409</c:v>
                </c:pt>
                <c:pt idx="314">
                  <c:v>409</c:v>
                </c:pt>
                <c:pt idx="315">
                  <c:v>410</c:v>
                </c:pt>
                <c:pt idx="316">
                  <c:v>411</c:v>
                </c:pt>
                <c:pt idx="317">
                  <c:v>411</c:v>
                </c:pt>
                <c:pt idx="318">
                  <c:v>411</c:v>
                </c:pt>
                <c:pt idx="319">
                  <c:v>412</c:v>
                </c:pt>
                <c:pt idx="320">
                  <c:v>412</c:v>
                </c:pt>
                <c:pt idx="321">
                  <c:v>413</c:v>
                </c:pt>
                <c:pt idx="322">
                  <c:v>412</c:v>
                </c:pt>
                <c:pt idx="323">
                  <c:v>413</c:v>
                </c:pt>
                <c:pt idx="324">
                  <c:v>413</c:v>
                </c:pt>
                <c:pt idx="325">
                  <c:v>414</c:v>
                </c:pt>
                <c:pt idx="326">
                  <c:v>413</c:v>
                </c:pt>
                <c:pt idx="327">
                  <c:v>414</c:v>
                </c:pt>
                <c:pt idx="328">
                  <c:v>414</c:v>
                </c:pt>
                <c:pt idx="329">
                  <c:v>414</c:v>
                </c:pt>
                <c:pt idx="330">
                  <c:v>415</c:v>
                </c:pt>
                <c:pt idx="331">
                  <c:v>415</c:v>
                </c:pt>
                <c:pt idx="332">
                  <c:v>415</c:v>
                </c:pt>
                <c:pt idx="333">
                  <c:v>416</c:v>
                </c:pt>
                <c:pt idx="334">
                  <c:v>416</c:v>
                </c:pt>
                <c:pt idx="335">
                  <c:v>417</c:v>
                </c:pt>
                <c:pt idx="336">
                  <c:v>416</c:v>
                </c:pt>
                <c:pt idx="337">
                  <c:v>417</c:v>
                </c:pt>
                <c:pt idx="338">
                  <c:v>417</c:v>
                </c:pt>
                <c:pt idx="339">
                  <c:v>417</c:v>
                </c:pt>
                <c:pt idx="340">
                  <c:v>417</c:v>
                </c:pt>
                <c:pt idx="341">
                  <c:v>418</c:v>
                </c:pt>
                <c:pt idx="342">
                  <c:v>419</c:v>
                </c:pt>
                <c:pt idx="343">
                  <c:v>419</c:v>
                </c:pt>
                <c:pt idx="344">
                  <c:v>420</c:v>
                </c:pt>
                <c:pt idx="345">
                  <c:v>420</c:v>
                </c:pt>
                <c:pt idx="346">
                  <c:v>420</c:v>
                </c:pt>
                <c:pt idx="347">
                  <c:v>420</c:v>
                </c:pt>
                <c:pt idx="348">
                  <c:v>420</c:v>
                </c:pt>
                <c:pt idx="349">
                  <c:v>421</c:v>
                </c:pt>
                <c:pt idx="350">
                  <c:v>421</c:v>
                </c:pt>
                <c:pt idx="351">
                  <c:v>421</c:v>
                </c:pt>
                <c:pt idx="352">
                  <c:v>421</c:v>
                </c:pt>
                <c:pt idx="353">
                  <c:v>422</c:v>
                </c:pt>
                <c:pt idx="354">
                  <c:v>422</c:v>
                </c:pt>
                <c:pt idx="355">
                  <c:v>422</c:v>
                </c:pt>
                <c:pt idx="356">
                  <c:v>422</c:v>
                </c:pt>
                <c:pt idx="357">
                  <c:v>423</c:v>
                </c:pt>
                <c:pt idx="358">
                  <c:v>423</c:v>
                </c:pt>
                <c:pt idx="359">
                  <c:v>423</c:v>
                </c:pt>
                <c:pt idx="360">
                  <c:v>424</c:v>
                </c:pt>
                <c:pt idx="361">
                  <c:v>424</c:v>
                </c:pt>
                <c:pt idx="362">
                  <c:v>425</c:v>
                </c:pt>
                <c:pt idx="363">
                  <c:v>425</c:v>
                </c:pt>
                <c:pt idx="364">
                  <c:v>425</c:v>
                </c:pt>
                <c:pt idx="365">
                  <c:v>425</c:v>
                </c:pt>
                <c:pt idx="366">
                  <c:v>426</c:v>
                </c:pt>
                <c:pt idx="367">
                  <c:v>426</c:v>
                </c:pt>
                <c:pt idx="368">
                  <c:v>427</c:v>
                </c:pt>
                <c:pt idx="369">
                  <c:v>427</c:v>
                </c:pt>
                <c:pt idx="370">
                  <c:v>428</c:v>
                </c:pt>
                <c:pt idx="371">
                  <c:v>428</c:v>
                </c:pt>
                <c:pt idx="372">
                  <c:v>428</c:v>
                </c:pt>
                <c:pt idx="373">
                  <c:v>428</c:v>
                </c:pt>
                <c:pt idx="374">
                  <c:v>428</c:v>
                </c:pt>
                <c:pt idx="375">
                  <c:v>429</c:v>
                </c:pt>
                <c:pt idx="376">
                  <c:v>429</c:v>
                </c:pt>
                <c:pt idx="377">
                  <c:v>430</c:v>
                </c:pt>
                <c:pt idx="378">
                  <c:v>430</c:v>
                </c:pt>
                <c:pt idx="379">
                  <c:v>430</c:v>
                </c:pt>
                <c:pt idx="380">
                  <c:v>430</c:v>
                </c:pt>
                <c:pt idx="381">
                  <c:v>431</c:v>
                </c:pt>
                <c:pt idx="382">
                  <c:v>431</c:v>
                </c:pt>
                <c:pt idx="383">
                  <c:v>431</c:v>
                </c:pt>
                <c:pt idx="384">
                  <c:v>432</c:v>
                </c:pt>
                <c:pt idx="385">
                  <c:v>432</c:v>
                </c:pt>
                <c:pt idx="386">
                  <c:v>433</c:v>
                </c:pt>
                <c:pt idx="387">
                  <c:v>432</c:v>
                </c:pt>
                <c:pt idx="388">
                  <c:v>433</c:v>
                </c:pt>
                <c:pt idx="389">
                  <c:v>433</c:v>
                </c:pt>
                <c:pt idx="390">
                  <c:v>433</c:v>
                </c:pt>
                <c:pt idx="391">
                  <c:v>434</c:v>
                </c:pt>
                <c:pt idx="392">
                  <c:v>434</c:v>
                </c:pt>
                <c:pt idx="393">
                  <c:v>434</c:v>
                </c:pt>
                <c:pt idx="394">
                  <c:v>435</c:v>
                </c:pt>
                <c:pt idx="395">
                  <c:v>435</c:v>
                </c:pt>
                <c:pt idx="396">
                  <c:v>435</c:v>
                </c:pt>
                <c:pt idx="397">
                  <c:v>435</c:v>
                </c:pt>
                <c:pt idx="398">
                  <c:v>436</c:v>
                </c:pt>
                <c:pt idx="399">
                  <c:v>437</c:v>
                </c:pt>
                <c:pt idx="400">
                  <c:v>436</c:v>
                </c:pt>
                <c:pt idx="401">
                  <c:v>436</c:v>
                </c:pt>
                <c:pt idx="402">
                  <c:v>437</c:v>
                </c:pt>
                <c:pt idx="403">
                  <c:v>437</c:v>
                </c:pt>
                <c:pt idx="404">
                  <c:v>438</c:v>
                </c:pt>
                <c:pt idx="405">
                  <c:v>438</c:v>
                </c:pt>
                <c:pt idx="406">
                  <c:v>438</c:v>
                </c:pt>
                <c:pt idx="407">
                  <c:v>439</c:v>
                </c:pt>
                <c:pt idx="408">
                  <c:v>439</c:v>
                </c:pt>
                <c:pt idx="409">
                  <c:v>440</c:v>
                </c:pt>
                <c:pt idx="410">
                  <c:v>440</c:v>
                </c:pt>
                <c:pt idx="411">
                  <c:v>440</c:v>
                </c:pt>
                <c:pt idx="412">
                  <c:v>440</c:v>
                </c:pt>
                <c:pt idx="413">
                  <c:v>440</c:v>
                </c:pt>
                <c:pt idx="414">
                  <c:v>441</c:v>
                </c:pt>
                <c:pt idx="415">
                  <c:v>441</c:v>
                </c:pt>
                <c:pt idx="416">
                  <c:v>441</c:v>
                </c:pt>
                <c:pt idx="417">
                  <c:v>441</c:v>
                </c:pt>
                <c:pt idx="418">
                  <c:v>441</c:v>
                </c:pt>
                <c:pt idx="419">
                  <c:v>441</c:v>
                </c:pt>
                <c:pt idx="420">
                  <c:v>442</c:v>
                </c:pt>
                <c:pt idx="421">
                  <c:v>442</c:v>
                </c:pt>
                <c:pt idx="422">
                  <c:v>442</c:v>
                </c:pt>
                <c:pt idx="423">
                  <c:v>442</c:v>
                </c:pt>
                <c:pt idx="424">
                  <c:v>443</c:v>
                </c:pt>
                <c:pt idx="425">
                  <c:v>444</c:v>
                </c:pt>
                <c:pt idx="426">
                  <c:v>445</c:v>
                </c:pt>
                <c:pt idx="427">
                  <c:v>445</c:v>
                </c:pt>
                <c:pt idx="428">
                  <c:v>445</c:v>
                </c:pt>
                <c:pt idx="429">
                  <c:v>445</c:v>
                </c:pt>
                <c:pt idx="430">
                  <c:v>445</c:v>
                </c:pt>
                <c:pt idx="431">
                  <c:v>445</c:v>
                </c:pt>
                <c:pt idx="432">
                  <c:v>447</c:v>
                </c:pt>
                <c:pt idx="433">
                  <c:v>447</c:v>
                </c:pt>
                <c:pt idx="434">
                  <c:v>447</c:v>
                </c:pt>
                <c:pt idx="435">
                  <c:v>447</c:v>
                </c:pt>
                <c:pt idx="436">
                  <c:v>447</c:v>
                </c:pt>
                <c:pt idx="437">
                  <c:v>447</c:v>
                </c:pt>
                <c:pt idx="438">
                  <c:v>448</c:v>
                </c:pt>
                <c:pt idx="439">
                  <c:v>448</c:v>
                </c:pt>
                <c:pt idx="440">
                  <c:v>448</c:v>
                </c:pt>
                <c:pt idx="441">
                  <c:v>449</c:v>
                </c:pt>
                <c:pt idx="442">
                  <c:v>449</c:v>
                </c:pt>
                <c:pt idx="443">
                  <c:v>450</c:v>
                </c:pt>
                <c:pt idx="444">
                  <c:v>450</c:v>
                </c:pt>
                <c:pt idx="445">
                  <c:v>451</c:v>
                </c:pt>
                <c:pt idx="446">
                  <c:v>451</c:v>
                </c:pt>
                <c:pt idx="447">
                  <c:v>451</c:v>
                </c:pt>
                <c:pt idx="448">
                  <c:v>452</c:v>
                </c:pt>
                <c:pt idx="449">
                  <c:v>452</c:v>
                </c:pt>
                <c:pt idx="450">
                  <c:v>452</c:v>
                </c:pt>
                <c:pt idx="451">
                  <c:v>453</c:v>
                </c:pt>
                <c:pt idx="452">
                  <c:v>453</c:v>
                </c:pt>
                <c:pt idx="453">
                  <c:v>453</c:v>
                </c:pt>
                <c:pt idx="454">
                  <c:v>453</c:v>
                </c:pt>
                <c:pt idx="455">
                  <c:v>453</c:v>
                </c:pt>
                <c:pt idx="456">
                  <c:v>454</c:v>
                </c:pt>
                <c:pt idx="457">
                  <c:v>454</c:v>
                </c:pt>
                <c:pt idx="458">
                  <c:v>454</c:v>
                </c:pt>
                <c:pt idx="459">
                  <c:v>455</c:v>
                </c:pt>
                <c:pt idx="460">
                  <c:v>455</c:v>
                </c:pt>
                <c:pt idx="461">
                  <c:v>455</c:v>
                </c:pt>
                <c:pt idx="462">
                  <c:v>454</c:v>
                </c:pt>
                <c:pt idx="463">
                  <c:v>454</c:v>
                </c:pt>
                <c:pt idx="464">
                  <c:v>454</c:v>
                </c:pt>
                <c:pt idx="465">
                  <c:v>455</c:v>
                </c:pt>
                <c:pt idx="466">
                  <c:v>454</c:v>
                </c:pt>
                <c:pt idx="467">
                  <c:v>454</c:v>
                </c:pt>
                <c:pt idx="468">
                  <c:v>454</c:v>
                </c:pt>
                <c:pt idx="469">
                  <c:v>453</c:v>
                </c:pt>
                <c:pt idx="470">
                  <c:v>453</c:v>
                </c:pt>
                <c:pt idx="471">
                  <c:v>452</c:v>
                </c:pt>
                <c:pt idx="472">
                  <c:v>451</c:v>
                </c:pt>
                <c:pt idx="473">
                  <c:v>451</c:v>
                </c:pt>
                <c:pt idx="474">
                  <c:v>450</c:v>
                </c:pt>
                <c:pt idx="475">
                  <c:v>450</c:v>
                </c:pt>
                <c:pt idx="476">
                  <c:v>449</c:v>
                </c:pt>
                <c:pt idx="477">
                  <c:v>449</c:v>
                </c:pt>
                <c:pt idx="478">
                  <c:v>449</c:v>
                </c:pt>
                <c:pt idx="479">
                  <c:v>449</c:v>
                </c:pt>
                <c:pt idx="480">
                  <c:v>449</c:v>
                </c:pt>
                <c:pt idx="481">
                  <c:v>448</c:v>
                </c:pt>
                <c:pt idx="482">
                  <c:v>447</c:v>
                </c:pt>
                <c:pt idx="483">
                  <c:v>447</c:v>
                </c:pt>
                <c:pt idx="484">
                  <c:v>447</c:v>
                </c:pt>
                <c:pt idx="485">
                  <c:v>447</c:v>
                </c:pt>
                <c:pt idx="486">
                  <c:v>447</c:v>
                </c:pt>
                <c:pt idx="487">
                  <c:v>446</c:v>
                </c:pt>
                <c:pt idx="488">
                  <c:v>446</c:v>
                </c:pt>
                <c:pt idx="489">
                  <c:v>445</c:v>
                </c:pt>
                <c:pt idx="490">
                  <c:v>435</c:v>
                </c:pt>
                <c:pt idx="491">
                  <c:v>389</c:v>
                </c:pt>
                <c:pt idx="492">
                  <c:v/>
                </c:pt>
                <c:pt idx="493">
                  <c:v/>
                </c:pt>
                <c:pt idx="494">
                  <c:v/>
                </c:pt>
                <c:pt idx="495">
                  <c:v/>
                </c:pt>
                <c:pt idx="496">
                  <c:v/>
                </c:pt>
                <c:pt idx="497">
                  <c:v/>
                </c:pt>
                <c:pt idx="498">
                  <c:v/>
                </c:pt>
                <c:pt idx="499">
                  <c:v/>
                </c:pt>
                <c:pt idx="500">
                  <c:v/>
                </c:pt>
                <c:pt idx="501">
                  <c:v/>
                </c:pt>
                <c:pt idx="502">
                  <c:v/>
                </c:pt>
                <c:pt idx="503">
                  <c:v/>
                </c:pt>
                <c:pt idx="504">
                  <c:v/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ex5_D50_heatTemp1</c:v>
                </c:pt>
              </c:strCache>
            </c:strRef>
          </c:tx>
          <c:marker>
            <c:symbol val="none"/>
            <c:size val="7"/>
          </c:marker>
          <c:val>
            <c:numRef>
              <c:f>Sheet1!$C$2:$C$505</c:f>
              <c:numCache>
                <c:formatCode>General</c:formatCode>
                <c:ptCount val="505"/>
                <c:pt idx="0">
                  <c:v>276</c:v>
                </c:pt>
                <c:pt idx="1">
                  <c:v>277</c:v>
                </c:pt>
                <c:pt idx="2">
                  <c:v>278</c:v>
                </c:pt>
                <c:pt idx="3">
                  <c:v>278</c:v>
                </c:pt>
                <c:pt idx="4">
                  <c:v>279</c:v>
                </c:pt>
                <c:pt idx="5">
                  <c:v>279</c:v>
                </c:pt>
                <c:pt idx="6">
                  <c:v>280</c:v>
                </c:pt>
                <c:pt idx="7">
                  <c:v>280</c:v>
                </c:pt>
                <c:pt idx="8">
                  <c:v>280</c:v>
                </c:pt>
                <c:pt idx="9">
                  <c:v>280</c:v>
                </c:pt>
                <c:pt idx="10">
                  <c:v>281</c:v>
                </c:pt>
                <c:pt idx="11">
                  <c:v>281</c:v>
                </c:pt>
                <c:pt idx="12">
                  <c:v>282</c:v>
                </c:pt>
                <c:pt idx="13">
                  <c:v>282</c:v>
                </c:pt>
                <c:pt idx="14">
                  <c:v>283</c:v>
                </c:pt>
                <c:pt idx="15">
                  <c:v>283</c:v>
                </c:pt>
                <c:pt idx="16">
                  <c:v>284</c:v>
                </c:pt>
                <c:pt idx="17">
                  <c:v>284</c:v>
                </c:pt>
                <c:pt idx="18">
                  <c:v>283</c:v>
                </c:pt>
                <c:pt idx="19">
                  <c:v>285</c:v>
                </c:pt>
                <c:pt idx="20">
                  <c:v>285</c:v>
                </c:pt>
                <c:pt idx="21">
                  <c:v>285</c:v>
                </c:pt>
                <c:pt idx="22">
                  <c:v>285</c:v>
                </c:pt>
                <c:pt idx="23">
                  <c:v>286</c:v>
                </c:pt>
                <c:pt idx="24">
                  <c:v>286</c:v>
                </c:pt>
                <c:pt idx="25">
                  <c:v>286</c:v>
                </c:pt>
                <c:pt idx="26">
                  <c:v>286</c:v>
                </c:pt>
                <c:pt idx="27">
                  <c:v>287</c:v>
                </c:pt>
                <c:pt idx="28">
                  <c:v>288</c:v>
                </c:pt>
                <c:pt idx="29">
                  <c:v>287</c:v>
                </c:pt>
                <c:pt idx="30">
                  <c:v>288</c:v>
                </c:pt>
                <c:pt idx="31">
                  <c:v>288</c:v>
                </c:pt>
                <c:pt idx="32">
                  <c:v>289</c:v>
                </c:pt>
                <c:pt idx="33">
                  <c:v>289</c:v>
                </c:pt>
                <c:pt idx="34">
                  <c:v>289</c:v>
                </c:pt>
                <c:pt idx="35">
                  <c:v>290</c:v>
                </c:pt>
                <c:pt idx="36">
                  <c:v>290</c:v>
                </c:pt>
                <c:pt idx="37">
                  <c:v>290</c:v>
                </c:pt>
                <c:pt idx="38">
                  <c:v>290</c:v>
                </c:pt>
                <c:pt idx="39">
                  <c:v>291</c:v>
                </c:pt>
                <c:pt idx="40">
                  <c:v>292</c:v>
                </c:pt>
                <c:pt idx="41">
                  <c:v>292</c:v>
                </c:pt>
                <c:pt idx="42">
                  <c:v>292</c:v>
                </c:pt>
                <c:pt idx="43">
                  <c:v>292</c:v>
                </c:pt>
                <c:pt idx="44">
                  <c:v>292</c:v>
                </c:pt>
                <c:pt idx="45">
                  <c:v>293</c:v>
                </c:pt>
                <c:pt idx="46">
                  <c:v>293</c:v>
                </c:pt>
                <c:pt idx="47">
                  <c:v>294</c:v>
                </c:pt>
                <c:pt idx="48">
                  <c:v>294</c:v>
                </c:pt>
                <c:pt idx="49">
                  <c:v>295</c:v>
                </c:pt>
                <c:pt idx="50">
                  <c:v>295</c:v>
                </c:pt>
                <c:pt idx="51">
                  <c:v>295</c:v>
                </c:pt>
                <c:pt idx="52">
                  <c:v>295</c:v>
                </c:pt>
                <c:pt idx="53">
                  <c:v>296</c:v>
                </c:pt>
                <c:pt idx="54">
                  <c:v>296</c:v>
                </c:pt>
                <c:pt idx="55">
                  <c:v>296</c:v>
                </c:pt>
                <c:pt idx="56">
                  <c:v>297</c:v>
                </c:pt>
                <c:pt idx="57">
                  <c:v>297</c:v>
                </c:pt>
                <c:pt idx="58">
                  <c:v>297</c:v>
                </c:pt>
                <c:pt idx="59">
                  <c:v>298</c:v>
                </c:pt>
                <c:pt idx="60">
                  <c:v>298</c:v>
                </c:pt>
                <c:pt idx="61">
                  <c:v>298</c:v>
                </c:pt>
                <c:pt idx="62">
                  <c:v>298</c:v>
                </c:pt>
                <c:pt idx="63">
                  <c:v>299</c:v>
                </c:pt>
                <c:pt idx="64">
                  <c:v>299</c:v>
                </c:pt>
                <c:pt idx="65">
                  <c:v>299</c:v>
                </c:pt>
                <c:pt idx="66">
                  <c:v>300</c:v>
                </c:pt>
                <c:pt idx="67">
                  <c:v>300</c:v>
                </c:pt>
                <c:pt idx="68">
                  <c:v>301</c:v>
                </c:pt>
                <c:pt idx="69">
                  <c:v>301</c:v>
                </c:pt>
                <c:pt idx="70">
                  <c:v>301</c:v>
                </c:pt>
                <c:pt idx="71">
                  <c:v>302</c:v>
                </c:pt>
                <c:pt idx="72">
                  <c:v>302</c:v>
                </c:pt>
                <c:pt idx="73">
                  <c:v>302</c:v>
                </c:pt>
                <c:pt idx="74">
                  <c:v>303</c:v>
                </c:pt>
                <c:pt idx="75">
                  <c:v>303</c:v>
                </c:pt>
                <c:pt idx="76">
                  <c:v>303</c:v>
                </c:pt>
                <c:pt idx="77">
                  <c:v>303</c:v>
                </c:pt>
                <c:pt idx="78">
                  <c:v>304</c:v>
                </c:pt>
                <c:pt idx="79">
                  <c:v>304</c:v>
                </c:pt>
                <c:pt idx="80">
                  <c:v>304</c:v>
                </c:pt>
                <c:pt idx="81">
                  <c:v>305</c:v>
                </c:pt>
                <c:pt idx="82">
                  <c:v>305</c:v>
                </c:pt>
                <c:pt idx="83">
                  <c:v>305</c:v>
                </c:pt>
                <c:pt idx="84">
                  <c:v>306</c:v>
                </c:pt>
                <c:pt idx="85">
                  <c:v>307</c:v>
                </c:pt>
                <c:pt idx="86">
                  <c:v>307</c:v>
                </c:pt>
                <c:pt idx="87">
                  <c:v>307</c:v>
                </c:pt>
                <c:pt idx="88">
                  <c:v>307</c:v>
                </c:pt>
                <c:pt idx="89">
                  <c:v>307</c:v>
                </c:pt>
                <c:pt idx="90">
                  <c:v>308</c:v>
                </c:pt>
                <c:pt idx="91">
                  <c:v>308</c:v>
                </c:pt>
                <c:pt idx="92">
                  <c:v>309</c:v>
                </c:pt>
                <c:pt idx="93">
                  <c:v>309</c:v>
                </c:pt>
                <c:pt idx="94">
                  <c:v>309</c:v>
                </c:pt>
                <c:pt idx="95">
                  <c:v>309</c:v>
                </c:pt>
                <c:pt idx="96">
                  <c:v>309</c:v>
                </c:pt>
                <c:pt idx="97">
                  <c:v>310</c:v>
                </c:pt>
                <c:pt idx="98">
                  <c:v>310</c:v>
                </c:pt>
                <c:pt idx="99">
                  <c:v>311</c:v>
                </c:pt>
                <c:pt idx="100">
                  <c:v>311</c:v>
                </c:pt>
                <c:pt idx="101">
                  <c:v>312</c:v>
                </c:pt>
                <c:pt idx="102">
                  <c:v>312</c:v>
                </c:pt>
                <c:pt idx="103">
                  <c:v>313</c:v>
                </c:pt>
                <c:pt idx="104">
                  <c:v>313</c:v>
                </c:pt>
                <c:pt idx="105">
                  <c:v>313</c:v>
                </c:pt>
                <c:pt idx="106">
                  <c:v>313</c:v>
                </c:pt>
                <c:pt idx="107">
                  <c:v>313</c:v>
                </c:pt>
                <c:pt idx="108">
                  <c:v>313</c:v>
                </c:pt>
                <c:pt idx="109">
                  <c:v>314</c:v>
                </c:pt>
                <c:pt idx="110">
                  <c:v>314</c:v>
                </c:pt>
                <c:pt idx="111">
                  <c:v>315</c:v>
                </c:pt>
                <c:pt idx="112">
                  <c:v>315</c:v>
                </c:pt>
                <c:pt idx="113">
                  <c:v>315</c:v>
                </c:pt>
                <c:pt idx="114">
                  <c:v>315</c:v>
                </c:pt>
                <c:pt idx="115">
                  <c:v>316</c:v>
                </c:pt>
                <c:pt idx="116">
                  <c:v>316</c:v>
                </c:pt>
                <c:pt idx="117">
                  <c:v>316</c:v>
                </c:pt>
                <c:pt idx="118">
                  <c:v>316</c:v>
                </c:pt>
                <c:pt idx="119">
                  <c:v>317</c:v>
                </c:pt>
                <c:pt idx="120">
                  <c:v>317</c:v>
                </c:pt>
                <c:pt idx="121">
                  <c:v>318</c:v>
                </c:pt>
                <c:pt idx="122">
                  <c:v>318</c:v>
                </c:pt>
                <c:pt idx="123">
                  <c:v>318</c:v>
                </c:pt>
                <c:pt idx="124">
                  <c:v>318</c:v>
                </c:pt>
                <c:pt idx="125">
                  <c:v>318</c:v>
                </c:pt>
                <c:pt idx="126">
                  <c:v>319</c:v>
                </c:pt>
                <c:pt idx="127">
                  <c:v>319</c:v>
                </c:pt>
                <c:pt idx="128">
                  <c:v>319</c:v>
                </c:pt>
                <c:pt idx="129">
                  <c:v>319</c:v>
                </c:pt>
                <c:pt idx="130">
                  <c:v>320</c:v>
                </c:pt>
                <c:pt idx="131">
                  <c:v>320</c:v>
                </c:pt>
                <c:pt idx="132">
                  <c:v>320</c:v>
                </c:pt>
                <c:pt idx="133">
                  <c:v>320</c:v>
                </c:pt>
                <c:pt idx="134">
                  <c:v>320</c:v>
                </c:pt>
                <c:pt idx="135">
                  <c:v>321</c:v>
                </c:pt>
                <c:pt idx="136">
                  <c:v>321</c:v>
                </c:pt>
                <c:pt idx="137">
                  <c:v>321</c:v>
                </c:pt>
                <c:pt idx="138">
                  <c:v>322</c:v>
                </c:pt>
                <c:pt idx="139">
                  <c:v>322</c:v>
                </c:pt>
                <c:pt idx="140">
                  <c:v>322</c:v>
                </c:pt>
                <c:pt idx="141">
                  <c:v>322</c:v>
                </c:pt>
                <c:pt idx="142">
                  <c:v>322</c:v>
                </c:pt>
                <c:pt idx="143">
                  <c:v>322</c:v>
                </c:pt>
                <c:pt idx="144">
                  <c:v>323</c:v>
                </c:pt>
                <c:pt idx="145">
                  <c:v>323</c:v>
                </c:pt>
                <c:pt idx="146">
                  <c:v>323</c:v>
                </c:pt>
                <c:pt idx="147">
                  <c:v>324</c:v>
                </c:pt>
                <c:pt idx="148">
                  <c:v>324</c:v>
                </c:pt>
                <c:pt idx="149">
                  <c:v>324</c:v>
                </c:pt>
                <c:pt idx="150">
                  <c:v>324</c:v>
                </c:pt>
                <c:pt idx="151">
                  <c:v>324</c:v>
                </c:pt>
                <c:pt idx="152">
                  <c:v>325</c:v>
                </c:pt>
                <c:pt idx="153">
                  <c:v>324</c:v>
                </c:pt>
                <c:pt idx="154">
                  <c:v>325</c:v>
                </c:pt>
                <c:pt idx="155">
                  <c:v>326</c:v>
                </c:pt>
                <c:pt idx="156">
                  <c:v>326</c:v>
                </c:pt>
                <c:pt idx="157">
                  <c:v>326</c:v>
                </c:pt>
                <c:pt idx="158">
                  <c:v>327</c:v>
                </c:pt>
                <c:pt idx="159">
                  <c:v>327</c:v>
                </c:pt>
                <c:pt idx="160">
                  <c:v>327</c:v>
                </c:pt>
                <c:pt idx="161">
                  <c:v>327</c:v>
                </c:pt>
                <c:pt idx="162">
                  <c:v>327</c:v>
                </c:pt>
                <c:pt idx="163">
                  <c:v>328</c:v>
                </c:pt>
                <c:pt idx="164">
                  <c:v>328</c:v>
                </c:pt>
                <c:pt idx="165">
                  <c:v>328</c:v>
                </c:pt>
                <c:pt idx="166">
                  <c:v>329</c:v>
                </c:pt>
                <c:pt idx="167">
                  <c:v>329</c:v>
                </c:pt>
                <c:pt idx="168">
                  <c:v>329</c:v>
                </c:pt>
                <c:pt idx="169">
                  <c:v>330</c:v>
                </c:pt>
                <c:pt idx="170">
                  <c:v>330</c:v>
                </c:pt>
                <c:pt idx="171">
                  <c:v>330</c:v>
                </c:pt>
                <c:pt idx="172">
                  <c:v>330</c:v>
                </c:pt>
                <c:pt idx="173">
                  <c:v>331</c:v>
                </c:pt>
                <c:pt idx="174">
                  <c:v>331</c:v>
                </c:pt>
                <c:pt idx="175">
                  <c:v>331</c:v>
                </c:pt>
                <c:pt idx="176">
                  <c:v>332</c:v>
                </c:pt>
                <c:pt idx="177">
                  <c:v>331</c:v>
                </c:pt>
                <c:pt idx="178">
                  <c:v>332</c:v>
                </c:pt>
                <c:pt idx="179">
                  <c:v>332</c:v>
                </c:pt>
                <c:pt idx="180">
                  <c:v>333</c:v>
                </c:pt>
                <c:pt idx="181">
                  <c:v>333</c:v>
                </c:pt>
                <c:pt idx="182">
                  <c:v>333</c:v>
                </c:pt>
                <c:pt idx="183">
                  <c:v>333</c:v>
                </c:pt>
                <c:pt idx="184">
                  <c:v>334</c:v>
                </c:pt>
                <c:pt idx="185">
                  <c:v>334</c:v>
                </c:pt>
                <c:pt idx="186">
                  <c:v>334</c:v>
                </c:pt>
                <c:pt idx="187">
                  <c:v>335</c:v>
                </c:pt>
                <c:pt idx="188">
                  <c:v>335</c:v>
                </c:pt>
                <c:pt idx="189">
                  <c:v>335</c:v>
                </c:pt>
                <c:pt idx="190">
                  <c:v>336</c:v>
                </c:pt>
                <c:pt idx="191">
                  <c:v>337</c:v>
                </c:pt>
                <c:pt idx="192">
                  <c:v>337</c:v>
                </c:pt>
                <c:pt idx="193">
                  <c:v>337</c:v>
                </c:pt>
                <c:pt idx="194">
                  <c:v>337</c:v>
                </c:pt>
                <c:pt idx="195">
                  <c:v>337</c:v>
                </c:pt>
                <c:pt idx="196">
                  <c:v>337</c:v>
                </c:pt>
                <c:pt idx="197">
                  <c:v>337</c:v>
                </c:pt>
                <c:pt idx="198">
                  <c:v>338</c:v>
                </c:pt>
                <c:pt idx="199">
                  <c:v>339</c:v>
                </c:pt>
                <c:pt idx="200">
                  <c:v>339</c:v>
                </c:pt>
                <c:pt idx="201">
                  <c:v>339</c:v>
                </c:pt>
                <c:pt idx="202">
                  <c:v>340</c:v>
                </c:pt>
                <c:pt idx="203">
                  <c:v>339</c:v>
                </c:pt>
                <c:pt idx="204">
                  <c:v>340</c:v>
                </c:pt>
                <c:pt idx="205">
                  <c:v>341</c:v>
                </c:pt>
                <c:pt idx="206">
                  <c:v>341</c:v>
                </c:pt>
                <c:pt idx="207">
                  <c:v>342</c:v>
                </c:pt>
                <c:pt idx="208">
                  <c:v>342</c:v>
                </c:pt>
                <c:pt idx="209">
                  <c:v>342</c:v>
                </c:pt>
                <c:pt idx="210">
                  <c:v>342</c:v>
                </c:pt>
                <c:pt idx="211">
                  <c:v>343</c:v>
                </c:pt>
                <c:pt idx="212">
                  <c:v>343</c:v>
                </c:pt>
                <c:pt idx="213">
                  <c:v>344</c:v>
                </c:pt>
                <c:pt idx="214">
                  <c:v>344</c:v>
                </c:pt>
                <c:pt idx="215">
                  <c:v>344</c:v>
                </c:pt>
                <c:pt idx="216">
                  <c:v>345</c:v>
                </c:pt>
                <c:pt idx="217">
                  <c:v>345</c:v>
                </c:pt>
                <c:pt idx="218">
                  <c:v>346</c:v>
                </c:pt>
                <c:pt idx="219">
                  <c:v>346</c:v>
                </c:pt>
                <c:pt idx="220">
                  <c:v>345</c:v>
                </c:pt>
                <c:pt idx="221">
                  <c:v>346</c:v>
                </c:pt>
                <c:pt idx="222">
                  <c:v>346</c:v>
                </c:pt>
                <c:pt idx="223">
                  <c:v>347</c:v>
                </c:pt>
                <c:pt idx="224">
                  <c:v>348</c:v>
                </c:pt>
                <c:pt idx="225">
                  <c:v>348</c:v>
                </c:pt>
                <c:pt idx="226">
                  <c:v>348</c:v>
                </c:pt>
                <c:pt idx="227">
                  <c:v>348</c:v>
                </c:pt>
                <c:pt idx="228">
                  <c:v>348</c:v>
                </c:pt>
                <c:pt idx="229">
                  <c:v>349</c:v>
                </c:pt>
                <c:pt idx="230">
                  <c:v>350</c:v>
                </c:pt>
                <c:pt idx="231">
                  <c:v>350</c:v>
                </c:pt>
                <c:pt idx="232">
                  <c:v>350</c:v>
                </c:pt>
                <c:pt idx="233">
                  <c:v>351</c:v>
                </c:pt>
                <c:pt idx="234">
                  <c:v>351</c:v>
                </c:pt>
                <c:pt idx="235">
                  <c:v>352</c:v>
                </c:pt>
                <c:pt idx="236">
                  <c:v>352</c:v>
                </c:pt>
                <c:pt idx="237">
                  <c:v>352</c:v>
                </c:pt>
                <c:pt idx="238">
                  <c:v>353</c:v>
                </c:pt>
                <c:pt idx="239">
                  <c:v>353</c:v>
                </c:pt>
                <c:pt idx="240">
                  <c:v>354</c:v>
                </c:pt>
                <c:pt idx="241">
                  <c:v>354</c:v>
                </c:pt>
                <c:pt idx="242">
                  <c:v>355</c:v>
                </c:pt>
                <c:pt idx="243">
                  <c:v>355</c:v>
                </c:pt>
                <c:pt idx="244">
                  <c:v>356</c:v>
                </c:pt>
                <c:pt idx="245">
                  <c:v>356</c:v>
                </c:pt>
                <c:pt idx="246">
                  <c:v>356</c:v>
                </c:pt>
                <c:pt idx="247">
                  <c:v>356</c:v>
                </c:pt>
                <c:pt idx="248">
                  <c:v>356</c:v>
                </c:pt>
                <c:pt idx="249">
                  <c:v>357</c:v>
                </c:pt>
                <c:pt idx="250">
                  <c:v>357</c:v>
                </c:pt>
                <c:pt idx="251">
                  <c:v>357</c:v>
                </c:pt>
                <c:pt idx="252">
                  <c:v>358</c:v>
                </c:pt>
                <c:pt idx="253">
                  <c:v>359</c:v>
                </c:pt>
                <c:pt idx="254">
                  <c:v>359</c:v>
                </c:pt>
                <c:pt idx="255">
                  <c:v>359</c:v>
                </c:pt>
                <c:pt idx="256">
                  <c:v>360</c:v>
                </c:pt>
                <c:pt idx="257">
                  <c:v>359</c:v>
                </c:pt>
                <c:pt idx="258">
                  <c:v>360</c:v>
                </c:pt>
                <c:pt idx="259">
                  <c:v>361</c:v>
                </c:pt>
                <c:pt idx="260">
                  <c:v>361</c:v>
                </c:pt>
                <c:pt idx="261">
                  <c:v>361</c:v>
                </c:pt>
                <c:pt idx="262">
                  <c:v>362</c:v>
                </c:pt>
                <c:pt idx="263">
                  <c:v>362</c:v>
                </c:pt>
                <c:pt idx="264">
                  <c:v>362</c:v>
                </c:pt>
                <c:pt idx="265">
                  <c:v>362</c:v>
                </c:pt>
                <c:pt idx="266">
                  <c:v>363</c:v>
                </c:pt>
                <c:pt idx="267">
                  <c:v>363</c:v>
                </c:pt>
                <c:pt idx="268">
                  <c:v>364</c:v>
                </c:pt>
                <c:pt idx="269">
                  <c:v>364</c:v>
                </c:pt>
                <c:pt idx="270">
                  <c:v>364</c:v>
                </c:pt>
                <c:pt idx="271">
                  <c:v>364</c:v>
                </c:pt>
                <c:pt idx="272">
                  <c:v>365</c:v>
                </c:pt>
                <c:pt idx="273">
                  <c:v>365</c:v>
                </c:pt>
                <c:pt idx="274">
                  <c:v>365</c:v>
                </c:pt>
                <c:pt idx="275">
                  <c:v>366</c:v>
                </c:pt>
                <c:pt idx="276">
                  <c:v>366</c:v>
                </c:pt>
                <c:pt idx="277">
                  <c:v>367</c:v>
                </c:pt>
                <c:pt idx="278">
                  <c:v>367</c:v>
                </c:pt>
                <c:pt idx="279">
                  <c:v>367</c:v>
                </c:pt>
                <c:pt idx="280">
                  <c:v>368</c:v>
                </c:pt>
                <c:pt idx="281">
                  <c:v>368</c:v>
                </c:pt>
                <c:pt idx="282">
                  <c:v>369</c:v>
                </c:pt>
                <c:pt idx="283">
                  <c:v>369</c:v>
                </c:pt>
                <c:pt idx="284">
                  <c:v>369</c:v>
                </c:pt>
                <c:pt idx="285">
                  <c:v>369</c:v>
                </c:pt>
                <c:pt idx="286">
                  <c:v>370</c:v>
                </c:pt>
                <c:pt idx="287">
                  <c:v>370</c:v>
                </c:pt>
                <c:pt idx="288">
                  <c:v>370</c:v>
                </c:pt>
                <c:pt idx="289">
                  <c:v>369</c:v>
                </c:pt>
                <c:pt idx="290">
                  <c:v>370</c:v>
                </c:pt>
                <c:pt idx="291">
                  <c:v>369</c:v>
                </c:pt>
                <c:pt idx="292">
                  <c:v>369</c:v>
                </c:pt>
                <c:pt idx="293">
                  <c:v>369</c:v>
                </c:pt>
                <c:pt idx="294">
                  <c:v>369</c:v>
                </c:pt>
                <c:pt idx="295">
                  <c:v>369</c:v>
                </c:pt>
                <c:pt idx="296">
                  <c:v>369</c:v>
                </c:pt>
                <c:pt idx="297">
                  <c:v>369</c:v>
                </c:pt>
                <c:pt idx="298">
                  <c:v>369</c:v>
                </c:pt>
                <c:pt idx="299">
                  <c:v>369</c:v>
                </c:pt>
                <c:pt idx="300">
                  <c:v>369</c:v>
                </c:pt>
                <c:pt idx="301">
                  <c:v>369</c:v>
                </c:pt>
                <c:pt idx="302">
                  <c:v>369</c:v>
                </c:pt>
                <c:pt idx="303">
                  <c:v>369</c:v>
                </c:pt>
                <c:pt idx="304">
                  <c:v>369</c:v>
                </c:pt>
                <c:pt idx="305">
                  <c:v>369</c:v>
                </c:pt>
                <c:pt idx="306">
                  <c:v>368</c:v>
                </c:pt>
                <c:pt idx="307">
                  <c:v>369</c:v>
                </c:pt>
                <c:pt idx="308">
                  <c:v>368</c:v>
                </c:pt>
                <c:pt idx="309">
                  <c:v>368</c:v>
                </c:pt>
                <c:pt idx="310">
                  <c:v>368</c:v>
                </c:pt>
                <c:pt idx="311">
                  <c:v>368</c:v>
                </c:pt>
                <c:pt idx="312">
                  <c:v>368</c:v>
                </c:pt>
                <c:pt idx="313">
                  <c:v>368</c:v>
                </c:pt>
                <c:pt idx="314">
                  <c:v>368</c:v>
                </c:pt>
                <c:pt idx="315">
                  <c:v>368</c:v>
                </c:pt>
                <c:pt idx="316">
                  <c:v>368</c:v>
                </c:pt>
                <c:pt idx="317">
                  <c:v>368</c:v>
                </c:pt>
                <c:pt idx="318">
                  <c:v>367</c:v>
                </c:pt>
                <c:pt idx="319">
                  <c:v>368</c:v>
                </c:pt>
                <c:pt idx="320">
                  <c:v>371</c:v>
                </c:pt>
                <c:pt idx="321">
                  <c:v/>
                </c:pt>
                <c:pt idx="322">
                  <c:v/>
                </c:pt>
                <c:pt idx="323">
                  <c:v/>
                </c:pt>
                <c:pt idx="324">
                  <c:v/>
                </c:pt>
                <c:pt idx="325">
                  <c:v/>
                </c:pt>
                <c:pt idx="326">
                  <c:v/>
                </c:pt>
                <c:pt idx="327">
                  <c:v/>
                </c:pt>
                <c:pt idx="328">
                  <c:v/>
                </c:pt>
                <c:pt idx="329">
                  <c:v/>
                </c:pt>
                <c:pt idx="330">
                  <c:v/>
                </c:pt>
                <c:pt idx="331">
                  <c:v/>
                </c:pt>
                <c:pt idx="332">
                  <c:v/>
                </c:pt>
                <c:pt idx="333">
                  <c:v/>
                </c:pt>
                <c:pt idx="334">
                  <c:v/>
                </c:pt>
                <c:pt idx="335">
                  <c:v/>
                </c:pt>
                <c:pt idx="336">
                  <c:v/>
                </c:pt>
                <c:pt idx="337">
                  <c:v/>
                </c:pt>
                <c:pt idx="338">
                  <c:v/>
                </c:pt>
                <c:pt idx="339">
                  <c:v/>
                </c:pt>
                <c:pt idx="340">
                  <c:v/>
                </c:pt>
                <c:pt idx="341">
                  <c:v/>
                </c:pt>
                <c:pt idx="342">
                  <c:v/>
                </c:pt>
                <c:pt idx="343">
                  <c:v/>
                </c:pt>
                <c:pt idx="344">
                  <c:v/>
                </c:pt>
                <c:pt idx="345">
                  <c:v/>
                </c:pt>
                <c:pt idx="346">
                  <c:v/>
                </c:pt>
                <c:pt idx="347">
                  <c:v/>
                </c:pt>
                <c:pt idx="348">
                  <c:v/>
                </c:pt>
                <c:pt idx="349">
                  <c:v/>
                </c:pt>
                <c:pt idx="350">
                  <c:v/>
                </c:pt>
                <c:pt idx="351">
                  <c:v/>
                </c:pt>
                <c:pt idx="352">
                  <c:v/>
                </c:pt>
                <c:pt idx="353">
                  <c:v/>
                </c:pt>
                <c:pt idx="354">
                  <c:v/>
                </c:pt>
                <c:pt idx="355">
                  <c:v/>
                </c:pt>
                <c:pt idx="356">
                  <c:v/>
                </c:pt>
                <c:pt idx="357">
                  <c:v/>
                </c:pt>
                <c:pt idx="358">
                  <c:v/>
                </c:pt>
                <c:pt idx="359">
                  <c:v/>
                </c:pt>
                <c:pt idx="360">
                  <c:v/>
                </c:pt>
                <c:pt idx="361">
                  <c:v/>
                </c:pt>
                <c:pt idx="362">
                  <c:v/>
                </c:pt>
                <c:pt idx="363">
                  <c:v/>
                </c:pt>
                <c:pt idx="364">
                  <c:v/>
                </c:pt>
                <c:pt idx="365">
                  <c:v/>
                </c:pt>
                <c:pt idx="366">
                  <c:v/>
                </c:pt>
                <c:pt idx="367">
                  <c:v/>
                </c:pt>
                <c:pt idx="368">
                  <c:v/>
                </c:pt>
                <c:pt idx="369">
                  <c:v/>
                </c:pt>
                <c:pt idx="370">
                  <c:v/>
                </c:pt>
                <c:pt idx="371">
                  <c:v/>
                </c:pt>
                <c:pt idx="372">
                  <c:v/>
                </c:pt>
                <c:pt idx="373">
                  <c:v/>
                </c:pt>
                <c:pt idx="374">
                  <c:v/>
                </c:pt>
                <c:pt idx="375">
                  <c:v/>
                </c:pt>
                <c:pt idx="376">
                  <c:v/>
                </c:pt>
                <c:pt idx="377">
                  <c:v/>
                </c:pt>
                <c:pt idx="378">
                  <c:v/>
                </c:pt>
                <c:pt idx="379">
                  <c:v/>
                </c:pt>
                <c:pt idx="380">
                  <c:v/>
                </c:pt>
                <c:pt idx="381">
                  <c:v/>
                </c:pt>
                <c:pt idx="382">
                  <c:v/>
                </c:pt>
                <c:pt idx="383">
                  <c:v/>
                </c:pt>
                <c:pt idx="384">
                  <c:v/>
                </c:pt>
                <c:pt idx="385">
                  <c:v/>
                </c:pt>
                <c:pt idx="386">
                  <c:v/>
                </c:pt>
                <c:pt idx="387">
                  <c:v/>
                </c:pt>
                <c:pt idx="388">
                  <c:v/>
                </c:pt>
                <c:pt idx="389">
                  <c:v/>
                </c:pt>
                <c:pt idx="390">
                  <c:v/>
                </c:pt>
                <c:pt idx="391">
                  <c:v/>
                </c:pt>
                <c:pt idx="392">
                  <c:v/>
                </c:pt>
                <c:pt idx="393">
                  <c:v/>
                </c:pt>
                <c:pt idx="394">
                  <c:v/>
                </c:pt>
                <c:pt idx="395">
                  <c:v/>
                </c:pt>
                <c:pt idx="396">
                  <c:v/>
                </c:pt>
                <c:pt idx="397">
                  <c:v/>
                </c:pt>
                <c:pt idx="398">
                  <c:v/>
                </c:pt>
                <c:pt idx="399">
                  <c:v/>
                </c:pt>
                <c:pt idx="400">
                  <c:v/>
                </c:pt>
                <c:pt idx="401">
                  <c:v/>
                </c:pt>
                <c:pt idx="402">
                  <c:v/>
                </c:pt>
                <c:pt idx="403">
                  <c:v/>
                </c:pt>
                <c:pt idx="404">
                  <c:v/>
                </c:pt>
                <c:pt idx="405">
                  <c:v/>
                </c:pt>
                <c:pt idx="406">
                  <c:v/>
                </c:pt>
                <c:pt idx="407">
                  <c:v/>
                </c:pt>
                <c:pt idx="408">
                  <c:v/>
                </c:pt>
                <c:pt idx="409">
                  <c:v/>
                </c:pt>
                <c:pt idx="410">
                  <c:v/>
                </c:pt>
                <c:pt idx="411">
                  <c:v/>
                </c:pt>
                <c:pt idx="412">
                  <c:v/>
                </c:pt>
                <c:pt idx="413">
                  <c:v/>
                </c:pt>
                <c:pt idx="414">
                  <c:v/>
                </c:pt>
                <c:pt idx="415">
                  <c:v/>
                </c:pt>
                <c:pt idx="416">
                  <c:v/>
                </c:pt>
                <c:pt idx="417">
                  <c:v/>
                </c:pt>
                <c:pt idx="418">
                  <c:v/>
                </c:pt>
                <c:pt idx="419">
                  <c:v/>
                </c:pt>
                <c:pt idx="420">
                  <c:v/>
                </c:pt>
                <c:pt idx="421">
                  <c:v/>
                </c:pt>
                <c:pt idx="422">
                  <c:v/>
                </c:pt>
                <c:pt idx="423">
                  <c:v/>
                </c:pt>
                <c:pt idx="424">
                  <c:v/>
                </c:pt>
                <c:pt idx="425">
                  <c:v/>
                </c:pt>
                <c:pt idx="426">
                  <c:v/>
                </c:pt>
                <c:pt idx="427">
                  <c:v/>
                </c:pt>
                <c:pt idx="428">
                  <c:v/>
                </c:pt>
                <c:pt idx="429">
                  <c:v/>
                </c:pt>
                <c:pt idx="430">
                  <c:v/>
                </c:pt>
                <c:pt idx="431">
                  <c:v/>
                </c:pt>
                <c:pt idx="432">
                  <c:v/>
                </c:pt>
                <c:pt idx="433">
                  <c:v/>
                </c:pt>
                <c:pt idx="434">
                  <c:v/>
                </c:pt>
                <c:pt idx="435">
                  <c:v/>
                </c:pt>
                <c:pt idx="436">
                  <c:v/>
                </c:pt>
                <c:pt idx="437">
                  <c:v/>
                </c:pt>
                <c:pt idx="438">
                  <c:v/>
                </c:pt>
                <c:pt idx="439">
                  <c:v/>
                </c:pt>
                <c:pt idx="440">
                  <c:v/>
                </c:pt>
                <c:pt idx="441">
                  <c:v/>
                </c:pt>
                <c:pt idx="442">
                  <c:v/>
                </c:pt>
                <c:pt idx="443">
                  <c:v/>
                </c:pt>
                <c:pt idx="444">
                  <c:v/>
                </c:pt>
                <c:pt idx="445">
                  <c:v/>
                </c:pt>
                <c:pt idx="446">
                  <c:v/>
                </c:pt>
                <c:pt idx="447">
                  <c:v/>
                </c:pt>
                <c:pt idx="448">
                  <c:v/>
                </c:pt>
                <c:pt idx="449">
                  <c:v/>
                </c:pt>
                <c:pt idx="450">
                  <c:v/>
                </c:pt>
                <c:pt idx="451">
                  <c:v/>
                </c:pt>
                <c:pt idx="452">
                  <c:v/>
                </c:pt>
                <c:pt idx="453">
                  <c:v/>
                </c:pt>
                <c:pt idx="454">
                  <c:v/>
                </c:pt>
                <c:pt idx="455">
                  <c:v/>
                </c:pt>
                <c:pt idx="456">
                  <c:v/>
                </c:pt>
                <c:pt idx="457">
                  <c:v/>
                </c:pt>
                <c:pt idx="458">
                  <c:v/>
                </c:pt>
                <c:pt idx="459">
                  <c:v/>
                </c:pt>
                <c:pt idx="460">
                  <c:v/>
                </c:pt>
                <c:pt idx="461">
                  <c:v/>
                </c:pt>
                <c:pt idx="462">
                  <c:v/>
                </c:pt>
                <c:pt idx="463">
                  <c:v/>
                </c:pt>
                <c:pt idx="464">
                  <c:v/>
                </c:pt>
                <c:pt idx="465">
                  <c:v/>
                </c:pt>
                <c:pt idx="466">
                  <c:v/>
                </c:pt>
                <c:pt idx="467">
                  <c:v/>
                </c:pt>
                <c:pt idx="468">
                  <c:v/>
                </c:pt>
                <c:pt idx="469">
                  <c:v/>
                </c:pt>
                <c:pt idx="470">
                  <c:v/>
                </c:pt>
                <c:pt idx="471">
                  <c:v/>
                </c:pt>
                <c:pt idx="472">
                  <c:v/>
                </c:pt>
                <c:pt idx="473">
                  <c:v/>
                </c:pt>
                <c:pt idx="474">
                  <c:v/>
                </c:pt>
                <c:pt idx="475">
                  <c:v/>
                </c:pt>
                <c:pt idx="476">
                  <c:v/>
                </c:pt>
                <c:pt idx="477">
                  <c:v/>
                </c:pt>
                <c:pt idx="478">
                  <c:v/>
                </c:pt>
                <c:pt idx="479">
                  <c:v/>
                </c:pt>
                <c:pt idx="480">
                  <c:v/>
                </c:pt>
                <c:pt idx="481">
                  <c:v/>
                </c:pt>
                <c:pt idx="482">
                  <c:v/>
                </c:pt>
                <c:pt idx="483">
                  <c:v/>
                </c:pt>
                <c:pt idx="484">
                  <c:v/>
                </c:pt>
                <c:pt idx="485">
                  <c:v/>
                </c:pt>
                <c:pt idx="486">
                  <c:v/>
                </c:pt>
                <c:pt idx="487">
                  <c:v/>
                </c:pt>
                <c:pt idx="488">
                  <c:v/>
                </c:pt>
                <c:pt idx="489">
                  <c:v/>
                </c:pt>
                <c:pt idx="490">
                  <c:v/>
                </c:pt>
                <c:pt idx="491">
                  <c:v/>
                </c:pt>
                <c:pt idx="492">
                  <c:v/>
                </c:pt>
                <c:pt idx="493">
                  <c:v/>
                </c:pt>
                <c:pt idx="494">
                  <c:v/>
                </c:pt>
                <c:pt idx="495">
                  <c:v/>
                </c:pt>
                <c:pt idx="496">
                  <c:v/>
                </c:pt>
                <c:pt idx="497">
                  <c:v/>
                </c:pt>
                <c:pt idx="498">
                  <c:v/>
                </c:pt>
                <c:pt idx="499">
                  <c:v/>
                </c:pt>
                <c:pt idx="500">
                  <c:v/>
                </c:pt>
                <c:pt idx="501">
                  <c:v/>
                </c:pt>
                <c:pt idx="502">
                  <c:v/>
                </c:pt>
                <c:pt idx="503">
                  <c:v/>
                </c:pt>
                <c:pt idx="504">
                  <c:v/>
                </c:pt>
              </c:numCache>
            </c:numRef>
          </c:val>
          <c:smooth val="0"/>
        </c:ser>
        <c:marker val="0"/>
        <c:smooth val="0"/>
        <c:axId val="98918395"/>
        <c:axId val="118950131"/>
      </c:lineChart>
      <c:catAx>
        <c:axId val="98918395"/>
        <c:scaling>
          <c:orientation val="minMax"/>
        </c:scaling>
        <c:axPos val="b"/>
        <c:crossAx val="118950131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118950131"/>
        <c:scaling>
          <c:orientation val="minMax"/>
          <c:min val="150"/>
        </c:scaling>
        <c:axPos val="l"/>
        <c:crossAx val="98918395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18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ex5_D30_heatTemp1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Sheet1!$A$2:$A$457</c:f>
              <c:numCache>
                <c:formatCode>General</c:formatCode>
                <c:ptCount val="456"/>
                <c:pt idx="0">
                  <c:v>0.28</c:v>
                </c:pt>
                <c:pt idx="1">
                  <c:v>0.52</c:v>
                </c:pt>
                <c:pt idx="2">
                  <c:v>0.8</c:v>
                </c:pt>
                <c:pt idx="3">
                  <c:v>1.03</c:v>
                </c:pt>
                <c:pt idx="4">
                  <c:v>1.27</c:v>
                </c:pt>
                <c:pt idx="5">
                  <c:v>1.5</c:v>
                </c:pt>
                <c:pt idx="6">
                  <c:v>1.78</c:v>
                </c:pt>
                <c:pt idx="7">
                  <c:v>2.02</c:v>
                </c:pt>
                <c:pt idx="8">
                  <c:v>2.3</c:v>
                </c:pt>
                <c:pt idx="9">
                  <c:v>2.53</c:v>
                </c:pt>
                <c:pt idx="10">
                  <c:v>2.77</c:v>
                </c:pt>
                <c:pt idx="11">
                  <c:v>3</c:v>
                </c:pt>
                <c:pt idx="12">
                  <c:v>3.28</c:v>
                </c:pt>
                <c:pt idx="13">
                  <c:v>3.52</c:v>
                </c:pt>
                <c:pt idx="14">
                  <c:v>3.8</c:v>
                </c:pt>
                <c:pt idx="15">
                  <c:v>4.03</c:v>
                </c:pt>
                <c:pt idx="16">
                  <c:v>4.27</c:v>
                </c:pt>
                <c:pt idx="17">
                  <c:v>4.5</c:v>
                </c:pt>
                <c:pt idx="18">
                  <c:v>4.78</c:v>
                </c:pt>
                <c:pt idx="19">
                  <c:v>5.02</c:v>
                </c:pt>
                <c:pt idx="20">
                  <c:v>5.26</c:v>
                </c:pt>
                <c:pt idx="21">
                  <c:v>5.54</c:v>
                </c:pt>
                <c:pt idx="22">
                  <c:v>5.77</c:v>
                </c:pt>
                <c:pt idx="23">
                  <c:v>6.01</c:v>
                </c:pt>
                <c:pt idx="24">
                  <c:v>6.25</c:v>
                </c:pt>
                <c:pt idx="25">
                  <c:v>6.53</c:v>
                </c:pt>
                <c:pt idx="26">
                  <c:v>6.76</c:v>
                </c:pt>
                <c:pt idx="27">
                  <c:v>7.05</c:v>
                </c:pt>
                <c:pt idx="28">
                  <c:v>7.28</c:v>
                </c:pt>
                <c:pt idx="29">
                  <c:v>7.51</c:v>
                </c:pt>
                <c:pt idx="30">
                  <c:v>7.8</c:v>
                </c:pt>
                <c:pt idx="31">
                  <c:v>8.03</c:v>
                </c:pt>
                <c:pt idx="32">
                  <c:v>8.26</c:v>
                </c:pt>
                <c:pt idx="33">
                  <c:v>8.54</c:v>
                </c:pt>
                <c:pt idx="34">
                  <c:v>8.78</c:v>
                </c:pt>
                <c:pt idx="35">
                  <c:v>9.01</c:v>
                </c:pt>
                <c:pt idx="36">
                  <c:v>9.29</c:v>
                </c:pt>
                <c:pt idx="37">
                  <c:v>9.53</c:v>
                </c:pt>
                <c:pt idx="38">
                  <c:v>9.77</c:v>
                </c:pt>
                <c:pt idx="39">
                  <c:v>10.01</c:v>
                </c:pt>
                <c:pt idx="40">
                  <c:v>10.29</c:v>
                </c:pt>
                <c:pt idx="41">
                  <c:v>10.53</c:v>
                </c:pt>
                <c:pt idx="42">
                  <c:v>10.76</c:v>
                </c:pt>
                <c:pt idx="43">
                  <c:v>11.05</c:v>
                </c:pt>
                <c:pt idx="44">
                  <c:v>11.28</c:v>
                </c:pt>
                <c:pt idx="45">
                  <c:v>11.51</c:v>
                </c:pt>
                <c:pt idx="46">
                  <c:v>11.8</c:v>
                </c:pt>
                <c:pt idx="47">
                  <c:v>12.03</c:v>
                </c:pt>
                <c:pt idx="48">
                  <c:v>12.31</c:v>
                </c:pt>
                <c:pt idx="49">
                  <c:v>12.51</c:v>
                </c:pt>
                <c:pt idx="50">
                  <c:v>12.79</c:v>
                </c:pt>
                <c:pt idx="51">
                  <c:v>13.01</c:v>
                </c:pt>
                <c:pt idx="52">
                  <c:v>13.31</c:v>
                </c:pt>
                <c:pt idx="53">
                  <c:v>13.55</c:v>
                </c:pt>
                <c:pt idx="54">
                  <c:v>13.77</c:v>
                </c:pt>
                <c:pt idx="55">
                  <c:v>14.03</c:v>
                </c:pt>
                <c:pt idx="56">
                  <c:v>14.27</c:v>
                </c:pt>
                <c:pt idx="57">
                  <c:v>14.51</c:v>
                </c:pt>
                <c:pt idx="58">
                  <c:v>14.79</c:v>
                </c:pt>
                <c:pt idx="59">
                  <c:v>15.02</c:v>
                </c:pt>
                <c:pt idx="60">
                  <c:v>15.26</c:v>
                </c:pt>
                <c:pt idx="61">
                  <c:v>15.54</c:v>
                </c:pt>
                <c:pt idx="62">
                  <c:v>15.78</c:v>
                </c:pt>
                <c:pt idx="63">
                  <c:v>16.01</c:v>
                </c:pt>
                <c:pt idx="64">
                  <c:v>16.29</c:v>
                </c:pt>
                <c:pt idx="65">
                  <c:v>16.53</c:v>
                </c:pt>
                <c:pt idx="66">
                  <c:v>16.76</c:v>
                </c:pt>
                <c:pt idx="67">
                  <c:v>17.04</c:v>
                </c:pt>
                <c:pt idx="68">
                  <c:v>17.28</c:v>
                </c:pt>
                <c:pt idx="69">
                  <c:v>17.51</c:v>
                </c:pt>
                <c:pt idx="70">
                  <c:v>17.79</c:v>
                </c:pt>
                <c:pt idx="71">
                  <c:v>18.03</c:v>
                </c:pt>
                <c:pt idx="72">
                  <c:v>18.26</c:v>
                </c:pt>
                <c:pt idx="73">
                  <c:v>18.54</c:v>
                </c:pt>
                <c:pt idx="74">
                  <c:v>18.78</c:v>
                </c:pt>
                <c:pt idx="75">
                  <c:v>19.01</c:v>
                </c:pt>
                <c:pt idx="76">
                  <c:v>19.29</c:v>
                </c:pt>
                <c:pt idx="77">
                  <c:v>19.53</c:v>
                </c:pt>
                <c:pt idx="78">
                  <c:v>19.75</c:v>
                </c:pt>
                <c:pt idx="79">
                  <c:v>20.04</c:v>
                </c:pt>
                <c:pt idx="80">
                  <c:v>20.27</c:v>
                </c:pt>
                <c:pt idx="81">
                  <c:v>20.5</c:v>
                </c:pt>
                <c:pt idx="82">
                  <c:v>20.79</c:v>
                </c:pt>
                <c:pt idx="83">
                  <c:v>21.02</c:v>
                </c:pt>
                <c:pt idx="84">
                  <c:v>21.25</c:v>
                </c:pt>
                <c:pt idx="85">
                  <c:v>21.53</c:v>
                </c:pt>
                <c:pt idx="86">
                  <c:v>21.76</c:v>
                </c:pt>
                <c:pt idx="87">
                  <c:v>22.04</c:v>
                </c:pt>
                <c:pt idx="88">
                  <c:v>22.28</c:v>
                </c:pt>
                <c:pt idx="89">
                  <c:v>22.51</c:v>
                </c:pt>
                <c:pt idx="90">
                  <c:v>22.79</c:v>
                </c:pt>
                <c:pt idx="91">
                  <c:v>23.03</c:v>
                </c:pt>
                <c:pt idx="92">
                  <c:v>23.27</c:v>
                </c:pt>
                <c:pt idx="93">
                  <c:v>23.5</c:v>
                </c:pt>
                <c:pt idx="94">
                  <c:v>23.78</c:v>
                </c:pt>
                <c:pt idx="95">
                  <c:v>24.02</c:v>
                </c:pt>
                <c:pt idx="96">
                  <c:v>24.25</c:v>
                </c:pt>
                <c:pt idx="97">
                  <c:v>24.53</c:v>
                </c:pt>
                <c:pt idx="98">
                  <c:v>24.78</c:v>
                </c:pt>
                <c:pt idx="99">
                  <c:v>25.01</c:v>
                </c:pt>
                <c:pt idx="100">
                  <c:v>25.29</c:v>
                </c:pt>
                <c:pt idx="101">
                  <c:v>25.53</c:v>
                </c:pt>
                <c:pt idx="102">
                  <c:v>25.76</c:v>
                </c:pt>
                <c:pt idx="103">
                  <c:v>26.04</c:v>
                </c:pt>
                <c:pt idx="104">
                  <c:v>26.28</c:v>
                </c:pt>
                <c:pt idx="105">
                  <c:v>26.51</c:v>
                </c:pt>
                <c:pt idx="106">
                  <c:v>26.79</c:v>
                </c:pt>
                <c:pt idx="107">
                  <c:v>27.03</c:v>
                </c:pt>
                <c:pt idx="108">
                  <c:v>27.26</c:v>
                </c:pt>
                <c:pt idx="109">
                  <c:v>27.54</c:v>
                </c:pt>
                <c:pt idx="110">
                  <c:v>27.78</c:v>
                </c:pt>
                <c:pt idx="111">
                  <c:v>28.01</c:v>
                </c:pt>
                <c:pt idx="112">
                  <c:v>28.29</c:v>
                </c:pt>
                <c:pt idx="113">
                  <c:v>28.53</c:v>
                </c:pt>
                <c:pt idx="114">
                  <c:v>28.76</c:v>
                </c:pt>
                <c:pt idx="115">
                  <c:v>29.04</c:v>
                </c:pt>
                <c:pt idx="116">
                  <c:v>29.28</c:v>
                </c:pt>
                <c:pt idx="117">
                  <c:v>29.51</c:v>
                </c:pt>
                <c:pt idx="118">
                  <c:v>29.79</c:v>
                </c:pt>
                <c:pt idx="119">
                  <c:v>30.02</c:v>
                </c:pt>
                <c:pt idx="120">
                  <c:v>30.25</c:v>
                </c:pt>
                <c:pt idx="121">
                  <c:v>30.54</c:v>
                </c:pt>
                <c:pt idx="122">
                  <c:v>30.77</c:v>
                </c:pt>
                <c:pt idx="123">
                  <c:v>31</c:v>
                </c:pt>
                <c:pt idx="124">
                  <c:v>31.29</c:v>
                </c:pt>
                <c:pt idx="125">
                  <c:v>31.52</c:v>
                </c:pt>
                <c:pt idx="126">
                  <c:v>31.75</c:v>
                </c:pt>
                <c:pt idx="127">
                  <c:v>32.04</c:v>
                </c:pt>
                <c:pt idx="128">
                  <c:v>32.27</c:v>
                </c:pt>
                <c:pt idx="129">
                  <c:v>32.51</c:v>
                </c:pt>
                <c:pt idx="130">
                  <c:v>32.79</c:v>
                </c:pt>
                <c:pt idx="131">
                  <c:v>33.02</c:v>
                </c:pt>
                <c:pt idx="132">
                  <c:v>33.25</c:v>
                </c:pt>
                <c:pt idx="133">
                  <c:v>33.54</c:v>
                </c:pt>
                <c:pt idx="134">
                  <c:v>33.78</c:v>
                </c:pt>
                <c:pt idx="135">
                  <c:v>34.01</c:v>
                </c:pt>
                <c:pt idx="136">
                  <c:v>34.29</c:v>
                </c:pt>
                <c:pt idx="137">
                  <c:v>34.53</c:v>
                </c:pt>
                <c:pt idx="138">
                  <c:v>34.75</c:v>
                </c:pt>
                <c:pt idx="139">
                  <c:v>35.04</c:v>
                </c:pt>
                <c:pt idx="140">
                  <c:v>35.27</c:v>
                </c:pt>
                <c:pt idx="141">
                  <c:v>35.5</c:v>
                </c:pt>
                <c:pt idx="142">
                  <c:v>35.79</c:v>
                </c:pt>
                <c:pt idx="143">
                  <c:v>36.02</c:v>
                </c:pt>
                <c:pt idx="144">
                  <c:v>36.25</c:v>
                </c:pt>
                <c:pt idx="145">
                  <c:v>36.54</c:v>
                </c:pt>
                <c:pt idx="146">
                  <c:v>36.77</c:v>
                </c:pt>
                <c:pt idx="147">
                  <c:v>37</c:v>
                </c:pt>
                <c:pt idx="148">
                  <c:v>37.29</c:v>
                </c:pt>
                <c:pt idx="149">
                  <c:v>37.52</c:v>
                </c:pt>
                <c:pt idx="150">
                  <c:v>37.75</c:v>
                </c:pt>
                <c:pt idx="151">
                  <c:v>38.03</c:v>
                </c:pt>
                <c:pt idx="152">
                  <c:v>38.26</c:v>
                </c:pt>
                <c:pt idx="153">
                  <c:v>38.54</c:v>
                </c:pt>
                <c:pt idx="154">
                  <c:v>38.78</c:v>
                </c:pt>
                <c:pt idx="155">
                  <c:v>39.01</c:v>
                </c:pt>
                <c:pt idx="156">
                  <c:v>39.29</c:v>
                </c:pt>
                <c:pt idx="157">
                  <c:v>39.52</c:v>
                </c:pt>
                <c:pt idx="158">
                  <c:v>39.76</c:v>
                </c:pt>
                <c:pt idx="159">
                  <c:v>40.04</c:v>
                </c:pt>
                <c:pt idx="160">
                  <c:v>40.28</c:v>
                </c:pt>
                <c:pt idx="161">
                  <c:v>40.51</c:v>
                </c:pt>
                <c:pt idx="162">
                  <c:v>40.79</c:v>
                </c:pt>
                <c:pt idx="163">
                  <c:v>41.03</c:v>
                </c:pt>
                <c:pt idx="164">
                  <c:v>41.26</c:v>
                </c:pt>
                <c:pt idx="165">
                  <c:v>41.54</c:v>
                </c:pt>
                <c:pt idx="166">
                  <c:v>41.78</c:v>
                </c:pt>
                <c:pt idx="167">
                  <c:v>42.01</c:v>
                </c:pt>
                <c:pt idx="168">
                  <c:v>42.29</c:v>
                </c:pt>
                <c:pt idx="169">
                  <c:v>42.53</c:v>
                </c:pt>
                <c:pt idx="170">
                  <c:v>42.76</c:v>
                </c:pt>
                <c:pt idx="171">
                  <c:v>43.04</c:v>
                </c:pt>
                <c:pt idx="172">
                  <c:v>43.28</c:v>
                </c:pt>
                <c:pt idx="173">
                  <c:v>43.51</c:v>
                </c:pt>
                <c:pt idx="174">
                  <c:v>43.79</c:v>
                </c:pt>
                <c:pt idx="175">
                  <c:v>44.03</c:v>
                </c:pt>
                <c:pt idx="176">
                  <c:v>44.26</c:v>
                </c:pt>
                <c:pt idx="177">
                  <c:v>44.54</c:v>
                </c:pt>
                <c:pt idx="178">
                  <c:v>44.77</c:v>
                </c:pt>
                <c:pt idx="179">
                  <c:v>45</c:v>
                </c:pt>
                <c:pt idx="180">
                  <c:v>45.29</c:v>
                </c:pt>
                <c:pt idx="181">
                  <c:v>45.52</c:v>
                </c:pt>
                <c:pt idx="182">
                  <c:v>45.75</c:v>
                </c:pt>
                <c:pt idx="183">
                  <c:v>46.04</c:v>
                </c:pt>
                <c:pt idx="184">
                  <c:v>46.27</c:v>
                </c:pt>
                <c:pt idx="185">
                  <c:v>46.5</c:v>
                </c:pt>
                <c:pt idx="186">
                  <c:v>46.78</c:v>
                </c:pt>
                <c:pt idx="187">
                  <c:v>47.02</c:v>
                </c:pt>
                <c:pt idx="188">
                  <c:v>47.25</c:v>
                </c:pt>
                <c:pt idx="189">
                  <c:v>47.53</c:v>
                </c:pt>
                <c:pt idx="190">
                  <c:v>47.77</c:v>
                </c:pt>
                <c:pt idx="191">
                  <c:v>48</c:v>
                </c:pt>
                <c:pt idx="192">
                  <c:v>48.28</c:v>
                </c:pt>
                <c:pt idx="193">
                  <c:v>48.52</c:v>
                </c:pt>
                <c:pt idx="194">
                  <c:v>48.75</c:v>
                </c:pt>
                <c:pt idx="195">
                  <c:v>49.03</c:v>
                </c:pt>
                <c:pt idx="196">
                  <c:v>49.27</c:v>
                </c:pt>
                <c:pt idx="197">
                  <c:v>49.5</c:v>
                </c:pt>
                <c:pt idx="198">
                  <c:v>49.79</c:v>
                </c:pt>
                <c:pt idx="199">
                  <c:v>50.02</c:v>
                </c:pt>
                <c:pt idx="200">
                  <c:v>50.26</c:v>
                </c:pt>
                <c:pt idx="201">
                  <c:v>50.54</c:v>
                </c:pt>
                <c:pt idx="202">
                  <c:v>50.77</c:v>
                </c:pt>
                <c:pt idx="203">
                  <c:v>51.01</c:v>
                </c:pt>
                <c:pt idx="204">
                  <c:v>51.29</c:v>
                </c:pt>
                <c:pt idx="205">
                  <c:v>51.52</c:v>
                </c:pt>
                <c:pt idx="206">
                  <c:v>51.76</c:v>
                </c:pt>
                <c:pt idx="207">
                  <c:v>52.04</c:v>
                </c:pt>
                <c:pt idx="208">
                  <c:v>52.27</c:v>
                </c:pt>
                <c:pt idx="209">
                  <c:v>52.51</c:v>
                </c:pt>
                <c:pt idx="210">
                  <c:v>52.79</c:v>
                </c:pt>
                <c:pt idx="211">
                  <c:v>53.02</c:v>
                </c:pt>
                <c:pt idx="212">
                  <c:v>53.26</c:v>
                </c:pt>
                <c:pt idx="213">
                  <c:v>53.54</c:v>
                </c:pt>
                <c:pt idx="214">
                  <c:v>53.77</c:v>
                </c:pt>
                <c:pt idx="215">
                  <c:v>54.01</c:v>
                </c:pt>
                <c:pt idx="216">
                  <c:v>54.28</c:v>
                </c:pt>
                <c:pt idx="217">
                  <c:v>54.52</c:v>
                </c:pt>
                <c:pt idx="218">
                  <c:v>54.76</c:v>
                </c:pt>
                <c:pt idx="219">
                  <c:v>55.04</c:v>
                </c:pt>
                <c:pt idx="220">
                  <c:v>55.27</c:v>
                </c:pt>
                <c:pt idx="221">
                  <c:v>55.51</c:v>
                </c:pt>
                <c:pt idx="222">
                  <c:v>55.8</c:v>
                </c:pt>
                <c:pt idx="223">
                  <c:v>56.03</c:v>
                </c:pt>
                <c:pt idx="224">
                  <c:v>56.27</c:v>
                </c:pt>
                <c:pt idx="225">
                  <c:v>56.55</c:v>
                </c:pt>
                <c:pt idx="226">
                  <c:v>56.78</c:v>
                </c:pt>
                <c:pt idx="227">
                  <c:v>57.01</c:v>
                </c:pt>
                <c:pt idx="228">
                  <c:v>57.29</c:v>
                </c:pt>
                <c:pt idx="229">
                  <c:v>57.53</c:v>
                </c:pt>
                <c:pt idx="230">
                  <c:v>57.76</c:v>
                </c:pt>
                <c:pt idx="231">
                  <c:v>58.04</c:v>
                </c:pt>
                <c:pt idx="232">
                  <c:v>58.28</c:v>
                </c:pt>
                <c:pt idx="233">
                  <c:v>58.51</c:v>
                </c:pt>
                <c:pt idx="234">
                  <c:v>58.79</c:v>
                </c:pt>
                <c:pt idx="235">
                  <c:v>59.03</c:v>
                </c:pt>
                <c:pt idx="236">
                  <c:v>59.26</c:v>
                </c:pt>
                <c:pt idx="237">
                  <c:v>59.54</c:v>
                </c:pt>
                <c:pt idx="238">
                  <c:v>59.78</c:v>
                </c:pt>
                <c:pt idx="239">
                  <c:v>60.01</c:v>
                </c:pt>
                <c:pt idx="240">
                  <c:v>60.29</c:v>
                </c:pt>
                <c:pt idx="241">
                  <c:v>60.53</c:v>
                </c:pt>
                <c:pt idx="242">
                  <c:v>60.76</c:v>
                </c:pt>
                <c:pt idx="243">
                  <c:v>61.04</c:v>
                </c:pt>
                <c:pt idx="244">
                  <c:v>61.28</c:v>
                </c:pt>
                <c:pt idx="245">
                  <c:v>61.5</c:v>
                </c:pt>
                <c:pt idx="246">
                  <c:v>61.78</c:v>
                </c:pt>
                <c:pt idx="247">
                  <c:v>62.02</c:v>
                </c:pt>
                <c:pt idx="248">
                  <c:v>62.25</c:v>
                </c:pt>
                <c:pt idx="249">
                  <c:v>62.53</c:v>
                </c:pt>
                <c:pt idx="250">
                  <c:v>62.77</c:v>
                </c:pt>
                <c:pt idx="251">
                  <c:v>63</c:v>
                </c:pt>
                <c:pt idx="252">
                  <c:v>63.28</c:v>
                </c:pt>
                <c:pt idx="253">
                  <c:v>63.52</c:v>
                </c:pt>
                <c:pt idx="254">
                  <c:v>63.75</c:v>
                </c:pt>
                <c:pt idx="255">
                  <c:v>64.03</c:v>
                </c:pt>
                <c:pt idx="256">
                  <c:v>64.27</c:v>
                </c:pt>
                <c:pt idx="257">
                  <c:v>64.5</c:v>
                </c:pt>
                <c:pt idx="258">
                  <c:v>64.78</c:v>
                </c:pt>
                <c:pt idx="259">
                  <c:v>65.02</c:v>
                </c:pt>
                <c:pt idx="260">
                  <c:v>65.25</c:v>
                </c:pt>
                <c:pt idx="261">
                  <c:v>65.53</c:v>
                </c:pt>
                <c:pt idx="262">
                  <c:v>65.76</c:v>
                </c:pt>
                <c:pt idx="263">
                  <c:v>66.04</c:v>
                </c:pt>
                <c:pt idx="264">
                  <c:v>66.28</c:v>
                </c:pt>
                <c:pt idx="265">
                  <c:v>66.51</c:v>
                </c:pt>
                <c:pt idx="266">
                  <c:v>66.78</c:v>
                </c:pt>
                <c:pt idx="267">
                  <c:v>67.01</c:v>
                </c:pt>
                <c:pt idx="268">
                  <c:v>67.29</c:v>
                </c:pt>
                <c:pt idx="269">
                  <c:v>67.53</c:v>
                </c:pt>
                <c:pt idx="270">
                  <c:v>67.76</c:v>
                </c:pt>
                <c:pt idx="271">
                  <c:v>68.04</c:v>
                </c:pt>
                <c:pt idx="272">
                  <c:v>68.28</c:v>
                </c:pt>
                <c:pt idx="273">
                  <c:v>68.51</c:v>
                </c:pt>
                <c:pt idx="274">
                  <c:v>68.79</c:v>
                </c:pt>
                <c:pt idx="275">
                  <c:v>69.03</c:v>
                </c:pt>
                <c:pt idx="276">
                  <c:v>69.26</c:v>
                </c:pt>
                <c:pt idx="277">
                  <c:v>69.54</c:v>
                </c:pt>
                <c:pt idx="278">
                  <c:v>69.78</c:v>
                </c:pt>
                <c:pt idx="279">
                  <c:v>70.01</c:v>
                </c:pt>
                <c:pt idx="280">
                  <c:v>70.29</c:v>
                </c:pt>
                <c:pt idx="281">
                  <c:v>70.53</c:v>
                </c:pt>
                <c:pt idx="282">
                  <c:v>70.77</c:v>
                </c:pt>
                <c:pt idx="283">
                  <c:v>71</c:v>
                </c:pt>
                <c:pt idx="284">
                  <c:v>71.27</c:v>
                </c:pt>
                <c:pt idx="285">
                  <c:v>71.51</c:v>
                </c:pt>
                <c:pt idx="286">
                  <c:v>71.79</c:v>
                </c:pt>
                <c:pt idx="287">
                  <c:v>72.02</c:v>
                </c:pt>
                <c:pt idx="288">
                  <c:v>72.26</c:v>
                </c:pt>
                <c:pt idx="289">
                  <c:v>72.54</c:v>
                </c:pt>
                <c:pt idx="290">
                  <c:v>72.77</c:v>
                </c:pt>
                <c:pt idx="291">
                  <c:v>73.01</c:v>
                </c:pt>
                <c:pt idx="292">
                  <c:v>73.29</c:v>
                </c:pt>
                <c:pt idx="293">
                  <c:v>73.52</c:v>
                </c:pt>
                <c:pt idx="294">
                  <c:v>73.76</c:v>
                </c:pt>
                <c:pt idx="295">
                  <c:v>74.04</c:v>
                </c:pt>
                <c:pt idx="296">
                  <c:v>74.27</c:v>
                </c:pt>
                <c:pt idx="297">
                  <c:v>74.51</c:v>
                </c:pt>
                <c:pt idx="298">
                  <c:v>74.79</c:v>
                </c:pt>
                <c:pt idx="299">
                  <c:v>75.02</c:v>
                </c:pt>
                <c:pt idx="300">
                  <c:v>75.26</c:v>
                </c:pt>
                <c:pt idx="301">
                  <c:v>75.5</c:v>
                </c:pt>
                <c:pt idx="302">
                  <c:v>75.78</c:v>
                </c:pt>
                <c:pt idx="303">
                  <c:v>76.02</c:v>
                </c:pt>
                <c:pt idx="304">
                  <c:v>76.25</c:v>
                </c:pt>
                <c:pt idx="305">
                  <c:v>76.53</c:v>
                </c:pt>
                <c:pt idx="306">
                  <c:v>76.78</c:v>
                </c:pt>
                <c:pt idx="307">
                  <c:v>77.01</c:v>
                </c:pt>
                <c:pt idx="308">
                  <c:v>77.29</c:v>
                </c:pt>
                <c:pt idx="309">
                  <c:v>77.53</c:v>
                </c:pt>
                <c:pt idx="310">
                  <c:v>77.76</c:v>
                </c:pt>
                <c:pt idx="311">
                  <c:v>78.04</c:v>
                </c:pt>
                <c:pt idx="312">
                  <c:v>78.28</c:v>
                </c:pt>
                <c:pt idx="313">
                  <c:v>78.51</c:v>
                </c:pt>
                <c:pt idx="314">
                  <c:v>78.79</c:v>
                </c:pt>
                <c:pt idx="315">
                  <c:v>79.03</c:v>
                </c:pt>
                <c:pt idx="316">
                  <c:v>79.26</c:v>
                </c:pt>
                <c:pt idx="317">
                  <c:v>79.54</c:v>
                </c:pt>
                <c:pt idx="318">
                  <c:v>79.78</c:v>
                </c:pt>
                <c:pt idx="319">
                  <c:v>80.01</c:v>
                </c:pt>
                <c:pt idx="320">
                  <c:v>80.29</c:v>
                </c:pt>
                <c:pt idx="321">
                  <c:v>80.53</c:v>
                </c:pt>
                <c:pt idx="322">
                  <c:v>80.76</c:v>
                </c:pt>
                <c:pt idx="323">
                  <c:v>81.04</c:v>
                </c:pt>
                <c:pt idx="324">
                  <c:v>81.28</c:v>
                </c:pt>
                <c:pt idx="325">
                  <c:v>81.52</c:v>
                </c:pt>
                <c:pt idx="326">
                  <c:v>81.75</c:v>
                </c:pt>
                <c:pt idx="327">
                  <c:v>82.03</c:v>
                </c:pt>
                <c:pt idx="328">
                  <c:v>82.27</c:v>
                </c:pt>
                <c:pt idx="329">
                  <c:v>82.5</c:v>
                </c:pt>
                <c:pt idx="330">
                  <c:v>82.78</c:v>
                </c:pt>
                <c:pt idx="331">
                  <c:v>83.02</c:v>
                </c:pt>
                <c:pt idx="332">
                  <c:v>83.25</c:v>
                </c:pt>
                <c:pt idx="333">
                  <c:v>83.53</c:v>
                </c:pt>
                <c:pt idx="334">
                  <c:v>83.77</c:v>
                </c:pt>
                <c:pt idx="335">
                  <c:v>84</c:v>
                </c:pt>
                <c:pt idx="336">
                  <c:v>84.28</c:v>
                </c:pt>
                <c:pt idx="337">
                  <c:v>84.52</c:v>
                </c:pt>
                <c:pt idx="338">
                  <c:v>84.75</c:v>
                </c:pt>
                <c:pt idx="339">
                  <c:v>85.03</c:v>
                </c:pt>
                <c:pt idx="340">
                  <c:v>85.27</c:v>
                </c:pt>
                <c:pt idx="341">
                  <c:v>85.5</c:v>
                </c:pt>
                <c:pt idx="342">
                  <c:v>85.78</c:v>
                </c:pt>
                <c:pt idx="343">
                  <c:v>86.02</c:v>
                </c:pt>
                <c:pt idx="344">
                  <c:v>86.26</c:v>
                </c:pt>
                <c:pt idx="345">
                  <c:v>86.54</c:v>
                </c:pt>
                <c:pt idx="346">
                  <c:v>86.77</c:v>
                </c:pt>
                <c:pt idx="347">
                  <c:v>87.01</c:v>
                </c:pt>
                <c:pt idx="348">
                  <c:v>87.29</c:v>
                </c:pt>
                <c:pt idx="349">
                  <c:v>87.53</c:v>
                </c:pt>
                <c:pt idx="350">
                  <c:v>87.76</c:v>
                </c:pt>
                <c:pt idx="351">
                  <c:v>88.04</c:v>
                </c:pt>
                <c:pt idx="352">
                  <c:v>88.28</c:v>
                </c:pt>
                <c:pt idx="353">
                  <c:v>88.51</c:v>
                </c:pt>
                <c:pt idx="354">
                  <c:v>88.79</c:v>
                </c:pt>
                <c:pt idx="355">
                  <c:v>89.02</c:v>
                </c:pt>
                <c:pt idx="356">
                  <c:v>89.26</c:v>
                </c:pt>
                <c:pt idx="357">
                  <c:v>89.54</c:v>
                </c:pt>
                <c:pt idx="358">
                  <c:v>89.78</c:v>
                </c:pt>
                <c:pt idx="359">
                  <c:v>90.02</c:v>
                </c:pt>
                <c:pt idx="360">
                  <c:v>90.25</c:v>
                </c:pt>
                <c:pt idx="361">
                  <c:v>90.53</c:v>
                </c:pt>
                <c:pt idx="362">
                  <c:v>90.77</c:v>
                </c:pt>
                <c:pt idx="363">
                  <c:v>91.04</c:v>
                </c:pt>
                <c:pt idx="364">
                  <c:v>91.27</c:v>
                </c:pt>
                <c:pt idx="365">
                  <c:v>91.51</c:v>
                </c:pt>
                <c:pt idx="366">
                  <c:v>91.79</c:v>
                </c:pt>
                <c:pt idx="367">
                  <c:v>92.02</c:v>
                </c:pt>
                <c:pt idx="368">
                  <c:v>92.26</c:v>
                </c:pt>
                <c:pt idx="369">
                  <c:v>92.55</c:v>
                </c:pt>
                <c:pt idx="370">
                  <c:v>92.78</c:v>
                </c:pt>
                <c:pt idx="371">
                  <c:v>93.02</c:v>
                </c:pt>
                <c:pt idx="372">
                  <c:v>93.3</c:v>
                </c:pt>
                <c:pt idx="373">
                  <c:v>93.53</c:v>
                </c:pt>
                <c:pt idx="374">
                  <c:v>93.77</c:v>
                </c:pt>
                <c:pt idx="375">
                  <c:v>94.05</c:v>
                </c:pt>
                <c:pt idx="376">
                  <c:v>94.28</c:v>
                </c:pt>
                <c:pt idx="377">
                  <c:v>94.52</c:v>
                </c:pt>
                <c:pt idx="378">
                  <c:v>94.8</c:v>
                </c:pt>
                <c:pt idx="379">
                  <c:v>95.03</c:v>
                </c:pt>
                <c:pt idx="380">
                  <c:v>95.27</c:v>
                </c:pt>
                <c:pt idx="381">
                  <c:v>95.51</c:v>
                </c:pt>
                <c:pt idx="382">
                  <c:v>95.79</c:v>
                </c:pt>
                <c:pt idx="383">
                  <c:v>96.02</c:v>
                </c:pt>
                <c:pt idx="384">
                  <c:v>96.26</c:v>
                </c:pt>
                <c:pt idx="385">
                  <c:v>96.54</c:v>
                </c:pt>
                <c:pt idx="386">
                  <c:v>96.77</c:v>
                </c:pt>
                <c:pt idx="387">
                  <c:v>97</c:v>
                </c:pt>
                <c:pt idx="388">
                  <c:v>97.29</c:v>
                </c:pt>
                <c:pt idx="389">
                  <c:v>97.52</c:v>
                </c:pt>
                <c:pt idx="390">
                  <c:v>97.75</c:v>
                </c:pt>
                <c:pt idx="391">
                  <c:v>98.04</c:v>
                </c:pt>
                <c:pt idx="392">
                  <c:v>98.27</c:v>
                </c:pt>
                <c:pt idx="393">
                  <c:v>98.5</c:v>
                </c:pt>
                <c:pt idx="394">
                  <c:v>98.79</c:v>
                </c:pt>
                <c:pt idx="395">
                  <c:v>99.02</c:v>
                </c:pt>
                <c:pt idx="396">
                  <c:v>99.25</c:v>
                </c:pt>
                <c:pt idx="397">
                  <c:v>99.54</c:v>
                </c:pt>
                <c:pt idx="398">
                  <c:v>99.77</c:v>
                </c:pt>
                <c:pt idx="399">
                  <c:v>100</c:v>
                </c:pt>
                <c:pt idx="400">
                  <c:v>100.29</c:v>
                </c:pt>
                <c:pt idx="401">
                  <c:v>100.52</c:v>
                </c:pt>
                <c:pt idx="402">
                  <c:v>100.76</c:v>
                </c:pt>
                <c:pt idx="403">
                  <c:v>101.04</c:v>
                </c:pt>
                <c:pt idx="404">
                  <c:v>101.28</c:v>
                </c:pt>
                <c:pt idx="405">
                  <c:v>101.51</c:v>
                </c:pt>
                <c:pt idx="406">
                  <c:v>101.79</c:v>
                </c:pt>
                <c:pt idx="407">
                  <c:v>102.03</c:v>
                </c:pt>
                <c:pt idx="408">
                  <c:v>102.26</c:v>
                </c:pt>
                <c:pt idx="409">
                  <c:v>102.54</c:v>
                </c:pt>
                <c:pt idx="410">
                  <c:v>102.78</c:v>
                </c:pt>
                <c:pt idx="411">
                  <c:v>103.01</c:v>
                </c:pt>
                <c:pt idx="412">
                  <c:v>103.29</c:v>
                </c:pt>
                <c:pt idx="413">
                  <c:v>103.53</c:v>
                </c:pt>
                <c:pt idx="414">
                  <c:v>103.76</c:v>
                </c:pt>
                <c:pt idx="415">
                  <c:v>104.04</c:v>
                </c:pt>
                <c:pt idx="416">
                  <c:v>104.28</c:v>
                </c:pt>
                <c:pt idx="417">
                  <c:v>104.51</c:v>
                </c:pt>
                <c:pt idx="418">
                  <c:v>104.79</c:v>
                </c:pt>
                <c:pt idx="419">
                  <c:v>105.03</c:v>
                </c:pt>
                <c:pt idx="420">
                  <c:v>105.26</c:v>
                </c:pt>
                <c:pt idx="421">
                  <c:v>105.54</c:v>
                </c:pt>
                <c:pt idx="422">
                  <c:v>105.79</c:v>
                </c:pt>
                <c:pt idx="423">
                  <c:v>106.02</c:v>
                </c:pt>
                <c:pt idx="424">
                  <c:v>106.25</c:v>
                </c:pt>
                <c:pt idx="425">
                  <c:v>106.54</c:v>
                </c:pt>
                <c:pt idx="426">
                  <c:v>106.77</c:v>
                </c:pt>
                <c:pt idx="427">
                  <c:v>107</c:v>
                </c:pt>
                <c:pt idx="428">
                  <c:v>107.28</c:v>
                </c:pt>
                <c:pt idx="429">
                  <c:v>107.52</c:v>
                </c:pt>
                <c:pt idx="430">
                  <c:v>107.75</c:v>
                </c:pt>
                <c:pt idx="431">
                  <c:v>108.03</c:v>
                </c:pt>
                <c:pt idx="432">
                  <c:v>108.27</c:v>
                </c:pt>
                <c:pt idx="433">
                  <c:v>108.5</c:v>
                </c:pt>
                <c:pt idx="434">
                  <c:v>108.78</c:v>
                </c:pt>
                <c:pt idx="435">
                  <c:v>109.02</c:v>
                </c:pt>
                <c:pt idx="436">
                  <c:v>109.25</c:v>
                </c:pt>
                <c:pt idx="437">
                  <c:v>109.53</c:v>
                </c:pt>
                <c:pt idx="438">
                  <c:v>109.77</c:v>
                </c:pt>
                <c:pt idx="439">
                  <c:v>110</c:v>
                </c:pt>
                <c:pt idx="440">
                  <c:v>110.28</c:v>
                </c:pt>
                <c:pt idx="441">
                  <c:v>110.52</c:v>
                </c:pt>
                <c:pt idx="442">
                  <c:v>110.76</c:v>
                </c:pt>
                <c:pt idx="443">
                  <c:v>111.04</c:v>
                </c:pt>
                <c:pt idx="444">
                  <c:v>111.27</c:v>
                </c:pt>
                <c:pt idx="445">
                  <c:v>111.51</c:v>
                </c:pt>
                <c:pt idx="446">
                  <c:v>111.79</c:v>
                </c:pt>
                <c:pt idx="447">
                  <c:v>112.03</c:v>
                </c:pt>
                <c:pt idx="448">
                  <c:v>112.26</c:v>
                </c:pt>
                <c:pt idx="449">
                  <c:v>112.54</c:v>
                </c:pt>
                <c:pt idx="450">
                  <c:v>112.77</c:v>
                </c:pt>
                <c:pt idx="451">
                  <c:v>113.01</c:v>
                </c:pt>
                <c:pt idx="452">
                  <c:v>113.29</c:v>
                </c:pt>
                <c:pt idx="453">
                  <c:v>113.52</c:v>
                </c:pt>
                <c:pt idx="454">
                  <c:v>113.76</c:v>
                </c:pt>
                <c:pt idx="455">
                  <c:v>114.04</c:v>
                </c:pt>
              </c:numCache>
            </c:numRef>
          </c:xVal>
          <c:yVal>
            <c:numRef>
              <c:f>Sheet1!$B$2:$B$457</c:f>
              <c:numCache>
                <c:formatCode>General</c:formatCode>
                <c:ptCount val="456"/>
                <c:pt idx="0">
                  <c:v>252</c:v>
                </c:pt>
                <c:pt idx="1">
                  <c:v>252</c:v>
                </c:pt>
                <c:pt idx="2">
                  <c:v>253</c:v>
                </c:pt>
                <c:pt idx="3">
                  <c:v>254</c:v>
                </c:pt>
                <c:pt idx="4">
                  <c:v>254</c:v>
                </c:pt>
                <c:pt idx="5">
                  <c:v>255</c:v>
                </c:pt>
                <c:pt idx="6">
                  <c:v>255</c:v>
                </c:pt>
                <c:pt idx="7">
                  <c:v>256</c:v>
                </c:pt>
                <c:pt idx="8">
                  <c:v>256</c:v>
                </c:pt>
                <c:pt idx="9">
                  <c:v>257</c:v>
                </c:pt>
                <c:pt idx="10">
                  <c:v>257</c:v>
                </c:pt>
                <c:pt idx="11">
                  <c:v>257</c:v>
                </c:pt>
                <c:pt idx="12">
                  <c:v>258</c:v>
                </c:pt>
                <c:pt idx="13">
                  <c:v>259</c:v>
                </c:pt>
                <c:pt idx="14">
                  <c:v>259</c:v>
                </c:pt>
                <c:pt idx="15">
                  <c:v>259</c:v>
                </c:pt>
                <c:pt idx="16">
                  <c:v>259</c:v>
                </c:pt>
                <c:pt idx="17">
                  <c:v>260</c:v>
                </c:pt>
                <c:pt idx="18">
                  <c:v>261</c:v>
                </c:pt>
                <c:pt idx="19">
                  <c:v>261</c:v>
                </c:pt>
                <c:pt idx="20">
                  <c:v>262</c:v>
                </c:pt>
                <c:pt idx="21">
                  <c:v>262</c:v>
                </c:pt>
                <c:pt idx="22">
                  <c:v>262</c:v>
                </c:pt>
                <c:pt idx="23">
                  <c:v>263</c:v>
                </c:pt>
                <c:pt idx="24">
                  <c:v>264</c:v>
                </c:pt>
                <c:pt idx="25">
                  <c:v>264</c:v>
                </c:pt>
                <c:pt idx="26">
                  <c:v>265</c:v>
                </c:pt>
                <c:pt idx="27">
                  <c:v>265</c:v>
                </c:pt>
                <c:pt idx="28">
                  <c:v>265</c:v>
                </c:pt>
                <c:pt idx="29">
                  <c:v>265</c:v>
                </c:pt>
                <c:pt idx="30">
                  <c:v>267</c:v>
                </c:pt>
                <c:pt idx="31">
                  <c:v>267</c:v>
                </c:pt>
                <c:pt idx="32">
                  <c:v>267</c:v>
                </c:pt>
                <c:pt idx="33">
                  <c:v>267</c:v>
                </c:pt>
                <c:pt idx="34">
                  <c:v>268</c:v>
                </c:pt>
                <c:pt idx="35">
                  <c:v>269</c:v>
                </c:pt>
                <c:pt idx="36">
                  <c:v>269</c:v>
                </c:pt>
                <c:pt idx="37">
                  <c:v>269</c:v>
                </c:pt>
                <c:pt idx="38">
                  <c:v>270</c:v>
                </c:pt>
                <c:pt idx="39">
                  <c:v>270</c:v>
                </c:pt>
                <c:pt idx="40">
                  <c:v>272</c:v>
                </c:pt>
                <c:pt idx="41">
                  <c:v>271</c:v>
                </c:pt>
                <c:pt idx="42">
                  <c:v>272</c:v>
                </c:pt>
                <c:pt idx="43">
                  <c:v>273</c:v>
                </c:pt>
                <c:pt idx="44">
                  <c:v>274</c:v>
                </c:pt>
                <c:pt idx="45">
                  <c:v>274</c:v>
                </c:pt>
                <c:pt idx="46">
                  <c:v>274</c:v>
                </c:pt>
                <c:pt idx="47">
                  <c:v>275</c:v>
                </c:pt>
                <c:pt idx="48">
                  <c:v>276</c:v>
                </c:pt>
                <c:pt idx="49">
                  <c:v>277</c:v>
                </c:pt>
                <c:pt idx="50">
                  <c:v>277</c:v>
                </c:pt>
                <c:pt idx="51">
                  <c:v>277</c:v>
                </c:pt>
                <c:pt idx="52">
                  <c:v>277</c:v>
                </c:pt>
                <c:pt idx="53">
                  <c:v>278</c:v>
                </c:pt>
                <c:pt idx="54">
                  <c:v>279</c:v>
                </c:pt>
                <c:pt idx="55">
                  <c:v>279</c:v>
                </c:pt>
                <c:pt idx="56">
                  <c:v>280</c:v>
                </c:pt>
                <c:pt idx="57">
                  <c:v>280</c:v>
                </c:pt>
                <c:pt idx="58">
                  <c:v>281</c:v>
                </c:pt>
                <c:pt idx="59">
                  <c:v>281</c:v>
                </c:pt>
                <c:pt idx="60">
                  <c:v>282</c:v>
                </c:pt>
                <c:pt idx="61">
                  <c:v>282</c:v>
                </c:pt>
                <c:pt idx="62">
                  <c:v>283</c:v>
                </c:pt>
                <c:pt idx="63">
                  <c:v>284</c:v>
                </c:pt>
                <c:pt idx="64">
                  <c:v>285</c:v>
                </c:pt>
                <c:pt idx="65">
                  <c:v>285</c:v>
                </c:pt>
                <c:pt idx="66">
                  <c:v>285</c:v>
                </c:pt>
                <c:pt idx="67">
                  <c:v>286</c:v>
                </c:pt>
                <c:pt idx="68">
                  <c:v>287</c:v>
                </c:pt>
                <c:pt idx="69">
                  <c:v>287</c:v>
                </c:pt>
                <c:pt idx="70">
                  <c:v>287</c:v>
                </c:pt>
                <c:pt idx="71">
                  <c:v>288</c:v>
                </c:pt>
                <c:pt idx="72">
                  <c:v>288</c:v>
                </c:pt>
                <c:pt idx="73">
                  <c:v>289</c:v>
                </c:pt>
                <c:pt idx="74">
                  <c:v>290</c:v>
                </c:pt>
                <c:pt idx="75">
                  <c:v>290</c:v>
                </c:pt>
                <c:pt idx="76">
                  <c:v>291</c:v>
                </c:pt>
                <c:pt idx="77">
                  <c:v>291</c:v>
                </c:pt>
                <c:pt idx="78">
                  <c:v>291</c:v>
                </c:pt>
                <c:pt idx="79">
                  <c:v>292</c:v>
                </c:pt>
                <c:pt idx="80">
                  <c:v>292</c:v>
                </c:pt>
                <c:pt idx="81">
                  <c:v>293</c:v>
                </c:pt>
                <c:pt idx="82">
                  <c:v>293</c:v>
                </c:pt>
                <c:pt idx="83">
                  <c:v>294</c:v>
                </c:pt>
                <c:pt idx="84">
                  <c:v>295</c:v>
                </c:pt>
                <c:pt idx="85">
                  <c:v>295</c:v>
                </c:pt>
                <c:pt idx="86">
                  <c:v>295</c:v>
                </c:pt>
                <c:pt idx="87">
                  <c:v>296</c:v>
                </c:pt>
                <c:pt idx="88">
                  <c:v>296</c:v>
                </c:pt>
                <c:pt idx="89">
                  <c:v>297</c:v>
                </c:pt>
                <c:pt idx="90">
                  <c:v>298</c:v>
                </c:pt>
                <c:pt idx="91">
                  <c:v>298</c:v>
                </c:pt>
                <c:pt idx="92">
                  <c:v>299</c:v>
                </c:pt>
                <c:pt idx="93">
                  <c:v>299</c:v>
                </c:pt>
                <c:pt idx="94">
                  <c:v>300</c:v>
                </c:pt>
                <c:pt idx="95">
                  <c:v>300</c:v>
                </c:pt>
                <c:pt idx="96">
                  <c:v>300</c:v>
                </c:pt>
                <c:pt idx="97">
                  <c:v>301</c:v>
                </c:pt>
                <c:pt idx="98">
                  <c:v>302</c:v>
                </c:pt>
                <c:pt idx="99">
                  <c:v>302</c:v>
                </c:pt>
                <c:pt idx="100">
                  <c:v>302</c:v>
                </c:pt>
                <c:pt idx="101">
                  <c:v>303</c:v>
                </c:pt>
                <c:pt idx="102">
                  <c:v>304</c:v>
                </c:pt>
                <c:pt idx="103">
                  <c:v>304</c:v>
                </c:pt>
                <c:pt idx="104">
                  <c:v>304</c:v>
                </c:pt>
                <c:pt idx="105">
                  <c:v>305</c:v>
                </c:pt>
                <c:pt idx="106">
                  <c:v>306</c:v>
                </c:pt>
                <c:pt idx="107">
                  <c:v>306</c:v>
                </c:pt>
                <c:pt idx="108">
                  <c:v>307</c:v>
                </c:pt>
                <c:pt idx="109">
                  <c:v>308</c:v>
                </c:pt>
                <c:pt idx="110">
                  <c:v>308</c:v>
                </c:pt>
                <c:pt idx="111">
                  <c:v>309</c:v>
                </c:pt>
                <c:pt idx="112">
                  <c:v>309</c:v>
                </c:pt>
                <c:pt idx="113">
                  <c:v>309</c:v>
                </c:pt>
                <c:pt idx="114">
                  <c:v>309</c:v>
                </c:pt>
                <c:pt idx="115">
                  <c:v>310</c:v>
                </c:pt>
                <c:pt idx="116">
                  <c:v>311</c:v>
                </c:pt>
                <c:pt idx="117">
                  <c:v>311</c:v>
                </c:pt>
                <c:pt idx="118">
                  <c:v>312</c:v>
                </c:pt>
                <c:pt idx="119">
                  <c:v>313</c:v>
                </c:pt>
                <c:pt idx="120">
                  <c:v>313</c:v>
                </c:pt>
                <c:pt idx="121">
                  <c:v>313</c:v>
                </c:pt>
                <c:pt idx="122">
                  <c:v>314</c:v>
                </c:pt>
                <c:pt idx="123">
                  <c:v>314</c:v>
                </c:pt>
                <c:pt idx="124">
                  <c:v>315</c:v>
                </c:pt>
                <c:pt idx="125">
                  <c:v>315</c:v>
                </c:pt>
                <c:pt idx="126">
                  <c:v>315</c:v>
                </c:pt>
                <c:pt idx="127">
                  <c:v>316</c:v>
                </c:pt>
                <c:pt idx="128">
                  <c:v>316</c:v>
                </c:pt>
                <c:pt idx="129">
                  <c:v>316</c:v>
                </c:pt>
                <c:pt idx="130">
                  <c:v>317</c:v>
                </c:pt>
                <c:pt idx="131">
                  <c:v>317</c:v>
                </c:pt>
                <c:pt idx="132">
                  <c:v>318</c:v>
                </c:pt>
                <c:pt idx="133">
                  <c:v>319</c:v>
                </c:pt>
                <c:pt idx="134">
                  <c:v>319</c:v>
                </c:pt>
                <c:pt idx="135">
                  <c:v>319</c:v>
                </c:pt>
                <c:pt idx="136">
                  <c:v>320</c:v>
                </c:pt>
                <c:pt idx="137">
                  <c:v>320</c:v>
                </c:pt>
                <c:pt idx="138">
                  <c:v>320</c:v>
                </c:pt>
                <c:pt idx="139">
                  <c:v>320</c:v>
                </c:pt>
                <c:pt idx="140">
                  <c:v>321</c:v>
                </c:pt>
                <c:pt idx="141">
                  <c:v>321</c:v>
                </c:pt>
                <c:pt idx="142">
                  <c:v>322</c:v>
                </c:pt>
                <c:pt idx="143">
                  <c:v>322</c:v>
                </c:pt>
                <c:pt idx="144">
                  <c:v>322</c:v>
                </c:pt>
                <c:pt idx="145">
                  <c:v>323</c:v>
                </c:pt>
                <c:pt idx="146">
                  <c:v>323</c:v>
                </c:pt>
                <c:pt idx="147">
                  <c:v>323</c:v>
                </c:pt>
                <c:pt idx="148">
                  <c:v>324</c:v>
                </c:pt>
                <c:pt idx="149">
                  <c:v>324</c:v>
                </c:pt>
                <c:pt idx="150">
                  <c:v>325</c:v>
                </c:pt>
                <c:pt idx="151">
                  <c:v>325</c:v>
                </c:pt>
                <c:pt idx="152">
                  <c:v>326</c:v>
                </c:pt>
                <c:pt idx="153">
                  <c:v>326</c:v>
                </c:pt>
                <c:pt idx="154">
                  <c:v>327</c:v>
                </c:pt>
                <c:pt idx="155">
                  <c:v>328</c:v>
                </c:pt>
                <c:pt idx="156">
                  <c:v>328</c:v>
                </c:pt>
                <c:pt idx="157">
                  <c:v>328</c:v>
                </c:pt>
                <c:pt idx="158">
                  <c:v>329</c:v>
                </c:pt>
                <c:pt idx="159">
                  <c:v>329</c:v>
                </c:pt>
                <c:pt idx="160">
                  <c:v>330</c:v>
                </c:pt>
                <c:pt idx="161">
                  <c:v>330</c:v>
                </c:pt>
                <c:pt idx="162">
                  <c:v>331</c:v>
                </c:pt>
                <c:pt idx="163">
                  <c:v>331</c:v>
                </c:pt>
                <c:pt idx="164">
                  <c:v>332</c:v>
                </c:pt>
                <c:pt idx="165">
                  <c:v>332</c:v>
                </c:pt>
                <c:pt idx="166">
                  <c:v>332</c:v>
                </c:pt>
                <c:pt idx="167">
                  <c:v>332</c:v>
                </c:pt>
                <c:pt idx="168">
                  <c:v>333</c:v>
                </c:pt>
                <c:pt idx="169">
                  <c:v>333</c:v>
                </c:pt>
                <c:pt idx="170">
                  <c:v>334</c:v>
                </c:pt>
                <c:pt idx="171">
                  <c:v>335</c:v>
                </c:pt>
                <c:pt idx="172">
                  <c:v>335</c:v>
                </c:pt>
                <c:pt idx="173">
                  <c:v>335</c:v>
                </c:pt>
                <c:pt idx="174">
                  <c:v>336</c:v>
                </c:pt>
                <c:pt idx="175">
                  <c:v>336</c:v>
                </c:pt>
                <c:pt idx="176">
                  <c:v>337</c:v>
                </c:pt>
                <c:pt idx="177">
                  <c:v>337</c:v>
                </c:pt>
                <c:pt idx="178">
                  <c:v>337</c:v>
                </c:pt>
                <c:pt idx="179">
                  <c:v>338</c:v>
                </c:pt>
                <c:pt idx="180">
                  <c:v>338</c:v>
                </c:pt>
                <c:pt idx="181">
                  <c:v>339</c:v>
                </c:pt>
                <c:pt idx="182">
                  <c:v>340</c:v>
                </c:pt>
                <c:pt idx="183">
                  <c:v>340</c:v>
                </c:pt>
                <c:pt idx="184">
                  <c:v>340</c:v>
                </c:pt>
                <c:pt idx="185">
                  <c:v>341</c:v>
                </c:pt>
                <c:pt idx="186">
                  <c:v>342</c:v>
                </c:pt>
                <c:pt idx="187">
                  <c:v>342</c:v>
                </c:pt>
                <c:pt idx="188">
                  <c:v>343</c:v>
                </c:pt>
                <c:pt idx="189">
                  <c:v>343</c:v>
                </c:pt>
                <c:pt idx="190">
                  <c:v>344</c:v>
                </c:pt>
                <c:pt idx="191">
                  <c:v>345</c:v>
                </c:pt>
                <c:pt idx="192">
                  <c:v>345</c:v>
                </c:pt>
                <c:pt idx="193">
                  <c:v>345</c:v>
                </c:pt>
                <c:pt idx="194">
                  <c:v>346</c:v>
                </c:pt>
                <c:pt idx="195">
                  <c:v>346</c:v>
                </c:pt>
                <c:pt idx="196">
                  <c:v>347</c:v>
                </c:pt>
                <c:pt idx="197">
                  <c:v>348</c:v>
                </c:pt>
                <c:pt idx="198">
                  <c:v>348</c:v>
                </c:pt>
                <c:pt idx="199">
                  <c:v>349</c:v>
                </c:pt>
                <c:pt idx="200">
                  <c:v>349</c:v>
                </c:pt>
                <c:pt idx="201">
                  <c:v>350</c:v>
                </c:pt>
                <c:pt idx="202">
                  <c:v>350</c:v>
                </c:pt>
                <c:pt idx="203">
                  <c:v>350</c:v>
                </c:pt>
                <c:pt idx="204">
                  <c:v>351</c:v>
                </c:pt>
                <c:pt idx="205">
                  <c:v>351</c:v>
                </c:pt>
                <c:pt idx="206">
                  <c:v>352</c:v>
                </c:pt>
                <c:pt idx="207">
                  <c:v>353</c:v>
                </c:pt>
                <c:pt idx="208">
                  <c:v>353</c:v>
                </c:pt>
                <c:pt idx="209">
                  <c:v>354</c:v>
                </c:pt>
                <c:pt idx="210">
                  <c:v>354</c:v>
                </c:pt>
                <c:pt idx="211">
                  <c:v>354</c:v>
                </c:pt>
                <c:pt idx="212">
                  <c:v>355</c:v>
                </c:pt>
                <c:pt idx="213">
                  <c:v>356</c:v>
                </c:pt>
                <c:pt idx="214">
                  <c:v>356</c:v>
                </c:pt>
                <c:pt idx="215">
                  <c:v>357</c:v>
                </c:pt>
                <c:pt idx="216">
                  <c:v>357</c:v>
                </c:pt>
                <c:pt idx="217">
                  <c:v>358</c:v>
                </c:pt>
                <c:pt idx="218">
                  <c:v>358</c:v>
                </c:pt>
                <c:pt idx="219">
                  <c:v>359</c:v>
                </c:pt>
                <c:pt idx="220">
                  <c:v>359</c:v>
                </c:pt>
                <c:pt idx="221">
                  <c:v>360</c:v>
                </c:pt>
                <c:pt idx="222">
                  <c:v>360</c:v>
                </c:pt>
                <c:pt idx="223">
                  <c:v>361</c:v>
                </c:pt>
                <c:pt idx="224">
                  <c:v>361</c:v>
                </c:pt>
                <c:pt idx="225">
                  <c:v>362</c:v>
                </c:pt>
                <c:pt idx="226">
                  <c:v>363</c:v>
                </c:pt>
                <c:pt idx="227">
                  <c:v>363</c:v>
                </c:pt>
                <c:pt idx="228">
                  <c:v>363</c:v>
                </c:pt>
                <c:pt idx="229">
                  <c:v>363</c:v>
                </c:pt>
                <c:pt idx="230">
                  <c:v>364</c:v>
                </c:pt>
                <c:pt idx="231">
                  <c:v>364</c:v>
                </c:pt>
                <c:pt idx="232">
                  <c:v>365</c:v>
                </c:pt>
                <c:pt idx="233">
                  <c:v>365</c:v>
                </c:pt>
                <c:pt idx="234">
                  <c:v>366</c:v>
                </c:pt>
                <c:pt idx="235">
                  <c:v>366</c:v>
                </c:pt>
                <c:pt idx="236">
                  <c:v>367</c:v>
                </c:pt>
                <c:pt idx="237">
                  <c:v>367</c:v>
                </c:pt>
                <c:pt idx="238">
                  <c:v>368</c:v>
                </c:pt>
                <c:pt idx="239">
                  <c:v>369</c:v>
                </c:pt>
                <c:pt idx="240">
                  <c:v>369</c:v>
                </c:pt>
                <c:pt idx="241">
                  <c:v>370</c:v>
                </c:pt>
                <c:pt idx="242">
                  <c:v>370</c:v>
                </c:pt>
                <c:pt idx="243">
                  <c:v>371</c:v>
                </c:pt>
                <c:pt idx="244">
                  <c:v>371</c:v>
                </c:pt>
                <c:pt idx="245">
                  <c:v>372</c:v>
                </c:pt>
                <c:pt idx="246">
                  <c:v>372</c:v>
                </c:pt>
                <c:pt idx="247">
                  <c:v>372</c:v>
                </c:pt>
                <c:pt idx="248">
                  <c:v>373</c:v>
                </c:pt>
                <c:pt idx="249">
                  <c:v>373</c:v>
                </c:pt>
                <c:pt idx="250">
                  <c:v>374</c:v>
                </c:pt>
                <c:pt idx="251">
                  <c:v>374</c:v>
                </c:pt>
                <c:pt idx="252">
                  <c:v>374</c:v>
                </c:pt>
                <c:pt idx="253">
                  <c:v>374</c:v>
                </c:pt>
                <c:pt idx="254">
                  <c:v>375</c:v>
                </c:pt>
                <c:pt idx="255">
                  <c:v>375</c:v>
                </c:pt>
                <c:pt idx="256">
                  <c:v>376</c:v>
                </c:pt>
                <c:pt idx="257">
                  <c:v>376</c:v>
                </c:pt>
                <c:pt idx="258">
                  <c:v>376</c:v>
                </c:pt>
                <c:pt idx="259">
                  <c:v>377</c:v>
                </c:pt>
                <c:pt idx="260">
                  <c:v>377</c:v>
                </c:pt>
                <c:pt idx="261">
                  <c:v>378</c:v>
                </c:pt>
                <c:pt idx="262">
                  <c:v>378</c:v>
                </c:pt>
                <c:pt idx="263">
                  <c:v>378</c:v>
                </c:pt>
                <c:pt idx="264">
                  <c:v>378</c:v>
                </c:pt>
                <c:pt idx="265">
                  <c:v>379</c:v>
                </c:pt>
                <c:pt idx="266">
                  <c:v>378</c:v>
                </c:pt>
                <c:pt idx="267">
                  <c:v>379</c:v>
                </c:pt>
                <c:pt idx="268">
                  <c:v>380</c:v>
                </c:pt>
                <c:pt idx="269">
                  <c:v>380</c:v>
                </c:pt>
                <c:pt idx="270">
                  <c:v>380</c:v>
                </c:pt>
                <c:pt idx="271">
                  <c:v>380</c:v>
                </c:pt>
                <c:pt idx="272">
                  <c:v>380</c:v>
                </c:pt>
                <c:pt idx="273">
                  <c:v>381</c:v>
                </c:pt>
                <c:pt idx="274">
                  <c:v>382</c:v>
                </c:pt>
                <c:pt idx="275">
                  <c:v>382</c:v>
                </c:pt>
                <c:pt idx="276">
                  <c:v>383</c:v>
                </c:pt>
                <c:pt idx="277">
                  <c:v>383</c:v>
                </c:pt>
                <c:pt idx="278">
                  <c:v>384</c:v>
                </c:pt>
                <c:pt idx="279">
                  <c:v>384</c:v>
                </c:pt>
                <c:pt idx="280">
                  <c:v>385</c:v>
                </c:pt>
                <c:pt idx="281">
                  <c:v>385</c:v>
                </c:pt>
                <c:pt idx="282">
                  <c:v>387</c:v>
                </c:pt>
                <c:pt idx="283">
                  <c:v>388</c:v>
                </c:pt>
                <c:pt idx="284">
                  <c:v>386</c:v>
                </c:pt>
                <c:pt idx="285">
                  <c:v>388</c:v>
                </c:pt>
                <c:pt idx="286">
                  <c:v>388</c:v>
                </c:pt>
                <c:pt idx="287">
                  <c:v>388</c:v>
                </c:pt>
                <c:pt idx="288">
                  <c:v>388</c:v>
                </c:pt>
                <c:pt idx="289">
                  <c:v>389</c:v>
                </c:pt>
                <c:pt idx="290">
                  <c:v>389</c:v>
                </c:pt>
                <c:pt idx="291">
                  <c:v>390</c:v>
                </c:pt>
                <c:pt idx="292">
                  <c:v>390</c:v>
                </c:pt>
                <c:pt idx="293">
                  <c:v>391</c:v>
                </c:pt>
                <c:pt idx="294">
                  <c:v>392</c:v>
                </c:pt>
                <c:pt idx="295">
                  <c:v>392</c:v>
                </c:pt>
                <c:pt idx="296">
                  <c:v>392</c:v>
                </c:pt>
                <c:pt idx="297">
                  <c:v>393</c:v>
                </c:pt>
                <c:pt idx="298">
                  <c:v>393</c:v>
                </c:pt>
                <c:pt idx="299">
                  <c:v>393</c:v>
                </c:pt>
                <c:pt idx="300">
                  <c:v>394</c:v>
                </c:pt>
                <c:pt idx="301">
                  <c:v>395</c:v>
                </c:pt>
                <c:pt idx="302">
                  <c:v>395</c:v>
                </c:pt>
                <c:pt idx="303">
                  <c:v>395</c:v>
                </c:pt>
                <c:pt idx="304">
                  <c:v>395</c:v>
                </c:pt>
                <c:pt idx="305">
                  <c:v>396</c:v>
                </c:pt>
                <c:pt idx="306">
                  <c:v>396</c:v>
                </c:pt>
                <c:pt idx="307">
                  <c:v>396</c:v>
                </c:pt>
                <c:pt idx="308">
                  <c:v>397</c:v>
                </c:pt>
                <c:pt idx="309">
                  <c:v>397</c:v>
                </c:pt>
                <c:pt idx="310">
                  <c:v>397</c:v>
                </c:pt>
                <c:pt idx="311">
                  <c:v>397</c:v>
                </c:pt>
                <c:pt idx="312">
                  <c:v>397</c:v>
                </c:pt>
                <c:pt idx="313">
                  <c:v>398</c:v>
                </c:pt>
                <c:pt idx="314">
                  <c:v>398</c:v>
                </c:pt>
                <c:pt idx="315">
                  <c:v>398</c:v>
                </c:pt>
                <c:pt idx="316">
                  <c:v>399</c:v>
                </c:pt>
                <c:pt idx="317">
                  <c:v>400</c:v>
                </c:pt>
                <c:pt idx="318">
                  <c:v>400</c:v>
                </c:pt>
                <c:pt idx="319">
                  <c:v>401</c:v>
                </c:pt>
                <c:pt idx="320">
                  <c:v>402</c:v>
                </c:pt>
                <c:pt idx="321">
                  <c:v>402</c:v>
                </c:pt>
                <c:pt idx="322">
                  <c:v>402</c:v>
                </c:pt>
                <c:pt idx="323">
                  <c:v>402</c:v>
                </c:pt>
                <c:pt idx="324">
                  <c:v>402</c:v>
                </c:pt>
                <c:pt idx="325">
                  <c:v>402</c:v>
                </c:pt>
                <c:pt idx="326">
                  <c:v>404</c:v>
                </c:pt>
                <c:pt idx="327">
                  <c:v>404</c:v>
                </c:pt>
                <c:pt idx="328">
                  <c:v>404</c:v>
                </c:pt>
                <c:pt idx="329">
                  <c:v>404</c:v>
                </c:pt>
                <c:pt idx="330">
                  <c:v>405</c:v>
                </c:pt>
                <c:pt idx="331">
                  <c:v>405</c:v>
                </c:pt>
                <c:pt idx="332">
                  <c:v>405</c:v>
                </c:pt>
                <c:pt idx="333">
                  <c:v>406</c:v>
                </c:pt>
                <c:pt idx="334">
                  <c:v>406</c:v>
                </c:pt>
                <c:pt idx="335">
                  <c:v>407</c:v>
                </c:pt>
                <c:pt idx="336">
                  <c:v>407</c:v>
                </c:pt>
                <c:pt idx="337">
                  <c:v>408</c:v>
                </c:pt>
                <c:pt idx="338">
                  <c:v>408</c:v>
                </c:pt>
                <c:pt idx="339">
                  <c:v>408</c:v>
                </c:pt>
                <c:pt idx="340">
                  <c:v>409</c:v>
                </c:pt>
                <c:pt idx="341">
                  <c:v>409</c:v>
                </c:pt>
                <c:pt idx="342">
                  <c:v>409</c:v>
                </c:pt>
                <c:pt idx="343">
                  <c:v>410</c:v>
                </c:pt>
                <c:pt idx="344">
                  <c:v>411</c:v>
                </c:pt>
                <c:pt idx="345">
                  <c:v>411</c:v>
                </c:pt>
                <c:pt idx="346">
                  <c:v>412</c:v>
                </c:pt>
                <c:pt idx="347">
                  <c:v>412</c:v>
                </c:pt>
                <c:pt idx="348">
                  <c:v>413</c:v>
                </c:pt>
                <c:pt idx="349">
                  <c:v>413</c:v>
                </c:pt>
                <c:pt idx="350">
                  <c:v>413</c:v>
                </c:pt>
                <c:pt idx="351">
                  <c:v>413</c:v>
                </c:pt>
                <c:pt idx="352">
                  <c:v>414</c:v>
                </c:pt>
                <c:pt idx="353">
                  <c:v>414</c:v>
                </c:pt>
                <c:pt idx="354">
                  <c:v>415</c:v>
                </c:pt>
                <c:pt idx="355">
                  <c:v>415</c:v>
                </c:pt>
                <c:pt idx="356">
                  <c:v>415</c:v>
                </c:pt>
                <c:pt idx="357">
                  <c:v>415</c:v>
                </c:pt>
                <c:pt idx="358">
                  <c:v>416</c:v>
                </c:pt>
                <c:pt idx="359">
                  <c:v>416</c:v>
                </c:pt>
                <c:pt idx="360">
                  <c:v>416</c:v>
                </c:pt>
                <c:pt idx="361">
                  <c:v>416</c:v>
                </c:pt>
                <c:pt idx="362">
                  <c:v>417</c:v>
                </c:pt>
                <c:pt idx="363">
                  <c:v>417</c:v>
                </c:pt>
                <c:pt idx="364">
                  <c:v>418</c:v>
                </c:pt>
                <c:pt idx="365">
                  <c:v>418</c:v>
                </c:pt>
                <c:pt idx="366">
                  <c:v>418</c:v>
                </c:pt>
                <c:pt idx="367">
                  <c:v>419</c:v>
                </c:pt>
                <c:pt idx="368">
                  <c:v>419</c:v>
                </c:pt>
                <c:pt idx="369">
                  <c:v>419</c:v>
                </c:pt>
                <c:pt idx="370">
                  <c:v>419</c:v>
                </c:pt>
                <c:pt idx="371">
                  <c:v>419</c:v>
                </c:pt>
                <c:pt idx="372">
                  <c:v>420</c:v>
                </c:pt>
                <c:pt idx="373">
                  <c:v>421</c:v>
                </c:pt>
                <c:pt idx="374">
                  <c:v>422</c:v>
                </c:pt>
                <c:pt idx="375">
                  <c:v>421</c:v>
                </c:pt>
                <c:pt idx="376">
                  <c:v>421</c:v>
                </c:pt>
                <c:pt idx="377">
                  <c:v>421</c:v>
                </c:pt>
                <c:pt idx="378">
                  <c:v>422</c:v>
                </c:pt>
                <c:pt idx="379">
                  <c:v>423</c:v>
                </c:pt>
                <c:pt idx="380">
                  <c:v>423</c:v>
                </c:pt>
                <c:pt idx="381">
                  <c:v>423</c:v>
                </c:pt>
                <c:pt idx="382">
                  <c:v>424</c:v>
                </c:pt>
                <c:pt idx="383">
                  <c:v>423</c:v>
                </c:pt>
                <c:pt idx="384">
                  <c:v>424</c:v>
                </c:pt>
                <c:pt idx="385">
                  <c:v>425</c:v>
                </c:pt>
                <c:pt idx="386">
                  <c:v>425</c:v>
                </c:pt>
                <c:pt idx="387">
                  <c:v>424</c:v>
                </c:pt>
                <c:pt idx="388">
                  <c:v>425</c:v>
                </c:pt>
                <c:pt idx="389">
                  <c:v>426</c:v>
                </c:pt>
                <c:pt idx="390">
                  <c:v>427</c:v>
                </c:pt>
                <c:pt idx="391">
                  <c:v>427</c:v>
                </c:pt>
                <c:pt idx="392">
                  <c:v>427</c:v>
                </c:pt>
                <c:pt idx="393">
                  <c:v>428</c:v>
                </c:pt>
                <c:pt idx="394">
                  <c:v>428</c:v>
                </c:pt>
                <c:pt idx="395">
                  <c:v>428</c:v>
                </c:pt>
                <c:pt idx="396">
                  <c:v>428</c:v>
                </c:pt>
                <c:pt idx="397">
                  <c:v>429</c:v>
                </c:pt>
                <c:pt idx="398">
                  <c:v>429</c:v>
                </c:pt>
                <c:pt idx="399">
                  <c:v>430</c:v>
                </c:pt>
                <c:pt idx="400">
                  <c:v>430</c:v>
                </c:pt>
                <c:pt idx="401">
                  <c:v>431</c:v>
                </c:pt>
                <c:pt idx="402">
                  <c:v>431</c:v>
                </c:pt>
                <c:pt idx="403">
                  <c:v>431</c:v>
                </c:pt>
                <c:pt idx="404">
                  <c:v>431</c:v>
                </c:pt>
                <c:pt idx="405">
                  <c:v>431</c:v>
                </c:pt>
                <c:pt idx="406">
                  <c:v>432</c:v>
                </c:pt>
                <c:pt idx="407">
                  <c:v>432</c:v>
                </c:pt>
                <c:pt idx="408">
                  <c:v>433</c:v>
                </c:pt>
                <c:pt idx="409">
                  <c:v>433</c:v>
                </c:pt>
                <c:pt idx="410">
                  <c:v>433</c:v>
                </c:pt>
                <c:pt idx="411">
                  <c:v>434</c:v>
                </c:pt>
                <c:pt idx="412">
                  <c:v>434</c:v>
                </c:pt>
                <c:pt idx="413">
                  <c:v>434</c:v>
                </c:pt>
                <c:pt idx="414">
                  <c:v>435</c:v>
                </c:pt>
                <c:pt idx="415">
                  <c:v>435</c:v>
                </c:pt>
                <c:pt idx="416">
                  <c:v>435</c:v>
                </c:pt>
                <c:pt idx="417">
                  <c:v>435</c:v>
                </c:pt>
                <c:pt idx="418">
                  <c:v>435</c:v>
                </c:pt>
                <c:pt idx="419">
                  <c:v>435</c:v>
                </c:pt>
                <c:pt idx="420">
                  <c:v>435</c:v>
                </c:pt>
                <c:pt idx="421">
                  <c:v>434</c:v>
                </c:pt>
                <c:pt idx="422">
                  <c:v>434</c:v>
                </c:pt>
                <c:pt idx="423">
                  <c:v>434</c:v>
                </c:pt>
                <c:pt idx="424">
                  <c:v>433</c:v>
                </c:pt>
                <c:pt idx="425">
                  <c:v>433</c:v>
                </c:pt>
                <c:pt idx="426">
                  <c:v>433</c:v>
                </c:pt>
                <c:pt idx="427">
                  <c:v>433</c:v>
                </c:pt>
                <c:pt idx="428">
                  <c:v>432</c:v>
                </c:pt>
                <c:pt idx="429">
                  <c:v>432</c:v>
                </c:pt>
                <c:pt idx="430">
                  <c:v>432</c:v>
                </c:pt>
                <c:pt idx="431">
                  <c:v>431</c:v>
                </c:pt>
                <c:pt idx="432">
                  <c:v>431</c:v>
                </c:pt>
                <c:pt idx="433">
                  <c:v>430</c:v>
                </c:pt>
                <c:pt idx="434">
                  <c:v>430</c:v>
                </c:pt>
                <c:pt idx="435">
                  <c:v>430</c:v>
                </c:pt>
                <c:pt idx="436">
                  <c:v>430</c:v>
                </c:pt>
                <c:pt idx="437">
                  <c:v>430</c:v>
                </c:pt>
                <c:pt idx="438">
                  <c:v>429</c:v>
                </c:pt>
                <c:pt idx="439">
                  <c:v>429</c:v>
                </c:pt>
                <c:pt idx="440">
                  <c:v>429</c:v>
                </c:pt>
                <c:pt idx="441">
                  <c:v>428</c:v>
                </c:pt>
                <c:pt idx="442">
                  <c:v>428</c:v>
                </c:pt>
                <c:pt idx="443">
                  <c:v>428</c:v>
                </c:pt>
                <c:pt idx="444">
                  <c:v>428</c:v>
                </c:pt>
                <c:pt idx="445">
                  <c:v>428</c:v>
                </c:pt>
                <c:pt idx="446">
                  <c:v/>
                </c:pt>
                <c:pt idx="447">
                  <c:v/>
                </c:pt>
                <c:pt idx="448">
                  <c:v/>
                </c:pt>
                <c:pt idx="449">
                  <c:v/>
                </c:pt>
                <c:pt idx="450">
                  <c:v/>
                </c:pt>
                <c:pt idx="451">
                  <c:v/>
                </c:pt>
                <c:pt idx="452">
                  <c:v/>
                </c:pt>
                <c:pt idx="453">
                  <c:v/>
                </c:pt>
                <c:pt idx="454">
                  <c:v/>
                </c:pt>
                <c:pt idx="455">
                  <c:v/>
                </c:pt>
              </c:numCache>
            </c:numRef>
          </c:yVal>
          <c:smooth val="0"/>
        </c:ser>
        <c:axId val="110248574"/>
        <c:axId val="965244074"/>
      </c:scatterChart>
      <c:valAx>
        <c:axId val="110248574"/>
        <c:scaling>
          <c:orientation val="minMax"/>
        </c:scaling>
        <c:axPos val="b"/>
        <c:crossAx val="965244074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965244074"/>
        <c:scaling>
          <c:orientation val="minMax"/>
          <c:min val="150"/>
        </c:scaling>
        <c:axPos val="l"/>
        <c:crossAx val="110248574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19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ex5_D40_heatTemp1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Sheet1!$A$2:$A$507</c:f>
              <c:numCache>
                <c:formatCode>General</c:formatCode>
                <c:ptCount val="506"/>
                <c:pt idx="0">
                  <c:v>0.28</c:v>
                </c:pt>
                <c:pt idx="1">
                  <c:v>0.52</c:v>
                </c:pt>
                <c:pt idx="2">
                  <c:v>0.75</c:v>
                </c:pt>
                <c:pt idx="3">
                  <c:v>1.03</c:v>
                </c:pt>
                <c:pt idx="4">
                  <c:v>1.27</c:v>
                </c:pt>
                <c:pt idx="5">
                  <c:v>1.55</c:v>
                </c:pt>
                <c:pt idx="6">
                  <c:v>1.78</c:v>
                </c:pt>
                <c:pt idx="7">
                  <c:v>2.01</c:v>
                </c:pt>
                <c:pt idx="8">
                  <c:v>2.29</c:v>
                </c:pt>
                <c:pt idx="9">
                  <c:v>2.52</c:v>
                </c:pt>
                <c:pt idx="10">
                  <c:v>2.76</c:v>
                </c:pt>
                <c:pt idx="11">
                  <c:v>3.04</c:v>
                </c:pt>
                <c:pt idx="12">
                  <c:v>3.27</c:v>
                </c:pt>
                <c:pt idx="13">
                  <c:v>3.51</c:v>
                </c:pt>
                <c:pt idx="14">
                  <c:v>3.79</c:v>
                </c:pt>
                <c:pt idx="15">
                  <c:v>4.02</c:v>
                </c:pt>
                <c:pt idx="16">
                  <c:v>4.26</c:v>
                </c:pt>
                <c:pt idx="17">
                  <c:v>4.54</c:v>
                </c:pt>
                <c:pt idx="18">
                  <c:v>4.78</c:v>
                </c:pt>
                <c:pt idx="19">
                  <c:v>5.01</c:v>
                </c:pt>
                <c:pt idx="20">
                  <c:v>5.3</c:v>
                </c:pt>
                <c:pt idx="21">
                  <c:v>5.53</c:v>
                </c:pt>
                <c:pt idx="22">
                  <c:v>5.77</c:v>
                </c:pt>
                <c:pt idx="23">
                  <c:v>6</c:v>
                </c:pt>
                <c:pt idx="24">
                  <c:v>6.28</c:v>
                </c:pt>
                <c:pt idx="25">
                  <c:v>6.52</c:v>
                </c:pt>
                <c:pt idx="26">
                  <c:v>6.75</c:v>
                </c:pt>
                <c:pt idx="27">
                  <c:v>7.04</c:v>
                </c:pt>
                <c:pt idx="28">
                  <c:v>7.28</c:v>
                </c:pt>
                <c:pt idx="29">
                  <c:v>7.52</c:v>
                </c:pt>
                <c:pt idx="30">
                  <c:v>7.75</c:v>
                </c:pt>
                <c:pt idx="31">
                  <c:v>8.03</c:v>
                </c:pt>
                <c:pt idx="32">
                  <c:v>8.27</c:v>
                </c:pt>
                <c:pt idx="33">
                  <c:v>8.5</c:v>
                </c:pt>
                <c:pt idx="34">
                  <c:v>8.78</c:v>
                </c:pt>
                <c:pt idx="35">
                  <c:v>9.02</c:v>
                </c:pt>
                <c:pt idx="36">
                  <c:v>9.26</c:v>
                </c:pt>
                <c:pt idx="37">
                  <c:v>9.54</c:v>
                </c:pt>
                <c:pt idx="38">
                  <c:v>9.78</c:v>
                </c:pt>
                <c:pt idx="39">
                  <c:v>10.01</c:v>
                </c:pt>
                <c:pt idx="40">
                  <c:v>10.29</c:v>
                </c:pt>
                <c:pt idx="41">
                  <c:v>10.53</c:v>
                </c:pt>
                <c:pt idx="42">
                  <c:v>10.76</c:v>
                </c:pt>
                <c:pt idx="43">
                  <c:v>11.01</c:v>
                </c:pt>
                <c:pt idx="44">
                  <c:v>11.29</c:v>
                </c:pt>
                <c:pt idx="45">
                  <c:v>11.53</c:v>
                </c:pt>
                <c:pt idx="46">
                  <c:v>11.76</c:v>
                </c:pt>
                <c:pt idx="47">
                  <c:v>12.03</c:v>
                </c:pt>
                <c:pt idx="48">
                  <c:v>12.27</c:v>
                </c:pt>
                <c:pt idx="49">
                  <c:v>12.5</c:v>
                </c:pt>
                <c:pt idx="50">
                  <c:v>12.79</c:v>
                </c:pt>
                <c:pt idx="51">
                  <c:v>13.02</c:v>
                </c:pt>
                <c:pt idx="52">
                  <c:v>13.25</c:v>
                </c:pt>
                <c:pt idx="53">
                  <c:v>13.54</c:v>
                </c:pt>
                <c:pt idx="54">
                  <c:v>13.77</c:v>
                </c:pt>
                <c:pt idx="55">
                  <c:v>14</c:v>
                </c:pt>
                <c:pt idx="56">
                  <c:v>14.28</c:v>
                </c:pt>
                <c:pt idx="57">
                  <c:v>14.52</c:v>
                </c:pt>
                <c:pt idx="58">
                  <c:v>14.75</c:v>
                </c:pt>
                <c:pt idx="59">
                  <c:v>15.03</c:v>
                </c:pt>
                <c:pt idx="60">
                  <c:v>15.27</c:v>
                </c:pt>
                <c:pt idx="61">
                  <c:v>15.54</c:v>
                </c:pt>
                <c:pt idx="62">
                  <c:v>15.77</c:v>
                </c:pt>
                <c:pt idx="63">
                  <c:v>16.01</c:v>
                </c:pt>
                <c:pt idx="64">
                  <c:v>16.29</c:v>
                </c:pt>
                <c:pt idx="65">
                  <c:v>16.52</c:v>
                </c:pt>
                <c:pt idx="66">
                  <c:v>16.76</c:v>
                </c:pt>
                <c:pt idx="67">
                  <c:v>17.05</c:v>
                </c:pt>
                <c:pt idx="68">
                  <c:v>17.28</c:v>
                </c:pt>
                <c:pt idx="69">
                  <c:v>17.51</c:v>
                </c:pt>
                <c:pt idx="70">
                  <c:v>17.8</c:v>
                </c:pt>
                <c:pt idx="71">
                  <c:v>18.03</c:v>
                </c:pt>
                <c:pt idx="72">
                  <c:v>18.26</c:v>
                </c:pt>
                <c:pt idx="73">
                  <c:v>18.55</c:v>
                </c:pt>
                <c:pt idx="74">
                  <c:v>18.79</c:v>
                </c:pt>
                <c:pt idx="75">
                  <c:v>19.02</c:v>
                </c:pt>
                <c:pt idx="76">
                  <c:v>19.26</c:v>
                </c:pt>
                <c:pt idx="77">
                  <c:v>19.54</c:v>
                </c:pt>
                <c:pt idx="78">
                  <c:v>19.77</c:v>
                </c:pt>
                <c:pt idx="79">
                  <c:v>20.01</c:v>
                </c:pt>
                <c:pt idx="80">
                  <c:v>20.29</c:v>
                </c:pt>
                <c:pt idx="81">
                  <c:v>20.52</c:v>
                </c:pt>
                <c:pt idx="82">
                  <c:v>20.76</c:v>
                </c:pt>
                <c:pt idx="83">
                  <c:v>21.05</c:v>
                </c:pt>
                <c:pt idx="84">
                  <c:v>21.28</c:v>
                </c:pt>
                <c:pt idx="85">
                  <c:v>21.51</c:v>
                </c:pt>
                <c:pt idx="86">
                  <c:v>21.8</c:v>
                </c:pt>
                <c:pt idx="87">
                  <c:v>22.03</c:v>
                </c:pt>
                <c:pt idx="88">
                  <c:v>22.26</c:v>
                </c:pt>
                <c:pt idx="89">
                  <c:v>22.55</c:v>
                </c:pt>
                <c:pt idx="90">
                  <c:v>22.78</c:v>
                </c:pt>
                <c:pt idx="91">
                  <c:v>23.01</c:v>
                </c:pt>
                <c:pt idx="92">
                  <c:v>23.3</c:v>
                </c:pt>
                <c:pt idx="93">
                  <c:v>23.53</c:v>
                </c:pt>
                <c:pt idx="94">
                  <c:v>23.78</c:v>
                </c:pt>
                <c:pt idx="95">
                  <c:v>24.01</c:v>
                </c:pt>
                <c:pt idx="96">
                  <c:v>24.29</c:v>
                </c:pt>
                <c:pt idx="97">
                  <c:v>24.52</c:v>
                </c:pt>
                <c:pt idx="98">
                  <c:v>24.76</c:v>
                </c:pt>
                <c:pt idx="99">
                  <c:v>25.04</c:v>
                </c:pt>
                <c:pt idx="100">
                  <c:v>25.28</c:v>
                </c:pt>
                <c:pt idx="101">
                  <c:v>25.52</c:v>
                </c:pt>
                <c:pt idx="102">
                  <c:v>25.75</c:v>
                </c:pt>
                <c:pt idx="103">
                  <c:v>26.03</c:v>
                </c:pt>
                <c:pt idx="104">
                  <c:v>26.27</c:v>
                </c:pt>
                <c:pt idx="105">
                  <c:v>26.5</c:v>
                </c:pt>
                <c:pt idx="106">
                  <c:v>26.78</c:v>
                </c:pt>
                <c:pt idx="107">
                  <c:v>27.02</c:v>
                </c:pt>
                <c:pt idx="108">
                  <c:v>27.27</c:v>
                </c:pt>
                <c:pt idx="109">
                  <c:v>27.5</c:v>
                </c:pt>
                <c:pt idx="110">
                  <c:v>27.78</c:v>
                </c:pt>
                <c:pt idx="111">
                  <c:v>28.02</c:v>
                </c:pt>
                <c:pt idx="112">
                  <c:v>28.25</c:v>
                </c:pt>
                <c:pt idx="113">
                  <c:v>28.53</c:v>
                </c:pt>
                <c:pt idx="114">
                  <c:v>28.77</c:v>
                </c:pt>
                <c:pt idx="115">
                  <c:v>29</c:v>
                </c:pt>
                <c:pt idx="116">
                  <c:v>29.29</c:v>
                </c:pt>
                <c:pt idx="117">
                  <c:v>29.53</c:v>
                </c:pt>
                <c:pt idx="118">
                  <c:v>29.76</c:v>
                </c:pt>
                <c:pt idx="119">
                  <c:v>30.04</c:v>
                </c:pt>
                <c:pt idx="120">
                  <c:v>30.28</c:v>
                </c:pt>
                <c:pt idx="121">
                  <c:v>30.51</c:v>
                </c:pt>
                <c:pt idx="122">
                  <c:v>30.79</c:v>
                </c:pt>
                <c:pt idx="123">
                  <c:v>31.03</c:v>
                </c:pt>
                <c:pt idx="124">
                  <c:v>31.26</c:v>
                </c:pt>
                <c:pt idx="125">
                  <c:v>31.54</c:v>
                </c:pt>
                <c:pt idx="126">
                  <c:v>31.78</c:v>
                </c:pt>
                <c:pt idx="127">
                  <c:v>32.01</c:v>
                </c:pt>
                <c:pt idx="128">
                  <c:v>32.29</c:v>
                </c:pt>
                <c:pt idx="129">
                  <c:v>32.53</c:v>
                </c:pt>
                <c:pt idx="130">
                  <c:v>32.76</c:v>
                </c:pt>
                <c:pt idx="131">
                  <c:v>33.04</c:v>
                </c:pt>
                <c:pt idx="132">
                  <c:v>33.28</c:v>
                </c:pt>
                <c:pt idx="133">
                  <c:v>33.51</c:v>
                </c:pt>
                <c:pt idx="134">
                  <c:v>33.79</c:v>
                </c:pt>
                <c:pt idx="135">
                  <c:v>34.03</c:v>
                </c:pt>
                <c:pt idx="136">
                  <c:v>34.27</c:v>
                </c:pt>
                <c:pt idx="137">
                  <c:v>34.5</c:v>
                </c:pt>
                <c:pt idx="138">
                  <c:v>34.78</c:v>
                </c:pt>
                <c:pt idx="139">
                  <c:v>35.02</c:v>
                </c:pt>
                <c:pt idx="140">
                  <c:v>35.25</c:v>
                </c:pt>
                <c:pt idx="141">
                  <c:v>35.54</c:v>
                </c:pt>
                <c:pt idx="142">
                  <c:v>35.78</c:v>
                </c:pt>
                <c:pt idx="143">
                  <c:v>36.01</c:v>
                </c:pt>
                <c:pt idx="144">
                  <c:v>36.29</c:v>
                </c:pt>
                <c:pt idx="145">
                  <c:v>36.53</c:v>
                </c:pt>
                <c:pt idx="146">
                  <c:v>36.76</c:v>
                </c:pt>
                <c:pt idx="147">
                  <c:v>37.04</c:v>
                </c:pt>
                <c:pt idx="148">
                  <c:v>37.28</c:v>
                </c:pt>
                <c:pt idx="149">
                  <c:v>37.52</c:v>
                </c:pt>
                <c:pt idx="150">
                  <c:v>37.75</c:v>
                </c:pt>
                <c:pt idx="151">
                  <c:v>38.03</c:v>
                </c:pt>
                <c:pt idx="152">
                  <c:v>38.27</c:v>
                </c:pt>
                <c:pt idx="153">
                  <c:v>38.5</c:v>
                </c:pt>
                <c:pt idx="154">
                  <c:v>38.78</c:v>
                </c:pt>
                <c:pt idx="155">
                  <c:v>39.02</c:v>
                </c:pt>
                <c:pt idx="156">
                  <c:v>39.25</c:v>
                </c:pt>
                <c:pt idx="157">
                  <c:v>39.53</c:v>
                </c:pt>
                <c:pt idx="158">
                  <c:v>39.76</c:v>
                </c:pt>
                <c:pt idx="159">
                  <c:v>40.04</c:v>
                </c:pt>
                <c:pt idx="160">
                  <c:v>40.28</c:v>
                </c:pt>
                <c:pt idx="161">
                  <c:v>40.51</c:v>
                </c:pt>
                <c:pt idx="162">
                  <c:v>40.79</c:v>
                </c:pt>
                <c:pt idx="163">
                  <c:v>41.04</c:v>
                </c:pt>
                <c:pt idx="164">
                  <c:v>41.28</c:v>
                </c:pt>
                <c:pt idx="165">
                  <c:v>41.51</c:v>
                </c:pt>
                <c:pt idx="166">
                  <c:v>41.79</c:v>
                </c:pt>
                <c:pt idx="167">
                  <c:v>42.03</c:v>
                </c:pt>
                <c:pt idx="168">
                  <c:v>42.26</c:v>
                </c:pt>
                <c:pt idx="169">
                  <c:v>42.54</c:v>
                </c:pt>
                <c:pt idx="170">
                  <c:v>42.78</c:v>
                </c:pt>
                <c:pt idx="171">
                  <c:v>43.01</c:v>
                </c:pt>
                <c:pt idx="172">
                  <c:v>43.29</c:v>
                </c:pt>
                <c:pt idx="173">
                  <c:v>43.53</c:v>
                </c:pt>
                <c:pt idx="174">
                  <c:v>43.76</c:v>
                </c:pt>
                <c:pt idx="175">
                  <c:v>44.04</c:v>
                </c:pt>
                <c:pt idx="176">
                  <c:v>44.27</c:v>
                </c:pt>
                <c:pt idx="177">
                  <c:v>44.5</c:v>
                </c:pt>
                <c:pt idx="178">
                  <c:v>44.78</c:v>
                </c:pt>
                <c:pt idx="179">
                  <c:v>45.02</c:v>
                </c:pt>
                <c:pt idx="180">
                  <c:v>45.25</c:v>
                </c:pt>
                <c:pt idx="181">
                  <c:v>45.54</c:v>
                </c:pt>
                <c:pt idx="182">
                  <c:v>45.77</c:v>
                </c:pt>
                <c:pt idx="183">
                  <c:v>46.01</c:v>
                </c:pt>
                <c:pt idx="184">
                  <c:v>46.29</c:v>
                </c:pt>
                <c:pt idx="185">
                  <c:v>46.52</c:v>
                </c:pt>
                <c:pt idx="186">
                  <c:v>46.76</c:v>
                </c:pt>
                <c:pt idx="187">
                  <c:v>47.04</c:v>
                </c:pt>
                <c:pt idx="188">
                  <c:v>47.27</c:v>
                </c:pt>
                <c:pt idx="189">
                  <c:v>47.51</c:v>
                </c:pt>
                <c:pt idx="190">
                  <c:v>47.79</c:v>
                </c:pt>
                <c:pt idx="191">
                  <c:v>48.02</c:v>
                </c:pt>
                <c:pt idx="192">
                  <c:v>48.26</c:v>
                </c:pt>
                <c:pt idx="193">
                  <c:v>48.54</c:v>
                </c:pt>
                <c:pt idx="194">
                  <c:v>48.77</c:v>
                </c:pt>
                <c:pt idx="195">
                  <c:v>49.01</c:v>
                </c:pt>
                <c:pt idx="196">
                  <c:v>49.3</c:v>
                </c:pt>
                <c:pt idx="197">
                  <c:v>49.53</c:v>
                </c:pt>
                <c:pt idx="198">
                  <c:v>49.77</c:v>
                </c:pt>
                <c:pt idx="199">
                  <c:v>50</c:v>
                </c:pt>
                <c:pt idx="200">
                  <c:v>50.28</c:v>
                </c:pt>
                <c:pt idx="201">
                  <c:v>50.52</c:v>
                </c:pt>
                <c:pt idx="202">
                  <c:v>50.75</c:v>
                </c:pt>
                <c:pt idx="203">
                  <c:v>51.03</c:v>
                </c:pt>
                <c:pt idx="204">
                  <c:v>51.27</c:v>
                </c:pt>
                <c:pt idx="205">
                  <c:v>51.5</c:v>
                </c:pt>
                <c:pt idx="206">
                  <c:v>51.78</c:v>
                </c:pt>
                <c:pt idx="207">
                  <c:v>52.02</c:v>
                </c:pt>
                <c:pt idx="208">
                  <c:v>52.25</c:v>
                </c:pt>
                <c:pt idx="209">
                  <c:v>52.53</c:v>
                </c:pt>
                <c:pt idx="210">
                  <c:v>52.77</c:v>
                </c:pt>
                <c:pt idx="211">
                  <c:v>53</c:v>
                </c:pt>
                <c:pt idx="212">
                  <c:v>53.29</c:v>
                </c:pt>
                <c:pt idx="213">
                  <c:v>53.52</c:v>
                </c:pt>
                <c:pt idx="214">
                  <c:v>53.77</c:v>
                </c:pt>
                <c:pt idx="215">
                  <c:v>54</c:v>
                </c:pt>
                <c:pt idx="216">
                  <c:v>54.28</c:v>
                </c:pt>
                <c:pt idx="217">
                  <c:v>54.52</c:v>
                </c:pt>
                <c:pt idx="218">
                  <c:v>54.76</c:v>
                </c:pt>
                <c:pt idx="219">
                  <c:v>55.04</c:v>
                </c:pt>
                <c:pt idx="220">
                  <c:v>55.27</c:v>
                </c:pt>
                <c:pt idx="221">
                  <c:v>55.51</c:v>
                </c:pt>
                <c:pt idx="222">
                  <c:v>55.79</c:v>
                </c:pt>
                <c:pt idx="223">
                  <c:v>56.03</c:v>
                </c:pt>
                <c:pt idx="224">
                  <c:v>56.26</c:v>
                </c:pt>
                <c:pt idx="225">
                  <c:v>56.54</c:v>
                </c:pt>
                <c:pt idx="226">
                  <c:v>56.78</c:v>
                </c:pt>
                <c:pt idx="227">
                  <c:v>57.01</c:v>
                </c:pt>
                <c:pt idx="228">
                  <c:v>57.29</c:v>
                </c:pt>
                <c:pt idx="229">
                  <c:v>57.53</c:v>
                </c:pt>
                <c:pt idx="230">
                  <c:v>57.77</c:v>
                </c:pt>
                <c:pt idx="231">
                  <c:v>58</c:v>
                </c:pt>
                <c:pt idx="232">
                  <c:v>58.28</c:v>
                </c:pt>
                <c:pt idx="233">
                  <c:v>58.52</c:v>
                </c:pt>
                <c:pt idx="234">
                  <c:v>58.75</c:v>
                </c:pt>
                <c:pt idx="235">
                  <c:v>59.03</c:v>
                </c:pt>
                <c:pt idx="236">
                  <c:v>59.27</c:v>
                </c:pt>
                <c:pt idx="237">
                  <c:v>59.54</c:v>
                </c:pt>
                <c:pt idx="238">
                  <c:v>59.77</c:v>
                </c:pt>
                <c:pt idx="239">
                  <c:v>60.01</c:v>
                </c:pt>
                <c:pt idx="240">
                  <c:v>60.28</c:v>
                </c:pt>
                <c:pt idx="241">
                  <c:v>60.52</c:v>
                </c:pt>
                <c:pt idx="242">
                  <c:v>60.75</c:v>
                </c:pt>
                <c:pt idx="243">
                  <c:v>61.03</c:v>
                </c:pt>
                <c:pt idx="244">
                  <c:v>61.27</c:v>
                </c:pt>
                <c:pt idx="245">
                  <c:v>61.5</c:v>
                </c:pt>
                <c:pt idx="246">
                  <c:v>61.78</c:v>
                </c:pt>
                <c:pt idx="247">
                  <c:v>62.02</c:v>
                </c:pt>
                <c:pt idx="248">
                  <c:v>62.25</c:v>
                </c:pt>
                <c:pt idx="249">
                  <c:v>62.53</c:v>
                </c:pt>
                <c:pt idx="250">
                  <c:v>62.77</c:v>
                </c:pt>
                <c:pt idx="251">
                  <c:v>63</c:v>
                </c:pt>
                <c:pt idx="252">
                  <c:v>63.28</c:v>
                </c:pt>
                <c:pt idx="253">
                  <c:v>63.52</c:v>
                </c:pt>
                <c:pt idx="254">
                  <c:v>63.75</c:v>
                </c:pt>
                <c:pt idx="255">
                  <c:v>64.03</c:v>
                </c:pt>
                <c:pt idx="256">
                  <c:v>64.27</c:v>
                </c:pt>
                <c:pt idx="257">
                  <c:v>64.51</c:v>
                </c:pt>
                <c:pt idx="258">
                  <c:v>64.79</c:v>
                </c:pt>
                <c:pt idx="259">
                  <c:v>65.02</c:v>
                </c:pt>
                <c:pt idx="260">
                  <c:v>65.26</c:v>
                </c:pt>
                <c:pt idx="261">
                  <c:v>65.54</c:v>
                </c:pt>
                <c:pt idx="262">
                  <c:v>65.78</c:v>
                </c:pt>
                <c:pt idx="263">
                  <c:v>66.01</c:v>
                </c:pt>
                <c:pt idx="264">
                  <c:v>66.29</c:v>
                </c:pt>
                <c:pt idx="265">
                  <c:v>66.53</c:v>
                </c:pt>
                <c:pt idx="266">
                  <c:v>66.76</c:v>
                </c:pt>
                <c:pt idx="267">
                  <c:v>67.04</c:v>
                </c:pt>
                <c:pt idx="268">
                  <c:v>67.28</c:v>
                </c:pt>
                <c:pt idx="269">
                  <c:v>67.51</c:v>
                </c:pt>
                <c:pt idx="270">
                  <c:v>67.79</c:v>
                </c:pt>
                <c:pt idx="271">
                  <c:v>68.03</c:v>
                </c:pt>
                <c:pt idx="272">
                  <c:v>68.26</c:v>
                </c:pt>
                <c:pt idx="273">
                  <c:v>68.54</c:v>
                </c:pt>
                <c:pt idx="274">
                  <c:v>68.78</c:v>
                </c:pt>
                <c:pt idx="275">
                  <c:v>69.01</c:v>
                </c:pt>
                <c:pt idx="276">
                  <c:v>69.26</c:v>
                </c:pt>
                <c:pt idx="277">
                  <c:v>69.51</c:v>
                </c:pt>
                <c:pt idx="278">
                  <c:v>69.79</c:v>
                </c:pt>
                <c:pt idx="279">
                  <c:v>70.02</c:v>
                </c:pt>
                <c:pt idx="280">
                  <c:v>70.26</c:v>
                </c:pt>
                <c:pt idx="281">
                  <c:v>70.54</c:v>
                </c:pt>
                <c:pt idx="282">
                  <c:v>70.78</c:v>
                </c:pt>
                <c:pt idx="283">
                  <c:v>71.01</c:v>
                </c:pt>
                <c:pt idx="284">
                  <c:v>71.29</c:v>
                </c:pt>
                <c:pt idx="285">
                  <c:v>71.54</c:v>
                </c:pt>
                <c:pt idx="286">
                  <c:v>71.77</c:v>
                </c:pt>
                <c:pt idx="287">
                  <c:v>72</c:v>
                </c:pt>
                <c:pt idx="288">
                  <c:v>72.29</c:v>
                </c:pt>
                <c:pt idx="289">
                  <c:v>72.52</c:v>
                </c:pt>
                <c:pt idx="290">
                  <c:v>72.75</c:v>
                </c:pt>
                <c:pt idx="291">
                  <c:v>73.04</c:v>
                </c:pt>
                <c:pt idx="292">
                  <c:v>73.27</c:v>
                </c:pt>
                <c:pt idx="293">
                  <c:v>73.5</c:v>
                </c:pt>
                <c:pt idx="294">
                  <c:v>73.79</c:v>
                </c:pt>
                <c:pt idx="295">
                  <c:v>74.02</c:v>
                </c:pt>
                <c:pt idx="296">
                  <c:v>74.26</c:v>
                </c:pt>
                <c:pt idx="297">
                  <c:v>74.54</c:v>
                </c:pt>
                <c:pt idx="298">
                  <c:v>74.78</c:v>
                </c:pt>
                <c:pt idx="299">
                  <c:v>75.01</c:v>
                </c:pt>
                <c:pt idx="300">
                  <c:v>75.29</c:v>
                </c:pt>
                <c:pt idx="301">
                  <c:v>75.53</c:v>
                </c:pt>
                <c:pt idx="302">
                  <c:v>75.76</c:v>
                </c:pt>
                <c:pt idx="303">
                  <c:v>76.04</c:v>
                </c:pt>
                <c:pt idx="304">
                  <c:v>76.28</c:v>
                </c:pt>
                <c:pt idx="305">
                  <c:v>76.51</c:v>
                </c:pt>
                <c:pt idx="306">
                  <c:v>76.79</c:v>
                </c:pt>
                <c:pt idx="307">
                  <c:v>77.03</c:v>
                </c:pt>
                <c:pt idx="308">
                  <c:v>77.26</c:v>
                </c:pt>
                <c:pt idx="309">
                  <c:v>77.54</c:v>
                </c:pt>
                <c:pt idx="310">
                  <c:v>77.78</c:v>
                </c:pt>
                <c:pt idx="311">
                  <c:v>78.01</c:v>
                </c:pt>
                <c:pt idx="312">
                  <c:v>78.29</c:v>
                </c:pt>
                <c:pt idx="313">
                  <c:v>78.53</c:v>
                </c:pt>
                <c:pt idx="314">
                  <c:v>78.76</c:v>
                </c:pt>
                <c:pt idx="315">
                  <c:v>79.04</c:v>
                </c:pt>
                <c:pt idx="316">
                  <c:v>79.28</c:v>
                </c:pt>
                <c:pt idx="317">
                  <c:v>79.52</c:v>
                </c:pt>
                <c:pt idx="318">
                  <c:v>79.75</c:v>
                </c:pt>
                <c:pt idx="319">
                  <c:v>80.03</c:v>
                </c:pt>
                <c:pt idx="320">
                  <c:v>80.27</c:v>
                </c:pt>
                <c:pt idx="321">
                  <c:v>80.5</c:v>
                </c:pt>
                <c:pt idx="322">
                  <c:v>80.78</c:v>
                </c:pt>
                <c:pt idx="323">
                  <c:v>81.02</c:v>
                </c:pt>
                <c:pt idx="324">
                  <c:v>81.25</c:v>
                </c:pt>
                <c:pt idx="325">
                  <c:v>81.53</c:v>
                </c:pt>
                <c:pt idx="326">
                  <c:v>81.77</c:v>
                </c:pt>
                <c:pt idx="327">
                  <c:v>82</c:v>
                </c:pt>
                <c:pt idx="328">
                  <c:v>82.28</c:v>
                </c:pt>
                <c:pt idx="329">
                  <c:v>82.52</c:v>
                </c:pt>
                <c:pt idx="330">
                  <c:v>82.75</c:v>
                </c:pt>
                <c:pt idx="331">
                  <c:v>83.04</c:v>
                </c:pt>
                <c:pt idx="332">
                  <c:v>83.27</c:v>
                </c:pt>
                <c:pt idx="333">
                  <c:v>83.5</c:v>
                </c:pt>
                <c:pt idx="334">
                  <c:v>83.78</c:v>
                </c:pt>
                <c:pt idx="335">
                  <c:v>84.02</c:v>
                </c:pt>
                <c:pt idx="336">
                  <c:v>84.25</c:v>
                </c:pt>
                <c:pt idx="337">
                  <c:v>84.53</c:v>
                </c:pt>
                <c:pt idx="338">
                  <c:v>84.76</c:v>
                </c:pt>
                <c:pt idx="339">
                  <c:v>85.04</c:v>
                </c:pt>
                <c:pt idx="340">
                  <c:v>85.28</c:v>
                </c:pt>
                <c:pt idx="341">
                  <c:v>85.51</c:v>
                </c:pt>
                <c:pt idx="342">
                  <c:v>85.79</c:v>
                </c:pt>
                <c:pt idx="343">
                  <c:v>86.03</c:v>
                </c:pt>
                <c:pt idx="344">
                  <c:v>86.26</c:v>
                </c:pt>
                <c:pt idx="345">
                  <c:v>86.54</c:v>
                </c:pt>
                <c:pt idx="346">
                  <c:v>86.78</c:v>
                </c:pt>
                <c:pt idx="347">
                  <c:v>87.01</c:v>
                </c:pt>
                <c:pt idx="348">
                  <c:v>87.29</c:v>
                </c:pt>
                <c:pt idx="349">
                  <c:v>87.53</c:v>
                </c:pt>
                <c:pt idx="350">
                  <c:v>87.76</c:v>
                </c:pt>
                <c:pt idx="351">
                  <c:v>88.04</c:v>
                </c:pt>
                <c:pt idx="352">
                  <c:v>88.28</c:v>
                </c:pt>
                <c:pt idx="353">
                  <c:v>88.51</c:v>
                </c:pt>
                <c:pt idx="354">
                  <c:v>88.79</c:v>
                </c:pt>
                <c:pt idx="355">
                  <c:v>89.03</c:v>
                </c:pt>
                <c:pt idx="356">
                  <c:v>89.26</c:v>
                </c:pt>
                <c:pt idx="357">
                  <c:v>89.54</c:v>
                </c:pt>
                <c:pt idx="358">
                  <c:v>89.78</c:v>
                </c:pt>
                <c:pt idx="359">
                  <c:v>90.01</c:v>
                </c:pt>
                <c:pt idx="360">
                  <c:v>90.29</c:v>
                </c:pt>
                <c:pt idx="361">
                  <c:v>90.53</c:v>
                </c:pt>
                <c:pt idx="362">
                  <c:v>90.76</c:v>
                </c:pt>
                <c:pt idx="363">
                  <c:v>91.04</c:v>
                </c:pt>
                <c:pt idx="364">
                  <c:v>91.28</c:v>
                </c:pt>
                <c:pt idx="365">
                  <c:v>91.51</c:v>
                </c:pt>
                <c:pt idx="366">
                  <c:v>91.79</c:v>
                </c:pt>
                <c:pt idx="367">
                  <c:v>92.03</c:v>
                </c:pt>
                <c:pt idx="368">
                  <c:v>92.26</c:v>
                </c:pt>
                <c:pt idx="369">
                  <c:v>92.54</c:v>
                </c:pt>
                <c:pt idx="370">
                  <c:v>92.78</c:v>
                </c:pt>
                <c:pt idx="371">
                  <c:v>93.01</c:v>
                </c:pt>
                <c:pt idx="372">
                  <c:v>93.29</c:v>
                </c:pt>
                <c:pt idx="373">
                  <c:v>93.53</c:v>
                </c:pt>
                <c:pt idx="374">
                  <c:v>93.76</c:v>
                </c:pt>
                <c:pt idx="375">
                  <c:v>94.04</c:v>
                </c:pt>
                <c:pt idx="376">
                  <c:v>94.28</c:v>
                </c:pt>
                <c:pt idx="377">
                  <c:v>94.51</c:v>
                </c:pt>
                <c:pt idx="378">
                  <c:v>94.79</c:v>
                </c:pt>
                <c:pt idx="379">
                  <c:v>95.03</c:v>
                </c:pt>
                <c:pt idx="380">
                  <c:v>95.26</c:v>
                </c:pt>
                <c:pt idx="381">
                  <c:v>95.54</c:v>
                </c:pt>
                <c:pt idx="382">
                  <c:v>95.77</c:v>
                </c:pt>
                <c:pt idx="383">
                  <c:v>96.01</c:v>
                </c:pt>
                <c:pt idx="384">
                  <c:v>96.29</c:v>
                </c:pt>
                <c:pt idx="385">
                  <c:v>96.52</c:v>
                </c:pt>
                <c:pt idx="386">
                  <c:v>96.76</c:v>
                </c:pt>
                <c:pt idx="387">
                  <c:v>97.04</c:v>
                </c:pt>
                <c:pt idx="388">
                  <c:v>97.27</c:v>
                </c:pt>
                <c:pt idx="389">
                  <c:v>97.51</c:v>
                </c:pt>
                <c:pt idx="390">
                  <c:v>97.79</c:v>
                </c:pt>
                <c:pt idx="391">
                  <c:v>98.02</c:v>
                </c:pt>
                <c:pt idx="392">
                  <c:v>98.26</c:v>
                </c:pt>
                <c:pt idx="393">
                  <c:v>98.54</c:v>
                </c:pt>
                <c:pt idx="394">
                  <c:v>98.77</c:v>
                </c:pt>
                <c:pt idx="395">
                  <c:v>99.01</c:v>
                </c:pt>
                <c:pt idx="396">
                  <c:v>99.29</c:v>
                </c:pt>
                <c:pt idx="397">
                  <c:v>99.52</c:v>
                </c:pt>
                <c:pt idx="398">
                  <c:v>99.76</c:v>
                </c:pt>
                <c:pt idx="399">
                  <c:v>100.04</c:v>
                </c:pt>
                <c:pt idx="400">
                  <c:v>100.27</c:v>
                </c:pt>
                <c:pt idx="401">
                  <c:v>100.51</c:v>
                </c:pt>
                <c:pt idx="402">
                  <c:v>100.79</c:v>
                </c:pt>
                <c:pt idx="403">
                  <c:v>101.02</c:v>
                </c:pt>
                <c:pt idx="404">
                  <c:v>101.26</c:v>
                </c:pt>
                <c:pt idx="405">
                  <c:v>101.54</c:v>
                </c:pt>
                <c:pt idx="406">
                  <c:v>101.78</c:v>
                </c:pt>
                <c:pt idx="407">
                  <c:v>102.01</c:v>
                </c:pt>
                <c:pt idx="408">
                  <c:v>102.29</c:v>
                </c:pt>
                <c:pt idx="409">
                  <c:v>102.53</c:v>
                </c:pt>
                <c:pt idx="410">
                  <c:v>102.76</c:v>
                </c:pt>
                <c:pt idx="411">
                  <c:v>103.01</c:v>
                </c:pt>
                <c:pt idx="412">
                  <c:v>103.29</c:v>
                </c:pt>
                <c:pt idx="413">
                  <c:v>103.52</c:v>
                </c:pt>
                <c:pt idx="414">
                  <c:v>103.76</c:v>
                </c:pt>
                <c:pt idx="415">
                  <c:v>104.04</c:v>
                </c:pt>
                <c:pt idx="416">
                  <c:v>104.27</c:v>
                </c:pt>
                <c:pt idx="417">
                  <c:v>104.51</c:v>
                </c:pt>
                <c:pt idx="418">
                  <c:v>104.79</c:v>
                </c:pt>
                <c:pt idx="419">
                  <c:v>105.03</c:v>
                </c:pt>
                <c:pt idx="420">
                  <c:v>105.26</c:v>
                </c:pt>
                <c:pt idx="421">
                  <c:v>105.54</c:v>
                </c:pt>
                <c:pt idx="422">
                  <c:v>105.77</c:v>
                </c:pt>
                <c:pt idx="423">
                  <c:v>106.01</c:v>
                </c:pt>
                <c:pt idx="424">
                  <c:v>106.29</c:v>
                </c:pt>
                <c:pt idx="425">
                  <c:v>106.52</c:v>
                </c:pt>
                <c:pt idx="426">
                  <c:v>106.76</c:v>
                </c:pt>
                <c:pt idx="427">
                  <c:v>107.04</c:v>
                </c:pt>
                <c:pt idx="428">
                  <c:v>107.28</c:v>
                </c:pt>
                <c:pt idx="429">
                  <c:v>107.51</c:v>
                </c:pt>
                <c:pt idx="430">
                  <c:v>107.79</c:v>
                </c:pt>
                <c:pt idx="431">
                  <c:v>108.03</c:v>
                </c:pt>
                <c:pt idx="432">
                  <c:v>108.26</c:v>
                </c:pt>
                <c:pt idx="433">
                  <c:v>108.54</c:v>
                </c:pt>
                <c:pt idx="434">
                  <c:v>108.78</c:v>
                </c:pt>
                <c:pt idx="435">
                  <c:v>109.01</c:v>
                </c:pt>
                <c:pt idx="436">
                  <c:v>109.29</c:v>
                </c:pt>
                <c:pt idx="437">
                  <c:v>109.53</c:v>
                </c:pt>
                <c:pt idx="438">
                  <c:v>109.76</c:v>
                </c:pt>
                <c:pt idx="439">
                  <c:v>110.04</c:v>
                </c:pt>
                <c:pt idx="440">
                  <c:v>110.28</c:v>
                </c:pt>
                <c:pt idx="441">
                  <c:v>110.51</c:v>
                </c:pt>
                <c:pt idx="442">
                  <c:v>110.79</c:v>
                </c:pt>
                <c:pt idx="443">
                  <c:v>111.03</c:v>
                </c:pt>
                <c:pt idx="444">
                  <c:v>111.26</c:v>
                </c:pt>
                <c:pt idx="445">
                  <c:v>111.54</c:v>
                </c:pt>
                <c:pt idx="446">
                  <c:v>111.78</c:v>
                </c:pt>
                <c:pt idx="447">
                  <c:v>112.01</c:v>
                </c:pt>
                <c:pt idx="448">
                  <c:v>112.29</c:v>
                </c:pt>
                <c:pt idx="449">
                  <c:v>112.53</c:v>
                </c:pt>
                <c:pt idx="450">
                  <c:v>112.76</c:v>
                </c:pt>
                <c:pt idx="451">
                  <c:v>113.04</c:v>
                </c:pt>
                <c:pt idx="452">
                  <c:v>113.28</c:v>
                </c:pt>
                <c:pt idx="453">
                  <c:v>113.51</c:v>
                </c:pt>
                <c:pt idx="454">
                  <c:v>113.79</c:v>
                </c:pt>
                <c:pt idx="455">
                  <c:v>114.03</c:v>
                </c:pt>
                <c:pt idx="456">
                  <c:v>114.26</c:v>
                </c:pt>
                <c:pt idx="457">
                  <c:v>114.54</c:v>
                </c:pt>
                <c:pt idx="458">
                  <c:v>114.76</c:v>
                </c:pt>
                <c:pt idx="459">
                  <c:v>115.03</c:v>
                </c:pt>
                <c:pt idx="460">
                  <c:v>115.27</c:v>
                </c:pt>
                <c:pt idx="461">
                  <c:v>115.54</c:v>
                </c:pt>
                <c:pt idx="462">
                  <c:v>115.77</c:v>
                </c:pt>
                <c:pt idx="463">
                  <c:v>116.01</c:v>
                </c:pt>
                <c:pt idx="464">
                  <c:v>116.29</c:v>
                </c:pt>
                <c:pt idx="465">
                  <c:v>116.52</c:v>
                </c:pt>
                <c:pt idx="466">
                  <c:v>116.76</c:v>
                </c:pt>
                <c:pt idx="467">
                  <c:v>117.04</c:v>
                </c:pt>
                <c:pt idx="468">
                  <c:v>117.27</c:v>
                </c:pt>
                <c:pt idx="469">
                  <c:v>117.51</c:v>
                </c:pt>
                <c:pt idx="470">
                  <c:v>117.79</c:v>
                </c:pt>
                <c:pt idx="471">
                  <c:v>118.02</c:v>
                </c:pt>
                <c:pt idx="472">
                  <c:v>118.26</c:v>
                </c:pt>
                <c:pt idx="473">
                  <c:v>118.54</c:v>
                </c:pt>
                <c:pt idx="474">
                  <c:v>118.77</c:v>
                </c:pt>
                <c:pt idx="475">
                  <c:v>119.01</c:v>
                </c:pt>
                <c:pt idx="476">
                  <c:v>119.3</c:v>
                </c:pt>
                <c:pt idx="477">
                  <c:v>119.53</c:v>
                </c:pt>
                <c:pt idx="478">
                  <c:v>119.76</c:v>
                </c:pt>
                <c:pt idx="479">
                  <c:v>120.05</c:v>
                </c:pt>
                <c:pt idx="480">
                  <c:v>120.28</c:v>
                </c:pt>
                <c:pt idx="481">
                  <c:v>120.51</c:v>
                </c:pt>
                <c:pt idx="482">
                  <c:v>120.79</c:v>
                </c:pt>
                <c:pt idx="483">
                  <c:v>121.02</c:v>
                </c:pt>
                <c:pt idx="484">
                  <c:v>121.26</c:v>
                </c:pt>
                <c:pt idx="485">
                  <c:v>121.54</c:v>
                </c:pt>
                <c:pt idx="486">
                  <c:v>121.77</c:v>
                </c:pt>
                <c:pt idx="487">
                  <c:v>122.01</c:v>
                </c:pt>
                <c:pt idx="488">
                  <c:v>122.29</c:v>
                </c:pt>
                <c:pt idx="489">
                  <c:v>122.52</c:v>
                </c:pt>
                <c:pt idx="490">
                  <c:v>122.76</c:v>
                </c:pt>
                <c:pt idx="491">
                  <c:v>123.04</c:v>
                </c:pt>
                <c:pt idx="492">
                  <c:v>123.27</c:v>
                </c:pt>
                <c:pt idx="493">
                  <c:v>123.51</c:v>
                </c:pt>
                <c:pt idx="494">
                  <c:v>123.79</c:v>
                </c:pt>
                <c:pt idx="495">
                  <c:v>124.02</c:v>
                </c:pt>
                <c:pt idx="496">
                  <c:v>124.26</c:v>
                </c:pt>
                <c:pt idx="497">
                  <c:v>124.54</c:v>
                </c:pt>
                <c:pt idx="498">
                  <c:v>124.77</c:v>
                </c:pt>
                <c:pt idx="499">
                  <c:v>125.05</c:v>
                </c:pt>
                <c:pt idx="500">
                  <c:v>125.28</c:v>
                </c:pt>
                <c:pt idx="501">
                  <c:v>125.52</c:v>
                </c:pt>
                <c:pt idx="502">
                  <c:v>125.76</c:v>
                </c:pt>
                <c:pt idx="503">
                  <c:v>126.04</c:v>
                </c:pt>
                <c:pt idx="504">
                  <c:v>126.27</c:v>
                </c:pt>
                <c:pt idx="505">
                  <c:v>126.51</c:v>
                </c:pt>
              </c:numCache>
            </c:numRef>
          </c:xVal>
          <c:yVal>
            <c:numRef>
              <c:f>Sheet1!$B$2:$B$507</c:f>
              <c:numCache>
                <c:formatCode>General</c:formatCode>
                <c:ptCount val="506"/>
                <c:pt idx="0">
                  <c:v>290</c:v>
                </c:pt>
                <c:pt idx="1">
                  <c:v>291</c:v>
                </c:pt>
                <c:pt idx="2">
                  <c:v>291</c:v>
                </c:pt>
                <c:pt idx="3">
                  <c:v>291</c:v>
                </c:pt>
                <c:pt idx="4">
                  <c:v>292</c:v>
                </c:pt>
                <c:pt idx="5">
                  <c:v>293</c:v>
                </c:pt>
                <c:pt idx="6">
                  <c:v>294</c:v>
                </c:pt>
                <c:pt idx="7">
                  <c:v>294</c:v>
                </c:pt>
                <c:pt idx="8">
                  <c:v>295</c:v>
                </c:pt>
                <c:pt idx="9">
                  <c:v>295</c:v>
                </c:pt>
                <c:pt idx="10">
                  <c:v>295</c:v>
                </c:pt>
                <c:pt idx="11">
                  <c:v>296</c:v>
                </c:pt>
                <c:pt idx="12">
                  <c:v>296</c:v>
                </c:pt>
                <c:pt idx="13">
                  <c:v>296</c:v>
                </c:pt>
                <c:pt idx="14">
                  <c:v>297</c:v>
                </c:pt>
                <c:pt idx="15">
                  <c:v>298</c:v>
                </c:pt>
                <c:pt idx="16">
                  <c:v>298</c:v>
                </c:pt>
                <c:pt idx="17">
                  <c:v>299</c:v>
                </c:pt>
                <c:pt idx="18">
                  <c:v>299</c:v>
                </c:pt>
                <c:pt idx="19">
                  <c:v>300</c:v>
                </c:pt>
                <c:pt idx="20">
                  <c:v>300</c:v>
                </c:pt>
                <c:pt idx="21">
                  <c:v>300</c:v>
                </c:pt>
                <c:pt idx="22">
                  <c:v>301</c:v>
                </c:pt>
                <c:pt idx="23">
                  <c:v>301</c:v>
                </c:pt>
                <c:pt idx="24">
                  <c:v>301</c:v>
                </c:pt>
                <c:pt idx="25">
                  <c:v>302</c:v>
                </c:pt>
                <c:pt idx="26">
                  <c:v>303</c:v>
                </c:pt>
                <c:pt idx="27">
                  <c:v>304</c:v>
                </c:pt>
                <c:pt idx="28">
                  <c:v>304</c:v>
                </c:pt>
                <c:pt idx="29">
                  <c:v>304</c:v>
                </c:pt>
                <c:pt idx="30">
                  <c:v>304</c:v>
                </c:pt>
                <c:pt idx="31">
                  <c:v>305</c:v>
                </c:pt>
                <c:pt idx="32">
                  <c:v>305</c:v>
                </c:pt>
                <c:pt idx="33">
                  <c:v>306</c:v>
                </c:pt>
                <c:pt idx="34">
                  <c:v>306</c:v>
                </c:pt>
                <c:pt idx="35">
                  <c:v>306</c:v>
                </c:pt>
                <c:pt idx="36">
                  <c:v>307</c:v>
                </c:pt>
                <c:pt idx="37">
                  <c:v>307</c:v>
                </c:pt>
                <c:pt idx="38">
                  <c:v>307</c:v>
                </c:pt>
                <c:pt idx="39">
                  <c:v>308</c:v>
                </c:pt>
                <c:pt idx="40">
                  <c:v>308</c:v>
                </c:pt>
                <c:pt idx="41">
                  <c:v>309</c:v>
                </c:pt>
                <c:pt idx="42">
                  <c:v>309</c:v>
                </c:pt>
                <c:pt idx="43">
                  <c:v>309</c:v>
                </c:pt>
                <c:pt idx="44">
                  <c:v>310</c:v>
                </c:pt>
                <c:pt idx="45">
                  <c:v>311</c:v>
                </c:pt>
                <c:pt idx="46">
                  <c:v>311</c:v>
                </c:pt>
                <c:pt idx="47">
                  <c:v>311</c:v>
                </c:pt>
                <c:pt idx="48">
                  <c:v>311</c:v>
                </c:pt>
                <c:pt idx="49">
                  <c:v>312</c:v>
                </c:pt>
                <c:pt idx="50">
                  <c:v>312</c:v>
                </c:pt>
                <c:pt idx="51">
                  <c:v>313</c:v>
                </c:pt>
                <c:pt idx="52">
                  <c:v>313</c:v>
                </c:pt>
                <c:pt idx="53">
                  <c:v>313</c:v>
                </c:pt>
                <c:pt idx="54">
                  <c:v>313</c:v>
                </c:pt>
                <c:pt idx="55">
                  <c:v>313</c:v>
                </c:pt>
                <c:pt idx="56">
                  <c:v>314</c:v>
                </c:pt>
                <c:pt idx="57">
                  <c:v>315</c:v>
                </c:pt>
                <c:pt idx="58">
                  <c:v>315</c:v>
                </c:pt>
                <c:pt idx="59">
                  <c:v>315</c:v>
                </c:pt>
                <c:pt idx="60">
                  <c:v>316</c:v>
                </c:pt>
                <c:pt idx="61">
                  <c:v>316</c:v>
                </c:pt>
                <c:pt idx="62">
                  <c:v>317</c:v>
                </c:pt>
                <c:pt idx="63">
                  <c:v>316</c:v>
                </c:pt>
                <c:pt idx="64">
                  <c:v>317</c:v>
                </c:pt>
                <c:pt idx="65">
                  <c:v>317</c:v>
                </c:pt>
                <c:pt idx="66">
                  <c:v>317</c:v>
                </c:pt>
                <c:pt idx="67">
                  <c:v>318</c:v>
                </c:pt>
                <c:pt idx="68">
                  <c:v>318</c:v>
                </c:pt>
                <c:pt idx="69">
                  <c:v>318</c:v>
                </c:pt>
                <c:pt idx="70">
                  <c:v>319</c:v>
                </c:pt>
                <c:pt idx="71">
                  <c:v>319</c:v>
                </c:pt>
                <c:pt idx="72">
                  <c:v>319</c:v>
                </c:pt>
                <c:pt idx="73">
                  <c:v>319</c:v>
                </c:pt>
                <c:pt idx="74">
                  <c:v>319</c:v>
                </c:pt>
                <c:pt idx="75">
                  <c:v>320</c:v>
                </c:pt>
                <c:pt idx="76">
                  <c:v>320</c:v>
                </c:pt>
                <c:pt idx="77">
                  <c:v>320</c:v>
                </c:pt>
                <c:pt idx="78">
                  <c:v>321</c:v>
                </c:pt>
                <c:pt idx="79">
                  <c:v>321</c:v>
                </c:pt>
                <c:pt idx="80">
                  <c:v>321</c:v>
                </c:pt>
                <c:pt idx="81">
                  <c:v>321</c:v>
                </c:pt>
                <c:pt idx="82">
                  <c:v>321</c:v>
                </c:pt>
                <c:pt idx="83">
                  <c:v>322</c:v>
                </c:pt>
                <c:pt idx="84">
                  <c:v>322</c:v>
                </c:pt>
                <c:pt idx="85">
                  <c:v>322</c:v>
                </c:pt>
                <c:pt idx="86">
                  <c:v>323</c:v>
                </c:pt>
                <c:pt idx="87">
                  <c:v>323</c:v>
                </c:pt>
                <c:pt idx="88">
                  <c:v>323</c:v>
                </c:pt>
                <c:pt idx="89">
                  <c:v>324</c:v>
                </c:pt>
                <c:pt idx="90">
                  <c:v>324</c:v>
                </c:pt>
                <c:pt idx="91">
                  <c:v>324</c:v>
                </c:pt>
                <c:pt idx="92">
                  <c:v>324</c:v>
                </c:pt>
                <c:pt idx="93">
                  <c:v>324</c:v>
                </c:pt>
                <c:pt idx="94">
                  <c:v>325</c:v>
                </c:pt>
                <c:pt idx="95">
                  <c:v>325</c:v>
                </c:pt>
                <c:pt idx="96">
                  <c:v>325</c:v>
                </c:pt>
                <c:pt idx="97">
                  <c:v>326</c:v>
                </c:pt>
                <c:pt idx="98">
                  <c:v>327</c:v>
                </c:pt>
                <c:pt idx="99">
                  <c:v>327</c:v>
                </c:pt>
                <c:pt idx="100">
                  <c:v>327</c:v>
                </c:pt>
                <c:pt idx="101">
                  <c:v>328</c:v>
                </c:pt>
                <c:pt idx="102">
                  <c:v>328</c:v>
                </c:pt>
                <c:pt idx="103">
                  <c:v>328</c:v>
                </c:pt>
                <c:pt idx="104">
                  <c:v>329</c:v>
                </c:pt>
                <c:pt idx="105">
                  <c:v>329</c:v>
                </c:pt>
                <c:pt idx="106">
                  <c:v>329</c:v>
                </c:pt>
                <c:pt idx="107">
                  <c:v>329</c:v>
                </c:pt>
                <c:pt idx="108">
                  <c:v>329</c:v>
                </c:pt>
                <c:pt idx="109">
                  <c:v>330</c:v>
                </c:pt>
                <c:pt idx="110">
                  <c:v>331</c:v>
                </c:pt>
                <c:pt idx="111">
                  <c:v>331</c:v>
                </c:pt>
                <c:pt idx="112">
                  <c:v>331</c:v>
                </c:pt>
                <c:pt idx="113">
                  <c:v>332</c:v>
                </c:pt>
                <c:pt idx="114">
                  <c:v>332</c:v>
                </c:pt>
                <c:pt idx="115">
                  <c:v>332</c:v>
                </c:pt>
                <c:pt idx="116">
                  <c:v>333</c:v>
                </c:pt>
                <c:pt idx="117">
                  <c:v>333</c:v>
                </c:pt>
                <c:pt idx="118">
                  <c:v>333</c:v>
                </c:pt>
                <c:pt idx="119">
                  <c:v>333</c:v>
                </c:pt>
                <c:pt idx="120">
                  <c:v>334</c:v>
                </c:pt>
                <c:pt idx="121">
                  <c:v>335</c:v>
                </c:pt>
                <c:pt idx="122">
                  <c:v>335</c:v>
                </c:pt>
                <c:pt idx="123">
                  <c:v>336</c:v>
                </c:pt>
                <c:pt idx="124">
                  <c:v>336</c:v>
                </c:pt>
                <c:pt idx="125">
                  <c:v>336</c:v>
                </c:pt>
                <c:pt idx="126">
                  <c:v>336</c:v>
                </c:pt>
                <c:pt idx="127">
                  <c:v>337</c:v>
                </c:pt>
                <c:pt idx="128">
                  <c:v>337</c:v>
                </c:pt>
                <c:pt idx="129">
                  <c:v>337</c:v>
                </c:pt>
                <c:pt idx="130">
                  <c:v>338</c:v>
                </c:pt>
                <c:pt idx="131">
                  <c:v>338</c:v>
                </c:pt>
                <c:pt idx="132">
                  <c:v>339</c:v>
                </c:pt>
                <c:pt idx="133">
                  <c:v>340</c:v>
                </c:pt>
                <c:pt idx="134">
                  <c:v>340</c:v>
                </c:pt>
                <c:pt idx="135">
                  <c:v>340</c:v>
                </c:pt>
                <c:pt idx="136">
                  <c:v>341</c:v>
                </c:pt>
                <c:pt idx="137">
                  <c:v>341</c:v>
                </c:pt>
                <c:pt idx="138">
                  <c:v>341</c:v>
                </c:pt>
                <c:pt idx="139">
                  <c:v>342</c:v>
                </c:pt>
                <c:pt idx="140">
                  <c:v>342</c:v>
                </c:pt>
                <c:pt idx="141">
                  <c:v>343</c:v>
                </c:pt>
                <c:pt idx="142">
                  <c:v>343</c:v>
                </c:pt>
                <c:pt idx="143">
                  <c:v>343</c:v>
                </c:pt>
                <c:pt idx="144">
                  <c:v>343</c:v>
                </c:pt>
                <c:pt idx="145">
                  <c:v>344</c:v>
                </c:pt>
                <c:pt idx="146">
                  <c:v>344</c:v>
                </c:pt>
                <c:pt idx="147">
                  <c:v>345</c:v>
                </c:pt>
                <c:pt idx="148">
                  <c:v>346</c:v>
                </c:pt>
                <c:pt idx="149">
                  <c:v>346</c:v>
                </c:pt>
                <c:pt idx="150">
                  <c:v>347</c:v>
                </c:pt>
                <c:pt idx="151">
                  <c:v>348</c:v>
                </c:pt>
                <c:pt idx="152">
                  <c:v>348</c:v>
                </c:pt>
                <c:pt idx="153">
                  <c:v>348</c:v>
                </c:pt>
                <c:pt idx="154">
                  <c:v>349</c:v>
                </c:pt>
                <c:pt idx="155">
                  <c:v>349</c:v>
                </c:pt>
                <c:pt idx="156">
                  <c:v>349</c:v>
                </c:pt>
                <c:pt idx="157">
                  <c:v>350</c:v>
                </c:pt>
                <c:pt idx="158">
                  <c:v>350</c:v>
                </c:pt>
                <c:pt idx="159">
                  <c:v>350</c:v>
                </c:pt>
                <c:pt idx="160">
                  <c:v>351</c:v>
                </c:pt>
                <c:pt idx="161">
                  <c:v>351</c:v>
                </c:pt>
                <c:pt idx="162">
                  <c:v>352</c:v>
                </c:pt>
                <c:pt idx="163">
                  <c:v>352</c:v>
                </c:pt>
                <c:pt idx="164">
                  <c:v>353</c:v>
                </c:pt>
                <c:pt idx="165">
                  <c:v>354</c:v>
                </c:pt>
                <c:pt idx="166">
                  <c:v>354</c:v>
                </c:pt>
                <c:pt idx="167">
                  <c:v>355</c:v>
                </c:pt>
                <c:pt idx="168">
                  <c:v>356</c:v>
                </c:pt>
                <c:pt idx="169">
                  <c:v>356</c:v>
                </c:pt>
                <c:pt idx="170">
                  <c:v>356</c:v>
                </c:pt>
                <c:pt idx="171">
                  <c:v>356</c:v>
                </c:pt>
                <c:pt idx="172">
                  <c:v>357</c:v>
                </c:pt>
                <c:pt idx="173">
                  <c:v>358</c:v>
                </c:pt>
                <c:pt idx="174">
                  <c:v>358</c:v>
                </c:pt>
                <c:pt idx="175">
                  <c:v>358</c:v>
                </c:pt>
                <c:pt idx="176">
                  <c:v>359</c:v>
                </c:pt>
                <c:pt idx="177">
                  <c:v>360</c:v>
                </c:pt>
                <c:pt idx="178">
                  <c:v>360</c:v>
                </c:pt>
                <c:pt idx="179">
                  <c:v>360</c:v>
                </c:pt>
                <c:pt idx="180">
                  <c:v>361</c:v>
                </c:pt>
                <c:pt idx="181">
                  <c:v>362</c:v>
                </c:pt>
                <c:pt idx="182">
                  <c:v>362</c:v>
                </c:pt>
                <c:pt idx="183">
                  <c:v>363</c:v>
                </c:pt>
                <c:pt idx="184">
                  <c:v>363</c:v>
                </c:pt>
                <c:pt idx="185">
                  <c:v>363</c:v>
                </c:pt>
                <c:pt idx="186">
                  <c:v>364</c:v>
                </c:pt>
                <c:pt idx="187">
                  <c:v>364</c:v>
                </c:pt>
                <c:pt idx="188">
                  <c:v>364</c:v>
                </c:pt>
                <c:pt idx="189">
                  <c:v>364</c:v>
                </c:pt>
                <c:pt idx="190">
                  <c:v>365</c:v>
                </c:pt>
                <c:pt idx="191">
                  <c:v>365</c:v>
                </c:pt>
                <c:pt idx="192">
                  <c:v>366</c:v>
                </c:pt>
                <c:pt idx="193">
                  <c:v>367</c:v>
                </c:pt>
                <c:pt idx="194">
                  <c:v>367</c:v>
                </c:pt>
                <c:pt idx="195">
                  <c:v>367</c:v>
                </c:pt>
                <c:pt idx="196">
                  <c:v>368</c:v>
                </c:pt>
                <c:pt idx="197">
                  <c:v>368</c:v>
                </c:pt>
                <c:pt idx="198">
                  <c:v>369</c:v>
                </c:pt>
                <c:pt idx="199">
                  <c:v>369</c:v>
                </c:pt>
                <c:pt idx="200">
                  <c:v>370</c:v>
                </c:pt>
                <c:pt idx="201">
                  <c:v>370</c:v>
                </c:pt>
                <c:pt idx="202">
                  <c:v>371</c:v>
                </c:pt>
                <c:pt idx="203">
                  <c:v>371</c:v>
                </c:pt>
                <c:pt idx="204">
                  <c:v>372</c:v>
                </c:pt>
                <c:pt idx="205">
                  <c:v>372</c:v>
                </c:pt>
                <c:pt idx="206">
                  <c:v>372</c:v>
                </c:pt>
                <c:pt idx="207">
                  <c:v>373</c:v>
                </c:pt>
                <c:pt idx="208">
                  <c:v>373</c:v>
                </c:pt>
                <c:pt idx="209">
                  <c:v>374</c:v>
                </c:pt>
                <c:pt idx="210">
                  <c:v>374</c:v>
                </c:pt>
                <c:pt idx="211">
                  <c:v>375</c:v>
                </c:pt>
                <c:pt idx="212">
                  <c:v>374</c:v>
                </c:pt>
                <c:pt idx="213">
                  <c:v>375</c:v>
                </c:pt>
                <c:pt idx="214">
                  <c:v>375</c:v>
                </c:pt>
                <c:pt idx="215">
                  <c:v>375</c:v>
                </c:pt>
                <c:pt idx="216">
                  <c:v>376</c:v>
                </c:pt>
                <c:pt idx="217">
                  <c:v>376</c:v>
                </c:pt>
                <c:pt idx="218">
                  <c:v>376</c:v>
                </c:pt>
                <c:pt idx="219">
                  <c:v>376</c:v>
                </c:pt>
                <c:pt idx="220">
                  <c:v>377</c:v>
                </c:pt>
                <c:pt idx="221">
                  <c:v>377</c:v>
                </c:pt>
                <c:pt idx="222">
                  <c:v>378</c:v>
                </c:pt>
                <c:pt idx="223">
                  <c:v>378</c:v>
                </c:pt>
                <c:pt idx="224">
                  <c:v>378</c:v>
                </c:pt>
                <c:pt idx="225">
                  <c:v>378</c:v>
                </c:pt>
                <c:pt idx="226">
                  <c:v>378</c:v>
                </c:pt>
                <c:pt idx="227">
                  <c:v>379</c:v>
                </c:pt>
                <c:pt idx="228">
                  <c:v>379</c:v>
                </c:pt>
                <c:pt idx="229">
                  <c:v>380</c:v>
                </c:pt>
                <c:pt idx="230">
                  <c:v>380</c:v>
                </c:pt>
                <c:pt idx="231">
                  <c:v>380</c:v>
                </c:pt>
                <c:pt idx="232">
                  <c:v>380</c:v>
                </c:pt>
                <c:pt idx="233">
                  <c:v>381</c:v>
                </c:pt>
                <c:pt idx="234">
                  <c:v>381</c:v>
                </c:pt>
                <c:pt idx="235">
                  <c:v>382</c:v>
                </c:pt>
                <c:pt idx="236">
                  <c:v>383</c:v>
                </c:pt>
                <c:pt idx="237">
                  <c:v>383</c:v>
                </c:pt>
                <c:pt idx="238">
                  <c:v>384</c:v>
                </c:pt>
                <c:pt idx="239">
                  <c:v>384</c:v>
                </c:pt>
                <c:pt idx="240">
                  <c:v>385</c:v>
                </c:pt>
                <c:pt idx="241">
                  <c:v>385</c:v>
                </c:pt>
                <c:pt idx="242">
                  <c:v>384</c:v>
                </c:pt>
                <c:pt idx="243">
                  <c:v>385</c:v>
                </c:pt>
                <c:pt idx="244">
                  <c:v>386</c:v>
                </c:pt>
                <c:pt idx="245">
                  <c:v>386</c:v>
                </c:pt>
                <c:pt idx="246">
                  <c:v>387</c:v>
                </c:pt>
                <c:pt idx="247">
                  <c:v>387</c:v>
                </c:pt>
                <c:pt idx="248">
                  <c:v>388</c:v>
                </c:pt>
                <c:pt idx="249">
                  <c:v>387</c:v>
                </c:pt>
                <c:pt idx="250">
                  <c:v>387</c:v>
                </c:pt>
                <c:pt idx="251">
                  <c:v>388</c:v>
                </c:pt>
                <c:pt idx="252">
                  <c:v>388</c:v>
                </c:pt>
                <c:pt idx="253">
                  <c:v>389</c:v>
                </c:pt>
                <c:pt idx="254">
                  <c:v>389</c:v>
                </c:pt>
                <c:pt idx="255">
                  <c:v>389</c:v>
                </c:pt>
                <c:pt idx="256">
                  <c:v>389</c:v>
                </c:pt>
                <c:pt idx="257">
                  <c:v>390</c:v>
                </c:pt>
                <c:pt idx="258">
                  <c:v>390</c:v>
                </c:pt>
                <c:pt idx="259">
                  <c:v>390</c:v>
                </c:pt>
                <c:pt idx="260">
                  <c:v>391</c:v>
                </c:pt>
                <c:pt idx="261">
                  <c:v>391</c:v>
                </c:pt>
                <c:pt idx="262">
                  <c:v>392</c:v>
                </c:pt>
                <c:pt idx="263">
                  <c:v>392</c:v>
                </c:pt>
                <c:pt idx="264">
                  <c:v>392</c:v>
                </c:pt>
                <c:pt idx="265">
                  <c:v>393</c:v>
                </c:pt>
                <c:pt idx="266">
                  <c:v>394</c:v>
                </c:pt>
                <c:pt idx="267">
                  <c:v>394</c:v>
                </c:pt>
                <c:pt idx="268">
                  <c:v>394</c:v>
                </c:pt>
                <c:pt idx="269">
                  <c:v>395</c:v>
                </c:pt>
                <c:pt idx="270">
                  <c:v>394</c:v>
                </c:pt>
                <c:pt idx="271">
                  <c:v>396</c:v>
                </c:pt>
                <c:pt idx="272">
                  <c:v>396</c:v>
                </c:pt>
                <c:pt idx="273">
                  <c:v>396</c:v>
                </c:pt>
                <c:pt idx="274">
                  <c:v>396</c:v>
                </c:pt>
                <c:pt idx="275">
                  <c:v>397</c:v>
                </c:pt>
                <c:pt idx="276">
                  <c:v>397</c:v>
                </c:pt>
                <c:pt idx="277">
                  <c:v>397</c:v>
                </c:pt>
                <c:pt idx="278">
                  <c:v>397</c:v>
                </c:pt>
                <c:pt idx="279">
                  <c:v>398</c:v>
                </c:pt>
                <c:pt idx="280">
                  <c:v>397</c:v>
                </c:pt>
                <c:pt idx="281">
                  <c:v>399</c:v>
                </c:pt>
                <c:pt idx="282">
                  <c:v>399</c:v>
                </c:pt>
                <c:pt idx="283">
                  <c:v>399</c:v>
                </c:pt>
                <c:pt idx="284">
                  <c:v>400</c:v>
                </c:pt>
                <c:pt idx="285">
                  <c:v>400</c:v>
                </c:pt>
                <c:pt idx="286">
                  <c:v>400</c:v>
                </c:pt>
                <c:pt idx="287">
                  <c:v>401</c:v>
                </c:pt>
                <c:pt idx="288">
                  <c:v>401</c:v>
                </c:pt>
                <c:pt idx="289">
                  <c:v>402</c:v>
                </c:pt>
                <c:pt idx="290">
                  <c:v>402</c:v>
                </c:pt>
                <c:pt idx="291">
                  <c:v>402</c:v>
                </c:pt>
                <c:pt idx="292">
                  <c:v>403</c:v>
                </c:pt>
                <c:pt idx="293">
                  <c:v>403</c:v>
                </c:pt>
                <c:pt idx="294">
                  <c:v>402</c:v>
                </c:pt>
                <c:pt idx="295">
                  <c:v>403</c:v>
                </c:pt>
                <c:pt idx="296">
                  <c:v>404</c:v>
                </c:pt>
                <c:pt idx="297">
                  <c:v>404</c:v>
                </c:pt>
                <c:pt idx="298">
                  <c:v>405</c:v>
                </c:pt>
                <c:pt idx="299">
                  <c:v>405</c:v>
                </c:pt>
                <c:pt idx="300">
                  <c:v>405</c:v>
                </c:pt>
                <c:pt idx="301">
                  <c:v>405</c:v>
                </c:pt>
                <c:pt idx="302">
                  <c:v>405</c:v>
                </c:pt>
                <c:pt idx="303">
                  <c:v>406</c:v>
                </c:pt>
                <c:pt idx="304">
                  <c:v>407</c:v>
                </c:pt>
                <c:pt idx="305">
                  <c:v>407</c:v>
                </c:pt>
                <c:pt idx="306">
                  <c:v>407</c:v>
                </c:pt>
                <c:pt idx="307">
                  <c:v>407</c:v>
                </c:pt>
                <c:pt idx="308">
                  <c:v>408</c:v>
                </c:pt>
                <c:pt idx="309">
                  <c:v>408</c:v>
                </c:pt>
                <c:pt idx="310">
                  <c:v>409</c:v>
                </c:pt>
                <c:pt idx="311">
                  <c:v>409</c:v>
                </c:pt>
                <c:pt idx="312">
                  <c:v>409</c:v>
                </c:pt>
                <c:pt idx="313">
                  <c:v>409</c:v>
                </c:pt>
                <c:pt idx="314">
                  <c:v>409</c:v>
                </c:pt>
                <c:pt idx="315">
                  <c:v>410</c:v>
                </c:pt>
                <c:pt idx="316">
                  <c:v>411</c:v>
                </c:pt>
                <c:pt idx="317">
                  <c:v>411</c:v>
                </c:pt>
                <c:pt idx="318">
                  <c:v>411</c:v>
                </c:pt>
                <c:pt idx="319">
                  <c:v>412</c:v>
                </c:pt>
                <c:pt idx="320">
                  <c:v>412</c:v>
                </c:pt>
                <c:pt idx="321">
                  <c:v>413</c:v>
                </c:pt>
                <c:pt idx="322">
                  <c:v>412</c:v>
                </c:pt>
                <c:pt idx="323">
                  <c:v>413</c:v>
                </c:pt>
                <c:pt idx="324">
                  <c:v>413</c:v>
                </c:pt>
                <c:pt idx="325">
                  <c:v>414</c:v>
                </c:pt>
                <c:pt idx="326">
                  <c:v>413</c:v>
                </c:pt>
                <c:pt idx="327">
                  <c:v>414</c:v>
                </c:pt>
                <c:pt idx="328">
                  <c:v>414</c:v>
                </c:pt>
                <c:pt idx="329">
                  <c:v>414</c:v>
                </c:pt>
                <c:pt idx="330">
                  <c:v>415</c:v>
                </c:pt>
                <c:pt idx="331">
                  <c:v>415</c:v>
                </c:pt>
                <c:pt idx="332">
                  <c:v>415</c:v>
                </c:pt>
                <c:pt idx="333">
                  <c:v>416</c:v>
                </c:pt>
                <c:pt idx="334">
                  <c:v>416</c:v>
                </c:pt>
                <c:pt idx="335">
                  <c:v>417</c:v>
                </c:pt>
                <c:pt idx="336">
                  <c:v>416</c:v>
                </c:pt>
                <c:pt idx="337">
                  <c:v>417</c:v>
                </c:pt>
                <c:pt idx="338">
                  <c:v>417</c:v>
                </c:pt>
                <c:pt idx="339">
                  <c:v>417</c:v>
                </c:pt>
                <c:pt idx="340">
                  <c:v>417</c:v>
                </c:pt>
                <c:pt idx="341">
                  <c:v>418</c:v>
                </c:pt>
                <c:pt idx="342">
                  <c:v>419</c:v>
                </c:pt>
                <c:pt idx="343">
                  <c:v>419</c:v>
                </c:pt>
                <c:pt idx="344">
                  <c:v>420</c:v>
                </c:pt>
                <c:pt idx="345">
                  <c:v>420</c:v>
                </c:pt>
                <c:pt idx="346">
                  <c:v>420</c:v>
                </c:pt>
                <c:pt idx="347">
                  <c:v>420</c:v>
                </c:pt>
                <c:pt idx="348">
                  <c:v>420</c:v>
                </c:pt>
                <c:pt idx="349">
                  <c:v>421</c:v>
                </c:pt>
                <c:pt idx="350">
                  <c:v>421</c:v>
                </c:pt>
                <c:pt idx="351">
                  <c:v>421</c:v>
                </c:pt>
                <c:pt idx="352">
                  <c:v>421</c:v>
                </c:pt>
                <c:pt idx="353">
                  <c:v>422</c:v>
                </c:pt>
                <c:pt idx="354">
                  <c:v>422</c:v>
                </c:pt>
                <c:pt idx="355">
                  <c:v>422</c:v>
                </c:pt>
                <c:pt idx="356">
                  <c:v>422</c:v>
                </c:pt>
                <c:pt idx="357">
                  <c:v>423</c:v>
                </c:pt>
                <c:pt idx="358">
                  <c:v>423</c:v>
                </c:pt>
                <c:pt idx="359">
                  <c:v>423</c:v>
                </c:pt>
                <c:pt idx="360">
                  <c:v>424</c:v>
                </c:pt>
                <c:pt idx="361">
                  <c:v>424</c:v>
                </c:pt>
                <c:pt idx="362">
                  <c:v>425</c:v>
                </c:pt>
                <c:pt idx="363">
                  <c:v>425</c:v>
                </c:pt>
                <c:pt idx="364">
                  <c:v>425</c:v>
                </c:pt>
                <c:pt idx="365">
                  <c:v>425</c:v>
                </c:pt>
                <c:pt idx="366">
                  <c:v>426</c:v>
                </c:pt>
                <c:pt idx="367">
                  <c:v>426</c:v>
                </c:pt>
                <c:pt idx="368">
                  <c:v>427</c:v>
                </c:pt>
                <c:pt idx="369">
                  <c:v>427</c:v>
                </c:pt>
                <c:pt idx="370">
                  <c:v>428</c:v>
                </c:pt>
                <c:pt idx="371">
                  <c:v>428</c:v>
                </c:pt>
                <c:pt idx="372">
                  <c:v>428</c:v>
                </c:pt>
                <c:pt idx="373">
                  <c:v>428</c:v>
                </c:pt>
                <c:pt idx="374">
                  <c:v>428</c:v>
                </c:pt>
                <c:pt idx="375">
                  <c:v>429</c:v>
                </c:pt>
                <c:pt idx="376">
                  <c:v>429</c:v>
                </c:pt>
                <c:pt idx="377">
                  <c:v>430</c:v>
                </c:pt>
                <c:pt idx="378">
                  <c:v>430</c:v>
                </c:pt>
                <c:pt idx="379">
                  <c:v>430</c:v>
                </c:pt>
                <c:pt idx="380">
                  <c:v>430</c:v>
                </c:pt>
                <c:pt idx="381">
                  <c:v>431</c:v>
                </c:pt>
                <c:pt idx="382">
                  <c:v>431</c:v>
                </c:pt>
                <c:pt idx="383">
                  <c:v>431</c:v>
                </c:pt>
                <c:pt idx="384">
                  <c:v>432</c:v>
                </c:pt>
                <c:pt idx="385">
                  <c:v>432</c:v>
                </c:pt>
                <c:pt idx="386">
                  <c:v>433</c:v>
                </c:pt>
                <c:pt idx="387">
                  <c:v>432</c:v>
                </c:pt>
                <c:pt idx="388">
                  <c:v>433</c:v>
                </c:pt>
                <c:pt idx="389">
                  <c:v>433</c:v>
                </c:pt>
                <c:pt idx="390">
                  <c:v>433</c:v>
                </c:pt>
                <c:pt idx="391">
                  <c:v>434</c:v>
                </c:pt>
                <c:pt idx="392">
                  <c:v>434</c:v>
                </c:pt>
                <c:pt idx="393">
                  <c:v>434</c:v>
                </c:pt>
                <c:pt idx="394">
                  <c:v>435</c:v>
                </c:pt>
                <c:pt idx="395">
                  <c:v>435</c:v>
                </c:pt>
                <c:pt idx="396">
                  <c:v>435</c:v>
                </c:pt>
                <c:pt idx="397">
                  <c:v>435</c:v>
                </c:pt>
                <c:pt idx="398">
                  <c:v>436</c:v>
                </c:pt>
                <c:pt idx="399">
                  <c:v>437</c:v>
                </c:pt>
                <c:pt idx="400">
                  <c:v>436</c:v>
                </c:pt>
                <c:pt idx="401">
                  <c:v>436</c:v>
                </c:pt>
                <c:pt idx="402">
                  <c:v>437</c:v>
                </c:pt>
                <c:pt idx="403">
                  <c:v>437</c:v>
                </c:pt>
                <c:pt idx="404">
                  <c:v>438</c:v>
                </c:pt>
                <c:pt idx="405">
                  <c:v>438</c:v>
                </c:pt>
                <c:pt idx="406">
                  <c:v>438</c:v>
                </c:pt>
                <c:pt idx="407">
                  <c:v>439</c:v>
                </c:pt>
                <c:pt idx="408">
                  <c:v>439</c:v>
                </c:pt>
                <c:pt idx="409">
                  <c:v>440</c:v>
                </c:pt>
                <c:pt idx="410">
                  <c:v>440</c:v>
                </c:pt>
                <c:pt idx="411">
                  <c:v>440</c:v>
                </c:pt>
                <c:pt idx="412">
                  <c:v>440</c:v>
                </c:pt>
                <c:pt idx="413">
                  <c:v>440</c:v>
                </c:pt>
                <c:pt idx="414">
                  <c:v>441</c:v>
                </c:pt>
                <c:pt idx="415">
                  <c:v>441</c:v>
                </c:pt>
                <c:pt idx="416">
                  <c:v>441</c:v>
                </c:pt>
                <c:pt idx="417">
                  <c:v>441</c:v>
                </c:pt>
                <c:pt idx="418">
                  <c:v>441</c:v>
                </c:pt>
                <c:pt idx="419">
                  <c:v>441</c:v>
                </c:pt>
                <c:pt idx="420">
                  <c:v>442</c:v>
                </c:pt>
                <c:pt idx="421">
                  <c:v>442</c:v>
                </c:pt>
                <c:pt idx="422">
                  <c:v>442</c:v>
                </c:pt>
                <c:pt idx="423">
                  <c:v>442</c:v>
                </c:pt>
                <c:pt idx="424">
                  <c:v>443</c:v>
                </c:pt>
                <c:pt idx="425">
                  <c:v>444</c:v>
                </c:pt>
                <c:pt idx="426">
                  <c:v>445</c:v>
                </c:pt>
                <c:pt idx="427">
                  <c:v>445</c:v>
                </c:pt>
                <c:pt idx="428">
                  <c:v>445</c:v>
                </c:pt>
                <c:pt idx="429">
                  <c:v>445</c:v>
                </c:pt>
                <c:pt idx="430">
                  <c:v>445</c:v>
                </c:pt>
                <c:pt idx="431">
                  <c:v>445</c:v>
                </c:pt>
                <c:pt idx="432">
                  <c:v>447</c:v>
                </c:pt>
                <c:pt idx="433">
                  <c:v>447</c:v>
                </c:pt>
                <c:pt idx="434">
                  <c:v>447</c:v>
                </c:pt>
                <c:pt idx="435">
                  <c:v>447</c:v>
                </c:pt>
                <c:pt idx="436">
                  <c:v>447</c:v>
                </c:pt>
                <c:pt idx="437">
                  <c:v>447</c:v>
                </c:pt>
                <c:pt idx="438">
                  <c:v>448</c:v>
                </c:pt>
                <c:pt idx="439">
                  <c:v>448</c:v>
                </c:pt>
                <c:pt idx="440">
                  <c:v>448</c:v>
                </c:pt>
                <c:pt idx="441">
                  <c:v>449</c:v>
                </c:pt>
                <c:pt idx="442">
                  <c:v>449</c:v>
                </c:pt>
                <c:pt idx="443">
                  <c:v>450</c:v>
                </c:pt>
                <c:pt idx="444">
                  <c:v>450</c:v>
                </c:pt>
                <c:pt idx="445">
                  <c:v>451</c:v>
                </c:pt>
                <c:pt idx="446">
                  <c:v>451</c:v>
                </c:pt>
                <c:pt idx="447">
                  <c:v>451</c:v>
                </c:pt>
                <c:pt idx="448">
                  <c:v>452</c:v>
                </c:pt>
                <c:pt idx="449">
                  <c:v>452</c:v>
                </c:pt>
                <c:pt idx="450">
                  <c:v>452</c:v>
                </c:pt>
                <c:pt idx="451">
                  <c:v>453</c:v>
                </c:pt>
                <c:pt idx="452">
                  <c:v>453</c:v>
                </c:pt>
                <c:pt idx="453">
                  <c:v>453</c:v>
                </c:pt>
                <c:pt idx="454">
                  <c:v>453</c:v>
                </c:pt>
                <c:pt idx="455">
                  <c:v>453</c:v>
                </c:pt>
                <c:pt idx="456">
                  <c:v>454</c:v>
                </c:pt>
                <c:pt idx="457">
                  <c:v>454</c:v>
                </c:pt>
                <c:pt idx="458">
                  <c:v>454</c:v>
                </c:pt>
                <c:pt idx="459">
                  <c:v>455</c:v>
                </c:pt>
                <c:pt idx="460">
                  <c:v>455</c:v>
                </c:pt>
                <c:pt idx="461">
                  <c:v>455</c:v>
                </c:pt>
                <c:pt idx="462">
                  <c:v>454</c:v>
                </c:pt>
                <c:pt idx="463">
                  <c:v>454</c:v>
                </c:pt>
                <c:pt idx="464">
                  <c:v>454</c:v>
                </c:pt>
                <c:pt idx="465">
                  <c:v>455</c:v>
                </c:pt>
                <c:pt idx="466">
                  <c:v>454</c:v>
                </c:pt>
                <c:pt idx="467">
                  <c:v>454</c:v>
                </c:pt>
                <c:pt idx="468">
                  <c:v>454</c:v>
                </c:pt>
                <c:pt idx="469">
                  <c:v>453</c:v>
                </c:pt>
                <c:pt idx="470">
                  <c:v>453</c:v>
                </c:pt>
                <c:pt idx="471">
                  <c:v>452</c:v>
                </c:pt>
                <c:pt idx="472">
                  <c:v>451</c:v>
                </c:pt>
                <c:pt idx="473">
                  <c:v>451</c:v>
                </c:pt>
                <c:pt idx="474">
                  <c:v>450</c:v>
                </c:pt>
                <c:pt idx="475">
                  <c:v>450</c:v>
                </c:pt>
                <c:pt idx="476">
                  <c:v>449</c:v>
                </c:pt>
                <c:pt idx="477">
                  <c:v>449</c:v>
                </c:pt>
                <c:pt idx="478">
                  <c:v>449</c:v>
                </c:pt>
                <c:pt idx="479">
                  <c:v>449</c:v>
                </c:pt>
                <c:pt idx="480">
                  <c:v>449</c:v>
                </c:pt>
                <c:pt idx="481">
                  <c:v>448</c:v>
                </c:pt>
                <c:pt idx="482">
                  <c:v>447</c:v>
                </c:pt>
                <c:pt idx="483">
                  <c:v>447</c:v>
                </c:pt>
                <c:pt idx="484">
                  <c:v>447</c:v>
                </c:pt>
                <c:pt idx="485">
                  <c:v>447</c:v>
                </c:pt>
                <c:pt idx="486">
                  <c:v>447</c:v>
                </c:pt>
                <c:pt idx="487">
                  <c:v>446</c:v>
                </c:pt>
                <c:pt idx="488">
                  <c:v>446</c:v>
                </c:pt>
                <c:pt idx="489">
                  <c:v>445</c:v>
                </c:pt>
                <c:pt idx="490">
                  <c:v>435</c:v>
                </c:pt>
                <c:pt idx="491">
                  <c:v>389</c:v>
                </c:pt>
                <c:pt idx="492">
                  <c:v/>
                </c:pt>
                <c:pt idx="493">
                  <c:v/>
                </c:pt>
                <c:pt idx="494">
                  <c:v/>
                </c:pt>
                <c:pt idx="495">
                  <c:v/>
                </c:pt>
                <c:pt idx="496">
                  <c:v/>
                </c:pt>
                <c:pt idx="497">
                  <c:v/>
                </c:pt>
                <c:pt idx="498">
                  <c:v/>
                </c:pt>
                <c:pt idx="499">
                  <c:v/>
                </c:pt>
                <c:pt idx="500">
                  <c:v/>
                </c:pt>
                <c:pt idx="501">
                  <c:v/>
                </c:pt>
                <c:pt idx="502">
                  <c:v/>
                </c:pt>
                <c:pt idx="503">
                  <c:v/>
                </c:pt>
                <c:pt idx="504">
                  <c:v/>
                </c:pt>
                <c:pt idx="505">
                  <c:v/>
                </c:pt>
              </c:numCache>
            </c:numRef>
          </c:yVal>
          <c:smooth val="0"/>
        </c:ser>
        <c:axId val="114327029"/>
        <c:axId val="660859024"/>
      </c:scatterChart>
      <c:valAx>
        <c:axId val="114327029"/>
        <c:scaling>
          <c:orientation val="minMax"/>
        </c:scaling>
        <c:axPos val="b"/>
        <c:crossAx val="660859024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660859024"/>
        <c:scaling>
          <c:orientation val="minMax"/>
          <c:min val="150"/>
        </c:scaling>
        <c:axPos val="l"/>
        <c:crossAx val="114327029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ex1_D30_heatTemp1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Sheet1!$A$2:$A$761</c:f>
              <c:numCache>
                <c:formatCode>General</c:formatCode>
                <c:ptCount val="760"/>
                <c:pt idx="0">
                  <c:v>30.27</c:v>
                </c:pt>
                <c:pt idx="1">
                  <c:v>30.5</c:v>
                </c:pt>
                <c:pt idx="2">
                  <c:v>30.78</c:v>
                </c:pt>
                <c:pt idx="3">
                  <c:v>31.02</c:v>
                </c:pt>
                <c:pt idx="4">
                  <c:v>31.25</c:v>
                </c:pt>
                <c:pt idx="5">
                  <c:v>31.53</c:v>
                </c:pt>
                <c:pt idx="6">
                  <c:v>31.77</c:v>
                </c:pt>
                <c:pt idx="7">
                  <c:v>32</c:v>
                </c:pt>
                <c:pt idx="8">
                  <c:v>32.28</c:v>
                </c:pt>
                <c:pt idx="9">
                  <c:v>32.52</c:v>
                </c:pt>
                <c:pt idx="10">
                  <c:v>32.75</c:v>
                </c:pt>
                <c:pt idx="11">
                  <c:v>33.03</c:v>
                </c:pt>
                <c:pt idx="12">
                  <c:v>33.27</c:v>
                </c:pt>
                <c:pt idx="13">
                  <c:v>33.5</c:v>
                </c:pt>
                <c:pt idx="14">
                  <c:v>33.78</c:v>
                </c:pt>
                <c:pt idx="15">
                  <c:v>34.01</c:v>
                </c:pt>
                <c:pt idx="16">
                  <c:v>34.29</c:v>
                </c:pt>
                <c:pt idx="17">
                  <c:v>34.52</c:v>
                </c:pt>
                <c:pt idx="18">
                  <c:v>34.76</c:v>
                </c:pt>
                <c:pt idx="19">
                  <c:v>35.04</c:v>
                </c:pt>
                <c:pt idx="20">
                  <c:v>35.27</c:v>
                </c:pt>
                <c:pt idx="21">
                  <c:v>35.51</c:v>
                </c:pt>
                <c:pt idx="22">
                  <c:v>35.79</c:v>
                </c:pt>
                <c:pt idx="23">
                  <c:v>36.02</c:v>
                </c:pt>
                <c:pt idx="24">
                  <c:v>36.26</c:v>
                </c:pt>
                <c:pt idx="25">
                  <c:v>36.54</c:v>
                </c:pt>
                <c:pt idx="26">
                  <c:v>36.77</c:v>
                </c:pt>
                <c:pt idx="27">
                  <c:v>37.01</c:v>
                </c:pt>
                <c:pt idx="28">
                  <c:v>37.29</c:v>
                </c:pt>
                <c:pt idx="29">
                  <c:v>37.52</c:v>
                </c:pt>
                <c:pt idx="30">
                  <c:v>37.76</c:v>
                </c:pt>
                <c:pt idx="31">
                  <c:v>38.05</c:v>
                </c:pt>
                <c:pt idx="32">
                  <c:v>38.28</c:v>
                </c:pt>
                <c:pt idx="33">
                  <c:v>38.52</c:v>
                </c:pt>
                <c:pt idx="34">
                  <c:v>38.76</c:v>
                </c:pt>
                <c:pt idx="35">
                  <c:v>39</c:v>
                </c:pt>
                <c:pt idx="36">
                  <c:v>39.28</c:v>
                </c:pt>
                <c:pt idx="37">
                  <c:v>39.52</c:v>
                </c:pt>
                <c:pt idx="38">
                  <c:v>39.75</c:v>
                </c:pt>
                <c:pt idx="39">
                  <c:v>40.03</c:v>
                </c:pt>
                <c:pt idx="40">
                  <c:v>40.27</c:v>
                </c:pt>
                <c:pt idx="41">
                  <c:v>40.5</c:v>
                </c:pt>
                <c:pt idx="42">
                  <c:v>40.78</c:v>
                </c:pt>
                <c:pt idx="43">
                  <c:v>41.02</c:v>
                </c:pt>
                <c:pt idx="44">
                  <c:v>41.25</c:v>
                </c:pt>
                <c:pt idx="45">
                  <c:v>41.53</c:v>
                </c:pt>
                <c:pt idx="46">
                  <c:v>41.77</c:v>
                </c:pt>
                <c:pt idx="47">
                  <c:v>42</c:v>
                </c:pt>
                <c:pt idx="48">
                  <c:v>42.28</c:v>
                </c:pt>
                <c:pt idx="49">
                  <c:v>42.52</c:v>
                </c:pt>
                <c:pt idx="50">
                  <c:v>42.75</c:v>
                </c:pt>
                <c:pt idx="51">
                  <c:v>43.03</c:v>
                </c:pt>
                <c:pt idx="52">
                  <c:v>43.27</c:v>
                </c:pt>
                <c:pt idx="53">
                  <c:v>43.51</c:v>
                </c:pt>
                <c:pt idx="54">
                  <c:v>43.79</c:v>
                </c:pt>
                <c:pt idx="55">
                  <c:v>44.03</c:v>
                </c:pt>
                <c:pt idx="56">
                  <c:v>44.27</c:v>
                </c:pt>
                <c:pt idx="57">
                  <c:v>44.5</c:v>
                </c:pt>
                <c:pt idx="58">
                  <c:v>44.78</c:v>
                </c:pt>
                <c:pt idx="59">
                  <c:v>45.02</c:v>
                </c:pt>
                <c:pt idx="60">
                  <c:v>45.25</c:v>
                </c:pt>
                <c:pt idx="61">
                  <c:v>45.53</c:v>
                </c:pt>
                <c:pt idx="62">
                  <c:v>45.77</c:v>
                </c:pt>
                <c:pt idx="63">
                  <c:v>46.01</c:v>
                </c:pt>
                <c:pt idx="64">
                  <c:v>46.29</c:v>
                </c:pt>
                <c:pt idx="65">
                  <c:v>46.52</c:v>
                </c:pt>
                <c:pt idx="66">
                  <c:v>46.76</c:v>
                </c:pt>
                <c:pt idx="67">
                  <c:v>47.04</c:v>
                </c:pt>
                <c:pt idx="68">
                  <c:v>47.27</c:v>
                </c:pt>
                <c:pt idx="69">
                  <c:v>47.51</c:v>
                </c:pt>
                <c:pt idx="70">
                  <c:v>47.79</c:v>
                </c:pt>
                <c:pt idx="71">
                  <c:v>48.03</c:v>
                </c:pt>
                <c:pt idx="72">
                  <c:v>48.27</c:v>
                </c:pt>
                <c:pt idx="73">
                  <c:v>48.5</c:v>
                </c:pt>
                <c:pt idx="74">
                  <c:v>48.78</c:v>
                </c:pt>
                <c:pt idx="75">
                  <c:v>49.02</c:v>
                </c:pt>
                <c:pt idx="76">
                  <c:v>49.25</c:v>
                </c:pt>
                <c:pt idx="77">
                  <c:v>49.53</c:v>
                </c:pt>
                <c:pt idx="78">
                  <c:v>49.77</c:v>
                </c:pt>
                <c:pt idx="79">
                  <c:v>50.01</c:v>
                </c:pt>
                <c:pt idx="80">
                  <c:v>50.29</c:v>
                </c:pt>
                <c:pt idx="81">
                  <c:v>50.53</c:v>
                </c:pt>
                <c:pt idx="82">
                  <c:v>50.76</c:v>
                </c:pt>
                <c:pt idx="83">
                  <c:v>51.04</c:v>
                </c:pt>
                <c:pt idx="84">
                  <c:v>51.28</c:v>
                </c:pt>
                <c:pt idx="85">
                  <c:v>51.52</c:v>
                </c:pt>
                <c:pt idx="86">
                  <c:v>51.8</c:v>
                </c:pt>
                <c:pt idx="87">
                  <c:v>52.03</c:v>
                </c:pt>
                <c:pt idx="88">
                  <c:v>52.27</c:v>
                </c:pt>
                <c:pt idx="89">
                  <c:v>52.55</c:v>
                </c:pt>
                <c:pt idx="90">
                  <c:v>52.78</c:v>
                </c:pt>
                <c:pt idx="91">
                  <c:v>53.02</c:v>
                </c:pt>
                <c:pt idx="92">
                  <c:v>53.3</c:v>
                </c:pt>
                <c:pt idx="93">
                  <c:v>53.53</c:v>
                </c:pt>
                <c:pt idx="94">
                  <c:v>53.77</c:v>
                </c:pt>
                <c:pt idx="95">
                  <c:v>54.01</c:v>
                </c:pt>
                <c:pt idx="96">
                  <c:v>54.29</c:v>
                </c:pt>
                <c:pt idx="97">
                  <c:v>54.52</c:v>
                </c:pt>
                <c:pt idx="98">
                  <c:v>54.76</c:v>
                </c:pt>
                <c:pt idx="99">
                  <c:v>55.04</c:v>
                </c:pt>
                <c:pt idx="100">
                  <c:v>55.27</c:v>
                </c:pt>
                <c:pt idx="101">
                  <c:v>55.51</c:v>
                </c:pt>
                <c:pt idx="102">
                  <c:v>55.79</c:v>
                </c:pt>
                <c:pt idx="103">
                  <c:v>56.02</c:v>
                </c:pt>
                <c:pt idx="104">
                  <c:v>56.26</c:v>
                </c:pt>
                <c:pt idx="105">
                  <c:v>56.54</c:v>
                </c:pt>
                <c:pt idx="106">
                  <c:v>56.77</c:v>
                </c:pt>
                <c:pt idx="107">
                  <c:v>57.01</c:v>
                </c:pt>
                <c:pt idx="108">
                  <c:v>57.29</c:v>
                </c:pt>
                <c:pt idx="109">
                  <c:v>57.52</c:v>
                </c:pt>
                <c:pt idx="110">
                  <c:v>57.76</c:v>
                </c:pt>
                <c:pt idx="111">
                  <c:v>58.04</c:v>
                </c:pt>
                <c:pt idx="112">
                  <c:v>58.27</c:v>
                </c:pt>
                <c:pt idx="113">
                  <c:v>58.51</c:v>
                </c:pt>
                <c:pt idx="114">
                  <c:v>58.79</c:v>
                </c:pt>
                <c:pt idx="115">
                  <c:v>59.02</c:v>
                </c:pt>
                <c:pt idx="116">
                  <c:v>59.26</c:v>
                </c:pt>
                <c:pt idx="117">
                  <c:v>59.55</c:v>
                </c:pt>
                <c:pt idx="118">
                  <c:v>59.78</c:v>
                </c:pt>
                <c:pt idx="119">
                  <c:v>60.02</c:v>
                </c:pt>
                <c:pt idx="120">
                  <c:v>60.3</c:v>
                </c:pt>
                <c:pt idx="121">
                  <c:v>60.53</c:v>
                </c:pt>
                <c:pt idx="122">
                  <c:v>60.77</c:v>
                </c:pt>
                <c:pt idx="123">
                  <c:v>61.05</c:v>
                </c:pt>
                <c:pt idx="124">
                  <c:v>61.28</c:v>
                </c:pt>
                <c:pt idx="125">
                  <c:v>61.52</c:v>
                </c:pt>
                <c:pt idx="126">
                  <c:v>61.8</c:v>
                </c:pt>
                <c:pt idx="127">
                  <c:v>62.03</c:v>
                </c:pt>
                <c:pt idx="128">
                  <c:v>62.27</c:v>
                </c:pt>
                <c:pt idx="129">
                  <c:v>62.55</c:v>
                </c:pt>
                <c:pt idx="130">
                  <c:v>62.78</c:v>
                </c:pt>
                <c:pt idx="131">
                  <c:v>63.02</c:v>
                </c:pt>
                <c:pt idx="132">
                  <c:v>63.3</c:v>
                </c:pt>
                <c:pt idx="133">
                  <c:v>63.53</c:v>
                </c:pt>
                <c:pt idx="134">
                  <c:v>63.77</c:v>
                </c:pt>
                <c:pt idx="135">
                  <c:v>64.01</c:v>
                </c:pt>
                <c:pt idx="136">
                  <c:v>64.29</c:v>
                </c:pt>
                <c:pt idx="137">
                  <c:v>64.52</c:v>
                </c:pt>
                <c:pt idx="138">
                  <c:v>64.76</c:v>
                </c:pt>
                <c:pt idx="139">
                  <c:v>65.04</c:v>
                </c:pt>
                <c:pt idx="140">
                  <c:v>65.27</c:v>
                </c:pt>
                <c:pt idx="141">
                  <c:v>65.51</c:v>
                </c:pt>
                <c:pt idx="142">
                  <c:v>65.79</c:v>
                </c:pt>
                <c:pt idx="143">
                  <c:v>66.02</c:v>
                </c:pt>
                <c:pt idx="144">
                  <c:v>66.26</c:v>
                </c:pt>
                <c:pt idx="145">
                  <c:v>66.54</c:v>
                </c:pt>
                <c:pt idx="146">
                  <c:v>66.77</c:v>
                </c:pt>
                <c:pt idx="147">
                  <c:v>67.01</c:v>
                </c:pt>
                <c:pt idx="148">
                  <c:v>67.29</c:v>
                </c:pt>
                <c:pt idx="149">
                  <c:v>67.52</c:v>
                </c:pt>
                <c:pt idx="150">
                  <c:v>67.76</c:v>
                </c:pt>
                <c:pt idx="151">
                  <c:v>68.04</c:v>
                </c:pt>
                <c:pt idx="152">
                  <c:v>68.27</c:v>
                </c:pt>
                <c:pt idx="153">
                  <c:v>68.51</c:v>
                </c:pt>
                <c:pt idx="154">
                  <c:v>68.8</c:v>
                </c:pt>
                <c:pt idx="155">
                  <c:v>69.03</c:v>
                </c:pt>
                <c:pt idx="156">
                  <c:v>69.26</c:v>
                </c:pt>
                <c:pt idx="157">
                  <c:v>69.54</c:v>
                </c:pt>
                <c:pt idx="158">
                  <c:v>69.78</c:v>
                </c:pt>
                <c:pt idx="159">
                  <c:v>70.01</c:v>
                </c:pt>
                <c:pt idx="160">
                  <c:v>70.29</c:v>
                </c:pt>
                <c:pt idx="161">
                  <c:v>70.53</c:v>
                </c:pt>
                <c:pt idx="162">
                  <c:v>70.76</c:v>
                </c:pt>
                <c:pt idx="163">
                  <c:v>71.04</c:v>
                </c:pt>
                <c:pt idx="164">
                  <c:v>71.28</c:v>
                </c:pt>
                <c:pt idx="165">
                  <c:v>71.51</c:v>
                </c:pt>
                <c:pt idx="166">
                  <c:v>71.79</c:v>
                </c:pt>
                <c:pt idx="167">
                  <c:v>72.03</c:v>
                </c:pt>
                <c:pt idx="168">
                  <c:v>72.26</c:v>
                </c:pt>
                <c:pt idx="169">
                  <c:v>72.54</c:v>
                </c:pt>
                <c:pt idx="170">
                  <c:v>72.78</c:v>
                </c:pt>
                <c:pt idx="171">
                  <c:v>73.01</c:v>
                </c:pt>
                <c:pt idx="172">
                  <c:v>73.29</c:v>
                </c:pt>
                <c:pt idx="173">
                  <c:v>73.53</c:v>
                </c:pt>
                <c:pt idx="174">
                  <c:v>73.76</c:v>
                </c:pt>
                <c:pt idx="175">
                  <c:v>74.04</c:v>
                </c:pt>
                <c:pt idx="176">
                  <c:v>74.28</c:v>
                </c:pt>
                <c:pt idx="177">
                  <c:v>74.51</c:v>
                </c:pt>
                <c:pt idx="178">
                  <c:v>74.79</c:v>
                </c:pt>
                <c:pt idx="179">
                  <c:v>75.03</c:v>
                </c:pt>
                <c:pt idx="180">
                  <c:v>75.26</c:v>
                </c:pt>
                <c:pt idx="181">
                  <c:v>75.54</c:v>
                </c:pt>
                <c:pt idx="182">
                  <c:v>75.78</c:v>
                </c:pt>
                <c:pt idx="183">
                  <c:v>76.01</c:v>
                </c:pt>
                <c:pt idx="184">
                  <c:v>76.29</c:v>
                </c:pt>
                <c:pt idx="185">
                  <c:v>76.52</c:v>
                </c:pt>
                <c:pt idx="186">
                  <c:v>76.75</c:v>
                </c:pt>
                <c:pt idx="187">
                  <c:v>77.03</c:v>
                </c:pt>
                <c:pt idx="188">
                  <c:v>77.27</c:v>
                </c:pt>
                <c:pt idx="189">
                  <c:v>77.5</c:v>
                </c:pt>
                <c:pt idx="190">
                  <c:v>77.78</c:v>
                </c:pt>
                <c:pt idx="191">
                  <c:v>78.01</c:v>
                </c:pt>
                <c:pt idx="192">
                  <c:v>78.29</c:v>
                </c:pt>
                <c:pt idx="193">
                  <c:v>78.51</c:v>
                </c:pt>
                <c:pt idx="194">
                  <c:v>78.8</c:v>
                </c:pt>
                <c:pt idx="195">
                  <c:v>79.03</c:v>
                </c:pt>
                <c:pt idx="196">
                  <c:v>79.27</c:v>
                </c:pt>
                <c:pt idx="197">
                  <c:v>79.51</c:v>
                </c:pt>
                <c:pt idx="198">
                  <c:v>79.79</c:v>
                </c:pt>
                <c:pt idx="199">
                  <c:v>80.02</c:v>
                </c:pt>
                <c:pt idx="200">
                  <c:v>80.26</c:v>
                </c:pt>
                <c:pt idx="201">
                  <c:v>80.54</c:v>
                </c:pt>
                <c:pt idx="202">
                  <c:v>80.77</c:v>
                </c:pt>
                <c:pt idx="203">
                  <c:v>81.01</c:v>
                </c:pt>
                <c:pt idx="204">
                  <c:v>81.29</c:v>
                </c:pt>
                <c:pt idx="205">
                  <c:v>81.52</c:v>
                </c:pt>
                <c:pt idx="206">
                  <c:v>81.76</c:v>
                </c:pt>
                <c:pt idx="207">
                  <c:v>82.03</c:v>
                </c:pt>
                <c:pt idx="208">
                  <c:v>82.26</c:v>
                </c:pt>
                <c:pt idx="209">
                  <c:v>82.54</c:v>
                </c:pt>
                <c:pt idx="210">
                  <c:v>82.78</c:v>
                </c:pt>
                <c:pt idx="211">
                  <c:v>83.01</c:v>
                </c:pt>
                <c:pt idx="212">
                  <c:v>83.29</c:v>
                </c:pt>
                <c:pt idx="213">
                  <c:v>83.53</c:v>
                </c:pt>
                <c:pt idx="214">
                  <c:v>83.76</c:v>
                </c:pt>
                <c:pt idx="215">
                  <c:v>84.04</c:v>
                </c:pt>
                <c:pt idx="216">
                  <c:v>84.28</c:v>
                </c:pt>
                <c:pt idx="217">
                  <c:v>84.51</c:v>
                </c:pt>
                <c:pt idx="218">
                  <c:v>84.79</c:v>
                </c:pt>
                <c:pt idx="219">
                  <c:v>85.03</c:v>
                </c:pt>
                <c:pt idx="220">
                  <c:v>85.26</c:v>
                </c:pt>
                <c:pt idx="221">
                  <c:v>85.54</c:v>
                </c:pt>
                <c:pt idx="222">
                  <c:v>85.78</c:v>
                </c:pt>
                <c:pt idx="223">
                  <c:v>86.01</c:v>
                </c:pt>
                <c:pt idx="224">
                  <c:v>86.31</c:v>
                </c:pt>
                <c:pt idx="225">
                  <c:v>86.54</c:v>
                </c:pt>
                <c:pt idx="226">
                  <c:v>86.78</c:v>
                </c:pt>
                <c:pt idx="227">
                  <c:v>87.02</c:v>
                </c:pt>
                <c:pt idx="228">
                  <c:v>87.26</c:v>
                </c:pt>
                <c:pt idx="229">
                  <c:v>87.54</c:v>
                </c:pt>
                <c:pt idx="230">
                  <c:v>87.77</c:v>
                </c:pt>
                <c:pt idx="231">
                  <c:v>88.01</c:v>
                </c:pt>
                <c:pt idx="232">
                  <c:v>88.29</c:v>
                </c:pt>
                <c:pt idx="233">
                  <c:v>88.52</c:v>
                </c:pt>
                <c:pt idx="234">
                  <c:v>88.76</c:v>
                </c:pt>
                <c:pt idx="235">
                  <c:v>89.04</c:v>
                </c:pt>
                <c:pt idx="236">
                  <c:v>89.27</c:v>
                </c:pt>
                <c:pt idx="237">
                  <c:v>89.51</c:v>
                </c:pt>
                <c:pt idx="238">
                  <c:v>89.79</c:v>
                </c:pt>
                <c:pt idx="239">
                  <c:v>90.02</c:v>
                </c:pt>
                <c:pt idx="240">
                  <c:v>90.26</c:v>
                </c:pt>
                <c:pt idx="241">
                  <c:v>90.54</c:v>
                </c:pt>
                <c:pt idx="242">
                  <c:v>90.77</c:v>
                </c:pt>
                <c:pt idx="243">
                  <c:v>91.01</c:v>
                </c:pt>
                <c:pt idx="244">
                  <c:v>91.29</c:v>
                </c:pt>
                <c:pt idx="245">
                  <c:v>91.52</c:v>
                </c:pt>
                <c:pt idx="246">
                  <c:v>91.76</c:v>
                </c:pt>
                <c:pt idx="247">
                  <c:v>92.04</c:v>
                </c:pt>
                <c:pt idx="248">
                  <c:v>92.28</c:v>
                </c:pt>
                <c:pt idx="249">
                  <c:v>92.51</c:v>
                </c:pt>
                <c:pt idx="250">
                  <c:v>92.79</c:v>
                </c:pt>
                <c:pt idx="251">
                  <c:v>93.03</c:v>
                </c:pt>
                <c:pt idx="252">
                  <c:v>93.26</c:v>
                </c:pt>
                <c:pt idx="253">
                  <c:v>93.54</c:v>
                </c:pt>
                <c:pt idx="254">
                  <c:v>93.78</c:v>
                </c:pt>
                <c:pt idx="255">
                  <c:v>94.01</c:v>
                </c:pt>
                <c:pt idx="256">
                  <c:v>94.29</c:v>
                </c:pt>
                <c:pt idx="257">
                  <c:v>94.53</c:v>
                </c:pt>
                <c:pt idx="258">
                  <c:v>94.76</c:v>
                </c:pt>
                <c:pt idx="259">
                  <c:v>95.04</c:v>
                </c:pt>
                <c:pt idx="260">
                  <c:v>95.28</c:v>
                </c:pt>
                <c:pt idx="261">
                  <c:v>95.51</c:v>
                </c:pt>
                <c:pt idx="262">
                  <c:v>95.79</c:v>
                </c:pt>
                <c:pt idx="263">
                  <c:v>96.02</c:v>
                </c:pt>
                <c:pt idx="264">
                  <c:v>96.26</c:v>
                </c:pt>
                <c:pt idx="265">
                  <c:v>96.54</c:v>
                </c:pt>
                <c:pt idx="266">
                  <c:v>96.77</c:v>
                </c:pt>
                <c:pt idx="267">
                  <c:v>97.01</c:v>
                </c:pt>
                <c:pt idx="268">
                  <c:v>97.29</c:v>
                </c:pt>
                <c:pt idx="269">
                  <c:v>97.53</c:v>
                </c:pt>
                <c:pt idx="270">
                  <c:v>97.76</c:v>
                </c:pt>
                <c:pt idx="271">
                  <c:v>98.04</c:v>
                </c:pt>
                <c:pt idx="272">
                  <c:v>98.28</c:v>
                </c:pt>
                <c:pt idx="273">
                  <c:v>98.51</c:v>
                </c:pt>
                <c:pt idx="274">
                  <c:v>98.79</c:v>
                </c:pt>
                <c:pt idx="275">
                  <c:v>99.03</c:v>
                </c:pt>
                <c:pt idx="276">
                  <c:v>99.26</c:v>
                </c:pt>
                <c:pt idx="277">
                  <c:v>99.54</c:v>
                </c:pt>
                <c:pt idx="278">
                  <c:v>99.78</c:v>
                </c:pt>
                <c:pt idx="279">
                  <c:v>100.01</c:v>
                </c:pt>
                <c:pt idx="280">
                  <c:v>100.29</c:v>
                </c:pt>
                <c:pt idx="281">
                  <c:v>100.53</c:v>
                </c:pt>
                <c:pt idx="282">
                  <c:v>100.76</c:v>
                </c:pt>
                <c:pt idx="283">
                  <c:v>101.05</c:v>
                </c:pt>
                <c:pt idx="284">
                  <c:v>101.29</c:v>
                </c:pt>
                <c:pt idx="285">
                  <c:v>101.52</c:v>
                </c:pt>
                <c:pt idx="286">
                  <c:v>101.75</c:v>
                </c:pt>
                <c:pt idx="287">
                  <c:v>102.04</c:v>
                </c:pt>
                <c:pt idx="288">
                  <c:v>102.27</c:v>
                </c:pt>
                <c:pt idx="289">
                  <c:v>102.5</c:v>
                </c:pt>
                <c:pt idx="290">
                  <c:v>102.79</c:v>
                </c:pt>
                <c:pt idx="291">
                  <c:v>103.02</c:v>
                </c:pt>
                <c:pt idx="292">
                  <c:v>103.25</c:v>
                </c:pt>
                <c:pt idx="293">
                  <c:v>103.54</c:v>
                </c:pt>
                <c:pt idx="294">
                  <c:v>103.77</c:v>
                </c:pt>
                <c:pt idx="295">
                  <c:v>104</c:v>
                </c:pt>
                <c:pt idx="296">
                  <c:v>104.29</c:v>
                </c:pt>
                <c:pt idx="297">
                  <c:v>104.52</c:v>
                </c:pt>
                <c:pt idx="298">
                  <c:v>104.75</c:v>
                </c:pt>
                <c:pt idx="299">
                  <c:v>105.04</c:v>
                </c:pt>
                <c:pt idx="300">
                  <c:v>105.27</c:v>
                </c:pt>
                <c:pt idx="301">
                  <c:v>105.5</c:v>
                </c:pt>
                <c:pt idx="302">
                  <c:v>105.79</c:v>
                </c:pt>
                <c:pt idx="303">
                  <c:v>106.02</c:v>
                </c:pt>
                <c:pt idx="304">
                  <c:v>106.26</c:v>
                </c:pt>
                <c:pt idx="305">
                  <c:v>106.54</c:v>
                </c:pt>
                <c:pt idx="306">
                  <c:v>106.78</c:v>
                </c:pt>
                <c:pt idx="307">
                  <c:v>107.01</c:v>
                </c:pt>
                <c:pt idx="308">
                  <c:v>107.29</c:v>
                </c:pt>
                <c:pt idx="309">
                  <c:v>107.53</c:v>
                </c:pt>
                <c:pt idx="310">
                  <c:v>107.76</c:v>
                </c:pt>
                <c:pt idx="311">
                  <c:v>108.04</c:v>
                </c:pt>
                <c:pt idx="312">
                  <c:v>108.28</c:v>
                </c:pt>
                <c:pt idx="313">
                  <c:v>108.51</c:v>
                </c:pt>
                <c:pt idx="314">
                  <c:v>108.79</c:v>
                </c:pt>
                <c:pt idx="315">
                  <c:v>109.03</c:v>
                </c:pt>
                <c:pt idx="316">
                  <c:v>109.26</c:v>
                </c:pt>
                <c:pt idx="317">
                  <c:v>109.54</c:v>
                </c:pt>
                <c:pt idx="318">
                  <c:v>109.78</c:v>
                </c:pt>
                <c:pt idx="319">
                  <c:v>110.01</c:v>
                </c:pt>
                <c:pt idx="320">
                  <c:v>110.29</c:v>
                </c:pt>
                <c:pt idx="321">
                  <c:v>110.53</c:v>
                </c:pt>
                <c:pt idx="322">
                  <c:v>110.76</c:v>
                </c:pt>
                <c:pt idx="323">
                  <c:v>111.04</c:v>
                </c:pt>
                <c:pt idx="324">
                  <c:v>111.27</c:v>
                </c:pt>
                <c:pt idx="325">
                  <c:v>111.5</c:v>
                </c:pt>
                <c:pt idx="326">
                  <c:v>111.79</c:v>
                </c:pt>
                <c:pt idx="327">
                  <c:v>112.02</c:v>
                </c:pt>
                <c:pt idx="328">
                  <c:v>112.25</c:v>
                </c:pt>
                <c:pt idx="329">
                  <c:v>112.54</c:v>
                </c:pt>
                <c:pt idx="330">
                  <c:v>112.77</c:v>
                </c:pt>
                <c:pt idx="331">
                  <c:v>113</c:v>
                </c:pt>
                <c:pt idx="332">
                  <c:v>113.25</c:v>
                </c:pt>
                <c:pt idx="333">
                  <c:v>113.54</c:v>
                </c:pt>
                <c:pt idx="334">
                  <c:v>113.77</c:v>
                </c:pt>
                <c:pt idx="335">
                  <c:v>114</c:v>
                </c:pt>
                <c:pt idx="336">
                  <c:v>114.29</c:v>
                </c:pt>
                <c:pt idx="337">
                  <c:v>114.52</c:v>
                </c:pt>
                <c:pt idx="338">
                  <c:v>114.75</c:v>
                </c:pt>
                <c:pt idx="339">
                  <c:v>115.04</c:v>
                </c:pt>
                <c:pt idx="340">
                  <c:v>115.27</c:v>
                </c:pt>
                <c:pt idx="341">
                  <c:v>115.5</c:v>
                </c:pt>
                <c:pt idx="342">
                  <c:v>115.79</c:v>
                </c:pt>
                <c:pt idx="343">
                  <c:v>116.02</c:v>
                </c:pt>
                <c:pt idx="344">
                  <c:v>116.25</c:v>
                </c:pt>
                <c:pt idx="345">
                  <c:v>116.54</c:v>
                </c:pt>
                <c:pt idx="346">
                  <c:v>116.77</c:v>
                </c:pt>
                <c:pt idx="347">
                  <c:v>117</c:v>
                </c:pt>
                <c:pt idx="348">
                  <c:v>117.29</c:v>
                </c:pt>
                <c:pt idx="349">
                  <c:v>117.52</c:v>
                </c:pt>
                <c:pt idx="350">
                  <c:v>117.76</c:v>
                </c:pt>
                <c:pt idx="351">
                  <c:v>118.03</c:v>
                </c:pt>
                <c:pt idx="352">
                  <c:v>118.27</c:v>
                </c:pt>
                <c:pt idx="353">
                  <c:v>118.5</c:v>
                </c:pt>
                <c:pt idx="354">
                  <c:v>118.78</c:v>
                </c:pt>
                <c:pt idx="355">
                  <c:v>119.02</c:v>
                </c:pt>
                <c:pt idx="356">
                  <c:v>119.25</c:v>
                </c:pt>
                <c:pt idx="357">
                  <c:v>119.53</c:v>
                </c:pt>
                <c:pt idx="358">
                  <c:v>119.77</c:v>
                </c:pt>
                <c:pt idx="359">
                  <c:v>120</c:v>
                </c:pt>
                <c:pt idx="360">
                  <c:v>120.28</c:v>
                </c:pt>
                <c:pt idx="361">
                  <c:v>120.52</c:v>
                </c:pt>
                <c:pt idx="362">
                  <c:v>120.75</c:v>
                </c:pt>
                <c:pt idx="363">
                  <c:v>121.03</c:v>
                </c:pt>
                <c:pt idx="364">
                  <c:v>121.27</c:v>
                </c:pt>
                <c:pt idx="365">
                  <c:v>121.5</c:v>
                </c:pt>
                <c:pt idx="366">
                  <c:v>121.78</c:v>
                </c:pt>
                <c:pt idx="367">
                  <c:v>122.02</c:v>
                </c:pt>
                <c:pt idx="368">
                  <c:v>122.25</c:v>
                </c:pt>
                <c:pt idx="369">
                  <c:v>122.53</c:v>
                </c:pt>
                <c:pt idx="370">
                  <c:v>122.77</c:v>
                </c:pt>
                <c:pt idx="371">
                  <c:v>123</c:v>
                </c:pt>
                <c:pt idx="372">
                  <c:v>123.28</c:v>
                </c:pt>
                <c:pt idx="373">
                  <c:v>123.52</c:v>
                </c:pt>
                <c:pt idx="374">
                  <c:v>123.75</c:v>
                </c:pt>
                <c:pt idx="375">
                  <c:v>124.03</c:v>
                </c:pt>
                <c:pt idx="376">
                  <c:v>124.27</c:v>
                </c:pt>
                <c:pt idx="377">
                  <c:v>124.5</c:v>
                </c:pt>
                <c:pt idx="378">
                  <c:v>124.78</c:v>
                </c:pt>
                <c:pt idx="379">
                  <c:v>125.02</c:v>
                </c:pt>
                <c:pt idx="380">
                  <c:v>125.25</c:v>
                </c:pt>
                <c:pt idx="381">
                  <c:v>125.53</c:v>
                </c:pt>
                <c:pt idx="382">
                  <c:v>125.77</c:v>
                </c:pt>
                <c:pt idx="383">
                  <c:v>126</c:v>
                </c:pt>
                <c:pt idx="384">
                  <c:v>126.28</c:v>
                </c:pt>
                <c:pt idx="385">
                  <c:v>126.52</c:v>
                </c:pt>
                <c:pt idx="386">
                  <c:v>126.75</c:v>
                </c:pt>
                <c:pt idx="387">
                  <c:v>127.03</c:v>
                </c:pt>
                <c:pt idx="388">
                  <c:v>127.27</c:v>
                </c:pt>
                <c:pt idx="389">
                  <c:v>127.5</c:v>
                </c:pt>
                <c:pt idx="390">
                  <c:v>127.78</c:v>
                </c:pt>
                <c:pt idx="391">
                  <c:v>128</c:v>
                </c:pt>
                <c:pt idx="392">
                  <c:v>128.28</c:v>
                </c:pt>
                <c:pt idx="393">
                  <c:v>128.52</c:v>
                </c:pt>
                <c:pt idx="394">
                  <c:v>128.75</c:v>
                </c:pt>
                <c:pt idx="395">
                  <c:v>129.03</c:v>
                </c:pt>
                <c:pt idx="396">
                  <c:v>129.27</c:v>
                </c:pt>
                <c:pt idx="397">
                  <c:v>129.5</c:v>
                </c:pt>
                <c:pt idx="398">
                  <c:v>129.78</c:v>
                </c:pt>
                <c:pt idx="399">
                  <c:v>130.02</c:v>
                </c:pt>
                <c:pt idx="400">
                  <c:v>130.25</c:v>
                </c:pt>
                <c:pt idx="401">
                  <c:v>130.53</c:v>
                </c:pt>
                <c:pt idx="402">
                  <c:v>130.77</c:v>
                </c:pt>
                <c:pt idx="403">
                  <c:v>131</c:v>
                </c:pt>
                <c:pt idx="404">
                  <c:v>131.28</c:v>
                </c:pt>
                <c:pt idx="405">
                  <c:v>131.52</c:v>
                </c:pt>
                <c:pt idx="406">
                  <c:v>131.75</c:v>
                </c:pt>
                <c:pt idx="407">
                  <c:v>132.03</c:v>
                </c:pt>
                <c:pt idx="408">
                  <c:v>132.28</c:v>
                </c:pt>
                <c:pt idx="409">
                  <c:v>132.52</c:v>
                </c:pt>
                <c:pt idx="410">
                  <c:v>132.75</c:v>
                </c:pt>
                <c:pt idx="411">
                  <c:v>133.03</c:v>
                </c:pt>
                <c:pt idx="412">
                  <c:v>133.27</c:v>
                </c:pt>
                <c:pt idx="413">
                  <c:v>133.5</c:v>
                </c:pt>
                <c:pt idx="414">
                  <c:v>133.78</c:v>
                </c:pt>
                <c:pt idx="415">
                  <c:v>134.02</c:v>
                </c:pt>
                <c:pt idx="416">
                  <c:v>134.25</c:v>
                </c:pt>
                <c:pt idx="417">
                  <c:v>134.53</c:v>
                </c:pt>
                <c:pt idx="418">
                  <c:v>134.77</c:v>
                </c:pt>
                <c:pt idx="419">
                  <c:v>135</c:v>
                </c:pt>
                <c:pt idx="420">
                  <c:v>135.29</c:v>
                </c:pt>
                <c:pt idx="421">
                  <c:v>135.53</c:v>
                </c:pt>
                <c:pt idx="422">
                  <c:v>135.76</c:v>
                </c:pt>
                <c:pt idx="423">
                  <c:v>136.04</c:v>
                </c:pt>
                <c:pt idx="424">
                  <c:v>136.28</c:v>
                </c:pt>
                <c:pt idx="425">
                  <c:v>136.51</c:v>
                </c:pt>
                <c:pt idx="426">
                  <c:v>136.79</c:v>
                </c:pt>
                <c:pt idx="427">
                  <c:v>137.03</c:v>
                </c:pt>
                <c:pt idx="428">
                  <c:v>137.26</c:v>
                </c:pt>
                <c:pt idx="429">
                  <c:v>137.54</c:v>
                </c:pt>
                <c:pt idx="430">
                  <c:v>137.78</c:v>
                </c:pt>
                <c:pt idx="431">
                  <c:v>138.01</c:v>
                </c:pt>
                <c:pt idx="432">
                  <c:v>138.29</c:v>
                </c:pt>
                <c:pt idx="433">
                  <c:v>138.52</c:v>
                </c:pt>
                <c:pt idx="434">
                  <c:v>138.76</c:v>
                </c:pt>
                <c:pt idx="435">
                  <c:v>139.04</c:v>
                </c:pt>
                <c:pt idx="436">
                  <c:v>139.27</c:v>
                </c:pt>
                <c:pt idx="437">
                  <c:v>139.51</c:v>
                </c:pt>
                <c:pt idx="438">
                  <c:v>139.79</c:v>
                </c:pt>
                <c:pt idx="439">
                  <c:v>140.02</c:v>
                </c:pt>
                <c:pt idx="440">
                  <c:v>140.26</c:v>
                </c:pt>
                <c:pt idx="441">
                  <c:v>140.5</c:v>
                </c:pt>
                <c:pt idx="442">
                  <c:v>140.78</c:v>
                </c:pt>
                <c:pt idx="443">
                  <c:v>141.02</c:v>
                </c:pt>
                <c:pt idx="444">
                  <c:v>141.25</c:v>
                </c:pt>
                <c:pt idx="445">
                  <c:v>141.53</c:v>
                </c:pt>
                <c:pt idx="446">
                  <c:v>141.77</c:v>
                </c:pt>
                <c:pt idx="447">
                  <c:v>142</c:v>
                </c:pt>
                <c:pt idx="448">
                  <c:v>142.28</c:v>
                </c:pt>
                <c:pt idx="449">
                  <c:v>142.52</c:v>
                </c:pt>
                <c:pt idx="450">
                  <c:v>142.75</c:v>
                </c:pt>
                <c:pt idx="451">
                  <c:v>143.03</c:v>
                </c:pt>
                <c:pt idx="452">
                  <c:v>143.27</c:v>
                </c:pt>
                <c:pt idx="453">
                  <c:v>143.5</c:v>
                </c:pt>
                <c:pt idx="454">
                  <c:v>143.77</c:v>
                </c:pt>
                <c:pt idx="455">
                  <c:v>144.01</c:v>
                </c:pt>
                <c:pt idx="456">
                  <c:v>144.29</c:v>
                </c:pt>
                <c:pt idx="457">
                  <c:v>144.52</c:v>
                </c:pt>
                <c:pt idx="458">
                  <c:v>144.76</c:v>
                </c:pt>
                <c:pt idx="459">
                  <c:v>145.04</c:v>
                </c:pt>
                <c:pt idx="460">
                  <c:v>145.27</c:v>
                </c:pt>
                <c:pt idx="461">
                  <c:v>145.51</c:v>
                </c:pt>
                <c:pt idx="462">
                  <c:v>145.79</c:v>
                </c:pt>
                <c:pt idx="463">
                  <c:v>146.02</c:v>
                </c:pt>
                <c:pt idx="464">
                  <c:v>146.26</c:v>
                </c:pt>
                <c:pt idx="465">
                  <c:v>146.54</c:v>
                </c:pt>
                <c:pt idx="466">
                  <c:v>146.77</c:v>
                </c:pt>
                <c:pt idx="467">
                  <c:v>147.01</c:v>
                </c:pt>
                <c:pt idx="468">
                  <c:v>147.29</c:v>
                </c:pt>
                <c:pt idx="469">
                  <c:v>147.52</c:v>
                </c:pt>
                <c:pt idx="470">
                  <c:v>147.76</c:v>
                </c:pt>
                <c:pt idx="471">
                  <c:v>148</c:v>
                </c:pt>
                <c:pt idx="472">
                  <c:v>148.28</c:v>
                </c:pt>
                <c:pt idx="473">
                  <c:v>148.52</c:v>
                </c:pt>
                <c:pt idx="474">
                  <c:v>148.79</c:v>
                </c:pt>
                <c:pt idx="475">
                  <c:v>149.03</c:v>
                </c:pt>
                <c:pt idx="476">
                  <c:v>149.26</c:v>
                </c:pt>
                <c:pt idx="477">
                  <c:v>149.54</c:v>
                </c:pt>
                <c:pt idx="478">
                  <c:v>149.78</c:v>
                </c:pt>
                <c:pt idx="479">
                  <c:v>150.01</c:v>
                </c:pt>
                <c:pt idx="480">
                  <c:v>150.29</c:v>
                </c:pt>
                <c:pt idx="481">
                  <c:v>150.53</c:v>
                </c:pt>
                <c:pt idx="482">
                  <c:v>150.76</c:v>
                </c:pt>
                <c:pt idx="483">
                  <c:v>151.04</c:v>
                </c:pt>
                <c:pt idx="484">
                  <c:v>151.28</c:v>
                </c:pt>
                <c:pt idx="485">
                  <c:v>151.51</c:v>
                </c:pt>
                <c:pt idx="486">
                  <c:v>151.79</c:v>
                </c:pt>
                <c:pt idx="487">
                  <c:v>152.03</c:v>
                </c:pt>
                <c:pt idx="488">
                  <c:v>152.26</c:v>
                </c:pt>
                <c:pt idx="489">
                  <c:v>152.54</c:v>
                </c:pt>
                <c:pt idx="490">
                  <c:v>152.78</c:v>
                </c:pt>
                <c:pt idx="491">
                  <c:v>153.01</c:v>
                </c:pt>
                <c:pt idx="492">
                  <c:v>153.29</c:v>
                </c:pt>
                <c:pt idx="493">
                  <c:v>153.53</c:v>
                </c:pt>
                <c:pt idx="494">
                  <c:v>153.75</c:v>
                </c:pt>
                <c:pt idx="495">
                  <c:v>154.03</c:v>
                </c:pt>
                <c:pt idx="496">
                  <c:v>154.27</c:v>
                </c:pt>
                <c:pt idx="497">
                  <c:v>154.5</c:v>
                </c:pt>
                <c:pt idx="498">
                  <c:v>154.78</c:v>
                </c:pt>
                <c:pt idx="499">
                  <c:v>155.02</c:v>
                </c:pt>
                <c:pt idx="500">
                  <c:v>155.25</c:v>
                </c:pt>
                <c:pt idx="501">
                  <c:v>155.53</c:v>
                </c:pt>
                <c:pt idx="502">
                  <c:v>155.77</c:v>
                </c:pt>
                <c:pt idx="503">
                  <c:v>156</c:v>
                </c:pt>
                <c:pt idx="504">
                  <c:v>156.28</c:v>
                </c:pt>
                <c:pt idx="505">
                  <c:v>156.52</c:v>
                </c:pt>
                <c:pt idx="506">
                  <c:v>156.76</c:v>
                </c:pt>
                <c:pt idx="507">
                  <c:v>157.04</c:v>
                </c:pt>
                <c:pt idx="508">
                  <c:v>157.28</c:v>
                </c:pt>
                <c:pt idx="509">
                  <c:v>157.51</c:v>
                </c:pt>
                <c:pt idx="510">
                  <c:v>157.79</c:v>
                </c:pt>
                <c:pt idx="511">
                  <c:v>158.03</c:v>
                </c:pt>
                <c:pt idx="512">
                  <c:v>158.27</c:v>
                </c:pt>
                <c:pt idx="513">
                  <c:v>158.51</c:v>
                </c:pt>
                <c:pt idx="514">
                  <c:v>158.79</c:v>
                </c:pt>
                <c:pt idx="515">
                  <c:v>159.03</c:v>
                </c:pt>
                <c:pt idx="516">
                  <c:v>159.26</c:v>
                </c:pt>
                <c:pt idx="517">
                  <c:v>159.54</c:v>
                </c:pt>
                <c:pt idx="518">
                  <c:v>159.78</c:v>
                </c:pt>
                <c:pt idx="519">
                  <c:v>160.01</c:v>
                </c:pt>
                <c:pt idx="520">
                  <c:v>160.29</c:v>
                </c:pt>
                <c:pt idx="521">
                  <c:v>160.53</c:v>
                </c:pt>
                <c:pt idx="522">
                  <c:v>160.77</c:v>
                </c:pt>
                <c:pt idx="523">
                  <c:v>161</c:v>
                </c:pt>
                <c:pt idx="524">
                  <c:v>161.28</c:v>
                </c:pt>
                <c:pt idx="525">
                  <c:v>161.52</c:v>
                </c:pt>
                <c:pt idx="526">
                  <c:v>161.75</c:v>
                </c:pt>
                <c:pt idx="527">
                  <c:v>162.03</c:v>
                </c:pt>
                <c:pt idx="528">
                  <c:v>162.27</c:v>
                </c:pt>
                <c:pt idx="529">
                  <c:v>162.5</c:v>
                </c:pt>
                <c:pt idx="530">
                  <c:v>162.78</c:v>
                </c:pt>
                <c:pt idx="531">
                  <c:v>163.02</c:v>
                </c:pt>
                <c:pt idx="532">
                  <c:v>163.25</c:v>
                </c:pt>
                <c:pt idx="533">
                  <c:v>163.53</c:v>
                </c:pt>
                <c:pt idx="534">
                  <c:v>163.77</c:v>
                </c:pt>
                <c:pt idx="535">
                  <c:v>164</c:v>
                </c:pt>
                <c:pt idx="536">
                  <c:v>164.28</c:v>
                </c:pt>
                <c:pt idx="537">
                  <c:v>164.52</c:v>
                </c:pt>
                <c:pt idx="538">
                  <c:v>164.75</c:v>
                </c:pt>
                <c:pt idx="539">
                  <c:v>165.03</c:v>
                </c:pt>
                <c:pt idx="540">
                  <c:v>165.27</c:v>
                </c:pt>
                <c:pt idx="541">
                  <c:v>165.54</c:v>
                </c:pt>
                <c:pt idx="542">
                  <c:v>165.78</c:v>
                </c:pt>
                <c:pt idx="543">
                  <c:v>166.01</c:v>
                </c:pt>
                <c:pt idx="544">
                  <c:v>166.29</c:v>
                </c:pt>
                <c:pt idx="545">
                  <c:v>166.53</c:v>
                </c:pt>
                <c:pt idx="546">
                  <c:v>166.76</c:v>
                </c:pt>
                <c:pt idx="547">
                  <c:v>167.04</c:v>
                </c:pt>
                <c:pt idx="548">
                  <c:v>167.28</c:v>
                </c:pt>
                <c:pt idx="549">
                  <c:v>167.51</c:v>
                </c:pt>
                <c:pt idx="550">
                  <c:v>167.79</c:v>
                </c:pt>
                <c:pt idx="551">
                  <c:v>168.04</c:v>
                </c:pt>
                <c:pt idx="552">
                  <c:v>168.28</c:v>
                </c:pt>
                <c:pt idx="553">
                  <c:v>168.51</c:v>
                </c:pt>
                <c:pt idx="554">
                  <c:v>168.79</c:v>
                </c:pt>
                <c:pt idx="555">
                  <c:v>169.03</c:v>
                </c:pt>
                <c:pt idx="556">
                  <c:v>169.26</c:v>
                </c:pt>
                <c:pt idx="557">
                  <c:v>169.54</c:v>
                </c:pt>
                <c:pt idx="558">
                  <c:v>169.8</c:v>
                </c:pt>
                <c:pt idx="559">
                  <c:v>170.04</c:v>
                </c:pt>
                <c:pt idx="560">
                  <c:v>170.27</c:v>
                </c:pt>
                <c:pt idx="561">
                  <c:v>170.51</c:v>
                </c:pt>
                <c:pt idx="562">
                  <c:v>170.8</c:v>
                </c:pt>
                <c:pt idx="563">
                  <c:v>171.03</c:v>
                </c:pt>
                <c:pt idx="564">
                  <c:v>171.26</c:v>
                </c:pt>
                <c:pt idx="565">
                  <c:v>171.5</c:v>
                </c:pt>
                <c:pt idx="566">
                  <c:v>171.78</c:v>
                </c:pt>
                <c:pt idx="567">
                  <c:v>172.02</c:v>
                </c:pt>
                <c:pt idx="568">
                  <c:v>172.25</c:v>
                </c:pt>
                <c:pt idx="569">
                  <c:v>172.53</c:v>
                </c:pt>
                <c:pt idx="570">
                  <c:v>172.77</c:v>
                </c:pt>
                <c:pt idx="571">
                  <c:v>173</c:v>
                </c:pt>
                <c:pt idx="572">
                  <c:v>173.29</c:v>
                </c:pt>
                <c:pt idx="573">
                  <c:v>173.52</c:v>
                </c:pt>
                <c:pt idx="574">
                  <c:v>173.76</c:v>
                </c:pt>
                <c:pt idx="575">
                  <c:v>174.04</c:v>
                </c:pt>
                <c:pt idx="576">
                  <c:v>174.27</c:v>
                </c:pt>
                <c:pt idx="577">
                  <c:v>174.51</c:v>
                </c:pt>
                <c:pt idx="578">
                  <c:v>174.79</c:v>
                </c:pt>
                <c:pt idx="579">
                  <c:v>175.02</c:v>
                </c:pt>
                <c:pt idx="580">
                  <c:v>175.26</c:v>
                </c:pt>
                <c:pt idx="581">
                  <c:v>175.53</c:v>
                </c:pt>
                <c:pt idx="582">
                  <c:v>175.77</c:v>
                </c:pt>
                <c:pt idx="583">
                  <c:v>176</c:v>
                </c:pt>
                <c:pt idx="584">
                  <c:v>176.28</c:v>
                </c:pt>
                <c:pt idx="585">
                  <c:v>176.52</c:v>
                </c:pt>
                <c:pt idx="586">
                  <c:v>176.75</c:v>
                </c:pt>
                <c:pt idx="587">
                  <c:v>177.03</c:v>
                </c:pt>
                <c:pt idx="588">
                  <c:v>177.27</c:v>
                </c:pt>
                <c:pt idx="589">
                  <c:v>177.5</c:v>
                </c:pt>
                <c:pt idx="590">
                  <c:v>177.78</c:v>
                </c:pt>
                <c:pt idx="591">
                  <c:v>178</c:v>
                </c:pt>
                <c:pt idx="592">
                  <c:v>178.28</c:v>
                </c:pt>
                <c:pt idx="593">
                  <c:v>178.52</c:v>
                </c:pt>
                <c:pt idx="594">
                  <c:v>178.75</c:v>
                </c:pt>
                <c:pt idx="595">
                  <c:v>179.03</c:v>
                </c:pt>
                <c:pt idx="596">
                  <c:v>179.27</c:v>
                </c:pt>
                <c:pt idx="597">
                  <c:v>179.5</c:v>
                </c:pt>
                <c:pt idx="598">
                  <c:v>179.78</c:v>
                </c:pt>
                <c:pt idx="599">
                  <c:v>180.02</c:v>
                </c:pt>
                <c:pt idx="600">
                  <c:v>180.25</c:v>
                </c:pt>
                <c:pt idx="601">
                  <c:v>180.54</c:v>
                </c:pt>
                <c:pt idx="602">
                  <c:v>180.78</c:v>
                </c:pt>
                <c:pt idx="603">
                  <c:v>181.01</c:v>
                </c:pt>
                <c:pt idx="604">
                  <c:v>181.29</c:v>
                </c:pt>
                <c:pt idx="605">
                  <c:v>181.53</c:v>
                </c:pt>
                <c:pt idx="606">
                  <c:v>181.76</c:v>
                </c:pt>
                <c:pt idx="607">
                  <c:v>182.04</c:v>
                </c:pt>
                <c:pt idx="608">
                  <c:v>182.28</c:v>
                </c:pt>
                <c:pt idx="609">
                  <c:v>182.51</c:v>
                </c:pt>
                <c:pt idx="610">
                  <c:v>182.79</c:v>
                </c:pt>
                <c:pt idx="611">
                  <c:v>183.03</c:v>
                </c:pt>
                <c:pt idx="612">
                  <c:v>183.26</c:v>
                </c:pt>
                <c:pt idx="613">
                  <c:v>183.54</c:v>
                </c:pt>
                <c:pt idx="614">
                  <c:v>183.78</c:v>
                </c:pt>
                <c:pt idx="615">
                  <c:v>184.01</c:v>
                </c:pt>
                <c:pt idx="616">
                  <c:v>184.29</c:v>
                </c:pt>
                <c:pt idx="617">
                  <c:v>184.53</c:v>
                </c:pt>
                <c:pt idx="618">
                  <c:v>184.76</c:v>
                </c:pt>
                <c:pt idx="619">
                  <c:v>185.04</c:v>
                </c:pt>
                <c:pt idx="620">
                  <c:v>185.28</c:v>
                </c:pt>
                <c:pt idx="621">
                  <c:v>185.5</c:v>
                </c:pt>
                <c:pt idx="622">
                  <c:v>185.78</c:v>
                </c:pt>
                <c:pt idx="623">
                  <c:v>186.02</c:v>
                </c:pt>
                <c:pt idx="624">
                  <c:v>186.25</c:v>
                </c:pt>
                <c:pt idx="625">
                  <c:v>186.53</c:v>
                </c:pt>
                <c:pt idx="626">
                  <c:v>186.77</c:v>
                </c:pt>
                <c:pt idx="627">
                  <c:v>187</c:v>
                </c:pt>
                <c:pt idx="628">
                  <c:v>187.28</c:v>
                </c:pt>
                <c:pt idx="629">
                  <c:v>187.52</c:v>
                </c:pt>
                <c:pt idx="630">
                  <c:v>187.75</c:v>
                </c:pt>
                <c:pt idx="631">
                  <c:v>188.02</c:v>
                </c:pt>
                <c:pt idx="632">
                  <c:v>188.26</c:v>
                </c:pt>
                <c:pt idx="633">
                  <c:v>188.54</c:v>
                </c:pt>
                <c:pt idx="634">
                  <c:v>188.77</c:v>
                </c:pt>
                <c:pt idx="635">
                  <c:v>189.01</c:v>
                </c:pt>
                <c:pt idx="636">
                  <c:v>189.29</c:v>
                </c:pt>
                <c:pt idx="637">
                  <c:v>189.53</c:v>
                </c:pt>
                <c:pt idx="638">
                  <c:v>189.76</c:v>
                </c:pt>
                <c:pt idx="639">
                  <c:v>190.05</c:v>
                </c:pt>
                <c:pt idx="640">
                  <c:v>190.28</c:v>
                </c:pt>
                <c:pt idx="641">
                  <c:v>190.51</c:v>
                </c:pt>
                <c:pt idx="642">
                  <c:v>190.8</c:v>
                </c:pt>
                <c:pt idx="643">
                  <c:v>191.04</c:v>
                </c:pt>
                <c:pt idx="644">
                  <c:v>191.27</c:v>
                </c:pt>
                <c:pt idx="645">
                  <c:v>191.51</c:v>
                </c:pt>
                <c:pt idx="646">
                  <c:v>191.79</c:v>
                </c:pt>
                <c:pt idx="647">
                  <c:v>192.02</c:v>
                </c:pt>
                <c:pt idx="648">
                  <c:v>192.26</c:v>
                </c:pt>
                <c:pt idx="649">
                  <c:v>192.54</c:v>
                </c:pt>
                <c:pt idx="650">
                  <c:v>192.77</c:v>
                </c:pt>
                <c:pt idx="651">
                  <c:v>193.01</c:v>
                </c:pt>
                <c:pt idx="652">
                  <c:v>193.29</c:v>
                </c:pt>
                <c:pt idx="653">
                  <c:v>193.52</c:v>
                </c:pt>
                <c:pt idx="654">
                  <c:v>193.76</c:v>
                </c:pt>
                <c:pt idx="655">
                  <c:v>194.03</c:v>
                </c:pt>
                <c:pt idx="656">
                  <c:v>194.29</c:v>
                </c:pt>
                <c:pt idx="657">
                  <c:v>194.52</c:v>
                </c:pt>
                <c:pt idx="658">
                  <c:v>194.76</c:v>
                </c:pt>
                <c:pt idx="659">
                  <c:v>195.04</c:v>
                </c:pt>
                <c:pt idx="660">
                  <c:v>195.27</c:v>
                </c:pt>
                <c:pt idx="661">
                  <c:v>195.51</c:v>
                </c:pt>
                <c:pt idx="662">
                  <c:v>195.75</c:v>
                </c:pt>
                <c:pt idx="663">
                  <c:v>196.03</c:v>
                </c:pt>
                <c:pt idx="664">
                  <c:v>196.27</c:v>
                </c:pt>
                <c:pt idx="665">
                  <c:v>196.55</c:v>
                </c:pt>
                <c:pt idx="666">
                  <c:v>196.78</c:v>
                </c:pt>
                <c:pt idx="667">
                  <c:v>197.02</c:v>
                </c:pt>
                <c:pt idx="668">
                  <c:v>197.25</c:v>
                </c:pt>
                <c:pt idx="669">
                  <c:v>197.53</c:v>
                </c:pt>
                <c:pt idx="670">
                  <c:v>197.77</c:v>
                </c:pt>
                <c:pt idx="671">
                  <c:v>198</c:v>
                </c:pt>
                <c:pt idx="672">
                  <c:v>198.28</c:v>
                </c:pt>
                <c:pt idx="673">
                  <c:v>198.52</c:v>
                </c:pt>
                <c:pt idx="674">
                  <c:v>198.75</c:v>
                </c:pt>
                <c:pt idx="675">
                  <c:v>199.03</c:v>
                </c:pt>
                <c:pt idx="676">
                  <c:v>199.27</c:v>
                </c:pt>
                <c:pt idx="677">
                  <c:v>199.51</c:v>
                </c:pt>
                <c:pt idx="678">
                  <c:v>199.79</c:v>
                </c:pt>
                <c:pt idx="679">
                  <c:v>200.03</c:v>
                </c:pt>
                <c:pt idx="680">
                  <c:v>200.26</c:v>
                </c:pt>
                <c:pt idx="681">
                  <c:v>200.55</c:v>
                </c:pt>
                <c:pt idx="682">
                  <c:v>200.79</c:v>
                </c:pt>
                <c:pt idx="683">
                  <c:v>201.02</c:v>
                </c:pt>
                <c:pt idx="684">
                  <c:v>201.26</c:v>
                </c:pt>
                <c:pt idx="685">
                  <c:v>201.54</c:v>
                </c:pt>
                <c:pt idx="686">
                  <c:v>201.77</c:v>
                </c:pt>
                <c:pt idx="687">
                  <c:v>202.01</c:v>
                </c:pt>
                <c:pt idx="688">
                  <c:v>202.29</c:v>
                </c:pt>
                <c:pt idx="689">
                  <c:v>202.52</c:v>
                </c:pt>
                <c:pt idx="690">
                  <c:v>202.76</c:v>
                </c:pt>
                <c:pt idx="691">
                  <c:v>203.05</c:v>
                </c:pt>
                <c:pt idx="692">
                  <c:v>203.28</c:v>
                </c:pt>
                <c:pt idx="693">
                  <c:v>203.51</c:v>
                </c:pt>
                <c:pt idx="694">
                  <c:v>203.8</c:v>
                </c:pt>
                <c:pt idx="695">
                  <c:v>204.02</c:v>
                </c:pt>
                <c:pt idx="696">
                  <c:v>204.26</c:v>
                </c:pt>
                <c:pt idx="697">
                  <c:v>204.53</c:v>
                </c:pt>
                <c:pt idx="698">
                  <c:v>204.76</c:v>
                </c:pt>
                <c:pt idx="699">
                  <c:v>205.05</c:v>
                </c:pt>
                <c:pt idx="700">
                  <c:v>205.28</c:v>
                </c:pt>
                <c:pt idx="701">
                  <c:v>205.51</c:v>
                </c:pt>
                <c:pt idx="702">
                  <c:v>205.8</c:v>
                </c:pt>
                <c:pt idx="703">
                  <c:v>206.03</c:v>
                </c:pt>
                <c:pt idx="704">
                  <c:v>206.26</c:v>
                </c:pt>
                <c:pt idx="705">
                  <c:v>206.55</c:v>
                </c:pt>
                <c:pt idx="706">
                  <c:v>206.78</c:v>
                </c:pt>
                <c:pt idx="707">
                  <c:v>207.01</c:v>
                </c:pt>
                <c:pt idx="708">
                  <c:v>207.3</c:v>
                </c:pt>
                <c:pt idx="709">
                  <c:v>207.53</c:v>
                </c:pt>
                <c:pt idx="710">
                  <c:v>207.76</c:v>
                </c:pt>
                <c:pt idx="711">
                  <c:v>208.01</c:v>
                </c:pt>
                <c:pt idx="712">
                  <c:v>208.29</c:v>
                </c:pt>
                <c:pt idx="713">
                  <c:v>208.52</c:v>
                </c:pt>
                <c:pt idx="714">
                  <c:v>208.76</c:v>
                </c:pt>
                <c:pt idx="715">
                  <c:v>209.04</c:v>
                </c:pt>
                <c:pt idx="716">
                  <c:v>209.27</c:v>
                </c:pt>
                <c:pt idx="717">
                  <c:v>209.51</c:v>
                </c:pt>
                <c:pt idx="718">
                  <c:v>209.78</c:v>
                </c:pt>
                <c:pt idx="719">
                  <c:v>210.01</c:v>
                </c:pt>
                <c:pt idx="720">
                  <c:v>210.29</c:v>
                </c:pt>
                <c:pt idx="721">
                  <c:v>210.53</c:v>
                </c:pt>
                <c:pt idx="722">
                  <c:v>210.76</c:v>
                </c:pt>
                <c:pt idx="723">
                  <c:v>211.04</c:v>
                </c:pt>
                <c:pt idx="724">
                  <c:v>211.28</c:v>
                </c:pt>
                <c:pt idx="725">
                  <c:v>211.51</c:v>
                </c:pt>
                <c:pt idx="726">
                  <c:v>211.79</c:v>
                </c:pt>
                <c:pt idx="727">
                  <c:v>212.02</c:v>
                </c:pt>
                <c:pt idx="728">
                  <c:v>212.26</c:v>
                </c:pt>
                <c:pt idx="729">
                  <c:v>212.54</c:v>
                </c:pt>
                <c:pt idx="730">
                  <c:v>212.77</c:v>
                </c:pt>
                <c:pt idx="731">
                  <c:v>213.01</c:v>
                </c:pt>
                <c:pt idx="732">
                  <c:v>213.29</c:v>
                </c:pt>
                <c:pt idx="733">
                  <c:v>213.52</c:v>
                </c:pt>
                <c:pt idx="734">
                  <c:v>213.76</c:v>
                </c:pt>
                <c:pt idx="735">
                  <c:v>214.04</c:v>
                </c:pt>
                <c:pt idx="736">
                  <c:v>214.29</c:v>
                </c:pt>
                <c:pt idx="737">
                  <c:v>214.52</c:v>
                </c:pt>
                <c:pt idx="738">
                  <c:v>214.79</c:v>
                </c:pt>
                <c:pt idx="739">
                  <c:v>215.04</c:v>
                </c:pt>
                <c:pt idx="740">
                  <c:v>215.27</c:v>
                </c:pt>
                <c:pt idx="741">
                  <c:v>215.51</c:v>
                </c:pt>
                <c:pt idx="742">
                  <c:v>215.79</c:v>
                </c:pt>
                <c:pt idx="743">
                  <c:v>216.02</c:v>
                </c:pt>
                <c:pt idx="744">
                  <c:v>216.26</c:v>
                </c:pt>
                <c:pt idx="745">
                  <c:v>216.54</c:v>
                </c:pt>
                <c:pt idx="746">
                  <c:v>216.77</c:v>
                </c:pt>
                <c:pt idx="747">
                  <c:v>217.01</c:v>
                </c:pt>
                <c:pt idx="748">
                  <c:v>217.29</c:v>
                </c:pt>
                <c:pt idx="749">
                  <c:v>217.52</c:v>
                </c:pt>
                <c:pt idx="750">
                  <c:v>217.76</c:v>
                </c:pt>
                <c:pt idx="751">
                  <c:v>218.01</c:v>
                </c:pt>
                <c:pt idx="752">
                  <c:v>218.29</c:v>
                </c:pt>
                <c:pt idx="753">
                  <c:v>218.52</c:v>
                </c:pt>
                <c:pt idx="754">
                  <c:v>218.76</c:v>
                </c:pt>
                <c:pt idx="755">
                  <c:v>219.04</c:v>
                </c:pt>
                <c:pt idx="756">
                  <c:v>219.27</c:v>
                </c:pt>
                <c:pt idx="757">
                  <c:v>219.51</c:v>
                </c:pt>
                <c:pt idx="758">
                  <c:v>219.79</c:v>
                </c:pt>
                <c:pt idx="759">
                  <c:v>220.02</c:v>
                </c:pt>
              </c:numCache>
            </c:numRef>
          </c:xVal>
          <c:yVal>
            <c:numRef>
              <c:f>Sheet1!$B$2:$B$761</c:f>
              <c:numCache>
                <c:formatCode>General</c:formatCode>
                <c:ptCount val="760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200</c:v>
                </c:pt>
                <c:pt idx="125">
                  <c:v>200</c:v>
                </c:pt>
                <c:pt idx="126">
                  <c:v>200</c:v>
                </c:pt>
                <c:pt idx="127">
                  <c:v>200</c:v>
                </c:pt>
                <c:pt idx="128">
                  <c:v>200</c:v>
                </c:pt>
                <c:pt idx="129">
                  <c:v>200</c:v>
                </c:pt>
                <c:pt idx="130">
                  <c:v>200</c:v>
                </c:pt>
                <c:pt idx="131">
                  <c:v>200</c:v>
                </c:pt>
                <c:pt idx="132">
                  <c:v>200</c:v>
                </c:pt>
                <c:pt idx="133">
                  <c:v>200</c:v>
                </c:pt>
                <c:pt idx="134">
                  <c:v>200</c:v>
                </c:pt>
                <c:pt idx="135">
                  <c:v>200</c:v>
                </c:pt>
                <c:pt idx="136">
                  <c:v>200</c:v>
                </c:pt>
                <c:pt idx="137">
                  <c:v>200</c:v>
                </c:pt>
                <c:pt idx="138">
                  <c:v>200</c:v>
                </c:pt>
                <c:pt idx="139">
                  <c:v>200</c:v>
                </c:pt>
                <c:pt idx="140">
                  <c:v>200</c:v>
                </c:pt>
                <c:pt idx="141">
                  <c:v>200</c:v>
                </c:pt>
                <c:pt idx="142">
                  <c:v>200</c:v>
                </c:pt>
                <c:pt idx="143">
                  <c:v>200</c:v>
                </c:pt>
                <c:pt idx="144">
                  <c:v>200</c:v>
                </c:pt>
                <c:pt idx="145">
                  <c:v>200</c:v>
                </c:pt>
                <c:pt idx="146">
                  <c:v>200</c:v>
                </c:pt>
                <c:pt idx="147">
                  <c:v>200</c:v>
                </c:pt>
                <c:pt idx="148">
                  <c:v>200</c:v>
                </c:pt>
                <c:pt idx="149">
                  <c:v>200</c:v>
                </c:pt>
                <c:pt idx="150">
                  <c:v>200</c:v>
                </c:pt>
                <c:pt idx="151">
                  <c:v>200</c:v>
                </c:pt>
                <c:pt idx="152">
                  <c:v>200</c:v>
                </c:pt>
                <c:pt idx="153">
                  <c:v>200</c:v>
                </c:pt>
                <c:pt idx="154">
                  <c:v>200</c:v>
                </c:pt>
                <c:pt idx="155">
                  <c:v>200</c:v>
                </c:pt>
                <c:pt idx="156">
                  <c:v>200</c:v>
                </c:pt>
                <c:pt idx="157">
                  <c:v>200</c:v>
                </c:pt>
                <c:pt idx="158">
                  <c:v>200</c:v>
                </c:pt>
                <c:pt idx="159">
                  <c:v>200</c:v>
                </c:pt>
                <c:pt idx="160">
                  <c:v>200</c:v>
                </c:pt>
                <c:pt idx="161">
                  <c:v>200</c:v>
                </c:pt>
                <c:pt idx="162">
                  <c:v>200</c:v>
                </c:pt>
                <c:pt idx="163">
                  <c:v>200</c:v>
                </c:pt>
                <c:pt idx="164">
                  <c:v>200</c:v>
                </c:pt>
                <c:pt idx="165">
                  <c:v>200</c:v>
                </c:pt>
                <c:pt idx="166">
                  <c:v>200</c:v>
                </c:pt>
                <c:pt idx="167">
                  <c:v>200</c:v>
                </c:pt>
                <c:pt idx="168">
                  <c:v>200</c:v>
                </c:pt>
                <c:pt idx="169">
                  <c:v>200</c:v>
                </c:pt>
                <c:pt idx="170">
                  <c:v>200</c:v>
                </c:pt>
                <c:pt idx="171">
                  <c:v>200</c:v>
                </c:pt>
                <c:pt idx="172">
                  <c:v>200</c:v>
                </c:pt>
                <c:pt idx="173">
                  <c:v>200</c:v>
                </c:pt>
                <c:pt idx="174">
                  <c:v>200</c:v>
                </c:pt>
                <c:pt idx="175">
                  <c:v>200</c:v>
                </c:pt>
                <c:pt idx="176">
                  <c:v>200</c:v>
                </c:pt>
                <c:pt idx="177">
                  <c:v>200</c:v>
                </c:pt>
                <c:pt idx="178">
                  <c:v>200</c:v>
                </c:pt>
                <c:pt idx="179">
                  <c:v>200</c:v>
                </c:pt>
                <c:pt idx="180">
                  <c:v>200</c:v>
                </c:pt>
                <c:pt idx="181">
                  <c:v>200</c:v>
                </c:pt>
                <c:pt idx="182">
                  <c:v>200</c:v>
                </c:pt>
                <c:pt idx="183">
                  <c:v>200</c:v>
                </c:pt>
                <c:pt idx="184">
                  <c:v>200</c:v>
                </c:pt>
                <c:pt idx="185">
                  <c:v>200</c:v>
                </c:pt>
                <c:pt idx="186">
                  <c:v>200</c:v>
                </c:pt>
                <c:pt idx="187">
                  <c:v>200</c:v>
                </c:pt>
                <c:pt idx="188">
                  <c:v>200</c:v>
                </c:pt>
                <c:pt idx="189">
                  <c:v>200</c:v>
                </c:pt>
                <c:pt idx="190">
                  <c:v>200</c:v>
                </c:pt>
                <c:pt idx="191">
                  <c:v>200</c:v>
                </c:pt>
                <c:pt idx="192">
                  <c:v>200</c:v>
                </c:pt>
                <c:pt idx="193">
                  <c:v>200</c:v>
                </c:pt>
                <c:pt idx="194">
                  <c:v>200</c:v>
                </c:pt>
                <c:pt idx="195">
                  <c:v>200</c:v>
                </c:pt>
                <c:pt idx="196">
                  <c:v>200</c:v>
                </c:pt>
                <c:pt idx="197">
                  <c:v>200</c:v>
                </c:pt>
                <c:pt idx="198">
                  <c:v>200</c:v>
                </c:pt>
                <c:pt idx="199">
                  <c:v>200</c:v>
                </c:pt>
                <c:pt idx="200">
                  <c:v>200</c:v>
                </c:pt>
                <c:pt idx="201">
                  <c:v>200</c:v>
                </c:pt>
                <c:pt idx="202">
                  <c:v>200</c:v>
                </c:pt>
                <c:pt idx="203">
                  <c:v>200</c:v>
                </c:pt>
                <c:pt idx="204">
                  <c:v>200</c:v>
                </c:pt>
                <c:pt idx="205">
                  <c:v>200</c:v>
                </c:pt>
                <c:pt idx="206">
                  <c:v>200</c:v>
                </c:pt>
                <c:pt idx="207">
                  <c:v>200</c:v>
                </c:pt>
                <c:pt idx="208">
                  <c:v>200</c:v>
                </c:pt>
                <c:pt idx="209">
                  <c:v>200</c:v>
                </c:pt>
                <c:pt idx="210">
                  <c:v>200</c:v>
                </c:pt>
                <c:pt idx="211">
                  <c:v>200</c:v>
                </c:pt>
                <c:pt idx="212">
                  <c:v>200</c:v>
                </c:pt>
                <c:pt idx="213">
                  <c:v>200</c:v>
                </c:pt>
                <c:pt idx="214">
                  <c:v>200</c:v>
                </c:pt>
                <c:pt idx="215">
                  <c:v>200</c:v>
                </c:pt>
                <c:pt idx="216">
                  <c:v>200</c:v>
                </c:pt>
                <c:pt idx="217">
                  <c:v>200</c:v>
                </c:pt>
                <c:pt idx="218">
                  <c:v>200</c:v>
                </c:pt>
                <c:pt idx="219">
                  <c:v>200</c:v>
                </c:pt>
                <c:pt idx="220">
                  <c:v>200</c:v>
                </c:pt>
                <c:pt idx="221">
                  <c:v>200</c:v>
                </c:pt>
                <c:pt idx="222">
                  <c:v>200</c:v>
                </c:pt>
                <c:pt idx="223">
                  <c:v>200</c:v>
                </c:pt>
                <c:pt idx="224">
                  <c:v>200</c:v>
                </c:pt>
                <c:pt idx="225">
                  <c:v>200</c:v>
                </c:pt>
                <c:pt idx="226">
                  <c:v>200</c:v>
                </c:pt>
                <c:pt idx="227">
                  <c:v>200</c:v>
                </c:pt>
                <c:pt idx="228">
                  <c:v>200</c:v>
                </c:pt>
                <c:pt idx="229">
                  <c:v>200</c:v>
                </c:pt>
                <c:pt idx="230">
                  <c:v>200</c:v>
                </c:pt>
                <c:pt idx="231">
                  <c:v>200</c:v>
                </c:pt>
                <c:pt idx="232">
                  <c:v>200</c:v>
                </c:pt>
                <c:pt idx="233">
                  <c:v>200</c:v>
                </c:pt>
                <c:pt idx="234">
                  <c:v>200</c:v>
                </c:pt>
                <c:pt idx="235">
                  <c:v>200</c:v>
                </c:pt>
                <c:pt idx="236">
                  <c:v>200</c:v>
                </c:pt>
                <c:pt idx="237">
                  <c:v>200</c:v>
                </c:pt>
                <c:pt idx="238">
                  <c:v>200</c:v>
                </c:pt>
                <c:pt idx="239">
                  <c:v>200</c:v>
                </c:pt>
                <c:pt idx="240">
                  <c:v>200</c:v>
                </c:pt>
                <c:pt idx="241">
                  <c:v>200</c:v>
                </c:pt>
                <c:pt idx="242">
                  <c:v>200</c:v>
                </c:pt>
                <c:pt idx="243">
                  <c:v>200</c:v>
                </c:pt>
                <c:pt idx="244">
                  <c:v>200</c:v>
                </c:pt>
                <c:pt idx="245">
                  <c:v>200</c:v>
                </c:pt>
                <c:pt idx="246">
                  <c:v>200</c:v>
                </c:pt>
                <c:pt idx="247">
                  <c:v>200</c:v>
                </c:pt>
                <c:pt idx="248">
                  <c:v>200</c:v>
                </c:pt>
                <c:pt idx="249">
                  <c:v>200</c:v>
                </c:pt>
                <c:pt idx="250">
                  <c:v>200</c:v>
                </c:pt>
                <c:pt idx="251">
                  <c:v>200</c:v>
                </c:pt>
                <c:pt idx="252">
                  <c:v>200</c:v>
                </c:pt>
                <c:pt idx="253">
                  <c:v>200</c:v>
                </c:pt>
                <c:pt idx="254">
                  <c:v>200</c:v>
                </c:pt>
                <c:pt idx="255">
                  <c:v>200</c:v>
                </c:pt>
                <c:pt idx="256">
                  <c:v>200</c:v>
                </c:pt>
                <c:pt idx="257">
                  <c:v>200</c:v>
                </c:pt>
                <c:pt idx="258">
                  <c:v>200</c:v>
                </c:pt>
                <c:pt idx="259">
                  <c:v>200</c:v>
                </c:pt>
                <c:pt idx="260">
                  <c:v>200</c:v>
                </c:pt>
                <c:pt idx="261">
                  <c:v>200</c:v>
                </c:pt>
                <c:pt idx="262">
                  <c:v>200</c:v>
                </c:pt>
                <c:pt idx="263">
                  <c:v>200</c:v>
                </c:pt>
                <c:pt idx="264">
                  <c:v>200</c:v>
                </c:pt>
                <c:pt idx="265">
                  <c:v>200</c:v>
                </c:pt>
                <c:pt idx="266">
                  <c:v>200</c:v>
                </c:pt>
                <c:pt idx="267">
                  <c:v>200</c:v>
                </c:pt>
                <c:pt idx="268">
                  <c:v>200</c:v>
                </c:pt>
                <c:pt idx="269">
                  <c:v>200</c:v>
                </c:pt>
                <c:pt idx="270">
                  <c:v>200</c:v>
                </c:pt>
                <c:pt idx="271">
                  <c:v>200</c:v>
                </c:pt>
                <c:pt idx="272">
                  <c:v>200</c:v>
                </c:pt>
                <c:pt idx="273">
                  <c:v>200</c:v>
                </c:pt>
                <c:pt idx="274">
                  <c:v>200</c:v>
                </c:pt>
                <c:pt idx="275">
                  <c:v>200</c:v>
                </c:pt>
                <c:pt idx="276">
                  <c:v>200</c:v>
                </c:pt>
                <c:pt idx="277">
                  <c:v>200</c:v>
                </c:pt>
                <c:pt idx="278">
                  <c:v>200</c:v>
                </c:pt>
                <c:pt idx="279">
                  <c:v>200</c:v>
                </c:pt>
                <c:pt idx="280">
                  <c:v>200</c:v>
                </c:pt>
                <c:pt idx="281">
                  <c:v>200</c:v>
                </c:pt>
                <c:pt idx="282">
                  <c:v>200</c:v>
                </c:pt>
                <c:pt idx="283">
                  <c:v>200</c:v>
                </c:pt>
                <c:pt idx="284">
                  <c:v>200</c:v>
                </c:pt>
                <c:pt idx="285">
                  <c:v>200</c:v>
                </c:pt>
                <c:pt idx="286">
                  <c:v>200</c:v>
                </c:pt>
                <c:pt idx="287">
                  <c:v>200</c:v>
                </c:pt>
                <c:pt idx="288">
                  <c:v>200</c:v>
                </c:pt>
                <c:pt idx="289">
                  <c:v>200</c:v>
                </c:pt>
                <c:pt idx="290">
                  <c:v>200</c:v>
                </c:pt>
                <c:pt idx="291">
                  <c:v>200</c:v>
                </c:pt>
                <c:pt idx="292">
                  <c:v>200</c:v>
                </c:pt>
                <c:pt idx="293">
                  <c:v>200</c:v>
                </c:pt>
                <c:pt idx="294">
                  <c:v>200</c:v>
                </c:pt>
                <c:pt idx="295">
                  <c:v>200</c:v>
                </c:pt>
                <c:pt idx="296">
                  <c:v>200</c:v>
                </c:pt>
                <c:pt idx="297">
                  <c:v>200</c:v>
                </c:pt>
                <c:pt idx="298">
                  <c:v>200</c:v>
                </c:pt>
                <c:pt idx="299">
                  <c:v>200</c:v>
                </c:pt>
                <c:pt idx="300">
                  <c:v>200</c:v>
                </c:pt>
                <c:pt idx="301">
                  <c:v>200</c:v>
                </c:pt>
                <c:pt idx="302">
                  <c:v>200</c:v>
                </c:pt>
                <c:pt idx="303">
                  <c:v>200</c:v>
                </c:pt>
                <c:pt idx="304">
                  <c:v>200</c:v>
                </c:pt>
                <c:pt idx="305">
                  <c:v>200</c:v>
                </c:pt>
                <c:pt idx="306">
                  <c:v>200</c:v>
                </c:pt>
                <c:pt idx="307">
                  <c:v>200</c:v>
                </c:pt>
                <c:pt idx="308">
                  <c:v>200</c:v>
                </c:pt>
                <c:pt idx="309">
                  <c:v>200</c:v>
                </c:pt>
                <c:pt idx="310">
                  <c:v>200</c:v>
                </c:pt>
                <c:pt idx="311">
                  <c:v>200</c:v>
                </c:pt>
                <c:pt idx="312">
                  <c:v>200</c:v>
                </c:pt>
                <c:pt idx="313">
                  <c:v>200</c:v>
                </c:pt>
                <c:pt idx="314">
                  <c:v>200</c:v>
                </c:pt>
                <c:pt idx="315">
                  <c:v>200</c:v>
                </c:pt>
                <c:pt idx="316">
                  <c:v>200</c:v>
                </c:pt>
                <c:pt idx="317">
                  <c:v>200</c:v>
                </c:pt>
                <c:pt idx="318">
                  <c:v>200</c:v>
                </c:pt>
                <c:pt idx="319">
                  <c:v>200</c:v>
                </c:pt>
                <c:pt idx="320">
                  <c:v>200</c:v>
                </c:pt>
                <c:pt idx="321">
                  <c:v>200</c:v>
                </c:pt>
                <c:pt idx="322">
                  <c:v>200</c:v>
                </c:pt>
                <c:pt idx="323">
                  <c:v>200</c:v>
                </c:pt>
                <c:pt idx="324">
                  <c:v>200</c:v>
                </c:pt>
                <c:pt idx="325">
                  <c:v>200</c:v>
                </c:pt>
                <c:pt idx="326">
                  <c:v>200</c:v>
                </c:pt>
                <c:pt idx="327">
                  <c:v>200</c:v>
                </c:pt>
                <c:pt idx="328">
                  <c:v>200</c:v>
                </c:pt>
                <c:pt idx="329">
                  <c:v>200</c:v>
                </c:pt>
                <c:pt idx="330">
                  <c:v>200</c:v>
                </c:pt>
                <c:pt idx="331">
                  <c:v>200</c:v>
                </c:pt>
                <c:pt idx="332">
                  <c:v>200</c:v>
                </c:pt>
                <c:pt idx="333">
                  <c:v>200</c:v>
                </c:pt>
                <c:pt idx="334">
                  <c:v>200</c:v>
                </c:pt>
                <c:pt idx="335">
                  <c:v>200</c:v>
                </c:pt>
                <c:pt idx="336">
                  <c:v>200</c:v>
                </c:pt>
                <c:pt idx="337">
                  <c:v>200</c:v>
                </c:pt>
                <c:pt idx="338">
                  <c:v>200</c:v>
                </c:pt>
                <c:pt idx="339">
                  <c:v>200</c:v>
                </c:pt>
                <c:pt idx="340">
                  <c:v>200</c:v>
                </c:pt>
                <c:pt idx="341">
                  <c:v>200</c:v>
                </c:pt>
                <c:pt idx="342">
                  <c:v>200</c:v>
                </c:pt>
                <c:pt idx="343">
                  <c:v>200</c:v>
                </c:pt>
                <c:pt idx="344">
                  <c:v>200</c:v>
                </c:pt>
                <c:pt idx="345">
                  <c:v>200</c:v>
                </c:pt>
                <c:pt idx="346">
                  <c:v>200</c:v>
                </c:pt>
                <c:pt idx="347">
                  <c:v>200</c:v>
                </c:pt>
                <c:pt idx="348">
                  <c:v>200</c:v>
                </c:pt>
                <c:pt idx="349">
                  <c:v>200</c:v>
                </c:pt>
                <c:pt idx="350">
                  <c:v>200</c:v>
                </c:pt>
                <c:pt idx="351">
                  <c:v>200</c:v>
                </c:pt>
                <c:pt idx="352">
                  <c:v>200</c:v>
                </c:pt>
                <c:pt idx="353">
                  <c:v>200</c:v>
                </c:pt>
                <c:pt idx="354">
                  <c:v>200</c:v>
                </c:pt>
                <c:pt idx="355">
                  <c:v>200</c:v>
                </c:pt>
                <c:pt idx="356">
                  <c:v>200</c:v>
                </c:pt>
                <c:pt idx="357">
                  <c:v>200</c:v>
                </c:pt>
                <c:pt idx="358">
                  <c:v>200</c:v>
                </c:pt>
                <c:pt idx="359">
                  <c:v>200</c:v>
                </c:pt>
                <c:pt idx="360">
                  <c:v>200</c:v>
                </c:pt>
                <c:pt idx="361">
                  <c:v>200</c:v>
                </c:pt>
                <c:pt idx="362">
                  <c:v>200</c:v>
                </c:pt>
                <c:pt idx="363">
                  <c:v>200</c:v>
                </c:pt>
                <c:pt idx="364">
                  <c:v>200</c:v>
                </c:pt>
                <c:pt idx="365">
                  <c:v>200</c:v>
                </c:pt>
                <c:pt idx="366">
                  <c:v>200</c:v>
                </c:pt>
                <c:pt idx="367">
                  <c:v>200</c:v>
                </c:pt>
                <c:pt idx="368">
                  <c:v>200</c:v>
                </c:pt>
                <c:pt idx="369">
                  <c:v>200</c:v>
                </c:pt>
                <c:pt idx="370">
                  <c:v>200</c:v>
                </c:pt>
                <c:pt idx="371">
                  <c:v>200</c:v>
                </c:pt>
                <c:pt idx="372">
                  <c:v>200</c:v>
                </c:pt>
                <c:pt idx="373">
                  <c:v>200</c:v>
                </c:pt>
                <c:pt idx="374">
                  <c:v>200</c:v>
                </c:pt>
                <c:pt idx="375">
                  <c:v>200</c:v>
                </c:pt>
                <c:pt idx="376">
                  <c:v>200</c:v>
                </c:pt>
                <c:pt idx="377">
                  <c:v>200</c:v>
                </c:pt>
                <c:pt idx="378">
                  <c:v>200</c:v>
                </c:pt>
                <c:pt idx="379">
                  <c:v>200</c:v>
                </c:pt>
                <c:pt idx="380">
                  <c:v>200</c:v>
                </c:pt>
                <c:pt idx="381">
                  <c:v>200</c:v>
                </c:pt>
                <c:pt idx="382">
                  <c:v>200</c:v>
                </c:pt>
                <c:pt idx="383">
                  <c:v>200</c:v>
                </c:pt>
                <c:pt idx="384">
                  <c:v>200</c:v>
                </c:pt>
                <c:pt idx="385">
                  <c:v>200</c:v>
                </c:pt>
                <c:pt idx="386">
                  <c:v>200</c:v>
                </c:pt>
                <c:pt idx="387">
                  <c:v>200</c:v>
                </c:pt>
                <c:pt idx="388">
                  <c:v>201</c:v>
                </c:pt>
                <c:pt idx="389">
                  <c:v>201</c:v>
                </c:pt>
                <c:pt idx="390">
                  <c:v>202</c:v>
                </c:pt>
                <c:pt idx="391">
                  <c:v>202</c:v>
                </c:pt>
                <c:pt idx="392">
                  <c:v>202</c:v>
                </c:pt>
                <c:pt idx="393">
                  <c:v>202</c:v>
                </c:pt>
                <c:pt idx="394">
                  <c:v>202</c:v>
                </c:pt>
                <c:pt idx="395">
                  <c:v>203</c:v>
                </c:pt>
                <c:pt idx="396">
                  <c:v>204</c:v>
                </c:pt>
                <c:pt idx="397">
                  <c:v>204</c:v>
                </c:pt>
                <c:pt idx="398">
                  <c:v>205</c:v>
                </c:pt>
                <c:pt idx="399">
                  <c:v>205</c:v>
                </c:pt>
                <c:pt idx="400">
                  <c:v>205</c:v>
                </c:pt>
                <c:pt idx="401">
                  <c:v>205</c:v>
                </c:pt>
                <c:pt idx="402">
                  <c:v>205</c:v>
                </c:pt>
                <c:pt idx="403">
                  <c:v>206</c:v>
                </c:pt>
                <c:pt idx="404">
                  <c:v>207</c:v>
                </c:pt>
                <c:pt idx="405">
                  <c:v>208</c:v>
                </c:pt>
                <c:pt idx="406">
                  <c:v>209</c:v>
                </c:pt>
                <c:pt idx="407">
                  <c:v>209</c:v>
                </c:pt>
                <c:pt idx="408">
                  <c:v>209</c:v>
                </c:pt>
                <c:pt idx="409">
                  <c:v>210</c:v>
                </c:pt>
                <c:pt idx="410">
                  <c:v>213</c:v>
                </c:pt>
                <c:pt idx="411">
                  <c:v>211</c:v>
                </c:pt>
                <c:pt idx="412">
                  <c:v>212</c:v>
                </c:pt>
                <c:pt idx="413">
                  <c:v>213</c:v>
                </c:pt>
                <c:pt idx="414">
                  <c:v>213</c:v>
                </c:pt>
                <c:pt idx="415">
                  <c:v>213</c:v>
                </c:pt>
                <c:pt idx="416">
                  <c:v>213</c:v>
                </c:pt>
                <c:pt idx="417">
                  <c:v>215</c:v>
                </c:pt>
                <c:pt idx="418">
                  <c:v>216</c:v>
                </c:pt>
                <c:pt idx="419">
                  <c:v>217</c:v>
                </c:pt>
                <c:pt idx="420">
                  <c:v>217</c:v>
                </c:pt>
                <c:pt idx="421">
                  <c:v>218</c:v>
                </c:pt>
                <c:pt idx="422">
                  <c:v>217</c:v>
                </c:pt>
                <c:pt idx="423">
                  <c:v>219</c:v>
                </c:pt>
                <c:pt idx="424">
                  <c:v>219</c:v>
                </c:pt>
                <c:pt idx="425">
                  <c:v>219</c:v>
                </c:pt>
                <c:pt idx="426">
                  <c:v>220</c:v>
                </c:pt>
                <c:pt idx="427">
                  <c:v>220</c:v>
                </c:pt>
                <c:pt idx="428">
                  <c:v>221</c:v>
                </c:pt>
                <c:pt idx="429">
                  <c:v>221</c:v>
                </c:pt>
                <c:pt idx="430">
                  <c:v>221</c:v>
                </c:pt>
                <c:pt idx="431">
                  <c:v>222</c:v>
                </c:pt>
                <c:pt idx="432">
                  <c:v>223</c:v>
                </c:pt>
                <c:pt idx="433">
                  <c:v>223</c:v>
                </c:pt>
                <c:pt idx="434">
                  <c:v>223</c:v>
                </c:pt>
                <c:pt idx="435">
                  <c:v>224</c:v>
                </c:pt>
                <c:pt idx="436">
                  <c:v>224</c:v>
                </c:pt>
                <c:pt idx="437">
                  <c:v>224</c:v>
                </c:pt>
                <c:pt idx="438">
                  <c:v>225</c:v>
                </c:pt>
                <c:pt idx="439">
                  <c:v>225</c:v>
                </c:pt>
                <c:pt idx="440">
                  <c:v>225</c:v>
                </c:pt>
                <c:pt idx="441">
                  <c:v>226</c:v>
                </c:pt>
                <c:pt idx="442">
                  <c:v>226</c:v>
                </c:pt>
                <c:pt idx="443">
                  <c:v>226</c:v>
                </c:pt>
                <c:pt idx="444">
                  <c:v>226</c:v>
                </c:pt>
                <c:pt idx="445">
                  <c:v>227</c:v>
                </c:pt>
                <c:pt idx="446">
                  <c:v>228</c:v>
                </c:pt>
                <c:pt idx="447">
                  <c:v>229</c:v>
                </c:pt>
                <c:pt idx="448">
                  <c:v>229</c:v>
                </c:pt>
                <c:pt idx="449">
                  <c:v>231</c:v>
                </c:pt>
                <c:pt idx="450">
                  <c:v>231</c:v>
                </c:pt>
                <c:pt idx="451">
                  <c:v>231</c:v>
                </c:pt>
                <c:pt idx="452">
                  <c:v>231</c:v>
                </c:pt>
                <c:pt idx="453">
                  <c:v>231</c:v>
                </c:pt>
                <c:pt idx="454">
                  <c:v>232</c:v>
                </c:pt>
                <c:pt idx="455">
                  <c:v>232</c:v>
                </c:pt>
                <c:pt idx="456">
                  <c:v>233</c:v>
                </c:pt>
                <c:pt idx="457">
                  <c:v>233</c:v>
                </c:pt>
                <c:pt idx="458">
                  <c:v>233</c:v>
                </c:pt>
                <c:pt idx="459">
                  <c:v>234</c:v>
                </c:pt>
                <c:pt idx="460">
                  <c:v>234</c:v>
                </c:pt>
                <c:pt idx="461">
                  <c:v>234</c:v>
                </c:pt>
                <c:pt idx="462">
                  <c:v>235</c:v>
                </c:pt>
                <c:pt idx="463">
                  <c:v>236</c:v>
                </c:pt>
                <c:pt idx="464">
                  <c:v>235</c:v>
                </c:pt>
                <c:pt idx="465">
                  <c:v>236</c:v>
                </c:pt>
                <c:pt idx="466">
                  <c:v>236</c:v>
                </c:pt>
                <c:pt idx="467">
                  <c:v>237</c:v>
                </c:pt>
                <c:pt idx="468">
                  <c:v>238</c:v>
                </c:pt>
                <c:pt idx="469">
                  <c:v>238</c:v>
                </c:pt>
                <c:pt idx="470">
                  <c:v>238</c:v>
                </c:pt>
                <c:pt idx="471">
                  <c:v>239</c:v>
                </c:pt>
                <c:pt idx="472">
                  <c:v>239</c:v>
                </c:pt>
                <c:pt idx="473">
                  <c:v>240</c:v>
                </c:pt>
                <c:pt idx="474">
                  <c:v>240</c:v>
                </c:pt>
                <c:pt idx="475">
                  <c:v>240</c:v>
                </c:pt>
                <c:pt idx="476">
                  <c:v>240</c:v>
                </c:pt>
                <c:pt idx="477">
                  <c:v>240</c:v>
                </c:pt>
                <c:pt idx="478">
                  <c:v>241</c:v>
                </c:pt>
                <c:pt idx="479">
                  <c:v>241</c:v>
                </c:pt>
                <c:pt idx="480">
                  <c:v>242</c:v>
                </c:pt>
                <c:pt idx="481">
                  <c:v>242</c:v>
                </c:pt>
                <c:pt idx="482">
                  <c:v>242</c:v>
                </c:pt>
                <c:pt idx="483">
                  <c:v>243</c:v>
                </c:pt>
                <c:pt idx="484">
                  <c:v>244</c:v>
                </c:pt>
                <c:pt idx="485">
                  <c:v>244</c:v>
                </c:pt>
                <c:pt idx="486">
                  <c:v>244</c:v>
                </c:pt>
                <c:pt idx="487">
                  <c:v>244</c:v>
                </c:pt>
                <c:pt idx="488">
                  <c:v>244</c:v>
                </c:pt>
                <c:pt idx="489">
                  <c:v>245</c:v>
                </c:pt>
                <c:pt idx="490">
                  <c:v>245</c:v>
                </c:pt>
                <c:pt idx="491">
                  <c:v>246</c:v>
                </c:pt>
                <c:pt idx="492">
                  <c:v>246</c:v>
                </c:pt>
                <c:pt idx="493">
                  <c:v>246</c:v>
                </c:pt>
                <c:pt idx="494">
                  <c:v>247</c:v>
                </c:pt>
                <c:pt idx="495">
                  <c:v>247</c:v>
                </c:pt>
                <c:pt idx="496">
                  <c:v>247</c:v>
                </c:pt>
                <c:pt idx="497">
                  <c:v>247</c:v>
                </c:pt>
                <c:pt idx="498">
                  <c:v>247</c:v>
                </c:pt>
                <c:pt idx="499">
                  <c:v>247</c:v>
                </c:pt>
                <c:pt idx="500">
                  <c:v>248</c:v>
                </c:pt>
                <c:pt idx="501">
                  <c:v>249</c:v>
                </c:pt>
                <c:pt idx="502">
                  <c:v>249</c:v>
                </c:pt>
                <c:pt idx="503">
                  <c:v>249</c:v>
                </c:pt>
                <c:pt idx="504">
                  <c:v>250</c:v>
                </c:pt>
                <c:pt idx="505">
                  <c:v>251</c:v>
                </c:pt>
                <c:pt idx="506">
                  <c:v>251</c:v>
                </c:pt>
                <c:pt idx="507">
                  <c:v>251</c:v>
                </c:pt>
                <c:pt idx="508">
                  <c:v>251</c:v>
                </c:pt>
                <c:pt idx="509">
                  <c:v>251</c:v>
                </c:pt>
                <c:pt idx="510">
                  <c:v>252</c:v>
                </c:pt>
                <c:pt idx="511">
                  <c:v>252</c:v>
                </c:pt>
                <c:pt idx="512">
                  <c:v>253</c:v>
                </c:pt>
                <c:pt idx="513">
                  <c:v>253</c:v>
                </c:pt>
                <c:pt idx="514">
                  <c:v>254</c:v>
                </c:pt>
                <c:pt idx="515">
                  <c:v>254</c:v>
                </c:pt>
                <c:pt idx="516">
                  <c:v>254</c:v>
                </c:pt>
                <c:pt idx="517">
                  <c:v>254</c:v>
                </c:pt>
                <c:pt idx="518">
                  <c:v>254</c:v>
                </c:pt>
                <c:pt idx="519">
                  <c:v>255</c:v>
                </c:pt>
                <c:pt idx="520">
                  <c:v>256</c:v>
                </c:pt>
                <c:pt idx="521">
                  <c:v>255</c:v>
                </c:pt>
                <c:pt idx="522">
                  <c:v>256</c:v>
                </c:pt>
                <c:pt idx="523">
                  <c:v>256</c:v>
                </c:pt>
                <c:pt idx="524">
                  <c:v>256</c:v>
                </c:pt>
                <c:pt idx="525">
                  <c:v>257</c:v>
                </c:pt>
                <c:pt idx="526">
                  <c:v>257</c:v>
                </c:pt>
                <c:pt idx="527">
                  <c:v>258</c:v>
                </c:pt>
                <c:pt idx="528">
                  <c:v>258</c:v>
                </c:pt>
                <c:pt idx="529">
                  <c:v>259</c:v>
                </c:pt>
                <c:pt idx="530">
                  <c:v>259</c:v>
                </c:pt>
                <c:pt idx="531">
                  <c:v>259</c:v>
                </c:pt>
                <c:pt idx="532">
                  <c:v>259</c:v>
                </c:pt>
                <c:pt idx="533">
                  <c:v>260</c:v>
                </c:pt>
                <c:pt idx="534">
                  <c:v>260</c:v>
                </c:pt>
                <c:pt idx="535">
                  <c:v>261</c:v>
                </c:pt>
                <c:pt idx="536">
                  <c:v>261</c:v>
                </c:pt>
                <c:pt idx="537">
                  <c:v>262</c:v>
                </c:pt>
                <c:pt idx="538">
                  <c:v>262</c:v>
                </c:pt>
                <c:pt idx="539">
                  <c:v>262</c:v>
                </c:pt>
                <c:pt idx="540">
                  <c:v>263</c:v>
                </c:pt>
                <c:pt idx="541">
                  <c:v>263</c:v>
                </c:pt>
                <c:pt idx="542">
                  <c:v>263</c:v>
                </c:pt>
                <c:pt idx="543">
                  <c:v>263</c:v>
                </c:pt>
                <c:pt idx="544">
                  <c:v>264</c:v>
                </c:pt>
                <c:pt idx="545">
                  <c:v>264</c:v>
                </c:pt>
                <c:pt idx="546">
                  <c:v>265</c:v>
                </c:pt>
                <c:pt idx="547">
                  <c:v>265</c:v>
                </c:pt>
                <c:pt idx="548">
                  <c:v>265</c:v>
                </c:pt>
                <c:pt idx="549">
                  <c:v>265</c:v>
                </c:pt>
                <c:pt idx="550">
                  <c:v>266</c:v>
                </c:pt>
                <c:pt idx="551">
                  <c:v>266</c:v>
                </c:pt>
                <c:pt idx="552">
                  <c:v>266</c:v>
                </c:pt>
                <c:pt idx="553">
                  <c:v>267</c:v>
                </c:pt>
                <c:pt idx="554">
                  <c:v>267</c:v>
                </c:pt>
                <c:pt idx="555">
                  <c:v>267</c:v>
                </c:pt>
                <c:pt idx="556">
                  <c:v>267</c:v>
                </c:pt>
                <c:pt idx="557">
                  <c:v>268</c:v>
                </c:pt>
                <c:pt idx="558">
                  <c:v>268</c:v>
                </c:pt>
                <c:pt idx="559">
                  <c:v>268</c:v>
                </c:pt>
                <c:pt idx="560">
                  <c:v>269</c:v>
                </c:pt>
                <c:pt idx="561">
                  <c:v>270</c:v>
                </c:pt>
                <c:pt idx="562">
                  <c:v>270</c:v>
                </c:pt>
                <c:pt idx="563">
                  <c:v>270</c:v>
                </c:pt>
                <c:pt idx="564">
                  <c:v>271</c:v>
                </c:pt>
                <c:pt idx="565">
                  <c:v>272</c:v>
                </c:pt>
                <c:pt idx="566">
                  <c:v>272</c:v>
                </c:pt>
                <c:pt idx="567">
                  <c:v>272</c:v>
                </c:pt>
                <c:pt idx="568">
                  <c:v>272</c:v>
                </c:pt>
                <c:pt idx="569">
                  <c:v>272</c:v>
                </c:pt>
                <c:pt idx="570">
                  <c:v>273</c:v>
                </c:pt>
                <c:pt idx="571">
                  <c:v>273</c:v>
                </c:pt>
                <c:pt idx="572">
                  <c:v>273</c:v>
                </c:pt>
                <c:pt idx="573">
                  <c:v>273</c:v>
                </c:pt>
                <c:pt idx="574">
                  <c:v>275</c:v>
                </c:pt>
                <c:pt idx="575">
                  <c:v>275</c:v>
                </c:pt>
                <c:pt idx="576">
                  <c:v>275</c:v>
                </c:pt>
                <c:pt idx="577">
                  <c:v>275</c:v>
                </c:pt>
                <c:pt idx="578">
                  <c:v>275</c:v>
                </c:pt>
                <c:pt idx="579">
                  <c:v>276</c:v>
                </c:pt>
                <c:pt idx="580">
                  <c:v>276</c:v>
                </c:pt>
                <c:pt idx="581">
                  <c:v>276</c:v>
                </c:pt>
                <c:pt idx="582">
                  <c:v>277</c:v>
                </c:pt>
                <c:pt idx="583">
                  <c:v>277</c:v>
                </c:pt>
                <c:pt idx="584">
                  <c:v>278</c:v>
                </c:pt>
                <c:pt idx="585">
                  <c:v>278</c:v>
                </c:pt>
                <c:pt idx="586">
                  <c:v>278</c:v>
                </c:pt>
                <c:pt idx="587">
                  <c:v>278</c:v>
                </c:pt>
                <c:pt idx="588">
                  <c:v>279</c:v>
                </c:pt>
                <c:pt idx="589">
                  <c:v>279</c:v>
                </c:pt>
                <c:pt idx="590">
                  <c:v>280</c:v>
                </c:pt>
                <c:pt idx="591">
                  <c:v>280</c:v>
                </c:pt>
                <c:pt idx="592">
                  <c:v>280</c:v>
                </c:pt>
                <c:pt idx="593">
                  <c:v>281</c:v>
                </c:pt>
                <c:pt idx="594">
                  <c:v>281</c:v>
                </c:pt>
                <c:pt idx="595">
                  <c:v>281</c:v>
                </c:pt>
                <c:pt idx="596">
                  <c:v>281</c:v>
                </c:pt>
                <c:pt idx="597">
                  <c:v>282</c:v>
                </c:pt>
                <c:pt idx="598">
                  <c:v>282</c:v>
                </c:pt>
                <c:pt idx="599">
                  <c:v>282</c:v>
                </c:pt>
                <c:pt idx="600">
                  <c:v>283</c:v>
                </c:pt>
                <c:pt idx="601">
                  <c:v>283</c:v>
                </c:pt>
                <c:pt idx="602">
                  <c:v>283</c:v>
                </c:pt>
                <c:pt idx="603">
                  <c:v>283</c:v>
                </c:pt>
                <c:pt idx="604">
                  <c:v>285</c:v>
                </c:pt>
                <c:pt idx="605">
                  <c:v>285</c:v>
                </c:pt>
                <c:pt idx="606">
                  <c:v>285</c:v>
                </c:pt>
                <c:pt idx="607">
                  <c:v>285</c:v>
                </c:pt>
                <c:pt idx="608">
                  <c:v>285</c:v>
                </c:pt>
                <c:pt idx="609">
                  <c:v>286</c:v>
                </c:pt>
                <c:pt idx="610">
                  <c:v>286</c:v>
                </c:pt>
                <c:pt idx="611">
                  <c:v>287</c:v>
                </c:pt>
                <c:pt idx="612">
                  <c:v>287</c:v>
                </c:pt>
                <c:pt idx="613">
                  <c:v>287</c:v>
                </c:pt>
                <c:pt idx="614">
                  <c:v>287</c:v>
                </c:pt>
                <c:pt idx="615">
                  <c:v>288</c:v>
                </c:pt>
                <c:pt idx="616">
                  <c:v>288</c:v>
                </c:pt>
                <c:pt idx="617">
                  <c:v>289</c:v>
                </c:pt>
                <c:pt idx="618">
                  <c:v>289</c:v>
                </c:pt>
                <c:pt idx="619">
                  <c:v>289</c:v>
                </c:pt>
                <c:pt idx="620">
                  <c:v>290</c:v>
                </c:pt>
                <c:pt idx="621">
                  <c:v>290</c:v>
                </c:pt>
                <c:pt idx="622">
                  <c:v>290</c:v>
                </c:pt>
                <c:pt idx="623">
                  <c:v>290</c:v>
                </c:pt>
                <c:pt idx="624">
                  <c:v>291</c:v>
                </c:pt>
                <c:pt idx="625">
                  <c:v>291</c:v>
                </c:pt>
                <c:pt idx="626">
                  <c:v>292</c:v>
                </c:pt>
                <c:pt idx="627">
                  <c:v>292</c:v>
                </c:pt>
                <c:pt idx="628">
                  <c:v>292</c:v>
                </c:pt>
                <c:pt idx="629">
                  <c:v>293</c:v>
                </c:pt>
                <c:pt idx="630">
                  <c:v>293</c:v>
                </c:pt>
                <c:pt idx="631">
                  <c:v>293</c:v>
                </c:pt>
                <c:pt idx="632">
                  <c:v>294</c:v>
                </c:pt>
                <c:pt idx="633">
                  <c:v>294</c:v>
                </c:pt>
                <c:pt idx="634">
                  <c:v>294</c:v>
                </c:pt>
                <c:pt idx="635">
                  <c:v>294</c:v>
                </c:pt>
                <c:pt idx="636">
                  <c:v>295</c:v>
                </c:pt>
                <c:pt idx="637">
                  <c:v>295</c:v>
                </c:pt>
                <c:pt idx="638">
                  <c:v>296</c:v>
                </c:pt>
                <c:pt idx="639">
                  <c:v>296</c:v>
                </c:pt>
                <c:pt idx="640">
                  <c:v>296</c:v>
                </c:pt>
                <c:pt idx="641">
                  <c:v>296</c:v>
                </c:pt>
                <c:pt idx="642">
                  <c:v>296</c:v>
                </c:pt>
                <c:pt idx="643">
                  <c:v>295</c:v>
                </c:pt>
                <c:pt idx="644">
                  <c:v>297</c:v>
                </c:pt>
                <c:pt idx="645">
                  <c:v>298</c:v>
                </c:pt>
                <c:pt idx="646">
                  <c:v>298</c:v>
                </c:pt>
                <c:pt idx="647">
                  <c:v>298</c:v>
                </c:pt>
                <c:pt idx="648">
                  <c:v>298</c:v>
                </c:pt>
                <c:pt idx="649">
                  <c:v>298</c:v>
                </c:pt>
                <c:pt idx="650">
                  <c:v>298</c:v>
                </c:pt>
                <c:pt idx="651">
                  <c:v>299</c:v>
                </c:pt>
                <c:pt idx="652">
                  <c:v>299</c:v>
                </c:pt>
                <c:pt idx="653">
                  <c:v>299</c:v>
                </c:pt>
                <c:pt idx="654">
                  <c:v>300</c:v>
                </c:pt>
                <c:pt idx="655">
                  <c:v>300</c:v>
                </c:pt>
                <c:pt idx="656">
                  <c:v>300</c:v>
                </c:pt>
                <c:pt idx="657">
                  <c:v>300</c:v>
                </c:pt>
                <c:pt idx="658">
                  <c:v>301</c:v>
                </c:pt>
                <c:pt idx="659">
                  <c:v>301</c:v>
                </c:pt>
                <c:pt idx="660">
                  <c:v>302</c:v>
                </c:pt>
                <c:pt idx="661">
                  <c:v>302</c:v>
                </c:pt>
                <c:pt idx="662">
                  <c:v>303</c:v>
                </c:pt>
                <c:pt idx="663">
                  <c:v>302</c:v>
                </c:pt>
                <c:pt idx="664">
                  <c:v>303</c:v>
                </c:pt>
                <c:pt idx="665">
                  <c:v>303</c:v>
                </c:pt>
                <c:pt idx="666">
                  <c:v>304</c:v>
                </c:pt>
                <c:pt idx="667">
                  <c:v>304</c:v>
                </c:pt>
                <c:pt idx="668">
                  <c:v>304</c:v>
                </c:pt>
                <c:pt idx="669">
                  <c:v>304</c:v>
                </c:pt>
                <c:pt idx="670">
                  <c:v>305</c:v>
                </c:pt>
                <c:pt idx="671">
                  <c:v>305</c:v>
                </c:pt>
                <c:pt idx="672">
                  <c:v>305</c:v>
                </c:pt>
                <c:pt idx="673">
                  <c:v>306</c:v>
                </c:pt>
                <c:pt idx="674">
                  <c:v>306</c:v>
                </c:pt>
                <c:pt idx="675">
                  <c:v>306</c:v>
                </c:pt>
                <c:pt idx="676">
                  <c:v>306</c:v>
                </c:pt>
                <c:pt idx="677">
                  <c:v>307</c:v>
                </c:pt>
                <c:pt idx="678">
                  <c:v>307</c:v>
                </c:pt>
                <c:pt idx="679">
                  <c:v>307</c:v>
                </c:pt>
                <c:pt idx="680">
                  <c:v>308</c:v>
                </c:pt>
                <c:pt idx="681">
                  <c:v>308</c:v>
                </c:pt>
                <c:pt idx="682">
                  <c:v>309</c:v>
                </c:pt>
                <c:pt idx="683">
                  <c:v>309</c:v>
                </c:pt>
                <c:pt idx="684">
                  <c:v>309</c:v>
                </c:pt>
                <c:pt idx="685">
                  <c:v>309</c:v>
                </c:pt>
                <c:pt idx="686">
                  <c:v>309</c:v>
                </c:pt>
                <c:pt idx="687">
                  <c:v>310</c:v>
                </c:pt>
                <c:pt idx="688">
                  <c:v>310</c:v>
                </c:pt>
                <c:pt idx="689">
                  <c:v>311</c:v>
                </c:pt>
                <c:pt idx="690">
                  <c:v>311</c:v>
                </c:pt>
                <c:pt idx="691">
                  <c:v>311</c:v>
                </c:pt>
                <c:pt idx="692">
                  <c:v>311</c:v>
                </c:pt>
                <c:pt idx="693">
                  <c:v>311</c:v>
                </c:pt>
                <c:pt idx="694">
                  <c:v>311</c:v>
                </c:pt>
                <c:pt idx="695">
                  <c:v>311</c:v>
                </c:pt>
                <c:pt idx="696">
                  <c:v>312</c:v>
                </c:pt>
                <c:pt idx="697">
                  <c:v>313</c:v>
                </c:pt>
                <c:pt idx="698">
                  <c:v>313</c:v>
                </c:pt>
                <c:pt idx="699">
                  <c:v>313</c:v>
                </c:pt>
                <c:pt idx="700">
                  <c:v>313</c:v>
                </c:pt>
                <c:pt idx="701">
                  <c:v>313</c:v>
                </c:pt>
                <c:pt idx="702">
                  <c:v>314</c:v>
                </c:pt>
                <c:pt idx="703">
                  <c:v>314</c:v>
                </c:pt>
                <c:pt idx="704">
                  <c:v>313</c:v>
                </c:pt>
                <c:pt idx="705">
                  <c:v>313</c:v>
                </c:pt>
                <c:pt idx="706">
                  <c:v>313</c:v>
                </c:pt>
                <c:pt idx="707">
                  <c:v>313</c:v>
                </c:pt>
                <c:pt idx="708">
                  <c:v>312</c:v>
                </c:pt>
                <c:pt idx="709">
                  <c:v>312</c:v>
                </c:pt>
                <c:pt idx="710">
                  <c:v>311</c:v>
                </c:pt>
                <c:pt idx="711">
                  <c:v>311</c:v>
                </c:pt>
                <c:pt idx="712">
                  <c:v>311</c:v>
                </c:pt>
                <c:pt idx="713">
                  <c:v>310</c:v>
                </c:pt>
                <c:pt idx="714">
                  <c:v>310</c:v>
                </c:pt>
                <c:pt idx="715">
                  <c:v>310</c:v>
                </c:pt>
                <c:pt idx="716">
                  <c:v>310</c:v>
                </c:pt>
                <c:pt idx="717">
                  <c:v>310</c:v>
                </c:pt>
                <c:pt idx="718">
                  <c:v>309</c:v>
                </c:pt>
                <c:pt idx="719">
                  <c:v>309</c:v>
                </c:pt>
                <c:pt idx="720">
                  <c:v>309</c:v>
                </c:pt>
                <c:pt idx="721">
                  <c:v>308</c:v>
                </c:pt>
                <c:pt idx="722">
                  <c:v>308</c:v>
                </c:pt>
                <c:pt idx="723">
                  <c:v>308</c:v>
                </c:pt>
                <c:pt idx="724">
                  <c:v>308</c:v>
                </c:pt>
                <c:pt idx="725">
                  <c:v>307</c:v>
                </c:pt>
                <c:pt idx="726">
                  <c:v>307</c:v>
                </c:pt>
                <c:pt idx="727">
                  <c:v>306</c:v>
                </c:pt>
                <c:pt idx="728">
                  <c:v>306</c:v>
                </c:pt>
                <c:pt idx="729">
                  <c:v>306</c:v>
                </c:pt>
                <c:pt idx="730">
                  <c:v>305</c:v>
                </c:pt>
                <c:pt idx="731">
                  <c:v>304</c:v>
                </c:pt>
                <c:pt idx="732">
                  <c:v>304</c:v>
                </c:pt>
                <c:pt idx="733">
                  <c:v>304</c:v>
                </c:pt>
                <c:pt idx="734">
                  <c:v/>
                </c:pt>
                <c:pt idx="735">
                  <c:v/>
                </c:pt>
                <c:pt idx="736">
                  <c:v/>
                </c:pt>
                <c:pt idx="737">
                  <c:v/>
                </c:pt>
                <c:pt idx="738">
                  <c:v/>
                </c:pt>
                <c:pt idx="739">
                  <c:v/>
                </c:pt>
                <c:pt idx="740">
                  <c:v/>
                </c:pt>
                <c:pt idx="741">
                  <c:v/>
                </c:pt>
                <c:pt idx="742">
                  <c:v/>
                </c:pt>
                <c:pt idx="743">
                  <c:v/>
                </c:pt>
                <c:pt idx="744">
                  <c:v/>
                </c:pt>
                <c:pt idx="745">
                  <c:v/>
                </c:pt>
                <c:pt idx="746">
                  <c:v/>
                </c:pt>
                <c:pt idx="747">
                  <c:v/>
                </c:pt>
                <c:pt idx="748">
                  <c:v/>
                </c:pt>
                <c:pt idx="749">
                  <c:v/>
                </c:pt>
                <c:pt idx="750">
                  <c:v/>
                </c:pt>
                <c:pt idx="751">
                  <c:v/>
                </c:pt>
                <c:pt idx="752">
                  <c:v/>
                </c:pt>
                <c:pt idx="753">
                  <c:v/>
                </c:pt>
                <c:pt idx="754">
                  <c:v/>
                </c:pt>
                <c:pt idx="755">
                  <c:v/>
                </c:pt>
                <c:pt idx="756">
                  <c:v/>
                </c:pt>
                <c:pt idx="757">
                  <c:v/>
                </c:pt>
                <c:pt idx="758">
                  <c:v/>
                </c:pt>
                <c:pt idx="759">
                  <c:v/>
                </c:pt>
              </c:numCache>
            </c:numRef>
          </c:yVal>
          <c:smooth val="0"/>
        </c:ser>
        <c:axId val="31398018"/>
        <c:axId val="520510589"/>
      </c:scatterChart>
      <c:valAx>
        <c:axId val="31398018"/>
        <c:scaling>
          <c:orientation val="minMax"/>
        </c:scaling>
        <c:axPos val="b"/>
        <c:crossAx val="520510589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520510589"/>
        <c:scaling>
          <c:orientation val="minMax"/>
          <c:min val="150"/>
        </c:scaling>
        <c:axPos val="l"/>
        <c:crossAx val="31398018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20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ex5_D50_heatTemp1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Sheet1!$A$2:$A$335</c:f>
              <c:numCache>
                <c:formatCode>General</c:formatCode>
                <c:ptCount val="334"/>
                <c:pt idx="0">
                  <c:v>0.28</c:v>
                </c:pt>
                <c:pt idx="1">
                  <c:v>0.52</c:v>
                </c:pt>
                <c:pt idx="2">
                  <c:v>0.75</c:v>
                </c:pt>
                <c:pt idx="3">
                  <c:v>1.03</c:v>
                </c:pt>
                <c:pt idx="4">
                  <c:v>1.27</c:v>
                </c:pt>
                <c:pt idx="5">
                  <c:v>1.5</c:v>
                </c:pt>
                <c:pt idx="6">
                  <c:v>1.78</c:v>
                </c:pt>
                <c:pt idx="7">
                  <c:v>2.02</c:v>
                </c:pt>
                <c:pt idx="8">
                  <c:v>2.25</c:v>
                </c:pt>
                <c:pt idx="9">
                  <c:v>2.53</c:v>
                </c:pt>
                <c:pt idx="10">
                  <c:v>2.77</c:v>
                </c:pt>
                <c:pt idx="11">
                  <c:v>3</c:v>
                </c:pt>
                <c:pt idx="12">
                  <c:v>3.28</c:v>
                </c:pt>
                <c:pt idx="13">
                  <c:v>3.52</c:v>
                </c:pt>
                <c:pt idx="14">
                  <c:v>3.75</c:v>
                </c:pt>
                <c:pt idx="15">
                  <c:v>4.04</c:v>
                </c:pt>
                <c:pt idx="16">
                  <c:v>4.27</c:v>
                </c:pt>
                <c:pt idx="17">
                  <c:v>4.51</c:v>
                </c:pt>
                <c:pt idx="18">
                  <c:v>4.79</c:v>
                </c:pt>
                <c:pt idx="19">
                  <c:v>5.02</c:v>
                </c:pt>
                <c:pt idx="20">
                  <c:v>5.26</c:v>
                </c:pt>
                <c:pt idx="21">
                  <c:v>5.54</c:v>
                </c:pt>
                <c:pt idx="22">
                  <c:v>5.77</c:v>
                </c:pt>
                <c:pt idx="23">
                  <c:v>6.01</c:v>
                </c:pt>
                <c:pt idx="24">
                  <c:v>6.29</c:v>
                </c:pt>
                <c:pt idx="25">
                  <c:v>6.52</c:v>
                </c:pt>
                <c:pt idx="26">
                  <c:v>6.76</c:v>
                </c:pt>
                <c:pt idx="27">
                  <c:v>7.04</c:v>
                </c:pt>
                <c:pt idx="28">
                  <c:v>7.27</c:v>
                </c:pt>
                <c:pt idx="29">
                  <c:v>7.51</c:v>
                </c:pt>
                <c:pt idx="30">
                  <c:v>7.79</c:v>
                </c:pt>
                <c:pt idx="31">
                  <c:v>8.02</c:v>
                </c:pt>
                <c:pt idx="32">
                  <c:v>8.26</c:v>
                </c:pt>
                <c:pt idx="33">
                  <c:v>8.54</c:v>
                </c:pt>
                <c:pt idx="34">
                  <c:v>8.77</c:v>
                </c:pt>
                <c:pt idx="35">
                  <c:v>9.05</c:v>
                </c:pt>
                <c:pt idx="36">
                  <c:v>9.28</c:v>
                </c:pt>
                <c:pt idx="37">
                  <c:v>9.51</c:v>
                </c:pt>
                <c:pt idx="38">
                  <c:v>9.79</c:v>
                </c:pt>
                <c:pt idx="39">
                  <c:v>10.02</c:v>
                </c:pt>
                <c:pt idx="40">
                  <c:v>10.26</c:v>
                </c:pt>
                <c:pt idx="41">
                  <c:v>10.54</c:v>
                </c:pt>
                <c:pt idx="42">
                  <c:v>10.77</c:v>
                </c:pt>
                <c:pt idx="43">
                  <c:v>11.01</c:v>
                </c:pt>
                <c:pt idx="44">
                  <c:v>11.29</c:v>
                </c:pt>
                <c:pt idx="45">
                  <c:v>11.52</c:v>
                </c:pt>
                <c:pt idx="46">
                  <c:v>11.77</c:v>
                </c:pt>
                <c:pt idx="47">
                  <c:v>12.01</c:v>
                </c:pt>
                <c:pt idx="48">
                  <c:v>12.3</c:v>
                </c:pt>
                <c:pt idx="49">
                  <c:v>12.54</c:v>
                </c:pt>
                <c:pt idx="50">
                  <c:v>12.77</c:v>
                </c:pt>
                <c:pt idx="51">
                  <c:v>13.01</c:v>
                </c:pt>
                <c:pt idx="52">
                  <c:v>13.29</c:v>
                </c:pt>
                <c:pt idx="53">
                  <c:v>13.53</c:v>
                </c:pt>
                <c:pt idx="54">
                  <c:v>13.76</c:v>
                </c:pt>
                <c:pt idx="55">
                  <c:v>14.01</c:v>
                </c:pt>
                <c:pt idx="56">
                  <c:v>14.29</c:v>
                </c:pt>
                <c:pt idx="57">
                  <c:v>14.52</c:v>
                </c:pt>
                <c:pt idx="58">
                  <c:v>14.76</c:v>
                </c:pt>
                <c:pt idx="59">
                  <c:v>15.03</c:v>
                </c:pt>
                <c:pt idx="60">
                  <c:v>15.27</c:v>
                </c:pt>
                <c:pt idx="61">
                  <c:v>15.5</c:v>
                </c:pt>
                <c:pt idx="62">
                  <c:v>15.78</c:v>
                </c:pt>
                <c:pt idx="63">
                  <c:v>16.02</c:v>
                </c:pt>
                <c:pt idx="64">
                  <c:v>16.25</c:v>
                </c:pt>
                <c:pt idx="65">
                  <c:v>16.53</c:v>
                </c:pt>
                <c:pt idx="66">
                  <c:v>16.77</c:v>
                </c:pt>
                <c:pt idx="67">
                  <c:v>17</c:v>
                </c:pt>
                <c:pt idx="68">
                  <c:v>17.28</c:v>
                </c:pt>
                <c:pt idx="69">
                  <c:v>17.52</c:v>
                </c:pt>
                <c:pt idx="70">
                  <c:v>17.75</c:v>
                </c:pt>
                <c:pt idx="71">
                  <c:v>18.04</c:v>
                </c:pt>
                <c:pt idx="72">
                  <c:v>18.28</c:v>
                </c:pt>
                <c:pt idx="73">
                  <c:v>18.51</c:v>
                </c:pt>
                <c:pt idx="74">
                  <c:v>18.79</c:v>
                </c:pt>
                <c:pt idx="75">
                  <c:v>19.04</c:v>
                </c:pt>
                <c:pt idx="76">
                  <c:v>19.27</c:v>
                </c:pt>
                <c:pt idx="77">
                  <c:v>19.5</c:v>
                </c:pt>
                <c:pt idx="78">
                  <c:v>19.79</c:v>
                </c:pt>
                <c:pt idx="79">
                  <c:v>20.02</c:v>
                </c:pt>
                <c:pt idx="80">
                  <c:v>20.25</c:v>
                </c:pt>
                <c:pt idx="81">
                  <c:v>20.54</c:v>
                </c:pt>
                <c:pt idx="82">
                  <c:v>20.76</c:v>
                </c:pt>
                <c:pt idx="83">
                  <c:v>21.04</c:v>
                </c:pt>
                <c:pt idx="84">
                  <c:v>21.28</c:v>
                </c:pt>
                <c:pt idx="85">
                  <c:v>21.51</c:v>
                </c:pt>
                <c:pt idx="86">
                  <c:v>21.79</c:v>
                </c:pt>
                <c:pt idx="87">
                  <c:v>22.03</c:v>
                </c:pt>
                <c:pt idx="88">
                  <c:v>22.26</c:v>
                </c:pt>
                <c:pt idx="89">
                  <c:v>22.54</c:v>
                </c:pt>
                <c:pt idx="90">
                  <c:v>22.78</c:v>
                </c:pt>
                <c:pt idx="91">
                  <c:v>23.01</c:v>
                </c:pt>
                <c:pt idx="92">
                  <c:v>23.29</c:v>
                </c:pt>
                <c:pt idx="93">
                  <c:v>23.53</c:v>
                </c:pt>
                <c:pt idx="94">
                  <c:v>23.76</c:v>
                </c:pt>
                <c:pt idx="95">
                  <c:v>24.05</c:v>
                </c:pt>
                <c:pt idx="96">
                  <c:v>24.29</c:v>
                </c:pt>
                <c:pt idx="97">
                  <c:v>24.51</c:v>
                </c:pt>
                <c:pt idx="98">
                  <c:v>24.79</c:v>
                </c:pt>
                <c:pt idx="99">
                  <c:v>25.03</c:v>
                </c:pt>
                <c:pt idx="100">
                  <c:v>25.27</c:v>
                </c:pt>
                <c:pt idx="101">
                  <c:v>25.5</c:v>
                </c:pt>
                <c:pt idx="102">
                  <c:v>25.78</c:v>
                </c:pt>
                <c:pt idx="103">
                  <c:v>26.02</c:v>
                </c:pt>
                <c:pt idx="104">
                  <c:v>26.25</c:v>
                </c:pt>
                <c:pt idx="105">
                  <c:v>26.53</c:v>
                </c:pt>
                <c:pt idx="106">
                  <c:v>26.77</c:v>
                </c:pt>
                <c:pt idx="107">
                  <c:v>27</c:v>
                </c:pt>
                <c:pt idx="108">
                  <c:v>27.28</c:v>
                </c:pt>
                <c:pt idx="109">
                  <c:v>27.52</c:v>
                </c:pt>
                <c:pt idx="110">
                  <c:v>27.75</c:v>
                </c:pt>
                <c:pt idx="111">
                  <c:v>28.03</c:v>
                </c:pt>
                <c:pt idx="112">
                  <c:v>28.27</c:v>
                </c:pt>
                <c:pt idx="113">
                  <c:v>28.5</c:v>
                </c:pt>
                <c:pt idx="114">
                  <c:v>28.78</c:v>
                </c:pt>
                <c:pt idx="115">
                  <c:v>29.02</c:v>
                </c:pt>
                <c:pt idx="116">
                  <c:v>29.26</c:v>
                </c:pt>
                <c:pt idx="117">
                  <c:v>29.54</c:v>
                </c:pt>
                <c:pt idx="118">
                  <c:v>29.78</c:v>
                </c:pt>
                <c:pt idx="119">
                  <c:v>30.02</c:v>
                </c:pt>
                <c:pt idx="120">
                  <c:v>30.25</c:v>
                </c:pt>
                <c:pt idx="121">
                  <c:v>30.53</c:v>
                </c:pt>
                <c:pt idx="122">
                  <c:v>30.77</c:v>
                </c:pt>
                <c:pt idx="123">
                  <c:v>31</c:v>
                </c:pt>
                <c:pt idx="124">
                  <c:v>31.28</c:v>
                </c:pt>
                <c:pt idx="125">
                  <c:v>31.52</c:v>
                </c:pt>
                <c:pt idx="126">
                  <c:v>31.75</c:v>
                </c:pt>
                <c:pt idx="127">
                  <c:v>32.03</c:v>
                </c:pt>
                <c:pt idx="128">
                  <c:v>32.27</c:v>
                </c:pt>
                <c:pt idx="129">
                  <c:v>32.5</c:v>
                </c:pt>
                <c:pt idx="130">
                  <c:v>32.78</c:v>
                </c:pt>
                <c:pt idx="131">
                  <c:v>33.02</c:v>
                </c:pt>
                <c:pt idx="132">
                  <c:v>33.25</c:v>
                </c:pt>
                <c:pt idx="133">
                  <c:v>33.53</c:v>
                </c:pt>
                <c:pt idx="134">
                  <c:v>33.76</c:v>
                </c:pt>
                <c:pt idx="135">
                  <c:v>34.04</c:v>
                </c:pt>
                <c:pt idx="136">
                  <c:v>34.28</c:v>
                </c:pt>
                <c:pt idx="137">
                  <c:v>34.51</c:v>
                </c:pt>
                <c:pt idx="138">
                  <c:v>34.79</c:v>
                </c:pt>
                <c:pt idx="139">
                  <c:v>35.03</c:v>
                </c:pt>
                <c:pt idx="140">
                  <c:v>35.26</c:v>
                </c:pt>
                <c:pt idx="141">
                  <c:v>35.55</c:v>
                </c:pt>
                <c:pt idx="142">
                  <c:v>35.78</c:v>
                </c:pt>
                <c:pt idx="143">
                  <c:v>36.01</c:v>
                </c:pt>
                <c:pt idx="144">
                  <c:v>36.3</c:v>
                </c:pt>
                <c:pt idx="145">
                  <c:v>36.53</c:v>
                </c:pt>
                <c:pt idx="146">
                  <c:v>36.76</c:v>
                </c:pt>
                <c:pt idx="147">
                  <c:v>37.05</c:v>
                </c:pt>
                <c:pt idx="148">
                  <c:v>37.28</c:v>
                </c:pt>
                <c:pt idx="149">
                  <c:v>37.51</c:v>
                </c:pt>
                <c:pt idx="150">
                  <c:v>37.8</c:v>
                </c:pt>
                <c:pt idx="151">
                  <c:v>38.03</c:v>
                </c:pt>
                <c:pt idx="152">
                  <c:v>38.27</c:v>
                </c:pt>
                <c:pt idx="153">
                  <c:v>38.51</c:v>
                </c:pt>
                <c:pt idx="154">
                  <c:v>38.79</c:v>
                </c:pt>
                <c:pt idx="155">
                  <c:v>39.02</c:v>
                </c:pt>
                <c:pt idx="156">
                  <c:v>39.26</c:v>
                </c:pt>
                <c:pt idx="157">
                  <c:v>39.54</c:v>
                </c:pt>
                <c:pt idx="158">
                  <c:v>39.78</c:v>
                </c:pt>
                <c:pt idx="159">
                  <c:v>40.01</c:v>
                </c:pt>
                <c:pt idx="160">
                  <c:v>40.29</c:v>
                </c:pt>
                <c:pt idx="161">
                  <c:v>40.53</c:v>
                </c:pt>
                <c:pt idx="162">
                  <c:v>40.76</c:v>
                </c:pt>
                <c:pt idx="163">
                  <c:v>41.04</c:v>
                </c:pt>
                <c:pt idx="164">
                  <c:v>41.28</c:v>
                </c:pt>
                <c:pt idx="165">
                  <c:v>41.51</c:v>
                </c:pt>
                <c:pt idx="166">
                  <c:v>41.79</c:v>
                </c:pt>
                <c:pt idx="167">
                  <c:v>42.03</c:v>
                </c:pt>
                <c:pt idx="168">
                  <c:v>42.26</c:v>
                </c:pt>
                <c:pt idx="169">
                  <c:v>42.54</c:v>
                </c:pt>
                <c:pt idx="170">
                  <c:v>42.78</c:v>
                </c:pt>
                <c:pt idx="171">
                  <c:v>43.01</c:v>
                </c:pt>
                <c:pt idx="172">
                  <c:v>43.29</c:v>
                </c:pt>
                <c:pt idx="173">
                  <c:v>43.53</c:v>
                </c:pt>
                <c:pt idx="174">
                  <c:v>43.76</c:v>
                </c:pt>
                <c:pt idx="175">
                  <c:v>44.04</c:v>
                </c:pt>
                <c:pt idx="176">
                  <c:v>44.29</c:v>
                </c:pt>
                <c:pt idx="177">
                  <c:v>44.52</c:v>
                </c:pt>
                <c:pt idx="178">
                  <c:v>44.75</c:v>
                </c:pt>
                <c:pt idx="179">
                  <c:v>45.03</c:v>
                </c:pt>
                <c:pt idx="180">
                  <c:v>45.27</c:v>
                </c:pt>
                <c:pt idx="181">
                  <c:v>45.5</c:v>
                </c:pt>
                <c:pt idx="182">
                  <c:v>45.78</c:v>
                </c:pt>
                <c:pt idx="183">
                  <c:v>46.02</c:v>
                </c:pt>
                <c:pt idx="184">
                  <c:v>46.29</c:v>
                </c:pt>
                <c:pt idx="185">
                  <c:v>46.53</c:v>
                </c:pt>
                <c:pt idx="186">
                  <c:v>46.76</c:v>
                </c:pt>
                <c:pt idx="187">
                  <c:v>47.04</c:v>
                </c:pt>
                <c:pt idx="188">
                  <c:v>47.28</c:v>
                </c:pt>
                <c:pt idx="189">
                  <c:v>47.51</c:v>
                </c:pt>
                <c:pt idx="190">
                  <c:v>47.79</c:v>
                </c:pt>
                <c:pt idx="191">
                  <c:v>48.03</c:v>
                </c:pt>
                <c:pt idx="192">
                  <c:v>48.26</c:v>
                </c:pt>
                <c:pt idx="193">
                  <c:v>48.54</c:v>
                </c:pt>
                <c:pt idx="194">
                  <c:v>48.78</c:v>
                </c:pt>
                <c:pt idx="195">
                  <c:v>49.02</c:v>
                </c:pt>
                <c:pt idx="196">
                  <c:v>49.25</c:v>
                </c:pt>
                <c:pt idx="197">
                  <c:v>49.54</c:v>
                </c:pt>
                <c:pt idx="198">
                  <c:v>49.77</c:v>
                </c:pt>
                <c:pt idx="199">
                  <c:v>50</c:v>
                </c:pt>
                <c:pt idx="200">
                  <c:v>50.29</c:v>
                </c:pt>
                <c:pt idx="201">
                  <c:v>50.52</c:v>
                </c:pt>
                <c:pt idx="202">
                  <c:v>50.75</c:v>
                </c:pt>
                <c:pt idx="203">
                  <c:v>51.02</c:v>
                </c:pt>
                <c:pt idx="204">
                  <c:v>51.26</c:v>
                </c:pt>
                <c:pt idx="205">
                  <c:v>51.5</c:v>
                </c:pt>
                <c:pt idx="206">
                  <c:v>51.78</c:v>
                </c:pt>
                <c:pt idx="207">
                  <c:v>52.02</c:v>
                </c:pt>
                <c:pt idx="208">
                  <c:v>52.25</c:v>
                </c:pt>
                <c:pt idx="209">
                  <c:v>52.53</c:v>
                </c:pt>
                <c:pt idx="210">
                  <c:v>52.77</c:v>
                </c:pt>
                <c:pt idx="211">
                  <c:v>53</c:v>
                </c:pt>
                <c:pt idx="212">
                  <c:v>53.28</c:v>
                </c:pt>
                <c:pt idx="213">
                  <c:v>53.52</c:v>
                </c:pt>
                <c:pt idx="214">
                  <c:v>53.75</c:v>
                </c:pt>
                <c:pt idx="215">
                  <c:v>54.03</c:v>
                </c:pt>
                <c:pt idx="216">
                  <c:v>54.28</c:v>
                </c:pt>
                <c:pt idx="217">
                  <c:v>54.51</c:v>
                </c:pt>
                <c:pt idx="218">
                  <c:v>54.79</c:v>
                </c:pt>
                <c:pt idx="219">
                  <c:v>55.03</c:v>
                </c:pt>
                <c:pt idx="220">
                  <c:v>55.26</c:v>
                </c:pt>
                <c:pt idx="221">
                  <c:v>55.54</c:v>
                </c:pt>
                <c:pt idx="222">
                  <c:v>55.78</c:v>
                </c:pt>
                <c:pt idx="223">
                  <c:v>56.01</c:v>
                </c:pt>
                <c:pt idx="224">
                  <c:v>56.3</c:v>
                </c:pt>
                <c:pt idx="225">
                  <c:v>56.53</c:v>
                </c:pt>
                <c:pt idx="226">
                  <c:v>56.77</c:v>
                </c:pt>
                <c:pt idx="227">
                  <c:v>57</c:v>
                </c:pt>
                <c:pt idx="228">
                  <c:v>57.28</c:v>
                </c:pt>
                <c:pt idx="229">
                  <c:v>57.52</c:v>
                </c:pt>
                <c:pt idx="230">
                  <c:v>57.75</c:v>
                </c:pt>
                <c:pt idx="231">
                  <c:v>58.03</c:v>
                </c:pt>
                <c:pt idx="232">
                  <c:v>58.27</c:v>
                </c:pt>
                <c:pt idx="233">
                  <c:v>58.5</c:v>
                </c:pt>
                <c:pt idx="234">
                  <c:v>58.78</c:v>
                </c:pt>
                <c:pt idx="235">
                  <c:v>59.02</c:v>
                </c:pt>
                <c:pt idx="236">
                  <c:v>59.29</c:v>
                </c:pt>
                <c:pt idx="237">
                  <c:v>59.52</c:v>
                </c:pt>
                <c:pt idx="238">
                  <c:v>59.76</c:v>
                </c:pt>
                <c:pt idx="239">
                  <c:v>60.04</c:v>
                </c:pt>
                <c:pt idx="240">
                  <c:v>60.27</c:v>
                </c:pt>
                <c:pt idx="241">
                  <c:v>60.51</c:v>
                </c:pt>
                <c:pt idx="242">
                  <c:v>60.79</c:v>
                </c:pt>
                <c:pt idx="243">
                  <c:v>61.02</c:v>
                </c:pt>
                <c:pt idx="244">
                  <c:v>61.26</c:v>
                </c:pt>
                <c:pt idx="245">
                  <c:v>61.54</c:v>
                </c:pt>
                <c:pt idx="246">
                  <c:v>61.77</c:v>
                </c:pt>
                <c:pt idx="247">
                  <c:v>62.01</c:v>
                </c:pt>
                <c:pt idx="248">
                  <c:v>62.29</c:v>
                </c:pt>
                <c:pt idx="249">
                  <c:v>62.52</c:v>
                </c:pt>
                <c:pt idx="250">
                  <c:v>62.75</c:v>
                </c:pt>
                <c:pt idx="251">
                  <c:v>63.03</c:v>
                </c:pt>
                <c:pt idx="252">
                  <c:v>63.27</c:v>
                </c:pt>
                <c:pt idx="253">
                  <c:v>63.5</c:v>
                </c:pt>
                <c:pt idx="254">
                  <c:v>63.78</c:v>
                </c:pt>
                <c:pt idx="255">
                  <c:v>64.02</c:v>
                </c:pt>
                <c:pt idx="256">
                  <c:v>64.26</c:v>
                </c:pt>
                <c:pt idx="257">
                  <c:v>64.54</c:v>
                </c:pt>
                <c:pt idx="258">
                  <c:v>64.77</c:v>
                </c:pt>
                <c:pt idx="259">
                  <c:v>65.01</c:v>
                </c:pt>
                <c:pt idx="260">
                  <c:v>65.28</c:v>
                </c:pt>
                <c:pt idx="261">
                  <c:v>65.52</c:v>
                </c:pt>
                <c:pt idx="262">
                  <c:v>65.8</c:v>
                </c:pt>
                <c:pt idx="263">
                  <c:v>66.04</c:v>
                </c:pt>
                <c:pt idx="264">
                  <c:v>66.27</c:v>
                </c:pt>
                <c:pt idx="265">
                  <c:v>66.51</c:v>
                </c:pt>
                <c:pt idx="266">
                  <c:v>66.79</c:v>
                </c:pt>
                <c:pt idx="267">
                  <c:v>67.02</c:v>
                </c:pt>
                <c:pt idx="268">
                  <c:v>67.26</c:v>
                </c:pt>
                <c:pt idx="269">
                  <c:v>67.54</c:v>
                </c:pt>
                <c:pt idx="270">
                  <c:v>67.77</c:v>
                </c:pt>
                <c:pt idx="271">
                  <c:v>68.01</c:v>
                </c:pt>
                <c:pt idx="272">
                  <c:v>68.3</c:v>
                </c:pt>
                <c:pt idx="273">
                  <c:v>68.53</c:v>
                </c:pt>
                <c:pt idx="274">
                  <c:v>68.76</c:v>
                </c:pt>
                <c:pt idx="275">
                  <c:v>69.05</c:v>
                </c:pt>
                <c:pt idx="276">
                  <c:v>69.27</c:v>
                </c:pt>
                <c:pt idx="277">
                  <c:v>69.51</c:v>
                </c:pt>
                <c:pt idx="278">
                  <c:v>69.79</c:v>
                </c:pt>
                <c:pt idx="279">
                  <c:v>70.02</c:v>
                </c:pt>
                <c:pt idx="280">
                  <c:v>70.26</c:v>
                </c:pt>
                <c:pt idx="281">
                  <c:v>70.5</c:v>
                </c:pt>
                <c:pt idx="282">
                  <c:v>70.78</c:v>
                </c:pt>
                <c:pt idx="283">
                  <c:v>71.02</c:v>
                </c:pt>
                <c:pt idx="284">
                  <c:v>71.25</c:v>
                </c:pt>
                <c:pt idx="285">
                  <c:v>71.53</c:v>
                </c:pt>
                <c:pt idx="286">
                  <c:v>71.77</c:v>
                </c:pt>
                <c:pt idx="287">
                  <c:v>72</c:v>
                </c:pt>
                <c:pt idx="288">
                  <c:v>72.28</c:v>
                </c:pt>
                <c:pt idx="289">
                  <c:v>72.52</c:v>
                </c:pt>
                <c:pt idx="290">
                  <c:v>72.75</c:v>
                </c:pt>
                <c:pt idx="291">
                  <c:v>73.03</c:v>
                </c:pt>
                <c:pt idx="292">
                  <c:v>73.27</c:v>
                </c:pt>
                <c:pt idx="293">
                  <c:v>73.5</c:v>
                </c:pt>
                <c:pt idx="294">
                  <c:v>73.78</c:v>
                </c:pt>
                <c:pt idx="295">
                  <c:v>74.02</c:v>
                </c:pt>
                <c:pt idx="296">
                  <c:v>74.29</c:v>
                </c:pt>
                <c:pt idx="297">
                  <c:v>74.52</c:v>
                </c:pt>
                <c:pt idx="298">
                  <c:v>74.76</c:v>
                </c:pt>
                <c:pt idx="299">
                  <c:v>75.04</c:v>
                </c:pt>
                <c:pt idx="300">
                  <c:v>75.27</c:v>
                </c:pt>
                <c:pt idx="301">
                  <c:v>75.51</c:v>
                </c:pt>
                <c:pt idx="302">
                  <c:v>75.79</c:v>
                </c:pt>
                <c:pt idx="303">
                  <c:v>76.02</c:v>
                </c:pt>
                <c:pt idx="304">
                  <c:v>76.26</c:v>
                </c:pt>
                <c:pt idx="305">
                  <c:v>76.54</c:v>
                </c:pt>
                <c:pt idx="306">
                  <c:v>76.77</c:v>
                </c:pt>
                <c:pt idx="307">
                  <c:v>77.01</c:v>
                </c:pt>
                <c:pt idx="308">
                  <c:v>77.29</c:v>
                </c:pt>
                <c:pt idx="309">
                  <c:v>77.52</c:v>
                </c:pt>
                <c:pt idx="310">
                  <c:v>77.76</c:v>
                </c:pt>
                <c:pt idx="311">
                  <c:v>78.04</c:v>
                </c:pt>
                <c:pt idx="312">
                  <c:v>78.27</c:v>
                </c:pt>
                <c:pt idx="313">
                  <c:v>78.52</c:v>
                </c:pt>
                <c:pt idx="314">
                  <c:v>78.75</c:v>
                </c:pt>
                <c:pt idx="315">
                  <c:v>79.04</c:v>
                </c:pt>
                <c:pt idx="316">
                  <c:v>79.28</c:v>
                </c:pt>
                <c:pt idx="317">
                  <c:v>79.51</c:v>
                </c:pt>
                <c:pt idx="318">
                  <c:v>79.79</c:v>
                </c:pt>
                <c:pt idx="319">
                  <c:v>80.03</c:v>
                </c:pt>
                <c:pt idx="320">
                  <c:v>80.26</c:v>
                </c:pt>
                <c:pt idx="321">
                  <c:v>80.54</c:v>
                </c:pt>
                <c:pt idx="322">
                  <c:v>80.78</c:v>
                </c:pt>
                <c:pt idx="323">
                  <c:v>81.01</c:v>
                </c:pt>
                <c:pt idx="324">
                  <c:v>81.29</c:v>
                </c:pt>
                <c:pt idx="325">
                  <c:v>81.53</c:v>
                </c:pt>
                <c:pt idx="326">
                  <c:v>81.76</c:v>
                </c:pt>
                <c:pt idx="327">
                  <c:v>82.04</c:v>
                </c:pt>
                <c:pt idx="328">
                  <c:v>82.28</c:v>
                </c:pt>
                <c:pt idx="329">
                  <c:v>82.51</c:v>
                </c:pt>
                <c:pt idx="330">
                  <c:v>82.79</c:v>
                </c:pt>
                <c:pt idx="331">
                  <c:v>83.03</c:v>
                </c:pt>
                <c:pt idx="332">
                  <c:v>83.26</c:v>
                </c:pt>
                <c:pt idx="333">
                  <c:v>83.54</c:v>
                </c:pt>
              </c:numCache>
            </c:numRef>
          </c:xVal>
          <c:yVal>
            <c:numRef>
              <c:f>Sheet1!$B$2:$B$335</c:f>
              <c:numCache>
                <c:formatCode>General</c:formatCode>
                <c:ptCount val="334"/>
                <c:pt idx="0">
                  <c:v>276</c:v>
                </c:pt>
                <c:pt idx="1">
                  <c:v>277</c:v>
                </c:pt>
                <c:pt idx="2">
                  <c:v>278</c:v>
                </c:pt>
                <c:pt idx="3">
                  <c:v>278</c:v>
                </c:pt>
                <c:pt idx="4">
                  <c:v>279</c:v>
                </c:pt>
                <c:pt idx="5">
                  <c:v>279</c:v>
                </c:pt>
                <c:pt idx="6">
                  <c:v>280</c:v>
                </c:pt>
                <c:pt idx="7">
                  <c:v>280</c:v>
                </c:pt>
                <c:pt idx="8">
                  <c:v>280</c:v>
                </c:pt>
                <c:pt idx="9">
                  <c:v>280</c:v>
                </c:pt>
                <c:pt idx="10">
                  <c:v>281</c:v>
                </c:pt>
                <c:pt idx="11">
                  <c:v>281</c:v>
                </c:pt>
                <c:pt idx="12">
                  <c:v>282</c:v>
                </c:pt>
                <c:pt idx="13">
                  <c:v>282</c:v>
                </c:pt>
                <c:pt idx="14">
                  <c:v>283</c:v>
                </c:pt>
                <c:pt idx="15">
                  <c:v>283</c:v>
                </c:pt>
                <c:pt idx="16">
                  <c:v>284</c:v>
                </c:pt>
                <c:pt idx="17">
                  <c:v>284</c:v>
                </c:pt>
                <c:pt idx="18">
                  <c:v>283</c:v>
                </c:pt>
                <c:pt idx="19">
                  <c:v>285</c:v>
                </c:pt>
                <c:pt idx="20">
                  <c:v>285</c:v>
                </c:pt>
                <c:pt idx="21">
                  <c:v>285</c:v>
                </c:pt>
                <c:pt idx="22">
                  <c:v>285</c:v>
                </c:pt>
                <c:pt idx="23">
                  <c:v>286</c:v>
                </c:pt>
                <c:pt idx="24">
                  <c:v>286</c:v>
                </c:pt>
                <c:pt idx="25">
                  <c:v>286</c:v>
                </c:pt>
                <c:pt idx="26">
                  <c:v>286</c:v>
                </c:pt>
                <c:pt idx="27">
                  <c:v>287</c:v>
                </c:pt>
                <c:pt idx="28">
                  <c:v>288</c:v>
                </c:pt>
                <c:pt idx="29">
                  <c:v>287</c:v>
                </c:pt>
                <c:pt idx="30">
                  <c:v>288</c:v>
                </c:pt>
                <c:pt idx="31">
                  <c:v>288</c:v>
                </c:pt>
                <c:pt idx="32">
                  <c:v>289</c:v>
                </c:pt>
                <c:pt idx="33">
                  <c:v>289</c:v>
                </c:pt>
                <c:pt idx="34">
                  <c:v>289</c:v>
                </c:pt>
                <c:pt idx="35">
                  <c:v>290</c:v>
                </c:pt>
                <c:pt idx="36">
                  <c:v>290</c:v>
                </c:pt>
                <c:pt idx="37">
                  <c:v>290</c:v>
                </c:pt>
                <c:pt idx="38">
                  <c:v>290</c:v>
                </c:pt>
                <c:pt idx="39">
                  <c:v>291</c:v>
                </c:pt>
                <c:pt idx="40">
                  <c:v>292</c:v>
                </c:pt>
                <c:pt idx="41">
                  <c:v>292</c:v>
                </c:pt>
                <c:pt idx="42">
                  <c:v>292</c:v>
                </c:pt>
                <c:pt idx="43">
                  <c:v>292</c:v>
                </c:pt>
                <c:pt idx="44">
                  <c:v>292</c:v>
                </c:pt>
                <c:pt idx="45">
                  <c:v>293</c:v>
                </c:pt>
                <c:pt idx="46">
                  <c:v>293</c:v>
                </c:pt>
                <c:pt idx="47">
                  <c:v>294</c:v>
                </c:pt>
                <c:pt idx="48">
                  <c:v>294</c:v>
                </c:pt>
                <c:pt idx="49">
                  <c:v>295</c:v>
                </c:pt>
                <c:pt idx="50">
                  <c:v>295</c:v>
                </c:pt>
                <c:pt idx="51">
                  <c:v>295</c:v>
                </c:pt>
                <c:pt idx="52">
                  <c:v>295</c:v>
                </c:pt>
                <c:pt idx="53">
                  <c:v>296</c:v>
                </c:pt>
                <c:pt idx="54">
                  <c:v>296</c:v>
                </c:pt>
                <c:pt idx="55">
                  <c:v>296</c:v>
                </c:pt>
                <c:pt idx="56">
                  <c:v>297</c:v>
                </c:pt>
                <c:pt idx="57">
                  <c:v>297</c:v>
                </c:pt>
                <c:pt idx="58">
                  <c:v>297</c:v>
                </c:pt>
                <c:pt idx="59">
                  <c:v>298</c:v>
                </c:pt>
                <c:pt idx="60">
                  <c:v>298</c:v>
                </c:pt>
                <c:pt idx="61">
                  <c:v>298</c:v>
                </c:pt>
                <c:pt idx="62">
                  <c:v>298</c:v>
                </c:pt>
                <c:pt idx="63">
                  <c:v>299</c:v>
                </c:pt>
                <c:pt idx="64">
                  <c:v>299</c:v>
                </c:pt>
                <c:pt idx="65">
                  <c:v>299</c:v>
                </c:pt>
                <c:pt idx="66">
                  <c:v>300</c:v>
                </c:pt>
                <c:pt idx="67">
                  <c:v>300</c:v>
                </c:pt>
                <c:pt idx="68">
                  <c:v>301</c:v>
                </c:pt>
                <c:pt idx="69">
                  <c:v>301</c:v>
                </c:pt>
                <c:pt idx="70">
                  <c:v>301</c:v>
                </c:pt>
                <c:pt idx="71">
                  <c:v>302</c:v>
                </c:pt>
                <c:pt idx="72">
                  <c:v>302</c:v>
                </c:pt>
                <c:pt idx="73">
                  <c:v>302</c:v>
                </c:pt>
                <c:pt idx="74">
                  <c:v>303</c:v>
                </c:pt>
                <c:pt idx="75">
                  <c:v>303</c:v>
                </c:pt>
                <c:pt idx="76">
                  <c:v>303</c:v>
                </c:pt>
                <c:pt idx="77">
                  <c:v>303</c:v>
                </c:pt>
                <c:pt idx="78">
                  <c:v>304</c:v>
                </c:pt>
                <c:pt idx="79">
                  <c:v>304</c:v>
                </c:pt>
                <c:pt idx="80">
                  <c:v>304</c:v>
                </c:pt>
                <c:pt idx="81">
                  <c:v>305</c:v>
                </c:pt>
                <c:pt idx="82">
                  <c:v>305</c:v>
                </c:pt>
                <c:pt idx="83">
                  <c:v>305</c:v>
                </c:pt>
                <c:pt idx="84">
                  <c:v>306</c:v>
                </c:pt>
                <c:pt idx="85">
                  <c:v>307</c:v>
                </c:pt>
                <c:pt idx="86">
                  <c:v>307</c:v>
                </c:pt>
                <c:pt idx="87">
                  <c:v>307</c:v>
                </c:pt>
                <c:pt idx="88">
                  <c:v>307</c:v>
                </c:pt>
                <c:pt idx="89">
                  <c:v>307</c:v>
                </c:pt>
                <c:pt idx="90">
                  <c:v>308</c:v>
                </c:pt>
                <c:pt idx="91">
                  <c:v>308</c:v>
                </c:pt>
                <c:pt idx="92">
                  <c:v>309</c:v>
                </c:pt>
                <c:pt idx="93">
                  <c:v>309</c:v>
                </c:pt>
                <c:pt idx="94">
                  <c:v>309</c:v>
                </c:pt>
                <c:pt idx="95">
                  <c:v>309</c:v>
                </c:pt>
                <c:pt idx="96">
                  <c:v>309</c:v>
                </c:pt>
                <c:pt idx="97">
                  <c:v>310</c:v>
                </c:pt>
                <c:pt idx="98">
                  <c:v>310</c:v>
                </c:pt>
                <c:pt idx="99">
                  <c:v>311</c:v>
                </c:pt>
                <c:pt idx="100">
                  <c:v>311</c:v>
                </c:pt>
                <c:pt idx="101">
                  <c:v>312</c:v>
                </c:pt>
                <c:pt idx="102">
                  <c:v>312</c:v>
                </c:pt>
                <c:pt idx="103">
                  <c:v>313</c:v>
                </c:pt>
                <c:pt idx="104">
                  <c:v>313</c:v>
                </c:pt>
                <c:pt idx="105">
                  <c:v>313</c:v>
                </c:pt>
                <c:pt idx="106">
                  <c:v>313</c:v>
                </c:pt>
                <c:pt idx="107">
                  <c:v>313</c:v>
                </c:pt>
                <c:pt idx="108">
                  <c:v>313</c:v>
                </c:pt>
                <c:pt idx="109">
                  <c:v>314</c:v>
                </c:pt>
                <c:pt idx="110">
                  <c:v>314</c:v>
                </c:pt>
                <c:pt idx="111">
                  <c:v>315</c:v>
                </c:pt>
                <c:pt idx="112">
                  <c:v>315</c:v>
                </c:pt>
                <c:pt idx="113">
                  <c:v>315</c:v>
                </c:pt>
                <c:pt idx="114">
                  <c:v>315</c:v>
                </c:pt>
                <c:pt idx="115">
                  <c:v>316</c:v>
                </c:pt>
                <c:pt idx="116">
                  <c:v>316</c:v>
                </c:pt>
                <c:pt idx="117">
                  <c:v>316</c:v>
                </c:pt>
                <c:pt idx="118">
                  <c:v>316</c:v>
                </c:pt>
                <c:pt idx="119">
                  <c:v>317</c:v>
                </c:pt>
                <c:pt idx="120">
                  <c:v>317</c:v>
                </c:pt>
                <c:pt idx="121">
                  <c:v>318</c:v>
                </c:pt>
                <c:pt idx="122">
                  <c:v>318</c:v>
                </c:pt>
                <c:pt idx="123">
                  <c:v>318</c:v>
                </c:pt>
                <c:pt idx="124">
                  <c:v>318</c:v>
                </c:pt>
                <c:pt idx="125">
                  <c:v>318</c:v>
                </c:pt>
                <c:pt idx="126">
                  <c:v>319</c:v>
                </c:pt>
                <c:pt idx="127">
                  <c:v>319</c:v>
                </c:pt>
                <c:pt idx="128">
                  <c:v>319</c:v>
                </c:pt>
                <c:pt idx="129">
                  <c:v>319</c:v>
                </c:pt>
                <c:pt idx="130">
                  <c:v>320</c:v>
                </c:pt>
                <c:pt idx="131">
                  <c:v>320</c:v>
                </c:pt>
                <c:pt idx="132">
                  <c:v>320</c:v>
                </c:pt>
                <c:pt idx="133">
                  <c:v>320</c:v>
                </c:pt>
                <c:pt idx="134">
                  <c:v>320</c:v>
                </c:pt>
                <c:pt idx="135">
                  <c:v>321</c:v>
                </c:pt>
                <c:pt idx="136">
                  <c:v>321</c:v>
                </c:pt>
                <c:pt idx="137">
                  <c:v>321</c:v>
                </c:pt>
                <c:pt idx="138">
                  <c:v>322</c:v>
                </c:pt>
                <c:pt idx="139">
                  <c:v>322</c:v>
                </c:pt>
                <c:pt idx="140">
                  <c:v>322</c:v>
                </c:pt>
                <c:pt idx="141">
                  <c:v>322</c:v>
                </c:pt>
                <c:pt idx="142">
                  <c:v>322</c:v>
                </c:pt>
                <c:pt idx="143">
                  <c:v>322</c:v>
                </c:pt>
                <c:pt idx="144">
                  <c:v>323</c:v>
                </c:pt>
                <c:pt idx="145">
                  <c:v>323</c:v>
                </c:pt>
                <c:pt idx="146">
                  <c:v>323</c:v>
                </c:pt>
                <c:pt idx="147">
                  <c:v>324</c:v>
                </c:pt>
                <c:pt idx="148">
                  <c:v>324</c:v>
                </c:pt>
                <c:pt idx="149">
                  <c:v>324</c:v>
                </c:pt>
                <c:pt idx="150">
                  <c:v>324</c:v>
                </c:pt>
                <c:pt idx="151">
                  <c:v>324</c:v>
                </c:pt>
                <c:pt idx="152">
                  <c:v>325</c:v>
                </c:pt>
                <c:pt idx="153">
                  <c:v>324</c:v>
                </c:pt>
                <c:pt idx="154">
                  <c:v>325</c:v>
                </c:pt>
                <c:pt idx="155">
                  <c:v>326</c:v>
                </c:pt>
                <c:pt idx="156">
                  <c:v>326</c:v>
                </c:pt>
                <c:pt idx="157">
                  <c:v>326</c:v>
                </c:pt>
                <c:pt idx="158">
                  <c:v>327</c:v>
                </c:pt>
                <c:pt idx="159">
                  <c:v>327</c:v>
                </c:pt>
                <c:pt idx="160">
                  <c:v>327</c:v>
                </c:pt>
                <c:pt idx="161">
                  <c:v>327</c:v>
                </c:pt>
                <c:pt idx="162">
                  <c:v>327</c:v>
                </c:pt>
                <c:pt idx="163">
                  <c:v>328</c:v>
                </c:pt>
                <c:pt idx="164">
                  <c:v>328</c:v>
                </c:pt>
                <c:pt idx="165">
                  <c:v>328</c:v>
                </c:pt>
                <c:pt idx="166">
                  <c:v>329</c:v>
                </c:pt>
                <c:pt idx="167">
                  <c:v>329</c:v>
                </c:pt>
                <c:pt idx="168">
                  <c:v>329</c:v>
                </c:pt>
                <c:pt idx="169">
                  <c:v>330</c:v>
                </c:pt>
                <c:pt idx="170">
                  <c:v>330</c:v>
                </c:pt>
                <c:pt idx="171">
                  <c:v>330</c:v>
                </c:pt>
                <c:pt idx="172">
                  <c:v>330</c:v>
                </c:pt>
                <c:pt idx="173">
                  <c:v>331</c:v>
                </c:pt>
                <c:pt idx="174">
                  <c:v>331</c:v>
                </c:pt>
                <c:pt idx="175">
                  <c:v>331</c:v>
                </c:pt>
                <c:pt idx="176">
                  <c:v>332</c:v>
                </c:pt>
                <c:pt idx="177">
                  <c:v>331</c:v>
                </c:pt>
                <c:pt idx="178">
                  <c:v>332</c:v>
                </c:pt>
                <c:pt idx="179">
                  <c:v>332</c:v>
                </c:pt>
                <c:pt idx="180">
                  <c:v>333</c:v>
                </c:pt>
                <c:pt idx="181">
                  <c:v>333</c:v>
                </c:pt>
                <c:pt idx="182">
                  <c:v>333</c:v>
                </c:pt>
                <c:pt idx="183">
                  <c:v>333</c:v>
                </c:pt>
                <c:pt idx="184">
                  <c:v>334</c:v>
                </c:pt>
                <c:pt idx="185">
                  <c:v>334</c:v>
                </c:pt>
                <c:pt idx="186">
                  <c:v>334</c:v>
                </c:pt>
                <c:pt idx="187">
                  <c:v>335</c:v>
                </c:pt>
                <c:pt idx="188">
                  <c:v>335</c:v>
                </c:pt>
                <c:pt idx="189">
                  <c:v>335</c:v>
                </c:pt>
                <c:pt idx="190">
                  <c:v>336</c:v>
                </c:pt>
                <c:pt idx="191">
                  <c:v>337</c:v>
                </c:pt>
                <c:pt idx="192">
                  <c:v>337</c:v>
                </c:pt>
                <c:pt idx="193">
                  <c:v>337</c:v>
                </c:pt>
                <c:pt idx="194">
                  <c:v>337</c:v>
                </c:pt>
                <c:pt idx="195">
                  <c:v>337</c:v>
                </c:pt>
                <c:pt idx="196">
                  <c:v>337</c:v>
                </c:pt>
                <c:pt idx="197">
                  <c:v>337</c:v>
                </c:pt>
                <c:pt idx="198">
                  <c:v>338</c:v>
                </c:pt>
                <c:pt idx="199">
                  <c:v>339</c:v>
                </c:pt>
                <c:pt idx="200">
                  <c:v>339</c:v>
                </c:pt>
                <c:pt idx="201">
                  <c:v>339</c:v>
                </c:pt>
                <c:pt idx="202">
                  <c:v>340</c:v>
                </c:pt>
                <c:pt idx="203">
                  <c:v>339</c:v>
                </c:pt>
                <c:pt idx="204">
                  <c:v>340</c:v>
                </c:pt>
                <c:pt idx="205">
                  <c:v>341</c:v>
                </c:pt>
                <c:pt idx="206">
                  <c:v>341</c:v>
                </c:pt>
                <c:pt idx="207">
                  <c:v>342</c:v>
                </c:pt>
                <c:pt idx="208">
                  <c:v>342</c:v>
                </c:pt>
                <c:pt idx="209">
                  <c:v>342</c:v>
                </c:pt>
                <c:pt idx="210">
                  <c:v>342</c:v>
                </c:pt>
                <c:pt idx="211">
                  <c:v>343</c:v>
                </c:pt>
                <c:pt idx="212">
                  <c:v>343</c:v>
                </c:pt>
                <c:pt idx="213">
                  <c:v>344</c:v>
                </c:pt>
                <c:pt idx="214">
                  <c:v>344</c:v>
                </c:pt>
                <c:pt idx="215">
                  <c:v>344</c:v>
                </c:pt>
                <c:pt idx="216">
                  <c:v>345</c:v>
                </c:pt>
                <c:pt idx="217">
                  <c:v>345</c:v>
                </c:pt>
                <c:pt idx="218">
                  <c:v>346</c:v>
                </c:pt>
                <c:pt idx="219">
                  <c:v>346</c:v>
                </c:pt>
                <c:pt idx="220">
                  <c:v>345</c:v>
                </c:pt>
                <c:pt idx="221">
                  <c:v>346</c:v>
                </c:pt>
                <c:pt idx="222">
                  <c:v>346</c:v>
                </c:pt>
                <c:pt idx="223">
                  <c:v>347</c:v>
                </c:pt>
                <c:pt idx="224">
                  <c:v>348</c:v>
                </c:pt>
                <c:pt idx="225">
                  <c:v>348</c:v>
                </c:pt>
                <c:pt idx="226">
                  <c:v>348</c:v>
                </c:pt>
                <c:pt idx="227">
                  <c:v>348</c:v>
                </c:pt>
                <c:pt idx="228">
                  <c:v>348</c:v>
                </c:pt>
                <c:pt idx="229">
                  <c:v>349</c:v>
                </c:pt>
                <c:pt idx="230">
                  <c:v>350</c:v>
                </c:pt>
                <c:pt idx="231">
                  <c:v>350</c:v>
                </c:pt>
                <c:pt idx="232">
                  <c:v>350</c:v>
                </c:pt>
                <c:pt idx="233">
                  <c:v>351</c:v>
                </c:pt>
                <c:pt idx="234">
                  <c:v>351</c:v>
                </c:pt>
                <c:pt idx="235">
                  <c:v>352</c:v>
                </c:pt>
                <c:pt idx="236">
                  <c:v>352</c:v>
                </c:pt>
                <c:pt idx="237">
                  <c:v>352</c:v>
                </c:pt>
                <c:pt idx="238">
                  <c:v>353</c:v>
                </c:pt>
                <c:pt idx="239">
                  <c:v>353</c:v>
                </c:pt>
                <c:pt idx="240">
                  <c:v>354</c:v>
                </c:pt>
                <c:pt idx="241">
                  <c:v>354</c:v>
                </c:pt>
                <c:pt idx="242">
                  <c:v>355</c:v>
                </c:pt>
                <c:pt idx="243">
                  <c:v>355</c:v>
                </c:pt>
                <c:pt idx="244">
                  <c:v>356</c:v>
                </c:pt>
                <c:pt idx="245">
                  <c:v>356</c:v>
                </c:pt>
                <c:pt idx="246">
                  <c:v>356</c:v>
                </c:pt>
                <c:pt idx="247">
                  <c:v>356</c:v>
                </c:pt>
                <c:pt idx="248">
                  <c:v>356</c:v>
                </c:pt>
                <c:pt idx="249">
                  <c:v>357</c:v>
                </c:pt>
                <c:pt idx="250">
                  <c:v>357</c:v>
                </c:pt>
                <c:pt idx="251">
                  <c:v>357</c:v>
                </c:pt>
                <c:pt idx="252">
                  <c:v>358</c:v>
                </c:pt>
                <c:pt idx="253">
                  <c:v>359</c:v>
                </c:pt>
                <c:pt idx="254">
                  <c:v>359</c:v>
                </c:pt>
                <c:pt idx="255">
                  <c:v>359</c:v>
                </c:pt>
                <c:pt idx="256">
                  <c:v>360</c:v>
                </c:pt>
                <c:pt idx="257">
                  <c:v>359</c:v>
                </c:pt>
                <c:pt idx="258">
                  <c:v>360</c:v>
                </c:pt>
                <c:pt idx="259">
                  <c:v>361</c:v>
                </c:pt>
                <c:pt idx="260">
                  <c:v>361</c:v>
                </c:pt>
                <c:pt idx="261">
                  <c:v>361</c:v>
                </c:pt>
                <c:pt idx="262">
                  <c:v>362</c:v>
                </c:pt>
                <c:pt idx="263">
                  <c:v>362</c:v>
                </c:pt>
                <c:pt idx="264">
                  <c:v>362</c:v>
                </c:pt>
                <c:pt idx="265">
                  <c:v>362</c:v>
                </c:pt>
                <c:pt idx="266">
                  <c:v>363</c:v>
                </c:pt>
                <c:pt idx="267">
                  <c:v>363</c:v>
                </c:pt>
                <c:pt idx="268">
                  <c:v>364</c:v>
                </c:pt>
                <c:pt idx="269">
                  <c:v>364</c:v>
                </c:pt>
                <c:pt idx="270">
                  <c:v>364</c:v>
                </c:pt>
                <c:pt idx="271">
                  <c:v>364</c:v>
                </c:pt>
                <c:pt idx="272">
                  <c:v>365</c:v>
                </c:pt>
                <c:pt idx="273">
                  <c:v>365</c:v>
                </c:pt>
                <c:pt idx="274">
                  <c:v>365</c:v>
                </c:pt>
                <c:pt idx="275">
                  <c:v>366</c:v>
                </c:pt>
                <c:pt idx="276">
                  <c:v>366</c:v>
                </c:pt>
                <c:pt idx="277">
                  <c:v>367</c:v>
                </c:pt>
                <c:pt idx="278">
                  <c:v>367</c:v>
                </c:pt>
                <c:pt idx="279">
                  <c:v>367</c:v>
                </c:pt>
                <c:pt idx="280">
                  <c:v>368</c:v>
                </c:pt>
                <c:pt idx="281">
                  <c:v>368</c:v>
                </c:pt>
                <c:pt idx="282">
                  <c:v>369</c:v>
                </c:pt>
                <c:pt idx="283">
                  <c:v>369</c:v>
                </c:pt>
                <c:pt idx="284">
                  <c:v>369</c:v>
                </c:pt>
                <c:pt idx="285">
                  <c:v>369</c:v>
                </c:pt>
                <c:pt idx="286">
                  <c:v>370</c:v>
                </c:pt>
                <c:pt idx="287">
                  <c:v>370</c:v>
                </c:pt>
                <c:pt idx="288">
                  <c:v>370</c:v>
                </c:pt>
                <c:pt idx="289">
                  <c:v>369</c:v>
                </c:pt>
                <c:pt idx="290">
                  <c:v>370</c:v>
                </c:pt>
                <c:pt idx="291">
                  <c:v>369</c:v>
                </c:pt>
                <c:pt idx="292">
                  <c:v>369</c:v>
                </c:pt>
                <c:pt idx="293">
                  <c:v>369</c:v>
                </c:pt>
                <c:pt idx="294">
                  <c:v>369</c:v>
                </c:pt>
                <c:pt idx="295">
                  <c:v>369</c:v>
                </c:pt>
                <c:pt idx="296">
                  <c:v>369</c:v>
                </c:pt>
                <c:pt idx="297">
                  <c:v>369</c:v>
                </c:pt>
                <c:pt idx="298">
                  <c:v>369</c:v>
                </c:pt>
                <c:pt idx="299">
                  <c:v>369</c:v>
                </c:pt>
                <c:pt idx="300">
                  <c:v>369</c:v>
                </c:pt>
                <c:pt idx="301">
                  <c:v>369</c:v>
                </c:pt>
                <c:pt idx="302">
                  <c:v>369</c:v>
                </c:pt>
                <c:pt idx="303">
                  <c:v>369</c:v>
                </c:pt>
                <c:pt idx="304">
                  <c:v>369</c:v>
                </c:pt>
                <c:pt idx="305">
                  <c:v>369</c:v>
                </c:pt>
                <c:pt idx="306">
                  <c:v>368</c:v>
                </c:pt>
                <c:pt idx="307">
                  <c:v>369</c:v>
                </c:pt>
                <c:pt idx="308">
                  <c:v>368</c:v>
                </c:pt>
                <c:pt idx="309">
                  <c:v>368</c:v>
                </c:pt>
                <c:pt idx="310">
                  <c:v>368</c:v>
                </c:pt>
                <c:pt idx="311">
                  <c:v>368</c:v>
                </c:pt>
                <c:pt idx="312">
                  <c:v>368</c:v>
                </c:pt>
                <c:pt idx="313">
                  <c:v>368</c:v>
                </c:pt>
                <c:pt idx="314">
                  <c:v>368</c:v>
                </c:pt>
                <c:pt idx="315">
                  <c:v>368</c:v>
                </c:pt>
                <c:pt idx="316">
                  <c:v>368</c:v>
                </c:pt>
                <c:pt idx="317">
                  <c:v>368</c:v>
                </c:pt>
                <c:pt idx="318">
                  <c:v>367</c:v>
                </c:pt>
                <c:pt idx="319">
                  <c:v>368</c:v>
                </c:pt>
                <c:pt idx="320">
                  <c:v>371</c:v>
                </c:pt>
                <c:pt idx="321">
                  <c:v/>
                </c:pt>
                <c:pt idx="322">
                  <c:v/>
                </c:pt>
                <c:pt idx="323">
                  <c:v/>
                </c:pt>
                <c:pt idx="324">
                  <c:v/>
                </c:pt>
                <c:pt idx="325">
                  <c:v/>
                </c:pt>
                <c:pt idx="326">
                  <c:v/>
                </c:pt>
                <c:pt idx="327">
                  <c:v/>
                </c:pt>
                <c:pt idx="328">
                  <c:v/>
                </c:pt>
                <c:pt idx="329">
                  <c:v/>
                </c:pt>
                <c:pt idx="330">
                  <c:v/>
                </c:pt>
                <c:pt idx="331">
                  <c:v/>
                </c:pt>
                <c:pt idx="332">
                  <c:v/>
                </c:pt>
                <c:pt idx="333">
                  <c:v/>
                </c:pt>
              </c:numCache>
            </c:numRef>
          </c:yVal>
          <c:smooth val="0"/>
        </c:ser>
        <c:axId val="118514537"/>
        <c:axId val="941800053"/>
      </c:scatterChart>
      <c:valAx>
        <c:axId val="118514537"/>
        <c:scaling>
          <c:orientation val="minMax"/>
        </c:scaling>
        <c:axPos val="b"/>
        <c:crossAx val="941800053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941800053"/>
        <c:scaling>
          <c:orientation val="minMax"/>
          <c:min val="150"/>
        </c:scaling>
        <c:axPos val="l"/>
        <c:crossAx val="118514537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2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ex1_heatTemp2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ex1_D30_heatTemp2</c:v>
                </c:pt>
              </c:strCache>
            </c:strRef>
          </c:tx>
          <c:marker>
            <c:symbol val="none"/>
            <c:size val="7"/>
          </c:marker>
          <c:val>
            <c:numRef>
              <c:f>Sheet1!$A$2:$A$827</c:f>
              <c:numCache>
                <c:formatCode>General</c:formatCode>
                <c:ptCount val="827"/>
                <c:pt idx="0">
                  <c:v>203</c:v>
                </c:pt>
                <c:pt idx="1">
                  <c:v>204</c:v>
                </c:pt>
                <c:pt idx="2">
                  <c:v>205</c:v>
                </c:pt>
                <c:pt idx="3">
                  <c:v>206</c:v>
                </c:pt>
                <c:pt idx="4">
                  <c:v>207</c:v>
                </c:pt>
                <c:pt idx="5">
                  <c:v>208</c:v>
                </c:pt>
                <c:pt idx="6">
                  <c:v>208</c:v>
                </c:pt>
                <c:pt idx="7">
                  <c:v>210</c:v>
                </c:pt>
                <c:pt idx="8">
                  <c:v>211</c:v>
                </c:pt>
                <c:pt idx="9">
                  <c:v>212</c:v>
                </c:pt>
                <c:pt idx="10">
                  <c:v>213</c:v>
                </c:pt>
                <c:pt idx="11">
                  <c:v>215</c:v>
                </c:pt>
                <c:pt idx="12">
                  <c:v>215</c:v>
                </c:pt>
                <c:pt idx="13">
                  <c:v>216</c:v>
                </c:pt>
                <c:pt idx="14">
                  <c:v>217</c:v>
                </c:pt>
                <c:pt idx="15">
                  <c:v>217</c:v>
                </c:pt>
                <c:pt idx="16">
                  <c:v>219</c:v>
                </c:pt>
                <c:pt idx="17">
                  <c:v>218</c:v>
                </c:pt>
                <c:pt idx="18">
                  <c:v>219</c:v>
                </c:pt>
                <c:pt idx="19">
                  <c:v>220</c:v>
                </c:pt>
                <c:pt idx="20">
                  <c:v>220</c:v>
                </c:pt>
                <c:pt idx="21">
                  <c:v>221</c:v>
                </c:pt>
                <c:pt idx="22">
                  <c:v>222</c:v>
                </c:pt>
                <c:pt idx="23">
                  <c:v>223</c:v>
                </c:pt>
                <c:pt idx="24">
                  <c:v>223</c:v>
                </c:pt>
                <c:pt idx="25">
                  <c:v>223</c:v>
                </c:pt>
                <c:pt idx="26">
                  <c:v>223</c:v>
                </c:pt>
                <c:pt idx="27">
                  <c:v>225</c:v>
                </c:pt>
                <c:pt idx="28">
                  <c:v>225</c:v>
                </c:pt>
                <c:pt idx="29">
                  <c:v>225</c:v>
                </c:pt>
                <c:pt idx="30">
                  <c:v>227</c:v>
                </c:pt>
                <c:pt idx="31">
                  <c:v>227</c:v>
                </c:pt>
                <c:pt idx="32">
                  <c:v>228</c:v>
                </c:pt>
                <c:pt idx="33">
                  <c:v>228</c:v>
                </c:pt>
                <c:pt idx="34">
                  <c:v>229</c:v>
                </c:pt>
                <c:pt idx="35">
                  <c:v>229</c:v>
                </c:pt>
                <c:pt idx="36">
                  <c:v>230</c:v>
                </c:pt>
                <c:pt idx="37">
                  <c:v>231</c:v>
                </c:pt>
                <c:pt idx="38">
                  <c:v>231</c:v>
                </c:pt>
                <c:pt idx="39">
                  <c:v>232</c:v>
                </c:pt>
                <c:pt idx="40">
                  <c:v>232</c:v>
                </c:pt>
                <c:pt idx="41">
                  <c:v>232</c:v>
                </c:pt>
                <c:pt idx="42">
                  <c:v>233</c:v>
                </c:pt>
                <c:pt idx="43">
                  <c:v>233</c:v>
                </c:pt>
                <c:pt idx="44">
                  <c:v>234</c:v>
                </c:pt>
                <c:pt idx="45">
                  <c:v>235</c:v>
                </c:pt>
                <c:pt idx="46">
                  <c:v>236</c:v>
                </c:pt>
                <c:pt idx="47">
                  <c:v>237</c:v>
                </c:pt>
                <c:pt idx="48">
                  <c:v>238</c:v>
                </c:pt>
                <c:pt idx="49">
                  <c:v>238</c:v>
                </c:pt>
                <c:pt idx="50">
                  <c:v>238</c:v>
                </c:pt>
                <c:pt idx="51">
                  <c:v>239</c:v>
                </c:pt>
                <c:pt idx="52">
                  <c:v>240</c:v>
                </c:pt>
                <c:pt idx="53">
                  <c:v>240</c:v>
                </c:pt>
                <c:pt idx="54">
                  <c:v>241</c:v>
                </c:pt>
                <c:pt idx="55">
                  <c:v>241</c:v>
                </c:pt>
                <c:pt idx="56">
                  <c:v>242</c:v>
                </c:pt>
                <c:pt idx="57">
                  <c:v>244</c:v>
                </c:pt>
                <c:pt idx="58">
                  <c:v>243</c:v>
                </c:pt>
                <c:pt idx="59">
                  <c:v>243</c:v>
                </c:pt>
                <c:pt idx="60">
                  <c:v>244</c:v>
                </c:pt>
                <c:pt idx="61">
                  <c:v>244</c:v>
                </c:pt>
                <c:pt idx="62">
                  <c:v>245</c:v>
                </c:pt>
                <c:pt idx="63">
                  <c:v>245</c:v>
                </c:pt>
                <c:pt idx="64">
                  <c:v>246</c:v>
                </c:pt>
                <c:pt idx="65">
                  <c:v>246</c:v>
                </c:pt>
                <c:pt idx="66">
                  <c:v>246</c:v>
                </c:pt>
                <c:pt idx="67">
                  <c:v>247</c:v>
                </c:pt>
                <c:pt idx="68">
                  <c:v>247</c:v>
                </c:pt>
                <c:pt idx="69">
                  <c:v>247</c:v>
                </c:pt>
                <c:pt idx="70">
                  <c:v>248</c:v>
                </c:pt>
                <c:pt idx="71">
                  <c:v>248</c:v>
                </c:pt>
                <c:pt idx="72">
                  <c:v>248</c:v>
                </c:pt>
                <c:pt idx="73">
                  <c:v>249</c:v>
                </c:pt>
                <c:pt idx="74">
                  <c:v>250</c:v>
                </c:pt>
                <c:pt idx="75">
                  <c:v>251</c:v>
                </c:pt>
                <c:pt idx="76">
                  <c:v>251</c:v>
                </c:pt>
                <c:pt idx="77">
                  <c:v>252</c:v>
                </c:pt>
                <c:pt idx="78">
                  <c:v>252</c:v>
                </c:pt>
                <c:pt idx="79">
                  <c:v>253</c:v>
                </c:pt>
                <c:pt idx="80">
                  <c:v>254</c:v>
                </c:pt>
                <c:pt idx="81">
                  <c:v>254</c:v>
                </c:pt>
                <c:pt idx="82">
                  <c:v>254</c:v>
                </c:pt>
                <c:pt idx="83">
                  <c:v>255</c:v>
                </c:pt>
                <c:pt idx="84">
                  <c:v>256</c:v>
                </c:pt>
                <c:pt idx="85">
                  <c:v>256</c:v>
                </c:pt>
                <c:pt idx="86">
                  <c:v>256</c:v>
                </c:pt>
                <c:pt idx="87">
                  <c:v>257</c:v>
                </c:pt>
                <c:pt idx="88">
                  <c:v>258</c:v>
                </c:pt>
                <c:pt idx="89">
                  <c:v>258</c:v>
                </c:pt>
                <c:pt idx="90">
                  <c:v>259</c:v>
                </c:pt>
                <c:pt idx="91">
                  <c:v>259</c:v>
                </c:pt>
                <c:pt idx="92">
                  <c:v>260</c:v>
                </c:pt>
                <c:pt idx="93">
                  <c:v>261</c:v>
                </c:pt>
                <c:pt idx="94">
                  <c:v>261</c:v>
                </c:pt>
                <c:pt idx="95">
                  <c:v>261</c:v>
                </c:pt>
                <c:pt idx="96">
                  <c:v>262</c:v>
                </c:pt>
                <c:pt idx="97">
                  <c:v>263</c:v>
                </c:pt>
                <c:pt idx="98">
                  <c:v>263</c:v>
                </c:pt>
                <c:pt idx="99">
                  <c:v>264</c:v>
                </c:pt>
                <c:pt idx="100">
                  <c:v>265</c:v>
                </c:pt>
                <c:pt idx="101">
                  <c:v>265</c:v>
                </c:pt>
                <c:pt idx="102">
                  <c:v>266</c:v>
                </c:pt>
                <c:pt idx="103">
                  <c:v>266</c:v>
                </c:pt>
                <c:pt idx="104">
                  <c:v>267</c:v>
                </c:pt>
                <c:pt idx="105">
                  <c:v>268</c:v>
                </c:pt>
                <c:pt idx="106">
                  <c:v>267</c:v>
                </c:pt>
                <c:pt idx="107">
                  <c:v>269</c:v>
                </c:pt>
                <c:pt idx="108">
                  <c:v>269</c:v>
                </c:pt>
                <c:pt idx="109">
                  <c:v>270</c:v>
                </c:pt>
                <c:pt idx="110">
                  <c:v>271</c:v>
                </c:pt>
                <c:pt idx="111">
                  <c:v>271</c:v>
                </c:pt>
                <c:pt idx="112">
                  <c:v>271</c:v>
                </c:pt>
                <c:pt idx="113">
                  <c:v>272</c:v>
                </c:pt>
                <c:pt idx="114">
                  <c:v>272</c:v>
                </c:pt>
                <c:pt idx="115">
                  <c:v>273</c:v>
                </c:pt>
                <c:pt idx="116">
                  <c:v>274</c:v>
                </c:pt>
                <c:pt idx="117">
                  <c:v>274</c:v>
                </c:pt>
                <c:pt idx="118">
                  <c:v>274</c:v>
                </c:pt>
                <c:pt idx="119">
                  <c:v>275</c:v>
                </c:pt>
                <c:pt idx="120">
                  <c:v>276</c:v>
                </c:pt>
                <c:pt idx="121">
                  <c:v>276</c:v>
                </c:pt>
                <c:pt idx="122">
                  <c:v>276</c:v>
                </c:pt>
                <c:pt idx="123">
                  <c:v>277</c:v>
                </c:pt>
                <c:pt idx="124">
                  <c:v>278</c:v>
                </c:pt>
                <c:pt idx="125">
                  <c:v>278</c:v>
                </c:pt>
                <c:pt idx="126">
                  <c:v>279</c:v>
                </c:pt>
                <c:pt idx="127">
                  <c:v>279</c:v>
                </c:pt>
                <c:pt idx="128">
                  <c:v>279</c:v>
                </c:pt>
                <c:pt idx="129">
                  <c:v>280</c:v>
                </c:pt>
                <c:pt idx="130">
                  <c:v>280</c:v>
                </c:pt>
                <c:pt idx="131">
                  <c:v>281</c:v>
                </c:pt>
                <c:pt idx="132">
                  <c:v>281</c:v>
                </c:pt>
                <c:pt idx="133">
                  <c:v>282</c:v>
                </c:pt>
                <c:pt idx="134">
                  <c:v>282</c:v>
                </c:pt>
                <c:pt idx="135">
                  <c:v>283</c:v>
                </c:pt>
                <c:pt idx="136">
                  <c:v>283</c:v>
                </c:pt>
                <c:pt idx="137">
                  <c:v>284</c:v>
                </c:pt>
                <c:pt idx="138">
                  <c:v>284</c:v>
                </c:pt>
                <c:pt idx="139">
                  <c:v>285</c:v>
                </c:pt>
                <c:pt idx="140">
                  <c:v>285</c:v>
                </c:pt>
                <c:pt idx="141">
                  <c:v>285</c:v>
                </c:pt>
                <c:pt idx="142">
                  <c:v>286</c:v>
                </c:pt>
                <c:pt idx="143">
                  <c:v>286</c:v>
                </c:pt>
                <c:pt idx="144">
                  <c:v>287</c:v>
                </c:pt>
                <c:pt idx="145">
                  <c:v>287</c:v>
                </c:pt>
                <c:pt idx="146">
                  <c:v>288</c:v>
                </c:pt>
                <c:pt idx="147">
                  <c:v>288</c:v>
                </c:pt>
                <c:pt idx="148">
                  <c:v>288</c:v>
                </c:pt>
                <c:pt idx="149">
                  <c:v>288</c:v>
                </c:pt>
                <c:pt idx="150">
                  <c:v>289</c:v>
                </c:pt>
                <c:pt idx="151">
                  <c:v>290</c:v>
                </c:pt>
                <c:pt idx="152">
                  <c:v>290</c:v>
                </c:pt>
                <c:pt idx="153">
                  <c:v>290</c:v>
                </c:pt>
                <c:pt idx="154">
                  <c:v>290</c:v>
                </c:pt>
                <c:pt idx="155">
                  <c:v>291</c:v>
                </c:pt>
                <c:pt idx="156">
                  <c:v>291</c:v>
                </c:pt>
                <c:pt idx="157">
                  <c:v>291</c:v>
                </c:pt>
                <c:pt idx="158">
                  <c:v>292</c:v>
                </c:pt>
                <c:pt idx="159">
                  <c:v>292</c:v>
                </c:pt>
                <c:pt idx="160">
                  <c:v>293</c:v>
                </c:pt>
                <c:pt idx="161">
                  <c:v>293</c:v>
                </c:pt>
                <c:pt idx="162">
                  <c:v>294</c:v>
                </c:pt>
                <c:pt idx="163">
                  <c:v>294</c:v>
                </c:pt>
                <c:pt idx="164">
                  <c:v>294</c:v>
                </c:pt>
                <c:pt idx="165">
                  <c:v>294</c:v>
                </c:pt>
                <c:pt idx="166">
                  <c:v>294</c:v>
                </c:pt>
                <c:pt idx="167">
                  <c:v>295</c:v>
                </c:pt>
                <c:pt idx="168">
                  <c:v>296</c:v>
                </c:pt>
                <c:pt idx="169">
                  <c:v>296</c:v>
                </c:pt>
                <c:pt idx="170">
                  <c:v>296</c:v>
                </c:pt>
                <c:pt idx="171">
                  <c:v>296</c:v>
                </c:pt>
                <c:pt idx="172">
                  <c:v>296</c:v>
                </c:pt>
                <c:pt idx="173">
                  <c:v>296</c:v>
                </c:pt>
                <c:pt idx="174">
                  <c:v>296</c:v>
                </c:pt>
                <c:pt idx="175">
                  <c:v>297</c:v>
                </c:pt>
                <c:pt idx="176">
                  <c:v>297</c:v>
                </c:pt>
                <c:pt idx="177">
                  <c:v>298</c:v>
                </c:pt>
                <c:pt idx="178">
                  <c:v>298</c:v>
                </c:pt>
                <c:pt idx="179">
                  <c:v>298</c:v>
                </c:pt>
                <c:pt idx="180">
                  <c:v>298</c:v>
                </c:pt>
                <c:pt idx="181">
                  <c:v>299</c:v>
                </c:pt>
                <c:pt idx="182">
                  <c:v>299</c:v>
                </c:pt>
                <c:pt idx="183">
                  <c:v>299</c:v>
                </c:pt>
                <c:pt idx="184">
                  <c:v>299</c:v>
                </c:pt>
                <c:pt idx="185">
                  <c:v>300</c:v>
                </c:pt>
                <c:pt idx="186">
                  <c:v>300</c:v>
                </c:pt>
                <c:pt idx="187">
                  <c:v>300</c:v>
                </c:pt>
                <c:pt idx="188">
                  <c:v>301</c:v>
                </c:pt>
                <c:pt idx="189">
                  <c:v>301</c:v>
                </c:pt>
                <c:pt idx="190">
                  <c:v>301</c:v>
                </c:pt>
                <c:pt idx="191">
                  <c:v>301</c:v>
                </c:pt>
                <c:pt idx="192">
                  <c:v>301</c:v>
                </c:pt>
                <c:pt idx="193">
                  <c:v>302</c:v>
                </c:pt>
                <c:pt idx="194">
                  <c:v>303</c:v>
                </c:pt>
                <c:pt idx="195">
                  <c:v>302</c:v>
                </c:pt>
                <c:pt idx="196">
                  <c:v>303</c:v>
                </c:pt>
                <c:pt idx="197">
                  <c:v>303</c:v>
                </c:pt>
                <c:pt idx="198">
                  <c:v>303</c:v>
                </c:pt>
                <c:pt idx="199">
                  <c:v>304</c:v>
                </c:pt>
                <c:pt idx="200">
                  <c:v>304</c:v>
                </c:pt>
                <c:pt idx="201">
                  <c:v>304</c:v>
                </c:pt>
                <c:pt idx="202">
                  <c:v>304</c:v>
                </c:pt>
                <c:pt idx="203">
                  <c:v>305</c:v>
                </c:pt>
                <c:pt idx="204">
                  <c:v>305</c:v>
                </c:pt>
                <c:pt idx="205">
                  <c:v>305</c:v>
                </c:pt>
                <c:pt idx="206">
                  <c:v>305</c:v>
                </c:pt>
                <c:pt idx="207">
                  <c:v>306</c:v>
                </c:pt>
                <c:pt idx="208">
                  <c:v>306</c:v>
                </c:pt>
                <c:pt idx="209">
                  <c:v>306</c:v>
                </c:pt>
                <c:pt idx="210">
                  <c:v>306</c:v>
                </c:pt>
                <c:pt idx="211">
                  <c:v>307</c:v>
                </c:pt>
                <c:pt idx="212">
                  <c:v>307</c:v>
                </c:pt>
                <c:pt idx="213">
                  <c:v>307</c:v>
                </c:pt>
                <c:pt idx="214">
                  <c:v>307</c:v>
                </c:pt>
                <c:pt idx="215">
                  <c:v>308</c:v>
                </c:pt>
                <c:pt idx="216">
                  <c:v>308</c:v>
                </c:pt>
                <c:pt idx="217">
                  <c:v>308</c:v>
                </c:pt>
                <c:pt idx="218">
                  <c:v>309</c:v>
                </c:pt>
                <c:pt idx="219">
                  <c:v>308</c:v>
                </c:pt>
                <c:pt idx="220">
                  <c:v>309</c:v>
                </c:pt>
                <c:pt idx="221">
                  <c:v>309</c:v>
                </c:pt>
                <c:pt idx="222">
                  <c:v>309</c:v>
                </c:pt>
                <c:pt idx="223">
                  <c:v>310</c:v>
                </c:pt>
                <c:pt idx="224">
                  <c:v>310</c:v>
                </c:pt>
                <c:pt idx="225">
                  <c:v>310</c:v>
                </c:pt>
                <c:pt idx="226">
                  <c:v>310</c:v>
                </c:pt>
                <c:pt idx="227">
                  <c:v>310</c:v>
                </c:pt>
                <c:pt idx="228">
                  <c:v>310</c:v>
                </c:pt>
                <c:pt idx="229">
                  <c:v>311</c:v>
                </c:pt>
                <c:pt idx="230">
                  <c:v>311</c:v>
                </c:pt>
                <c:pt idx="231">
                  <c:v>311</c:v>
                </c:pt>
                <c:pt idx="232">
                  <c:v>311</c:v>
                </c:pt>
                <c:pt idx="233">
                  <c:v>311</c:v>
                </c:pt>
                <c:pt idx="234">
                  <c:v>311</c:v>
                </c:pt>
                <c:pt idx="235">
                  <c:v>312</c:v>
                </c:pt>
                <c:pt idx="236">
                  <c:v>312</c:v>
                </c:pt>
                <c:pt idx="237">
                  <c:v>312</c:v>
                </c:pt>
                <c:pt idx="238">
                  <c:v>312</c:v>
                </c:pt>
                <c:pt idx="239">
                  <c:v>312</c:v>
                </c:pt>
                <c:pt idx="240">
                  <c:v>313</c:v>
                </c:pt>
                <c:pt idx="241">
                  <c:v>313</c:v>
                </c:pt>
                <c:pt idx="242">
                  <c:v>314</c:v>
                </c:pt>
                <c:pt idx="243">
                  <c:v>314</c:v>
                </c:pt>
                <c:pt idx="244">
                  <c:v>314</c:v>
                </c:pt>
                <c:pt idx="245">
                  <c:v>314</c:v>
                </c:pt>
                <c:pt idx="246">
                  <c:v>314</c:v>
                </c:pt>
                <c:pt idx="247">
                  <c:v>314</c:v>
                </c:pt>
                <c:pt idx="248">
                  <c:v>315</c:v>
                </c:pt>
                <c:pt idx="249">
                  <c:v>315</c:v>
                </c:pt>
                <c:pt idx="250">
                  <c:v>315</c:v>
                </c:pt>
                <c:pt idx="251">
                  <c:v>315</c:v>
                </c:pt>
                <c:pt idx="252">
                  <c:v>315</c:v>
                </c:pt>
                <c:pt idx="253">
                  <c:v>316</c:v>
                </c:pt>
                <c:pt idx="254">
                  <c:v>316</c:v>
                </c:pt>
                <c:pt idx="255">
                  <c:v>316</c:v>
                </c:pt>
                <c:pt idx="256">
                  <c:v>316</c:v>
                </c:pt>
                <c:pt idx="257">
                  <c:v>316</c:v>
                </c:pt>
                <c:pt idx="258">
                  <c:v>316</c:v>
                </c:pt>
                <c:pt idx="259">
                  <c:v>316</c:v>
                </c:pt>
                <c:pt idx="260">
                  <c:v>317</c:v>
                </c:pt>
                <c:pt idx="261">
                  <c:v>317</c:v>
                </c:pt>
                <c:pt idx="262">
                  <c:v>317</c:v>
                </c:pt>
                <c:pt idx="263">
                  <c:v>317</c:v>
                </c:pt>
                <c:pt idx="264">
                  <c:v>317</c:v>
                </c:pt>
                <c:pt idx="265">
                  <c:v>318</c:v>
                </c:pt>
                <c:pt idx="266">
                  <c:v>318</c:v>
                </c:pt>
                <c:pt idx="267">
                  <c:v>318</c:v>
                </c:pt>
                <c:pt idx="268">
                  <c:v>318</c:v>
                </c:pt>
                <c:pt idx="269">
                  <c:v>318</c:v>
                </c:pt>
                <c:pt idx="270">
                  <c:v>318</c:v>
                </c:pt>
                <c:pt idx="271">
                  <c:v>318</c:v>
                </c:pt>
                <c:pt idx="272">
                  <c:v>319</c:v>
                </c:pt>
                <c:pt idx="273">
                  <c:v>319</c:v>
                </c:pt>
                <c:pt idx="274">
                  <c:v>319</c:v>
                </c:pt>
                <c:pt idx="275">
                  <c:v>319</c:v>
                </c:pt>
                <c:pt idx="276">
                  <c:v>319</c:v>
                </c:pt>
                <c:pt idx="277">
                  <c:v>320</c:v>
                </c:pt>
                <c:pt idx="278">
                  <c:v>320</c:v>
                </c:pt>
                <c:pt idx="279">
                  <c:v>320</c:v>
                </c:pt>
                <c:pt idx="280">
                  <c:v>320</c:v>
                </c:pt>
                <c:pt idx="281">
                  <c:v>320</c:v>
                </c:pt>
                <c:pt idx="282">
                  <c:v>320</c:v>
                </c:pt>
                <c:pt idx="283">
                  <c:v>320</c:v>
                </c:pt>
                <c:pt idx="284">
                  <c:v>320</c:v>
                </c:pt>
                <c:pt idx="285">
                  <c:v>320</c:v>
                </c:pt>
                <c:pt idx="286">
                  <c:v>321</c:v>
                </c:pt>
                <c:pt idx="287">
                  <c:v>321</c:v>
                </c:pt>
                <c:pt idx="288">
                  <c:v>321</c:v>
                </c:pt>
                <c:pt idx="289">
                  <c:v>321</c:v>
                </c:pt>
                <c:pt idx="290">
                  <c:v>321</c:v>
                </c:pt>
                <c:pt idx="291">
                  <c:v>321</c:v>
                </c:pt>
                <c:pt idx="292">
                  <c:v>321</c:v>
                </c:pt>
                <c:pt idx="293">
                  <c:v>322</c:v>
                </c:pt>
                <c:pt idx="294">
                  <c:v>322</c:v>
                </c:pt>
                <c:pt idx="295">
                  <c:v>322</c:v>
                </c:pt>
                <c:pt idx="296">
                  <c:v>322</c:v>
                </c:pt>
                <c:pt idx="297">
                  <c:v>322</c:v>
                </c:pt>
                <c:pt idx="298">
                  <c:v>323</c:v>
                </c:pt>
                <c:pt idx="299">
                  <c:v>323</c:v>
                </c:pt>
                <c:pt idx="300">
                  <c:v>323</c:v>
                </c:pt>
                <c:pt idx="301">
                  <c:v>323</c:v>
                </c:pt>
                <c:pt idx="302">
                  <c:v>323</c:v>
                </c:pt>
                <c:pt idx="303">
                  <c:v>323</c:v>
                </c:pt>
                <c:pt idx="304">
                  <c:v>324</c:v>
                </c:pt>
                <c:pt idx="305">
                  <c:v>324</c:v>
                </c:pt>
                <c:pt idx="306">
                  <c:v>324</c:v>
                </c:pt>
                <c:pt idx="307">
                  <c:v>323</c:v>
                </c:pt>
                <c:pt idx="308">
                  <c:v>323</c:v>
                </c:pt>
                <c:pt idx="309">
                  <c:v>324</c:v>
                </c:pt>
                <c:pt idx="310">
                  <c:v>324</c:v>
                </c:pt>
                <c:pt idx="311">
                  <c:v>325</c:v>
                </c:pt>
                <c:pt idx="312">
                  <c:v>324</c:v>
                </c:pt>
                <c:pt idx="313">
                  <c:v>324</c:v>
                </c:pt>
                <c:pt idx="314">
                  <c:v>325</c:v>
                </c:pt>
                <c:pt idx="315">
                  <c:v>325</c:v>
                </c:pt>
                <c:pt idx="316">
                  <c:v>325</c:v>
                </c:pt>
                <c:pt idx="317">
                  <c:v>325</c:v>
                </c:pt>
                <c:pt idx="318">
                  <c:v>325</c:v>
                </c:pt>
                <c:pt idx="319">
                  <c:v>325</c:v>
                </c:pt>
                <c:pt idx="320">
                  <c:v>325</c:v>
                </c:pt>
                <c:pt idx="321">
                  <c:v>325</c:v>
                </c:pt>
                <c:pt idx="322">
                  <c:v>325</c:v>
                </c:pt>
                <c:pt idx="323">
                  <c:v>326</c:v>
                </c:pt>
                <c:pt idx="324">
                  <c:v>326</c:v>
                </c:pt>
                <c:pt idx="325">
                  <c:v>326</c:v>
                </c:pt>
                <c:pt idx="326">
                  <c:v>326</c:v>
                </c:pt>
                <c:pt idx="327">
                  <c:v>327</c:v>
                </c:pt>
                <c:pt idx="328">
                  <c:v>327</c:v>
                </c:pt>
                <c:pt idx="329">
                  <c:v>327</c:v>
                </c:pt>
                <c:pt idx="330">
                  <c:v>327</c:v>
                </c:pt>
                <c:pt idx="331">
                  <c:v>327</c:v>
                </c:pt>
                <c:pt idx="332">
                  <c:v>327</c:v>
                </c:pt>
                <c:pt idx="333">
                  <c:v>327</c:v>
                </c:pt>
                <c:pt idx="334">
                  <c:v>328</c:v>
                </c:pt>
                <c:pt idx="335">
                  <c:v>328</c:v>
                </c:pt>
                <c:pt idx="336">
                  <c:v>328</c:v>
                </c:pt>
                <c:pt idx="337">
                  <c:v>328</c:v>
                </c:pt>
                <c:pt idx="338">
                  <c:v>328</c:v>
                </c:pt>
                <c:pt idx="339">
                  <c:v>328</c:v>
                </c:pt>
                <c:pt idx="340">
                  <c:v>328</c:v>
                </c:pt>
                <c:pt idx="341">
                  <c:v>328</c:v>
                </c:pt>
                <c:pt idx="342">
                  <c:v>329</c:v>
                </c:pt>
                <c:pt idx="343">
                  <c:v>329</c:v>
                </c:pt>
                <c:pt idx="344">
                  <c:v>329</c:v>
                </c:pt>
                <c:pt idx="345">
                  <c:v>329</c:v>
                </c:pt>
                <c:pt idx="346">
                  <c:v>329</c:v>
                </c:pt>
                <c:pt idx="347">
                  <c:v>329</c:v>
                </c:pt>
                <c:pt idx="348">
                  <c:v>329</c:v>
                </c:pt>
                <c:pt idx="349">
                  <c:v>330</c:v>
                </c:pt>
                <c:pt idx="350">
                  <c:v>329</c:v>
                </c:pt>
                <c:pt idx="351">
                  <c:v>330</c:v>
                </c:pt>
                <c:pt idx="352">
                  <c:v>330</c:v>
                </c:pt>
                <c:pt idx="353">
                  <c:v>330</c:v>
                </c:pt>
                <c:pt idx="354">
                  <c:v>330</c:v>
                </c:pt>
                <c:pt idx="355">
                  <c:v>330</c:v>
                </c:pt>
                <c:pt idx="356">
                  <c:v>330</c:v>
                </c:pt>
                <c:pt idx="357">
                  <c:v>330</c:v>
                </c:pt>
                <c:pt idx="358">
                  <c:v>330</c:v>
                </c:pt>
                <c:pt idx="359">
                  <c:v>331</c:v>
                </c:pt>
                <c:pt idx="360">
                  <c:v>331</c:v>
                </c:pt>
                <c:pt idx="361">
                  <c:v>331</c:v>
                </c:pt>
                <c:pt idx="362">
                  <c:v>332</c:v>
                </c:pt>
                <c:pt idx="363">
                  <c:v>332</c:v>
                </c:pt>
                <c:pt idx="364">
                  <c:v>332</c:v>
                </c:pt>
                <c:pt idx="365">
                  <c:v>332</c:v>
                </c:pt>
                <c:pt idx="366">
                  <c:v>332</c:v>
                </c:pt>
                <c:pt idx="367">
                  <c:v>333</c:v>
                </c:pt>
                <c:pt idx="368">
                  <c:v>333</c:v>
                </c:pt>
                <c:pt idx="369">
                  <c:v>333</c:v>
                </c:pt>
                <c:pt idx="370">
                  <c:v>333</c:v>
                </c:pt>
                <c:pt idx="371">
                  <c:v>333</c:v>
                </c:pt>
                <c:pt idx="372">
                  <c:v>333</c:v>
                </c:pt>
                <c:pt idx="373">
                  <c:v>333</c:v>
                </c:pt>
                <c:pt idx="374">
                  <c:v>334</c:v>
                </c:pt>
                <c:pt idx="375">
                  <c:v>334</c:v>
                </c:pt>
                <c:pt idx="376">
                  <c:v>334</c:v>
                </c:pt>
                <c:pt idx="377">
                  <c:v>334</c:v>
                </c:pt>
                <c:pt idx="378">
                  <c:v>334</c:v>
                </c:pt>
                <c:pt idx="379">
                  <c:v>335</c:v>
                </c:pt>
                <c:pt idx="380">
                  <c:v>335</c:v>
                </c:pt>
                <c:pt idx="381">
                  <c:v>335</c:v>
                </c:pt>
                <c:pt idx="382">
                  <c:v>335</c:v>
                </c:pt>
                <c:pt idx="383">
                  <c:v>335</c:v>
                </c:pt>
                <c:pt idx="384">
                  <c:v>335</c:v>
                </c:pt>
                <c:pt idx="385">
                  <c:v>336</c:v>
                </c:pt>
                <c:pt idx="386">
                  <c:v>336</c:v>
                </c:pt>
                <c:pt idx="387">
                  <c:v>336</c:v>
                </c:pt>
                <c:pt idx="388">
                  <c:v>337</c:v>
                </c:pt>
                <c:pt idx="389">
                  <c:v>337</c:v>
                </c:pt>
                <c:pt idx="390">
                  <c:v>337</c:v>
                </c:pt>
                <c:pt idx="391">
                  <c:v>337</c:v>
                </c:pt>
                <c:pt idx="392">
                  <c:v>337</c:v>
                </c:pt>
                <c:pt idx="393">
                  <c:v>337</c:v>
                </c:pt>
                <c:pt idx="394">
                  <c:v>338</c:v>
                </c:pt>
                <c:pt idx="395">
                  <c:v>338</c:v>
                </c:pt>
                <c:pt idx="396">
                  <c:v>338</c:v>
                </c:pt>
                <c:pt idx="397">
                  <c:v>338</c:v>
                </c:pt>
                <c:pt idx="398">
                  <c:v>339</c:v>
                </c:pt>
                <c:pt idx="399">
                  <c:v>339</c:v>
                </c:pt>
                <c:pt idx="400">
                  <c:v>339</c:v>
                </c:pt>
                <c:pt idx="401">
                  <c:v>340</c:v>
                </c:pt>
                <c:pt idx="402">
                  <c:v>340</c:v>
                </c:pt>
                <c:pt idx="403">
                  <c:v>340</c:v>
                </c:pt>
                <c:pt idx="404">
                  <c:v>340</c:v>
                </c:pt>
                <c:pt idx="405">
                  <c:v>340</c:v>
                </c:pt>
                <c:pt idx="406">
                  <c:v>340</c:v>
                </c:pt>
                <c:pt idx="407">
                  <c:v>340</c:v>
                </c:pt>
                <c:pt idx="408">
                  <c:v>340</c:v>
                </c:pt>
                <c:pt idx="409">
                  <c:v>341</c:v>
                </c:pt>
                <c:pt idx="410">
                  <c:v>341</c:v>
                </c:pt>
                <c:pt idx="411">
                  <c:v>341</c:v>
                </c:pt>
                <c:pt idx="412">
                  <c:v>342</c:v>
                </c:pt>
                <c:pt idx="413">
                  <c:v>341</c:v>
                </c:pt>
                <c:pt idx="414">
                  <c:v>341</c:v>
                </c:pt>
                <c:pt idx="415">
                  <c:v>341</c:v>
                </c:pt>
                <c:pt idx="416">
                  <c:v>341</c:v>
                </c:pt>
                <c:pt idx="417">
                  <c:v>342</c:v>
                </c:pt>
                <c:pt idx="418">
                  <c:v>342</c:v>
                </c:pt>
                <c:pt idx="419">
                  <c:v>342</c:v>
                </c:pt>
                <c:pt idx="420">
                  <c:v>342</c:v>
                </c:pt>
                <c:pt idx="421">
                  <c:v>343</c:v>
                </c:pt>
                <c:pt idx="422">
                  <c:v>343</c:v>
                </c:pt>
                <c:pt idx="423">
                  <c:v>343</c:v>
                </c:pt>
                <c:pt idx="424">
                  <c:v>344</c:v>
                </c:pt>
                <c:pt idx="425">
                  <c:v>344</c:v>
                </c:pt>
                <c:pt idx="426">
                  <c:v>344</c:v>
                </c:pt>
                <c:pt idx="427">
                  <c:v>344</c:v>
                </c:pt>
                <c:pt idx="428">
                  <c:v>344</c:v>
                </c:pt>
                <c:pt idx="429">
                  <c:v>345</c:v>
                </c:pt>
                <c:pt idx="430">
                  <c:v>345</c:v>
                </c:pt>
                <c:pt idx="431">
                  <c:v>345</c:v>
                </c:pt>
                <c:pt idx="432">
                  <c:v>346</c:v>
                </c:pt>
                <c:pt idx="433">
                  <c:v>346</c:v>
                </c:pt>
                <c:pt idx="434">
                  <c:v>346</c:v>
                </c:pt>
                <c:pt idx="435">
                  <c:v>346</c:v>
                </c:pt>
                <c:pt idx="436">
                  <c:v>346</c:v>
                </c:pt>
                <c:pt idx="437">
                  <c:v>346</c:v>
                </c:pt>
                <c:pt idx="438">
                  <c:v>346</c:v>
                </c:pt>
                <c:pt idx="439">
                  <c:v>346</c:v>
                </c:pt>
                <c:pt idx="440">
                  <c:v>346</c:v>
                </c:pt>
                <c:pt idx="441">
                  <c:v>346</c:v>
                </c:pt>
                <c:pt idx="442">
                  <c:v>347</c:v>
                </c:pt>
                <c:pt idx="443">
                  <c:v>347</c:v>
                </c:pt>
                <c:pt idx="444">
                  <c:v>347</c:v>
                </c:pt>
                <c:pt idx="445">
                  <c:v>347</c:v>
                </c:pt>
                <c:pt idx="446">
                  <c:v>347</c:v>
                </c:pt>
                <c:pt idx="447">
                  <c:v>347</c:v>
                </c:pt>
                <c:pt idx="448">
                  <c:v>347</c:v>
                </c:pt>
                <c:pt idx="449">
                  <c:v>348</c:v>
                </c:pt>
                <c:pt idx="450">
                  <c:v>348</c:v>
                </c:pt>
                <c:pt idx="451">
                  <c:v>348</c:v>
                </c:pt>
                <c:pt idx="452">
                  <c:v>348</c:v>
                </c:pt>
                <c:pt idx="453">
                  <c:v>348</c:v>
                </c:pt>
                <c:pt idx="454">
                  <c:v>348</c:v>
                </c:pt>
                <c:pt idx="455">
                  <c:v>349</c:v>
                </c:pt>
                <c:pt idx="456">
                  <c:v>349</c:v>
                </c:pt>
                <c:pt idx="457">
                  <c:v>348</c:v>
                </c:pt>
                <c:pt idx="458">
                  <c:v>349</c:v>
                </c:pt>
                <c:pt idx="459">
                  <c:v>349</c:v>
                </c:pt>
                <c:pt idx="460">
                  <c:v>349</c:v>
                </c:pt>
                <c:pt idx="461">
                  <c:v>349</c:v>
                </c:pt>
                <c:pt idx="462">
                  <c:v>349</c:v>
                </c:pt>
                <c:pt idx="463">
                  <c:v>349</c:v>
                </c:pt>
                <c:pt idx="464">
                  <c:v>349</c:v>
                </c:pt>
                <c:pt idx="465">
                  <c:v>350</c:v>
                </c:pt>
                <c:pt idx="466">
                  <c:v>350</c:v>
                </c:pt>
                <c:pt idx="467">
                  <c:v>350</c:v>
                </c:pt>
                <c:pt idx="468">
                  <c:v>350</c:v>
                </c:pt>
                <c:pt idx="469">
                  <c:v>350</c:v>
                </c:pt>
                <c:pt idx="470">
                  <c:v>350</c:v>
                </c:pt>
                <c:pt idx="471">
                  <c:v>350</c:v>
                </c:pt>
                <c:pt idx="472">
                  <c:v>350</c:v>
                </c:pt>
                <c:pt idx="473">
                  <c:v>351</c:v>
                </c:pt>
                <c:pt idx="474">
                  <c:v>351</c:v>
                </c:pt>
                <c:pt idx="475">
                  <c:v>351</c:v>
                </c:pt>
                <c:pt idx="476">
                  <c:v>351</c:v>
                </c:pt>
                <c:pt idx="477">
                  <c:v>351</c:v>
                </c:pt>
                <c:pt idx="478">
                  <c:v>352</c:v>
                </c:pt>
                <c:pt idx="479">
                  <c:v>352</c:v>
                </c:pt>
                <c:pt idx="480">
                  <c:v>352</c:v>
                </c:pt>
                <c:pt idx="481">
                  <c:v>352</c:v>
                </c:pt>
                <c:pt idx="482">
                  <c:v>352</c:v>
                </c:pt>
                <c:pt idx="483">
                  <c:v>352</c:v>
                </c:pt>
                <c:pt idx="484">
                  <c:v>352</c:v>
                </c:pt>
                <c:pt idx="485">
                  <c:v>352</c:v>
                </c:pt>
                <c:pt idx="486">
                  <c:v>352</c:v>
                </c:pt>
                <c:pt idx="487">
                  <c:v>352</c:v>
                </c:pt>
                <c:pt idx="488">
                  <c:v>352</c:v>
                </c:pt>
                <c:pt idx="489">
                  <c:v>353</c:v>
                </c:pt>
                <c:pt idx="490">
                  <c:v>353</c:v>
                </c:pt>
                <c:pt idx="491">
                  <c:v>353</c:v>
                </c:pt>
                <c:pt idx="492">
                  <c:v>353</c:v>
                </c:pt>
                <c:pt idx="493">
                  <c:v>353</c:v>
                </c:pt>
                <c:pt idx="494">
                  <c:v>354</c:v>
                </c:pt>
                <c:pt idx="495">
                  <c:v>354</c:v>
                </c:pt>
                <c:pt idx="496">
                  <c:v>354</c:v>
                </c:pt>
                <c:pt idx="497">
                  <c:v>354</c:v>
                </c:pt>
                <c:pt idx="498">
                  <c:v>354</c:v>
                </c:pt>
                <c:pt idx="499">
                  <c:v>354</c:v>
                </c:pt>
                <c:pt idx="500">
                  <c:v>355</c:v>
                </c:pt>
                <c:pt idx="501">
                  <c:v>354</c:v>
                </c:pt>
                <c:pt idx="502">
                  <c:v>354</c:v>
                </c:pt>
                <c:pt idx="503">
                  <c:v>355</c:v>
                </c:pt>
                <c:pt idx="504">
                  <c:v>355</c:v>
                </c:pt>
                <c:pt idx="505">
                  <c:v>355</c:v>
                </c:pt>
                <c:pt idx="506">
                  <c:v>355</c:v>
                </c:pt>
                <c:pt idx="507">
                  <c:v>355</c:v>
                </c:pt>
                <c:pt idx="508">
                  <c:v>356</c:v>
                </c:pt>
                <c:pt idx="509">
                  <c:v>355</c:v>
                </c:pt>
                <c:pt idx="510">
                  <c:v>356</c:v>
                </c:pt>
                <c:pt idx="511">
                  <c:v>356</c:v>
                </c:pt>
                <c:pt idx="512">
                  <c:v>356</c:v>
                </c:pt>
                <c:pt idx="513">
                  <c:v>356</c:v>
                </c:pt>
                <c:pt idx="514">
                  <c:v>356</c:v>
                </c:pt>
                <c:pt idx="515">
                  <c:v>356</c:v>
                </c:pt>
                <c:pt idx="516">
                  <c:v>357</c:v>
                </c:pt>
                <c:pt idx="517">
                  <c:v>357</c:v>
                </c:pt>
                <c:pt idx="518">
                  <c:v>357</c:v>
                </c:pt>
                <c:pt idx="519">
                  <c:v>357</c:v>
                </c:pt>
                <c:pt idx="520">
                  <c:v>357</c:v>
                </c:pt>
                <c:pt idx="521">
                  <c:v>358</c:v>
                </c:pt>
                <c:pt idx="522">
                  <c:v>357</c:v>
                </c:pt>
                <c:pt idx="523">
                  <c:v>357</c:v>
                </c:pt>
                <c:pt idx="524">
                  <c:v>358</c:v>
                </c:pt>
                <c:pt idx="525">
                  <c:v>358</c:v>
                </c:pt>
                <c:pt idx="526">
                  <c:v>358</c:v>
                </c:pt>
                <c:pt idx="527">
                  <c:v>358</c:v>
                </c:pt>
                <c:pt idx="528">
                  <c:v>358</c:v>
                </c:pt>
                <c:pt idx="529">
                  <c:v>358</c:v>
                </c:pt>
                <c:pt idx="530">
                  <c:v>359</c:v>
                </c:pt>
                <c:pt idx="531">
                  <c:v>359</c:v>
                </c:pt>
                <c:pt idx="532">
                  <c:v>359</c:v>
                </c:pt>
                <c:pt idx="533">
                  <c:v>359</c:v>
                </c:pt>
                <c:pt idx="534">
                  <c:v>359</c:v>
                </c:pt>
                <c:pt idx="535">
                  <c:v>359</c:v>
                </c:pt>
                <c:pt idx="536">
                  <c:v>360</c:v>
                </c:pt>
                <c:pt idx="537">
                  <c:v>360</c:v>
                </c:pt>
                <c:pt idx="538">
                  <c:v>360</c:v>
                </c:pt>
                <c:pt idx="539">
                  <c:v>360</c:v>
                </c:pt>
                <c:pt idx="540">
                  <c:v>360</c:v>
                </c:pt>
                <c:pt idx="541">
                  <c:v>360</c:v>
                </c:pt>
                <c:pt idx="542">
                  <c:v>360</c:v>
                </c:pt>
                <c:pt idx="543">
                  <c:v>361</c:v>
                </c:pt>
                <c:pt idx="544">
                  <c:v>361</c:v>
                </c:pt>
                <c:pt idx="545">
                  <c:v>361</c:v>
                </c:pt>
                <c:pt idx="546">
                  <c:v>362</c:v>
                </c:pt>
                <c:pt idx="547">
                  <c:v>362</c:v>
                </c:pt>
                <c:pt idx="548">
                  <c:v>362</c:v>
                </c:pt>
                <c:pt idx="549">
                  <c:v>362</c:v>
                </c:pt>
                <c:pt idx="550">
                  <c:v>362</c:v>
                </c:pt>
                <c:pt idx="551">
                  <c:v>362</c:v>
                </c:pt>
                <c:pt idx="552">
                  <c:v>362</c:v>
                </c:pt>
                <c:pt idx="553">
                  <c:v>362</c:v>
                </c:pt>
                <c:pt idx="554">
                  <c:v>363</c:v>
                </c:pt>
                <c:pt idx="555">
                  <c:v>362</c:v>
                </c:pt>
                <c:pt idx="556">
                  <c:v>362</c:v>
                </c:pt>
                <c:pt idx="557">
                  <c:v>363</c:v>
                </c:pt>
                <c:pt idx="558">
                  <c:v>363</c:v>
                </c:pt>
                <c:pt idx="559">
                  <c:v>363</c:v>
                </c:pt>
                <c:pt idx="560">
                  <c:v>363</c:v>
                </c:pt>
                <c:pt idx="561">
                  <c:v>363</c:v>
                </c:pt>
                <c:pt idx="562">
                  <c:v>363</c:v>
                </c:pt>
                <c:pt idx="563">
                  <c:v>364</c:v>
                </c:pt>
                <c:pt idx="564">
                  <c:v>364</c:v>
                </c:pt>
                <c:pt idx="565">
                  <c:v>364</c:v>
                </c:pt>
                <c:pt idx="566">
                  <c:v>364</c:v>
                </c:pt>
                <c:pt idx="567">
                  <c:v>364</c:v>
                </c:pt>
                <c:pt idx="568">
                  <c:v>365</c:v>
                </c:pt>
                <c:pt idx="569">
                  <c:v>365</c:v>
                </c:pt>
                <c:pt idx="570">
                  <c:v>365</c:v>
                </c:pt>
                <c:pt idx="571">
                  <c:v>365</c:v>
                </c:pt>
                <c:pt idx="572">
                  <c:v>365</c:v>
                </c:pt>
                <c:pt idx="573">
                  <c:v>365</c:v>
                </c:pt>
                <c:pt idx="574">
                  <c:v>365</c:v>
                </c:pt>
                <c:pt idx="575">
                  <c:v>366</c:v>
                </c:pt>
                <c:pt idx="576">
                  <c:v>366</c:v>
                </c:pt>
                <c:pt idx="577">
                  <c:v>366</c:v>
                </c:pt>
                <c:pt idx="578">
                  <c:v>366</c:v>
                </c:pt>
                <c:pt idx="579">
                  <c:v>366</c:v>
                </c:pt>
                <c:pt idx="580">
                  <c:v>366</c:v>
                </c:pt>
                <c:pt idx="581">
                  <c:v>367</c:v>
                </c:pt>
                <c:pt idx="582">
                  <c:v>367</c:v>
                </c:pt>
                <c:pt idx="583">
                  <c:v>367</c:v>
                </c:pt>
                <c:pt idx="584">
                  <c:v>368</c:v>
                </c:pt>
                <c:pt idx="585">
                  <c:v>368</c:v>
                </c:pt>
                <c:pt idx="586">
                  <c:v>368</c:v>
                </c:pt>
                <c:pt idx="587">
                  <c:v>368</c:v>
                </c:pt>
                <c:pt idx="588">
                  <c:v>368</c:v>
                </c:pt>
                <c:pt idx="589">
                  <c:v>369</c:v>
                </c:pt>
                <c:pt idx="590">
                  <c:v>369</c:v>
                </c:pt>
                <c:pt idx="591">
                  <c:v>369</c:v>
                </c:pt>
                <c:pt idx="592">
                  <c:v>369</c:v>
                </c:pt>
                <c:pt idx="593">
                  <c:v>369</c:v>
                </c:pt>
                <c:pt idx="594">
                  <c:v>369</c:v>
                </c:pt>
                <c:pt idx="595">
                  <c:v>370</c:v>
                </c:pt>
                <c:pt idx="596">
                  <c:v>370</c:v>
                </c:pt>
                <c:pt idx="597">
                  <c:v>370</c:v>
                </c:pt>
                <c:pt idx="598">
                  <c:v>370</c:v>
                </c:pt>
                <c:pt idx="599">
                  <c:v>370</c:v>
                </c:pt>
                <c:pt idx="600">
                  <c:v>371</c:v>
                </c:pt>
                <c:pt idx="601">
                  <c:v>371</c:v>
                </c:pt>
                <c:pt idx="602">
                  <c:v>371</c:v>
                </c:pt>
                <c:pt idx="603">
                  <c:v>371</c:v>
                </c:pt>
                <c:pt idx="604">
                  <c:v>372</c:v>
                </c:pt>
                <c:pt idx="605">
                  <c:v>372</c:v>
                </c:pt>
                <c:pt idx="606">
                  <c:v>372</c:v>
                </c:pt>
                <c:pt idx="607">
                  <c:v>372</c:v>
                </c:pt>
                <c:pt idx="608">
                  <c:v>372</c:v>
                </c:pt>
                <c:pt idx="609">
                  <c:v>372</c:v>
                </c:pt>
                <c:pt idx="610">
                  <c:v>372</c:v>
                </c:pt>
                <c:pt idx="611">
                  <c:v>373</c:v>
                </c:pt>
                <c:pt idx="612">
                  <c:v>373</c:v>
                </c:pt>
                <c:pt idx="613">
                  <c:v>373</c:v>
                </c:pt>
                <c:pt idx="614">
                  <c:v>373</c:v>
                </c:pt>
                <c:pt idx="615">
                  <c:v>373</c:v>
                </c:pt>
                <c:pt idx="616">
                  <c:v>374</c:v>
                </c:pt>
                <c:pt idx="617">
                  <c:v>374</c:v>
                </c:pt>
                <c:pt idx="618">
                  <c:v>374</c:v>
                </c:pt>
                <c:pt idx="619">
                  <c:v>374</c:v>
                </c:pt>
                <c:pt idx="620">
                  <c:v>374</c:v>
                </c:pt>
                <c:pt idx="621">
                  <c:v>374</c:v>
                </c:pt>
                <c:pt idx="622">
                  <c:v>375</c:v>
                </c:pt>
                <c:pt idx="623">
                  <c:v>375</c:v>
                </c:pt>
                <c:pt idx="624">
                  <c:v>375</c:v>
                </c:pt>
                <c:pt idx="625">
                  <c:v>375</c:v>
                </c:pt>
                <c:pt idx="626">
                  <c:v>375</c:v>
                </c:pt>
                <c:pt idx="627">
                  <c:v>376</c:v>
                </c:pt>
                <c:pt idx="628">
                  <c:v>376</c:v>
                </c:pt>
                <c:pt idx="629">
                  <c:v>376</c:v>
                </c:pt>
                <c:pt idx="630">
                  <c:v>376</c:v>
                </c:pt>
                <c:pt idx="631">
                  <c:v>376</c:v>
                </c:pt>
                <c:pt idx="632">
                  <c:v>376</c:v>
                </c:pt>
                <c:pt idx="633">
                  <c:v>376</c:v>
                </c:pt>
                <c:pt idx="634">
                  <c:v>376</c:v>
                </c:pt>
                <c:pt idx="635">
                  <c:v>376</c:v>
                </c:pt>
                <c:pt idx="636">
                  <c:v>377</c:v>
                </c:pt>
                <c:pt idx="637">
                  <c:v>377</c:v>
                </c:pt>
                <c:pt idx="638">
                  <c:v>377</c:v>
                </c:pt>
                <c:pt idx="639">
                  <c:v>377</c:v>
                </c:pt>
                <c:pt idx="640">
                  <c:v>377</c:v>
                </c:pt>
                <c:pt idx="641">
                  <c:v>378</c:v>
                </c:pt>
                <c:pt idx="642">
                  <c:v>378</c:v>
                </c:pt>
                <c:pt idx="643">
                  <c:v>379</c:v>
                </c:pt>
                <c:pt idx="644">
                  <c:v>378</c:v>
                </c:pt>
                <c:pt idx="645">
                  <c:v>378</c:v>
                </c:pt>
                <c:pt idx="646">
                  <c:v>379</c:v>
                </c:pt>
                <c:pt idx="647">
                  <c:v>379</c:v>
                </c:pt>
                <c:pt idx="648">
                  <c:v>379</c:v>
                </c:pt>
                <c:pt idx="649">
                  <c:v>379</c:v>
                </c:pt>
                <c:pt idx="650">
                  <c:v>379</c:v>
                </c:pt>
                <c:pt idx="651">
                  <c:v>379</c:v>
                </c:pt>
                <c:pt idx="652">
                  <c:v>379</c:v>
                </c:pt>
                <c:pt idx="653">
                  <c:v>380</c:v>
                </c:pt>
                <c:pt idx="654">
                  <c:v>380</c:v>
                </c:pt>
                <c:pt idx="655">
                  <c:v>380</c:v>
                </c:pt>
                <c:pt idx="656">
                  <c:v>380</c:v>
                </c:pt>
                <c:pt idx="657">
                  <c:v>380</c:v>
                </c:pt>
                <c:pt idx="658">
                  <c:v>380</c:v>
                </c:pt>
                <c:pt idx="659">
                  <c:v>380</c:v>
                </c:pt>
                <c:pt idx="660">
                  <c:v>380</c:v>
                </c:pt>
                <c:pt idx="661">
                  <c:v>381</c:v>
                </c:pt>
                <c:pt idx="662">
                  <c:v>381</c:v>
                </c:pt>
                <c:pt idx="663">
                  <c:v>381</c:v>
                </c:pt>
                <c:pt idx="664">
                  <c:v>381</c:v>
                </c:pt>
                <c:pt idx="665">
                  <c:v>381</c:v>
                </c:pt>
                <c:pt idx="666">
                  <c:v>381</c:v>
                </c:pt>
                <c:pt idx="667">
                  <c:v>381</c:v>
                </c:pt>
                <c:pt idx="668">
                  <c:v>382</c:v>
                </c:pt>
                <c:pt idx="669">
                  <c:v>382</c:v>
                </c:pt>
                <c:pt idx="670">
                  <c:v>383</c:v>
                </c:pt>
                <c:pt idx="671">
                  <c:v>383</c:v>
                </c:pt>
                <c:pt idx="672">
                  <c:v>383</c:v>
                </c:pt>
                <c:pt idx="673">
                  <c:v>383</c:v>
                </c:pt>
                <c:pt idx="674">
                  <c:v>384</c:v>
                </c:pt>
                <c:pt idx="675">
                  <c:v>384</c:v>
                </c:pt>
                <c:pt idx="676">
                  <c:v>384</c:v>
                </c:pt>
                <c:pt idx="677">
                  <c:v>384</c:v>
                </c:pt>
                <c:pt idx="678">
                  <c:v>384</c:v>
                </c:pt>
                <c:pt idx="679">
                  <c:v>384</c:v>
                </c:pt>
                <c:pt idx="680">
                  <c:v>385</c:v>
                </c:pt>
                <c:pt idx="681">
                  <c:v>385</c:v>
                </c:pt>
                <c:pt idx="682">
                  <c:v>385</c:v>
                </c:pt>
                <c:pt idx="683">
                  <c:v>385</c:v>
                </c:pt>
                <c:pt idx="684">
                  <c:v>385</c:v>
                </c:pt>
                <c:pt idx="685">
                  <c:v>385</c:v>
                </c:pt>
                <c:pt idx="686">
                  <c:v>386</c:v>
                </c:pt>
                <c:pt idx="687">
                  <c:v>386</c:v>
                </c:pt>
                <c:pt idx="688">
                  <c:v>386</c:v>
                </c:pt>
                <c:pt idx="689">
                  <c:v>386</c:v>
                </c:pt>
                <c:pt idx="690">
                  <c:v>387</c:v>
                </c:pt>
                <c:pt idx="691">
                  <c:v>387</c:v>
                </c:pt>
                <c:pt idx="692">
                  <c:v>388</c:v>
                </c:pt>
                <c:pt idx="693">
                  <c:v>388</c:v>
                </c:pt>
                <c:pt idx="694">
                  <c:v>387</c:v>
                </c:pt>
                <c:pt idx="695">
                  <c:v>388</c:v>
                </c:pt>
                <c:pt idx="696">
                  <c:v>388</c:v>
                </c:pt>
                <c:pt idx="697">
                  <c:v>388</c:v>
                </c:pt>
                <c:pt idx="698">
                  <c:v>388</c:v>
                </c:pt>
                <c:pt idx="699">
                  <c:v>388</c:v>
                </c:pt>
                <c:pt idx="700">
                  <c:v>388</c:v>
                </c:pt>
                <c:pt idx="701">
                  <c:v>388</c:v>
                </c:pt>
                <c:pt idx="702">
                  <c:v>388</c:v>
                </c:pt>
                <c:pt idx="703">
                  <c:v>387</c:v>
                </c:pt>
                <c:pt idx="704">
                  <c:v>386</c:v>
                </c:pt>
                <c:pt idx="705">
                  <c:v>385</c:v>
                </c:pt>
                <c:pt idx="706">
                  <c:v>385</c:v>
                </c:pt>
                <c:pt idx="707">
                  <c:v>383</c:v>
                </c:pt>
                <c:pt idx="708">
                  <c:v>381</c:v>
                </c:pt>
                <c:pt idx="709">
                  <c:v>380</c:v>
                </c:pt>
                <c:pt idx="710">
                  <c:v>379</c:v>
                </c:pt>
                <c:pt idx="711">
                  <c:v>378</c:v>
                </c:pt>
                <c:pt idx="712">
                  <c:v>377</c:v>
                </c:pt>
                <c:pt idx="713">
                  <c:v>376</c:v>
                </c:pt>
                <c:pt idx="714">
                  <c:v>376</c:v>
                </c:pt>
                <c:pt idx="715">
                  <c:v>375</c:v>
                </c:pt>
                <c:pt idx="716">
                  <c:v>374</c:v>
                </c:pt>
                <c:pt idx="717">
                  <c:v>373</c:v>
                </c:pt>
                <c:pt idx="718">
                  <c:v>373</c:v>
                </c:pt>
                <c:pt idx="719">
                  <c:v>372</c:v>
                </c:pt>
                <c:pt idx="720">
                  <c:v>371</c:v>
                </c:pt>
                <c:pt idx="721">
                  <c:v>370</c:v>
                </c:pt>
                <c:pt idx="722">
                  <c:v>369</c:v>
                </c:pt>
                <c:pt idx="723">
                  <c:v>368</c:v>
                </c:pt>
                <c:pt idx="724">
                  <c:v>368</c:v>
                </c:pt>
                <c:pt idx="725">
                  <c:v>367</c:v>
                </c:pt>
                <c:pt idx="726">
                  <c:v>366</c:v>
                </c:pt>
                <c:pt idx="727">
                  <c:v>365</c:v>
                </c:pt>
                <c:pt idx="728">
                  <c:v>364</c:v>
                </c:pt>
                <c:pt idx="729">
                  <c:v>363</c:v>
                </c:pt>
                <c:pt idx="730">
                  <c:v>363</c:v>
                </c:pt>
                <c:pt idx="731">
                  <c:v>361</c:v>
                </c:pt>
                <c:pt idx="732">
                  <c:v>360</c:v>
                </c:pt>
                <c:pt idx="733">
                  <c:v>360</c:v>
                </c:pt>
                <c:pt idx="734">
                  <c:v/>
                </c:pt>
                <c:pt idx="735">
                  <c:v/>
                </c:pt>
                <c:pt idx="736">
                  <c:v/>
                </c:pt>
                <c:pt idx="737">
                  <c:v/>
                </c:pt>
                <c:pt idx="738">
                  <c:v/>
                </c:pt>
                <c:pt idx="739">
                  <c:v/>
                </c:pt>
                <c:pt idx="740">
                  <c:v/>
                </c:pt>
                <c:pt idx="741">
                  <c:v/>
                </c:pt>
                <c:pt idx="742">
                  <c:v/>
                </c:pt>
                <c:pt idx="743">
                  <c:v/>
                </c:pt>
                <c:pt idx="744">
                  <c:v/>
                </c:pt>
                <c:pt idx="745">
                  <c:v/>
                </c:pt>
                <c:pt idx="746">
                  <c:v/>
                </c:pt>
                <c:pt idx="747">
                  <c:v/>
                </c:pt>
                <c:pt idx="748">
                  <c:v/>
                </c:pt>
                <c:pt idx="749">
                  <c:v/>
                </c:pt>
                <c:pt idx="750">
                  <c:v/>
                </c:pt>
                <c:pt idx="751">
                  <c:v/>
                </c:pt>
                <c:pt idx="752">
                  <c:v/>
                </c:pt>
                <c:pt idx="753">
                  <c:v/>
                </c:pt>
                <c:pt idx="754">
                  <c:v/>
                </c:pt>
                <c:pt idx="755">
                  <c:v/>
                </c:pt>
                <c:pt idx="756">
                  <c:v/>
                </c:pt>
                <c:pt idx="757">
                  <c:v/>
                </c:pt>
                <c:pt idx="758">
                  <c:v/>
                </c:pt>
                <c:pt idx="759">
                  <c:v/>
                </c:pt>
                <c:pt idx="760">
                  <c:v/>
                </c:pt>
                <c:pt idx="761">
                  <c:v/>
                </c:pt>
                <c:pt idx="762">
                  <c:v/>
                </c:pt>
                <c:pt idx="763">
                  <c:v/>
                </c:pt>
                <c:pt idx="764">
                  <c:v/>
                </c:pt>
                <c:pt idx="765">
                  <c:v/>
                </c:pt>
                <c:pt idx="766">
                  <c:v/>
                </c:pt>
                <c:pt idx="767">
                  <c:v/>
                </c:pt>
                <c:pt idx="768">
                  <c:v/>
                </c:pt>
                <c:pt idx="769">
                  <c:v/>
                </c:pt>
                <c:pt idx="770">
                  <c:v/>
                </c:pt>
                <c:pt idx="771">
                  <c:v/>
                </c:pt>
                <c:pt idx="772">
                  <c:v/>
                </c:pt>
                <c:pt idx="773">
                  <c:v/>
                </c:pt>
                <c:pt idx="774">
                  <c:v/>
                </c:pt>
                <c:pt idx="775">
                  <c:v/>
                </c:pt>
                <c:pt idx="776">
                  <c:v/>
                </c:pt>
                <c:pt idx="777">
                  <c:v/>
                </c:pt>
                <c:pt idx="778">
                  <c:v/>
                </c:pt>
                <c:pt idx="779">
                  <c:v/>
                </c:pt>
                <c:pt idx="780">
                  <c:v/>
                </c:pt>
                <c:pt idx="781">
                  <c:v/>
                </c:pt>
                <c:pt idx="782">
                  <c:v/>
                </c:pt>
                <c:pt idx="783">
                  <c:v/>
                </c:pt>
                <c:pt idx="784">
                  <c:v/>
                </c:pt>
                <c:pt idx="785">
                  <c:v/>
                </c:pt>
                <c:pt idx="786">
                  <c:v/>
                </c:pt>
                <c:pt idx="787">
                  <c:v/>
                </c:pt>
                <c:pt idx="788">
                  <c:v/>
                </c:pt>
                <c:pt idx="789">
                  <c:v/>
                </c:pt>
                <c:pt idx="790">
                  <c:v/>
                </c:pt>
                <c:pt idx="791">
                  <c:v/>
                </c:pt>
                <c:pt idx="792">
                  <c:v/>
                </c:pt>
                <c:pt idx="793">
                  <c:v/>
                </c:pt>
                <c:pt idx="794">
                  <c:v/>
                </c:pt>
                <c:pt idx="795">
                  <c:v/>
                </c:pt>
                <c:pt idx="796">
                  <c:v/>
                </c:pt>
                <c:pt idx="797">
                  <c:v/>
                </c:pt>
                <c:pt idx="798">
                  <c:v/>
                </c:pt>
                <c:pt idx="799">
                  <c:v/>
                </c:pt>
                <c:pt idx="800">
                  <c:v/>
                </c:pt>
                <c:pt idx="801">
                  <c:v/>
                </c:pt>
                <c:pt idx="802">
                  <c:v/>
                </c:pt>
                <c:pt idx="803">
                  <c:v/>
                </c:pt>
                <c:pt idx="804">
                  <c:v/>
                </c:pt>
                <c:pt idx="805">
                  <c:v/>
                </c:pt>
                <c:pt idx="806">
                  <c:v/>
                </c:pt>
                <c:pt idx="807">
                  <c:v/>
                </c:pt>
                <c:pt idx="808">
                  <c:v/>
                </c:pt>
                <c:pt idx="809">
                  <c:v/>
                </c:pt>
                <c:pt idx="810">
                  <c:v/>
                </c:pt>
                <c:pt idx="811">
                  <c:v/>
                </c:pt>
                <c:pt idx="812">
                  <c:v/>
                </c:pt>
                <c:pt idx="813">
                  <c:v/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  <c:pt idx="818">
                  <c:v/>
                </c:pt>
                <c:pt idx="819">
                  <c:v/>
                </c:pt>
                <c:pt idx="820">
                  <c:v/>
                </c:pt>
                <c:pt idx="821">
                  <c:v/>
                </c:pt>
                <c:pt idx="822">
                  <c:v/>
                </c:pt>
                <c:pt idx="823">
                  <c:v/>
                </c:pt>
                <c:pt idx="824">
                  <c:v/>
                </c:pt>
                <c:pt idx="825">
                  <c:v/>
                </c:pt>
                <c:pt idx="826">
                  <c:v/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Sheet1!$B$1</c:f>
              <c:strCache>
                <c:ptCount val="1"/>
                <c:pt idx="0">
                  <c:v>ex1_D40_heatTemp2</c:v>
                </c:pt>
              </c:strCache>
            </c:strRef>
          </c:tx>
          <c:marker>
            <c:symbol val="none"/>
            <c:size val="7"/>
          </c:marker>
          <c:val>
            <c:numRef>
              <c:f>Sheet1!$B$2:$B$827</c:f>
              <c:numCache>
                <c:formatCode>General</c:formatCode>
                <c:ptCount val="827"/>
                <c:pt idx="0">
                  <c:v>201</c:v>
                </c:pt>
                <c:pt idx="1">
                  <c:v>201</c:v>
                </c:pt>
                <c:pt idx="2">
                  <c:v>201</c:v>
                </c:pt>
                <c:pt idx="3">
                  <c:v>201</c:v>
                </c:pt>
                <c:pt idx="4">
                  <c:v>201</c:v>
                </c:pt>
                <c:pt idx="5">
                  <c:v>202</c:v>
                </c:pt>
                <c:pt idx="6">
                  <c:v>202</c:v>
                </c:pt>
                <c:pt idx="7">
                  <c:v>203</c:v>
                </c:pt>
                <c:pt idx="8">
                  <c:v>204</c:v>
                </c:pt>
                <c:pt idx="9">
                  <c:v>204</c:v>
                </c:pt>
                <c:pt idx="10">
                  <c:v>205</c:v>
                </c:pt>
                <c:pt idx="11">
                  <c:v>204</c:v>
                </c:pt>
                <c:pt idx="12">
                  <c:v>205</c:v>
                </c:pt>
                <c:pt idx="13">
                  <c:v>205</c:v>
                </c:pt>
                <c:pt idx="14">
                  <c:v>205</c:v>
                </c:pt>
                <c:pt idx="15">
                  <c:v>205</c:v>
                </c:pt>
                <c:pt idx="16">
                  <c:v>207</c:v>
                </c:pt>
                <c:pt idx="17">
                  <c:v>207</c:v>
                </c:pt>
                <c:pt idx="18">
                  <c:v>207</c:v>
                </c:pt>
                <c:pt idx="19">
                  <c:v>207</c:v>
                </c:pt>
                <c:pt idx="20">
                  <c:v>209</c:v>
                </c:pt>
                <c:pt idx="21">
                  <c:v>209</c:v>
                </c:pt>
                <c:pt idx="22">
                  <c:v>208</c:v>
                </c:pt>
                <c:pt idx="23">
                  <c:v>210</c:v>
                </c:pt>
                <c:pt idx="24">
                  <c:v>210</c:v>
                </c:pt>
                <c:pt idx="25">
                  <c:v>210</c:v>
                </c:pt>
                <c:pt idx="26">
                  <c:v>211</c:v>
                </c:pt>
                <c:pt idx="27">
                  <c:v>210</c:v>
                </c:pt>
                <c:pt idx="28">
                  <c:v>211</c:v>
                </c:pt>
                <c:pt idx="29">
                  <c:v>211</c:v>
                </c:pt>
                <c:pt idx="30">
                  <c:v>212</c:v>
                </c:pt>
                <c:pt idx="31">
                  <c:v>211</c:v>
                </c:pt>
                <c:pt idx="32">
                  <c:v>212</c:v>
                </c:pt>
                <c:pt idx="33">
                  <c:v>213</c:v>
                </c:pt>
                <c:pt idx="34">
                  <c:v>213</c:v>
                </c:pt>
                <c:pt idx="35">
                  <c:v>213</c:v>
                </c:pt>
                <c:pt idx="36">
                  <c:v>213</c:v>
                </c:pt>
                <c:pt idx="37">
                  <c:v>214</c:v>
                </c:pt>
                <c:pt idx="38">
                  <c:v>214</c:v>
                </c:pt>
                <c:pt idx="39">
                  <c:v>214</c:v>
                </c:pt>
                <c:pt idx="40">
                  <c:v>214</c:v>
                </c:pt>
                <c:pt idx="41">
                  <c:v>215</c:v>
                </c:pt>
                <c:pt idx="42">
                  <c:v>216</c:v>
                </c:pt>
                <c:pt idx="43">
                  <c:v>216</c:v>
                </c:pt>
                <c:pt idx="44">
                  <c:v>216</c:v>
                </c:pt>
                <c:pt idx="45">
                  <c:v>216</c:v>
                </c:pt>
                <c:pt idx="46">
                  <c:v>217</c:v>
                </c:pt>
                <c:pt idx="47">
                  <c:v>217</c:v>
                </c:pt>
                <c:pt idx="48">
                  <c:v>217</c:v>
                </c:pt>
                <c:pt idx="49">
                  <c:v>217</c:v>
                </c:pt>
                <c:pt idx="50">
                  <c:v>218</c:v>
                </c:pt>
                <c:pt idx="51">
                  <c:v>219</c:v>
                </c:pt>
                <c:pt idx="52">
                  <c:v>219</c:v>
                </c:pt>
                <c:pt idx="53">
                  <c:v>219</c:v>
                </c:pt>
                <c:pt idx="54">
                  <c:v>219</c:v>
                </c:pt>
                <c:pt idx="55">
                  <c:v>220</c:v>
                </c:pt>
                <c:pt idx="56">
                  <c:v>220</c:v>
                </c:pt>
                <c:pt idx="57">
                  <c:v>220</c:v>
                </c:pt>
                <c:pt idx="58">
                  <c:v>220</c:v>
                </c:pt>
                <c:pt idx="59">
                  <c:v>220</c:v>
                </c:pt>
                <c:pt idx="60">
                  <c:v>220</c:v>
                </c:pt>
                <c:pt idx="61">
                  <c:v>220</c:v>
                </c:pt>
                <c:pt idx="62">
                  <c:v>220</c:v>
                </c:pt>
                <c:pt idx="63">
                  <c:v>221</c:v>
                </c:pt>
                <c:pt idx="64">
                  <c:v>221</c:v>
                </c:pt>
                <c:pt idx="65">
                  <c:v>221</c:v>
                </c:pt>
                <c:pt idx="66">
                  <c:v>221</c:v>
                </c:pt>
                <c:pt idx="67">
                  <c:v>222</c:v>
                </c:pt>
                <c:pt idx="68">
                  <c:v>222</c:v>
                </c:pt>
                <c:pt idx="69">
                  <c:v>222</c:v>
                </c:pt>
                <c:pt idx="70">
                  <c:v>223</c:v>
                </c:pt>
                <c:pt idx="71">
                  <c:v>223</c:v>
                </c:pt>
                <c:pt idx="72">
                  <c:v>222</c:v>
                </c:pt>
                <c:pt idx="73">
                  <c:v>223</c:v>
                </c:pt>
                <c:pt idx="74">
                  <c:v>224</c:v>
                </c:pt>
                <c:pt idx="75">
                  <c:v>223</c:v>
                </c:pt>
                <c:pt idx="76">
                  <c:v>224</c:v>
                </c:pt>
                <c:pt idx="77">
                  <c:v>225</c:v>
                </c:pt>
                <c:pt idx="78">
                  <c:v>224</c:v>
                </c:pt>
                <c:pt idx="79">
                  <c:v>225</c:v>
                </c:pt>
                <c:pt idx="80">
                  <c:v>225</c:v>
                </c:pt>
                <c:pt idx="81">
                  <c:v>225</c:v>
                </c:pt>
                <c:pt idx="82">
                  <c:v>226</c:v>
                </c:pt>
                <c:pt idx="83">
                  <c:v>226</c:v>
                </c:pt>
                <c:pt idx="84">
                  <c:v>226</c:v>
                </c:pt>
                <c:pt idx="85">
                  <c:v>226</c:v>
                </c:pt>
                <c:pt idx="86">
                  <c:v>226</c:v>
                </c:pt>
                <c:pt idx="87">
                  <c:v>227</c:v>
                </c:pt>
                <c:pt idx="88">
                  <c:v>227</c:v>
                </c:pt>
                <c:pt idx="89">
                  <c:v>227</c:v>
                </c:pt>
                <c:pt idx="90">
                  <c:v>228</c:v>
                </c:pt>
                <c:pt idx="91">
                  <c:v>228</c:v>
                </c:pt>
                <c:pt idx="92">
                  <c:v>228</c:v>
                </c:pt>
                <c:pt idx="93">
                  <c:v>228</c:v>
                </c:pt>
                <c:pt idx="94">
                  <c:v>229</c:v>
                </c:pt>
                <c:pt idx="95">
                  <c:v>229</c:v>
                </c:pt>
                <c:pt idx="96">
                  <c:v>229</c:v>
                </c:pt>
                <c:pt idx="97">
                  <c:v>229</c:v>
                </c:pt>
                <c:pt idx="98">
                  <c:v>229</c:v>
                </c:pt>
                <c:pt idx="99">
                  <c:v>229</c:v>
                </c:pt>
                <c:pt idx="100">
                  <c:v>229</c:v>
                </c:pt>
                <c:pt idx="101">
                  <c:v>230</c:v>
                </c:pt>
                <c:pt idx="102">
                  <c:v>231</c:v>
                </c:pt>
                <c:pt idx="103">
                  <c:v>231</c:v>
                </c:pt>
                <c:pt idx="104">
                  <c:v>232</c:v>
                </c:pt>
                <c:pt idx="105">
                  <c:v>232</c:v>
                </c:pt>
                <c:pt idx="106">
                  <c:v>231</c:v>
                </c:pt>
                <c:pt idx="107">
                  <c:v>232</c:v>
                </c:pt>
                <c:pt idx="108">
                  <c:v>232</c:v>
                </c:pt>
                <c:pt idx="109">
                  <c:v>233</c:v>
                </c:pt>
                <c:pt idx="110">
                  <c:v>233</c:v>
                </c:pt>
                <c:pt idx="111">
                  <c:v>233</c:v>
                </c:pt>
                <c:pt idx="112">
                  <c:v>233</c:v>
                </c:pt>
                <c:pt idx="113">
                  <c:v>233</c:v>
                </c:pt>
                <c:pt idx="114">
                  <c:v>233</c:v>
                </c:pt>
                <c:pt idx="115">
                  <c:v>233</c:v>
                </c:pt>
                <c:pt idx="116">
                  <c:v>234</c:v>
                </c:pt>
                <c:pt idx="117">
                  <c:v>234</c:v>
                </c:pt>
                <c:pt idx="118">
                  <c:v>234</c:v>
                </c:pt>
                <c:pt idx="119">
                  <c:v>235</c:v>
                </c:pt>
                <c:pt idx="120">
                  <c:v>235</c:v>
                </c:pt>
                <c:pt idx="121">
                  <c:v>235</c:v>
                </c:pt>
                <c:pt idx="122">
                  <c:v>235</c:v>
                </c:pt>
                <c:pt idx="123">
                  <c:v>236</c:v>
                </c:pt>
                <c:pt idx="124">
                  <c:v>237</c:v>
                </c:pt>
                <c:pt idx="125">
                  <c:v>237</c:v>
                </c:pt>
                <c:pt idx="126">
                  <c:v>237</c:v>
                </c:pt>
                <c:pt idx="127">
                  <c:v>237</c:v>
                </c:pt>
                <c:pt idx="128">
                  <c:v>238</c:v>
                </c:pt>
                <c:pt idx="129">
                  <c:v>237</c:v>
                </c:pt>
                <c:pt idx="130">
                  <c:v>238</c:v>
                </c:pt>
                <c:pt idx="131">
                  <c:v>238</c:v>
                </c:pt>
                <c:pt idx="132">
                  <c:v>239</c:v>
                </c:pt>
                <c:pt idx="133">
                  <c:v>239</c:v>
                </c:pt>
                <c:pt idx="134">
                  <c:v>239</c:v>
                </c:pt>
                <c:pt idx="135">
                  <c:v>239</c:v>
                </c:pt>
                <c:pt idx="136">
                  <c:v>240</c:v>
                </c:pt>
                <c:pt idx="137">
                  <c:v>240</c:v>
                </c:pt>
                <c:pt idx="138">
                  <c:v>240</c:v>
                </c:pt>
                <c:pt idx="139">
                  <c:v>240</c:v>
                </c:pt>
                <c:pt idx="140">
                  <c:v>240</c:v>
                </c:pt>
                <c:pt idx="141">
                  <c:v>240</c:v>
                </c:pt>
                <c:pt idx="142">
                  <c:v>241</c:v>
                </c:pt>
                <c:pt idx="143">
                  <c:v>241</c:v>
                </c:pt>
                <c:pt idx="144">
                  <c:v>241</c:v>
                </c:pt>
                <c:pt idx="145">
                  <c:v>242</c:v>
                </c:pt>
                <c:pt idx="146">
                  <c:v>243</c:v>
                </c:pt>
                <c:pt idx="147">
                  <c:v>243</c:v>
                </c:pt>
                <c:pt idx="148">
                  <c:v>243</c:v>
                </c:pt>
                <c:pt idx="149">
                  <c:v>243</c:v>
                </c:pt>
                <c:pt idx="150">
                  <c:v>243</c:v>
                </c:pt>
                <c:pt idx="151">
                  <c:v>243</c:v>
                </c:pt>
                <c:pt idx="152">
                  <c:v>243</c:v>
                </c:pt>
                <c:pt idx="153">
                  <c:v>244</c:v>
                </c:pt>
                <c:pt idx="154">
                  <c:v>244</c:v>
                </c:pt>
                <c:pt idx="155">
                  <c:v>244</c:v>
                </c:pt>
                <c:pt idx="156">
                  <c:v>245</c:v>
                </c:pt>
                <c:pt idx="157">
                  <c:v>245</c:v>
                </c:pt>
                <c:pt idx="158">
                  <c:v>245</c:v>
                </c:pt>
                <c:pt idx="159">
                  <c:v>245</c:v>
                </c:pt>
                <c:pt idx="160">
                  <c:v>245</c:v>
                </c:pt>
                <c:pt idx="161">
                  <c:v>246</c:v>
                </c:pt>
                <c:pt idx="162">
                  <c:v>246</c:v>
                </c:pt>
                <c:pt idx="163">
                  <c:v>246</c:v>
                </c:pt>
                <c:pt idx="164">
                  <c:v>247</c:v>
                </c:pt>
                <c:pt idx="165">
                  <c:v>246</c:v>
                </c:pt>
                <c:pt idx="166">
                  <c:v>246</c:v>
                </c:pt>
                <c:pt idx="167">
                  <c:v>246</c:v>
                </c:pt>
                <c:pt idx="168">
                  <c:v>247</c:v>
                </c:pt>
                <c:pt idx="169">
                  <c:v>247</c:v>
                </c:pt>
                <c:pt idx="170">
                  <c:v>247</c:v>
                </c:pt>
                <c:pt idx="171">
                  <c:v>248</c:v>
                </c:pt>
                <c:pt idx="172">
                  <c:v>248</c:v>
                </c:pt>
                <c:pt idx="173">
                  <c:v>248</c:v>
                </c:pt>
                <c:pt idx="174">
                  <c:v>248</c:v>
                </c:pt>
                <c:pt idx="175">
                  <c:v>249</c:v>
                </c:pt>
                <c:pt idx="176">
                  <c:v>249</c:v>
                </c:pt>
                <c:pt idx="177">
                  <c:v>250</c:v>
                </c:pt>
                <c:pt idx="178">
                  <c:v>249</c:v>
                </c:pt>
                <c:pt idx="179">
                  <c:v>249</c:v>
                </c:pt>
                <c:pt idx="180">
                  <c:v>250</c:v>
                </c:pt>
                <c:pt idx="181">
                  <c:v>250</c:v>
                </c:pt>
                <c:pt idx="182">
                  <c:v>251</c:v>
                </c:pt>
                <c:pt idx="183">
                  <c:v>251</c:v>
                </c:pt>
                <c:pt idx="184">
                  <c:v>251</c:v>
                </c:pt>
                <c:pt idx="185">
                  <c:v>251</c:v>
                </c:pt>
                <c:pt idx="186">
                  <c:v>252</c:v>
                </c:pt>
                <c:pt idx="187">
                  <c:v>252</c:v>
                </c:pt>
                <c:pt idx="188">
                  <c:v>252</c:v>
                </c:pt>
                <c:pt idx="189">
                  <c:v>253</c:v>
                </c:pt>
                <c:pt idx="190">
                  <c:v>252</c:v>
                </c:pt>
                <c:pt idx="191">
                  <c:v>253</c:v>
                </c:pt>
                <c:pt idx="192">
                  <c:v>253</c:v>
                </c:pt>
                <c:pt idx="193">
                  <c:v>254</c:v>
                </c:pt>
                <c:pt idx="194">
                  <c:v>254</c:v>
                </c:pt>
                <c:pt idx="195">
                  <c:v>254</c:v>
                </c:pt>
                <c:pt idx="196">
                  <c:v>254</c:v>
                </c:pt>
                <c:pt idx="197">
                  <c:v>255</c:v>
                </c:pt>
                <c:pt idx="198">
                  <c:v>255</c:v>
                </c:pt>
                <c:pt idx="199">
                  <c:v>255</c:v>
                </c:pt>
                <c:pt idx="200">
                  <c:v>255</c:v>
                </c:pt>
                <c:pt idx="201">
                  <c:v>256</c:v>
                </c:pt>
                <c:pt idx="202">
                  <c:v>256</c:v>
                </c:pt>
                <c:pt idx="203">
                  <c:v>256</c:v>
                </c:pt>
                <c:pt idx="204">
                  <c:v>257</c:v>
                </c:pt>
                <c:pt idx="205">
                  <c:v>257</c:v>
                </c:pt>
                <c:pt idx="206">
                  <c:v>257</c:v>
                </c:pt>
                <c:pt idx="207">
                  <c:v>257</c:v>
                </c:pt>
                <c:pt idx="208">
                  <c:v>258</c:v>
                </c:pt>
                <c:pt idx="209">
                  <c:v>258</c:v>
                </c:pt>
                <c:pt idx="210">
                  <c:v>258</c:v>
                </c:pt>
                <c:pt idx="211">
                  <c:v>259</c:v>
                </c:pt>
                <c:pt idx="212">
                  <c:v>259</c:v>
                </c:pt>
                <c:pt idx="213">
                  <c:v>259</c:v>
                </c:pt>
                <c:pt idx="214">
                  <c:v>259</c:v>
                </c:pt>
                <c:pt idx="215">
                  <c:v>259</c:v>
                </c:pt>
                <c:pt idx="216">
                  <c:v>260</c:v>
                </c:pt>
                <c:pt idx="217">
                  <c:v>260</c:v>
                </c:pt>
                <c:pt idx="218">
                  <c:v>260</c:v>
                </c:pt>
                <c:pt idx="219">
                  <c:v>260</c:v>
                </c:pt>
                <c:pt idx="220">
                  <c:v>261</c:v>
                </c:pt>
                <c:pt idx="221">
                  <c:v>261</c:v>
                </c:pt>
                <c:pt idx="222">
                  <c:v>261</c:v>
                </c:pt>
                <c:pt idx="223">
                  <c:v>262</c:v>
                </c:pt>
                <c:pt idx="224">
                  <c:v>262</c:v>
                </c:pt>
                <c:pt idx="225">
                  <c:v>262</c:v>
                </c:pt>
                <c:pt idx="226">
                  <c:v>263</c:v>
                </c:pt>
                <c:pt idx="227">
                  <c:v>263</c:v>
                </c:pt>
                <c:pt idx="228">
                  <c:v>263</c:v>
                </c:pt>
                <c:pt idx="229">
                  <c:v>263</c:v>
                </c:pt>
                <c:pt idx="230">
                  <c:v>264</c:v>
                </c:pt>
                <c:pt idx="231">
                  <c:v>263</c:v>
                </c:pt>
                <c:pt idx="232">
                  <c:v>264</c:v>
                </c:pt>
                <c:pt idx="233">
                  <c:v>265</c:v>
                </c:pt>
                <c:pt idx="234">
                  <c:v>265</c:v>
                </c:pt>
                <c:pt idx="235">
                  <c:v>265</c:v>
                </c:pt>
                <c:pt idx="236">
                  <c:v>266</c:v>
                </c:pt>
                <c:pt idx="237">
                  <c:v>266</c:v>
                </c:pt>
                <c:pt idx="238">
                  <c:v>266</c:v>
                </c:pt>
                <c:pt idx="239">
                  <c:v>266</c:v>
                </c:pt>
                <c:pt idx="240">
                  <c:v>267</c:v>
                </c:pt>
                <c:pt idx="241">
                  <c:v>267</c:v>
                </c:pt>
                <c:pt idx="242">
                  <c:v>267</c:v>
                </c:pt>
                <c:pt idx="243">
                  <c:v>267</c:v>
                </c:pt>
                <c:pt idx="244">
                  <c:v>268</c:v>
                </c:pt>
                <c:pt idx="245">
                  <c:v>268</c:v>
                </c:pt>
                <c:pt idx="246">
                  <c:v>268</c:v>
                </c:pt>
                <c:pt idx="247">
                  <c:v>268</c:v>
                </c:pt>
                <c:pt idx="248">
                  <c:v>268</c:v>
                </c:pt>
                <c:pt idx="249">
                  <c:v>269</c:v>
                </c:pt>
                <c:pt idx="250">
                  <c:v>270</c:v>
                </c:pt>
                <c:pt idx="251">
                  <c:v>270</c:v>
                </c:pt>
                <c:pt idx="252">
                  <c:v>270</c:v>
                </c:pt>
                <c:pt idx="253">
                  <c:v>270</c:v>
                </c:pt>
                <c:pt idx="254">
                  <c:v>271</c:v>
                </c:pt>
                <c:pt idx="255">
                  <c:v>271</c:v>
                </c:pt>
                <c:pt idx="256">
                  <c:v>271</c:v>
                </c:pt>
                <c:pt idx="257">
                  <c:v>271</c:v>
                </c:pt>
                <c:pt idx="258">
                  <c:v>271</c:v>
                </c:pt>
                <c:pt idx="259">
                  <c:v>272</c:v>
                </c:pt>
                <c:pt idx="260">
                  <c:v>272</c:v>
                </c:pt>
                <c:pt idx="261">
                  <c:v>272</c:v>
                </c:pt>
                <c:pt idx="262">
                  <c:v>272</c:v>
                </c:pt>
                <c:pt idx="263">
                  <c:v>272</c:v>
                </c:pt>
                <c:pt idx="264">
                  <c:v>273</c:v>
                </c:pt>
                <c:pt idx="265">
                  <c:v>273</c:v>
                </c:pt>
                <c:pt idx="266">
                  <c:v>273</c:v>
                </c:pt>
                <c:pt idx="267">
                  <c:v>273</c:v>
                </c:pt>
                <c:pt idx="268">
                  <c:v>274</c:v>
                </c:pt>
                <c:pt idx="269">
                  <c:v>273</c:v>
                </c:pt>
                <c:pt idx="270">
                  <c:v>274</c:v>
                </c:pt>
                <c:pt idx="271">
                  <c:v>274</c:v>
                </c:pt>
                <c:pt idx="272">
                  <c:v>274</c:v>
                </c:pt>
                <c:pt idx="273">
                  <c:v>274</c:v>
                </c:pt>
                <c:pt idx="274">
                  <c:v>275</c:v>
                </c:pt>
                <c:pt idx="275">
                  <c:v>275</c:v>
                </c:pt>
                <c:pt idx="276">
                  <c:v>276</c:v>
                </c:pt>
                <c:pt idx="277">
                  <c:v>276</c:v>
                </c:pt>
                <c:pt idx="278">
                  <c:v>277</c:v>
                </c:pt>
                <c:pt idx="279">
                  <c:v>277</c:v>
                </c:pt>
                <c:pt idx="280">
                  <c:v>277</c:v>
                </c:pt>
                <c:pt idx="281">
                  <c:v>277</c:v>
                </c:pt>
                <c:pt idx="282">
                  <c:v>277</c:v>
                </c:pt>
                <c:pt idx="283">
                  <c:v>277</c:v>
                </c:pt>
                <c:pt idx="284">
                  <c:v>278</c:v>
                </c:pt>
                <c:pt idx="285">
                  <c:v>278</c:v>
                </c:pt>
                <c:pt idx="286">
                  <c:v>278</c:v>
                </c:pt>
                <c:pt idx="287">
                  <c:v>278</c:v>
                </c:pt>
                <c:pt idx="288">
                  <c:v>279</c:v>
                </c:pt>
                <c:pt idx="289">
                  <c:v>279</c:v>
                </c:pt>
                <c:pt idx="290">
                  <c:v>279</c:v>
                </c:pt>
                <c:pt idx="291">
                  <c:v>279</c:v>
                </c:pt>
                <c:pt idx="292">
                  <c:v>279</c:v>
                </c:pt>
                <c:pt idx="293">
                  <c:v>279</c:v>
                </c:pt>
                <c:pt idx="294">
                  <c:v>280</c:v>
                </c:pt>
                <c:pt idx="295">
                  <c:v>280</c:v>
                </c:pt>
                <c:pt idx="296">
                  <c:v>280</c:v>
                </c:pt>
                <c:pt idx="297">
                  <c:v>280</c:v>
                </c:pt>
                <c:pt idx="298">
                  <c:v>281</c:v>
                </c:pt>
                <c:pt idx="299">
                  <c:v>281</c:v>
                </c:pt>
                <c:pt idx="300">
                  <c:v>281</c:v>
                </c:pt>
                <c:pt idx="301">
                  <c:v>281</c:v>
                </c:pt>
                <c:pt idx="302">
                  <c:v>282</c:v>
                </c:pt>
                <c:pt idx="303">
                  <c:v>282</c:v>
                </c:pt>
                <c:pt idx="304">
                  <c:v>282</c:v>
                </c:pt>
                <c:pt idx="305">
                  <c:v>282</c:v>
                </c:pt>
                <c:pt idx="306">
                  <c:v>282</c:v>
                </c:pt>
                <c:pt idx="307">
                  <c:v>282</c:v>
                </c:pt>
                <c:pt idx="308">
                  <c:v>282</c:v>
                </c:pt>
                <c:pt idx="309">
                  <c:v>283</c:v>
                </c:pt>
                <c:pt idx="310">
                  <c:v>283</c:v>
                </c:pt>
                <c:pt idx="311">
                  <c:v>283</c:v>
                </c:pt>
                <c:pt idx="312">
                  <c:v>284</c:v>
                </c:pt>
                <c:pt idx="313">
                  <c:v>284</c:v>
                </c:pt>
                <c:pt idx="314">
                  <c:v>285</c:v>
                </c:pt>
                <c:pt idx="315">
                  <c:v>285</c:v>
                </c:pt>
                <c:pt idx="316">
                  <c:v>285</c:v>
                </c:pt>
                <c:pt idx="317">
                  <c:v>285</c:v>
                </c:pt>
                <c:pt idx="318">
                  <c:v>285</c:v>
                </c:pt>
                <c:pt idx="319">
                  <c:v>285</c:v>
                </c:pt>
                <c:pt idx="320">
                  <c:v>285</c:v>
                </c:pt>
                <c:pt idx="321">
                  <c:v>285</c:v>
                </c:pt>
                <c:pt idx="322">
                  <c:v>286</c:v>
                </c:pt>
                <c:pt idx="323">
                  <c:v>286</c:v>
                </c:pt>
                <c:pt idx="324">
                  <c:v>287</c:v>
                </c:pt>
                <c:pt idx="325">
                  <c:v>287</c:v>
                </c:pt>
                <c:pt idx="326">
                  <c:v>287</c:v>
                </c:pt>
                <c:pt idx="327">
                  <c:v>287</c:v>
                </c:pt>
                <c:pt idx="328">
                  <c:v>287</c:v>
                </c:pt>
                <c:pt idx="329">
                  <c:v>287</c:v>
                </c:pt>
                <c:pt idx="330">
                  <c:v>288</c:v>
                </c:pt>
                <c:pt idx="331">
                  <c:v>288</c:v>
                </c:pt>
                <c:pt idx="332">
                  <c:v>288</c:v>
                </c:pt>
                <c:pt idx="333">
                  <c:v>289</c:v>
                </c:pt>
                <c:pt idx="334">
                  <c:v>289</c:v>
                </c:pt>
                <c:pt idx="335">
                  <c:v>289</c:v>
                </c:pt>
                <c:pt idx="336">
                  <c:v>290</c:v>
                </c:pt>
                <c:pt idx="337">
                  <c:v>290</c:v>
                </c:pt>
                <c:pt idx="338">
                  <c:v>290</c:v>
                </c:pt>
                <c:pt idx="339">
                  <c:v>290</c:v>
                </c:pt>
                <c:pt idx="340">
                  <c:v>290</c:v>
                </c:pt>
                <c:pt idx="341">
                  <c:v>291</c:v>
                </c:pt>
                <c:pt idx="342">
                  <c:v>291</c:v>
                </c:pt>
                <c:pt idx="343">
                  <c:v>292</c:v>
                </c:pt>
                <c:pt idx="344">
                  <c:v>292</c:v>
                </c:pt>
                <c:pt idx="345">
                  <c:v>292</c:v>
                </c:pt>
                <c:pt idx="346">
                  <c:v>292</c:v>
                </c:pt>
                <c:pt idx="347">
                  <c:v>293</c:v>
                </c:pt>
                <c:pt idx="348">
                  <c:v>293</c:v>
                </c:pt>
                <c:pt idx="349">
                  <c:v>293</c:v>
                </c:pt>
                <c:pt idx="350">
                  <c:v>293</c:v>
                </c:pt>
                <c:pt idx="351">
                  <c:v>293</c:v>
                </c:pt>
                <c:pt idx="352">
                  <c:v>294</c:v>
                </c:pt>
                <c:pt idx="353">
                  <c:v>294</c:v>
                </c:pt>
                <c:pt idx="354">
                  <c:v>294</c:v>
                </c:pt>
                <c:pt idx="355">
                  <c:v>294</c:v>
                </c:pt>
                <c:pt idx="356">
                  <c:v>295</c:v>
                </c:pt>
                <c:pt idx="357">
                  <c:v>295</c:v>
                </c:pt>
                <c:pt idx="358">
                  <c:v>295</c:v>
                </c:pt>
                <c:pt idx="359">
                  <c:v>295</c:v>
                </c:pt>
                <c:pt idx="360">
                  <c:v>295</c:v>
                </c:pt>
                <c:pt idx="361">
                  <c:v>296</c:v>
                </c:pt>
                <c:pt idx="362">
                  <c:v>296</c:v>
                </c:pt>
                <c:pt idx="363">
                  <c:v>296</c:v>
                </c:pt>
                <c:pt idx="364">
                  <c:v>296</c:v>
                </c:pt>
                <c:pt idx="365">
                  <c:v>297</c:v>
                </c:pt>
                <c:pt idx="366">
                  <c:v>297</c:v>
                </c:pt>
                <c:pt idx="367">
                  <c:v>297</c:v>
                </c:pt>
                <c:pt idx="368">
                  <c:v>297</c:v>
                </c:pt>
                <c:pt idx="369">
                  <c:v>297</c:v>
                </c:pt>
                <c:pt idx="370">
                  <c:v>298</c:v>
                </c:pt>
                <c:pt idx="371">
                  <c:v>298</c:v>
                </c:pt>
                <c:pt idx="372">
                  <c:v>298</c:v>
                </c:pt>
                <c:pt idx="373">
                  <c:v>298</c:v>
                </c:pt>
                <c:pt idx="374">
                  <c:v>298</c:v>
                </c:pt>
                <c:pt idx="375">
                  <c:v>299</c:v>
                </c:pt>
                <c:pt idx="376">
                  <c:v>299</c:v>
                </c:pt>
                <c:pt idx="377">
                  <c:v>299</c:v>
                </c:pt>
                <c:pt idx="378">
                  <c:v>299</c:v>
                </c:pt>
                <c:pt idx="379">
                  <c:v>299</c:v>
                </c:pt>
                <c:pt idx="380">
                  <c:v>300</c:v>
                </c:pt>
                <c:pt idx="381">
                  <c:v>300</c:v>
                </c:pt>
                <c:pt idx="382">
                  <c:v>300</c:v>
                </c:pt>
                <c:pt idx="383">
                  <c:v>300</c:v>
                </c:pt>
                <c:pt idx="384">
                  <c:v>300</c:v>
                </c:pt>
                <c:pt idx="385">
                  <c:v>301</c:v>
                </c:pt>
                <c:pt idx="386">
                  <c:v>301</c:v>
                </c:pt>
                <c:pt idx="387">
                  <c:v>301</c:v>
                </c:pt>
                <c:pt idx="388">
                  <c:v>301</c:v>
                </c:pt>
                <c:pt idx="389">
                  <c:v>301</c:v>
                </c:pt>
                <c:pt idx="390">
                  <c:v>301</c:v>
                </c:pt>
                <c:pt idx="391">
                  <c:v>302</c:v>
                </c:pt>
                <c:pt idx="392">
                  <c:v>302</c:v>
                </c:pt>
                <c:pt idx="393">
                  <c:v>302</c:v>
                </c:pt>
                <c:pt idx="394">
                  <c:v>303</c:v>
                </c:pt>
                <c:pt idx="395">
                  <c:v>303</c:v>
                </c:pt>
                <c:pt idx="396">
                  <c:v>303</c:v>
                </c:pt>
                <c:pt idx="397">
                  <c:v>303</c:v>
                </c:pt>
                <c:pt idx="398">
                  <c:v>303</c:v>
                </c:pt>
                <c:pt idx="399">
                  <c:v>304</c:v>
                </c:pt>
                <c:pt idx="400">
                  <c:v>304</c:v>
                </c:pt>
                <c:pt idx="401">
                  <c:v>304</c:v>
                </c:pt>
                <c:pt idx="402">
                  <c:v>305</c:v>
                </c:pt>
                <c:pt idx="403">
                  <c:v>305</c:v>
                </c:pt>
                <c:pt idx="404">
                  <c:v>305</c:v>
                </c:pt>
                <c:pt idx="405">
                  <c:v>305</c:v>
                </c:pt>
                <c:pt idx="406">
                  <c:v>306</c:v>
                </c:pt>
                <c:pt idx="407">
                  <c:v>306</c:v>
                </c:pt>
                <c:pt idx="408">
                  <c:v>306</c:v>
                </c:pt>
                <c:pt idx="409">
                  <c:v>306</c:v>
                </c:pt>
                <c:pt idx="410">
                  <c:v>306</c:v>
                </c:pt>
                <c:pt idx="411">
                  <c:v>307</c:v>
                </c:pt>
                <c:pt idx="412">
                  <c:v>307</c:v>
                </c:pt>
                <c:pt idx="413">
                  <c:v>307</c:v>
                </c:pt>
                <c:pt idx="414">
                  <c:v>308</c:v>
                </c:pt>
                <c:pt idx="415">
                  <c:v>308</c:v>
                </c:pt>
                <c:pt idx="416">
                  <c:v>308</c:v>
                </c:pt>
                <c:pt idx="417">
                  <c:v>308</c:v>
                </c:pt>
                <c:pt idx="418">
                  <c:v>308</c:v>
                </c:pt>
                <c:pt idx="419">
                  <c:v>309</c:v>
                </c:pt>
                <c:pt idx="420">
                  <c:v>309</c:v>
                </c:pt>
                <c:pt idx="421">
                  <c:v>309</c:v>
                </c:pt>
                <c:pt idx="422">
                  <c:v>309</c:v>
                </c:pt>
                <c:pt idx="423">
                  <c:v>310</c:v>
                </c:pt>
                <c:pt idx="424">
                  <c:v>310</c:v>
                </c:pt>
                <c:pt idx="425">
                  <c:v>310</c:v>
                </c:pt>
                <c:pt idx="426">
                  <c:v>310</c:v>
                </c:pt>
                <c:pt idx="427">
                  <c:v>310</c:v>
                </c:pt>
                <c:pt idx="428">
                  <c:v>310</c:v>
                </c:pt>
                <c:pt idx="429">
                  <c:v>311</c:v>
                </c:pt>
                <c:pt idx="430">
                  <c:v>311</c:v>
                </c:pt>
                <c:pt idx="431">
                  <c:v>311</c:v>
                </c:pt>
                <c:pt idx="432">
                  <c:v>311</c:v>
                </c:pt>
                <c:pt idx="433">
                  <c:v>311</c:v>
                </c:pt>
                <c:pt idx="434">
                  <c:v>312</c:v>
                </c:pt>
                <c:pt idx="435">
                  <c:v>312</c:v>
                </c:pt>
                <c:pt idx="436">
                  <c:v>312</c:v>
                </c:pt>
                <c:pt idx="437">
                  <c:v>312</c:v>
                </c:pt>
                <c:pt idx="438">
                  <c:v>313</c:v>
                </c:pt>
                <c:pt idx="439">
                  <c:v>313</c:v>
                </c:pt>
                <c:pt idx="440">
                  <c:v>313</c:v>
                </c:pt>
                <c:pt idx="441">
                  <c:v>314</c:v>
                </c:pt>
                <c:pt idx="442">
                  <c:v>314</c:v>
                </c:pt>
                <c:pt idx="443">
                  <c:v>314</c:v>
                </c:pt>
                <c:pt idx="444">
                  <c:v>314</c:v>
                </c:pt>
                <c:pt idx="445">
                  <c:v>315</c:v>
                </c:pt>
                <c:pt idx="446">
                  <c:v>315</c:v>
                </c:pt>
                <c:pt idx="447">
                  <c:v>315</c:v>
                </c:pt>
                <c:pt idx="448">
                  <c:v>316</c:v>
                </c:pt>
                <c:pt idx="449">
                  <c:v>315</c:v>
                </c:pt>
                <c:pt idx="450">
                  <c:v>316</c:v>
                </c:pt>
                <c:pt idx="451">
                  <c:v>316</c:v>
                </c:pt>
                <c:pt idx="452">
                  <c:v>316</c:v>
                </c:pt>
                <c:pt idx="453">
                  <c:v>317</c:v>
                </c:pt>
                <c:pt idx="454">
                  <c:v>317</c:v>
                </c:pt>
                <c:pt idx="455">
                  <c:v>317</c:v>
                </c:pt>
                <c:pt idx="456">
                  <c:v>318</c:v>
                </c:pt>
                <c:pt idx="457">
                  <c:v>318</c:v>
                </c:pt>
                <c:pt idx="458">
                  <c:v>318</c:v>
                </c:pt>
                <c:pt idx="459">
                  <c:v>318</c:v>
                </c:pt>
                <c:pt idx="460">
                  <c:v>318</c:v>
                </c:pt>
                <c:pt idx="461">
                  <c:v>318</c:v>
                </c:pt>
                <c:pt idx="462">
                  <c:v>319</c:v>
                </c:pt>
                <c:pt idx="463">
                  <c:v>319</c:v>
                </c:pt>
                <c:pt idx="464">
                  <c:v>319</c:v>
                </c:pt>
                <c:pt idx="465">
                  <c:v>319</c:v>
                </c:pt>
                <c:pt idx="466">
                  <c:v>319</c:v>
                </c:pt>
                <c:pt idx="467">
                  <c:v>319</c:v>
                </c:pt>
                <c:pt idx="468">
                  <c:v>320</c:v>
                </c:pt>
                <c:pt idx="469">
                  <c:v>320</c:v>
                </c:pt>
                <c:pt idx="470">
                  <c:v>320</c:v>
                </c:pt>
                <c:pt idx="471">
                  <c:v>320</c:v>
                </c:pt>
                <c:pt idx="472">
                  <c:v>320</c:v>
                </c:pt>
                <c:pt idx="473">
                  <c:v>321</c:v>
                </c:pt>
                <c:pt idx="474">
                  <c:v>320</c:v>
                </c:pt>
                <c:pt idx="475">
                  <c:v>321</c:v>
                </c:pt>
                <c:pt idx="476">
                  <c:v>321</c:v>
                </c:pt>
                <c:pt idx="477">
                  <c:v>321</c:v>
                </c:pt>
                <c:pt idx="478">
                  <c:v>321</c:v>
                </c:pt>
                <c:pt idx="479">
                  <c:v>322</c:v>
                </c:pt>
                <c:pt idx="480">
                  <c:v>322</c:v>
                </c:pt>
                <c:pt idx="481">
                  <c:v>322</c:v>
                </c:pt>
                <c:pt idx="482">
                  <c:v>322</c:v>
                </c:pt>
                <c:pt idx="483">
                  <c:v>323</c:v>
                </c:pt>
                <c:pt idx="484">
                  <c:v>323</c:v>
                </c:pt>
                <c:pt idx="485">
                  <c:v>323</c:v>
                </c:pt>
                <c:pt idx="486">
                  <c:v>323</c:v>
                </c:pt>
                <c:pt idx="487">
                  <c:v>323</c:v>
                </c:pt>
                <c:pt idx="488">
                  <c:v>323</c:v>
                </c:pt>
                <c:pt idx="489">
                  <c:v>323</c:v>
                </c:pt>
                <c:pt idx="490">
                  <c:v>324</c:v>
                </c:pt>
                <c:pt idx="491">
                  <c:v>324</c:v>
                </c:pt>
                <c:pt idx="492">
                  <c:v>324</c:v>
                </c:pt>
                <c:pt idx="493">
                  <c:v>324</c:v>
                </c:pt>
                <c:pt idx="494">
                  <c:v>324</c:v>
                </c:pt>
                <c:pt idx="495">
                  <c:v>324</c:v>
                </c:pt>
                <c:pt idx="496">
                  <c:v>324</c:v>
                </c:pt>
                <c:pt idx="497">
                  <c:v>325</c:v>
                </c:pt>
                <c:pt idx="498">
                  <c:v>325</c:v>
                </c:pt>
                <c:pt idx="499">
                  <c:v>325</c:v>
                </c:pt>
                <c:pt idx="500">
                  <c:v>325</c:v>
                </c:pt>
                <c:pt idx="501">
                  <c:v>325</c:v>
                </c:pt>
                <c:pt idx="502">
                  <c:v>326</c:v>
                </c:pt>
                <c:pt idx="503">
                  <c:v>326</c:v>
                </c:pt>
                <c:pt idx="504">
                  <c:v>326</c:v>
                </c:pt>
                <c:pt idx="505">
                  <c:v>326</c:v>
                </c:pt>
                <c:pt idx="506">
                  <c:v>327</c:v>
                </c:pt>
                <c:pt idx="507">
                  <c:v>327</c:v>
                </c:pt>
                <c:pt idx="508">
                  <c:v>327</c:v>
                </c:pt>
                <c:pt idx="509">
                  <c:v>328</c:v>
                </c:pt>
                <c:pt idx="510">
                  <c:v>328</c:v>
                </c:pt>
                <c:pt idx="511">
                  <c:v>328</c:v>
                </c:pt>
                <c:pt idx="512">
                  <c:v>328</c:v>
                </c:pt>
                <c:pt idx="513">
                  <c:v>328</c:v>
                </c:pt>
                <c:pt idx="514">
                  <c:v>328</c:v>
                </c:pt>
                <c:pt idx="515">
                  <c:v>329</c:v>
                </c:pt>
                <c:pt idx="516">
                  <c:v>329</c:v>
                </c:pt>
                <c:pt idx="517">
                  <c:v>329</c:v>
                </c:pt>
                <c:pt idx="518">
                  <c:v>330</c:v>
                </c:pt>
                <c:pt idx="519">
                  <c:v>329</c:v>
                </c:pt>
                <c:pt idx="520">
                  <c:v>330</c:v>
                </c:pt>
                <c:pt idx="521">
                  <c:v>330</c:v>
                </c:pt>
                <c:pt idx="522">
                  <c:v>330</c:v>
                </c:pt>
                <c:pt idx="523">
                  <c:v>330</c:v>
                </c:pt>
                <c:pt idx="524">
                  <c:v>330</c:v>
                </c:pt>
                <c:pt idx="525">
                  <c:v>331</c:v>
                </c:pt>
                <c:pt idx="526">
                  <c:v>331</c:v>
                </c:pt>
                <c:pt idx="527">
                  <c:v>331</c:v>
                </c:pt>
                <c:pt idx="528">
                  <c:v>332</c:v>
                </c:pt>
                <c:pt idx="529">
                  <c:v>332</c:v>
                </c:pt>
                <c:pt idx="530">
                  <c:v>331</c:v>
                </c:pt>
                <c:pt idx="531">
                  <c:v>331</c:v>
                </c:pt>
                <c:pt idx="532">
                  <c:v>332</c:v>
                </c:pt>
                <c:pt idx="533">
                  <c:v>332</c:v>
                </c:pt>
                <c:pt idx="534">
                  <c:v>333</c:v>
                </c:pt>
                <c:pt idx="535">
                  <c:v>333</c:v>
                </c:pt>
                <c:pt idx="536">
                  <c:v>333</c:v>
                </c:pt>
                <c:pt idx="537">
                  <c:v>333</c:v>
                </c:pt>
                <c:pt idx="538">
                  <c:v>333</c:v>
                </c:pt>
                <c:pt idx="539">
                  <c:v>334</c:v>
                </c:pt>
                <c:pt idx="540">
                  <c:v>334</c:v>
                </c:pt>
                <c:pt idx="541">
                  <c:v>334</c:v>
                </c:pt>
                <c:pt idx="542">
                  <c:v>334</c:v>
                </c:pt>
                <c:pt idx="543">
                  <c:v>334</c:v>
                </c:pt>
                <c:pt idx="544">
                  <c:v>334</c:v>
                </c:pt>
                <c:pt idx="545">
                  <c:v>334</c:v>
                </c:pt>
                <c:pt idx="546">
                  <c:v>335</c:v>
                </c:pt>
                <c:pt idx="547">
                  <c:v>335</c:v>
                </c:pt>
                <c:pt idx="548">
                  <c:v>335</c:v>
                </c:pt>
                <c:pt idx="549">
                  <c:v>336</c:v>
                </c:pt>
                <c:pt idx="550">
                  <c:v>336</c:v>
                </c:pt>
                <c:pt idx="551">
                  <c:v>336</c:v>
                </c:pt>
                <c:pt idx="552">
                  <c:v>336</c:v>
                </c:pt>
                <c:pt idx="553">
                  <c:v>337</c:v>
                </c:pt>
                <c:pt idx="554">
                  <c:v>337</c:v>
                </c:pt>
                <c:pt idx="555">
                  <c:v>337</c:v>
                </c:pt>
                <c:pt idx="556">
                  <c:v>337</c:v>
                </c:pt>
                <c:pt idx="557">
                  <c:v>338</c:v>
                </c:pt>
                <c:pt idx="558">
                  <c:v>338</c:v>
                </c:pt>
                <c:pt idx="559">
                  <c:v>338</c:v>
                </c:pt>
                <c:pt idx="560">
                  <c:v>338</c:v>
                </c:pt>
                <c:pt idx="561">
                  <c:v>338</c:v>
                </c:pt>
                <c:pt idx="562">
                  <c:v>339</c:v>
                </c:pt>
                <c:pt idx="563">
                  <c:v>339</c:v>
                </c:pt>
                <c:pt idx="564">
                  <c:v>340</c:v>
                </c:pt>
                <c:pt idx="565">
                  <c:v>340</c:v>
                </c:pt>
                <c:pt idx="566">
                  <c:v>340</c:v>
                </c:pt>
                <c:pt idx="567">
                  <c:v>341</c:v>
                </c:pt>
                <c:pt idx="568">
                  <c:v>341</c:v>
                </c:pt>
                <c:pt idx="569">
                  <c:v>341</c:v>
                </c:pt>
                <c:pt idx="570">
                  <c:v>341</c:v>
                </c:pt>
                <c:pt idx="571">
                  <c:v>342</c:v>
                </c:pt>
                <c:pt idx="572">
                  <c:v>342</c:v>
                </c:pt>
                <c:pt idx="573">
                  <c:v>342</c:v>
                </c:pt>
                <c:pt idx="574">
                  <c:v>343</c:v>
                </c:pt>
                <c:pt idx="575">
                  <c:v>343</c:v>
                </c:pt>
                <c:pt idx="576">
                  <c:v>343</c:v>
                </c:pt>
                <c:pt idx="577">
                  <c:v>343</c:v>
                </c:pt>
                <c:pt idx="578">
                  <c:v>343</c:v>
                </c:pt>
                <c:pt idx="579">
                  <c:v>344</c:v>
                </c:pt>
                <c:pt idx="580">
                  <c:v>344</c:v>
                </c:pt>
                <c:pt idx="581">
                  <c:v>345</c:v>
                </c:pt>
                <c:pt idx="582">
                  <c:v>345</c:v>
                </c:pt>
                <c:pt idx="583">
                  <c:v>345</c:v>
                </c:pt>
                <c:pt idx="584">
                  <c:v>345</c:v>
                </c:pt>
                <c:pt idx="585">
                  <c:v>346</c:v>
                </c:pt>
                <c:pt idx="586">
                  <c:v>346</c:v>
                </c:pt>
                <c:pt idx="587">
                  <c:v>346</c:v>
                </c:pt>
                <c:pt idx="588">
                  <c:v>346</c:v>
                </c:pt>
                <c:pt idx="589">
                  <c:v>347</c:v>
                </c:pt>
                <c:pt idx="590">
                  <c:v>347</c:v>
                </c:pt>
                <c:pt idx="591">
                  <c:v>347</c:v>
                </c:pt>
                <c:pt idx="592">
                  <c:v>348</c:v>
                </c:pt>
                <c:pt idx="593">
                  <c:v>348</c:v>
                </c:pt>
                <c:pt idx="594">
                  <c:v>348</c:v>
                </c:pt>
                <c:pt idx="595">
                  <c:v>348</c:v>
                </c:pt>
                <c:pt idx="596">
                  <c:v>349</c:v>
                </c:pt>
                <c:pt idx="597">
                  <c:v>349</c:v>
                </c:pt>
                <c:pt idx="598">
                  <c:v>349</c:v>
                </c:pt>
                <c:pt idx="599">
                  <c:v>349</c:v>
                </c:pt>
                <c:pt idx="600">
                  <c:v>350</c:v>
                </c:pt>
                <c:pt idx="601">
                  <c:v>350</c:v>
                </c:pt>
                <c:pt idx="602">
                  <c:v>350</c:v>
                </c:pt>
                <c:pt idx="603">
                  <c:v>350</c:v>
                </c:pt>
                <c:pt idx="604">
                  <c:v>350</c:v>
                </c:pt>
                <c:pt idx="605">
                  <c:v>350</c:v>
                </c:pt>
                <c:pt idx="606">
                  <c:v>351</c:v>
                </c:pt>
                <c:pt idx="607">
                  <c:v>351</c:v>
                </c:pt>
                <c:pt idx="608">
                  <c:v>352</c:v>
                </c:pt>
                <c:pt idx="609">
                  <c:v>352</c:v>
                </c:pt>
                <c:pt idx="610">
                  <c:v>352</c:v>
                </c:pt>
                <c:pt idx="611">
                  <c:v>352</c:v>
                </c:pt>
                <c:pt idx="612">
                  <c:v>352</c:v>
                </c:pt>
                <c:pt idx="613">
                  <c:v>353</c:v>
                </c:pt>
                <c:pt idx="614">
                  <c:v>353</c:v>
                </c:pt>
                <c:pt idx="615">
                  <c:v>353</c:v>
                </c:pt>
                <c:pt idx="616">
                  <c:v>354</c:v>
                </c:pt>
                <c:pt idx="617">
                  <c:v>353</c:v>
                </c:pt>
                <c:pt idx="618">
                  <c:v>354</c:v>
                </c:pt>
                <c:pt idx="619">
                  <c:v>355</c:v>
                </c:pt>
                <c:pt idx="620">
                  <c:v>355</c:v>
                </c:pt>
                <c:pt idx="621">
                  <c:v>355</c:v>
                </c:pt>
                <c:pt idx="622">
                  <c:v>355</c:v>
                </c:pt>
                <c:pt idx="623">
                  <c:v>355</c:v>
                </c:pt>
                <c:pt idx="624">
                  <c:v>356</c:v>
                </c:pt>
                <c:pt idx="625">
                  <c:v>356</c:v>
                </c:pt>
                <c:pt idx="626">
                  <c:v>356</c:v>
                </c:pt>
                <c:pt idx="627">
                  <c:v>357</c:v>
                </c:pt>
                <c:pt idx="628">
                  <c:v>357</c:v>
                </c:pt>
                <c:pt idx="629">
                  <c:v>357</c:v>
                </c:pt>
                <c:pt idx="630">
                  <c:v>357</c:v>
                </c:pt>
                <c:pt idx="631">
                  <c:v>357</c:v>
                </c:pt>
                <c:pt idx="632">
                  <c:v>358</c:v>
                </c:pt>
                <c:pt idx="633">
                  <c:v>358</c:v>
                </c:pt>
                <c:pt idx="634">
                  <c:v>358</c:v>
                </c:pt>
                <c:pt idx="635">
                  <c:v>359</c:v>
                </c:pt>
                <c:pt idx="636">
                  <c:v>359</c:v>
                </c:pt>
                <c:pt idx="637">
                  <c:v>359</c:v>
                </c:pt>
                <c:pt idx="638">
                  <c:v>360</c:v>
                </c:pt>
                <c:pt idx="639">
                  <c:v>360</c:v>
                </c:pt>
                <c:pt idx="640">
                  <c:v>360</c:v>
                </c:pt>
                <c:pt idx="641">
                  <c:v>360</c:v>
                </c:pt>
                <c:pt idx="642">
                  <c:v>360</c:v>
                </c:pt>
                <c:pt idx="643">
                  <c:v>361</c:v>
                </c:pt>
                <c:pt idx="644">
                  <c:v>361</c:v>
                </c:pt>
                <c:pt idx="645">
                  <c:v>362</c:v>
                </c:pt>
                <c:pt idx="646">
                  <c:v>362</c:v>
                </c:pt>
                <c:pt idx="647">
                  <c:v>362</c:v>
                </c:pt>
                <c:pt idx="648">
                  <c:v>362</c:v>
                </c:pt>
                <c:pt idx="649">
                  <c:v>362</c:v>
                </c:pt>
                <c:pt idx="650">
                  <c:v>362</c:v>
                </c:pt>
                <c:pt idx="651">
                  <c:v>363</c:v>
                </c:pt>
                <c:pt idx="652">
                  <c:v>363</c:v>
                </c:pt>
                <c:pt idx="653">
                  <c:v>363</c:v>
                </c:pt>
                <c:pt idx="654">
                  <c:v>363</c:v>
                </c:pt>
                <c:pt idx="655">
                  <c:v>363</c:v>
                </c:pt>
                <c:pt idx="656">
                  <c:v>363</c:v>
                </c:pt>
                <c:pt idx="657">
                  <c:v>363</c:v>
                </c:pt>
                <c:pt idx="658">
                  <c:v>364</c:v>
                </c:pt>
                <c:pt idx="659">
                  <c:v>364</c:v>
                </c:pt>
                <c:pt idx="660">
                  <c:v>365</c:v>
                </c:pt>
                <c:pt idx="661">
                  <c:v>365</c:v>
                </c:pt>
                <c:pt idx="662">
                  <c:v>365</c:v>
                </c:pt>
                <c:pt idx="663">
                  <c:v>365</c:v>
                </c:pt>
                <c:pt idx="664">
                  <c:v>365</c:v>
                </c:pt>
                <c:pt idx="665">
                  <c:v>365</c:v>
                </c:pt>
                <c:pt idx="666">
                  <c:v>365</c:v>
                </c:pt>
                <c:pt idx="667">
                  <c:v>366</c:v>
                </c:pt>
                <c:pt idx="668">
                  <c:v>366</c:v>
                </c:pt>
                <c:pt idx="669">
                  <c:v>366</c:v>
                </c:pt>
                <c:pt idx="670">
                  <c:v>367</c:v>
                </c:pt>
                <c:pt idx="671">
                  <c:v>367</c:v>
                </c:pt>
                <c:pt idx="672">
                  <c:v>367</c:v>
                </c:pt>
                <c:pt idx="673">
                  <c:v>367</c:v>
                </c:pt>
                <c:pt idx="674">
                  <c:v>367</c:v>
                </c:pt>
                <c:pt idx="675">
                  <c:v>367</c:v>
                </c:pt>
                <c:pt idx="676">
                  <c:v>368</c:v>
                </c:pt>
                <c:pt idx="677">
                  <c:v>368</c:v>
                </c:pt>
                <c:pt idx="678">
                  <c:v>369</c:v>
                </c:pt>
                <c:pt idx="679">
                  <c:v>369</c:v>
                </c:pt>
                <c:pt idx="680">
                  <c:v>369</c:v>
                </c:pt>
                <c:pt idx="681">
                  <c:v>370</c:v>
                </c:pt>
                <c:pt idx="682">
                  <c:v>370</c:v>
                </c:pt>
                <c:pt idx="683">
                  <c:v>371</c:v>
                </c:pt>
                <c:pt idx="684">
                  <c:v>371</c:v>
                </c:pt>
                <c:pt idx="685">
                  <c:v>371</c:v>
                </c:pt>
                <c:pt idx="686">
                  <c:v>371</c:v>
                </c:pt>
                <c:pt idx="687">
                  <c:v>371</c:v>
                </c:pt>
                <c:pt idx="688">
                  <c:v>372</c:v>
                </c:pt>
                <c:pt idx="689">
                  <c:v>372</c:v>
                </c:pt>
                <c:pt idx="690">
                  <c:v>372</c:v>
                </c:pt>
                <c:pt idx="691">
                  <c:v>372</c:v>
                </c:pt>
                <c:pt idx="692">
                  <c:v>372</c:v>
                </c:pt>
                <c:pt idx="693">
                  <c:v>372</c:v>
                </c:pt>
                <c:pt idx="694">
                  <c:v>373</c:v>
                </c:pt>
                <c:pt idx="695">
                  <c:v>372</c:v>
                </c:pt>
                <c:pt idx="696">
                  <c:v>373</c:v>
                </c:pt>
                <c:pt idx="697">
                  <c:v>373</c:v>
                </c:pt>
                <c:pt idx="698">
                  <c:v>373</c:v>
                </c:pt>
                <c:pt idx="699">
                  <c:v>374</c:v>
                </c:pt>
                <c:pt idx="700">
                  <c:v>374</c:v>
                </c:pt>
                <c:pt idx="701">
                  <c:v>374</c:v>
                </c:pt>
                <c:pt idx="702">
                  <c:v>374</c:v>
                </c:pt>
                <c:pt idx="703">
                  <c:v>374</c:v>
                </c:pt>
                <c:pt idx="704">
                  <c:v>374</c:v>
                </c:pt>
                <c:pt idx="705">
                  <c:v>374</c:v>
                </c:pt>
                <c:pt idx="706">
                  <c:v>375</c:v>
                </c:pt>
                <c:pt idx="707">
                  <c:v>375</c:v>
                </c:pt>
                <c:pt idx="708">
                  <c:v>375</c:v>
                </c:pt>
                <c:pt idx="709">
                  <c:v>375</c:v>
                </c:pt>
                <c:pt idx="710">
                  <c:v>375</c:v>
                </c:pt>
                <c:pt idx="711">
                  <c:v>375</c:v>
                </c:pt>
                <c:pt idx="712">
                  <c:v>376</c:v>
                </c:pt>
                <c:pt idx="713">
                  <c:v>376</c:v>
                </c:pt>
                <c:pt idx="714">
                  <c:v>376</c:v>
                </c:pt>
                <c:pt idx="715">
                  <c:v>376</c:v>
                </c:pt>
                <c:pt idx="716">
                  <c:v>376</c:v>
                </c:pt>
                <c:pt idx="717">
                  <c:v>377</c:v>
                </c:pt>
                <c:pt idx="718">
                  <c:v>377</c:v>
                </c:pt>
                <c:pt idx="719">
                  <c:v>377</c:v>
                </c:pt>
                <c:pt idx="720">
                  <c:v>377</c:v>
                </c:pt>
                <c:pt idx="721">
                  <c:v>377</c:v>
                </c:pt>
                <c:pt idx="722">
                  <c:v>377</c:v>
                </c:pt>
                <c:pt idx="723">
                  <c:v>378</c:v>
                </c:pt>
                <c:pt idx="724">
                  <c:v>377</c:v>
                </c:pt>
                <c:pt idx="725">
                  <c:v>378</c:v>
                </c:pt>
                <c:pt idx="726">
                  <c:v>378</c:v>
                </c:pt>
                <c:pt idx="727">
                  <c:v>378</c:v>
                </c:pt>
                <c:pt idx="728">
                  <c:v>378</c:v>
                </c:pt>
                <c:pt idx="729">
                  <c:v>379</c:v>
                </c:pt>
                <c:pt idx="730">
                  <c:v>379</c:v>
                </c:pt>
                <c:pt idx="731">
                  <c:v>379</c:v>
                </c:pt>
                <c:pt idx="732">
                  <c:v>379</c:v>
                </c:pt>
                <c:pt idx="733">
                  <c:v>380</c:v>
                </c:pt>
                <c:pt idx="734">
                  <c:v>379</c:v>
                </c:pt>
                <c:pt idx="735">
                  <c:v>380</c:v>
                </c:pt>
                <c:pt idx="736">
                  <c:v>380</c:v>
                </c:pt>
                <c:pt idx="737">
                  <c:v>380</c:v>
                </c:pt>
                <c:pt idx="738">
                  <c:v>380</c:v>
                </c:pt>
                <c:pt idx="739">
                  <c:v>380</c:v>
                </c:pt>
                <c:pt idx="740">
                  <c:v>381</c:v>
                </c:pt>
                <c:pt idx="741">
                  <c:v>381</c:v>
                </c:pt>
                <c:pt idx="742">
                  <c:v>381</c:v>
                </c:pt>
                <c:pt idx="743">
                  <c:v>382</c:v>
                </c:pt>
                <c:pt idx="744">
                  <c:v>383</c:v>
                </c:pt>
                <c:pt idx="745">
                  <c:v>383</c:v>
                </c:pt>
                <c:pt idx="746">
                  <c:v>383</c:v>
                </c:pt>
                <c:pt idx="747">
                  <c:v>384</c:v>
                </c:pt>
                <c:pt idx="748">
                  <c:v>384</c:v>
                </c:pt>
                <c:pt idx="749">
                  <c:v>384</c:v>
                </c:pt>
                <c:pt idx="750">
                  <c:v>385</c:v>
                </c:pt>
                <c:pt idx="751">
                  <c:v>385</c:v>
                </c:pt>
                <c:pt idx="752">
                  <c:v>385</c:v>
                </c:pt>
                <c:pt idx="753">
                  <c:v>385</c:v>
                </c:pt>
                <c:pt idx="754">
                  <c:v>385</c:v>
                </c:pt>
                <c:pt idx="755">
                  <c:v>385</c:v>
                </c:pt>
                <c:pt idx="756">
                  <c:v>386</c:v>
                </c:pt>
                <c:pt idx="757">
                  <c:v>386</c:v>
                </c:pt>
                <c:pt idx="758">
                  <c:v>386</c:v>
                </c:pt>
                <c:pt idx="759">
                  <c:v>387</c:v>
                </c:pt>
                <c:pt idx="760">
                  <c:v>386</c:v>
                </c:pt>
                <c:pt idx="761">
                  <c:v>387</c:v>
                </c:pt>
                <c:pt idx="762">
                  <c:v>387</c:v>
                </c:pt>
                <c:pt idx="763">
                  <c:v>387</c:v>
                </c:pt>
                <c:pt idx="764">
                  <c:v>387</c:v>
                </c:pt>
                <c:pt idx="765">
                  <c:v>388</c:v>
                </c:pt>
                <c:pt idx="766">
                  <c:v>388</c:v>
                </c:pt>
                <c:pt idx="767">
                  <c:v>388</c:v>
                </c:pt>
                <c:pt idx="768">
                  <c:v>389</c:v>
                </c:pt>
                <c:pt idx="769">
                  <c:v>389</c:v>
                </c:pt>
                <c:pt idx="770">
                  <c:v>389</c:v>
                </c:pt>
                <c:pt idx="771">
                  <c:v>389</c:v>
                </c:pt>
                <c:pt idx="772">
                  <c:v>389</c:v>
                </c:pt>
                <c:pt idx="773">
                  <c:v>389</c:v>
                </c:pt>
                <c:pt idx="774">
                  <c:v>389</c:v>
                </c:pt>
                <c:pt idx="775">
                  <c:v>389</c:v>
                </c:pt>
                <c:pt idx="776">
                  <c:v>390</c:v>
                </c:pt>
                <c:pt idx="777">
                  <c:v>390</c:v>
                </c:pt>
                <c:pt idx="778">
                  <c:v>390</c:v>
                </c:pt>
                <c:pt idx="779">
                  <c:v>390</c:v>
                </c:pt>
                <c:pt idx="780">
                  <c:v>390</c:v>
                </c:pt>
                <c:pt idx="781">
                  <c:v>390</c:v>
                </c:pt>
                <c:pt idx="782">
                  <c:v>390</c:v>
                </c:pt>
                <c:pt idx="783">
                  <c:v>390</c:v>
                </c:pt>
                <c:pt idx="784">
                  <c:v>389</c:v>
                </c:pt>
                <c:pt idx="785">
                  <c:v>389</c:v>
                </c:pt>
                <c:pt idx="786">
                  <c:v>389</c:v>
                </c:pt>
                <c:pt idx="787">
                  <c:v>388</c:v>
                </c:pt>
                <c:pt idx="788">
                  <c:v>388</c:v>
                </c:pt>
                <c:pt idx="789">
                  <c:v>388</c:v>
                </c:pt>
                <c:pt idx="790">
                  <c:v>387</c:v>
                </c:pt>
                <c:pt idx="791">
                  <c:v>387</c:v>
                </c:pt>
                <c:pt idx="792">
                  <c:v>386</c:v>
                </c:pt>
                <c:pt idx="793">
                  <c:v>386</c:v>
                </c:pt>
                <c:pt idx="794">
                  <c:v>385</c:v>
                </c:pt>
                <c:pt idx="795">
                  <c:v>385</c:v>
                </c:pt>
                <c:pt idx="796">
                  <c:v>385</c:v>
                </c:pt>
                <c:pt idx="797">
                  <c:v>385</c:v>
                </c:pt>
                <c:pt idx="798">
                  <c:v>385</c:v>
                </c:pt>
                <c:pt idx="799">
                  <c:v>384</c:v>
                </c:pt>
                <c:pt idx="800">
                  <c:v>384</c:v>
                </c:pt>
                <c:pt idx="801">
                  <c:v>383</c:v>
                </c:pt>
                <c:pt idx="802">
                  <c:v>383</c:v>
                </c:pt>
                <c:pt idx="803">
                  <c:v>381</c:v>
                </c:pt>
                <c:pt idx="804">
                  <c:v>381</c:v>
                </c:pt>
                <c:pt idx="805">
                  <c:v>381</c:v>
                </c:pt>
                <c:pt idx="806">
                  <c:v>380</c:v>
                </c:pt>
                <c:pt idx="807">
                  <c:v>380</c:v>
                </c:pt>
                <c:pt idx="808">
                  <c:v>380</c:v>
                </c:pt>
                <c:pt idx="809">
                  <c:v>380</c:v>
                </c:pt>
                <c:pt idx="810">
                  <c:v>379</c:v>
                </c:pt>
                <c:pt idx="811">
                  <c:v>379</c:v>
                </c:pt>
                <c:pt idx="812">
                  <c:v>379</c:v>
                </c:pt>
                <c:pt idx="813">
                  <c:v>379</c:v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  <c:pt idx="818">
                  <c:v/>
                </c:pt>
                <c:pt idx="819">
                  <c:v/>
                </c:pt>
                <c:pt idx="820">
                  <c:v/>
                </c:pt>
                <c:pt idx="821">
                  <c:v/>
                </c:pt>
                <c:pt idx="822">
                  <c:v/>
                </c:pt>
                <c:pt idx="823">
                  <c:v/>
                </c:pt>
                <c:pt idx="824">
                  <c:v/>
                </c:pt>
                <c:pt idx="825">
                  <c:v/>
                </c:pt>
                <c:pt idx="826">
                  <c:v/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ex1_D50_heatTemp2</c:v>
                </c:pt>
              </c:strCache>
            </c:strRef>
          </c:tx>
          <c:marker>
            <c:symbol val="none"/>
            <c:size val="7"/>
          </c:marker>
          <c:val>
            <c:numRef>
              <c:f>Sheet1!$C$2:$C$827</c:f>
              <c:numCache>
                <c:formatCode>General</c:formatCode>
                <c:ptCount val="827"/>
                <c:pt idx="0">
                  <c:v>201</c:v>
                </c:pt>
                <c:pt idx="1">
                  <c:v>202</c:v>
                </c:pt>
                <c:pt idx="2">
                  <c:v>202</c:v>
                </c:pt>
                <c:pt idx="3">
                  <c:v>202</c:v>
                </c:pt>
                <c:pt idx="4">
                  <c:v>203</c:v>
                </c:pt>
                <c:pt idx="5">
                  <c:v>204</c:v>
                </c:pt>
                <c:pt idx="6">
                  <c:v>204</c:v>
                </c:pt>
                <c:pt idx="7">
                  <c:v>204</c:v>
                </c:pt>
                <c:pt idx="8">
                  <c:v>206</c:v>
                </c:pt>
                <c:pt idx="9">
                  <c:v>207</c:v>
                </c:pt>
                <c:pt idx="10">
                  <c:v>207</c:v>
                </c:pt>
                <c:pt idx="11">
                  <c:v>207</c:v>
                </c:pt>
                <c:pt idx="12">
                  <c:v>207</c:v>
                </c:pt>
                <c:pt idx="13">
                  <c:v>208</c:v>
                </c:pt>
                <c:pt idx="14">
                  <c:v>209</c:v>
                </c:pt>
                <c:pt idx="15">
                  <c:v>209</c:v>
                </c:pt>
                <c:pt idx="16">
                  <c:v>211</c:v>
                </c:pt>
                <c:pt idx="17">
                  <c:v>210</c:v>
                </c:pt>
                <c:pt idx="18">
                  <c:v>210</c:v>
                </c:pt>
                <c:pt idx="19">
                  <c:v>210</c:v>
                </c:pt>
                <c:pt idx="20">
                  <c:v>210</c:v>
                </c:pt>
                <c:pt idx="21">
                  <c:v>211</c:v>
                </c:pt>
                <c:pt idx="22">
                  <c:v>213</c:v>
                </c:pt>
                <c:pt idx="23">
                  <c:v>213</c:v>
                </c:pt>
                <c:pt idx="24">
                  <c:v>213</c:v>
                </c:pt>
                <c:pt idx="25">
                  <c:v>214</c:v>
                </c:pt>
                <c:pt idx="26">
                  <c:v>214</c:v>
                </c:pt>
                <c:pt idx="27">
                  <c:v>215</c:v>
                </c:pt>
                <c:pt idx="28">
                  <c:v>215</c:v>
                </c:pt>
                <c:pt idx="29">
                  <c:v>215</c:v>
                </c:pt>
                <c:pt idx="30">
                  <c:v>215</c:v>
                </c:pt>
                <c:pt idx="31">
                  <c:v>215</c:v>
                </c:pt>
                <c:pt idx="32">
                  <c:v>217</c:v>
                </c:pt>
                <c:pt idx="33">
                  <c:v>217</c:v>
                </c:pt>
                <c:pt idx="34">
                  <c:v>217</c:v>
                </c:pt>
                <c:pt idx="35">
                  <c:v>218</c:v>
                </c:pt>
                <c:pt idx="36">
                  <c:v>218</c:v>
                </c:pt>
                <c:pt idx="37">
                  <c:v>218</c:v>
                </c:pt>
                <c:pt idx="38">
                  <c:v>219</c:v>
                </c:pt>
                <c:pt idx="39">
                  <c:v>218</c:v>
                </c:pt>
                <c:pt idx="40">
                  <c:v>218</c:v>
                </c:pt>
                <c:pt idx="41">
                  <c:v>220</c:v>
                </c:pt>
                <c:pt idx="42">
                  <c:v>220</c:v>
                </c:pt>
                <c:pt idx="43">
                  <c:v>220</c:v>
                </c:pt>
                <c:pt idx="44">
                  <c:v>220</c:v>
                </c:pt>
                <c:pt idx="45">
                  <c:v>220</c:v>
                </c:pt>
                <c:pt idx="46">
                  <c:v>220</c:v>
                </c:pt>
                <c:pt idx="47">
                  <c:v>221</c:v>
                </c:pt>
                <c:pt idx="48">
                  <c:v>221</c:v>
                </c:pt>
                <c:pt idx="49">
                  <c:v>221</c:v>
                </c:pt>
                <c:pt idx="50">
                  <c:v>222</c:v>
                </c:pt>
                <c:pt idx="51">
                  <c:v>222</c:v>
                </c:pt>
                <c:pt idx="52">
                  <c:v>222</c:v>
                </c:pt>
                <c:pt idx="53">
                  <c:v>223</c:v>
                </c:pt>
                <c:pt idx="54">
                  <c:v>223</c:v>
                </c:pt>
                <c:pt idx="55">
                  <c:v>223</c:v>
                </c:pt>
                <c:pt idx="56">
                  <c:v>223</c:v>
                </c:pt>
                <c:pt idx="57">
                  <c:v>224</c:v>
                </c:pt>
                <c:pt idx="58">
                  <c:v>224</c:v>
                </c:pt>
                <c:pt idx="59">
                  <c:v>225</c:v>
                </c:pt>
                <c:pt idx="60">
                  <c:v>225</c:v>
                </c:pt>
                <c:pt idx="61">
                  <c:v>225</c:v>
                </c:pt>
                <c:pt idx="62">
                  <c:v>225</c:v>
                </c:pt>
                <c:pt idx="63">
                  <c:v>226</c:v>
                </c:pt>
                <c:pt idx="64">
                  <c:v>226</c:v>
                </c:pt>
                <c:pt idx="65">
                  <c:v>227</c:v>
                </c:pt>
                <c:pt idx="66">
                  <c:v>226</c:v>
                </c:pt>
                <c:pt idx="67">
                  <c:v>227</c:v>
                </c:pt>
                <c:pt idx="68">
                  <c:v>227</c:v>
                </c:pt>
                <c:pt idx="69">
                  <c:v>228</c:v>
                </c:pt>
                <c:pt idx="70">
                  <c:v>228</c:v>
                </c:pt>
                <c:pt idx="71">
                  <c:v>229</c:v>
                </c:pt>
                <c:pt idx="72">
                  <c:v>229</c:v>
                </c:pt>
                <c:pt idx="73">
                  <c:v>229</c:v>
                </c:pt>
                <c:pt idx="74">
                  <c:v>229</c:v>
                </c:pt>
                <c:pt idx="75">
                  <c:v>230</c:v>
                </c:pt>
                <c:pt idx="76">
                  <c:v>230</c:v>
                </c:pt>
                <c:pt idx="77">
                  <c:v>231</c:v>
                </c:pt>
                <c:pt idx="78">
                  <c:v>231</c:v>
                </c:pt>
                <c:pt idx="79">
                  <c:v>232</c:v>
                </c:pt>
                <c:pt idx="80">
                  <c:v>232</c:v>
                </c:pt>
                <c:pt idx="81">
                  <c:v>232</c:v>
                </c:pt>
                <c:pt idx="82">
                  <c:v>232</c:v>
                </c:pt>
                <c:pt idx="83">
                  <c:v>233</c:v>
                </c:pt>
                <c:pt idx="84">
                  <c:v>233</c:v>
                </c:pt>
                <c:pt idx="85">
                  <c:v>233</c:v>
                </c:pt>
                <c:pt idx="86">
                  <c:v>234</c:v>
                </c:pt>
                <c:pt idx="87">
                  <c:v>234</c:v>
                </c:pt>
                <c:pt idx="88">
                  <c:v>234</c:v>
                </c:pt>
                <c:pt idx="89">
                  <c:v>235</c:v>
                </c:pt>
                <c:pt idx="90">
                  <c:v>235</c:v>
                </c:pt>
                <c:pt idx="91">
                  <c:v>235</c:v>
                </c:pt>
                <c:pt idx="92">
                  <c:v>236</c:v>
                </c:pt>
                <c:pt idx="93">
                  <c:v>236</c:v>
                </c:pt>
                <c:pt idx="94">
                  <c:v>237</c:v>
                </c:pt>
                <c:pt idx="95">
                  <c:v>237</c:v>
                </c:pt>
                <c:pt idx="96">
                  <c:v>237</c:v>
                </c:pt>
                <c:pt idx="97">
                  <c:v>238</c:v>
                </c:pt>
                <c:pt idx="98">
                  <c:v>238</c:v>
                </c:pt>
                <c:pt idx="99">
                  <c:v>238</c:v>
                </c:pt>
                <c:pt idx="100">
                  <c:v>238</c:v>
                </c:pt>
                <c:pt idx="101">
                  <c:v>239</c:v>
                </c:pt>
                <c:pt idx="102">
                  <c:v>240</c:v>
                </c:pt>
                <c:pt idx="103">
                  <c:v>240</c:v>
                </c:pt>
                <c:pt idx="104">
                  <c:v>241</c:v>
                </c:pt>
                <c:pt idx="105">
                  <c:v>241</c:v>
                </c:pt>
                <c:pt idx="106">
                  <c:v>241</c:v>
                </c:pt>
                <c:pt idx="107">
                  <c:v>241</c:v>
                </c:pt>
                <c:pt idx="108">
                  <c:v>241</c:v>
                </c:pt>
                <c:pt idx="109">
                  <c:v>241</c:v>
                </c:pt>
                <c:pt idx="110">
                  <c:v>242</c:v>
                </c:pt>
                <c:pt idx="111">
                  <c:v>243</c:v>
                </c:pt>
                <c:pt idx="112">
                  <c:v>243</c:v>
                </c:pt>
                <c:pt idx="113">
                  <c:v>243</c:v>
                </c:pt>
                <c:pt idx="114">
                  <c:v>244</c:v>
                </c:pt>
                <c:pt idx="115">
                  <c:v>244</c:v>
                </c:pt>
                <c:pt idx="116">
                  <c:v>245</c:v>
                </c:pt>
                <c:pt idx="117">
                  <c:v>245</c:v>
                </c:pt>
                <c:pt idx="118">
                  <c:v>245</c:v>
                </c:pt>
                <c:pt idx="119">
                  <c:v>246</c:v>
                </c:pt>
                <c:pt idx="120">
                  <c:v>246</c:v>
                </c:pt>
                <c:pt idx="121">
                  <c:v>246</c:v>
                </c:pt>
                <c:pt idx="122">
                  <c:v>246</c:v>
                </c:pt>
                <c:pt idx="123">
                  <c:v>247</c:v>
                </c:pt>
                <c:pt idx="124">
                  <c:v>247</c:v>
                </c:pt>
                <c:pt idx="125">
                  <c:v>248</c:v>
                </c:pt>
                <c:pt idx="126">
                  <c:v>248</c:v>
                </c:pt>
                <c:pt idx="127">
                  <c:v>248</c:v>
                </c:pt>
                <c:pt idx="128">
                  <c:v>248</c:v>
                </c:pt>
                <c:pt idx="129">
                  <c:v>249</c:v>
                </c:pt>
                <c:pt idx="130">
                  <c:v>250</c:v>
                </c:pt>
                <c:pt idx="131">
                  <c:v>250</c:v>
                </c:pt>
                <c:pt idx="132">
                  <c:v>250</c:v>
                </c:pt>
                <c:pt idx="133">
                  <c:v>250</c:v>
                </c:pt>
                <c:pt idx="134">
                  <c:v>251</c:v>
                </c:pt>
                <c:pt idx="135">
                  <c:v>251</c:v>
                </c:pt>
                <c:pt idx="136">
                  <c:v>251</c:v>
                </c:pt>
                <c:pt idx="137">
                  <c:v>252</c:v>
                </c:pt>
                <c:pt idx="138">
                  <c:v>252</c:v>
                </c:pt>
                <c:pt idx="139">
                  <c:v>252</c:v>
                </c:pt>
                <c:pt idx="140">
                  <c:v>253</c:v>
                </c:pt>
                <c:pt idx="141">
                  <c:v>253</c:v>
                </c:pt>
                <c:pt idx="142">
                  <c:v>253</c:v>
                </c:pt>
                <c:pt idx="143">
                  <c:v>254</c:v>
                </c:pt>
                <c:pt idx="144">
                  <c:v>254</c:v>
                </c:pt>
                <c:pt idx="145">
                  <c:v>254</c:v>
                </c:pt>
                <c:pt idx="146">
                  <c:v>255</c:v>
                </c:pt>
                <c:pt idx="147">
                  <c:v>255</c:v>
                </c:pt>
                <c:pt idx="148">
                  <c:v>255</c:v>
                </c:pt>
                <c:pt idx="149">
                  <c:v>256</c:v>
                </c:pt>
                <c:pt idx="150">
                  <c:v>256</c:v>
                </c:pt>
                <c:pt idx="151">
                  <c:v>256</c:v>
                </c:pt>
                <c:pt idx="152">
                  <c:v>257</c:v>
                </c:pt>
                <c:pt idx="153">
                  <c:v>257</c:v>
                </c:pt>
                <c:pt idx="154">
                  <c:v>257</c:v>
                </c:pt>
                <c:pt idx="155">
                  <c:v>258</c:v>
                </c:pt>
                <c:pt idx="156">
                  <c:v>258</c:v>
                </c:pt>
                <c:pt idx="157">
                  <c:v>258</c:v>
                </c:pt>
                <c:pt idx="158">
                  <c:v>258</c:v>
                </c:pt>
                <c:pt idx="159">
                  <c:v>259</c:v>
                </c:pt>
                <c:pt idx="160">
                  <c:v>259</c:v>
                </c:pt>
                <c:pt idx="161">
                  <c:v>259</c:v>
                </c:pt>
                <c:pt idx="162">
                  <c:v>260</c:v>
                </c:pt>
                <c:pt idx="163">
                  <c:v>260</c:v>
                </c:pt>
                <c:pt idx="164">
                  <c:v>260</c:v>
                </c:pt>
                <c:pt idx="165">
                  <c:v>261</c:v>
                </c:pt>
                <c:pt idx="166">
                  <c:v>261</c:v>
                </c:pt>
                <c:pt idx="167">
                  <c:v>261</c:v>
                </c:pt>
                <c:pt idx="168">
                  <c:v>262</c:v>
                </c:pt>
                <c:pt idx="169">
                  <c:v>262</c:v>
                </c:pt>
                <c:pt idx="170">
                  <c:v>262</c:v>
                </c:pt>
                <c:pt idx="171">
                  <c:v>263</c:v>
                </c:pt>
                <c:pt idx="172">
                  <c:v>263</c:v>
                </c:pt>
                <c:pt idx="173">
                  <c:v>264</c:v>
                </c:pt>
                <c:pt idx="174">
                  <c:v>264</c:v>
                </c:pt>
                <c:pt idx="175">
                  <c:v>264</c:v>
                </c:pt>
                <c:pt idx="176">
                  <c:v>265</c:v>
                </c:pt>
                <c:pt idx="177">
                  <c:v>265</c:v>
                </c:pt>
                <c:pt idx="178">
                  <c:v>265</c:v>
                </c:pt>
                <c:pt idx="179">
                  <c:v>265</c:v>
                </c:pt>
                <c:pt idx="180">
                  <c:v>266</c:v>
                </c:pt>
                <c:pt idx="181">
                  <c:v>266</c:v>
                </c:pt>
                <c:pt idx="182">
                  <c:v>267</c:v>
                </c:pt>
                <c:pt idx="183">
                  <c:v>268</c:v>
                </c:pt>
                <c:pt idx="184">
                  <c:v>268</c:v>
                </c:pt>
                <c:pt idx="185">
                  <c:v>268</c:v>
                </c:pt>
                <c:pt idx="186">
                  <c:v>269</c:v>
                </c:pt>
                <c:pt idx="187">
                  <c:v>269</c:v>
                </c:pt>
                <c:pt idx="188">
                  <c:v>269</c:v>
                </c:pt>
                <c:pt idx="189">
                  <c:v>270</c:v>
                </c:pt>
                <c:pt idx="190">
                  <c:v>270</c:v>
                </c:pt>
                <c:pt idx="191">
                  <c:v>271</c:v>
                </c:pt>
                <c:pt idx="192">
                  <c:v>271</c:v>
                </c:pt>
                <c:pt idx="193">
                  <c:v>271</c:v>
                </c:pt>
                <c:pt idx="194">
                  <c:v>272</c:v>
                </c:pt>
                <c:pt idx="195">
                  <c:v>272</c:v>
                </c:pt>
                <c:pt idx="196">
                  <c:v>272</c:v>
                </c:pt>
                <c:pt idx="197">
                  <c:v>272</c:v>
                </c:pt>
                <c:pt idx="198">
                  <c:v>273</c:v>
                </c:pt>
                <c:pt idx="199">
                  <c:v>273</c:v>
                </c:pt>
                <c:pt idx="200">
                  <c:v>273</c:v>
                </c:pt>
                <c:pt idx="201">
                  <c:v>274</c:v>
                </c:pt>
                <c:pt idx="202">
                  <c:v>274</c:v>
                </c:pt>
                <c:pt idx="203">
                  <c:v>274</c:v>
                </c:pt>
                <c:pt idx="204">
                  <c:v>274</c:v>
                </c:pt>
                <c:pt idx="205">
                  <c:v>275</c:v>
                </c:pt>
                <c:pt idx="206">
                  <c:v>276</c:v>
                </c:pt>
                <c:pt idx="207">
                  <c:v>276</c:v>
                </c:pt>
                <c:pt idx="208">
                  <c:v>276</c:v>
                </c:pt>
                <c:pt idx="209">
                  <c:v>277</c:v>
                </c:pt>
                <c:pt idx="210">
                  <c:v>277</c:v>
                </c:pt>
                <c:pt idx="211">
                  <c:v>277</c:v>
                </c:pt>
                <c:pt idx="212">
                  <c:v>278</c:v>
                </c:pt>
                <c:pt idx="213">
                  <c:v>278</c:v>
                </c:pt>
                <c:pt idx="214">
                  <c:v>278</c:v>
                </c:pt>
                <c:pt idx="215">
                  <c:v>279</c:v>
                </c:pt>
                <c:pt idx="216">
                  <c:v>279</c:v>
                </c:pt>
                <c:pt idx="217">
                  <c:v>279</c:v>
                </c:pt>
                <c:pt idx="218">
                  <c:v>280</c:v>
                </c:pt>
                <c:pt idx="219">
                  <c:v>280</c:v>
                </c:pt>
                <c:pt idx="220">
                  <c:v>280</c:v>
                </c:pt>
                <c:pt idx="221">
                  <c:v>281</c:v>
                </c:pt>
                <c:pt idx="222">
                  <c:v>281</c:v>
                </c:pt>
                <c:pt idx="223">
                  <c:v>281</c:v>
                </c:pt>
                <c:pt idx="224">
                  <c:v>281</c:v>
                </c:pt>
                <c:pt idx="225">
                  <c:v>282</c:v>
                </c:pt>
                <c:pt idx="226">
                  <c:v>282</c:v>
                </c:pt>
                <c:pt idx="227">
                  <c:v>283</c:v>
                </c:pt>
                <c:pt idx="228">
                  <c:v>283</c:v>
                </c:pt>
                <c:pt idx="229">
                  <c:v>284</c:v>
                </c:pt>
                <c:pt idx="230">
                  <c:v>284</c:v>
                </c:pt>
                <c:pt idx="231">
                  <c:v>284</c:v>
                </c:pt>
                <c:pt idx="232">
                  <c:v>285</c:v>
                </c:pt>
                <c:pt idx="233">
                  <c:v>285</c:v>
                </c:pt>
                <c:pt idx="234">
                  <c:v>285</c:v>
                </c:pt>
                <c:pt idx="235">
                  <c:v>285</c:v>
                </c:pt>
                <c:pt idx="236">
                  <c:v>286</c:v>
                </c:pt>
                <c:pt idx="237">
                  <c:v>286</c:v>
                </c:pt>
                <c:pt idx="238">
                  <c:v>287</c:v>
                </c:pt>
                <c:pt idx="239">
                  <c:v>287</c:v>
                </c:pt>
                <c:pt idx="240">
                  <c:v>287</c:v>
                </c:pt>
                <c:pt idx="241">
                  <c:v>287</c:v>
                </c:pt>
                <c:pt idx="242">
                  <c:v>288</c:v>
                </c:pt>
                <c:pt idx="243">
                  <c:v>288</c:v>
                </c:pt>
                <c:pt idx="244">
                  <c:v>289</c:v>
                </c:pt>
                <c:pt idx="245">
                  <c:v>289</c:v>
                </c:pt>
                <c:pt idx="246">
                  <c:v>289</c:v>
                </c:pt>
                <c:pt idx="247">
                  <c:v>290</c:v>
                </c:pt>
                <c:pt idx="248">
                  <c:v>290</c:v>
                </c:pt>
                <c:pt idx="249">
                  <c:v>290</c:v>
                </c:pt>
                <c:pt idx="250">
                  <c:v>291</c:v>
                </c:pt>
                <c:pt idx="251">
                  <c:v>291</c:v>
                </c:pt>
                <c:pt idx="252">
                  <c:v>291</c:v>
                </c:pt>
                <c:pt idx="253">
                  <c:v>291</c:v>
                </c:pt>
                <c:pt idx="254">
                  <c:v>292</c:v>
                </c:pt>
                <c:pt idx="255">
                  <c:v>293</c:v>
                </c:pt>
                <c:pt idx="256">
                  <c:v>293</c:v>
                </c:pt>
                <c:pt idx="257">
                  <c:v>293</c:v>
                </c:pt>
                <c:pt idx="258">
                  <c:v>293</c:v>
                </c:pt>
                <c:pt idx="259">
                  <c:v>294</c:v>
                </c:pt>
                <c:pt idx="260">
                  <c:v>294</c:v>
                </c:pt>
                <c:pt idx="261">
                  <c:v>294</c:v>
                </c:pt>
                <c:pt idx="262">
                  <c:v>294</c:v>
                </c:pt>
                <c:pt idx="263">
                  <c:v>295</c:v>
                </c:pt>
                <c:pt idx="264">
                  <c:v>295</c:v>
                </c:pt>
                <c:pt idx="265">
                  <c:v>296</c:v>
                </c:pt>
                <c:pt idx="266">
                  <c:v>296</c:v>
                </c:pt>
                <c:pt idx="267">
                  <c:v>296</c:v>
                </c:pt>
                <c:pt idx="268">
                  <c:v>296</c:v>
                </c:pt>
                <c:pt idx="269">
                  <c:v>297</c:v>
                </c:pt>
                <c:pt idx="270">
                  <c:v>297</c:v>
                </c:pt>
                <c:pt idx="271">
                  <c:v>298</c:v>
                </c:pt>
                <c:pt idx="272">
                  <c:v>298</c:v>
                </c:pt>
                <c:pt idx="273">
                  <c:v>298</c:v>
                </c:pt>
                <c:pt idx="274">
                  <c:v>298</c:v>
                </c:pt>
                <c:pt idx="275">
                  <c:v>299</c:v>
                </c:pt>
                <c:pt idx="276">
                  <c:v>299</c:v>
                </c:pt>
                <c:pt idx="277">
                  <c:v>299</c:v>
                </c:pt>
                <c:pt idx="278">
                  <c:v>299</c:v>
                </c:pt>
                <c:pt idx="279">
                  <c:v>300</c:v>
                </c:pt>
                <c:pt idx="280">
                  <c:v>300</c:v>
                </c:pt>
                <c:pt idx="281">
                  <c:v>301</c:v>
                </c:pt>
                <c:pt idx="282">
                  <c:v>301</c:v>
                </c:pt>
                <c:pt idx="283">
                  <c:v>301</c:v>
                </c:pt>
                <c:pt idx="284">
                  <c:v>301</c:v>
                </c:pt>
                <c:pt idx="285">
                  <c:v>301</c:v>
                </c:pt>
                <c:pt idx="286">
                  <c:v>302</c:v>
                </c:pt>
                <c:pt idx="287">
                  <c:v>302</c:v>
                </c:pt>
                <c:pt idx="288">
                  <c:v>303</c:v>
                </c:pt>
                <c:pt idx="289">
                  <c:v>303</c:v>
                </c:pt>
                <c:pt idx="290">
                  <c:v>304</c:v>
                </c:pt>
                <c:pt idx="291">
                  <c:v>304</c:v>
                </c:pt>
                <c:pt idx="292">
                  <c:v>304</c:v>
                </c:pt>
                <c:pt idx="293">
                  <c:v>304</c:v>
                </c:pt>
                <c:pt idx="294">
                  <c:v>304</c:v>
                </c:pt>
                <c:pt idx="295">
                  <c:v>305</c:v>
                </c:pt>
                <c:pt idx="296">
                  <c:v>305</c:v>
                </c:pt>
                <c:pt idx="297">
                  <c:v>306</c:v>
                </c:pt>
                <c:pt idx="298">
                  <c:v>306</c:v>
                </c:pt>
                <c:pt idx="299">
                  <c:v>307</c:v>
                </c:pt>
                <c:pt idx="300">
                  <c:v>307</c:v>
                </c:pt>
                <c:pt idx="301">
                  <c:v>307</c:v>
                </c:pt>
                <c:pt idx="302">
                  <c:v>308</c:v>
                </c:pt>
                <c:pt idx="303">
                  <c:v>308</c:v>
                </c:pt>
                <c:pt idx="304">
                  <c:v>308</c:v>
                </c:pt>
                <c:pt idx="305">
                  <c:v>309</c:v>
                </c:pt>
                <c:pt idx="306">
                  <c:v>309</c:v>
                </c:pt>
                <c:pt idx="307">
                  <c:v>309</c:v>
                </c:pt>
                <c:pt idx="308">
                  <c:v>309</c:v>
                </c:pt>
                <c:pt idx="309">
                  <c:v>310</c:v>
                </c:pt>
                <c:pt idx="310">
                  <c:v>310</c:v>
                </c:pt>
                <c:pt idx="311">
                  <c:v>311</c:v>
                </c:pt>
                <c:pt idx="312">
                  <c:v>311</c:v>
                </c:pt>
                <c:pt idx="313">
                  <c:v>311</c:v>
                </c:pt>
                <c:pt idx="314">
                  <c:v>311</c:v>
                </c:pt>
                <c:pt idx="315">
                  <c:v>311</c:v>
                </c:pt>
                <c:pt idx="316">
                  <c:v>312</c:v>
                </c:pt>
                <c:pt idx="317">
                  <c:v>312</c:v>
                </c:pt>
                <c:pt idx="318">
                  <c:v>312</c:v>
                </c:pt>
                <c:pt idx="319">
                  <c:v>313</c:v>
                </c:pt>
                <c:pt idx="320">
                  <c:v>313</c:v>
                </c:pt>
                <c:pt idx="321">
                  <c:v>313</c:v>
                </c:pt>
                <c:pt idx="322">
                  <c:v>314</c:v>
                </c:pt>
                <c:pt idx="323">
                  <c:v>314</c:v>
                </c:pt>
                <c:pt idx="324">
                  <c:v>314</c:v>
                </c:pt>
                <c:pt idx="325">
                  <c:v>315</c:v>
                </c:pt>
                <c:pt idx="326">
                  <c:v>315</c:v>
                </c:pt>
                <c:pt idx="327">
                  <c:v>316</c:v>
                </c:pt>
                <c:pt idx="328">
                  <c:v>316</c:v>
                </c:pt>
                <c:pt idx="329">
                  <c:v>316</c:v>
                </c:pt>
                <c:pt idx="330">
                  <c:v>316</c:v>
                </c:pt>
                <c:pt idx="331">
                  <c:v>316</c:v>
                </c:pt>
                <c:pt idx="332">
                  <c:v>317</c:v>
                </c:pt>
                <c:pt idx="333">
                  <c:v>318</c:v>
                </c:pt>
                <c:pt idx="334">
                  <c:v>318</c:v>
                </c:pt>
                <c:pt idx="335">
                  <c:v>318</c:v>
                </c:pt>
                <c:pt idx="336">
                  <c:v>318</c:v>
                </c:pt>
                <c:pt idx="337">
                  <c:v>318</c:v>
                </c:pt>
                <c:pt idx="338">
                  <c:v>318</c:v>
                </c:pt>
                <c:pt idx="339">
                  <c:v>319</c:v>
                </c:pt>
                <c:pt idx="340">
                  <c:v>319</c:v>
                </c:pt>
                <c:pt idx="341">
                  <c:v>319</c:v>
                </c:pt>
                <c:pt idx="342">
                  <c:v>319</c:v>
                </c:pt>
                <c:pt idx="343">
                  <c:v>320</c:v>
                </c:pt>
                <c:pt idx="344">
                  <c:v>320</c:v>
                </c:pt>
                <c:pt idx="345">
                  <c:v>320</c:v>
                </c:pt>
                <c:pt idx="346">
                  <c:v>320</c:v>
                </c:pt>
                <c:pt idx="347">
                  <c:v>320</c:v>
                </c:pt>
                <c:pt idx="348">
                  <c:v>320</c:v>
                </c:pt>
                <c:pt idx="349">
                  <c:v>321</c:v>
                </c:pt>
                <c:pt idx="350">
                  <c:v>321</c:v>
                </c:pt>
                <c:pt idx="351">
                  <c:v>322</c:v>
                </c:pt>
                <c:pt idx="352">
                  <c:v>322</c:v>
                </c:pt>
                <c:pt idx="353">
                  <c:v>322</c:v>
                </c:pt>
                <c:pt idx="354">
                  <c:v>323</c:v>
                </c:pt>
                <c:pt idx="355">
                  <c:v>323</c:v>
                </c:pt>
                <c:pt idx="356">
                  <c:v>323</c:v>
                </c:pt>
                <c:pt idx="357">
                  <c:v>323</c:v>
                </c:pt>
                <c:pt idx="358">
                  <c:v>323</c:v>
                </c:pt>
                <c:pt idx="359">
                  <c:v>323</c:v>
                </c:pt>
                <c:pt idx="360">
                  <c:v>324</c:v>
                </c:pt>
                <c:pt idx="361">
                  <c:v>324</c:v>
                </c:pt>
                <c:pt idx="362">
                  <c:v>324</c:v>
                </c:pt>
                <c:pt idx="363">
                  <c:v>324</c:v>
                </c:pt>
                <c:pt idx="364">
                  <c:v>324</c:v>
                </c:pt>
                <c:pt idx="365">
                  <c:v>325</c:v>
                </c:pt>
                <c:pt idx="366">
                  <c:v>325</c:v>
                </c:pt>
                <c:pt idx="367">
                  <c:v>325</c:v>
                </c:pt>
                <c:pt idx="368">
                  <c:v>325</c:v>
                </c:pt>
                <c:pt idx="369">
                  <c:v>325</c:v>
                </c:pt>
                <c:pt idx="370">
                  <c:v>326</c:v>
                </c:pt>
                <c:pt idx="371">
                  <c:v>327</c:v>
                </c:pt>
                <c:pt idx="372">
                  <c:v>327</c:v>
                </c:pt>
                <c:pt idx="373">
                  <c:v>327</c:v>
                </c:pt>
                <c:pt idx="374">
                  <c:v>327</c:v>
                </c:pt>
                <c:pt idx="375">
                  <c:v>328</c:v>
                </c:pt>
                <c:pt idx="376">
                  <c:v>328</c:v>
                </c:pt>
                <c:pt idx="377">
                  <c:v>328</c:v>
                </c:pt>
                <c:pt idx="378">
                  <c:v>328</c:v>
                </c:pt>
                <c:pt idx="379">
                  <c:v>329</c:v>
                </c:pt>
                <c:pt idx="380">
                  <c:v>329</c:v>
                </c:pt>
                <c:pt idx="381">
                  <c:v>329</c:v>
                </c:pt>
                <c:pt idx="382">
                  <c:v>330</c:v>
                </c:pt>
                <c:pt idx="383">
                  <c:v>330</c:v>
                </c:pt>
                <c:pt idx="384">
                  <c:v>330</c:v>
                </c:pt>
                <c:pt idx="385">
                  <c:v>330</c:v>
                </c:pt>
                <c:pt idx="386">
                  <c:v>331</c:v>
                </c:pt>
                <c:pt idx="387">
                  <c:v>331</c:v>
                </c:pt>
                <c:pt idx="388">
                  <c:v>331</c:v>
                </c:pt>
                <c:pt idx="389">
                  <c:v>332</c:v>
                </c:pt>
                <c:pt idx="390">
                  <c:v>332</c:v>
                </c:pt>
                <c:pt idx="391">
                  <c:v>332</c:v>
                </c:pt>
                <c:pt idx="392">
                  <c:v>332</c:v>
                </c:pt>
                <c:pt idx="393">
                  <c:v>333</c:v>
                </c:pt>
                <c:pt idx="394">
                  <c:v>333</c:v>
                </c:pt>
                <c:pt idx="395">
                  <c:v>333</c:v>
                </c:pt>
                <c:pt idx="396">
                  <c:v>334</c:v>
                </c:pt>
                <c:pt idx="397">
                  <c:v>334</c:v>
                </c:pt>
                <c:pt idx="398">
                  <c:v>334</c:v>
                </c:pt>
                <c:pt idx="399">
                  <c:v>334</c:v>
                </c:pt>
                <c:pt idx="400">
                  <c:v>335</c:v>
                </c:pt>
                <c:pt idx="401">
                  <c:v>335</c:v>
                </c:pt>
                <c:pt idx="402">
                  <c:v>335</c:v>
                </c:pt>
                <c:pt idx="403">
                  <c:v>336</c:v>
                </c:pt>
                <c:pt idx="404">
                  <c:v>336</c:v>
                </c:pt>
                <c:pt idx="405">
                  <c:v>337</c:v>
                </c:pt>
                <c:pt idx="406">
                  <c:v>337</c:v>
                </c:pt>
                <c:pt idx="407">
                  <c:v>337</c:v>
                </c:pt>
                <c:pt idx="408">
                  <c:v>337</c:v>
                </c:pt>
                <c:pt idx="409">
                  <c:v>337</c:v>
                </c:pt>
                <c:pt idx="410">
                  <c:v>338</c:v>
                </c:pt>
                <c:pt idx="411">
                  <c:v>338</c:v>
                </c:pt>
                <c:pt idx="412">
                  <c:v>339</c:v>
                </c:pt>
                <c:pt idx="413">
                  <c:v>339</c:v>
                </c:pt>
                <c:pt idx="414">
                  <c:v>339</c:v>
                </c:pt>
                <c:pt idx="415">
                  <c:v>340</c:v>
                </c:pt>
                <c:pt idx="416">
                  <c:v>340</c:v>
                </c:pt>
                <c:pt idx="417">
                  <c:v>340</c:v>
                </c:pt>
                <c:pt idx="418">
                  <c:v>340</c:v>
                </c:pt>
                <c:pt idx="419">
                  <c:v>341</c:v>
                </c:pt>
                <c:pt idx="420">
                  <c:v>341</c:v>
                </c:pt>
                <c:pt idx="421">
                  <c:v>342</c:v>
                </c:pt>
                <c:pt idx="422">
                  <c:v>342</c:v>
                </c:pt>
                <c:pt idx="423">
                  <c:v>343</c:v>
                </c:pt>
                <c:pt idx="424">
                  <c:v>343</c:v>
                </c:pt>
                <c:pt idx="425">
                  <c:v>343</c:v>
                </c:pt>
                <c:pt idx="426">
                  <c:v>344</c:v>
                </c:pt>
                <c:pt idx="427">
                  <c:v>344</c:v>
                </c:pt>
                <c:pt idx="428">
                  <c:v>345</c:v>
                </c:pt>
                <c:pt idx="429">
                  <c:v>346</c:v>
                </c:pt>
                <c:pt idx="430">
                  <c:v>346</c:v>
                </c:pt>
                <c:pt idx="431">
                  <c:v>346</c:v>
                </c:pt>
                <c:pt idx="432">
                  <c:v>347</c:v>
                </c:pt>
                <c:pt idx="433">
                  <c:v>347</c:v>
                </c:pt>
                <c:pt idx="434">
                  <c:v>347</c:v>
                </c:pt>
                <c:pt idx="435">
                  <c:v>347</c:v>
                </c:pt>
                <c:pt idx="436">
                  <c:v>348</c:v>
                </c:pt>
                <c:pt idx="437">
                  <c:v>348</c:v>
                </c:pt>
                <c:pt idx="438">
                  <c:v>348</c:v>
                </c:pt>
                <c:pt idx="439">
                  <c:v>349</c:v>
                </c:pt>
                <c:pt idx="440">
                  <c:v>349</c:v>
                </c:pt>
                <c:pt idx="441">
                  <c:v>349</c:v>
                </c:pt>
                <c:pt idx="442">
                  <c:v>350</c:v>
                </c:pt>
                <c:pt idx="443">
                  <c:v>350</c:v>
                </c:pt>
                <c:pt idx="444">
                  <c:v>350</c:v>
                </c:pt>
                <c:pt idx="445">
                  <c:v>351</c:v>
                </c:pt>
                <c:pt idx="446">
                  <c:v>351</c:v>
                </c:pt>
                <c:pt idx="447">
                  <c:v>351</c:v>
                </c:pt>
                <c:pt idx="448">
                  <c:v>352</c:v>
                </c:pt>
                <c:pt idx="449">
                  <c:v>352</c:v>
                </c:pt>
                <c:pt idx="450">
                  <c:v>353</c:v>
                </c:pt>
                <c:pt idx="451">
                  <c:v>353</c:v>
                </c:pt>
                <c:pt idx="452">
                  <c:v>353</c:v>
                </c:pt>
                <c:pt idx="453">
                  <c:v>353</c:v>
                </c:pt>
                <c:pt idx="454">
                  <c:v>354</c:v>
                </c:pt>
                <c:pt idx="455">
                  <c:v>354</c:v>
                </c:pt>
                <c:pt idx="456">
                  <c:v>355</c:v>
                </c:pt>
                <c:pt idx="457">
                  <c:v>355</c:v>
                </c:pt>
                <c:pt idx="458">
                  <c:v>355</c:v>
                </c:pt>
                <c:pt idx="459">
                  <c:v>356</c:v>
                </c:pt>
                <c:pt idx="460">
                  <c:v>356</c:v>
                </c:pt>
                <c:pt idx="461">
                  <c:v>357</c:v>
                </c:pt>
                <c:pt idx="462">
                  <c:v>357</c:v>
                </c:pt>
                <c:pt idx="463">
                  <c:v>357</c:v>
                </c:pt>
                <c:pt idx="464">
                  <c:v>358</c:v>
                </c:pt>
                <c:pt idx="465">
                  <c:v>358</c:v>
                </c:pt>
                <c:pt idx="466">
                  <c:v>358</c:v>
                </c:pt>
                <c:pt idx="467">
                  <c:v>359</c:v>
                </c:pt>
                <c:pt idx="468">
                  <c:v>359</c:v>
                </c:pt>
                <c:pt idx="469">
                  <c:v>359</c:v>
                </c:pt>
                <c:pt idx="470">
                  <c:v>360</c:v>
                </c:pt>
                <c:pt idx="471">
                  <c:v>360</c:v>
                </c:pt>
                <c:pt idx="472">
                  <c:v>360</c:v>
                </c:pt>
                <c:pt idx="473">
                  <c:v>361</c:v>
                </c:pt>
                <c:pt idx="474">
                  <c:v>361</c:v>
                </c:pt>
                <c:pt idx="475">
                  <c:v>362</c:v>
                </c:pt>
                <c:pt idx="476">
                  <c:v>362</c:v>
                </c:pt>
                <c:pt idx="477">
                  <c:v>362</c:v>
                </c:pt>
                <c:pt idx="478">
                  <c:v>363</c:v>
                </c:pt>
                <c:pt idx="479">
                  <c:v>362</c:v>
                </c:pt>
                <c:pt idx="480">
                  <c:v>363</c:v>
                </c:pt>
                <c:pt idx="481">
                  <c:v>363</c:v>
                </c:pt>
                <c:pt idx="482">
                  <c:v>363</c:v>
                </c:pt>
                <c:pt idx="483">
                  <c:v>364</c:v>
                </c:pt>
                <c:pt idx="484">
                  <c:v>364</c:v>
                </c:pt>
                <c:pt idx="485">
                  <c:v>365</c:v>
                </c:pt>
                <c:pt idx="486">
                  <c:v>365</c:v>
                </c:pt>
                <c:pt idx="487">
                  <c:v>365</c:v>
                </c:pt>
                <c:pt idx="488">
                  <c:v>365</c:v>
                </c:pt>
                <c:pt idx="489">
                  <c:v>366</c:v>
                </c:pt>
                <c:pt idx="490">
                  <c:v>366</c:v>
                </c:pt>
                <c:pt idx="491">
                  <c:v>366</c:v>
                </c:pt>
                <c:pt idx="492">
                  <c:v>367</c:v>
                </c:pt>
                <c:pt idx="493">
                  <c:v>367</c:v>
                </c:pt>
                <c:pt idx="494">
                  <c:v>367</c:v>
                </c:pt>
                <c:pt idx="495">
                  <c:v>368</c:v>
                </c:pt>
                <c:pt idx="496">
                  <c:v>368</c:v>
                </c:pt>
                <c:pt idx="497">
                  <c:v>368</c:v>
                </c:pt>
                <c:pt idx="498">
                  <c:v>369</c:v>
                </c:pt>
                <c:pt idx="499">
                  <c:v>369</c:v>
                </c:pt>
                <c:pt idx="500">
                  <c:v>370</c:v>
                </c:pt>
                <c:pt idx="501">
                  <c:v>370</c:v>
                </c:pt>
                <c:pt idx="502">
                  <c:v>370</c:v>
                </c:pt>
                <c:pt idx="503">
                  <c:v>371</c:v>
                </c:pt>
                <c:pt idx="504">
                  <c:v>371</c:v>
                </c:pt>
                <c:pt idx="505">
                  <c:v>371</c:v>
                </c:pt>
                <c:pt idx="506">
                  <c:v>372</c:v>
                </c:pt>
                <c:pt idx="507">
                  <c:v>372</c:v>
                </c:pt>
                <c:pt idx="508">
                  <c:v>372</c:v>
                </c:pt>
                <c:pt idx="509">
                  <c:v>372</c:v>
                </c:pt>
                <c:pt idx="510">
                  <c:v>372</c:v>
                </c:pt>
                <c:pt idx="511">
                  <c:v>373</c:v>
                </c:pt>
                <c:pt idx="512">
                  <c:v>373</c:v>
                </c:pt>
                <c:pt idx="513">
                  <c:v>373</c:v>
                </c:pt>
                <c:pt idx="514">
                  <c:v>373</c:v>
                </c:pt>
                <c:pt idx="515">
                  <c:v>374</c:v>
                </c:pt>
                <c:pt idx="516">
                  <c:v>373</c:v>
                </c:pt>
                <c:pt idx="517">
                  <c:v>374</c:v>
                </c:pt>
                <c:pt idx="518">
                  <c:v>374</c:v>
                </c:pt>
                <c:pt idx="519">
                  <c:v>375</c:v>
                </c:pt>
                <c:pt idx="520">
                  <c:v>374</c:v>
                </c:pt>
                <c:pt idx="521">
                  <c:v>375</c:v>
                </c:pt>
                <c:pt idx="522">
                  <c:v>376</c:v>
                </c:pt>
                <c:pt idx="523">
                  <c:v>376</c:v>
                </c:pt>
                <c:pt idx="524">
                  <c:v>376</c:v>
                </c:pt>
                <c:pt idx="525">
                  <c:v>376</c:v>
                </c:pt>
                <c:pt idx="526">
                  <c:v>376</c:v>
                </c:pt>
                <c:pt idx="527">
                  <c:v>377</c:v>
                </c:pt>
                <c:pt idx="528">
                  <c:v>377</c:v>
                </c:pt>
                <c:pt idx="529">
                  <c:v>377</c:v>
                </c:pt>
                <c:pt idx="530">
                  <c:v>377</c:v>
                </c:pt>
                <c:pt idx="531">
                  <c:v>377</c:v>
                </c:pt>
                <c:pt idx="532">
                  <c:v>377</c:v>
                </c:pt>
                <c:pt idx="533">
                  <c:v>378</c:v>
                </c:pt>
                <c:pt idx="534">
                  <c:v>378</c:v>
                </c:pt>
                <c:pt idx="535">
                  <c:v>378</c:v>
                </c:pt>
                <c:pt idx="536">
                  <c:v>379</c:v>
                </c:pt>
                <c:pt idx="537">
                  <c:v>379</c:v>
                </c:pt>
                <c:pt idx="538">
                  <c:v>379</c:v>
                </c:pt>
                <c:pt idx="539">
                  <c:v>380</c:v>
                </c:pt>
                <c:pt idx="540">
                  <c:v>380</c:v>
                </c:pt>
                <c:pt idx="541">
                  <c:v>380</c:v>
                </c:pt>
                <c:pt idx="542">
                  <c:v>380</c:v>
                </c:pt>
                <c:pt idx="543">
                  <c:v>381</c:v>
                </c:pt>
                <c:pt idx="544">
                  <c:v>381</c:v>
                </c:pt>
                <c:pt idx="545">
                  <c:v>381</c:v>
                </c:pt>
                <c:pt idx="546">
                  <c:v>382</c:v>
                </c:pt>
                <c:pt idx="547">
                  <c:v>383</c:v>
                </c:pt>
                <c:pt idx="548">
                  <c:v>383</c:v>
                </c:pt>
                <c:pt idx="549">
                  <c:v>384</c:v>
                </c:pt>
                <c:pt idx="550">
                  <c:v>384</c:v>
                </c:pt>
                <c:pt idx="551">
                  <c:v>385</c:v>
                </c:pt>
                <c:pt idx="552">
                  <c:v>385</c:v>
                </c:pt>
                <c:pt idx="553">
                  <c:v>385</c:v>
                </c:pt>
                <c:pt idx="554">
                  <c:v>386</c:v>
                </c:pt>
                <c:pt idx="555">
                  <c:v>386</c:v>
                </c:pt>
                <c:pt idx="556">
                  <c:v>387</c:v>
                </c:pt>
                <c:pt idx="557">
                  <c:v>387</c:v>
                </c:pt>
                <c:pt idx="558">
                  <c:v>387</c:v>
                </c:pt>
                <c:pt idx="559">
                  <c:v>387</c:v>
                </c:pt>
                <c:pt idx="560">
                  <c:v>387</c:v>
                </c:pt>
                <c:pt idx="561">
                  <c:v>388</c:v>
                </c:pt>
                <c:pt idx="562">
                  <c:v>388</c:v>
                </c:pt>
                <c:pt idx="563">
                  <c:v>389</c:v>
                </c:pt>
                <c:pt idx="564">
                  <c:v>389</c:v>
                </c:pt>
                <c:pt idx="565">
                  <c:v>390</c:v>
                </c:pt>
                <c:pt idx="566">
                  <c:v>390</c:v>
                </c:pt>
                <c:pt idx="567">
                  <c:v>390</c:v>
                </c:pt>
                <c:pt idx="568">
                  <c:v>391</c:v>
                </c:pt>
                <c:pt idx="569">
                  <c:v>390</c:v>
                </c:pt>
                <c:pt idx="570">
                  <c:v>391</c:v>
                </c:pt>
                <c:pt idx="571">
                  <c:v>391</c:v>
                </c:pt>
                <c:pt idx="572">
                  <c:v>392</c:v>
                </c:pt>
                <c:pt idx="573">
                  <c:v>392</c:v>
                </c:pt>
                <c:pt idx="574">
                  <c:v>392</c:v>
                </c:pt>
                <c:pt idx="575">
                  <c:v>392</c:v>
                </c:pt>
                <c:pt idx="576">
                  <c:v>393</c:v>
                </c:pt>
                <c:pt idx="577">
                  <c:v>393</c:v>
                </c:pt>
                <c:pt idx="578">
                  <c:v>393</c:v>
                </c:pt>
                <c:pt idx="579">
                  <c:v>393</c:v>
                </c:pt>
                <c:pt idx="580">
                  <c:v>393</c:v>
                </c:pt>
                <c:pt idx="581">
                  <c:v>393</c:v>
                </c:pt>
                <c:pt idx="582">
                  <c:v>394</c:v>
                </c:pt>
                <c:pt idx="583">
                  <c:v>394</c:v>
                </c:pt>
                <c:pt idx="584">
                  <c:v>394</c:v>
                </c:pt>
                <c:pt idx="585">
                  <c:v>393</c:v>
                </c:pt>
                <c:pt idx="586">
                  <c:v>393</c:v>
                </c:pt>
                <c:pt idx="587">
                  <c:v>393</c:v>
                </c:pt>
                <c:pt idx="588">
                  <c:v>393</c:v>
                </c:pt>
                <c:pt idx="589">
                  <c:v>393</c:v>
                </c:pt>
                <c:pt idx="590">
                  <c:v>393</c:v>
                </c:pt>
                <c:pt idx="591">
                  <c:v>393</c:v>
                </c:pt>
                <c:pt idx="592">
                  <c:v>393</c:v>
                </c:pt>
                <c:pt idx="593">
                  <c:v>393</c:v>
                </c:pt>
                <c:pt idx="594">
                  <c:v>393</c:v>
                </c:pt>
                <c:pt idx="595">
                  <c:v>393</c:v>
                </c:pt>
                <c:pt idx="596">
                  <c:v>393</c:v>
                </c:pt>
                <c:pt idx="597">
                  <c:v>393</c:v>
                </c:pt>
                <c:pt idx="598">
                  <c:v>393</c:v>
                </c:pt>
                <c:pt idx="599">
                  <c:v>393</c:v>
                </c:pt>
                <c:pt idx="600">
                  <c:v>392</c:v>
                </c:pt>
                <c:pt idx="601">
                  <c:v>393</c:v>
                </c:pt>
                <c:pt idx="602">
                  <c:v>392</c:v>
                </c:pt>
                <c:pt idx="603">
                  <c:v>392</c:v>
                </c:pt>
                <c:pt idx="604">
                  <c:v>392</c:v>
                </c:pt>
                <c:pt idx="605">
                  <c:v>392</c:v>
                </c:pt>
                <c:pt idx="606">
                  <c:v>392</c:v>
                </c:pt>
                <c:pt idx="607">
                  <c:v>392</c:v>
                </c:pt>
                <c:pt idx="608">
                  <c:v>392</c:v>
                </c:pt>
                <c:pt idx="609">
                  <c:v>392</c:v>
                </c:pt>
                <c:pt idx="610">
                  <c:v>391</c:v>
                </c:pt>
                <c:pt idx="611">
                  <c:v>391</c:v>
                </c:pt>
                <c:pt idx="612">
                  <c:v>391</c:v>
                </c:pt>
                <c:pt idx="613">
                  <c:v>391</c:v>
                </c:pt>
                <c:pt idx="614">
                  <c:v>391</c:v>
                </c:pt>
                <c:pt idx="615">
                  <c:v>391</c:v>
                </c:pt>
                <c:pt idx="616">
                  <c:v>391</c:v>
                </c:pt>
                <c:pt idx="617">
                  <c:v>391</c:v>
                </c:pt>
                <c:pt idx="618">
                  <c:v>390</c:v>
                </c:pt>
                <c:pt idx="619">
                  <c:v>391</c:v>
                </c:pt>
                <c:pt idx="620">
                  <c:v>394</c:v>
                </c:pt>
                <c:pt idx="621">
                  <c:v/>
                </c:pt>
                <c:pt idx="622">
                  <c:v/>
                </c:pt>
                <c:pt idx="623">
                  <c:v/>
                </c:pt>
                <c:pt idx="624">
                  <c:v/>
                </c:pt>
                <c:pt idx="625">
                  <c:v/>
                </c:pt>
                <c:pt idx="626">
                  <c:v/>
                </c:pt>
                <c:pt idx="627">
                  <c:v/>
                </c:pt>
                <c:pt idx="628">
                  <c:v/>
                </c:pt>
                <c:pt idx="629">
                  <c:v/>
                </c:pt>
                <c:pt idx="630">
                  <c:v/>
                </c:pt>
                <c:pt idx="631">
                  <c:v/>
                </c:pt>
                <c:pt idx="632">
                  <c:v/>
                </c:pt>
                <c:pt idx="633">
                  <c:v/>
                </c:pt>
                <c:pt idx="634">
                  <c:v/>
                </c:pt>
                <c:pt idx="635">
                  <c:v/>
                </c:pt>
                <c:pt idx="636">
                  <c:v/>
                </c:pt>
                <c:pt idx="637">
                  <c:v/>
                </c:pt>
                <c:pt idx="638">
                  <c:v/>
                </c:pt>
                <c:pt idx="639">
                  <c:v/>
                </c:pt>
                <c:pt idx="640">
                  <c:v/>
                </c:pt>
                <c:pt idx="641">
                  <c:v/>
                </c:pt>
                <c:pt idx="642">
                  <c:v/>
                </c:pt>
                <c:pt idx="643">
                  <c:v/>
                </c:pt>
                <c:pt idx="644">
                  <c:v/>
                </c:pt>
                <c:pt idx="645">
                  <c:v/>
                </c:pt>
                <c:pt idx="646">
                  <c:v/>
                </c:pt>
                <c:pt idx="647">
                  <c:v/>
                </c:pt>
                <c:pt idx="648">
                  <c:v/>
                </c:pt>
                <c:pt idx="649">
                  <c:v/>
                </c:pt>
                <c:pt idx="650">
                  <c:v/>
                </c:pt>
                <c:pt idx="651">
                  <c:v/>
                </c:pt>
                <c:pt idx="652">
                  <c:v/>
                </c:pt>
                <c:pt idx="653">
                  <c:v/>
                </c:pt>
                <c:pt idx="654">
                  <c:v/>
                </c:pt>
                <c:pt idx="655">
                  <c:v/>
                </c:pt>
                <c:pt idx="656">
                  <c:v/>
                </c:pt>
                <c:pt idx="657">
                  <c:v/>
                </c:pt>
                <c:pt idx="658">
                  <c:v/>
                </c:pt>
                <c:pt idx="659">
                  <c:v/>
                </c:pt>
                <c:pt idx="660">
                  <c:v/>
                </c:pt>
                <c:pt idx="661">
                  <c:v/>
                </c:pt>
                <c:pt idx="662">
                  <c:v/>
                </c:pt>
                <c:pt idx="663">
                  <c:v/>
                </c:pt>
                <c:pt idx="664">
                  <c:v/>
                </c:pt>
                <c:pt idx="665">
                  <c:v/>
                </c:pt>
                <c:pt idx="666">
                  <c:v/>
                </c:pt>
                <c:pt idx="667">
                  <c:v/>
                </c:pt>
                <c:pt idx="668">
                  <c:v/>
                </c:pt>
                <c:pt idx="669">
                  <c:v/>
                </c:pt>
                <c:pt idx="670">
                  <c:v/>
                </c:pt>
                <c:pt idx="671">
                  <c:v/>
                </c:pt>
                <c:pt idx="672">
                  <c:v/>
                </c:pt>
                <c:pt idx="673">
                  <c:v/>
                </c:pt>
                <c:pt idx="674">
                  <c:v/>
                </c:pt>
                <c:pt idx="675">
                  <c:v/>
                </c:pt>
                <c:pt idx="676">
                  <c:v/>
                </c:pt>
                <c:pt idx="677">
                  <c:v/>
                </c:pt>
                <c:pt idx="678">
                  <c:v/>
                </c:pt>
                <c:pt idx="679">
                  <c:v/>
                </c:pt>
                <c:pt idx="680">
                  <c:v/>
                </c:pt>
                <c:pt idx="681">
                  <c:v/>
                </c:pt>
                <c:pt idx="682">
                  <c:v/>
                </c:pt>
                <c:pt idx="683">
                  <c:v/>
                </c:pt>
                <c:pt idx="684">
                  <c:v/>
                </c:pt>
                <c:pt idx="685">
                  <c:v/>
                </c:pt>
                <c:pt idx="686">
                  <c:v/>
                </c:pt>
                <c:pt idx="687">
                  <c:v/>
                </c:pt>
                <c:pt idx="688">
                  <c:v/>
                </c:pt>
                <c:pt idx="689">
                  <c:v/>
                </c:pt>
                <c:pt idx="690">
                  <c:v/>
                </c:pt>
                <c:pt idx="691">
                  <c:v/>
                </c:pt>
                <c:pt idx="692">
                  <c:v/>
                </c:pt>
                <c:pt idx="693">
                  <c:v/>
                </c:pt>
                <c:pt idx="694">
                  <c:v/>
                </c:pt>
                <c:pt idx="695">
                  <c:v/>
                </c:pt>
                <c:pt idx="696">
                  <c:v/>
                </c:pt>
                <c:pt idx="697">
                  <c:v/>
                </c:pt>
                <c:pt idx="698">
                  <c:v/>
                </c:pt>
                <c:pt idx="699">
                  <c:v/>
                </c:pt>
                <c:pt idx="700">
                  <c:v/>
                </c:pt>
                <c:pt idx="701">
                  <c:v/>
                </c:pt>
                <c:pt idx="702">
                  <c:v/>
                </c:pt>
                <c:pt idx="703">
                  <c:v/>
                </c:pt>
                <c:pt idx="704">
                  <c:v/>
                </c:pt>
                <c:pt idx="705">
                  <c:v/>
                </c:pt>
                <c:pt idx="706">
                  <c:v/>
                </c:pt>
                <c:pt idx="707">
                  <c:v/>
                </c:pt>
                <c:pt idx="708">
                  <c:v/>
                </c:pt>
                <c:pt idx="709">
                  <c:v/>
                </c:pt>
                <c:pt idx="710">
                  <c:v/>
                </c:pt>
                <c:pt idx="711">
                  <c:v/>
                </c:pt>
                <c:pt idx="712">
                  <c:v/>
                </c:pt>
                <c:pt idx="713">
                  <c:v/>
                </c:pt>
                <c:pt idx="714">
                  <c:v/>
                </c:pt>
                <c:pt idx="715">
                  <c:v/>
                </c:pt>
                <c:pt idx="716">
                  <c:v/>
                </c:pt>
                <c:pt idx="717">
                  <c:v/>
                </c:pt>
                <c:pt idx="718">
                  <c:v/>
                </c:pt>
                <c:pt idx="719">
                  <c:v/>
                </c:pt>
                <c:pt idx="720">
                  <c:v/>
                </c:pt>
                <c:pt idx="721">
                  <c:v/>
                </c:pt>
                <c:pt idx="722">
                  <c:v/>
                </c:pt>
                <c:pt idx="723">
                  <c:v/>
                </c:pt>
                <c:pt idx="724">
                  <c:v/>
                </c:pt>
                <c:pt idx="725">
                  <c:v/>
                </c:pt>
                <c:pt idx="726">
                  <c:v/>
                </c:pt>
                <c:pt idx="727">
                  <c:v/>
                </c:pt>
                <c:pt idx="728">
                  <c:v/>
                </c:pt>
                <c:pt idx="729">
                  <c:v/>
                </c:pt>
                <c:pt idx="730">
                  <c:v/>
                </c:pt>
                <c:pt idx="731">
                  <c:v/>
                </c:pt>
                <c:pt idx="732">
                  <c:v/>
                </c:pt>
                <c:pt idx="733">
                  <c:v/>
                </c:pt>
                <c:pt idx="734">
                  <c:v/>
                </c:pt>
                <c:pt idx="735">
                  <c:v/>
                </c:pt>
                <c:pt idx="736">
                  <c:v/>
                </c:pt>
                <c:pt idx="737">
                  <c:v/>
                </c:pt>
                <c:pt idx="738">
                  <c:v/>
                </c:pt>
                <c:pt idx="739">
                  <c:v/>
                </c:pt>
                <c:pt idx="740">
                  <c:v/>
                </c:pt>
                <c:pt idx="741">
                  <c:v/>
                </c:pt>
                <c:pt idx="742">
                  <c:v/>
                </c:pt>
                <c:pt idx="743">
                  <c:v/>
                </c:pt>
                <c:pt idx="744">
                  <c:v/>
                </c:pt>
                <c:pt idx="745">
                  <c:v/>
                </c:pt>
                <c:pt idx="746">
                  <c:v/>
                </c:pt>
                <c:pt idx="747">
                  <c:v/>
                </c:pt>
                <c:pt idx="748">
                  <c:v/>
                </c:pt>
                <c:pt idx="749">
                  <c:v/>
                </c:pt>
                <c:pt idx="750">
                  <c:v/>
                </c:pt>
                <c:pt idx="751">
                  <c:v/>
                </c:pt>
                <c:pt idx="752">
                  <c:v/>
                </c:pt>
                <c:pt idx="753">
                  <c:v/>
                </c:pt>
                <c:pt idx="754">
                  <c:v/>
                </c:pt>
                <c:pt idx="755">
                  <c:v/>
                </c:pt>
                <c:pt idx="756">
                  <c:v/>
                </c:pt>
                <c:pt idx="757">
                  <c:v/>
                </c:pt>
                <c:pt idx="758">
                  <c:v/>
                </c:pt>
                <c:pt idx="759">
                  <c:v/>
                </c:pt>
                <c:pt idx="760">
                  <c:v/>
                </c:pt>
                <c:pt idx="761">
                  <c:v/>
                </c:pt>
                <c:pt idx="762">
                  <c:v/>
                </c:pt>
                <c:pt idx="763">
                  <c:v/>
                </c:pt>
                <c:pt idx="764">
                  <c:v/>
                </c:pt>
                <c:pt idx="765">
                  <c:v/>
                </c:pt>
                <c:pt idx="766">
                  <c:v/>
                </c:pt>
                <c:pt idx="767">
                  <c:v/>
                </c:pt>
                <c:pt idx="768">
                  <c:v/>
                </c:pt>
                <c:pt idx="769">
                  <c:v/>
                </c:pt>
                <c:pt idx="770">
                  <c:v/>
                </c:pt>
                <c:pt idx="771">
                  <c:v/>
                </c:pt>
                <c:pt idx="772">
                  <c:v/>
                </c:pt>
                <c:pt idx="773">
                  <c:v/>
                </c:pt>
                <c:pt idx="774">
                  <c:v/>
                </c:pt>
                <c:pt idx="775">
                  <c:v/>
                </c:pt>
                <c:pt idx="776">
                  <c:v/>
                </c:pt>
                <c:pt idx="777">
                  <c:v/>
                </c:pt>
                <c:pt idx="778">
                  <c:v/>
                </c:pt>
                <c:pt idx="779">
                  <c:v/>
                </c:pt>
                <c:pt idx="780">
                  <c:v/>
                </c:pt>
                <c:pt idx="781">
                  <c:v/>
                </c:pt>
                <c:pt idx="782">
                  <c:v/>
                </c:pt>
                <c:pt idx="783">
                  <c:v/>
                </c:pt>
                <c:pt idx="784">
                  <c:v/>
                </c:pt>
                <c:pt idx="785">
                  <c:v/>
                </c:pt>
                <c:pt idx="786">
                  <c:v/>
                </c:pt>
                <c:pt idx="787">
                  <c:v/>
                </c:pt>
                <c:pt idx="788">
                  <c:v/>
                </c:pt>
                <c:pt idx="789">
                  <c:v/>
                </c:pt>
                <c:pt idx="790">
                  <c:v/>
                </c:pt>
                <c:pt idx="791">
                  <c:v/>
                </c:pt>
                <c:pt idx="792">
                  <c:v/>
                </c:pt>
                <c:pt idx="793">
                  <c:v/>
                </c:pt>
                <c:pt idx="794">
                  <c:v/>
                </c:pt>
                <c:pt idx="795">
                  <c:v/>
                </c:pt>
                <c:pt idx="796">
                  <c:v/>
                </c:pt>
                <c:pt idx="797">
                  <c:v/>
                </c:pt>
                <c:pt idx="798">
                  <c:v/>
                </c:pt>
                <c:pt idx="799">
                  <c:v/>
                </c:pt>
                <c:pt idx="800">
                  <c:v/>
                </c:pt>
                <c:pt idx="801">
                  <c:v/>
                </c:pt>
                <c:pt idx="802">
                  <c:v/>
                </c:pt>
                <c:pt idx="803">
                  <c:v/>
                </c:pt>
                <c:pt idx="804">
                  <c:v/>
                </c:pt>
                <c:pt idx="805">
                  <c:v/>
                </c:pt>
                <c:pt idx="806">
                  <c:v/>
                </c:pt>
                <c:pt idx="807">
                  <c:v/>
                </c:pt>
                <c:pt idx="808">
                  <c:v/>
                </c:pt>
                <c:pt idx="809">
                  <c:v/>
                </c:pt>
                <c:pt idx="810">
                  <c:v/>
                </c:pt>
                <c:pt idx="811">
                  <c:v/>
                </c:pt>
                <c:pt idx="812">
                  <c:v/>
                </c:pt>
                <c:pt idx="813">
                  <c:v/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  <c:pt idx="818">
                  <c:v/>
                </c:pt>
                <c:pt idx="819">
                  <c:v/>
                </c:pt>
                <c:pt idx="820">
                  <c:v/>
                </c:pt>
                <c:pt idx="821">
                  <c:v/>
                </c:pt>
                <c:pt idx="822">
                  <c:v/>
                </c:pt>
                <c:pt idx="823">
                  <c:v/>
                </c:pt>
                <c:pt idx="824">
                  <c:v/>
                </c:pt>
                <c:pt idx="825">
                  <c:v/>
                </c:pt>
                <c:pt idx="826">
                  <c:v/>
                </c:pt>
              </c:numCache>
            </c:numRef>
          </c:val>
          <c:smooth val="0"/>
        </c:ser>
        <c:marker val="0"/>
        <c:smooth val="0"/>
        <c:axId val="264116814"/>
        <c:axId val="918287567"/>
      </c:lineChart>
      <c:catAx>
        <c:axId val="264116814"/>
        <c:scaling>
          <c:orientation val="minMax"/>
        </c:scaling>
        <c:axPos val="b"/>
        <c:crossAx val="918287567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918287567"/>
        <c:scaling>
          <c:orientation val="minMax"/>
          <c:min val="150"/>
        </c:scaling>
        <c:axPos val="l"/>
        <c:crossAx val="264116814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2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ex1_D30_heatTemp2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Sheet1!$A$2:$A$746</c:f>
              <c:numCache>
                <c:formatCode>General</c:formatCode>
                <c:ptCount val="745"/>
                <c:pt idx="0">
                  <c:v>30.27</c:v>
                </c:pt>
                <c:pt idx="1">
                  <c:v>30.5</c:v>
                </c:pt>
                <c:pt idx="2">
                  <c:v>30.78</c:v>
                </c:pt>
                <c:pt idx="3">
                  <c:v>31.02</c:v>
                </c:pt>
                <c:pt idx="4">
                  <c:v>31.25</c:v>
                </c:pt>
                <c:pt idx="5">
                  <c:v>31.53</c:v>
                </c:pt>
                <c:pt idx="6">
                  <c:v>31.77</c:v>
                </c:pt>
                <c:pt idx="7">
                  <c:v>32</c:v>
                </c:pt>
                <c:pt idx="8">
                  <c:v>32.28</c:v>
                </c:pt>
                <c:pt idx="9">
                  <c:v>32.52</c:v>
                </c:pt>
                <c:pt idx="10">
                  <c:v>32.75</c:v>
                </c:pt>
                <c:pt idx="11">
                  <c:v>33.03</c:v>
                </c:pt>
                <c:pt idx="12">
                  <c:v>33.27</c:v>
                </c:pt>
                <c:pt idx="13">
                  <c:v>33.5</c:v>
                </c:pt>
                <c:pt idx="14">
                  <c:v>33.78</c:v>
                </c:pt>
                <c:pt idx="15">
                  <c:v>34.01</c:v>
                </c:pt>
                <c:pt idx="16">
                  <c:v>34.29</c:v>
                </c:pt>
                <c:pt idx="17">
                  <c:v>34.52</c:v>
                </c:pt>
                <c:pt idx="18">
                  <c:v>34.76</c:v>
                </c:pt>
                <c:pt idx="19">
                  <c:v>35.04</c:v>
                </c:pt>
                <c:pt idx="20">
                  <c:v>35.27</c:v>
                </c:pt>
                <c:pt idx="21">
                  <c:v>35.51</c:v>
                </c:pt>
                <c:pt idx="22">
                  <c:v>35.79</c:v>
                </c:pt>
                <c:pt idx="23">
                  <c:v>36.02</c:v>
                </c:pt>
                <c:pt idx="24">
                  <c:v>36.26</c:v>
                </c:pt>
                <c:pt idx="25">
                  <c:v>36.54</c:v>
                </c:pt>
                <c:pt idx="26">
                  <c:v>36.77</c:v>
                </c:pt>
                <c:pt idx="27">
                  <c:v>37.01</c:v>
                </c:pt>
                <c:pt idx="28">
                  <c:v>37.29</c:v>
                </c:pt>
                <c:pt idx="29">
                  <c:v>37.52</c:v>
                </c:pt>
                <c:pt idx="30">
                  <c:v>37.76</c:v>
                </c:pt>
                <c:pt idx="31">
                  <c:v>38.05</c:v>
                </c:pt>
                <c:pt idx="32">
                  <c:v>38.28</c:v>
                </c:pt>
                <c:pt idx="33">
                  <c:v>38.52</c:v>
                </c:pt>
                <c:pt idx="34">
                  <c:v>38.76</c:v>
                </c:pt>
                <c:pt idx="35">
                  <c:v>39</c:v>
                </c:pt>
                <c:pt idx="36">
                  <c:v>39.28</c:v>
                </c:pt>
                <c:pt idx="37">
                  <c:v>39.52</c:v>
                </c:pt>
                <c:pt idx="38">
                  <c:v>39.75</c:v>
                </c:pt>
                <c:pt idx="39">
                  <c:v>40.03</c:v>
                </c:pt>
                <c:pt idx="40">
                  <c:v>40.27</c:v>
                </c:pt>
                <c:pt idx="41">
                  <c:v>40.5</c:v>
                </c:pt>
                <c:pt idx="42">
                  <c:v>40.78</c:v>
                </c:pt>
                <c:pt idx="43">
                  <c:v>41.02</c:v>
                </c:pt>
                <c:pt idx="44">
                  <c:v>41.25</c:v>
                </c:pt>
                <c:pt idx="45">
                  <c:v>41.53</c:v>
                </c:pt>
                <c:pt idx="46">
                  <c:v>41.77</c:v>
                </c:pt>
                <c:pt idx="47">
                  <c:v>42</c:v>
                </c:pt>
                <c:pt idx="48">
                  <c:v>42.28</c:v>
                </c:pt>
                <c:pt idx="49">
                  <c:v>42.52</c:v>
                </c:pt>
                <c:pt idx="50">
                  <c:v>42.75</c:v>
                </c:pt>
                <c:pt idx="51">
                  <c:v>43.03</c:v>
                </c:pt>
                <c:pt idx="52">
                  <c:v>43.27</c:v>
                </c:pt>
                <c:pt idx="53">
                  <c:v>43.51</c:v>
                </c:pt>
                <c:pt idx="54">
                  <c:v>43.79</c:v>
                </c:pt>
                <c:pt idx="55">
                  <c:v>44.03</c:v>
                </c:pt>
                <c:pt idx="56">
                  <c:v>44.27</c:v>
                </c:pt>
                <c:pt idx="57">
                  <c:v>44.5</c:v>
                </c:pt>
                <c:pt idx="58">
                  <c:v>44.78</c:v>
                </c:pt>
                <c:pt idx="59">
                  <c:v>45.02</c:v>
                </c:pt>
                <c:pt idx="60">
                  <c:v>45.25</c:v>
                </c:pt>
                <c:pt idx="61">
                  <c:v>45.53</c:v>
                </c:pt>
                <c:pt idx="62">
                  <c:v>45.77</c:v>
                </c:pt>
                <c:pt idx="63">
                  <c:v>46.01</c:v>
                </c:pt>
                <c:pt idx="64">
                  <c:v>46.29</c:v>
                </c:pt>
                <c:pt idx="65">
                  <c:v>46.52</c:v>
                </c:pt>
                <c:pt idx="66">
                  <c:v>46.76</c:v>
                </c:pt>
                <c:pt idx="67">
                  <c:v>47.04</c:v>
                </c:pt>
                <c:pt idx="68">
                  <c:v>47.27</c:v>
                </c:pt>
                <c:pt idx="69">
                  <c:v>47.51</c:v>
                </c:pt>
                <c:pt idx="70">
                  <c:v>47.79</c:v>
                </c:pt>
                <c:pt idx="71">
                  <c:v>48.03</c:v>
                </c:pt>
                <c:pt idx="72">
                  <c:v>48.27</c:v>
                </c:pt>
                <c:pt idx="73">
                  <c:v>48.5</c:v>
                </c:pt>
                <c:pt idx="74">
                  <c:v>48.78</c:v>
                </c:pt>
                <c:pt idx="75">
                  <c:v>49.02</c:v>
                </c:pt>
                <c:pt idx="76">
                  <c:v>49.25</c:v>
                </c:pt>
                <c:pt idx="77">
                  <c:v>49.53</c:v>
                </c:pt>
                <c:pt idx="78">
                  <c:v>49.77</c:v>
                </c:pt>
                <c:pt idx="79">
                  <c:v>50.01</c:v>
                </c:pt>
                <c:pt idx="80">
                  <c:v>50.29</c:v>
                </c:pt>
                <c:pt idx="81">
                  <c:v>50.53</c:v>
                </c:pt>
                <c:pt idx="82">
                  <c:v>50.76</c:v>
                </c:pt>
                <c:pt idx="83">
                  <c:v>51.04</c:v>
                </c:pt>
                <c:pt idx="84">
                  <c:v>51.28</c:v>
                </c:pt>
                <c:pt idx="85">
                  <c:v>51.52</c:v>
                </c:pt>
                <c:pt idx="86">
                  <c:v>51.8</c:v>
                </c:pt>
                <c:pt idx="87">
                  <c:v>52.03</c:v>
                </c:pt>
                <c:pt idx="88">
                  <c:v>52.27</c:v>
                </c:pt>
                <c:pt idx="89">
                  <c:v>52.55</c:v>
                </c:pt>
                <c:pt idx="90">
                  <c:v>52.78</c:v>
                </c:pt>
                <c:pt idx="91">
                  <c:v>53.02</c:v>
                </c:pt>
                <c:pt idx="92">
                  <c:v>53.3</c:v>
                </c:pt>
                <c:pt idx="93">
                  <c:v>53.53</c:v>
                </c:pt>
                <c:pt idx="94">
                  <c:v>53.77</c:v>
                </c:pt>
                <c:pt idx="95">
                  <c:v>54.01</c:v>
                </c:pt>
                <c:pt idx="96">
                  <c:v>54.29</c:v>
                </c:pt>
                <c:pt idx="97">
                  <c:v>54.52</c:v>
                </c:pt>
                <c:pt idx="98">
                  <c:v>54.76</c:v>
                </c:pt>
                <c:pt idx="99">
                  <c:v>55.04</c:v>
                </c:pt>
                <c:pt idx="100">
                  <c:v>55.27</c:v>
                </c:pt>
                <c:pt idx="101">
                  <c:v>55.51</c:v>
                </c:pt>
                <c:pt idx="102">
                  <c:v>55.79</c:v>
                </c:pt>
                <c:pt idx="103">
                  <c:v>56.02</c:v>
                </c:pt>
                <c:pt idx="104">
                  <c:v>56.26</c:v>
                </c:pt>
                <c:pt idx="105">
                  <c:v>56.54</c:v>
                </c:pt>
                <c:pt idx="106">
                  <c:v>56.77</c:v>
                </c:pt>
                <c:pt idx="107">
                  <c:v>57.01</c:v>
                </c:pt>
                <c:pt idx="108">
                  <c:v>57.29</c:v>
                </c:pt>
                <c:pt idx="109">
                  <c:v>57.52</c:v>
                </c:pt>
                <c:pt idx="110">
                  <c:v>57.76</c:v>
                </c:pt>
                <c:pt idx="111">
                  <c:v>58.04</c:v>
                </c:pt>
                <c:pt idx="112">
                  <c:v>58.27</c:v>
                </c:pt>
                <c:pt idx="113">
                  <c:v>58.51</c:v>
                </c:pt>
                <c:pt idx="114">
                  <c:v>58.79</c:v>
                </c:pt>
                <c:pt idx="115">
                  <c:v>59.02</c:v>
                </c:pt>
                <c:pt idx="116">
                  <c:v>59.26</c:v>
                </c:pt>
                <c:pt idx="117">
                  <c:v>59.55</c:v>
                </c:pt>
                <c:pt idx="118">
                  <c:v>59.78</c:v>
                </c:pt>
                <c:pt idx="119">
                  <c:v>60.02</c:v>
                </c:pt>
                <c:pt idx="120">
                  <c:v>60.3</c:v>
                </c:pt>
                <c:pt idx="121">
                  <c:v>60.53</c:v>
                </c:pt>
                <c:pt idx="122">
                  <c:v>60.77</c:v>
                </c:pt>
                <c:pt idx="123">
                  <c:v>61.05</c:v>
                </c:pt>
                <c:pt idx="124">
                  <c:v>61.28</c:v>
                </c:pt>
                <c:pt idx="125">
                  <c:v>61.52</c:v>
                </c:pt>
                <c:pt idx="126">
                  <c:v>61.8</c:v>
                </c:pt>
                <c:pt idx="127">
                  <c:v>62.03</c:v>
                </c:pt>
                <c:pt idx="128">
                  <c:v>62.27</c:v>
                </c:pt>
                <c:pt idx="129">
                  <c:v>62.55</c:v>
                </c:pt>
                <c:pt idx="130">
                  <c:v>62.78</c:v>
                </c:pt>
                <c:pt idx="131">
                  <c:v>63.02</c:v>
                </c:pt>
                <c:pt idx="132">
                  <c:v>63.3</c:v>
                </c:pt>
                <c:pt idx="133">
                  <c:v>63.53</c:v>
                </c:pt>
                <c:pt idx="134">
                  <c:v>63.77</c:v>
                </c:pt>
                <c:pt idx="135">
                  <c:v>64.01</c:v>
                </c:pt>
                <c:pt idx="136">
                  <c:v>64.29</c:v>
                </c:pt>
                <c:pt idx="137">
                  <c:v>64.52</c:v>
                </c:pt>
                <c:pt idx="138">
                  <c:v>64.76</c:v>
                </c:pt>
                <c:pt idx="139">
                  <c:v>65.04</c:v>
                </c:pt>
                <c:pt idx="140">
                  <c:v>65.27</c:v>
                </c:pt>
                <c:pt idx="141">
                  <c:v>65.51</c:v>
                </c:pt>
                <c:pt idx="142">
                  <c:v>65.79</c:v>
                </c:pt>
                <c:pt idx="143">
                  <c:v>66.02</c:v>
                </c:pt>
                <c:pt idx="144">
                  <c:v>66.26</c:v>
                </c:pt>
                <c:pt idx="145">
                  <c:v>66.54</c:v>
                </c:pt>
                <c:pt idx="146">
                  <c:v>66.77</c:v>
                </c:pt>
                <c:pt idx="147">
                  <c:v>67.01</c:v>
                </c:pt>
                <c:pt idx="148">
                  <c:v>67.29</c:v>
                </c:pt>
                <c:pt idx="149">
                  <c:v>67.52</c:v>
                </c:pt>
                <c:pt idx="150">
                  <c:v>67.76</c:v>
                </c:pt>
                <c:pt idx="151">
                  <c:v>68.04</c:v>
                </c:pt>
                <c:pt idx="152">
                  <c:v>68.27</c:v>
                </c:pt>
                <c:pt idx="153">
                  <c:v>68.51</c:v>
                </c:pt>
                <c:pt idx="154">
                  <c:v>68.8</c:v>
                </c:pt>
                <c:pt idx="155">
                  <c:v>69.03</c:v>
                </c:pt>
                <c:pt idx="156">
                  <c:v>69.26</c:v>
                </c:pt>
                <c:pt idx="157">
                  <c:v>69.54</c:v>
                </c:pt>
                <c:pt idx="158">
                  <c:v>69.78</c:v>
                </c:pt>
                <c:pt idx="159">
                  <c:v>70.01</c:v>
                </c:pt>
                <c:pt idx="160">
                  <c:v>70.29</c:v>
                </c:pt>
                <c:pt idx="161">
                  <c:v>70.53</c:v>
                </c:pt>
                <c:pt idx="162">
                  <c:v>70.76</c:v>
                </c:pt>
                <c:pt idx="163">
                  <c:v>71.04</c:v>
                </c:pt>
                <c:pt idx="164">
                  <c:v>71.28</c:v>
                </c:pt>
                <c:pt idx="165">
                  <c:v>71.51</c:v>
                </c:pt>
                <c:pt idx="166">
                  <c:v>71.79</c:v>
                </c:pt>
                <c:pt idx="167">
                  <c:v>72.03</c:v>
                </c:pt>
                <c:pt idx="168">
                  <c:v>72.26</c:v>
                </c:pt>
                <c:pt idx="169">
                  <c:v>72.54</c:v>
                </c:pt>
                <c:pt idx="170">
                  <c:v>72.78</c:v>
                </c:pt>
                <c:pt idx="171">
                  <c:v>73.01</c:v>
                </c:pt>
                <c:pt idx="172">
                  <c:v>73.29</c:v>
                </c:pt>
                <c:pt idx="173">
                  <c:v>73.53</c:v>
                </c:pt>
                <c:pt idx="174">
                  <c:v>73.76</c:v>
                </c:pt>
                <c:pt idx="175">
                  <c:v>74.04</c:v>
                </c:pt>
                <c:pt idx="176">
                  <c:v>74.28</c:v>
                </c:pt>
                <c:pt idx="177">
                  <c:v>74.51</c:v>
                </c:pt>
                <c:pt idx="178">
                  <c:v>74.79</c:v>
                </c:pt>
                <c:pt idx="179">
                  <c:v>75.03</c:v>
                </c:pt>
                <c:pt idx="180">
                  <c:v>75.26</c:v>
                </c:pt>
                <c:pt idx="181">
                  <c:v>75.54</c:v>
                </c:pt>
                <c:pt idx="182">
                  <c:v>75.78</c:v>
                </c:pt>
                <c:pt idx="183">
                  <c:v>76.01</c:v>
                </c:pt>
                <c:pt idx="184">
                  <c:v>76.29</c:v>
                </c:pt>
                <c:pt idx="185">
                  <c:v>76.52</c:v>
                </c:pt>
                <c:pt idx="186">
                  <c:v>76.75</c:v>
                </c:pt>
                <c:pt idx="187">
                  <c:v>77.03</c:v>
                </c:pt>
                <c:pt idx="188">
                  <c:v>77.27</c:v>
                </c:pt>
                <c:pt idx="189">
                  <c:v>77.5</c:v>
                </c:pt>
                <c:pt idx="190">
                  <c:v>77.78</c:v>
                </c:pt>
                <c:pt idx="191">
                  <c:v>78.01</c:v>
                </c:pt>
                <c:pt idx="192">
                  <c:v>78.29</c:v>
                </c:pt>
                <c:pt idx="193">
                  <c:v>78.51</c:v>
                </c:pt>
                <c:pt idx="194">
                  <c:v>78.8</c:v>
                </c:pt>
                <c:pt idx="195">
                  <c:v>79.03</c:v>
                </c:pt>
                <c:pt idx="196">
                  <c:v>79.27</c:v>
                </c:pt>
                <c:pt idx="197">
                  <c:v>79.51</c:v>
                </c:pt>
                <c:pt idx="198">
                  <c:v>79.79</c:v>
                </c:pt>
                <c:pt idx="199">
                  <c:v>80.02</c:v>
                </c:pt>
                <c:pt idx="200">
                  <c:v>80.26</c:v>
                </c:pt>
                <c:pt idx="201">
                  <c:v>80.54</c:v>
                </c:pt>
                <c:pt idx="202">
                  <c:v>80.77</c:v>
                </c:pt>
                <c:pt idx="203">
                  <c:v>81.01</c:v>
                </c:pt>
                <c:pt idx="204">
                  <c:v>81.29</c:v>
                </c:pt>
                <c:pt idx="205">
                  <c:v>81.52</c:v>
                </c:pt>
                <c:pt idx="206">
                  <c:v>81.76</c:v>
                </c:pt>
                <c:pt idx="207">
                  <c:v>82.03</c:v>
                </c:pt>
                <c:pt idx="208">
                  <c:v>82.26</c:v>
                </c:pt>
                <c:pt idx="209">
                  <c:v>82.54</c:v>
                </c:pt>
                <c:pt idx="210">
                  <c:v>82.78</c:v>
                </c:pt>
                <c:pt idx="211">
                  <c:v>83.01</c:v>
                </c:pt>
                <c:pt idx="212">
                  <c:v>83.29</c:v>
                </c:pt>
                <c:pt idx="213">
                  <c:v>83.53</c:v>
                </c:pt>
                <c:pt idx="214">
                  <c:v>83.76</c:v>
                </c:pt>
                <c:pt idx="215">
                  <c:v>84.04</c:v>
                </c:pt>
                <c:pt idx="216">
                  <c:v>84.28</c:v>
                </c:pt>
                <c:pt idx="217">
                  <c:v>84.51</c:v>
                </c:pt>
                <c:pt idx="218">
                  <c:v>84.79</c:v>
                </c:pt>
                <c:pt idx="219">
                  <c:v>85.03</c:v>
                </c:pt>
                <c:pt idx="220">
                  <c:v>85.26</c:v>
                </c:pt>
                <c:pt idx="221">
                  <c:v>85.54</c:v>
                </c:pt>
                <c:pt idx="222">
                  <c:v>85.78</c:v>
                </c:pt>
                <c:pt idx="223">
                  <c:v>86.01</c:v>
                </c:pt>
                <c:pt idx="224">
                  <c:v>86.31</c:v>
                </c:pt>
                <c:pt idx="225">
                  <c:v>86.54</c:v>
                </c:pt>
                <c:pt idx="226">
                  <c:v>86.78</c:v>
                </c:pt>
                <c:pt idx="227">
                  <c:v>87.02</c:v>
                </c:pt>
                <c:pt idx="228">
                  <c:v>87.26</c:v>
                </c:pt>
                <c:pt idx="229">
                  <c:v>87.54</c:v>
                </c:pt>
                <c:pt idx="230">
                  <c:v>87.77</c:v>
                </c:pt>
                <c:pt idx="231">
                  <c:v>88.01</c:v>
                </c:pt>
                <c:pt idx="232">
                  <c:v>88.29</c:v>
                </c:pt>
                <c:pt idx="233">
                  <c:v>88.52</c:v>
                </c:pt>
                <c:pt idx="234">
                  <c:v>88.76</c:v>
                </c:pt>
                <c:pt idx="235">
                  <c:v>89.04</c:v>
                </c:pt>
                <c:pt idx="236">
                  <c:v>89.27</c:v>
                </c:pt>
                <c:pt idx="237">
                  <c:v>89.51</c:v>
                </c:pt>
                <c:pt idx="238">
                  <c:v>89.79</c:v>
                </c:pt>
                <c:pt idx="239">
                  <c:v>90.02</c:v>
                </c:pt>
                <c:pt idx="240">
                  <c:v>90.26</c:v>
                </c:pt>
                <c:pt idx="241">
                  <c:v>90.54</c:v>
                </c:pt>
                <c:pt idx="242">
                  <c:v>90.77</c:v>
                </c:pt>
                <c:pt idx="243">
                  <c:v>91.01</c:v>
                </c:pt>
                <c:pt idx="244">
                  <c:v>91.29</c:v>
                </c:pt>
                <c:pt idx="245">
                  <c:v>91.52</c:v>
                </c:pt>
                <c:pt idx="246">
                  <c:v>91.76</c:v>
                </c:pt>
                <c:pt idx="247">
                  <c:v>92.04</c:v>
                </c:pt>
                <c:pt idx="248">
                  <c:v>92.28</c:v>
                </c:pt>
                <c:pt idx="249">
                  <c:v>92.51</c:v>
                </c:pt>
                <c:pt idx="250">
                  <c:v>92.79</c:v>
                </c:pt>
                <c:pt idx="251">
                  <c:v>93.03</c:v>
                </c:pt>
                <c:pt idx="252">
                  <c:v>93.26</c:v>
                </c:pt>
                <c:pt idx="253">
                  <c:v>93.54</c:v>
                </c:pt>
                <c:pt idx="254">
                  <c:v>93.78</c:v>
                </c:pt>
                <c:pt idx="255">
                  <c:v>94.01</c:v>
                </c:pt>
                <c:pt idx="256">
                  <c:v>94.29</c:v>
                </c:pt>
                <c:pt idx="257">
                  <c:v>94.53</c:v>
                </c:pt>
                <c:pt idx="258">
                  <c:v>94.76</c:v>
                </c:pt>
                <c:pt idx="259">
                  <c:v>95.04</c:v>
                </c:pt>
                <c:pt idx="260">
                  <c:v>95.28</c:v>
                </c:pt>
                <c:pt idx="261">
                  <c:v>95.51</c:v>
                </c:pt>
                <c:pt idx="262">
                  <c:v>95.79</c:v>
                </c:pt>
                <c:pt idx="263">
                  <c:v>96.02</c:v>
                </c:pt>
                <c:pt idx="264">
                  <c:v>96.26</c:v>
                </c:pt>
                <c:pt idx="265">
                  <c:v>96.54</c:v>
                </c:pt>
                <c:pt idx="266">
                  <c:v>96.77</c:v>
                </c:pt>
                <c:pt idx="267">
                  <c:v>97.01</c:v>
                </c:pt>
                <c:pt idx="268">
                  <c:v>97.29</c:v>
                </c:pt>
                <c:pt idx="269">
                  <c:v>97.53</c:v>
                </c:pt>
                <c:pt idx="270">
                  <c:v>97.76</c:v>
                </c:pt>
                <c:pt idx="271">
                  <c:v>98.04</c:v>
                </c:pt>
                <c:pt idx="272">
                  <c:v>98.28</c:v>
                </c:pt>
                <c:pt idx="273">
                  <c:v>98.51</c:v>
                </c:pt>
                <c:pt idx="274">
                  <c:v>98.79</c:v>
                </c:pt>
                <c:pt idx="275">
                  <c:v>99.03</c:v>
                </c:pt>
                <c:pt idx="276">
                  <c:v>99.26</c:v>
                </c:pt>
                <c:pt idx="277">
                  <c:v>99.54</c:v>
                </c:pt>
                <c:pt idx="278">
                  <c:v>99.78</c:v>
                </c:pt>
                <c:pt idx="279">
                  <c:v>100.01</c:v>
                </c:pt>
                <c:pt idx="280">
                  <c:v>100.29</c:v>
                </c:pt>
                <c:pt idx="281">
                  <c:v>100.53</c:v>
                </c:pt>
                <c:pt idx="282">
                  <c:v>100.76</c:v>
                </c:pt>
                <c:pt idx="283">
                  <c:v>101.05</c:v>
                </c:pt>
                <c:pt idx="284">
                  <c:v>101.29</c:v>
                </c:pt>
                <c:pt idx="285">
                  <c:v>101.52</c:v>
                </c:pt>
                <c:pt idx="286">
                  <c:v>101.75</c:v>
                </c:pt>
                <c:pt idx="287">
                  <c:v>102.04</c:v>
                </c:pt>
                <c:pt idx="288">
                  <c:v>102.27</c:v>
                </c:pt>
                <c:pt idx="289">
                  <c:v>102.5</c:v>
                </c:pt>
                <c:pt idx="290">
                  <c:v>102.79</c:v>
                </c:pt>
                <c:pt idx="291">
                  <c:v>103.02</c:v>
                </c:pt>
                <c:pt idx="292">
                  <c:v>103.25</c:v>
                </c:pt>
                <c:pt idx="293">
                  <c:v>103.54</c:v>
                </c:pt>
                <c:pt idx="294">
                  <c:v>103.77</c:v>
                </c:pt>
                <c:pt idx="295">
                  <c:v>104</c:v>
                </c:pt>
                <c:pt idx="296">
                  <c:v>104.29</c:v>
                </c:pt>
                <c:pt idx="297">
                  <c:v>104.52</c:v>
                </c:pt>
                <c:pt idx="298">
                  <c:v>104.75</c:v>
                </c:pt>
                <c:pt idx="299">
                  <c:v>105.04</c:v>
                </c:pt>
                <c:pt idx="300">
                  <c:v>105.27</c:v>
                </c:pt>
                <c:pt idx="301">
                  <c:v>105.5</c:v>
                </c:pt>
                <c:pt idx="302">
                  <c:v>105.79</c:v>
                </c:pt>
                <c:pt idx="303">
                  <c:v>106.02</c:v>
                </c:pt>
                <c:pt idx="304">
                  <c:v>106.26</c:v>
                </c:pt>
                <c:pt idx="305">
                  <c:v>106.54</c:v>
                </c:pt>
                <c:pt idx="306">
                  <c:v>106.78</c:v>
                </c:pt>
                <c:pt idx="307">
                  <c:v>107.01</c:v>
                </c:pt>
                <c:pt idx="308">
                  <c:v>107.29</c:v>
                </c:pt>
                <c:pt idx="309">
                  <c:v>107.53</c:v>
                </c:pt>
                <c:pt idx="310">
                  <c:v>107.76</c:v>
                </c:pt>
                <c:pt idx="311">
                  <c:v>108.04</c:v>
                </c:pt>
                <c:pt idx="312">
                  <c:v>108.28</c:v>
                </c:pt>
                <c:pt idx="313">
                  <c:v>108.51</c:v>
                </c:pt>
                <c:pt idx="314">
                  <c:v>108.79</c:v>
                </c:pt>
                <c:pt idx="315">
                  <c:v>109.03</c:v>
                </c:pt>
                <c:pt idx="316">
                  <c:v>109.26</c:v>
                </c:pt>
                <c:pt idx="317">
                  <c:v>109.54</c:v>
                </c:pt>
                <c:pt idx="318">
                  <c:v>109.78</c:v>
                </c:pt>
                <c:pt idx="319">
                  <c:v>110.01</c:v>
                </c:pt>
                <c:pt idx="320">
                  <c:v>110.29</c:v>
                </c:pt>
                <c:pt idx="321">
                  <c:v>110.53</c:v>
                </c:pt>
                <c:pt idx="322">
                  <c:v>110.76</c:v>
                </c:pt>
                <c:pt idx="323">
                  <c:v>111.04</c:v>
                </c:pt>
                <c:pt idx="324">
                  <c:v>111.27</c:v>
                </c:pt>
                <c:pt idx="325">
                  <c:v>111.5</c:v>
                </c:pt>
                <c:pt idx="326">
                  <c:v>111.79</c:v>
                </c:pt>
                <c:pt idx="327">
                  <c:v>112.02</c:v>
                </c:pt>
                <c:pt idx="328">
                  <c:v>112.25</c:v>
                </c:pt>
                <c:pt idx="329">
                  <c:v>112.54</c:v>
                </c:pt>
                <c:pt idx="330">
                  <c:v>112.77</c:v>
                </c:pt>
                <c:pt idx="331">
                  <c:v>113</c:v>
                </c:pt>
                <c:pt idx="332">
                  <c:v>113.25</c:v>
                </c:pt>
                <c:pt idx="333">
                  <c:v>113.54</c:v>
                </c:pt>
                <c:pt idx="334">
                  <c:v>113.77</c:v>
                </c:pt>
                <c:pt idx="335">
                  <c:v>114</c:v>
                </c:pt>
                <c:pt idx="336">
                  <c:v>114.29</c:v>
                </c:pt>
                <c:pt idx="337">
                  <c:v>114.52</c:v>
                </c:pt>
                <c:pt idx="338">
                  <c:v>114.75</c:v>
                </c:pt>
                <c:pt idx="339">
                  <c:v>115.04</c:v>
                </c:pt>
                <c:pt idx="340">
                  <c:v>115.27</c:v>
                </c:pt>
                <c:pt idx="341">
                  <c:v>115.5</c:v>
                </c:pt>
                <c:pt idx="342">
                  <c:v>115.79</c:v>
                </c:pt>
                <c:pt idx="343">
                  <c:v>116.02</c:v>
                </c:pt>
                <c:pt idx="344">
                  <c:v>116.25</c:v>
                </c:pt>
                <c:pt idx="345">
                  <c:v>116.54</c:v>
                </c:pt>
                <c:pt idx="346">
                  <c:v>116.77</c:v>
                </c:pt>
                <c:pt idx="347">
                  <c:v>117</c:v>
                </c:pt>
                <c:pt idx="348">
                  <c:v>117.29</c:v>
                </c:pt>
                <c:pt idx="349">
                  <c:v>117.52</c:v>
                </c:pt>
                <c:pt idx="350">
                  <c:v>117.76</c:v>
                </c:pt>
                <c:pt idx="351">
                  <c:v>118.03</c:v>
                </c:pt>
                <c:pt idx="352">
                  <c:v>118.27</c:v>
                </c:pt>
                <c:pt idx="353">
                  <c:v>118.5</c:v>
                </c:pt>
                <c:pt idx="354">
                  <c:v>118.78</c:v>
                </c:pt>
                <c:pt idx="355">
                  <c:v>119.02</c:v>
                </c:pt>
                <c:pt idx="356">
                  <c:v>119.25</c:v>
                </c:pt>
                <c:pt idx="357">
                  <c:v>119.53</c:v>
                </c:pt>
                <c:pt idx="358">
                  <c:v>119.77</c:v>
                </c:pt>
                <c:pt idx="359">
                  <c:v>120</c:v>
                </c:pt>
                <c:pt idx="360">
                  <c:v>120.28</c:v>
                </c:pt>
                <c:pt idx="361">
                  <c:v>120.52</c:v>
                </c:pt>
                <c:pt idx="362">
                  <c:v>120.75</c:v>
                </c:pt>
                <c:pt idx="363">
                  <c:v>121.03</c:v>
                </c:pt>
                <c:pt idx="364">
                  <c:v>121.27</c:v>
                </c:pt>
                <c:pt idx="365">
                  <c:v>121.5</c:v>
                </c:pt>
                <c:pt idx="366">
                  <c:v>121.78</c:v>
                </c:pt>
                <c:pt idx="367">
                  <c:v>122.02</c:v>
                </c:pt>
                <c:pt idx="368">
                  <c:v>122.25</c:v>
                </c:pt>
                <c:pt idx="369">
                  <c:v>122.53</c:v>
                </c:pt>
                <c:pt idx="370">
                  <c:v>122.77</c:v>
                </c:pt>
                <c:pt idx="371">
                  <c:v>123</c:v>
                </c:pt>
                <c:pt idx="372">
                  <c:v>123.28</c:v>
                </c:pt>
                <c:pt idx="373">
                  <c:v>123.52</c:v>
                </c:pt>
                <c:pt idx="374">
                  <c:v>123.75</c:v>
                </c:pt>
                <c:pt idx="375">
                  <c:v>124.03</c:v>
                </c:pt>
                <c:pt idx="376">
                  <c:v>124.27</c:v>
                </c:pt>
                <c:pt idx="377">
                  <c:v>124.5</c:v>
                </c:pt>
                <c:pt idx="378">
                  <c:v>124.78</c:v>
                </c:pt>
                <c:pt idx="379">
                  <c:v>125.02</c:v>
                </c:pt>
                <c:pt idx="380">
                  <c:v>125.25</c:v>
                </c:pt>
                <c:pt idx="381">
                  <c:v>125.53</c:v>
                </c:pt>
                <c:pt idx="382">
                  <c:v>125.77</c:v>
                </c:pt>
                <c:pt idx="383">
                  <c:v>126</c:v>
                </c:pt>
                <c:pt idx="384">
                  <c:v>126.28</c:v>
                </c:pt>
                <c:pt idx="385">
                  <c:v>126.52</c:v>
                </c:pt>
                <c:pt idx="386">
                  <c:v>126.75</c:v>
                </c:pt>
                <c:pt idx="387">
                  <c:v>127.03</c:v>
                </c:pt>
                <c:pt idx="388">
                  <c:v>127.27</c:v>
                </c:pt>
                <c:pt idx="389">
                  <c:v>127.5</c:v>
                </c:pt>
                <c:pt idx="390">
                  <c:v>127.78</c:v>
                </c:pt>
                <c:pt idx="391">
                  <c:v>128</c:v>
                </c:pt>
                <c:pt idx="392">
                  <c:v>128.28</c:v>
                </c:pt>
                <c:pt idx="393">
                  <c:v>128.52</c:v>
                </c:pt>
                <c:pt idx="394">
                  <c:v>128.75</c:v>
                </c:pt>
                <c:pt idx="395">
                  <c:v>129.03</c:v>
                </c:pt>
                <c:pt idx="396">
                  <c:v>129.27</c:v>
                </c:pt>
                <c:pt idx="397">
                  <c:v>129.5</c:v>
                </c:pt>
                <c:pt idx="398">
                  <c:v>129.78</c:v>
                </c:pt>
                <c:pt idx="399">
                  <c:v>130.02</c:v>
                </c:pt>
                <c:pt idx="400">
                  <c:v>130.25</c:v>
                </c:pt>
                <c:pt idx="401">
                  <c:v>130.53</c:v>
                </c:pt>
                <c:pt idx="402">
                  <c:v>130.77</c:v>
                </c:pt>
                <c:pt idx="403">
                  <c:v>131</c:v>
                </c:pt>
                <c:pt idx="404">
                  <c:v>131.28</c:v>
                </c:pt>
                <c:pt idx="405">
                  <c:v>131.52</c:v>
                </c:pt>
                <c:pt idx="406">
                  <c:v>131.75</c:v>
                </c:pt>
                <c:pt idx="407">
                  <c:v>132.03</c:v>
                </c:pt>
                <c:pt idx="408">
                  <c:v>132.28</c:v>
                </c:pt>
                <c:pt idx="409">
                  <c:v>132.52</c:v>
                </c:pt>
                <c:pt idx="410">
                  <c:v>132.75</c:v>
                </c:pt>
                <c:pt idx="411">
                  <c:v>133.03</c:v>
                </c:pt>
                <c:pt idx="412">
                  <c:v>133.27</c:v>
                </c:pt>
                <c:pt idx="413">
                  <c:v>133.5</c:v>
                </c:pt>
                <c:pt idx="414">
                  <c:v>133.78</c:v>
                </c:pt>
                <c:pt idx="415">
                  <c:v>134.02</c:v>
                </c:pt>
                <c:pt idx="416">
                  <c:v>134.25</c:v>
                </c:pt>
                <c:pt idx="417">
                  <c:v>134.53</c:v>
                </c:pt>
                <c:pt idx="418">
                  <c:v>134.77</c:v>
                </c:pt>
                <c:pt idx="419">
                  <c:v>135</c:v>
                </c:pt>
                <c:pt idx="420">
                  <c:v>135.29</c:v>
                </c:pt>
                <c:pt idx="421">
                  <c:v>135.53</c:v>
                </c:pt>
                <c:pt idx="422">
                  <c:v>135.76</c:v>
                </c:pt>
                <c:pt idx="423">
                  <c:v>136.04</c:v>
                </c:pt>
                <c:pt idx="424">
                  <c:v>136.28</c:v>
                </c:pt>
                <c:pt idx="425">
                  <c:v>136.51</c:v>
                </c:pt>
                <c:pt idx="426">
                  <c:v>136.79</c:v>
                </c:pt>
                <c:pt idx="427">
                  <c:v>137.03</c:v>
                </c:pt>
                <c:pt idx="428">
                  <c:v>137.26</c:v>
                </c:pt>
                <c:pt idx="429">
                  <c:v>137.54</c:v>
                </c:pt>
                <c:pt idx="430">
                  <c:v>137.78</c:v>
                </c:pt>
                <c:pt idx="431">
                  <c:v>138.01</c:v>
                </c:pt>
                <c:pt idx="432">
                  <c:v>138.29</c:v>
                </c:pt>
                <c:pt idx="433">
                  <c:v>138.52</c:v>
                </c:pt>
                <c:pt idx="434">
                  <c:v>138.76</c:v>
                </c:pt>
                <c:pt idx="435">
                  <c:v>139.04</c:v>
                </c:pt>
                <c:pt idx="436">
                  <c:v>139.27</c:v>
                </c:pt>
                <c:pt idx="437">
                  <c:v>139.51</c:v>
                </c:pt>
                <c:pt idx="438">
                  <c:v>139.79</c:v>
                </c:pt>
                <c:pt idx="439">
                  <c:v>140.02</c:v>
                </c:pt>
                <c:pt idx="440">
                  <c:v>140.26</c:v>
                </c:pt>
                <c:pt idx="441">
                  <c:v>140.5</c:v>
                </c:pt>
                <c:pt idx="442">
                  <c:v>140.78</c:v>
                </c:pt>
                <c:pt idx="443">
                  <c:v>141.02</c:v>
                </c:pt>
                <c:pt idx="444">
                  <c:v>141.25</c:v>
                </c:pt>
                <c:pt idx="445">
                  <c:v>141.53</c:v>
                </c:pt>
                <c:pt idx="446">
                  <c:v>141.77</c:v>
                </c:pt>
                <c:pt idx="447">
                  <c:v>142</c:v>
                </c:pt>
                <c:pt idx="448">
                  <c:v>142.28</c:v>
                </c:pt>
                <c:pt idx="449">
                  <c:v>142.52</c:v>
                </c:pt>
                <c:pt idx="450">
                  <c:v>142.75</c:v>
                </c:pt>
                <c:pt idx="451">
                  <c:v>143.03</c:v>
                </c:pt>
                <c:pt idx="452">
                  <c:v>143.27</c:v>
                </c:pt>
                <c:pt idx="453">
                  <c:v>143.5</c:v>
                </c:pt>
                <c:pt idx="454">
                  <c:v>143.77</c:v>
                </c:pt>
                <c:pt idx="455">
                  <c:v>144.01</c:v>
                </c:pt>
                <c:pt idx="456">
                  <c:v>144.29</c:v>
                </c:pt>
                <c:pt idx="457">
                  <c:v>144.52</c:v>
                </c:pt>
                <c:pt idx="458">
                  <c:v>144.76</c:v>
                </c:pt>
                <c:pt idx="459">
                  <c:v>145.04</c:v>
                </c:pt>
                <c:pt idx="460">
                  <c:v>145.27</c:v>
                </c:pt>
                <c:pt idx="461">
                  <c:v>145.51</c:v>
                </c:pt>
                <c:pt idx="462">
                  <c:v>145.79</c:v>
                </c:pt>
                <c:pt idx="463">
                  <c:v>146.02</c:v>
                </c:pt>
                <c:pt idx="464">
                  <c:v>146.26</c:v>
                </c:pt>
                <c:pt idx="465">
                  <c:v>146.54</c:v>
                </c:pt>
                <c:pt idx="466">
                  <c:v>146.77</c:v>
                </c:pt>
                <c:pt idx="467">
                  <c:v>147.01</c:v>
                </c:pt>
                <c:pt idx="468">
                  <c:v>147.29</c:v>
                </c:pt>
                <c:pt idx="469">
                  <c:v>147.52</c:v>
                </c:pt>
                <c:pt idx="470">
                  <c:v>147.76</c:v>
                </c:pt>
                <c:pt idx="471">
                  <c:v>148</c:v>
                </c:pt>
                <c:pt idx="472">
                  <c:v>148.28</c:v>
                </c:pt>
                <c:pt idx="473">
                  <c:v>148.52</c:v>
                </c:pt>
                <c:pt idx="474">
                  <c:v>148.79</c:v>
                </c:pt>
                <c:pt idx="475">
                  <c:v>149.03</c:v>
                </c:pt>
                <c:pt idx="476">
                  <c:v>149.26</c:v>
                </c:pt>
                <c:pt idx="477">
                  <c:v>149.54</c:v>
                </c:pt>
                <c:pt idx="478">
                  <c:v>149.78</c:v>
                </c:pt>
                <c:pt idx="479">
                  <c:v>150.01</c:v>
                </c:pt>
                <c:pt idx="480">
                  <c:v>150.29</c:v>
                </c:pt>
                <c:pt idx="481">
                  <c:v>150.53</c:v>
                </c:pt>
                <c:pt idx="482">
                  <c:v>150.76</c:v>
                </c:pt>
                <c:pt idx="483">
                  <c:v>151.04</c:v>
                </c:pt>
                <c:pt idx="484">
                  <c:v>151.28</c:v>
                </c:pt>
                <c:pt idx="485">
                  <c:v>151.51</c:v>
                </c:pt>
                <c:pt idx="486">
                  <c:v>151.79</c:v>
                </c:pt>
                <c:pt idx="487">
                  <c:v>152.03</c:v>
                </c:pt>
                <c:pt idx="488">
                  <c:v>152.26</c:v>
                </c:pt>
                <c:pt idx="489">
                  <c:v>152.54</c:v>
                </c:pt>
                <c:pt idx="490">
                  <c:v>152.78</c:v>
                </c:pt>
                <c:pt idx="491">
                  <c:v>153.01</c:v>
                </c:pt>
                <c:pt idx="492">
                  <c:v>153.29</c:v>
                </c:pt>
                <c:pt idx="493">
                  <c:v>153.53</c:v>
                </c:pt>
                <c:pt idx="494">
                  <c:v>153.75</c:v>
                </c:pt>
                <c:pt idx="495">
                  <c:v>154.03</c:v>
                </c:pt>
                <c:pt idx="496">
                  <c:v>154.27</c:v>
                </c:pt>
                <c:pt idx="497">
                  <c:v>154.5</c:v>
                </c:pt>
                <c:pt idx="498">
                  <c:v>154.78</c:v>
                </c:pt>
                <c:pt idx="499">
                  <c:v>155.02</c:v>
                </c:pt>
                <c:pt idx="500">
                  <c:v>155.25</c:v>
                </c:pt>
                <c:pt idx="501">
                  <c:v>155.53</c:v>
                </c:pt>
                <c:pt idx="502">
                  <c:v>155.77</c:v>
                </c:pt>
                <c:pt idx="503">
                  <c:v>156</c:v>
                </c:pt>
                <c:pt idx="504">
                  <c:v>156.28</c:v>
                </c:pt>
                <c:pt idx="505">
                  <c:v>156.52</c:v>
                </c:pt>
                <c:pt idx="506">
                  <c:v>156.76</c:v>
                </c:pt>
                <c:pt idx="507">
                  <c:v>157.04</c:v>
                </c:pt>
                <c:pt idx="508">
                  <c:v>157.28</c:v>
                </c:pt>
                <c:pt idx="509">
                  <c:v>157.51</c:v>
                </c:pt>
                <c:pt idx="510">
                  <c:v>157.79</c:v>
                </c:pt>
                <c:pt idx="511">
                  <c:v>158.03</c:v>
                </c:pt>
                <c:pt idx="512">
                  <c:v>158.27</c:v>
                </c:pt>
                <c:pt idx="513">
                  <c:v>158.51</c:v>
                </c:pt>
                <c:pt idx="514">
                  <c:v>158.79</c:v>
                </c:pt>
                <c:pt idx="515">
                  <c:v>159.03</c:v>
                </c:pt>
                <c:pt idx="516">
                  <c:v>159.26</c:v>
                </c:pt>
                <c:pt idx="517">
                  <c:v>159.54</c:v>
                </c:pt>
                <c:pt idx="518">
                  <c:v>159.78</c:v>
                </c:pt>
                <c:pt idx="519">
                  <c:v>160.01</c:v>
                </c:pt>
                <c:pt idx="520">
                  <c:v>160.29</c:v>
                </c:pt>
                <c:pt idx="521">
                  <c:v>160.53</c:v>
                </c:pt>
                <c:pt idx="522">
                  <c:v>160.77</c:v>
                </c:pt>
                <c:pt idx="523">
                  <c:v>161</c:v>
                </c:pt>
                <c:pt idx="524">
                  <c:v>161.28</c:v>
                </c:pt>
                <c:pt idx="525">
                  <c:v>161.52</c:v>
                </c:pt>
                <c:pt idx="526">
                  <c:v>161.75</c:v>
                </c:pt>
                <c:pt idx="527">
                  <c:v>162.03</c:v>
                </c:pt>
                <c:pt idx="528">
                  <c:v>162.27</c:v>
                </c:pt>
                <c:pt idx="529">
                  <c:v>162.5</c:v>
                </c:pt>
                <c:pt idx="530">
                  <c:v>162.78</c:v>
                </c:pt>
                <c:pt idx="531">
                  <c:v>163.02</c:v>
                </c:pt>
                <c:pt idx="532">
                  <c:v>163.25</c:v>
                </c:pt>
                <c:pt idx="533">
                  <c:v>163.53</c:v>
                </c:pt>
                <c:pt idx="534">
                  <c:v>163.77</c:v>
                </c:pt>
                <c:pt idx="535">
                  <c:v>164</c:v>
                </c:pt>
                <c:pt idx="536">
                  <c:v>164.28</c:v>
                </c:pt>
                <c:pt idx="537">
                  <c:v>164.52</c:v>
                </c:pt>
                <c:pt idx="538">
                  <c:v>164.75</c:v>
                </c:pt>
                <c:pt idx="539">
                  <c:v>165.03</c:v>
                </c:pt>
                <c:pt idx="540">
                  <c:v>165.27</c:v>
                </c:pt>
                <c:pt idx="541">
                  <c:v>165.54</c:v>
                </c:pt>
                <c:pt idx="542">
                  <c:v>165.78</c:v>
                </c:pt>
                <c:pt idx="543">
                  <c:v>166.01</c:v>
                </c:pt>
                <c:pt idx="544">
                  <c:v>166.29</c:v>
                </c:pt>
                <c:pt idx="545">
                  <c:v>166.53</c:v>
                </c:pt>
                <c:pt idx="546">
                  <c:v>166.76</c:v>
                </c:pt>
                <c:pt idx="547">
                  <c:v>167.04</c:v>
                </c:pt>
                <c:pt idx="548">
                  <c:v>167.28</c:v>
                </c:pt>
                <c:pt idx="549">
                  <c:v>167.51</c:v>
                </c:pt>
                <c:pt idx="550">
                  <c:v>167.79</c:v>
                </c:pt>
                <c:pt idx="551">
                  <c:v>168.04</c:v>
                </c:pt>
                <c:pt idx="552">
                  <c:v>168.28</c:v>
                </c:pt>
                <c:pt idx="553">
                  <c:v>168.51</c:v>
                </c:pt>
                <c:pt idx="554">
                  <c:v>168.79</c:v>
                </c:pt>
                <c:pt idx="555">
                  <c:v>169.03</c:v>
                </c:pt>
                <c:pt idx="556">
                  <c:v>169.26</c:v>
                </c:pt>
                <c:pt idx="557">
                  <c:v>169.54</c:v>
                </c:pt>
                <c:pt idx="558">
                  <c:v>169.8</c:v>
                </c:pt>
                <c:pt idx="559">
                  <c:v>170.04</c:v>
                </c:pt>
                <c:pt idx="560">
                  <c:v>170.27</c:v>
                </c:pt>
                <c:pt idx="561">
                  <c:v>170.51</c:v>
                </c:pt>
                <c:pt idx="562">
                  <c:v>170.8</c:v>
                </c:pt>
                <c:pt idx="563">
                  <c:v>171.03</c:v>
                </c:pt>
                <c:pt idx="564">
                  <c:v>171.26</c:v>
                </c:pt>
                <c:pt idx="565">
                  <c:v>171.5</c:v>
                </c:pt>
                <c:pt idx="566">
                  <c:v>171.78</c:v>
                </c:pt>
                <c:pt idx="567">
                  <c:v>172.02</c:v>
                </c:pt>
                <c:pt idx="568">
                  <c:v>172.25</c:v>
                </c:pt>
                <c:pt idx="569">
                  <c:v>172.53</c:v>
                </c:pt>
                <c:pt idx="570">
                  <c:v>172.77</c:v>
                </c:pt>
                <c:pt idx="571">
                  <c:v>173</c:v>
                </c:pt>
                <c:pt idx="572">
                  <c:v>173.29</c:v>
                </c:pt>
                <c:pt idx="573">
                  <c:v>173.52</c:v>
                </c:pt>
                <c:pt idx="574">
                  <c:v>173.76</c:v>
                </c:pt>
                <c:pt idx="575">
                  <c:v>174.04</c:v>
                </c:pt>
                <c:pt idx="576">
                  <c:v>174.27</c:v>
                </c:pt>
                <c:pt idx="577">
                  <c:v>174.51</c:v>
                </c:pt>
                <c:pt idx="578">
                  <c:v>174.79</c:v>
                </c:pt>
                <c:pt idx="579">
                  <c:v>175.02</c:v>
                </c:pt>
                <c:pt idx="580">
                  <c:v>175.26</c:v>
                </c:pt>
                <c:pt idx="581">
                  <c:v>175.53</c:v>
                </c:pt>
                <c:pt idx="582">
                  <c:v>175.77</c:v>
                </c:pt>
                <c:pt idx="583">
                  <c:v>176</c:v>
                </c:pt>
                <c:pt idx="584">
                  <c:v>176.28</c:v>
                </c:pt>
                <c:pt idx="585">
                  <c:v>176.52</c:v>
                </c:pt>
                <c:pt idx="586">
                  <c:v>176.75</c:v>
                </c:pt>
                <c:pt idx="587">
                  <c:v>177.03</c:v>
                </c:pt>
                <c:pt idx="588">
                  <c:v>177.27</c:v>
                </c:pt>
                <c:pt idx="589">
                  <c:v>177.5</c:v>
                </c:pt>
                <c:pt idx="590">
                  <c:v>177.78</c:v>
                </c:pt>
                <c:pt idx="591">
                  <c:v>178</c:v>
                </c:pt>
                <c:pt idx="592">
                  <c:v>178.28</c:v>
                </c:pt>
                <c:pt idx="593">
                  <c:v>178.52</c:v>
                </c:pt>
                <c:pt idx="594">
                  <c:v>178.75</c:v>
                </c:pt>
                <c:pt idx="595">
                  <c:v>179.03</c:v>
                </c:pt>
                <c:pt idx="596">
                  <c:v>179.27</c:v>
                </c:pt>
                <c:pt idx="597">
                  <c:v>179.5</c:v>
                </c:pt>
                <c:pt idx="598">
                  <c:v>179.78</c:v>
                </c:pt>
                <c:pt idx="599">
                  <c:v>180.02</c:v>
                </c:pt>
                <c:pt idx="600">
                  <c:v>180.25</c:v>
                </c:pt>
                <c:pt idx="601">
                  <c:v>180.54</c:v>
                </c:pt>
                <c:pt idx="602">
                  <c:v>180.78</c:v>
                </c:pt>
                <c:pt idx="603">
                  <c:v>181.01</c:v>
                </c:pt>
                <c:pt idx="604">
                  <c:v>181.29</c:v>
                </c:pt>
                <c:pt idx="605">
                  <c:v>181.53</c:v>
                </c:pt>
                <c:pt idx="606">
                  <c:v>181.76</c:v>
                </c:pt>
                <c:pt idx="607">
                  <c:v>182.04</c:v>
                </c:pt>
                <c:pt idx="608">
                  <c:v>182.28</c:v>
                </c:pt>
                <c:pt idx="609">
                  <c:v>182.51</c:v>
                </c:pt>
                <c:pt idx="610">
                  <c:v>182.79</c:v>
                </c:pt>
                <c:pt idx="611">
                  <c:v>183.03</c:v>
                </c:pt>
                <c:pt idx="612">
                  <c:v>183.26</c:v>
                </c:pt>
                <c:pt idx="613">
                  <c:v>183.54</c:v>
                </c:pt>
                <c:pt idx="614">
                  <c:v>183.78</c:v>
                </c:pt>
                <c:pt idx="615">
                  <c:v>184.01</c:v>
                </c:pt>
                <c:pt idx="616">
                  <c:v>184.29</c:v>
                </c:pt>
                <c:pt idx="617">
                  <c:v>184.53</c:v>
                </c:pt>
                <c:pt idx="618">
                  <c:v>184.76</c:v>
                </c:pt>
                <c:pt idx="619">
                  <c:v>185.04</c:v>
                </c:pt>
                <c:pt idx="620">
                  <c:v>185.28</c:v>
                </c:pt>
                <c:pt idx="621">
                  <c:v>185.5</c:v>
                </c:pt>
                <c:pt idx="622">
                  <c:v>185.78</c:v>
                </c:pt>
                <c:pt idx="623">
                  <c:v>186.02</c:v>
                </c:pt>
                <c:pt idx="624">
                  <c:v>186.25</c:v>
                </c:pt>
                <c:pt idx="625">
                  <c:v>186.53</c:v>
                </c:pt>
                <c:pt idx="626">
                  <c:v>186.77</c:v>
                </c:pt>
                <c:pt idx="627">
                  <c:v>187</c:v>
                </c:pt>
                <c:pt idx="628">
                  <c:v>187.28</c:v>
                </c:pt>
                <c:pt idx="629">
                  <c:v>187.52</c:v>
                </c:pt>
                <c:pt idx="630">
                  <c:v>187.75</c:v>
                </c:pt>
                <c:pt idx="631">
                  <c:v>188.02</c:v>
                </c:pt>
                <c:pt idx="632">
                  <c:v>188.26</c:v>
                </c:pt>
                <c:pt idx="633">
                  <c:v>188.54</c:v>
                </c:pt>
                <c:pt idx="634">
                  <c:v>188.77</c:v>
                </c:pt>
                <c:pt idx="635">
                  <c:v>189.01</c:v>
                </c:pt>
                <c:pt idx="636">
                  <c:v>189.29</c:v>
                </c:pt>
                <c:pt idx="637">
                  <c:v>189.53</c:v>
                </c:pt>
                <c:pt idx="638">
                  <c:v>189.76</c:v>
                </c:pt>
                <c:pt idx="639">
                  <c:v>190.05</c:v>
                </c:pt>
                <c:pt idx="640">
                  <c:v>190.28</c:v>
                </c:pt>
                <c:pt idx="641">
                  <c:v>190.51</c:v>
                </c:pt>
                <c:pt idx="642">
                  <c:v>190.8</c:v>
                </c:pt>
                <c:pt idx="643">
                  <c:v>191.04</c:v>
                </c:pt>
                <c:pt idx="644">
                  <c:v>191.27</c:v>
                </c:pt>
                <c:pt idx="645">
                  <c:v>191.51</c:v>
                </c:pt>
                <c:pt idx="646">
                  <c:v>191.79</c:v>
                </c:pt>
                <c:pt idx="647">
                  <c:v>192.02</c:v>
                </c:pt>
                <c:pt idx="648">
                  <c:v>192.26</c:v>
                </c:pt>
                <c:pt idx="649">
                  <c:v>192.54</c:v>
                </c:pt>
                <c:pt idx="650">
                  <c:v>192.77</c:v>
                </c:pt>
                <c:pt idx="651">
                  <c:v>193.01</c:v>
                </c:pt>
                <c:pt idx="652">
                  <c:v>193.29</c:v>
                </c:pt>
                <c:pt idx="653">
                  <c:v>193.52</c:v>
                </c:pt>
                <c:pt idx="654">
                  <c:v>193.76</c:v>
                </c:pt>
                <c:pt idx="655">
                  <c:v>194.03</c:v>
                </c:pt>
                <c:pt idx="656">
                  <c:v>194.29</c:v>
                </c:pt>
                <c:pt idx="657">
                  <c:v>194.52</c:v>
                </c:pt>
                <c:pt idx="658">
                  <c:v>194.76</c:v>
                </c:pt>
                <c:pt idx="659">
                  <c:v>195.04</c:v>
                </c:pt>
                <c:pt idx="660">
                  <c:v>195.27</c:v>
                </c:pt>
                <c:pt idx="661">
                  <c:v>195.51</c:v>
                </c:pt>
                <c:pt idx="662">
                  <c:v>195.75</c:v>
                </c:pt>
                <c:pt idx="663">
                  <c:v>196.03</c:v>
                </c:pt>
                <c:pt idx="664">
                  <c:v>196.27</c:v>
                </c:pt>
                <c:pt idx="665">
                  <c:v>196.55</c:v>
                </c:pt>
                <c:pt idx="666">
                  <c:v>196.78</c:v>
                </c:pt>
                <c:pt idx="667">
                  <c:v>197.02</c:v>
                </c:pt>
                <c:pt idx="668">
                  <c:v>197.25</c:v>
                </c:pt>
                <c:pt idx="669">
                  <c:v>197.53</c:v>
                </c:pt>
                <c:pt idx="670">
                  <c:v>197.77</c:v>
                </c:pt>
                <c:pt idx="671">
                  <c:v>198</c:v>
                </c:pt>
                <c:pt idx="672">
                  <c:v>198.28</c:v>
                </c:pt>
                <c:pt idx="673">
                  <c:v>198.52</c:v>
                </c:pt>
                <c:pt idx="674">
                  <c:v>198.75</c:v>
                </c:pt>
                <c:pt idx="675">
                  <c:v>199.03</c:v>
                </c:pt>
                <c:pt idx="676">
                  <c:v>199.27</c:v>
                </c:pt>
                <c:pt idx="677">
                  <c:v>199.51</c:v>
                </c:pt>
                <c:pt idx="678">
                  <c:v>199.79</c:v>
                </c:pt>
                <c:pt idx="679">
                  <c:v>200.03</c:v>
                </c:pt>
                <c:pt idx="680">
                  <c:v>200.26</c:v>
                </c:pt>
                <c:pt idx="681">
                  <c:v>200.55</c:v>
                </c:pt>
                <c:pt idx="682">
                  <c:v>200.79</c:v>
                </c:pt>
                <c:pt idx="683">
                  <c:v>201.02</c:v>
                </c:pt>
                <c:pt idx="684">
                  <c:v>201.26</c:v>
                </c:pt>
                <c:pt idx="685">
                  <c:v>201.54</c:v>
                </c:pt>
                <c:pt idx="686">
                  <c:v>201.77</c:v>
                </c:pt>
                <c:pt idx="687">
                  <c:v>202.01</c:v>
                </c:pt>
                <c:pt idx="688">
                  <c:v>202.29</c:v>
                </c:pt>
                <c:pt idx="689">
                  <c:v>202.52</c:v>
                </c:pt>
                <c:pt idx="690">
                  <c:v>202.76</c:v>
                </c:pt>
                <c:pt idx="691">
                  <c:v>203.05</c:v>
                </c:pt>
                <c:pt idx="692">
                  <c:v>203.28</c:v>
                </c:pt>
                <c:pt idx="693">
                  <c:v>203.51</c:v>
                </c:pt>
                <c:pt idx="694">
                  <c:v>203.8</c:v>
                </c:pt>
                <c:pt idx="695">
                  <c:v>204.02</c:v>
                </c:pt>
                <c:pt idx="696">
                  <c:v>204.26</c:v>
                </c:pt>
                <c:pt idx="697">
                  <c:v>204.53</c:v>
                </c:pt>
                <c:pt idx="698">
                  <c:v>204.76</c:v>
                </c:pt>
                <c:pt idx="699">
                  <c:v>205.05</c:v>
                </c:pt>
                <c:pt idx="700">
                  <c:v>205.28</c:v>
                </c:pt>
                <c:pt idx="701">
                  <c:v>205.51</c:v>
                </c:pt>
                <c:pt idx="702">
                  <c:v>205.8</c:v>
                </c:pt>
                <c:pt idx="703">
                  <c:v>206.03</c:v>
                </c:pt>
                <c:pt idx="704">
                  <c:v>206.26</c:v>
                </c:pt>
                <c:pt idx="705">
                  <c:v>206.55</c:v>
                </c:pt>
                <c:pt idx="706">
                  <c:v>206.78</c:v>
                </c:pt>
                <c:pt idx="707">
                  <c:v>207.01</c:v>
                </c:pt>
                <c:pt idx="708">
                  <c:v>207.3</c:v>
                </c:pt>
                <c:pt idx="709">
                  <c:v>207.53</c:v>
                </c:pt>
                <c:pt idx="710">
                  <c:v>207.76</c:v>
                </c:pt>
                <c:pt idx="711">
                  <c:v>208.01</c:v>
                </c:pt>
                <c:pt idx="712">
                  <c:v>208.29</c:v>
                </c:pt>
                <c:pt idx="713">
                  <c:v>208.52</c:v>
                </c:pt>
                <c:pt idx="714">
                  <c:v>208.76</c:v>
                </c:pt>
                <c:pt idx="715">
                  <c:v>209.04</c:v>
                </c:pt>
                <c:pt idx="716">
                  <c:v>209.27</c:v>
                </c:pt>
                <c:pt idx="717">
                  <c:v>209.51</c:v>
                </c:pt>
                <c:pt idx="718">
                  <c:v>209.78</c:v>
                </c:pt>
                <c:pt idx="719">
                  <c:v>210.01</c:v>
                </c:pt>
                <c:pt idx="720">
                  <c:v>210.29</c:v>
                </c:pt>
                <c:pt idx="721">
                  <c:v>210.53</c:v>
                </c:pt>
                <c:pt idx="722">
                  <c:v>210.76</c:v>
                </c:pt>
                <c:pt idx="723">
                  <c:v>211.04</c:v>
                </c:pt>
                <c:pt idx="724">
                  <c:v>211.28</c:v>
                </c:pt>
                <c:pt idx="725">
                  <c:v>211.51</c:v>
                </c:pt>
                <c:pt idx="726">
                  <c:v>211.79</c:v>
                </c:pt>
                <c:pt idx="727">
                  <c:v>212.02</c:v>
                </c:pt>
                <c:pt idx="728">
                  <c:v>212.26</c:v>
                </c:pt>
                <c:pt idx="729">
                  <c:v>212.54</c:v>
                </c:pt>
                <c:pt idx="730">
                  <c:v>212.77</c:v>
                </c:pt>
                <c:pt idx="731">
                  <c:v>213.01</c:v>
                </c:pt>
                <c:pt idx="732">
                  <c:v>213.29</c:v>
                </c:pt>
                <c:pt idx="733">
                  <c:v>213.52</c:v>
                </c:pt>
                <c:pt idx="734">
                  <c:v>213.76</c:v>
                </c:pt>
                <c:pt idx="735">
                  <c:v>214.04</c:v>
                </c:pt>
                <c:pt idx="736">
                  <c:v>214.29</c:v>
                </c:pt>
                <c:pt idx="737">
                  <c:v>214.52</c:v>
                </c:pt>
                <c:pt idx="738">
                  <c:v>214.79</c:v>
                </c:pt>
                <c:pt idx="739">
                  <c:v>215.04</c:v>
                </c:pt>
                <c:pt idx="740">
                  <c:v>215.27</c:v>
                </c:pt>
                <c:pt idx="741">
                  <c:v>215.51</c:v>
                </c:pt>
                <c:pt idx="742">
                  <c:v>215.79</c:v>
                </c:pt>
                <c:pt idx="743">
                  <c:v>216.02</c:v>
                </c:pt>
                <c:pt idx="744">
                  <c:v>216.26</c:v>
                </c:pt>
              </c:numCache>
            </c:numRef>
          </c:xVal>
          <c:yVal>
            <c:numRef>
              <c:f>Sheet1!$B$2:$B$746</c:f>
              <c:numCache>
                <c:formatCode>General</c:formatCode>
                <c:ptCount val="745"/>
                <c:pt idx="0">
                  <c:v>203</c:v>
                </c:pt>
                <c:pt idx="1">
                  <c:v>204</c:v>
                </c:pt>
                <c:pt idx="2">
                  <c:v>205</c:v>
                </c:pt>
                <c:pt idx="3">
                  <c:v>206</c:v>
                </c:pt>
                <c:pt idx="4">
                  <c:v>207</c:v>
                </c:pt>
                <c:pt idx="5">
                  <c:v>208</c:v>
                </c:pt>
                <c:pt idx="6">
                  <c:v>208</c:v>
                </c:pt>
                <c:pt idx="7">
                  <c:v>210</c:v>
                </c:pt>
                <c:pt idx="8">
                  <c:v>211</c:v>
                </c:pt>
                <c:pt idx="9">
                  <c:v>212</c:v>
                </c:pt>
                <c:pt idx="10">
                  <c:v>213</c:v>
                </c:pt>
                <c:pt idx="11">
                  <c:v>215</c:v>
                </c:pt>
                <c:pt idx="12">
                  <c:v>215</c:v>
                </c:pt>
                <c:pt idx="13">
                  <c:v>216</c:v>
                </c:pt>
                <c:pt idx="14">
                  <c:v>217</c:v>
                </c:pt>
                <c:pt idx="15">
                  <c:v>217</c:v>
                </c:pt>
                <c:pt idx="16">
                  <c:v>219</c:v>
                </c:pt>
                <c:pt idx="17">
                  <c:v>218</c:v>
                </c:pt>
                <c:pt idx="18">
                  <c:v>219</c:v>
                </c:pt>
                <c:pt idx="19">
                  <c:v>220</c:v>
                </c:pt>
                <c:pt idx="20">
                  <c:v>220</c:v>
                </c:pt>
                <c:pt idx="21">
                  <c:v>221</c:v>
                </c:pt>
                <c:pt idx="22">
                  <c:v>222</c:v>
                </c:pt>
                <c:pt idx="23">
                  <c:v>223</c:v>
                </c:pt>
                <c:pt idx="24">
                  <c:v>223</c:v>
                </c:pt>
                <c:pt idx="25">
                  <c:v>223</c:v>
                </c:pt>
                <c:pt idx="26">
                  <c:v>223</c:v>
                </c:pt>
                <c:pt idx="27">
                  <c:v>225</c:v>
                </c:pt>
                <c:pt idx="28">
                  <c:v>225</c:v>
                </c:pt>
                <c:pt idx="29">
                  <c:v>225</c:v>
                </c:pt>
                <c:pt idx="30">
                  <c:v>227</c:v>
                </c:pt>
                <c:pt idx="31">
                  <c:v>227</c:v>
                </c:pt>
                <c:pt idx="32">
                  <c:v>228</c:v>
                </c:pt>
                <c:pt idx="33">
                  <c:v>228</c:v>
                </c:pt>
                <c:pt idx="34">
                  <c:v>229</c:v>
                </c:pt>
                <c:pt idx="35">
                  <c:v>229</c:v>
                </c:pt>
                <c:pt idx="36">
                  <c:v>230</c:v>
                </c:pt>
                <c:pt idx="37">
                  <c:v>231</c:v>
                </c:pt>
                <c:pt idx="38">
                  <c:v>231</c:v>
                </c:pt>
                <c:pt idx="39">
                  <c:v>232</c:v>
                </c:pt>
                <c:pt idx="40">
                  <c:v>232</c:v>
                </c:pt>
                <c:pt idx="41">
                  <c:v>232</c:v>
                </c:pt>
                <c:pt idx="42">
                  <c:v>233</c:v>
                </c:pt>
                <c:pt idx="43">
                  <c:v>233</c:v>
                </c:pt>
                <c:pt idx="44">
                  <c:v>234</c:v>
                </c:pt>
                <c:pt idx="45">
                  <c:v>235</c:v>
                </c:pt>
                <c:pt idx="46">
                  <c:v>236</c:v>
                </c:pt>
                <c:pt idx="47">
                  <c:v>237</c:v>
                </c:pt>
                <c:pt idx="48">
                  <c:v>238</c:v>
                </c:pt>
                <c:pt idx="49">
                  <c:v>238</c:v>
                </c:pt>
                <c:pt idx="50">
                  <c:v>238</c:v>
                </c:pt>
                <c:pt idx="51">
                  <c:v>239</c:v>
                </c:pt>
                <c:pt idx="52">
                  <c:v>240</c:v>
                </c:pt>
                <c:pt idx="53">
                  <c:v>240</c:v>
                </c:pt>
                <c:pt idx="54">
                  <c:v>241</c:v>
                </c:pt>
                <c:pt idx="55">
                  <c:v>241</c:v>
                </c:pt>
                <c:pt idx="56">
                  <c:v>242</c:v>
                </c:pt>
                <c:pt idx="57">
                  <c:v>244</c:v>
                </c:pt>
                <c:pt idx="58">
                  <c:v>243</c:v>
                </c:pt>
                <c:pt idx="59">
                  <c:v>243</c:v>
                </c:pt>
                <c:pt idx="60">
                  <c:v>244</c:v>
                </c:pt>
                <c:pt idx="61">
                  <c:v>244</c:v>
                </c:pt>
                <c:pt idx="62">
                  <c:v>245</c:v>
                </c:pt>
                <c:pt idx="63">
                  <c:v>245</c:v>
                </c:pt>
                <c:pt idx="64">
                  <c:v>246</c:v>
                </c:pt>
                <c:pt idx="65">
                  <c:v>246</c:v>
                </c:pt>
                <c:pt idx="66">
                  <c:v>246</c:v>
                </c:pt>
                <c:pt idx="67">
                  <c:v>247</c:v>
                </c:pt>
                <c:pt idx="68">
                  <c:v>247</c:v>
                </c:pt>
                <c:pt idx="69">
                  <c:v>247</c:v>
                </c:pt>
                <c:pt idx="70">
                  <c:v>248</c:v>
                </c:pt>
                <c:pt idx="71">
                  <c:v>248</c:v>
                </c:pt>
                <c:pt idx="72">
                  <c:v>248</c:v>
                </c:pt>
                <c:pt idx="73">
                  <c:v>249</c:v>
                </c:pt>
                <c:pt idx="74">
                  <c:v>250</c:v>
                </c:pt>
                <c:pt idx="75">
                  <c:v>251</c:v>
                </c:pt>
                <c:pt idx="76">
                  <c:v>251</c:v>
                </c:pt>
                <c:pt idx="77">
                  <c:v>252</c:v>
                </c:pt>
                <c:pt idx="78">
                  <c:v>252</c:v>
                </c:pt>
                <c:pt idx="79">
                  <c:v>253</c:v>
                </c:pt>
                <c:pt idx="80">
                  <c:v>254</c:v>
                </c:pt>
                <c:pt idx="81">
                  <c:v>254</c:v>
                </c:pt>
                <c:pt idx="82">
                  <c:v>254</c:v>
                </c:pt>
                <c:pt idx="83">
                  <c:v>255</c:v>
                </c:pt>
                <c:pt idx="84">
                  <c:v>256</c:v>
                </c:pt>
                <c:pt idx="85">
                  <c:v>256</c:v>
                </c:pt>
                <c:pt idx="86">
                  <c:v>256</c:v>
                </c:pt>
                <c:pt idx="87">
                  <c:v>257</c:v>
                </c:pt>
                <c:pt idx="88">
                  <c:v>258</c:v>
                </c:pt>
                <c:pt idx="89">
                  <c:v>258</c:v>
                </c:pt>
                <c:pt idx="90">
                  <c:v>259</c:v>
                </c:pt>
                <c:pt idx="91">
                  <c:v>259</c:v>
                </c:pt>
                <c:pt idx="92">
                  <c:v>260</c:v>
                </c:pt>
                <c:pt idx="93">
                  <c:v>261</c:v>
                </c:pt>
                <c:pt idx="94">
                  <c:v>261</c:v>
                </c:pt>
                <c:pt idx="95">
                  <c:v>261</c:v>
                </c:pt>
                <c:pt idx="96">
                  <c:v>262</c:v>
                </c:pt>
                <c:pt idx="97">
                  <c:v>263</c:v>
                </c:pt>
                <c:pt idx="98">
                  <c:v>263</c:v>
                </c:pt>
                <c:pt idx="99">
                  <c:v>264</c:v>
                </c:pt>
                <c:pt idx="100">
                  <c:v>265</c:v>
                </c:pt>
                <c:pt idx="101">
                  <c:v>265</c:v>
                </c:pt>
                <c:pt idx="102">
                  <c:v>266</c:v>
                </c:pt>
                <c:pt idx="103">
                  <c:v>266</c:v>
                </c:pt>
                <c:pt idx="104">
                  <c:v>267</c:v>
                </c:pt>
                <c:pt idx="105">
                  <c:v>268</c:v>
                </c:pt>
                <c:pt idx="106">
                  <c:v>267</c:v>
                </c:pt>
                <c:pt idx="107">
                  <c:v>269</c:v>
                </c:pt>
                <c:pt idx="108">
                  <c:v>269</c:v>
                </c:pt>
                <c:pt idx="109">
                  <c:v>270</c:v>
                </c:pt>
                <c:pt idx="110">
                  <c:v>271</c:v>
                </c:pt>
                <c:pt idx="111">
                  <c:v>271</c:v>
                </c:pt>
                <c:pt idx="112">
                  <c:v>271</c:v>
                </c:pt>
                <c:pt idx="113">
                  <c:v>272</c:v>
                </c:pt>
                <c:pt idx="114">
                  <c:v>272</c:v>
                </c:pt>
                <c:pt idx="115">
                  <c:v>273</c:v>
                </c:pt>
                <c:pt idx="116">
                  <c:v>274</c:v>
                </c:pt>
                <c:pt idx="117">
                  <c:v>274</c:v>
                </c:pt>
                <c:pt idx="118">
                  <c:v>274</c:v>
                </c:pt>
                <c:pt idx="119">
                  <c:v>275</c:v>
                </c:pt>
                <c:pt idx="120">
                  <c:v>276</c:v>
                </c:pt>
                <c:pt idx="121">
                  <c:v>276</c:v>
                </c:pt>
                <c:pt idx="122">
                  <c:v>276</c:v>
                </c:pt>
                <c:pt idx="123">
                  <c:v>277</c:v>
                </c:pt>
                <c:pt idx="124">
                  <c:v>278</c:v>
                </c:pt>
                <c:pt idx="125">
                  <c:v>278</c:v>
                </c:pt>
                <c:pt idx="126">
                  <c:v>279</c:v>
                </c:pt>
                <c:pt idx="127">
                  <c:v>279</c:v>
                </c:pt>
                <c:pt idx="128">
                  <c:v>279</c:v>
                </c:pt>
                <c:pt idx="129">
                  <c:v>280</c:v>
                </c:pt>
                <c:pt idx="130">
                  <c:v>280</c:v>
                </c:pt>
                <c:pt idx="131">
                  <c:v>281</c:v>
                </c:pt>
                <c:pt idx="132">
                  <c:v>281</c:v>
                </c:pt>
                <c:pt idx="133">
                  <c:v>282</c:v>
                </c:pt>
                <c:pt idx="134">
                  <c:v>282</c:v>
                </c:pt>
                <c:pt idx="135">
                  <c:v>283</c:v>
                </c:pt>
                <c:pt idx="136">
                  <c:v>283</c:v>
                </c:pt>
                <c:pt idx="137">
                  <c:v>284</c:v>
                </c:pt>
                <c:pt idx="138">
                  <c:v>284</c:v>
                </c:pt>
                <c:pt idx="139">
                  <c:v>285</c:v>
                </c:pt>
                <c:pt idx="140">
                  <c:v>285</c:v>
                </c:pt>
                <c:pt idx="141">
                  <c:v>285</c:v>
                </c:pt>
                <c:pt idx="142">
                  <c:v>286</c:v>
                </c:pt>
                <c:pt idx="143">
                  <c:v>286</c:v>
                </c:pt>
                <c:pt idx="144">
                  <c:v>287</c:v>
                </c:pt>
                <c:pt idx="145">
                  <c:v>287</c:v>
                </c:pt>
                <c:pt idx="146">
                  <c:v>288</c:v>
                </c:pt>
                <c:pt idx="147">
                  <c:v>288</c:v>
                </c:pt>
                <c:pt idx="148">
                  <c:v>288</c:v>
                </c:pt>
                <c:pt idx="149">
                  <c:v>288</c:v>
                </c:pt>
                <c:pt idx="150">
                  <c:v>289</c:v>
                </c:pt>
                <c:pt idx="151">
                  <c:v>290</c:v>
                </c:pt>
                <c:pt idx="152">
                  <c:v>290</c:v>
                </c:pt>
                <c:pt idx="153">
                  <c:v>290</c:v>
                </c:pt>
                <c:pt idx="154">
                  <c:v>290</c:v>
                </c:pt>
                <c:pt idx="155">
                  <c:v>291</c:v>
                </c:pt>
                <c:pt idx="156">
                  <c:v>291</c:v>
                </c:pt>
                <c:pt idx="157">
                  <c:v>291</c:v>
                </c:pt>
                <c:pt idx="158">
                  <c:v>292</c:v>
                </c:pt>
                <c:pt idx="159">
                  <c:v>292</c:v>
                </c:pt>
                <c:pt idx="160">
                  <c:v>293</c:v>
                </c:pt>
                <c:pt idx="161">
                  <c:v>293</c:v>
                </c:pt>
                <c:pt idx="162">
                  <c:v>294</c:v>
                </c:pt>
                <c:pt idx="163">
                  <c:v>294</c:v>
                </c:pt>
                <c:pt idx="164">
                  <c:v>294</c:v>
                </c:pt>
                <c:pt idx="165">
                  <c:v>294</c:v>
                </c:pt>
                <c:pt idx="166">
                  <c:v>294</c:v>
                </c:pt>
                <c:pt idx="167">
                  <c:v>295</c:v>
                </c:pt>
                <c:pt idx="168">
                  <c:v>296</c:v>
                </c:pt>
                <c:pt idx="169">
                  <c:v>296</c:v>
                </c:pt>
                <c:pt idx="170">
                  <c:v>296</c:v>
                </c:pt>
                <c:pt idx="171">
                  <c:v>296</c:v>
                </c:pt>
                <c:pt idx="172">
                  <c:v>296</c:v>
                </c:pt>
                <c:pt idx="173">
                  <c:v>296</c:v>
                </c:pt>
                <c:pt idx="174">
                  <c:v>296</c:v>
                </c:pt>
                <c:pt idx="175">
                  <c:v>297</c:v>
                </c:pt>
                <c:pt idx="176">
                  <c:v>297</c:v>
                </c:pt>
                <c:pt idx="177">
                  <c:v>298</c:v>
                </c:pt>
                <c:pt idx="178">
                  <c:v>298</c:v>
                </c:pt>
                <c:pt idx="179">
                  <c:v>298</c:v>
                </c:pt>
                <c:pt idx="180">
                  <c:v>298</c:v>
                </c:pt>
                <c:pt idx="181">
                  <c:v>299</c:v>
                </c:pt>
                <c:pt idx="182">
                  <c:v>299</c:v>
                </c:pt>
                <c:pt idx="183">
                  <c:v>299</c:v>
                </c:pt>
                <c:pt idx="184">
                  <c:v>299</c:v>
                </c:pt>
                <c:pt idx="185">
                  <c:v>300</c:v>
                </c:pt>
                <c:pt idx="186">
                  <c:v>300</c:v>
                </c:pt>
                <c:pt idx="187">
                  <c:v>300</c:v>
                </c:pt>
                <c:pt idx="188">
                  <c:v>301</c:v>
                </c:pt>
                <c:pt idx="189">
                  <c:v>301</c:v>
                </c:pt>
                <c:pt idx="190">
                  <c:v>301</c:v>
                </c:pt>
                <c:pt idx="191">
                  <c:v>301</c:v>
                </c:pt>
                <c:pt idx="192">
                  <c:v>301</c:v>
                </c:pt>
                <c:pt idx="193">
                  <c:v>302</c:v>
                </c:pt>
                <c:pt idx="194">
                  <c:v>303</c:v>
                </c:pt>
                <c:pt idx="195">
                  <c:v>302</c:v>
                </c:pt>
                <c:pt idx="196">
                  <c:v>303</c:v>
                </c:pt>
                <c:pt idx="197">
                  <c:v>303</c:v>
                </c:pt>
                <c:pt idx="198">
                  <c:v>303</c:v>
                </c:pt>
                <c:pt idx="199">
                  <c:v>304</c:v>
                </c:pt>
                <c:pt idx="200">
                  <c:v>304</c:v>
                </c:pt>
                <c:pt idx="201">
                  <c:v>304</c:v>
                </c:pt>
                <c:pt idx="202">
                  <c:v>304</c:v>
                </c:pt>
                <c:pt idx="203">
                  <c:v>305</c:v>
                </c:pt>
                <c:pt idx="204">
                  <c:v>305</c:v>
                </c:pt>
                <c:pt idx="205">
                  <c:v>305</c:v>
                </c:pt>
                <c:pt idx="206">
                  <c:v>305</c:v>
                </c:pt>
                <c:pt idx="207">
                  <c:v>306</c:v>
                </c:pt>
                <c:pt idx="208">
                  <c:v>306</c:v>
                </c:pt>
                <c:pt idx="209">
                  <c:v>306</c:v>
                </c:pt>
                <c:pt idx="210">
                  <c:v>306</c:v>
                </c:pt>
                <c:pt idx="211">
                  <c:v>307</c:v>
                </c:pt>
                <c:pt idx="212">
                  <c:v>307</c:v>
                </c:pt>
                <c:pt idx="213">
                  <c:v>307</c:v>
                </c:pt>
                <c:pt idx="214">
                  <c:v>307</c:v>
                </c:pt>
                <c:pt idx="215">
                  <c:v>308</c:v>
                </c:pt>
                <c:pt idx="216">
                  <c:v>308</c:v>
                </c:pt>
                <c:pt idx="217">
                  <c:v>308</c:v>
                </c:pt>
                <c:pt idx="218">
                  <c:v>309</c:v>
                </c:pt>
                <c:pt idx="219">
                  <c:v>308</c:v>
                </c:pt>
                <c:pt idx="220">
                  <c:v>309</c:v>
                </c:pt>
                <c:pt idx="221">
                  <c:v>309</c:v>
                </c:pt>
                <c:pt idx="222">
                  <c:v>309</c:v>
                </c:pt>
                <c:pt idx="223">
                  <c:v>310</c:v>
                </c:pt>
                <c:pt idx="224">
                  <c:v>310</c:v>
                </c:pt>
                <c:pt idx="225">
                  <c:v>310</c:v>
                </c:pt>
                <c:pt idx="226">
                  <c:v>310</c:v>
                </c:pt>
                <c:pt idx="227">
                  <c:v>310</c:v>
                </c:pt>
                <c:pt idx="228">
                  <c:v>310</c:v>
                </c:pt>
                <c:pt idx="229">
                  <c:v>311</c:v>
                </c:pt>
                <c:pt idx="230">
                  <c:v>311</c:v>
                </c:pt>
                <c:pt idx="231">
                  <c:v>311</c:v>
                </c:pt>
                <c:pt idx="232">
                  <c:v>311</c:v>
                </c:pt>
                <c:pt idx="233">
                  <c:v>311</c:v>
                </c:pt>
                <c:pt idx="234">
                  <c:v>311</c:v>
                </c:pt>
                <c:pt idx="235">
                  <c:v>312</c:v>
                </c:pt>
                <c:pt idx="236">
                  <c:v>312</c:v>
                </c:pt>
                <c:pt idx="237">
                  <c:v>312</c:v>
                </c:pt>
                <c:pt idx="238">
                  <c:v>312</c:v>
                </c:pt>
                <c:pt idx="239">
                  <c:v>312</c:v>
                </c:pt>
                <c:pt idx="240">
                  <c:v>313</c:v>
                </c:pt>
                <c:pt idx="241">
                  <c:v>313</c:v>
                </c:pt>
                <c:pt idx="242">
                  <c:v>314</c:v>
                </c:pt>
                <c:pt idx="243">
                  <c:v>314</c:v>
                </c:pt>
                <c:pt idx="244">
                  <c:v>314</c:v>
                </c:pt>
                <c:pt idx="245">
                  <c:v>314</c:v>
                </c:pt>
                <c:pt idx="246">
                  <c:v>314</c:v>
                </c:pt>
                <c:pt idx="247">
                  <c:v>314</c:v>
                </c:pt>
                <c:pt idx="248">
                  <c:v>315</c:v>
                </c:pt>
                <c:pt idx="249">
                  <c:v>315</c:v>
                </c:pt>
                <c:pt idx="250">
                  <c:v>315</c:v>
                </c:pt>
                <c:pt idx="251">
                  <c:v>315</c:v>
                </c:pt>
                <c:pt idx="252">
                  <c:v>315</c:v>
                </c:pt>
                <c:pt idx="253">
                  <c:v>316</c:v>
                </c:pt>
                <c:pt idx="254">
                  <c:v>316</c:v>
                </c:pt>
                <c:pt idx="255">
                  <c:v>316</c:v>
                </c:pt>
                <c:pt idx="256">
                  <c:v>316</c:v>
                </c:pt>
                <c:pt idx="257">
                  <c:v>316</c:v>
                </c:pt>
                <c:pt idx="258">
                  <c:v>316</c:v>
                </c:pt>
                <c:pt idx="259">
                  <c:v>316</c:v>
                </c:pt>
                <c:pt idx="260">
                  <c:v>317</c:v>
                </c:pt>
                <c:pt idx="261">
                  <c:v>317</c:v>
                </c:pt>
                <c:pt idx="262">
                  <c:v>317</c:v>
                </c:pt>
                <c:pt idx="263">
                  <c:v>317</c:v>
                </c:pt>
                <c:pt idx="264">
                  <c:v>317</c:v>
                </c:pt>
                <c:pt idx="265">
                  <c:v>318</c:v>
                </c:pt>
                <c:pt idx="266">
                  <c:v>318</c:v>
                </c:pt>
                <c:pt idx="267">
                  <c:v>318</c:v>
                </c:pt>
                <c:pt idx="268">
                  <c:v>318</c:v>
                </c:pt>
                <c:pt idx="269">
                  <c:v>318</c:v>
                </c:pt>
                <c:pt idx="270">
                  <c:v>318</c:v>
                </c:pt>
                <c:pt idx="271">
                  <c:v>318</c:v>
                </c:pt>
                <c:pt idx="272">
                  <c:v>319</c:v>
                </c:pt>
                <c:pt idx="273">
                  <c:v>319</c:v>
                </c:pt>
                <c:pt idx="274">
                  <c:v>319</c:v>
                </c:pt>
                <c:pt idx="275">
                  <c:v>319</c:v>
                </c:pt>
                <c:pt idx="276">
                  <c:v>319</c:v>
                </c:pt>
                <c:pt idx="277">
                  <c:v>320</c:v>
                </c:pt>
                <c:pt idx="278">
                  <c:v>320</c:v>
                </c:pt>
                <c:pt idx="279">
                  <c:v>320</c:v>
                </c:pt>
                <c:pt idx="280">
                  <c:v>320</c:v>
                </c:pt>
                <c:pt idx="281">
                  <c:v>320</c:v>
                </c:pt>
                <c:pt idx="282">
                  <c:v>320</c:v>
                </c:pt>
                <c:pt idx="283">
                  <c:v>320</c:v>
                </c:pt>
                <c:pt idx="284">
                  <c:v>320</c:v>
                </c:pt>
                <c:pt idx="285">
                  <c:v>320</c:v>
                </c:pt>
                <c:pt idx="286">
                  <c:v>321</c:v>
                </c:pt>
                <c:pt idx="287">
                  <c:v>321</c:v>
                </c:pt>
                <c:pt idx="288">
                  <c:v>321</c:v>
                </c:pt>
                <c:pt idx="289">
                  <c:v>321</c:v>
                </c:pt>
                <c:pt idx="290">
                  <c:v>321</c:v>
                </c:pt>
                <c:pt idx="291">
                  <c:v>321</c:v>
                </c:pt>
                <c:pt idx="292">
                  <c:v>321</c:v>
                </c:pt>
                <c:pt idx="293">
                  <c:v>322</c:v>
                </c:pt>
                <c:pt idx="294">
                  <c:v>322</c:v>
                </c:pt>
                <c:pt idx="295">
                  <c:v>322</c:v>
                </c:pt>
                <c:pt idx="296">
                  <c:v>322</c:v>
                </c:pt>
                <c:pt idx="297">
                  <c:v>322</c:v>
                </c:pt>
                <c:pt idx="298">
                  <c:v>323</c:v>
                </c:pt>
                <c:pt idx="299">
                  <c:v>323</c:v>
                </c:pt>
                <c:pt idx="300">
                  <c:v>323</c:v>
                </c:pt>
                <c:pt idx="301">
                  <c:v>323</c:v>
                </c:pt>
                <c:pt idx="302">
                  <c:v>323</c:v>
                </c:pt>
                <c:pt idx="303">
                  <c:v>323</c:v>
                </c:pt>
                <c:pt idx="304">
                  <c:v>324</c:v>
                </c:pt>
                <c:pt idx="305">
                  <c:v>324</c:v>
                </c:pt>
                <c:pt idx="306">
                  <c:v>324</c:v>
                </c:pt>
                <c:pt idx="307">
                  <c:v>323</c:v>
                </c:pt>
                <c:pt idx="308">
                  <c:v>323</c:v>
                </c:pt>
                <c:pt idx="309">
                  <c:v>324</c:v>
                </c:pt>
                <c:pt idx="310">
                  <c:v>324</c:v>
                </c:pt>
                <c:pt idx="311">
                  <c:v>325</c:v>
                </c:pt>
                <c:pt idx="312">
                  <c:v>324</c:v>
                </c:pt>
                <c:pt idx="313">
                  <c:v>324</c:v>
                </c:pt>
                <c:pt idx="314">
                  <c:v>325</c:v>
                </c:pt>
                <c:pt idx="315">
                  <c:v>325</c:v>
                </c:pt>
                <c:pt idx="316">
                  <c:v>325</c:v>
                </c:pt>
                <c:pt idx="317">
                  <c:v>325</c:v>
                </c:pt>
                <c:pt idx="318">
                  <c:v>325</c:v>
                </c:pt>
                <c:pt idx="319">
                  <c:v>325</c:v>
                </c:pt>
                <c:pt idx="320">
                  <c:v>325</c:v>
                </c:pt>
                <c:pt idx="321">
                  <c:v>325</c:v>
                </c:pt>
                <c:pt idx="322">
                  <c:v>325</c:v>
                </c:pt>
                <c:pt idx="323">
                  <c:v>326</c:v>
                </c:pt>
                <c:pt idx="324">
                  <c:v>326</c:v>
                </c:pt>
                <c:pt idx="325">
                  <c:v>326</c:v>
                </c:pt>
                <c:pt idx="326">
                  <c:v>326</c:v>
                </c:pt>
                <c:pt idx="327">
                  <c:v>327</c:v>
                </c:pt>
                <c:pt idx="328">
                  <c:v>327</c:v>
                </c:pt>
                <c:pt idx="329">
                  <c:v>327</c:v>
                </c:pt>
                <c:pt idx="330">
                  <c:v>327</c:v>
                </c:pt>
                <c:pt idx="331">
                  <c:v>327</c:v>
                </c:pt>
                <c:pt idx="332">
                  <c:v>327</c:v>
                </c:pt>
                <c:pt idx="333">
                  <c:v>327</c:v>
                </c:pt>
                <c:pt idx="334">
                  <c:v>328</c:v>
                </c:pt>
                <c:pt idx="335">
                  <c:v>328</c:v>
                </c:pt>
                <c:pt idx="336">
                  <c:v>328</c:v>
                </c:pt>
                <c:pt idx="337">
                  <c:v>328</c:v>
                </c:pt>
                <c:pt idx="338">
                  <c:v>328</c:v>
                </c:pt>
                <c:pt idx="339">
                  <c:v>328</c:v>
                </c:pt>
                <c:pt idx="340">
                  <c:v>328</c:v>
                </c:pt>
                <c:pt idx="341">
                  <c:v>328</c:v>
                </c:pt>
                <c:pt idx="342">
                  <c:v>329</c:v>
                </c:pt>
                <c:pt idx="343">
                  <c:v>329</c:v>
                </c:pt>
                <c:pt idx="344">
                  <c:v>329</c:v>
                </c:pt>
                <c:pt idx="345">
                  <c:v>329</c:v>
                </c:pt>
                <c:pt idx="346">
                  <c:v>329</c:v>
                </c:pt>
                <c:pt idx="347">
                  <c:v>329</c:v>
                </c:pt>
                <c:pt idx="348">
                  <c:v>329</c:v>
                </c:pt>
                <c:pt idx="349">
                  <c:v>330</c:v>
                </c:pt>
                <c:pt idx="350">
                  <c:v>329</c:v>
                </c:pt>
                <c:pt idx="351">
                  <c:v>330</c:v>
                </c:pt>
                <c:pt idx="352">
                  <c:v>330</c:v>
                </c:pt>
                <c:pt idx="353">
                  <c:v>330</c:v>
                </c:pt>
                <c:pt idx="354">
                  <c:v>330</c:v>
                </c:pt>
                <c:pt idx="355">
                  <c:v>330</c:v>
                </c:pt>
                <c:pt idx="356">
                  <c:v>330</c:v>
                </c:pt>
                <c:pt idx="357">
                  <c:v>330</c:v>
                </c:pt>
                <c:pt idx="358">
                  <c:v>330</c:v>
                </c:pt>
                <c:pt idx="359">
                  <c:v>331</c:v>
                </c:pt>
                <c:pt idx="360">
                  <c:v>331</c:v>
                </c:pt>
                <c:pt idx="361">
                  <c:v>331</c:v>
                </c:pt>
                <c:pt idx="362">
                  <c:v>332</c:v>
                </c:pt>
                <c:pt idx="363">
                  <c:v>332</c:v>
                </c:pt>
                <c:pt idx="364">
                  <c:v>332</c:v>
                </c:pt>
                <c:pt idx="365">
                  <c:v>332</c:v>
                </c:pt>
                <c:pt idx="366">
                  <c:v>332</c:v>
                </c:pt>
                <c:pt idx="367">
                  <c:v>333</c:v>
                </c:pt>
                <c:pt idx="368">
                  <c:v>333</c:v>
                </c:pt>
                <c:pt idx="369">
                  <c:v>333</c:v>
                </c:pt>
                <c:pt idx="370">
                  <c:v>333</c:v>
                </c:pt>
                <c:pt idx="371">
                  <c:v>333</c:v>
                </c:pt>
                <c:pt idx="372">
                  <c:v>333</c:v>
                </c:pt>
                <c:pt idx="373">
                  <c:v>333</c:v>
                </c:pt>
                <c:pt idx="374">
                  <c:v>334</c:v>
                </c:pt>
                <c:pt idx="375">
                  <c:v>334</c:v>
                </c:pt>
                <c:pt idx="376">
                  <c:v>334</c:v>
                </c:pt>
                <c:pt idx="377">
                  <c:v>334</c:v>
                </c:pt>
                <c:pt idx="378">
                  <c:v>334</c:v>
                </c:pt>
                <c:pt idx="379">
                  <c:v>335</c:v>
                </c:pt>
                <c:pt idx="380">
                  <c:v>335</c:v>
                </c:pt>
                <c:pt idx="381">
                  <c:v>335</c:v>
                </c:pt>
                <c:pt idx="382">
                  <c:v>335</c:v>
                </c:pt>
                <c:pt idx="383">
                  <c:v>335</c:v>
                </c:pt>
                <c:pt idx="384">
                  <c:v>335</c:v>
                </c:pt>
                <c:pt idx="385">
                  <c:v>336</c:v>
                </c:pt>
                <c:pt idx="386">
                  <c:v>336</c:v>
                </c:pt>
                <c:pt idx="387">
                  <c:v>336</c:v>
                </c:pt>
                <c:pt idx="388">
                  <c:v>337</c:v>
                </c:pt>
                <c:pt idx="389">
                  <c:v>337</c:v>
                </c:pt>
                <c:pt idx="390">
                  <c:v>337</c:v>
                </c:pt>
                <c:pt idx="391">
                  <c:v>337</c:v>
                </c:pt>
                <c:pt idx="392">
                  <c:v>337</c:v>
                </c:pt>
                <c:pt idx="393">
                  <c:v>337</c:v>
                </c:pt>
                <c:pt idx="394">
                  <c:v>338</c:v>
                </c:pt>
                <c:pt idx="395">
                  <c:v>338</c:v>
                </c:pt>
                <c:pt idx="396">
                  <c:v>338</c:v>
                </c:pt>
                <c:pt idx="397">
                  <c:v>338</c:v>
                </c:pt>
                <c:pt idx="398">
                  <c:v>339</c:v>
                </c:pt>
                <c:pt idx="399">
                  <c:v>339</c:v>
                </c:pt>
                <c:pt idx="400">
                  <c:v>339</c:v>
                </c:pt>
                <c:pt idx="401">
                  <c:v>340</c:v>
                </c:pt>
                <c:pt idx="402">
                  <c:v>340</c:v>
                </c:pt>
                <c:pt idx="403">
                  <c:v>340</c:v>
                </c:pt>
                <c:pt idx="404">
                  <c:v>340</c:v>
                </c:pt>
                <c:pt idx="405">
                  <c:v>340</c:v>
                </c:pt>
                <c:pt idx="406">
                  <c:v>340</c:v>
                </c:pt>
                <c:pt idx="407">
                  <c:v>340</c:v>
                </c:pt>
                <c:pt idx="408">
                  <c:v>340</c:v>
                </c:pt>
                <c:pt idx="409">
                  <c:v>341</c:v>
                </c:pt>
                <c:pt idx="410">
                  <c:v>341</c:v>
                </c:pt>
                <c:pt idx="411">
                  <c:v>341</c:v>
                </c:pt>
                <c:pt idx="412">
                  <c:v>342</c:v>
                </c:pt>
                <c:pt idx="413">
                  <c:v>341</c:v>
                </c:pt>
                <c:pt idx="414">
                  <c:v>341</c:v>
                </c:pt>
                <c:pt idx="415">
                  <c:v>341</c:v>
                </c:pt>
                <c:pt idx="416">
                  <c:v>341</c:v>
                </c:pt>
                <c:pt idx="417">
                  <c:v>342</c:v>
                </c:pt>
                <c:pt idx="418">
                  <c:v>342</c:v>
                </c:pt>
                <c:pt idx="419">
                  <c:v>342</c:v>
                </c:pt>
                <c:pt idx="420">
                  <c:v>342</c:v>
                </c:pt>
                <c:pt idx="421">
                  <c:v>343</c:v>
                </c:pt>
                <c:pt idx="422">
                  <c:v>343</c:v>
                </c:pt>
                <c:pt idx="423">
                  <c:v>343</c:v>
                </c:pt>
                <c:pt idx="424">
                  <c:v>344</c:v>
                </c:pt>
                <c:pt idx="425">
                  <c:v>344</c:v>
                </c:pt>
                <c:pt idx="426">
                  <c:v>344</c:v>
                </c:pt>
                <c:pt idx="427">
                  <c:v>344</c:v>
                </c:pt>
                <c:pt idx="428">
                  <c:v>344</c:v>
                </c:pt>
                <c:pt idx="429">
                  <c:v>345</c:v>
                </c:pt>
                <c:pt idx="430">
                  <c:v>345</c:v>
                </c:pt>
                <c:pt idx="431">
                  <c:v>345</c:v>
                </c:pt>
                <c:pt idx="432">
                  <c:v>346</c:v>
                </c:pt>
                <c:pt idx="433">
                  <c:v>346</c:v>
                </c:pt>
                <c:pt idx="434">
                  <c:v>346</c:v>
                </c:pt>
                <c:pt idx="435">
                  <c:v>346</c:v>
                </c:pt>
                <c:pt idx="436">
                  <c:v>346</c:v>
                </c:pt>
                <c:pt idx="437">
                  <c:v>346</c:v>
                </c:pt>
                <c:pt idx="438">
                  <c:v>346</c:v>
                </c:pt>
                <c:pt idx="439">
                  <c:v>346</c:v>
                </c:pt>
                <c:pt idx="440">
                  <c:v>346</c:v>
                </c:pt>
                <c:pt idx="441">
                  <c:v>346</c:v>
                </c:pt>
                <c:pt idx="442">
                  <c:v>347</c:v>
                </c:pt>
                <c:pt idx="443">
                  <c:v>347</c:v>
                </c:pt>
                <c:pt idx="444">
                  <c:v>347</c:v>
                </c:pt>
                <c:pt idx="445">
                  <c:v>347</c:v>
                </c:pt>
                <c:pt idx="446">
                  <c:v>347</c:v>
                </c:pt>
                <c:pt idx="447">
                  <c:v>347</c:v>
                </c:pt>
                <c:pt idx="448">
                  <c:v>347</c:v>
                </c:pt>
                <c:pt idx="449">
                  <c:v>348</c:v>
                </c:pt>
                <c:pt idx="450">
                  <c:v>348</c:v>
                </c:pt>
                <c:pt idx="451">
                  <c:v>348</c:v>
                </c:pt>
                <c:pt idx="452">
                  <c:v>348</c:v>
                </c:pt>
                <c:pt idx="453">
                  <c:v>348</c:v>
                </c:pt>
                <c:pt idx="454">
                  <c:v>348</c:v>
                </c:pt>
                <c:pt idx="455">
                  <c:v>349</c:v>
                </c:pt>
                <c:pt idx="456">
                  <c:v>349</c:v>
                </c:pt>
                <c:pt idx="457">
                  <c:v>348</c:v>
                </c:pt>
                <c:pt idx="458">
                  <c:v>349</c:v>
                </c:pt>
                <c:pt idx="459">
                  <c:v>349</c:v>
                </c:pt>
                <c:pt idx="460">
                  <c:v>349</c:v>
                </c:pt>
                <c:pt idx="461">
                  <c:v>349</c:v>
                </c:pt>
                <c:pt idx="462">
                  <c:v>349</c:v>
                </c:pt>
                <c:pt idx="463">
                  <c:v>349</c:v>
                </c:pt>
                <c:pt idx="464">
                  <c:v>349</c:v>
                </c:pt>
                <c:pt idx="465">
                  <c:v>350</c:v>
                </c:pt>
                <c:pt idx="466">
                  <c:v>350</c:v>
                </c:pt>
                <c:pt idx="467">
                  <c:v>350</c:v>
                </c:pt>
                <c:pt idx="468">
                  <c:v>350</c:v>
                </c:pt>
                <c:pt idx="469">
                  <c:v>350</c:v>
                </c:pt>
                <c:pt idx="470">
                  <c:v>350</c:v>
                </c:pt>
                <c:pt idx="471">
                  <c:v>350</c:v>
                </c:pt>
                <c:pt idx="472">
                  <c:v>350</c:v>
                </c:pt>
                <c:pt idx="473">
                  <c:v>351</c:v>
                </c:pt>
                <c:pt idx="474">
                  <c:v>351</c:v>
                </c:pt>
                <c:pt idx="475">
                  <c:v>351</c:v>
                </c:pt>
                <c:pt idx="476">
                  <c:v>351</c:v>
                </c:pt>
                <c:pt idx="477">
                  <c:v>351</c:v>
                </c:pt>
                <c:pt idx="478">
                  <c:v>352</c:v>
                </c:pt>
                <c:pt idx="479">
                  <c:v>352</c:v>
                </c:pt>
                <c:pt idx="480">
                  <c:v>352</c:v>
                </c:pt>
                <c:pt idx="481">
                  <c:v>352</c:v>
                </c:pt>
                <c:pt idx="482">
                  <c:v>352</c:v>
                </c:pt>
                <c:pt idx="483">
                  <c:v>352</c:v>
                </c:pt>
                <c:pt idx="484">
                  <c:v>352</c:v>
                </c:pt>
                <c:pt idx="485">
                  <c:v>352</c:v>
                </c:pt>
                <c:pt idx="486">
                  <c:v>352</c:v>
                </c:pt>
                <c:pt idx="487">
                  <c:v>352</c:v>
                </c:pt>
                <c:pt idx="488">
                  <c:v>352</c:v>
                </c:pt>
                <c:pt idx="489">
                  <c:v>353</c:v>
                </c:pt>
                <c:pt idx="490">
                  <c:v>353</c:v>
                </c:pt>
                <c:pt idx="491">
                  <c:v>353</c:v>
                </c:pt>
                <c:pt idx="492">
                  <c:v>353</c:v>
                </c:pt>
                <c:pt idx="493">
                  <c:v>353</c:v>
                </c:pt>
                <c:pt idx="494">
                  <c:v>354</c:v>
                </c:pt>
                <c:pt idx="495">
                  <c:v>354</c:v>
                </c:pt>
                <c:pt idx="496">
                  <c:v>354</c:v>
                </c:pt>
                <c:pt idx="497">
                  <c:v>354</c:v>
                </c:pt>
                <c:pt idx="498">
                  <c:v>354</c:v>
                </c:pt>
                <c:pt idx="499">
                  <c:v>354</c:v>
                </c:pt>
                <c:pt idx="500">
                  <c:v>355</c:v>
                </c:pt>
                <c:pt idx="501">
                  <c:v>354</c:v>
                </c:pt>
                <c:pt idx="502">
                  <c:v>354</c:v>
                </c:pt>
                <c:pt idx="503">
                  <c:v>355</c:v>
                </c:pt>
                <c:pt idx="504">
                  <c:v>355</c:v>
                </c:pt>
                <c:pt idx="505">
                  <c:v>355</c:v>
                </c:pt>
                <c:pt idx="506">
                  <c:v>355</c:v>
                </c:pt>
                <c:pt idx="507">
                  <c:v>355</c:v>
                </c:pt>
                <c:pt idx="508">
                  <c:v>356</c:v>
                </c:pt>
                <c:pt idx="509">
                  <c:v>355</c:v>
                </c:pt>
                <c:pt idx="510">
                  <c:v>356</c:v>
                </c:pt>
                <c:pt idx="511">
                  <c:v>356</c:v>
                </c:pt>
                <c:pt idx="512">
                  <c:v>356</c:v>
                </c:pt>
                <c:pt idx="513">
                  <c:v>356</c:v>
                </c:pt>
                <c:pt idx="514">
                  <c:v>356</c:v>
                </c:pt>
                <c:pt idx="515">
                  <c:v>356</c:v>
                </c:pt>
                <c:pt idx="516">
                  <c:v>357</c:v>
                </c:pt>
                <c:pt idx="517">
                  <c:v>357</c:v>
                </c:pt>
                <c:pt idx="518">
                  <c:v>357</c:v>
                </c:pt>
                <c:pt idx="519">
                  <c:v>357</c:v>
                </c:pt>
                <c:pt idx="520">
                  <c:v>357</c:v>
                </c:pt>
                <c:pt idx="521">
                  <c:v>358</c:v>
                </c:pt>
                <c:pt idx="522">
                  <c:v>357</c:v>
                </c:pt>
                <c:pt idx="523">
                  <c:v>357</c:v>
                </c:pt>
                <c:pt idx="524">
                  <c:v>358</c:v>
                </c:pt>
                <c:pt idx="525">
                  <c:v>358</c:v>
                </c:pt>
                <c:pt idx="526">
                  <c:v>358</c:v>
                </c:pt>
                <c:pt idx="527">
                  <c:v>358</c:v>
                </c:pt>
                <c:pt idx="528">
                  <c:v>358</c:v>
                </c:pt>
                <c:pt idx="529">
                  <c:v>358</c:v>
                </c:pt>
                <c:pt idx="530">
                  <c:v>359</c:v>
                </c:pt>
                <c:pt idx="531">
                  <c:v>359</c:v>
                </c:pt>
                <c:pt idx="532">
                  <c:v>359</c:v>
                </c:pt>
                <c:pt idx="533">
                  <c:v>359</c:v>
                </c:pt>
                <c:pt idx="534">
                  <c:v>359</c:v>
                </c:pt>
                <c:pt idx="535">
                  <c:v>359</c:v>
                </c:pt>
                <c:pt idx="536">
                  <c:v>360</c:v>
                </c:pt>
                <c:pt idx="537">
                  <c:v>360</c:v>
                </c:pt>
                <c:pt idx="538">
                  <c:v>360</c:v>
                </c:pt>
                <c:pt idx="539">
                  <c:v>360</c:v>
                </c:pt>
                <c:pt idx="540">
                  <c:v>360</c:v>
                </c:pt>
                <c:pt idx="541">
                  <c:v>360</c:v>
                </c:pt>
                <c:pt idx="542">
                  <c:v>360</c:v>
                </c:pt>
                <c:pt idx="543">
                  <c:v>361</c:v>
                </c:pt>
                <c:pt idx="544">
                  <c:v>361</c:v>
                </c:pt>
                <c:pt idx="545">
                  <c:v>361</c:v>
                </c:pt>
                <c:pt idx="546">
                  <c:v>362</c:v>
                </c:pt>
                <c:pt idx="547">
                  <c:v>362</c:v>
                </c:pt>
                <c:pt idx="548">
                  <c:v>362</c:v>
                </c:pt>
                <c:pt idx="549">
                  <c:v>362</c:v>
                </c:pt>
                <c:pt idx="550">
                  <c:v>362</c:v>
                </c:pt>
                <c:pt idx="551">
                  <c:v>362</c:v>
                </c:pt>
                <c:pt idx="552">
                  <c:v>362</c:v>
                </c:pt>
                <c:pt idx="553">
                  <c:v>362</c:v>
                </c:pt>
                <c:pt idx="554">
                  <c:v>363</c:v>
                </c:pt>
                <c:pt idx="555">
                  <c:v>362</c:v>
                </c:pt>
                <c:pt idx="556">
                  <c:v>362</c:v>
                </c:pt>
                <c:pt idx="557">
                  <c:v>363</c:v>
                </c:pt>
                <c:pt idx="558">
                  <c:v>363</c:v>
                </c:pt>
                <c:pt idx="559">
                  <c:v>363</c:v>
                </c:pt>
                <c:pt idx="560">
                  <c:v>363</c:v>
                </c:pt>
                <c:pt idx="561">
                  <c:v>363</c:v>
                </c:pt>
                <c:pt idx="562">
                  <c:v>363</c:v>
                </c:pt>
                <c:pt idx="563">
                  <c:v>364</c:v>
                </c:pt>
                <c:pt idx="564">
                  <c:v>364</c:v>
                </c:pt>
                <c:pt idx="565">
                  <c:v>364</c:v>
                </c:pt>
                <c:pt idx="566">
                  <c:v>364</c:v>
                </c:pt>
                <c:pt idx="567">
                  <c:v>364</c:v>
                </c:pt>
                <c:pt idx="568">
                  <c:v>365</c:v>
                </c:pt>
                <c:pt idx="569">
                  <c:v>365</c:v>
                </c:pt>
                <c:pt idx="570">
                  <c:v>365</c:v>
                </c:pt>
                <c:pt idx="571">
                  <c:v>365</c:v>
                </c:pt>
                <c:pt idx="572">
                  <c:v>365</c:v>
                </c:pt>
                <c:pt idx="573">
                  <c:v>365</c:v>
                </c:pt>
                <c:pt idx="574">
                  <c:v>365</c:v>
                </c:pt>
                <c:pt idx="575">
                  <c:v>366</c:v>
                </c:pt>
                <c:pt idx="576">
                  <c:v>366</c:v>
                </c:pt>
                <c:pt idx="577">
                  <c:v>366</c:v>
                </c:pt>
                <c:pt idx="578">
                  <c:v>366</c:v>
                </c:pt>
                <c:pt idx="579">
                  <c:v>366</c:v>
                </c:pt>
                <c:pt idx="580">
                  <c:v>366</c:v>
                </c:pt>
                <c:pt idx="581">
                  <c:v>367</c:v>
                </c:pt>
                <c:pt idx="582">
                  <c:v>367</c:v>
                </c:pt>
                <c:pt idx="583">
                  <c:v>367</c:v>
                </c:pt>
                <c:pt idx="584">
                  <c:v>368</c:v>
                </c:pt>
                <c:pt idx="585">
                  <c:v>368</c:v>
                </c:pt>
                <c:pt idx="586">
                  <c:v>368</c:v>
                </c:pt>
                <c:pt idx="587">
                  <c:v>368</c:v>
                </c:pt>
                <c:pt idx="588">
                  <c:v>368</c:v>
                </c:pt>
                <c:pt idx="589">
                  <c:v>369</c:v>
                </c:pt>
                <c:pt idx="590">
                  <c:v>369</c:v>
                </c:pt>
                <c:pt idx="591">
                  <c:v>369</c:v>
                </c:pt>
                <c:pt idx="592">
                  <c:v>369</c:v>
                </c:pt>
                <c:pt idx="593">
                  <c:v>369</c:v>
                </c:pt>
                <c:pt idx="594">
                  <c:v>369</c:v>
                </c:pt>
                <c:pt idx="595">
                  <c:v>370</c:v>
                </c:pt>
                <c:pt idx="596">
                  <c:v>370</c:v>
                </c:pt>
                <c:pt idx="597">
                  <c:v>370</c:v>
                </c:pt>
                <c:pt idx="598">
                  <c:v>370</c:v>
                </c:pt>
                <c:pt idx="599">
                  <c:v>370</c:v>
                </c:pt>
                <c:pt idx="600">
                  <c:v>371</c:v>
                </c:pt>
                <c:pt idx="601">
                  <c:v>371</c:v>
                </c:pt>
                <c:pt idx="602">
                  <c:v>371</c:v>
                </c:pt>
                <c:pt idx="603">
                  <c:v>371</c:v>
                </c:pt>
                <c:pt idx="604">
                  <c:v>372</c:v>
                </c:pt>
                <c:pt idx="605">
                  <c:v>372</c:v>
                </c:pt>
                <c:pt idx="606">
                  <c:v>372</c:v>
                </c:pt>
                <c:pt idx="607">
                  <c:v>372</c:v>
                </c:pt>
                <c:pt idx="608">
                  <c:v>372</c:v>
                </c:pt>
                <c:pt idx="609">
                  <c:v>372</c:v>
                </c:pt>
                <c:pt idx="610">
                  <c:v>372</c:v>
                </c:pt>
                <c:pt idx="611">
                  <c:v>373</c:v>
                </c:pt>
                <c:pt idx="612">
                  <c:v>373</c:v>
                </c:pt>
                <c:pt idx="613">
                  <c:v>373</c:v>
                </c:pt>
                <c:pt idx="614">
                  <c:v>373</c:v>
                </c:pt>
                <c:pt idx="615">
                  <c:v>373</c:v>
                </c:pt>
                <c:pt idx="616">
                  <c:v>374</c:v>
                </c:pt>
                <c:pt idx="617">
                  <c:v>374</c:v>
                </c:pt>
                <c:pt idx="618">
                  <c:v>374</c:v>
                </c:pt>
                <c:pt idx="619">
                  <c:v>374</c:v>
                </c:pt>
                <c:pt idx="620">
                  <c:v>374</c:v>
                </c:pt>
                <c:pt idx="621">
                  <c:v>374</c:v>
                </c:pt>
                <c:pt idx="622">
                  <c:v>375</c:v>
                </c:pt>
                <c:pt idx="623">
                  <c:v>375</c:v>
                </c:pt>
                <c:pt idx="624">
                  <c:v>375</c:v>
                </c:pt>
                <c:pt idx="625">
                  <c:v>375</c:v>
                </c:pt>
                <c:pt idx="626">
                  <c:v>375</c:v>
                </c:pt>
                <c:pt idx="627">
                  <c:v>376</c:v>
                </c:pt>
                <c:pt idx="628">
                  <c:v>376</c:v>
                </c:pt>
                <c:pt idx="629">
                  <c:v>376</c:v>
                </c:pt>
                <c:pt idx="630">
                  <c:v>376</c:v>
                </c:pt>
                <c:pt idx="631">
                  <c:v>376</c:v>
                </c:pt>
                <c:pt idx="632">
                  <c:v>376</c:v>
                </c:pt>
                <c:pt idx="633">
                  <c:v>376</c:v>
                </c:pt>
                <c:pt idx="634">
                  <c:v>376</c:v>
                </c:pt>
                <c:pt idx="635">
                  <c:v>376</c:v>
                </c:pt>
                <c:pt idx="636">
                  <c:v>377</c:v>
                </c:pt>
                <c:pt idx="637">
                  <c:v>377</c:v>
                </c:pt>
                <c:pt idx="638">
                  <c:v>377</c:v>
                </c:pt>
                <c:pt idx="639">
                  <c:v>377</c:v>
                </c:pt>
                <c:pt idx="640">
                  <c:v>377</c:v>
                </c:pt>
                <c:pt idx="641">
                  <c:v>378</c:v>
                </c:pt>
                <c:pt idx="642">
                  <c:v>378</c:v>
                </c:pt>
                <c:pt idx="643">
                  <c:v>379</c:v>
                </c:pt>
                <c:pt idx="644">
                  <c:v>378</c:v>
                </c:pt>
                <c:pt idx="645">
                  <c:v>378</c:v>
                </c:pt>
                <c:pt idx="646">
                  <c:v>379</c:v>
                </c:pt>
                <c:pt idx="647">
                  <c:v>379</c:v>
                </c:pt>
                <c:pt idx="648">
                  <c:v>379</c:v>
                </c:pt>
                <c:pt idx="649">
                  <c:v>379</c:v>
                </c:pt>
                <c:pt idx="650">
                  <c:v>379</c:v>
                </c:pt>
                <c:pt idx="651">
                  <c:v>379</c:v>
                </c:pt>
                <c:pt idx="652">
                  <c:v>379</c:v>
                </c:pt>
                <c:pt idx="653">
                  <c:v>380</c:v>
                </c:pt>
                <c:pt idx="654">
                  <c:v>380</c:v>
                </c:pt>
                <c:pt idx="655">
                  <c:v>380</c:v>
                </c:pt>
                <c:pt idx="656">
                  <c:v>380</c:v>
                </c:pt>
                <c:pt idx="657">
                  <c:v>380</c:v>
                </c:pt>
                <c:pt idx="658">
                  <c:v>380</c:v>
                </c:pt>
                <c:pt idx="659">
                  <c:v>380</c:v>
                </c:pt>
                <c:pt idx="660">
                  <c:v>380</c:v>
                </c:pt>
                <c:pt idx="661">
                  <c:v>381</c:v>
                </c:pt>
                <c:pt idx="662">
                  <c:v>381</c:v>
                </c:pt>
                <c:pt idx="663">
                  <c:v>381</c:v>
                </c:pt>
                <c:pt idx="664">
                  <c:v>381</c:v>
                </c:pt>
                <c:pt idx="665">
                  <c:v>381</c:v>
                </c:pt>
                <c:pt idx="666">
                  <c:v>381</c:v>
                </c:pt>
                <c:pt idx="667">
                  <c:v>381</c:v>
                </c:pt>
                <c:pt idx="668">
                  <c:v>382</c:v>
                </c:pt>
                <c:pt idx="669">
                  <c:v>382</c:v>
                </c:pt>
                <c:pt idx="670">
                  <c:v>383</c:v>
                </c:pt>
                <c:pt idx="671">
                  <c:v>383</c:v>
                </c:pt>
                <c:pt idx="672">
                  <c:v>383</c:v>
                </c:pt>
                <c:pt idx="673">
                  <c:v>383</c:v>
                </c:pt>
                <c:pt idx="674">
                  <c:v>384</c:v>
                </c:pt>
                <c:pt idx="675">
                  <c:v>384</c:v>
                </c:pt>
                <c:pt idx="676">
                  <c:v>384</c:v>
                </c:pt>
                <c:pt idx="677">
                  <c:v>384</c:v>
                </c:pt>
                <c:pt idx="678">
                  <c:v>384</c:v>
                </c:pt>
                <c:pt idx="679">
                  <c:v>384</c:v>
                </c:pt>
                <c:pt idx="680">
                  <c:v>385</c:v>
                </c:pt>
                <c:pt idx="681">
                  <c:v>385</c:v>
                </c:pt>
                <c:pt idx="682">
                  <c:v>385</c:v>
                </c:pt>
                <c:pt idx="683">
                  <c:v>385</c:v>
                </c:pt>
                <c:pt idx="684">
                  <c:v>385</c:v>
                </c:pt>
                <c:pt idx="685">
                  <c:v>385</c:v>
                </c:pt>
                <c:pt idx="686">
                  <c:v>386</c:v>
                </c:pt>
                <c:pt idx="687">
                  <c:v>386</c:v>
                </c:pt>
                <c:pt idx="688">
                  <c:v>386</c:v>
                </c:pt>
                <c:pt idx="689">
                  <c:v>386</c:v>
                </c:pt>
                <c:pt idx="690">
                  <c:v>387</c:v>
                </c:pt>
                <c:pt idx="691">
                  <c:v>387</c:v>
                </c:pt>
                <c:pt idx="692">
                  <c:v>388</c:v>
                </c:pt>
                <c:pt idx="693">
                  <c:v>388</c:v>
                </c:pt>
                <c:pt idx="694">
                  <c:v>387</c:v>
                </c:pt>
                <c:pt idx="695">
                  <c:v>388</c:v>
                </c:pt>
                <c:pt idx="696">
                  <c:v>388</c:v>
                </c:pt>
                <c:pt idx="697">
                  <c:v>388</c:v>
                </c:pt>
                <c:pt idx="698">
                  <c:v>388</c:v>
                </c:pt>
                <c:pt idx="699">
                  <c:v>388</c:v>
                </c:pt>
                <c:pt idx="700">
                  <c:v>388</c:v>
                </c:pt>
                <c:pt idx="701">
                  <c:v>388</c:v>
                </c:pt>
                <c:pt idx="702">
                  <c:v>388</c:v>
                </c:pt>
                <c:pt idx="703">
                  <c:v>387</c:v>
                </c:pt>
                <c:pt idx="704">
                  <c:v>386</c:v>
                </c:pt>
                <c:pt idx="705">
                  <c:v>385</c:v>
                </c:pt>
                <c:pt idx="706">
                  <c:v>385</c:v>
                </c:pt>
                <c:pt idx="707">
                  <c:v>383</c:v>
                </c:pt>
                <c:pt idx="708">
                  <c:v>381</c:v>
                </c:pt>
                <c:pt idx="709">
                  <c:v>380</c:v>
                </c:pt>
                <c:pt idx="710">
                  <c:v>379</c:v>
                </c:pt>
                <c:pt idx="711">
                  <c:v>378</c:v>
                </c:pt>
                <c:pt idx="712">
                  <c:v>377</c:v>
                </c:pt>
                <c:pt idx="713">
                  <c:v>376</c:v>
                </c:pt>
                <c:pt idx="714">
                  <c:v>376</c:v>
                </c:pt>
                <c:pt idx="715">
                  <c:v>375</c:v>
                </c:pt>
                <c:pt idx="716">
                  <c:v>374</c:v>
                </c:pt>
                <c:pt idx="717">
                  <c:v>373</c:v>
                </c:pt>
                <c:pt idx="718">
                  <c:v>373</c:v>
                </c:pt>
                <c:pt idx="719">
                  <c:v>372</c:v>
                </c:pt>
                <c:pt idx="720">
                  <c:v>371</c:v>
                </c:pt>
                <c:pt idx="721">
                  <c:v>370</c:v>
                </c:pt>
                <c:pt idx="722">
                  <c:v>369</c:v>
                </c:pt>
                <c:pt idx="723">
                  <c:v>368</c:v>
                </c:pt>
                <c:pt idx="724">
                  <c:v>368</c:v>
                </c:pt>
                <c:pt idx="725">
                  <c:v>367</c:v>
                </c:pt>
                <c:pt idx="726">
                  <c:v>366</c:v>
                </c:pt>
                <c:pt idx="727">
                  <c:v>365</c:v>
                </c:pt>
                <c:pt idx="728">
                  <c:v>364</c:v>
                </c:pt>
                <c:pt idx="729">
                  <c:v>363</c:v>
                </c:pt>
                <c:pt idx="730">
                  <c:v>363</c:v>
                </c:pt>
                <c:pt idx="731">
                  <c:v>361</c:v>
                </c:pt>
                <c:pt idx="732">
                  <c:v>360</c:v>
                </c:pt>
                <c:pt idx="733">
                  <c:v>360</c:v>
                </c:pt>
                <c:pt idx="734">
                  <c:v/>
                </c:pt>
                <c:pt idx="735">
                  <c:v/>
                </c:pt>
                <c:pt idx="736">
                  <c:v/>
                </c:pt>
                <c:pt idx="737">
                  <c:v/>
                </c:pt>
                <c:pt idx="738">
                  <c:v/>
                </c:pt>
                <c:pt idx="739">
                  <c:v/>
                </c:pt>
                <c:pt idx="740">
                  <c:v/>
                </c:pt>
                <c:pt idx="741">
                  <c:v/>
                </c:pt>
                <c:pt idx="742">
                  <c:v/>
                </c:pt>
                <c:pt idx="743">
                  <c:v/>
                </c:pt>
                <c:pt idx="744">
                  <c:v/>
                </c:pt>
              </c:numCache>
            </c:numRef>
          </c:yVal>
          <c:smooth val="0"/>
        </c:ser>
        <c:axId val="271728463"/>
        <c:axId val="603817630"/>
      </c:scatterChart>
      <c:valAx>
        <c:axId val="271728463"/>
        <c:scaling>
          <c:orientation val="minMax"/>
        </c:scaling>
        <c:axPos val="b"/>
        <c:crossAx val="603817630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603817630"/>
        <c:scaling>
          <c:orientation val="minMax"/>
          <c:min val="150"/>
        </c:scaling>
        <c:axPos val="l"/>
        <c:crossAx val="271728463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2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ex1_D40_heatTemp2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Sheet1!$A$2:$A$825</c:f>
              <c:numCache>
                <c:formatCode>General</c:formatCode>
                <c:ptCount val="824"/>
                <c:pt idx="0">
                  <c:v>71.02</c:v>
                </c:pt>
                <c:pt idx="1">
                  <c:v>71.25</c:v>
                </c:pt>
                <c:pt idx="2">
                  <c:v>71.53</c:v>
                </c:pt>
                <c:pt idx="3">
                  <c:v>71.77</c:v>
                </c:pt>
                <c:pt idx="4">
                  <c:v>72.04</c:v>
                </c:pt>
                <c:pt idx="5">
                  <c:v>72.28</c:v>
                </c:pt>
                <c:pt idx="6">
                  <c:v>72.51</c:v>
                </c:pt>
                <c:pt idx="7">
                  <c:v>72.79</c:v>
                </c:pt>
                <c:pt idx="8">
                  <c:v>73.03</c:v>
                </c:pt>
                <c:pt idx="9">
                  <c:v>73.26</c:v>
                </c:pt>
                <c:pt idx="10">
                  <c:v>73.5</c:v>
                </c:pt>
                <c:pt idx="11">
                  <c:v>73.79</c:v>
                </c:pt>
                <c:pt idx="12">
                  <c:v>74.02</c:v>
                </c:pt>
                <c:pt idx="13">
                  <c:v>74.25</c:v>
                </c:pt>
                <c:pt idx="14">
                  <c:v>74.54</c:v>
                </c:pt>
                <c:pt idx="15">
                  <c:v>74.77</c:v>
                </c:pt>
                <c:pt idx="16">
                  <c:v>75</c:v>
                </c:pt>
                <c:pt idx="17">
                  <c:v>75.29</c:v>
                </c:pt>
                <c:pt idx="18">
                  <c:v>75.52</c:v>
                </c:pt>
                <c:pt idx="19">
                  <c:v>75.75</c:v>
                </c:pt>
                <c:pt idx="20">
                  <c:v>76.02</c:v>
                </c:pt>
                <c:pt idx="21">
                  <c:v>76.26</c:v>
                </c:pt>
                <c:pt idx="22">
                  <c:v>76.54</c:v>
                </c:pt>
                <c:pt idx="23">
                  <c:v>76.77</c:v>
                </c:pt>
                <c:pt idx="24">
                  <c:v>77.02</c:v>
                </c:pt>
                <c:pt idx="25">
                  <c:v>77.25</c:v>
                </c:pt>
                <c:pt idx="26">
                  <c:v>77.53</c:v>
                </c:pt>
                <c:pt idx="27">
                  <c:v>77.77</c:v>
                </c:pt>
                <c:pt idx="28">
                  <c:v>78</c:v>
                </c:pt>
                <c:pt idx="29">
                  <c:v>78.28</c:v>
                </c:pt>
                <c:pt idx="30">
                  <c:v>78.52</c:v>
                </c:pt>
                <c:pt idx="31">
                  <c:v>78.75</c:v>
                </c:pt>
                <c:pt idx="32">
                  <c:v>79.03</c:v>
                </c:pt>
                <c:pt idx="33">
                  <c:v>79.27</c:v>
                </c:pt>
                <c:pt idx="34">
                  <c:v>79.5</c:v>
                </c:pt>
                <c:pt idx="35">
                  <c:v>79.78</c:v>
                </c:pt>
                <c:pt idx="36">
                  <c:v>80.02</c:v>
                </c:pt>
                <c:pt idx="37">
                  <c:v>80.25</c:v>
                </c:pt>
                <c:pt idx="38">
                  <c:v>80.53</c:v>
                </c:pt>
                <c:pt idx="39">
                  <c:v>80.77</c:v>
                </c:pt>
                <c:pt idx="40">
                  <c:v>81</c:v>
                </c:pt>
                <c:pt idx="41">
                  <c:v>81.28</c:v>
                </c:pt>
                <c:pt idx="42">
                  <c:v>81.52</c:v>
                </c:pt>
                <c:pt idx="43">
                  <c:v>81.75</c:v>
                </c:pt>
                <c:pt idx="44">
                  <c:v>82.03</c:v>
                </c:pt>
                <c:pt idx="45">
                  <c:v>82.27</c:v>
                </c:pt>
                <c:pt idx="46">
                  <c:v>82.5</c:v>
                </c:pt>
                <c:pt idx="47">
                  <c:v>82.78</c:v>
                </c:pt>
                <c:pt idx="48">
                  <c:v>83.02</c:v>
                </c:pt>
                <c:pt idx="49">
                  <c:v>83.25</c:v>
                </c:pt>
                <c:pt idx="50">
                  <c:v>83.53</c:v>
                </c:pt>
                <c:pt idx="51">
                  <c:v>83.77</c:v>
                </c:pt>
                <c:pt idx="52">
                  <c:v>84</c:v>
                </c:pt>
                <c:pt idx="53">
                  <c:v>84.28</c:v>
                </c:pt>
                <c:pt idx="54">
                  <c:v>84.52</c:v>
                </c:pt>
                <c:pt idx="55">
                  <c:v>84.75</c:v>
                </c:pt>
                <c:pt idx="56">
                  <c:v>85.03</c:v>
                </c:pt>
                <c:pt idx="57">
                  <c:v>85.27</c:v>
                </c:pt>
                <c:pt idx="58">
                  <c:v>85.5</c:v>
                </c:pt>
                <c:pt idx="59">
                  <c:v>85.78</c:v>
                </c:pt>
                <c:pt idx="60">
                  <c:v>86.02</c:v>
                </c:pt>
                <c:pt idx="61">
                  <c:v>86.25</c:v>
                </c:pt>
                <c:pt idx="62">
                  <c:v>86.53</c:v>
                </c:pt>
                <c:pt idx="63">
                  <c:v>86.77</c:v>
                </c:pt>
                <c:pt idx="64">
                  <c:v>87.04</c:v>
                </c:pt>
                <c:pt idx="65">
                  <c:v>87.27</c:v>
                </c:pt>
                <c:pt idx="66">
                  <c:v>87.51</c:v>
                </c:pt>
                <c:pt idx="67">
                  <c:v>87.79</c:v>
                </c:pt>
                <c:pt idx="68">
                  <c:v>88.04</c:v>
                </c:pt>
                <c:pt idx="69">
                  <c:v>88.27</c:v>
                </c:pt>
                <c:pt idx="70">
                  <c:v>88.55</c:v>
                </c:pt>
                <c:pt idx="71">
                  <c:v>88.78</c:v>
                </c:pt>
                <c:pt idx="72">
                  <c:v>89.02</c:v>
                </c:pt>
                <c:pt idx="73">
                  <c:v>89.3</c:v>
                </c:pt>
                <c:pt idx="74">
                  <c:v>89.53</c:v>
                </c:pt>
                <c:pt idx="75">
                  <c:v>89.77</c:v>
                </c:pt>
                <c:pt idx="76">
                  <c:v>90.05</c:v>
                </c:pt>
                <c:pt idx="77">
                  <c:v>90.28</c:v>
                </c:pt>
                <c:pt idx="78">
                  <c:v>90.52</c:v>
                </c:pt>
                <c:pt idx="79">
                  <c:v>90.8</c:v>
                </c:pt>
                <c:pt idx="80">
                  <c:v>91.03</c:v>
                </c:pt>
                <c:pt idx="81">
                  <c:v>91.28</c:v>
                </c:pt>
                <c:pt idx="82">
                  <c:v>91.52</c:v>
                </c:pt>
                <c:pt idx="83">
                  <c:v>91.75</c:v>
                </c:pt>
                <c:pt idx="84">
                  <c:v>92.03</c:v>
                </c:pt>
                <c:pt idx="85">
                  <c:v>92.27</c:v>
                </c:pt>
                <c:pt idx="86">
                  <c:v>92.5</c:v>
                </c:pt>
                <c:pt idx="87">
                  <c:v>92.79</c:v>
                </c:pt>
                <c:pt idx="88">
                  <c:v>93.02</c:v>
                </c:pt>
                <c:pt idx="89">
                  <c:v>93.26</c:v>
                </c:pt>
                <c:pt idx="90">
                  <c:v>93.54</c:v>
                </c:pt>
                <c:pt idx="91">
                  <c:v>93.77</c:v>
                </c:pt>
                <c:pt idx="92">
                  <c:v>94.01</c:v>
                </c:pt>
                <c:pt idx="93">
                  <c:v>94.29</c:v>
                </c:pt>
                <c:pt idx="94">
                  <c:v>94.52</c:v>
                </c:pt>
                <c:pt idx="95">
                  <c:v>94.76</c:v>
                </c:pt>
                <c:pt idx="96">
                  <c:v>95.04</c:v>
                </c:pt>
                <c:pt idx="97">
                  <c:v>95.27</c:v>
                </c:pt>
                <c:pt idx="98">
                  <c:v>95.51</c:v>
                </c:pt>
                <c:pt idx="99">
                  <c:v>95.79</c:v>
                </c:pt>
                <c:pt idx="100">
                  <c:v>96.02</c:v>
                </c:pt>
                <c:pt idx="101">
                  <c:v>96.29</c:v>
                </c:pt>
                <c:pt idx="102">
                  <c:v>96.53</c:v>
                </c:pt>
                <c:pt idx="103">
                  <c:v>96.76</c:v>
                </c:pt>
                <c:pt idx="104">
                  <c:v>97.04</c:v>
                </c:pt>
                <c:pt idx="105">
                  <c:v>97.28</c:v>
                </c:pt>
                <c:pt idx="106">
                  <c:v>97.52</c:v>
                </c:pt>
                <c:pt idx="107">
                  <c:v>97.77</c:v>
                </c:pt>
                <c:pt idx="108">
                  <c:v>98.01</c:v>
                </c:pt>
                <c:pt idx="109">
                  <c:v>98.28</c:v>
                </c:pt>
                <c:pt idx="110">
                  <c:v>98.52</c:v>
                </c:pt>
                <c:pt idx="111">
                  <c:v>98.75</c:v>
                </c:pt>
                <c:pt idx="112">
                  <c:v>99.03</c:v>
                </c:pt>
                <c:pt idx="113">
                  <c:v>99.27</c:v>
                </c:pt>
                <c:pt idx="114">
                  <c:v>99.5</c:v>
                </c:pt>
                <c:pt idx="115">
                  <c:v>99.78</c:v>
                </c:pt>
                <c:pt idx="116">
                  <c:v>100.03</c:v>
                </c:pt>
                <c:pt idx="117">
                  <c:v>100.26</c:v>
                </c:pt>
                <c:pt idx="118">
                  <c:v>100.54</c:v>
                </c:pt>
                <c:pt idx="119">
                  <c:v>100.78</c:v>
                </c:pt>
                <c:pt idx="120">
                  <c:v>101.01</c:v>
                </c:pt>
                <c:pt idx="121">
                  <c:v>101.29</c:v>
                </c:pt>
                <c:pt idx="122">
                  <c:v>101.53</c:v>
                </c:pt>
                <c:pt idx="123">
                  <c:v>101.75</c:v>
                </c:pt>
                <c:pt idx="124">
                  <c:v>102.03</c:v>
                </c:pt>
                <c:pt idx="125">
                  <c:v>102.27</c:v>
                </c:pt>
                <c:pt idx="126">
                  <c:v>102.5</c:v>
                </c:pt>
                <c:pt idx="127">
                  <c:v>102.78</c:v>
                </c:pt>
                <c:pt idx="128">
                  <c:v>103.02</c:v>
                </c:pt>
                <c:pt idx="129">
                  <c:v>103.25</c:v>
                </c:pt>
                <c:pt idx="130">
                  <c:v>103.53</c:v>
                </c:pt>
                <c:pt idx="131">
                  <c:v>103.77</c:v>
                </c:pt>
                <c:pt idx="132">
                  <c:v>104</c:v>
                </c:pt>
                <c:pt idx="133">
                  <c:v>104.28</c:v>
                </c:pt>
                <c:pt idx="134">
                  <c:v>104.52</c:v>
                </c:pt>
                <c:pt idx="135">
                  <c:v>104.76</c:v>
                </c:pt>
                <c:pt idx="136">
                  <c:v>105.04</c:v>
                </c:pt>
                <c:pt idx="137">
                  <c:v>105.27</c:v>
                </c:pt>
                <c:pt idx="138">
                  <c:v>105.51</c:v>
                </c:pt>
                <c:pt idx="139">
                  <c:v>105.79</c:v>
                </c:pt>
                <c:pt idx="140">
                  <c:v>106.02</c:v>
                </c:pt>
                <c:pt idx="141">
                  <c:v>106.25</c:v>
                </c:pt>
                <c:pt idx="142">
                  <c:v>106.53</c:v>
                </c:pt>
                <c:pt idx="143">
                  <c:v>106.77</c:v>
                </c:pt>
                <c:pt idx="144">
                  <c:v>107.01</c:v>
                </c:pt>
                <c:pt idx="145">
                  <c:v>107.29</c:v>
                </c:pt>
                <c:pt idx="146">
                  <c:v>107.52</c:v>
                </c:pt>
                <c:pt idx="147">
                  <c:v>107.76</c:v>
                </c:pt>
                <c:pt idx="148">
                  <c:v>108.03</c:v>
                </c:pt>
                <c:pt idx="149">
                  <c:v>108.27</c:v>
                </c:pt>
                <c:pt idx="150">
                  <c:v>108.5</c:v>
                </c:pt>
                <c:pt idx="151">
                  <c:v>108.78</c:v>
                </c:pt>
                <c:pt idx="152">
                  <c:v>109.02</c:v>
                </c:pt>
                <c:pt idx="153">
                  <c:v>109.25</c:v>
                </c:pt>
                <c:pt idx="154">
                  <c:v>109.53</c:v>
                </c:pt>
                <c:pt idx="155">
                  <c:v>109.77</c:v>
                </c:pt>
                <c:pt idx="156">
                  <c:v>110</c:v>
                </c:pt>
                <c:pt idx="157">
                  <c:v>110.28</c:v>
                </c:pt>
                <c:pt idx="158">
                  <c:v>110.52</c:v>
                </c:pt>
                <c:pt idx="159">
                  <c:v>110.75</c:v>
                </c:pt>
                <c:pt idx="160">
                  <c:v>111.03</c:v>
                </c:pt>
                <c:pt idx="161">
                  <c:v>111.27</c:v>
                </c:pt>
                <c:pt idx="162">
                  <c:v>111.5</c:v>
                </c:pt>
                <c:pt idx="163">
                  <c:v>111.79</c:v>
                </c:pt>
                <c:pt idx="164">
                  <c:v>112.03</c:v>
                </c:pt>
                <c:pt idx="165">
                  <c:v>112.26</c:v>
                </c:pt>
                <c:pt idx="166">
                  <c:v>112.54</c:v>
                </c:pt>
                <c:pt idx="167">
                  <c:v>112.78</c:v>
                </c:pt>
                <c:pt idx="168">
                  <c:v>113.01</c:v>
                </c:pt>
                <c:pt idx="169">
                  <c:v>113.29</c:v>
                </c:pt>
                <c:pt idx="170">
                  <c:v>113.53</c:v>
                </c:pt>
                <c:pt idx="171">
                  <c:v>113.76</c:v>
                </c:pt>
                <c:pt idx="172">
                  <c:v>114.04</c:v>
                </c:pt>
                <c:pt idx="173">
                  <c:v>114.28</c:v>
                </c:pt>
                <c:pt idx="174">
                  <c:v>114.51</c:v>
                </c:pt>
                <c:pt idx="175">
                  <c:v>114.79</c:v>
                </c:pt>
                <c:pt idx="176">
                  <c:v>115.03</c:v>
                </c:pt>
                <c:pt idx="177">
                  <c:v>115.26</c:v>
                </c:pt>
                <c:pt idx="178">
                  <c:v>115.54</c:v>
                </c:pt>
                <c:pt idx="179">
                  <c:v>115.77</c:v>
                </c:pt>
                <c:pt idx="180">
                  <c:v>116.02</c:v>
                </c:pt>
                <c:pt idx="181">
                  <c:v>116.25</c:v>
                </c:pt>
                <c:pt idx="182">
                  <c:v>116.53</c:v>
                </c:pt>
                <c:pt idx="183">
                  <c:v>116.77</c:v>
                </c:pt>
                <c:pt idx="184">
                  <c:v>117.04</c:v>
                </c:pt>
                <c:pt idx="185">
                  <c:v>117.27</c:v>
                </c:pt>
                <c:pt idx="186">
                  <c:v>117.51</c:v>
                </c:pt>
                <c:pt idx="187">
                  <c:v>117.79</c:v>
                </c:pt>
                <c:pt idx="188">
                  <c:v>118.02</c:v>
                </c:pt>
                <c:pt idx="189">
                  <c:v>118.26</c:v>
                </c:pt>
                <c:pt idx="190">
                  <c:v>118.54</c:v>
                </c:pt>
                <c:pt idx="191">
                  <c:v>118.77</c:v>
                </c:pt>
                <c:pt idx="192">
                  <c:v>119.01</c:v>
                </c:pt>
                <c:pt idx="193">
                  <c:v>119.29</c:v>
                </c:pt>
                <c:pt idx="194">
                  <c:v>119.52</c:v>
                </c:pt>
                <c:pt idx="195">
                  <c:v>119.76</c:v>
                </c:pt>
                <c:pt idx="196">
                  <c:v>120.04</c:v>
                </c:pt>
                <c:pt idx="197">
                  <c:v>120.27</c:v>
                </c:pt>
                <c:pt idx="198">
                  <c:v>120.51</c:v>
                </c:pt>
                <c:pt idx="199">
                  <c:v>120.79</c:v>
                </c:pt>
                <c:pt idx="200">
                  <c:v>121.03</c:v>
                </c:pt>
                <c:pt idx="201">
                  <c:v>121.27</c:v>
                </c:pt>
                <c:pt idx="202">
                  <c:v>121.5</c:v>
                </c:pt>
                <c:pt idx="203">
                  <c:v>121.78</c:v>
                </c:pt>
                <c:pt idx="204">
                  <c:v>122.02</c:v>
                </c:pt>
                <c:pt idx="205">
                  <c:v>122.25</c:v>
                </c:pt>
                <c:pt idx="206">
                  <c:v>122.52</c:v>
                </c:pt>
                <c:pt idx="207">
                  <c:v>122.76</c:v>
                </c:pt>
                <c:pt idx="208">
                  <c:v>123.04</c:v>
                </c:pt>
                <c:pt idx="209">
                  <c:v>123.27</c:v>
                </c:pt>
                <c:pt idx="210">
                  <c:v>123.51</c:v>
                </c:pt>
                <c:pt idx="211">
                  <c:v>123.79</c:v>
                </c:pt>
                <c:pt idx="212">
                  <c:v>124.02</c:v>
                </c:pt>
                <c:pt idx="213">
                  <c:v>124.26</c:v>
                </c:pt>
                <c:pt idx="214">
                  <c:v>124.54</c:v>
                </c:pt>
                <c:pt idx="215">
                  <c:v>124.77</c:v>
                </c:pt>
                <c:pt idx="216">
                  <c:v>125.01</c:v>
                </c:pt>
                <c:pt idx="217">
                  <c:v>125.29</c:v>
                </c:pt>
                <c:pt idx="218">
                  <c:v>125.52</c:v>
                </c:pt>
                <c:pt idx="219">
                  <c:v>125.76</c:v>
                </c:pt>
                <c:pt idx="220">
                  <c:v>126.03</c:v>
                </c:pt>
                <c:pt idx="221">
                  <c:v>126.26</c:v>
                </c:pt>
                <c:pt idx="222">
                  <c:v>126.54</c:v>
                </c:pt>
                <c:pt idx="223">
                  <c:v>126.77</c:v>
                </c:pt>
                <c:pt idx="224">
                  <c:v>127</c:v>
                </c:pt>
                <c:pt idx="225">
                  <c:v>127.28</c:v>
                </c:pt>
                <c:pt idx="226">
                  <c:v>127.52</c:v>
                </c:pt>
                <c:pt idx="227">
                  <c:v>127.75</c:v>
                </c:pt>
                <c:pt idx="228">
                  <c:v>128.03</c:v>
                </c:pt>
                <c:pt idx="229">
                  <c:v>128.27</c:v>
                </c:pt>
                <c:pt idx="230">
                  <c:v>128.5</c:v>
                </c:pt>
                <c:pt idx="231">
                  <c:v>128.78</c:v>
                </c:pt>
                <c:pt idx="232">
                  <c:v>129.02</c:v>
                </c:pt>
                <c:pt idx="233">
                  <c:v>129.25</c:v>
                </c:pt>
                <c:pt idx="234">
                  <c:v>129.53</c:v>
                </c:pt>
                <c:pt idx="235">
                  <c:v>129.77</c:v>
                </c:pt>
                <c:pt idx="236">
                  <c:v>130</c:v>
                </c:pt>
                <c:pt idx="237">
                  <c:v>130.28</c:v>
                </c:pt>
                <c:pt idx="238">
                  <c:v>130.52</c:v>
                </c:pt>
                <c:pt idx="239">
                  <c:v>130.77</c:v>
                </c:pt>
                <c:pt idx="240">
                  <c:v>131</c:v>
                </c:pt>
                <c:pt idx="241">
                  <c:v>131.28</c:v>
                </c:pt>
                <c:pt idx="242">
                  <c:v>131.52</c:v>
                </c:pt>
                <c:pt idx="243">
                  <c:v>131.75</c:v>
                </c:pt>
                <c:pt idx="244">
                  <c:v>132.03</c:v>
                </c:pt>
                <c:pt idx="245">
                  <c:v>132.27</c:v>
                </c:pt>
                <c:pt idx="246">
                  <c:v>132.5</c:v>
                </c:pt>
                <c:pt idx="247">
                  <c:v>132.78</c:v>
                </c:pt>
                <c:pt idx="248">
                  <c:v>133.02</c:v>
                </c:pt>
                <c:pt idx="249">
                  <c:v>133.25</c:v>
                </c:pt>
                <c:pt idx="250">
                  <c:v>133.53</c:v>
                </c:pt>
                <c:pt idx="251">
                  <c:v>133.77</c:v>
                </c:pt>
                <c:pt idx="252">
                  <c:v>134</c:v>
                </c:pt>
                <c:pt idx="253">
                  <c:v>134.28</c:v>
                </c:pt>
                <c:pt idx="254">
                  <c:v>134.52</c:v>
                </c:pt>
                <c:pt idx="255">
                  <c:v>134.75</c:v>
                </c:pt>
                <c:pt idx="256">
                  <c:v>135.03</c:v>
                </c:pt>
                <c:pt idx="257">
                  <c:v>135.28</c:v>
                </c:pt>
                <c:pt idx="258">
                  <c:v>135.52</c:v>
                </c:pt>
                <c:pt idx="259">
                  <c:v>135.75</c:v>
                </c:pt>
                <c:pt idx="260">
                  <c:v>136.02</c:v>
                </c:pt>
                <c:pt idx="261">
                  <c:v>136.25</c:v>
                </c:pt>
                <c:pt idx="262">
                  <c:v>136.53</c:v>
                </c:pt>
                <c:pt idx="263">
                  <c:v>136.77</c:v>
                </c:pt>
                <c:pt idx="264">
                  <c:v>137</c:v>
                </c:pt>
                <c:pt idx="265">
                  <c:v>137.28</c:v>
                </c:pt>
                <c:pt idx="266">
                  <c:v>137.52</c:v>
                </c:pt>
                <c:pt idx="267">
                  <c:v>137.77</c:v>
                </c:pt>
                <c:pt idx="268">
                  <c:v>138</c:v>
                </c:pt>
                <c:pt idx="269">
                  <c:v>138.28</c:v>
                </c:pt>
                <c:pt idx="270">
                  <c:v>138.52</c:v>
                </c:pt>
                <c:pt idx="271">
                  <c:v>138.75</c:v>
                </c:pt>
                <c:pt idx="272">
                  <c:v>139.03</c:v>
                </c:pt>
                <c:pt idx="273">
                  <c:v>139.27</c:v>
                </c:pt>
                <c:pt idx="274">
                  <c:v>139.5</c:v>
                </c:pt>
                <c:pt idx="275">
                  <c:v>139.78</c:v>
                </c:pt>
                <c:pt idx="276">
                  <c:v>140.02</c:v>
                </c:pt>
                <c:pt idx="277">
                  <c:v>140.25</c:v>
                </c:pt>
                <c:pt idx="278">
                  <c:v>140.53</c:v>
                </c:pt>
                <c:pt idx="279">
                  <c:v>140.77</c:v>
                </c:pt>
                <c:pt idx="280">
                  <c:v>141</c:v>
                </c:pt>
                <c:pt idx="281">
                  <c:v>141.28</c:v>
                </c:pt>
                <c:pt idx="282">
                  <c:v>141.52</c:v>
                </c:pt>
                <c:pt idx="283">
                  <c:v>141.75</c:v>
                </c:pt>
                <c:pt idx="284">
                  <c:v>142.03</c:v>
                </c:pt>
                <c:pt idx="285">
                  <c:v>142.27</c:v>
                </c:pt>
                <c:pt idx="286">
                  <c:v>142.5</c:v>
                </c:pt>
                <c:pt idx="287">
                  <c:v>142.78</c:v>
                </c:pt>
                <c:pt idx="288">
                  <c:v>143.02</c:v>
                </c:pt>
                <c:pt idx="289">
                  <c:v>143.25</c:v>
                </c:pt>
                <c:pt idx="290">
                  <c:v>143.53</c:v>
                </c:pt>
                <c:pt idx="291">
                  <c:v>143.77</c:v>
                </c:pt>
                <c:pt idx="292">
                  <c:v>144.01</c:v>
                </c:pt>
                <c:pt idx="293">
                  <c:v>144.29</c:v>
                </c:pt>
                <c:pt idx="294">
                  <c:v>144.53</c:v>
                </c:pt>
                <c:pt idx="295">
                  <c:v>144.76</c:v>
                </c:pt>
                <c:pt idx="296">
                  <c:v>145.04</c:v>
                </c:pt>
                <c:pt idx="297">
                  <c:v>145.28</c:v>
                </c:pt>
                <c:pt idx="298">
                  <c:v>145.53</c:v>
                </c:pt>
                <c:pt idx="299">
                  <c:v>145.76</c:v>
                </c:pt>
                <c:pt idx="300">
                  <c:v>146.03</c:v>
                </c:pt>
                <c:pt idx="301">
                  <c:v>146.27</c:v>
                </c:pt>
                <c:pt idx="302">
                  <c:v>146.5</c:v>
                </c:pt>
                <c:pt idx="303">
                  <c:v>146.78</c:v>
                </c:pt>
                <c:pt idx="304">
                  <c:v>147.02</c:v>
                </c:pt>
                <c:pt idx="305">
                  <c:v>147.25</c:v>
                </c:pt>
                <c:pt idx="306">
                  <c:v>147.53</c:v>
                </c:pt>
                <c:pt idx="307">
                  <c:v>147.77</c:v>
                </c:pt>
                <c:pt idx="308">
                  <c:v>148</c:v>
                </c:pt>
                <c:pt idx="309">
                  <c:v>148.28</c:v>
                </c:pt>
                <c:pt idx="310">
                  <c:v>148.52</c:v>
                </c:pt>
                <c:pt idx="311">
                  <c:v>148.75</c:v>
                </c:pt>
                <c:pt idx="312">
                  <c:v>149.03</c:v>
                </c:pt>
                <c:pt idx="313">
                  <c:v>149.28</c:v>
                </c:pt>
                <c:pt idx="314">
                  <c:v>149.53</c:v>
                </c:pt>
                <c:pt idx="315">
                  <c:v>149.76</c:v>
                </c:pt>
                <c:pt idx="316">
                  <c:v>150.04</c:v>
                </c:pt>
                <c:pt idx="317">
                  <c:v>150.28</c:v>
                </c:pt>
                <c:pt idx="318">
                  <c:v>150.51</c:v>
                </c:pt>
                <c:pt idx="319">
                  <c:v>150.79</c:v>
                </c:pt>
                <c:pt idx="320">
                  <c:v>151.03</c:v>
                </c:pt>
                <c:pt idx="321">
                  <c:v>151.26</c:v>
                </c:pt>
                <c:pt idx="322">
                  <c:v>151.54</c:v>
                </c:pt>
                <c:pt idx="323">
                  <c:v>151.78</c:v>
                </c:pt>
                <c:pt idx="324">
                  <c:v>152.01</c:v>
                </c:pt>
                <c:pt idx="325">
                  <c:v>152.29</c:v>
                </c:pt>
                <c:pt idx="326">
                  <c:v>152.53</c:v>
                </c:pt>
                <c:pt idx="327">
                  <c:v>152.76</c:v>
                </c:pt>
                <c:pt idx="328">
                  <c:v>153.04</c:v>
                </c:pt>
                <c:pt idx="329">
                  <c:v>153.28</c:v>
                </c:pt>
                <c:pt idx="330">
                  <c:v>153.51</c:v>
                </c:pt>
                <c:pt idx="331">
                  <c:v>153.79</c:v>
                </c:pt>
                <c:pt idx="332">
                  <c:v>154.03</c:v>
                </c:pt>
                <c:pt idx="333">
                  <c:v>154.26</c:v>
                </c:pt>
                <c:pt idx="334">
                  <c:v>154.53</c:v>
                </c:pt>
                <c:pt idx="335">
                  <c:v>154.77</c:v>
                </c:pt>
                <c:pt idx="336">
                  <c:v>155</c:v>
                </c:pt>
                <c:pt idx="337">
                  <c:v>155.28</c:v>
                </c:pt>
                <c:pt idx="338">
                  <c:v>155.53</c:v>
                </c:pt>
                <c:pt idx="339">
                  <c:v>155.77</c:v>
                </c:pt>
                <c:pt idx="340">
                  <c:v>156.04</c:v>
                </c:pt>
                <c:pt idx="341">
                  <c:v>156.28</c:v>
                </c:pt>
                <c:pt idx="342">
                  <c:v>156.51</c:v>
                </c:pt>
                <c:pt idx="343">
                  <c:v>156.79</c:v>
                </c:pt>
                <c:pt idx="344">
                  <c:v>157.03</c:v>
                </c:pt>
                <c:pt idx="345">
                  <c:v>157.25</c:v>
                </c:pt>
                <c:pt idx="346">
                  <c:v>157.54</c:v>
                </c:pt>
                <c:pt idx="347">
                  <c:v>157.77</c:v>
                </c:pt>
                <c:pt idx="348">
                  <c:v>158</c:v>
                </c:pt>
                <c:pt idx="349">
                  <c:v>158.29</c:v>
                </c:pt>
                <c:pt idx="350">
                  <c:v>158.52</c:v>
                </c:pt>
                <c:pt idx="351">
                  <c:v>158.75</c:v>
                </c:pt>
                <c:pt idx="352">
                  <c:v>159.04</c:v>
                </c:pt>
                <c:pt idx="353">
                  <c:v>159.27</c:v>
                </c:pt>
                <c:pt idx="354">
                  <c:v>159.5</c:v>
                </c:pt>
                <c:pt idx="355">
                  <c:v>159.78</c:v>
                </c:pt>
                <c:pt idx="356">
                  <c:v>160.01</c:v>
                </c:pt>
                <c:pt idx="357">
                  <c:v>160.29</c:v>
                </c:pt>
                <c:pt idx="358">
                  <c:v>160.52</c:v>
                </c:pt>
                <c:pt idx="359">
                  <c:v>160.77</c:v>
                </c:pt>
                <c:pt idx="360">
                  <c:v>161</c:v>
                </c:pt>
                <c:pt idx="361">
                  <c:v>161.28</c:v>
                </c:pt>
                <c:pt idx="362">
                  <c:v>161.52</c:v>
                </c:pt>
                <c:pt idx="363">
                  <c:v>161.75</c:v>
                </c:pt>
                <c:pt idx="364">
                  <c:v>162.03</c:v>
                </c:pt>
                <c:pt idx="365">
                  <c:v>162.27</c:v>
                </c:pt>
                <c:pt idx="366">
                  <c:v>162.5</c:v>
                </c:pt>
                <c:pt idx="367">
                  <c:v>162.78</c:v>
                </c:pt>
                <c:pt idx="368">
                  <c:v>163.02</c:v>
                </c:pt>
                <c:pt idx="369">
                  <c:v>163.25</c:v>
                </c:pt>
                <c:pt idx="370">
                  <c:v>163.53</c:v>
                </c:pt>
                <c:pt idx="371">
                  <c:v>163.77</c:v>
                </c:pt>
                <c:pt idx="372">
                  <c:v>164</c:v>
                </c:pt>
                <c:pt idx="373">
                  <c:v>164.28</c:v>
                </c:pt>
                <c:pt idx="374">
                  <c:v>164.52</c:v>
                </c:pt>
                <c:pt idx="375">
                  <c:v>164.79</c:v>
                </c:pt>
                <c:pt idx="376">
                  <c:v>165.02</c:v>
                </c:pt>
                <c:pt idx="377">
                  <c:v>165.26</c:v>
                </c:pt>
                <c:pt idx="378">
                  <c:v>165.54</c:v>
                </c:pt>
                <c:pt idx="379">
                  <c:v>165.77</c:v>
                </c:pt>
                <c:pt idx="380">
                  <c:v>166.04</c:v>
                </c:pt>
                <c:pt idx="381">
                  <c:v>166.28</c:v>
                </c:pt>
                <c:pt idx="382">
                  <c:v>166.51</c:v>
                </c:pt>
                <c:pt idx="383">
                  <c:v>166.79</c:v>
                </c:pt>
                <c:pt idx="384">
                  <c:v>167.03</c:v>
                </c:pt>
                <c:pt idx="385">
                  <c:v>167.26</c:v>
                </c:pt>
                <c:pt idx="386">
                  <c:v>167.54</c:v>
                </c:pt>
                <c:pt idx="387">
                  <c:v>167.78</c:v>
                </c:pt>
                <c:pt idx="388">
                  <c:v>168.01</c:v>
                </c:pt>
                <c:pt idx="389">
                  <c:v>168.29</c:v>
                </c:pt>
                <c:pt idx="390">
                  <c:v>168.53</c:v>
                </c:pt>
                <c:pt idx="391">
                  <c:v>168.76</c:v>
                </c:pt>
                <c:pt idx="392">
                  <c:v>169.04</c:v>
                </c:pt>
                <c:pt idx="393">
                  <c:v>169.28</c:v>
                </c:pt>
                <c:pt idx="394">
                  <c:v>169.51</c:v>
                </c:pt>
                <c:pt idx="395">
                  <c:v>169.75</c:v>
                </c:pt>
                <c:pt idx="396">
                  <c:v>170.03</c:v>
                </c:pt>
                <c:pt idx="397">
                  <c:v>170.27</c:v>
                </c:pt>
                <c:pt idx="398">
                  <c:v>170.5</c:v>
                </c:pt>
                <c:pt idx="399">
                  <c:v>170.78</c:v>
                </c:pt>
                <c:pt idx="400">
                  <c:v>171.02</c:v>
                </c:pt>
                <c:pt idx="401">
                  <c:v>171.25</c:v>
                </c:pt>
                <c:pt idx="402">
                  <c:v>171.53</c:v>
                </c:pt>
                <c:pt idx="403">
                  <c:v>171.77</c:v>
                </c:pt>
                <c:pt idx="404">
                  <c:v>172</c:v>
                </c:pt>
                <c:pt idx="405">
                  <c:v>172.29</c:v>
                </c:pt>
                <c:pt idx="406">
                  <c:v>172.52</c:v>
                </c:pt>
                <c:pt idx="407">
                  <c:v>172.75</c:v>
                </c:pt>
                <c:pt idx="408">
                  <c:v>173.04</c:v>
                </c:pt>
                <c:pt idx="409">
                  <c:v>173.27</c:v>
                </c:pt>
                <c:pt idx="410">
                  <c:v>173.5</c:v>
                </c:pt>
                <c:pt idx="411">
                  <c:v>173.79</c:v>
                </c:pt>
                <c:pt idx="412">
                  <c:v>174.02</c:v>
                </c:pt>
                <c:pt idx="413">
                  <c:v>174.25</c:v>
                </c:pt>
                <c:pt idx="414">
                  <c:v>174.54</c:v>
                </c:pt>
                <c:pt idx="415">
                  <c:v>174.76</c:v>
                </c:pt>
                <c:pt idx="416">
                  <c:v>175.04</c:v>
                </c:pt>
                <c:pt idx="417">
                  <c:v>175.28</c:v>
                </c:pt>
                <c:pt idx="418">
                  <c:v>175.51</c:v>
                </c:pt>
                <c:pt idx="419">
                  <c:v>175.79</c:v>
                </c:pt>
                <c:pt idx="420">
                  <c:v>176.01</c:v>
                </c:pt>
                <c:pt idx="421">
                  <c:v>176.29</c:v>
                </c:pt>
                <c:pt idx="422">
                  <c:v>176.53</c:v>
                </c:pt>
                <c:pt idx="423">
                  <c:v>176.77</c:v>
                </c:pt>
                <c:pt idx="424">
                  <c:v>177</c:v>
                </c:pt>
                <c:pt idx="425">
                  <c:v>177.29</c:v>
                </c:pt>
                <c:pt idx="426">
                  <c:v>177.52</c:v>
                </c:pt>
                <c:pt idx="427">
                  <c:v>177.75</c:v>
                </c:pt>
                <c:pt idx="428">
                  <c:v>178.04</c:v>
                </c:pt>
                <c:pt idx="429">
                  <c:v>178.28</c:v>
                </c:pt>
                <c:pt idx="430">
                  <c:v>178.51</c:v>
                </c:pt>
                <c:pt idx="431">
                  <c:v>178.79</c:v>
                </c:pt>
                <c:pt idx="432">
                  <c:v>179.03</c:v>
                </c:pt>
                <c:pt idx="433">
                  <c:v>179.26</c:v>
                </c:pt>
                <c:pt idx="434">
                  <c:v>179.54</c:v>
                </c:pt>
                <c:pt idx="435">
                  <c:v>179.78</c:v>
                </c:pt>
                <c:pt idx="436">
                  <c:v>180.01</c:v>
                </c:pt>
                <c:pt idx="437">
                  <c:v>180.29</c:v>
                </c:pt>
                <c:pt idx="438">
                  <c:v>180.53</c:v>
                </c:pt>
                <c:pt idx="439">
                  <c:v>180.77</c:v>
                </c:pt>
                <c:pt idx="440">
                  <c:v>181</c:v>
                </c:pt>
                <c:pt idx="441">
                  <c:v>181.28</c:v>
                </c:pt>
                <c:pt idx="442">
                  <c:v>181.52</c:v>
                </c:pt>
                <c:pt idx="443">
                  <c:v>181.75</c:v>
                </c:pt>
                <c:pt idx="444">
                  <c:v>182.03</c:v>
                </c:pt>
                <c:pt idx="445">
                  <c:v>182.27</c:v>
                </c:pt>
                <c:pt idx="446">
                  <c:v>182.51</c:v>
                </c:pt>
                <c:pt idx="447">
                  <c:v>182.79</c:v>
                </c:pt>
                <c:pt idx="448">
                  <c:v>183.02</c:v>
                </c:pt>
                <c:pt idx="449">
                  <c:v>183.26</c:v>
                </c:pt>
                <c:pt idx="450">
                  <c:v>183.54</c:v>
                </c:pt>
                <c:pt idx="451">
                  <c:v>183.78</c:v>
                </c:pt>
                <c:pt idx="452">
                  <c:v>184.01</c:v>
                </c:pt>
                <c:pt idx="453">
                  <c:v>184.29</c:v>
                </c:pt>
                <c:pt idx="454">
                  <c:v>184.52</c:v>
                </c:pt>
                <c:pt idx="455">
                  <c:v>184.76</c:v>
                </c:pt>
                <c:pt idx="456">
                  <c:v>185.04</c:v>
                </c:pt>
                <c:pt idx="457">
                  <c:v>185.28</c:v>
                </c:pt>
                <c:pt idx="458">
                  <c:v>185.51</c:v>
                </c:pt>
                <c:pt idx="459">
                  <c:v>185.79</c:v>
                </c:pt>
                <c:pt idx="460">
                  <c:v>186.01</c:v>
                </c:pt>
                <c:pt idx="461">
                  <c:v>186.29</c:v>
                </c:pt>
                <c:pt idx="462">
                  <c:v>186.53</c:v>
                </c:pt>
                <c:pt idx="463">
                  <c:v>186.76</c:v>
                </c:pt>
                <c:pt idx="464">
                  <c:v>187.04</c:v>
                </c:pt>
                <c:pt idx="465">
                  <c:v>187.28</c:v>
                </c:pt>
                <c:pt idx="466">
                  <c:v>187.52</c:v>
                </c:pt>
                <c:pt idx="467">
                  <c:v>187.76</c:v>
                </c:pt>
                <c:pt idx="468">
                  <c:v>188.04</c:v>
                </c:pt>
                <c:pt idx="469">
                  <c:v>188.27</c:v>
                </c:pt>
                <c:pt idx="470">
                  <c:v>188.51</c:v>
                </c:pt>
                <c:pt idx="471">
                  <c:v>188.79</c:v>
                </c:pt>
                <c:pt idx="472">
                  <c:v>189.02</c:v>
                </c:pt>
                <c:pt idx="473">
                  <c:v>189.26</c:v>
                </c:pt>
                <c:pt idx="474">
                  <c:v>189.54</c:v>
                </c:pt>
                <c:pt idx="475">
                  <c:v>189.77</c:v>
                </c:pt>
                <c:pt idx="476">
                  <c:v>190.01</c:v>
                </c:pt>
                <c:pt idx="477">
                  <c:v>190.29</c:v>
                </c:pt>
                <c:pt idx="478">
                  <c:v>190.52</c:v>
                </c:pt>
                <c:pt idx="479">
                  <c:v>190.76</c:v>
                </c:pt>
                <c:pt idx="480">
                  <c:v>191.04</c:v>
                </c:pt>
                <c:pt idx="481">
                  <c:v>191.27</c:v>
                </c:pt>
                <c:pt idx="482">
                  <c:v>191.51</c:v>
                </c:pt>
                <c:pt idx="483">
                  <c:v>191.79</c:v>
                </c:pt>
                <c:pt idx="484">
                  <c:v>192.02</c:v>
                </c:pt>
                <c:pt idx="485">
                  <c:v>192.26</c:v>
                </c:pt>
                <c:pt idx="486">
                  <c:v>192.54</c:v>
                </c:pt>
                <c:pt idx="487">
                  <c:v>192.78</c:v>
                </c:pt>
                <c:pt idx="488">
                  <c:v>193.01</c:v>
                </c:pt>
                <c:pt idx="489">
                  <c:v>193.29</c:v>
                </c:pt>
                <c:pt idx="490">
                  <c:v>193.53</c:v>
                </c:pt>
                <c:pt idx="491">
                  <c:v>193.76</c:v>
                </c:pt>
                <c:pt idx="492">
                  <c:v>194.04</c:v>
                </c:pt>
                <c:pt idx="493">
                  <c:v>194.28</c:v>
                </c:pt>
                <c:pt idx="494">
                  <c:v>194.5</c:v>
                </c:pt>
                <c:pt idx="495">
                  <c:v>194.79</c:v>
                </c:pt>
                <c:pt idx="496">
                  <c:v>195.02</c:v>
                </c:pt>
                <c:pt idx="497">
                  <c:v>195.27</c:v>
                </c:pt>
                <c:pt idx="498">
                  <c:v>195.5</c:v>
                </c:pt>
                <c:pt idx="499">
                  <c:v>195.79</c:v>
                </c:pt>
                <c:pt idx="500">
                  <c:v>196.01</c:v>
                </c:pt>
                <c:pt idx="501">
                  <c:v>196.29</c:v>
                </c:pt>
                <c:pt idx="502">
                  <c:v>196.53</c:v>
                </c:pt>
                <c:pt idx="503">
                  <c:v>196.76</c:v>
                </c:pt>
                <c:pt idx="504">
                  <c:v>197.04</c:v>
                </c:pt>
                <c:pt idx="505">
                  <c:v>197.28</c:v>
                </c:pt>
                <c:pt idx="506">
                  <c:v>197.52</c:v>
                </c:pt>
                <c:pt idx="507">
                  <c:v>197.75</c:v>
                </c:pt>
                <c:pt idx="508">
                  <c:v>198.04</c:v>
                </c:pt>
                <c:pt idx="509">
                  <c:v>198.27</c:v>
                </c:pt>
                <c:pt idx="510">
                  <c:v>198.5</c:v>
                </c:pt>
                <c:pt idx="511">
                  <c:v>198.79</c:v>
                </c:pt>
                <c:pt idx="512">
                  <c:v>199.02</c:v>
                </c:pt>
                <c:pt idx="513">
                  <c:v>199.25</c:v>
                </c:pt>
                <c:pt idx="514">
                  <c:v>199.54</c:v>
                </c:pt>
                <c:pt idx="515">
                  <c:v>199.77</c:v>
                </c:pt>
                <c:pt idx="516">
                  <c:v>200</c:v>
                </c:pt>
                <c:pt idx="517">
                  <c:v>200.29</c:v>
                </c:pt>
                <c:pt idx="518">
                  <c:v>200.52</c:v>
                </c:pt>
                <c:pt idx="519">
                  <c:v>200.75</c:v>
                </c:pt>
                <c:pt idx="520">
                  <c:v>201.04</c:v>
                </c:pt>
                <c:pt idx="521">
                  <c:v>201.27</c:v>
                </c:pt>
                <c:pt idx="522">
                  <c:v>201.5</c:v>
                </c:pt>
                <c:pt idx="523">
                  <c:v>201.79</c:v>
                </c:pt>
                <c:pt idx="524">
                  <c:v>202.02</c:v>
                </c:pt>
                <c:pt idx="525">
                  <c:v>202.25</c:v>
                </c:pt>
                <c:pt idx="526">
                  <c:v>202.54</c:v>
                </c:pt>
                <c:pt idx="527">
                  <c:v>202.77</c:v>
                </c:pt>
                <c:pt idx="528">
                  <c:v>203</c:v>
                </c:pt>
                <c:pt idx="529">
                  <c:v>203.29</c:v>
                </c:pt>
                <c:pt idx="530">
                  <c:v>203.52</c:v>
                </c:pt>
                <c:pt idx="531">
                  <c:v>203.76</c:v>
                </c:pt>
                <c:pt idx="532">
                  <c:v>204.04</c:v>
                </c:pt>
                <c:pt idx="533">
                  <c:v>204.27</c:v>
                </c:pt>
                <c:pt idx="534">
                  <c:v>204.51</c:v>
                </c:pt>
                <c:pt idx="535">
                  <c:v>204.79</c:v>
                </c:pt>
                <c:pt idx="536">
                  <c:v>205.02</c:v>
                </c:pt>
                <c:pt idx="537">
                  <c:v>205.26</c:v>
                </c:pt>
                <c:pt idx="538">
                  <c:v>205.54</c:v>
                </c:pt>
                <c:pt idx="539">
                  <c:v>205.77</c:v>
                </c:pt>
                <c:pt idx="540">
                  <c:v>206.04</c:v>
                </c:pt>
                <c:pt idx="541">
                  <c:v>206.28</c:v>
                </c:pt>
                <c:pt idx="542">
                  <c:v>206.51</c:v>
                </c:pt>
                <c:pt idx="543">
                  <c:v>206.79</c:v>
                </c:pt>
                <c:pt idx="544">
                  <c:v>207.03</c:v>
                </c:pt>
                <c:pt idx="545">
                  <c:v>207.26</c:v>
                </c:pt>
                <c:pt idx="546">
                  <c:v>207.54</c:v>
                </c:pt>
                <c:pt idx="547">
                  <c:v>207.78</c:v>
                </c:pt>
                <c:pt idx="548">
                  <c:v>208.01</c:v>
                </c:pt>
                <c:pt idx="549">
                  <c:v>208.29</c:v>
                </c:pt>
                <c:pt idx="550">
                  <c:v>208.53</c:v>
                </c:pt>
                <c:pt idx="551">
                  <c:v>208.76</c:v>
                </c:pt>
                <c:pt idx="552">
                  <c:v>209.04</c:v>
                </c:pt>
                <c:pt idx="553">
                  <c:v>209.28</c:v>
                </c:pt>
                <c:pt idx="554">
                  <c:v>209.51</c:v>
                </c:pt>
                <c:pt idx="555">
                  <c:v>209.79</c:v>
                </c:pt>
                <c:pt idx="556">
                  <c:v>210.03</c:v>
                </c:pt>
                <c:pt idx="557">
                  <c:v>210.26</c:v>
                </c:pt>
                <c:pt idx="558">
                  <c:v>210.54</c:v>
                </c:pt>
                <c:pt idx="559">
                  <c:v>210.78</c:v>
                </c:pt>
                <c:pt idx="560">
                  <c:v>211.01</c:v>
                </c:pt>
                <c:pt idx="561">
                  <c:v>211.29</c:v>
                </c:pt>
                <c:pt idx="562">
                  <c:v>211.53</c:v>
                </c:pt>
                <c:pt idx="563">
                  <c:v>211.76</c:v>
                </c:pt>
                <c:pt idx="564">
                  <c:v>212.04</c:v>
                </c:pt>
                <c:pt idx="565">
                  <c:v>212.28</c:v>
                </c:pt>
                <c:pt idx="566">
                  <c:v>212.51</c:v>
                </c:pt>
                <c:pt idx="567">
                  <c:v>212.79</c:v>
                </c:pt>
                <c:pt idx="568">
                  <c:v>213.03</c:v>
                </c:pt>
                <c:pt idx="569">
                  <c:v>213.26</c:v>
                </c:pt>
                <c:pt idx="570">
                  <c:v>213.55</c:v>
                </c:pt>
                <c:pt idx="571">
                  <c:v>213.78</c:v>
                </c:pt>
                <c:pt idx="572">
                  <c:v>214.01</c:v>
                </c:pt>
                <c:pt idx="573">
                  <c:v>214.29</c:v>
                </c:pt>
                <c:pt idx="574">
                  <c:v>214.53</c:v>
                </c:pt>
                <c:pt idx="575">
                  <c:v>214.76</c:v>
                </c:pt>
                <c:pt idx="576">
                  <c:v>215.04</c:v>
                </c:pt>
                <c:pt idx="577">
                  <c:v>215.28</c:v>
                </c:pt>
                <c:pt idx="578">
                  <c:v>215.51</c:v>
                </c:pt>
                <c:pt idx="579">
                  <c:v>215.8</c:v>
                </c:pt>
                <c:pt idx="580">
                  <c:v>216.01</c:v>
                </c:pt>
                <c:pt idx="581">
                  <c:v>216.3</c:v>
                </c:pt>
                <c:pt idx="582">
                  <c:v>216.53</c:v>
                </c:pt>
                <c:pt idx="583">
                  <c:v>216.76</c:v>
                </c:pt>
                <c:pt idx="584">
                  <c:v>217.05</c:v>
                </c:pt>
                <c:pt idx="585">
                  <c:v>217.28</c:v>
                </c:pt>
                <c:pt idx="586">
                  <c:v>217.51</c:v>
                </c:pt>
                <c:pt idx="587">
                  <c:v>217.8</c:v>
                </c:pt>
                <c:pt idx="588">
                  <c:v>218.03</c:v>
                </c:pt>
                <c:pt idx="589">
                  <c:v>218.26</c:v>
                </c:pt>
                <c:pt idx="590">
                  <c:v>218.54</c:v>
                </c:pt>
                <c:pt idx="591">
                  <c:v>218.77</c:v>
                </c:pt>
                <c:pt idx="592">
                  <c:v>219.01</c:v>
                </c:pt>
                <c:pt idx="593">
                  <c:v>219.29</c:v>
                </c:pt>
                <c:pt idx="594">
                  <c:v>219.51</c:v>
                </c:pt>
                <c:pt idx="595">
                  <c:v>219.79</c:v>
                </c:pt>
                <c:pt idx="596">
                  <c:v>220.03</c:v>
                </c:pt>
                <c:pt idx="597">
                  <c:v>220.26</c:v>
                </c:pt>
                <c:pt idx="598">
                  <c:v>220.55</c:v>
                </c:pt>
                <c:pt idx="599">
                  <c:v>220.78</c:v>
                </c:pt>
                <c:pt idx="600">
                  <c:v>221.01</c:v>
                </c:pt>
                <c:pt idx="601">
                  <c:v>221.3</c:v>
                </c:pt>
                <c:pt idx="602">
                  <c:v>221.53</c:v>
                </c:pt>
                <c:pt idx="603">
                  <c:v>221.76</c:v>
                </c:pt>
                <c:pt idx="604">
                  <c:v>222.05</c:v>
                </c:pt>
                <c:pt idx="605">
                  <c:v>222.28</c:v>
                </c:pt>
                <c:pt idx="606">
                  <c:v>222.51</c:v>
                </c:pt>
                <c:pt idx="607">
                  <c:v>222.79</c:v>
                </c:pt>
                <c:pt idx="608">
                  <c:v>223.02</c:v>
                </c:pt>
                <c:pt idx="609">
                  <c:v>223.26</c:v>
                </c:pt>
                <c:pt idx="610">
                  <c:v>223.54</c:v>
                </c:pt>
                <c:pt idx="611">
                  <c:v>223.76</c:v>
                </c:pt>
                <c:pt idx="612">
                  <c:v>224.04</c:v>
                </c:pt>
                <c:pt idx="613">
                  <c:v>224.28</c:v>
                </c:pt>
                <c:pt idx="614">
                  <c:v>224.51</c:v>
                </c:pt>
                <c:pt idx="615">
                  <c:v>224.79</c:v>
                </c:pt>
                <c:pt idx="616">
                  <c:v>225.03</c:v>
                </c:pt>
                <c:pt idx="617">
                  <c:v>225.26</c:v>
                </c:pt>
                <c:pt idx="618">
                  <c:v>225.54</c:v>
                </c:pt>
                <c:pt idx="619">
                  <c:v>225.78</c:v>
                </c:pt>
                <c:pt idx="620">
                  <c:v>226.01</c:v>
                </c:pt>
                <c:pt idx="621">
                  <c:v>226.29</c:v>
                </c:pt>
                <c:pt idx="622">
                  <c:v>226.52</c:v>
                </c:pt>
                <c:pt idx="623">
                  <c:v>226.76</c:v>
                </c:pt>
                <c:pt idx="624">
                  <c:v>227.04</c:v>
                </c:pt>
                <c:pt idx="625">
                  <c:v>227.27</c:v>
                </c:pt>
                <c:pt idx="626">
                  <c:v>227.51</c:v>
                </c:pt>
                <c:pt idx="627">
                  <c:v>227.79</c:v>
                </c:pt>
                <c:pt idx="628">
                  <c:v>228.02</c:v>
                </c:pt>
                <c:pt idx="629">
                  <c:v>228.29</c:v>
                </c:pt>
                <c:pt idx="630">
                  <c:v>228.53</c:v>
                </c:pt>
                <c:pt idx="631">
                  <c:v>228.76</c:v>
                </c:pt>
                <c:pt idx="632">
                  <c:v>229.04</c:v>
                </c:pt>
                <c:pt idx="633">
                  <c:v>229.28</c:v>
                </c:pt>
                <c:pt idx="634">
                  <c:v>229.51</c:v>
                </c:pt>
                <c:pt idx="635">
                  <c:v>229.79</c:v>
                </c:pt>
                <c:pt idx="636">
                  <c:v>230.03</c:v>
                </c:pt>
                <c:pt idx="637">
                  <c:v>230.26</c:v>
                </c:pt>
                <c:pt idx="638">
                  <c:v>230.54</c:v>
                </c:pt>
                <c:pt idx="639">
                  <c:v>230.77</c:v>
                </c:pt>
                <c:pt idx="640">
                  <c:v>231.01</c:v>
                </c:pt>
                <c:pt idx="641">
                  <c:v>231.29</c:v>
                </c:pt>
                <c:pt idx="642">
                  <c:v>231.52</c:v>
                </c:pt>
                <c:pt idx="643">
                  <c:v>231.76</c:v>
                </c:pt>
                <c:pt idx="644">
                  <c:v>232.04</c:v>
                </c:pt>
                <c:pt idx="645">
                  <c:v>232.27</c:v>
                </c:pt>
                <c:pt idx="646">
                  <c:v>232.51</c:v>
                </c:pt>
                <c:pt idx="647">
                  <c:v>232.79</c:v>
                </c:pt>
                <c:pt idx="648">
                  <c:v>233.02</c:v>
                </c:pt>
                <c:pt idx="649">
                  <c:v>233.26</c:v>
                </c:pt>
                <c:pt idx="650">
                  <c:v>233.54</c:v>
                </c:pt>
                <c:pt idx="651">
                  <c:v>233.77</c:v>
                </c:pt>
                <c:pt idx="652">
                  <c:v>234.04</c:v>
                </c:pt>
                <c:pt idx="653">
                  <c:v>234.28</c:v>
                </c:pt>
                <c:pt idx="654">
                  <c:v>234.51</c:v>
                </c:pt>
                <c:pt idx="655">
                  <c:v>234.79</c:v>
                </c:pt>
                <c:pt idx="656">
                  <c:v>235.03</c:v>
                </c:pt>
                <c:pt idx="657">
                  <c:v>235.26</c:v>
                </c:pt>
                <c:pt idx="658">
                  <c:v>235.54</c:v>
                </c:pt>
                <c:pt idx="659">
                  <c:v>235.78</c:v>
                </c:pt>
                <c:pt idx="660">
                  <c:v>236.01</c:v>
                </c:pt>
                <c:pt idx="661">
                  <c:v>236.29</c:v>
                </c:pt>
                <c:pt idx="662">
                  <c:v>236.52</c:v>
                </c:pt>
                <c:pt idx="663">
                  <c:v>236.76</c:v>
                </c:pt>
                <c:pt idx="664">
                  <c:v>237.04</c:v>
                </c:pt>
                <c:pt idx="665">
                  <c:v>237.27</c:v>
                </c:pt>
                <c:pt idx="666">
                  <c:v>237.51</c:v>
                </c:pt>
                <c:pt idx="667">
                  <c:v>237.79</c:v>
                </c:pt>
                <c:pt idx="668">
                  <c:v>238.02</c:v>
                </c:pt>
                <c:pt idx="669">
                  <c:v>238.26</c:v>
                </c:pt>
                <c:pt idx="670">
                  <c:v>238.54</c:v>
                </c:pt>
                <c:pt idx="671">
                  <c:v>238.77</c:v>
                </c:pt>
                <c:pt idx="672">
                  <c:v>239.01</c:v>
                </c:pt>
                <c:pt idx="673">
                  <c:v>239.25</c:v>
                </c:pt>
                <c:pt idx="674">
                  <c:v>239.53</c:v>
                </c:pt>
                <c:pt idx="675">
                  <c:v>239.77</c:v>
                </c:pt>
                <c:pt idx="676">
                  <c:v>240</c:v>
                </c:pt>
                <c:pt idx="677">
                  <c:v>240.28</c:v>
                </c:pt>
                <c:pt idx="678">
                  <c:v>240.52</c:v>
                </c:pt>
                <c:pt idx="679">
                  <c:v>240.75</c:v>
                </c:pt>
                <c:pt idx="680">
                  <c:v>241.03</c:v>
                </c:pt>
                <c:pt idx="681">
                  <c:v>241.27</c:v>
                </c:pt>
                <c:pt idx="682">
                  <c:v>241.5</c:v>
                </c:pt>
                <c:pt idx="683">
                  <c:v>241.78</c:v>
                </c:pt>
                <c:pt idx="684">
                  <c:v>242.02</c:v>
                </c:pt>
                <c:pt idx="685">
                  <c:v>242.25</c:v>
                </c:pt>
                <c:pt idx="686">
                  <c:v>242.53</c:v>
                </c:pt>
                <c:pt idx="687">
                  <c:v>242.77</c:v>
                </c:pt>
                <c:pt idx="688">
                  <c:v>243</c:v>
                </c:pt>
                <c:pt idx="689">
                  <c:v>243.28</c:v>
                </c:pt>
                <c:pt idx="690">
                  <c:v>243.52</c:v>
                </c:pt>
                <c:pt idx="691">
                  <c:v>243.75</c:v>
                </c:pt>
                <c:pt idx="692">
                  <c:v>244.03</c:v>
                </c:pt>
                <c:pt idx="693">
                  <c:v>244.26</c:v>
                </c:pt>
                <c:pt idx="694">
                  <c:v>244.54</c:v>
                </c:pt>
                <c:pt idx="695">
                  <c:v>244.78</c:v>
                </c:pt>
                <c:pt idx="696">
                  <c:v>245.01</c:v>
                </c:pt>
                <c:pt idx="697">
                  <c:v>245.29</c:v>
                </c:pt>
                <c:pt idx="698">
                  <c:v>245.53</c:v>
                </c:pt>
                <c:pt idx="699">
                  <c:v>245.76</c:v>
                </c:pt>
                <c:pt idx="700">
                  <c:v>246.03</c:v>
                </c:pt>
                <c:pt idx="701">
                  <c:v>246.26</c:v>
                </c:pt>
                <c:pt idx="702">
                  <c:v>246.54</c:v>
                </c:pt>
                <c:pt idx="703">
                  <c:v>246.78</c:v>
                </c:pt>
                <c:pt idx="704">
                  <c:v>247.01</c:v>
                </c:pt>
                <c:pt idx="705">
                  <c:v>247.29</c:v>
                </c:pt>
                <c:pt idx="706">
                  <c:v>247.53</c:v>
                </c:pt>
                <c:pt idx="707">
                  <c:v>247.76</c:v>
                </c:pt>
                <c:pt idx="708">
                  <c:v>248.04</c:v>
                </c:pt>
                <c:pt idx="709">
                  <c:v>248.28</c:v>
                </c:pt>
                <c:pt idx="710">
                  <c:v>248.51</c:v>
                </c:pt>
                <c:pt idx="711">
                  <c:v>248.79</c:v>
                </c:pt>
                <c:pt idx="712">
                  <c:v>249.04</c:v>
                </c:pt>
                <c:pt idx="713">
                  <c:v>249.27</c:v>
                </c:pt>
                <c:pt idx="714">
                  <c:v>249.5</c:v>
                </c:pt>
                <c:pt idx="715">
                  <c:v>249.79</c:v>
                </c:pt>
                <c:pt idx="716">
                  <c:v>250.02</c:v>
                </c:pt>
                <c:pt idx="717">
                  <c:v>250.25</c:v>
                </c:pt>
                <c:pt idx="718">
                  <c:v>250.54</c:v>
                </c:pt>
                <c:pt idx="719">
                  <c:v>250.77</c:v>
                </c:pt>
                <c:pt idx="720">
                  <c:v>251</c:v>
                </c:pt>
                <c:pt idx="721">
                  <c:v>251.29</c:v>
                </c:pt>
                <c:pt idx="722">
                  <c:v>251.52</c:v>
                </c:pt>
                <c:pt idx="723">
                  <c:v>251.75</c:v>
                </c:pt>
                <c:pt idx="724">
                  <c:v>252.04</c:v>
                </c:pt>
                <c:pt idx="725">
                  <c:v>252.26</c:v>
                </c:pt>
                <c:pt idx="726">
                  <c:v>252.54</c:v>
                </c:pt>
                <c:pt idx="727">
                  <c:v>252.78</c:v>
                </c:pt>
                <c:pt idx="728">
                  <c:v>253.01</c:v>
                </c:pt>
                <c:pt idx="729">
                  <c:v>253.29</c:v>
                </c:pt>
                <c:pt idx="730">
                  <c:v>253.53</c:v>
                </c:pt>
                <c:pt idx="731">
                  <c:v>253.76</c:v>
                </c:pt>
                <c:pt idx="732">
                  <c:v>254</c:v>
                </c:pt>
                <c:pt idx="733">
                  <c:v>254.29</c:v>
                </c:pt>
                <c:pt idx="734">
                  <c:v>254.52</c:v>
                </c:pt>
                <c:pt idx="735">
                  <c:v>254.75</c:v>
                </c:pt>
                <c:pt idx="736">
                  <c:v>255.04</c:v>
                </c:pt>
                <c:pt idx="737">
                  <c:v>255.27</c:v>
                </c:pt>
                <c:pt idx="738">
                  <c:v>255.5</c:v>
                </c:pt>
                <c:pt idx="739">
                  <c:v>255.79</c:v>
                </c:pt>
                <c:pt idx="740">
                  <c:v>256.01</c:v>
                </c:pt>
                <c:pt idx="741">
                  <c:v>256.29</c:v>
                </c:pt>
                <c:pt idx="742">
                  <c:v>256.52</c:v>
                </c:pt>
                <c:pt idx="743">
                  <c:v>256.76</c:v>
                </c:pt>
                <c:pt idx="744">
                  <c:v>257.04</c:v>
                </c:pt>
                <c:pt idx="745">
                  <c:v>257.27</c:v>
                </c:pt>
                <c:pt idx="746">
                  <c:v>257.51</c:v>
                </c:pt>
                <c:pt idx="747">
                  <c:v>257.79</c:v>
                </c:pt>
                <c:pt idx="748">
                  <c:v>258.02</c:v>
                </c:pt>
                <c:pt idx="749">
                  <c:v>258.26</c:v>
                </c:pt>
                <c:pt idx="750">
                  <c:v>258.54</c:v>
                </c:pt>
                <c:pt idx="751">
                  <c:v>258.77</c:v>
                </c:pt>
                <c:pt idx="752">
                  <c:v>259.01</c:v>
                </c:pt>
                <c:pt idx="753">
                  <c:v>259.29</c:v>
                </c:pt>
                <c:pt idx="754">
                  <c:v>259.52</c:v>
                </c:pt>
                <c:pt idx="755">
                  <c:v>259.76</c:v>
                </c:pt>
                <c:pt idx="756">
                  <c:v>260.04</c:v>
                </c:pt>
                <c:pt idx="757">
                  <c:v>260.27</c:v>
                </c:pt>
                <c:pt idx="758">
                  <c:v>260.51</c:v>
                </c:pt>
                <c:pt idx="759">
                  <c:v>260.79</c:v>
                </c:pt>
                <c:pt idx="760">
                  <c:v>261.02</c:v>
                </c:pt>
                <c:pt idx="761">
                  <c:v>261.26</c:v>
                </c:pt>
                <c:pt idx="762">
                  <c:v>261.54</c:v>
                </c:pt>
                <c:pt idx="763">
                  <c:v>261.77</c:v>
                </c:pt>
                <c:pt idx="764">
                  <c:v>262.01</c:v>
                </c:pt>
                <c:pt idx="765">
                  <c:v>262.29</c:v>
                </c:pt>
                <c:pt idx="766">
                  <c:v>262.52</c:v>
                </c:pt>
                <c:pt idx="767">
                  <c:v>262.76</c:v>
                </c:pt>
                <c:pt idx="768">
                  <c:v>263.04</c:v>
                </c:pt>
                <c:pt idx="769">
                  <c:v>263.27</c:v>
                </c:pt>
                <c:pt idx="770">
                  <c:v>263.51</c:v>
                </c:pt>
                <c:pt idx="771">
                  <c:v>263.79</c:v>
                </c:pt>
                <c:pt idx="772">
                  <c:v>264.02</c:v>
                </c:pt>
                <c:pt idx="773">
                  <c:v>264.26</c:v>
                </c:pt>
                <c:pt idx="774">
                  <c:v>264.54</c:v>
                </c:pt>
                <c:pt idx="775">
                  <c:v>264.77</c:v>
                </c:pt>
                <c:pt idx="776">
                  <c:v>265.01</c:v>
                </c:pt>
                <c:pt idx="777">
                  <c:v>265.29</c:v>
                </c:pt>
                <c:pt idx="778">
                  <c:v>265.52</c:v>
                </c:pt>
                <c:pt idx="779">
                  <c:v>265.76</c:v>
                </c:pt>
                <c:pt idx="780">
                  <c:v>266.02</c:v>
                </c:pt>
                <c:pt idx="781">
                  <c:v>266.25</c:v>
                </c:pt>
                <c:pt idx="782">
                  <c:v>266.53</c:v>
                </c:pt>
                <c:pt idx="783">
                  <c:v>266.77</c:v>
                </c:pt>
                <c:pt idx="784">
                  <c:v>267</c:v>
                </c:pt>
                <c:pt idx="785">
                  <c:v>267.28</c:v>
                </c:pt>
                <c:pt idx="786">
                  <c:v>267.52</c:v>
                </c:pt>
                <c:pt idx="787">
                  <c:v>267.75</c:v>
                </c:pt>
                <c:pt idx="788">
                  <c:v>268.03</c:v>
                </c:pt>
                <c:pt idx="789">
                  <c:v>268.27</c:v>
                </c:pt>
                <c:pt idx="790">
                  <c:v>268.5</c:v>
                </c:pt>
                <c:pt idx="791">
                  <c:v>268.78</c:v>
                </c:pt>
                <c:pt idx="792">
                  <c:v>269.02</c:v>
                </c:pt>
                <c:pt idx="793">
                  <c:v>269.25</c:v>
                </c:pt>
                <c:pt idx="794">
                  <c:v>269.53</c:v>
                </c:pt>
                <c:pt idx="795">
                  <c:v>269.77</c:v>
                </c:pt>
                <c:pt idx="796">
                  <c:v>270</c:v>
                </c:pt>
                <c:pt idx="797">
                  <c:v>270.28</c:v>
                </c:pt>
                <c:pt idx="798">
                  <c:v>270.52</c:v>
                </c:pt>
                <c:pt idx="799">
                  <c:v>270.75</c:v>
                </c:pt>
                <c:pt idx="800">
                  <c:v>271.03</c:v>
                </c:pt>
                <c:pt idx="801">
                  <c:v>271.27</c:v>
                </c:pt>
                <c:pt idx="802">
                  <c:v>271.5</c:v>
                </c:pt>
                <c:pt idx="803">
                  <c:v>271.78</c:v>
                </c:pt>
                <c:pt idx="804">
                  <c:v>272.02</c:v>
                </c:pt>
                <c:pt idx="805">
                  <c:v>272.25</c:v>
                </c:pt>
                <c:pt idx="806">
                  <c:v>272.53</c:v>
                </c:pt>
                <c:pt idx="807">
                  <c:v>272.77</c:v>
                </c:pt>
                <c:pt idx="808">
                  <c:v>273</c:v>
                </c:pt>
                <c:pt idx="809">
                  <c:v>273.28</c:v>
                </c:pt>
                <c:pt idx="810">
                  <c:v>273.52</c:v>
                </c:pt>
                <c:pt idx="811">
                  <c:v>273.75</c:v>
                </c:pt>
                <c:pt idx="812">
                  <c:v>274.03</c:v>
                </c:pt>
                <c:pt idx="813">
                  <c:v>274.27</c:v>
                </c:pt>
                <c:pt idx="814">
                  <c:v>274.5</c:v>
                </c:pt>
                <c:pt idx="815">
                  <c:v>274.78</c:v>
                </c:pt>
                <c:pt idx="816">
                  <c:v>275.02</c:v>
                </c:pt>
                <c:pt idx="817">
                  <c:v>275.25</c:v>
                </c:pt>
                <c:pt idx="818">
                  <c:v>275.53</c:v>
                </c:pt>
                <c:pt idx="819">
                  <c:v>275.77</c:v>
                </c:pt>
                <c:pt idx="820">
                  <c:v>276.01</c:v>
                </c:pt>
                <c:pt idx="821">
                  <c:v>276.29</c:v>
                </c:pt>
                <c:pt idx="822">
                  <c:v>276.52</c:v>
                </c:pt>
                <c:pt idx="823">
                  <c:v>276.76</c:v>
                </c:pt>
              </c:numCache>
            </c:numRef>
          </c:xVal>
          <c:yVal>
            <c:numRef>
              <c:f>Sheet1!$B$2:$B$825</c:f>
              <c:numCache>
                <c:formatCode>General</c:formatCode>
                <c:ptCount val="824"/>
                <c:pt idx="0">
                  <c:v>201</c:v>
                </c:pt>
                <c:pt idx="1">
                  <c:v>201</c:v>
                </c:pt>
                <c:pt idx="2">
                  <c:v>201</c:v>
                </c:pt>
                <c:pt idx="3">
                  <c:v>201</c:v>
                </c:pt>
                <c:pt idx="4">
                  <c:v>201</c:v>
                </c:pt>
                <c:pt idx="5">
                  <c:v>202</c:v>
                </c:pt>
                <c:pt idx="6">
                  <c:v>202</c:v>
                </c:pt>
                <c:pt idx="7">
                  <c:v>203</c:v>
                </c:pt>
                <c:pt idx="8">
                  <c:v>204</c:v>
                </c:pt>
                <c:pt idx="9">
                  <c:v>204</c:v>
                </c:pt>
                <c:pt idx="10">
                  <c:v>205</c:v>
                </c:pt>
                <c:pt idx="11">
                  <c:v>204</c:v>
                </c:pt>
                <c:pt idx="12">
                  <c:v>205</c:v>
                </c:pt>
                <c:pt idx="13">
                  <c:v>205</c:v>
                </c:pt>
                <c:pt idx="14">
                  <c:v>205</c:v>
                </c:pt>
                <c:pt idx="15">
                  <c:v>205</c:v>
                </c:pt>
                <c:pt idx="16">
                  <c:v>207</c:v>
                </c:pt>
                <c:pt idx="17">
                  <c:v>207</c:v>
                </c:pt>
                <c:pt idx="18">
                  <c:v>207</c:v>
                </c:pt>
                <c:pt idx="19">
                  <c:v>207</c:v>
                </c:pt>
                <c:pt idx="20">
                  <c:v>209</c:v>
                </c:pt>
                <c:pt idx="21">
                  <c:v>209</c:v>
                </c:pt>
                <c:pt idx="22">
                  <c:v>208</c:v>
                </c:pt>
                <c:pt idx="23">
                  <c:v>210</c:v>
                </c:pt>
                <c:pt idx="24">
                  <c:v>210</c:v>
                </c:pt>
                <c:pt idx="25">
                  <c:v>210</c:v>
                </c:pt>
                <c:pt idx="26">
                  <c:v>211</c:v>
                </c:pt>
                <c:pt idx="27">
                  <c:v>210</c:v>
                </c:pt>
                <c:pt idx="28">
                  <c:v>211</c:v>
                </c:pt>
                <c:pt idx="29">
                  <c:v>211</c:v>
                </c:pt>
                <c:pt idx="30">
                  <c:v>212</c:v>
                </c:pt>
                <c:pt idx="31">
                  <c:v>211</c:v>
                </c:pt>
                <c:pt idx="32">
                  <c:v>212</c:v>
                </c:pt>
                <c:pt idx="33">
                  <c:v>213</c:v>
                </c:pt>
                <c:pt idx="34">
                  <c:v>213</c:v>
                </c:pt>
                <c:pt idx="35">
                  <c:v>213</c:v>
                </c:pt>
                <c:pt idx="36">
                  <c:v>213</c:v>
                </c:pt>
                <c:pt idx="37">
                  <c:v>214</c:v>
                </c:pt>
                <c:pt idx="38">
                  <c:v>214</c:v>
                </c:pt>
                <c:pt idx="39">
                  <c:v>214</c:v>
                </c:pt>
                <c:pt idx="40">
                  <c:v>214</c:v>
                </c:pt>
                <c:pt idx="41">
                  <c:v>215</c:v>
                </c:pt>
                <c:pt idx="42">
                  <c:v>216</c:v>
                </c:pt>
                <c:pt idx="43">
                  <c:v>216</c:v>
                </c:pt>
                <c:pt idx="44">
                  <c:v>216</c:v>
                </c:pt>
                <c:pt idx="45">
                  <c:v>216</c:v>
                </c:pt>
                <c:pt idx="46">
                  <c:v>217</c:v>
                </c:pt>
                <c:pt idx="47">
                  <c:v>217</c:v>
                </c:pt>
                <c:pt idx="48">
                  <c:v>217</c:v>
                </c:pt>
                <c:pt idx="49">
                  <c:v>217</c:v>
                </c:pt>
                <c:pt idx="50">
                  <c:v>218</c:v>
                </c:pt>
                <c:pt idx="51">
                  <c:v>219</c:v>
                </c:pt>
                <c:pt idx="52">
                  <c:v>219</c:v>
                </c:pt>
                <c:pt idx="53">
                  <c:v>219</c:v>
                </c:pt>
                <c:pt idx="54">
                  <c:v>219</c:v>
                </c:pt>
                <c:pt idx="55">
                  <c:v>220</c:v>
                </c:pt>
                <c:pt idx="56">
                  <c:v>220</c:v>
                </c:pt>
                <c:pt idx="57">
                  <c:v>220</c:v>
                </c:pt>
                <c:pt idx="58">
                  <c:v>220</c:v>
                </c:pt>
                <c:pt idx="59">
                  <c:v>220</c:v>
                </c:pt>
                <c:pt idx="60">
                  <c:v>220</c:v>
                </c:pt>
                <c:pt idx="61">
                  <c:v>220</c:v>
                </c:pt>
                <c:pt idx="62">
                  <c:v>220</c:v>
                </c:pt>
                <c:pt idx="63">
                  <c:v>221</c:v>
                </c:pt>
                <c:pt idx="64">
                  <c:v>221</c:v>
                </c:pt>
                <c:pt idx="65">
                  <c:v>221</c:v>
                </c:pt>
                <c:pt idx="66">
                  <c:v>221</c:v>
                </c:pt>
                <c:pt idx="67">
                  <c:v>222</c:v>
                </c:pt>
                <c:pt idx="68">
                  <c:v>222</c:v>
                </c:pt>
                <c:pt idx="69">
                  <c:v>222</c:v>
                </c:pt>
                <c:pt idx="70">
                  <c:v>223</c:v>
                </c:pt>
                <c:pt idx="71">
                  <c:v>223</c:v>
                </c:pt>
                <c:pt idx="72">
                  <c:v>222</c:v>
                </c:pt>
                <c:pt idx="73">
                  <c:v>223</c:v>
                </c:pt>
                <c:pt idx="74">
                  <c:v>224</c:v>
                </c:pt>
                <c:pt idx="75">
                  <c:v>223</c:v>
                </c:pt>
                <c:pt idx="76">
                  <c:v>224</c:v>
                </c:pt>
                <c:pt idx="77">
                  <c:v>225</c:v>
                </c:pt>
                <c:pt idx="78">
                  <c:v>224</c:v>
                </c:pt>
                <c:pt idx="79">
                  <c:v>225</c:v>
                </c:pt>
                <c:pt idx="80">
                  <c:v>225</c:v>
                </c:pt>
                <c:pt idx="81">
                  <c:v>225</c:v>
                </c:pt>
                <c:pt idx="82">
                  <c:v>226</c:v>
                </c:pt>
                <c:pt idx="83">
                  <c:v>226</c:v>
                </c:pt>
                <c:pt idx="84">
                  <c:v>226</c:v>
                </c:pt>
                <c:pt idx="85">
                  <c:v>226</c:v>
                </c:pt>
                <c:pt idx="86">
                  <c:v>226</c:v>
                </c:pt>
                <c:pt idx="87">
                  <c:v>227</c:v>
                </c:pt>
                <c:pt idx="88">
                  <c:v>227</c:v>
                </c:pt>
                <c:pt idx="89">
                  <c:v>227</c:v>
                </c:pt>
                <c:pt idx="90">
                  <c:v>228</c:v>
                </c:pt>
                <c:pt idx="91">
                  <c:v>228</c:v>
                </c:pt>
                <c:pt idx="92">
                  <c:v>228</c:v>
                </c:pt>
                <c:pt idx="93">
                  <c:v>228</c:v>
                </c:pt>
                <c:pt idx="94">
                  <c:v>229</c:v>
                </c:pt>
                <c:pt idx="95">
                  <c:v>229</c:v>
                </c:pt>
                <c:pt idx="96">
                  <c:v>229</c:v>
                </c:pt>
                <c:pt idx="97">
                  <c:v>229</c:v>
                </c:pt>
                <c:pt idx="98">
                  <c:v>229</c:v>
                </c:pt>
                <c:pt idx="99">
                  <c:v>229</c:v>
                </c:pt>
                <c:pt idx="100">
                  <c:v>229</c:v>
                </c:pt>
                <c:pt idx="101">
                  <c:v>230</c:v>
                </c:pt>
                <c:pt idx="102">
                  <c:v>231</c:v>
                </c:pt>
                <c:pt idx="103">
                  <c:v>231</c:v>
                </c:pt>
                <c:pt idx="104">
                  <c:v>232</c:v>
                </c:pt>
                <c:pt idx="105">
                  <c:v>232</c:v>
                </c:pt>
                <c:pt idx="106">
                  <c:v>231</c:v>
                </c:pt>
                <c:pt idx="107">
                  <c:v>232</c:v>
                </c:pt>
                <c:pt idx="108">
                  <c:v>232</c:v>
                </c:pt>
                <c:pt idx="109">
                  <c:v>233</c:v>
                </c:pt>
                <c:pt idx="110">
                  <c:v>233</c:v>
                </c:pt>
                <c:pt idx="111">
                  <c:v>233</c:v>
                </c:pt>
                <c:pt idx="112">
                  <c:v>233</c:v>
                </c:pt>
                <c:pt idx="113">
                  <c:v>233</c:v>
                </c:pt>
                <c:pt idx="114">
                  <c:v>233</c:v>
                </c:pt>
                <c:pt idx="115">
                  <c:v>233</c:v>
                </c:pt>
                <c:pt idx="116">
                  <c:v>234</c:v>
                </c:pt>
                <c:pt idx="117">
                  <c:v>234</c:v>
                </c:pt>
                <c:pt idx="118">
                  <c:v>234</c:v>
                </c:pt>
                <c:pt idx="119">
                  <c:v>235</c:v>
                </c:pt>
                <c:pt idx="120">
                  <c:v>235</c:v>
                </c:pt>
                <c:pt idx="121">
                  <c:v>235</c:v>
                </c:pt>
                <c:pt idx="122">
                  <c:v>235</c:v>
                </c:pt>
                <c:pt idx="123">
                  <c:v>236</c:v>
                </c:pt>
                <c:pt idx="124">
                  <c:v>237</c:v>
                </c:pt>
                <c:pt idx="125">
                  <c:v>237</c:v>
                </c:pt>
                <c:pt idx="126">
                  <c:v>237</c:v>
                </c:pt>
                <c:pt idx="127">
                  <c:v>237</c:v>
                </c:pt>
                <c:pt idx="128">
                  <c:v>238</c:v>
                </c:pt>
                <c:pt idx="129">
                  <c:v>237</c:v>
                </c:pt>
                <c:pt idx="130">
                  <c:v>238</c:v>
                </c:pt>
                <c:pt idx="131">
                  <c:v>238</c:v>
                </c:pt>
                <c:pt idx="132">
                  <c:v>239</c:v>
                </c:pt>
                <c:pt idx="133">
                  <c:v>239</c:v>
                </c:pt>
                <c:pt idx="134">
                  <c:v>239</c:v>
                </c:pt>
                <c:pt idx="135">
                  <c:v>239</c:v>
                </c:pt>
                <c:pt idx="136">
                  <c:v>240</c:v>
                </c:pt>
                <c:pt idx="137">
                  <c:v>240</c:v>
                </c:pt>
                <c:pt idx="138">
                  <c:v>240</c:v>
                </c:pt>
                <c:pt idx="139">
                  <c:v>240</c:v>
                </c:pt>
                <c:pt idx="140">
                  <c:v>240</c:v>
                </c:pt>
                <c:pt idx="141">
                  <c:v>240</c:v>
                </c:pt>
                <c:pt idx="142">
                  <c:v>241</c:v>
                </c:pt>
                <c:pt idx="143">
                  <c:v>241</c:v>
                </c:pt>
                <c:pt idx="144">
                  <c:v>241</c:v>
                </c:pt>
                <c:pt idx="145">
                  <c:v>242</c:v>
                </c:pt>
                <c:pt idx="146">
                  <c:v>243</c:v>
                </c:pt>
                <c:pt idx="147">
                  <c:v>243</c:v>
                </c:pt>
                <c:pt idx="148">
                  <c:v>243</c:v>
                </c:pt>
                <c:pt idx="149">
                  <c:v>243</c:v>
                </c:pt>
                <c:pt idx="150">
                  <c:v>243</c:v>
                </c:pt>
                <c:pt idx="151">
                  <c:v>243</c:v>
                </c:pt>
                <c:pt idx="152">
                  <c:v>243</c:v>
                </c:pt>
                <c:pt idx="153">
                  <c:v>244</c:v>
                </c:pt>
                <c:pt idx="154">
                  <c:v>244</c:v>
                </c:pt>
                <c:pt idx="155">
                  <c:v>244</c:v>
                </c:pt>
                <c:pt idx="156">
                  <c:v>245</c:v>
                </c:pt>
                <c:pt idx="157">
                  <c:v>245</c:v>
                </c:pt>
                <c:pt idx="158">
                  <c:v>245</c:v>
                </c:pt>
                <c:pt idx="159">
                  <c:v>245</c:v>
                </c:pt>
                <c:pt idx="160">
                  <c:v>245</c:v>
                </c:pt>
                <c:pt idx="161">
                  <c:v>246</c:v>
                </c:pt>
                <c:pt idx="162">
                  <c:v>246</c:v>
                </c:pt>
                <c:pt idx="163">
                  <c:v>246</c:v>
                </c:pt>
                <c:pt idx="164">
                  <c:v>247</c:v>
                </c:pt>
                <c:pt idx="165">
                  <c:v>246</c:v>
                </c:pt>
                <c:pt idx="166">
                  <c:v>246</c:v>
                </c:pt>
                <c:pt idx="167">
                  <c:v>246</c:v>
                </c:pt>
                <c:pt idx="168">
                  <c:v>247</c:v>
                </c:pt>
                <c:pt idx="169">
                  <c:v>247</c:v>
                </c:pt>
                <c:pt idx="170">
                  <c:v>247</c:v>
                </c:pt>
                <c:pt idx="171">
                  <c:v>248</c:v>
                </c:pt>
                <c:pt idx="172">
                  <c:v>248</c:v>
                </c:pt>
                <c:pt idx="173">
                  <c:v>248</c:v>
                </c:pt>
                <c:pt idx="174">
                  <c:v>248</c:v>
                </c:pt>
                <c:pt idx="175">
                  <c:v>249</c:v>
                </c:pt>
                <c:pt idx="176">
                  <c:v>249</c:v>
                </c:pt>
                <c:pt idx="177">
                  <c:v>250</c:v>
                </c:pt>
                <c:pt idx="178">
                  <c:v>249</c:v>
                </c:pt>
                <c:pt idx="179">
                  <c:v>249</c:v>
                </c:pt>
                <c:pt idx="180">
                  <c:v>250</c:v>
                </c:pt>
                <c:pt idx="181">
                  <c:v>250</c:v>
                </c:pt>
                <c:pt idx="182">
                  <c:v>251</c:v>
                </c:pt>
                <c:pt idx="183">
                  <c:v>251</c:v>
                </c:pt>
                <c:pt idx="184">
                  <c:v>251</c:v>
                </c:pt>
                <c:pt idx="185">
                  <c:v>251</c:v>
                </c:pt>
                <c:pt idx="186">
                  <c:v>252</c:v>
                </c:pt>
                <c:pt idx="187">
                  <c:v>252</c:v>
                </c:pt>
                <c:pt idx="188">
                  <c:v>252</c:v>
                </c:pt>
                <c:pt idx="189">
                  <c:v>253</c:v>
                </c:pt>
                <c:pt idx="190">
                  <c:v>252</c:v>
                </c:pt>
                <c:pt idx="191">
                  <c:v>253</c:v>
                </c:pt>
                <c:pt idx="192">
                  <c:v>253</c:v>
                </c:pt>
                <c:pt idx="193">
                  <c:v>254</c:v>
                </c:pt>
                <c:pt idx="194">
                  <c:v>254</c:v>
                </c:pt>
                <c:pt idx="195">
                  <c:v>254</c:v>
                </c:pt>
                <c:pt idx="196">
                  <c:v>254</c:v>
                </c:pt>
                <c:pt idx="197">
                  <c:v>255</c:v>
                </c:pt>
                <c:pt idx="198">
                  <c:v>255</c:v>
                </c:pt>
                <c:pt idx="199">
                  <c:v>255</c:v>
                </c:pt>
                <c:pt idx="200">
                  <c:v>255</c:v>
                </c:pt>
                <c:pt idx="201">
                  <c:v>256</c:v>
                </c:pt>
                <c:pt idx="202">
                  <c:v>256</c:v>
                </c:pt>
                <c:pt idx="203">
                  <c:v>256</c:v>
                </c:pt>
                <c:pt idx="204">
                  <c:v>257</c:v>
                </c:pt>
                <c:pt idx="205">
                  <c:v>257</c:v>
                </c:pt>
                <c:pt idx="206">
                  <c:v>257</c:v>
                </c:pt>
                <c:pt idx="207">
                  <c:v>257</c:v>
                </c:pt>
                <c:pt idx="208">
                  <c:v>258</c:v>
                </c:pt>
                <c:pt idx="209">
                  <c:v>258</c:v>
                </c:pt>
                <c:pt idx="210">
                  <c:v>258</c:v>
                </c:pt>
                <c:pt idx="211">
                  <c:v>259</c:v>
                </c:pt>
                <c:pt idx="212">
                  <c:v>259</c:v>
                </c:pt>
                <c:pt idx="213">
                  <c:v>259</c:v>
                </c:pt>
                <c:pt idx="214">
                  <c:v>259</c:v>
                </c:pt>
                <c:pt idx="215">
                  <c:v>259</c:v>
                </c:pt>
                <c:pt idx="216">
                  <c:v>260</c:v>
                </c:pt>
                <c:pt idx="217">
                  <c:v>260</c:v>
                </c:pt>
                <c:pt idx="218">
                  <c:v>260</c:v>
                </c:pt>
                <c:pt idx="219">
                  <c:v>260</c:v>
                </c:pt>
                <c:pt idx="220">
                  <c:v>261</c:v>
                </c:pt>
                <c:pt idx="221">
                  <c:v>261</c:v>
                </c:pt>
                <c:pt idx="222">
                  <c:v>261</c:v>
                </c:pt>
                <c:pt idx="223">
                  <c:v>262</c:v>
                </c:pt>
                <c:pt idx="224">
                  <c:v>262</c:v>
                </c:pt>
                <c:pt idx="225">
                  <c:v>262</c:v>
                </c:pt>
                <c:pt idx="226">
                  <c:v>263</c:v>
                </c:pt>
                <c:pt idx="227">
                  <c:v>263</c:v>
                </c:pt>
                <c:pt idx="228">
                  <c:v>263</c:v>
                </c:pt>
                <c:pt idx="229">
                  <c:v>263</c:v>
                </c:pt>
                <c:pt idx="230">
                  <c:v>264</c:v>
                </c:pt>
                <c:pt idx="231">
                  <c:v>263</c:v>
                </c:pt>
                <c:pt idx="232">
                  <c:v>264</c:v>
                </c:pt>
                <c:pt idx="233">
                  <c:v>265</c:v>
                </c:pt>
                <c:pt idx="234">
                  <c:v>265</c:v>
                </c:pt>
                <c:pt idx="235">
                  <c:v>265</c:v>
                </c:pt>
                <c:pt idx="236">
                  <c:v>266</c:v>
                </c:pt>
                <c:pt idx="237">
                  <c:v>266</c:v>
                </c:pt>
                <c:pt idx="238">
                  <c:v>266</c:v>
                </c:pt>
                <c:pt idx="239">
                  <c:v>266</c:v>
                </c:pt>
                <c:pt idx="240">
                  <c:v>267</c:v>
                </c:pt>
                <c:pt idx="241">
                  <c:v>267</c:v>
                </c:pt>
                <c:pt idx="242">
                  <c:v>267</c:v>
                </c:pt>
                <c:pt idx="243">
                  <c:v>267</c:v>
                </c:pt>
                <c:pt idx="244">
                  <c:v>268</c:v>
                </c:pt>
                <c:pt idx="245">
                  <c:v>268</c:v>
                </c:pt>
                <c:pt idx="246">
                  <c:v>268</c:v>
                </c:pt>
                <c:pt idx="247">
                  <c:v>268</c:v>
                </c:pt>
                <c:pt idx="248">
                  <c:v>268</c:v>
                </c:pt>
                <c:pt idx="249">
                  <c:v>269</c:v>
                </c:pt>
                <c:pt idx="250">
                  <c:v>270</c:v>
                </c:pt>
                <c:pt idx="251">
                  <c:v>270</c:v>
                </c:pt>
                <c:pt idx="252">
                  <c:v>270</c:v>
                </c:pt>
                <c:pt idx="253">
                  <c:v>270</c:v>
                </c:pt>
                <c:pt idx="254">
                  <c:v>271</c:v>
                </c:pt>
                <c:pt idx="255">
                  <c:v>271</c:v>
                </c:pt>
                <c:pt idx="256">
                  <c:v>271</c:v>
                </c:pt>
                <c:pt idx="257">
                  <c:v>271</c:v>
                </c:pt>
                <c:pt idx="258">
                  <c:v>271</c:v>
                </c:pt>
                <c:pt idx="259">
                  <c:v>272</c:v>
                </c:pt>
                <c:pt idx="260">
                  <c:v>272</c:v>
                </c:pt>
                <c:pt idx="261">
                  <c:v>272</c:v>
                </c:pt>
                <c:pt idx="262">
                  <c:v>272</c:v>
                </c:pt>
                <c:pt idx="263">
                  <c:v>272</c:v>
                </c:pt>
                <c:pt idx="264">
                  <c:v>273</c:v>
                </c:pt>
                <c:pt idx="265">
                  <c:v>273</c:v>
                </c:pt>
                <c:pt idx="266">
                  <c:v>273</c:v>
                </c:pt>
                <c:pt idx="267">
                  <c:v>273</c:v>
                </c:pt>
                <c:pt idx="268">
                  <c:v>274</c:v>
                </c:pt>
                <c:pt idx="269">
                  <c:v>273</c:v>
                </c:pt>
                <c:pt idx="270">
                  <c:v>274</c:v>
                </c:pt>
                <c:pt idx="271">
                  <c:v>274</c:v>
                </c:pt>
                <c:pt idx="272">
                  <c:v>274</c:v>
                </c:pt>
                <c:pt idx="273">
                  <c:v>274</c:v>
                </c:pt>
                <c:pt idx="274">
                  <c:v>275</c:v>
                </c:pt>
                <c:pt idx="275">
                  <c:v>275</c:v>
                </c:pt>
                <c:pt idx="276">
                  <c:v>276</c:v>
                </c:pt>
                <c:pt idx="277">
                  <c:v>276</c:v>
                </c:pt>
                <c:pt idx="278">
                  <c:v>277</c:v>
                </c:pt>
                <c:pt idx="279">
                  <c:v>277</c:v>
                </c:pt>
                <c:pt idx="280">
                  <c:v>277</c:v>
                </c:pt>
                <c:pt idx="281">
                  <c:v>277</c:v>
                </c:pt>
                <c:pt idx="282">
                  <c:v>277</c:v>
                </c:pt>
                <c:pt idx="283">
                  <c:v>277</c:v>
                </c:pt>
                <c:pt idx="284">
                  <c:v>278</c:v>
                </c:pt>
                <c:pt idx="285">
                  <c:v>278</c:v>
                </c:pt>
                <c:pt idx="286">
                  <c:v>278</c:v>
                </c:pt>
                <c:pt idx="287">
                  <c:v>278</c:v>
                </c:pt>
                <c:pt idx="288">
                  <c:v>279</c:v>
                </c:pt>
                <c:pt idx="289">
                  <c:v>279</c:v>
                </c:pt>
                <c:pt idx="290">
                  <c:v>279</c:v>
                </c:pt>
                <c:pt idx="291">
                  <c:v>279</c:v>
                </c:pt>
                <c:pt idx="292">
                  <c:v>279</c:v>
                </c:pt>
                <c:pt idx="293">
                  <c:v>279</c:v>
                </c:pt>
                <c:pt idx="294">
                  <c:v>280</c:v>
                </c:pt>
                <c:pt idx="295">
                  <c:v>280</c:v>
                </c:pt>
                <c:pt idx="296">
                  <c:v>280</c:v>
                </c:pt>
                <c:pt idx="297">
                  <c:v>280</c:v>
                </c:pt>
                <c:pt idx="298">
                  <c:v>281</c:v>
                </c:pt>
                <c:pt idx="299">
                  <c:v>281</c:v>
                </c:pt>
                <c:pt idx="300">
                  <c:v>281</c:v>
                </c:pt>
                <c:pt idx="301">
                  <c:v>281</c:v>
                </c:pt>
                <c:pt idx="302">
                  <c:v>282</c:v>
                </c:pt>
                <c:pt idx="303">
                  <c:v>282</c:v>
                </c:pt>
                <c:pt idx="304">
                  <c:v>282</c:v>
                </c:pt>
                <c:pt idx="305">
                  <c:v>282</c:v>
                </c:pt>
                <c:pt idx="306">
                  <c:v>282</c:v>
                </c:pt>
                <c:pt idx="307">
                  <c:v>282</c:v>
                </c:pt>
                <c:pt idx="308">
                  <c:v>282</c:v>
                </c:pt>
                <c:pt idx="309">
                  <c:v>283</c:v>
                </c:pt>
                <c:pt idx="310">
                  <c:v>283</c:v>
                </c:pt>
                <c:pt idx="311">
                  <c:v>283</c:v>
                </c:pt>
                <c:pt idx="312">
                  <c:v>284</c:v>
                </c:pt>
                <c:pt idx="313">
                  <c:v>284</c:v>
                </c:pt>
                <c:pt idx="314">
                  <c:v>285</c:v>
                </c:pt>
                <c:pt idx="315">
                  <c:v>285</c:v>
                </c:pt>
                <c:pt idx="316">
                  <c:v>285</c:v>
                </c:pt>
                <c:pt idx="317">
                  <c:v>285</c:v>
                </c:pt>
                <c:pt idx="318">
                  <c:v>285</c:v>
                </c:pt>
                <c:pt idx="319">
                  <c:v>285</c:v>
                </c:pt>
                <c:pt idx="320">
                  <c:v>285</c:v>
                </c:pt>
                <c:pt idx="321">
                  <c:v>285</c:v>
                </c:pt>
                <c:pt idx="322">
                  <c:v>286</c:v>
                </c:pt>
                <c:pt idx="323">
                  <c:v>286</c:v>
                </c:pt>
                <c:pt idx="324">
                  <c:v>287</c:v>
                </c:pt>
                <c:pt idx="325">
                  <c:v>287</c:v>
                </c:pt>
                <c:pt idx="326">
                  <c:v>287</c:v>
                </c:pt>
                <c:pt idx="327">
                  <c:v>287</c:v>
                </c:pt>
                <c:pt idx="328">
                  <c:v>287</c:v>
                </c:pt>
                <c:pt idx="329">
                  <c:v>287</c:v>
                </c:pt>
                <c:pt idx="330">
                  <c:v>288</c:v>
                </c:pt>
                <c:pt idx="331">
                  <c:v>288</c:v>
                </c:pt>
                <c:pt idx="332">
                  <c:v>288</c:v>
                </c:pt>
                <c:pt idx="333">
                  <c:v>289</c:v>
                </c:pt>
                <c:pt idx="334">
                  <c:v>289</c:v>
                </c:pt>
                <c:pt idx="335">
                  <c:v>289</c:v>
                </c:pt>
                <c:pt idx="336">
                  <c:v>290</c:v>
                </c:pt>
                <c:pt idx="337">
                  <c:v>290</c:v>
                </c:pt>
                <c:pt idx="338">
                  <c:v>290</c:v>
                </c:pt>
                <c:pt idx="339">
                  <c:v>290</c:v>
                </c:pt>
                <c:pt idx="340">
                  <c:v>290</c:v>
                </c:pt>
                <c:pt idx="341">
                  <c:v>291</c:v>
                </c:pt>
                <c:pt idx="342">
                  <c:v>291</c:v>
                </c:pt>
                <c:pt idx="343">
                  <c:v>292</c:v>
                </c:pt>
                <c:pt idx="344">
                  <c:v>292</c:v>
                </c:pt>
                <c:pt idx="345">
                  <c:v>292</c:v>
                </c:pt>
                <c:pt idx="346">
                  <c:v>292</c:v>
                </c:pt>
                <c:pt idx="347">
                  <c:v>293</c:v>
                </c:pt>
                <c:pt idx="348">
                  <c:v>293</c:v>
                </c:pt>
                <c:pt idx="349">
                  <c:v>293</c:v>
                </c:pt>
                <c:pt idx="350">
                  <c:v>293</c:v>
                </c:pt>
                <c:pt idx="351">
                  <c:v>293</c:v>
                </c:pt>
                <c:pt idx="352">
                  <c:v>294</c:v>
                </c:pt>
                <c:pt idx="353">
                  <c:v>294</c:v>
                </c:pt>
                <c:pt idx="354">
                  <c:v>294</c:v>
                </c:pt>
                <c:pt idx="355">
                  <c:v>294</c:v>
                </c:pt>
                <c:pt idx="356">
                  <c:v>295</c:v>
                </c:pt>
                <c:pt idx="357">
                  <c:v>295</c:v>
                </c:pt>
                <c:pt idx="358">
                  <c:v>295</c:v>
                </c:pt>
                <c:pt idx="359">
                  <c:v>295</c:v>
                </c:pt>
                <c:pt idx="360">
                  <c:v>295</c:v>
                </c:pt>
                <c:pt idx="361">
                  <c:v>296</c:v>
                </c:pt>
                <c:pt idx="362">
                  <c:v>296</c:v>
                </c:pt>
                <c:pt idx="363">
                  <c:v>296</c:v>
                </c:pt>
                <c:pt idx="364">
                  <c:v>296</c:v>
                </c:pt>
                <c:pt idx="365">
                  <c:v>297</c:v>
                </c:pt>
                <c:pt idx="366">
                  <c:v>297</c:v>
                </c:pt>
                <c:pt idx="367">
                  <c:v>297</c:v>
                </c:pt>
                <c:pt idx="368">
                  <c:v>297</c:v>
                </c:pt>
                <c:pt idx="369">
                  <c:v>297</c:v>
                </c:pt>
                <c:pt idx="370">
                  <c:v>298</c:v>
                </c:pt>
                <c:pt idx="371">
                  <c:v>298</c:v>
                </c:pt>
                <c:pt idx="372">
                  <c:v>298</c:v>
                </c:pt>
                <c:pt idx="373">
                  <c:v>298</c:v>
                </c:pt>
                <c:pt idx="374">
                  <c:v>298</c:v>
                </c:pt>
                <c:pt idx="375">
                  <c:v>299</c:v>
                </c:pt>
                <c:pt idx="376">
                  <c:v>299</c:v>
                </c:pt>
                <c:pt idx="377">
                  <c:v>299</c:v>
                </c:pt>
                <c:pt idx="378">
                  <c:v>299</c:v>
                </c:pt>
                <c:pt idx="379">
                  <c:v>299</c:v>
                </c:pt>
                <c:pt idx="380">
                  <c:v>300</c:v>
                </c:pt>
                <c:pt idx="381">
                  <c:v>300</c:v>
                </c:pt>
                <c:pt idx="382">
                  <c:v>300</c:v>
                </c:pt>
                <c:pt idx="383">
                  <c:v>300</c:v>
                </c:pt>
                <c:pt idx="384">
                  <c:v>300</c:v>
                </c:pt>
                <c:pt idx="385">
                  <c:v>301</c:v>
                </c:pt>
                <c:pt idx="386">
                  <c:v>301</c:v>
                </c:pt>
                <c:pt idx="387">
                  <c:v>301</c:v>
                </c:pt>
                <c:pt idx="388">
                  <c:v>301</c:v>
                </c:pt>
                <c:pt idx="389">
                  <c:v>301</c:v>
                </c:pt>
                <c:pt idx="390">
                  <c:v>301</c:v>
                </c:pt>
                <c:pt idx="391">
                  <c:v>302</c:v>
                </c:pt>
                <c:pt idx="392">
                  <c:v>302</c:v>
                </c:pt>
                <c:pt idx="393">
                  <c:v>302</c:v>
                </c:pt>
                <c:pt idx="394">
                  <c:v>303</c:v>
                </c:pt>
                <c:pt idx="395">
                  <c:v>303</c:v>
                </c:pt>
                <c:pt idx="396">
                  <c:v>303</c:v>
                </c:pt>
                <c:pt idx="397">
                  <c:v>303</c:v>
                </c:pt>
                <c:pt idx="398">
                  <c:v>303</c:v>
                </c:pt>
                <c:pt idx="399">
                  <c:v>304</c:v>
                </c:pt>
                <c:pt idx="400">
                  <c:v>304</c:v>
                </c:pt>
                <c:pt idx="401">
                  <c:v>304</c:v>
                </c:pt>
                <c:pt idx="402">
                  <c:v>305</c:v>
                </c:pt>
                <c:pt idx="403">
                  <c:v>305</c:v>
                </c:pt>
                <c:pt idx="404">
                  <c:v>305</c:v>
                </c:pt>
                <c:pt idx="405">
                  <c:v>305</c:v>
                </c:pt>
                <c:pt idx="406">
                  <c:v>306</c:v>
                </c:pt>
                <c:pt idx="407">
                  <c:v>306</c:v>
                </c:pt>
                <c:pt idx="408">
                  <c:v>306</c:v>
                </c:pt>
                <c:pt idx="409">
                  <c:v>306</c:v>
                </c:pt>
                <c:pt idx="410">
                  <c:v>306</c:v>
                </c:pt>
                <c:pt idx="411">
                  <c:v>307</c:v>
                </c:pt>
                <c:pt idx="412">
                  <c:v>307</c:v>
                </c:pt>
                <c:pt idx="413">
                  <c:v>307</c:v>
                </c:pt>
                <c:pt idx="414">
                  <c:v>308</c:v>
                </c:pt>
                <c:pt idx="415">
                  <c:v>308</c:v>
                </c:pt>
                <c:pt idx="416">
                  <c:v>308</c:v>
                </c:pt>
                <c:pt idx="417">
                  <c:v>308</c:v>
                </c:pt>
                <c:pt idx="418">
                  <c:v>308</c:v>
                </c:pt>
                <c:pt idx="419">
                  <c:v>309</c:v>
                </c:pt>
                <c:pt idx="420">
                  <c:v>309</c:v>
                </c:pt>
                <c:pt idx="421">
                  <c:v>309</c:v>
                </c:pt>
                <c:pt idx="422">
                  <c:v>309</c:v>
                </c:pt>
                <c:pt idx="423">
                  <c:v>310</c:v>
                </c:pt>
                <c:pt idx="424">
                  <c:v>310</c:v>
                </c:pt>
                <c:pt idx="425">
                  <c:v>310</c:v>
                </c:pt>
                <c:pt idx="426">
                  <c:v>310</c:v>
                </c:pt>
                <c:pt idx="427">
                  <c:v>310</c:v>
                </c:pt>
                <c:pt idx="428">
                  <c:v>310</c:v>
                </c:pt>
                <c:pt idx="429">
                  <c:v>311</c:v>
                </c:pt>
                <c:pt idx="430">
                  <c:v>311</c:v>
                </c:pt>
                <c:pt idx="431">
                  <c:v>311</c:v>
                </c:pt>
                <c:pt idx="432">
                  <c:v>311</c:v>
                </c:pt>
                <c:pt idx="433">
                  <c:v>311</c:v>
                </c:pt>
                <c:pt idx="434">
                  <c:v>312</c:v>
                </c:pt>
                <c:pt idx="435">
                  <c:v>312</c:v>
                </c:pt>
                <c:pt idx="436">
                  <c:v>312</c:v>
                </c:pt>
                <c:pt idx="437">
                  <c:v>312</c:v>
                </c:pt>
                <c:pt idx="438">
                  <c:v>313</c:v>
                </c:pt>
                <c:pt idx="439">
                  <c:v>313</c:v>
                </c:pt>
                <c:pt idx="440">
                  <c:v>313</c:v>
                </c:pt>
                <c:pt idx="441">
                  <c:v>314</c:v>
                </c:pt>
                <c:pt idx="442">
                  <c:v>314</c:v>
                </c:pt>
                <c:pt idx="443">
                  <c:v>314</c:v>
                </c:pt>
                <c:pt idx="444">
                  <c:v>314</c:v>
                </c:pt>
                <c:pt idx="445">
                  <c:v>315</c:v>
                </c:pt>
                <c:pt idx="446">
                  <c:v>315</c:v>
                </c:pt>
                <c:pt idx="447">
                  <c:v>315</c:v>
                </c:pt>
                <c:pt idx="448">
                  <c:v>316</c:v>
                </c:pt>
                <c:pt idx="449">
                  <c:v>315</c:v>
                </c:pt>
                <c:pt idx="450">
                  <c:v>316</c:v>
                </c:pt>
                <c:pt idx="451">
                  <c:v>316</c:v>
                </c:pt>
                <c:pt idx="452">
                  <c:v>316</c:v>
                </c:pt>
                <c:pt idx="453">
                  <c:v>317</c:v>
                </c:pt>
                <c:pt idx="454">
                  <c:v>317</c:v>
                </c:pt>
                <c:pt idx="455">
                  <c:v>317</c:v>
                </c:pt>
                <c:pt idx="456">
                  <c:v>318</c:v>
                </c:pt>
                <c:pt idx="457">
                  <c:v>318</c:v>
                </c:pt>
                <c:pt idx="458">
                  <c:v>318</c:v>
                </c:pt>
                <c:pt idx="459">
                  <c:v>318</c:v>
                </c:pt>
                <c:pt idx="460">
                  <c:v>318</c:v>
                </c:pt>
                <c:pt idx="461">
                  <c:v>318</c:v>
                </c:pt>
                <c:pt idx="462">
                  <c:v>319</c:v>
                </c:pt>
                <c:pt idx="463">
                  <c:v>319</c:v>
                </c:pt>
                <c:pt idx="464">
                  <c:v>319</c:v>
                </c:pt>
                <c:pt idx="465">
                  <c:v>319</c:v>
                </c:pt>
                <c:pt idx="466">
                  <c:v>319</c:v>
                </c:pt>
                <c:pt idx="467">
                  <c:v>319</c:v>
                </c:pt>
                <c:pt idx="468">
                  <c:v>320</c:v>
                </c:pt>
                <c:pt idx="469">
                  <c:v>320</c:v>
                </c:pt>
                <c:pt idx="470">
                  <c:v>320</c:v>
                </c:pt>
                <c:pt idx="471">
                  <c:v>320</c:v>
                </c:pt>
                <c:pt idx="472">
                  <c:v>320</c:v>
                </c:pt>
                <c:pt idx="473">
                  <c:v>321</c:v>
                </c:pt>
                <c:pt idx="474">
                  <c:v>320</c:v>
                </c:pt>
                <c:pt idx="475">
                  <c:v>321</c:v>
                </c:pt>
                <c:pt idx="476">
                  <c:v>321</c:v>
                </c:pt>
                <c:pt idx="477">
                  <c:v>321</c:v>
                </c:pt>
                <c:pt idx="478">
                  <c:v>321</c:v>
                </c:pt>
                <c:pt idx="479">
                  <c:v>322</c:v>
                </c:pt>
                <c:pt idx="480">
                  <c:v>322</c:v>
                </c:pt>
                <c:pt idx="481">
                  <c:v>322</c:v>
                </c:pt>
                <c:pt idx="482">
                  <c:v>322</c:v>
                </c:pt>
                <c:pt idx="483">
                  <c:v>323</c:v>
                </c:pt>
                <c:pt idx="484">
                  <c:v>323</c:v>
                </c:pt>
                <c:pt idx="485">
                  <c:v>323</c:v>
                </c:pt>
                <c:pt idx="486">
                  <c:v>323</c:v>
                </c:pt>
                <c:pt idx="487">
                  <c:v>323</c:v>
                </c:pt>
                <c:pt idx="488">
                  <c:v>323</c:v>
                </c:pt>
                <c:pt idx="489">
                  <c:v>323</c:v>
                </c:pt>
                <c:pt idx="490">
                  <c:v>324</c:v>
                </c:pt>
                <c:pt idx="491">
                  <c:v>324</c:v>
                </c:pt>
                <c:pt idx="492">
                  <c:v>324</c:v>
                </c:pt>
                <c:pt idx="493">
                  <c:v>324</c:v>
                </c:pt>
                <c:pt idx="494">
                  <c:v>324</c:v>
                </c:pt>
                <c:pt idx="495">
                  <c:v>324</c:v>
                </c:pt>
                <c:pt idx="496">
                  <c:v>324</c:v>
                </c:pt>
                <c:pt idx="497">
                  <c:v>325</c:v>
                </c:pt>
                <c:pt idx="498">
                  <c:v>325</c:v>
                </c:pt>
                <c:pt idx="499">
                  <c:v>325</c:v>
                </c:pt>
                <c:pt idx="500">
                  <c:v>325</c:v>
                </c:pt>
                <c:pt idx="501">
                  <c:v>325</c:v>
                </c:pt>
                <c:pt idx="502">
                  <c:v>326</c:v>
                </c:pt>
                <c:pt idx="503">
                  <c:v>326</c:v>
                </c:pt>
                <c:pt idx="504">
                  <c:v>326</c:v>
                </c:pt>
                <c:pt idx="505">
                  <c:v>326</c:v>
                </c:pt>
                <c:pt idx="506">
                  <c:v>327</c:v>
                </c:pt>
                <c:pt idx="507">
                  <c:v>327</c:v>
                </c:pt>
                <c:pt idx="508">
                  <c:v>327</c:v>
                </c:pt>
                <c:pt idx="509">
                  <c:v>328</c:v>
                </c:pt>
                <c:pt idx="510">
                  <c:v>328</c:v>
                </c:pt>
                <c:pt idx="511">
                  <c:v>328</c:v>
                </c:pt>
                <c:pt idx="512">
                  <c:v>328</c:v>
                </c:pt>
                <c:pt idx="513">
                  <c:v>328</c:v>
                </c:pt>
                <c:pt idx="514">
                  <c:v>328</c:v>
                </c:pt>
                <c:pt idx="515">
                  <c:v>329</c:v>
                </c:pt>
                <c:pt idx="516">
                  <c:v>329</c:v>
                </c:pt>
                <c:pt idx="517">
                  <c:v>329</c:v>
                </c:pt>
                <c:pt idx="518">
                  <c:v>330</c:v>
                </c:pt>
                <c:pt idx="519">
                  <c:v>329</c:v>
                </c:pt>
                <c:pt idx="520">
                  <c:v>330</c:v>
                </c:pt>
                <c:pt idx="521">
                  <c:v>330</c:v>
                </c:pt>
                <c:pt idx="522">
                  <c:v>330</c:v>
                </c:pt>
                <c:pt idx="523">
                  <c:v>330</c:v>
                </c:pt>
                <c:pt idx="524">
                  <c:v>330</c:v>
                </c:pt>
                <c:pt idx="525">
                  <c:v>331</c:v>
                </c:pt>
                <c:pt idx="526">
                  <c:v>331</c:v>
                </c:pt>
                <c:pt idx="527">
                  <c:v>331</c:v>
                </c:pt>
                <c:pt idx="528">
                  <c:v>332</c:v>
                </c:pt>
                <c:pt idx="529">
                  <c:v>332</c:v>
                </c:pt>
                <c:pt idx="530">
                  <c:v>331</c:v>
                </c:pt>
                <c:pt idx="531">
                  <c:v>331</c:v>
                </c:pt>
                <c:pt idx="532">
                  <c:v>332</c:v>
                </c:pt>
                <c:pt idx="533">
                  <c:v>332</c:v>
                </c:pt>
                <c:pt idx="534">
                  <c:v>333</c:v>
                </c:pt>
                <c:pt idx="535">
                  <c:v>333</c:v>
                </c:pt>
                <c:pt idx="536">
                  <c:v>333</c:v>
                </c:pt>
                <c:pt idx="537">
                  <c:v>333</c:v>
                </c:pt>
                <c:pt idx="538">
                  <c:v>333</c:v>
                </c:pt>
                <c:pt idx="539">
                  <c:v>334</c:v>
                </c:pt>
                <c:pt idx="540">
                  <c:v>334</c:v>
                </c:pt>
                <c:pt idx="541">
                  <c:v>334</c:v>
                </c:pt>
                <c:pt idx="542">
                  <c:v>334</c:v>
                </c:pt>
                <c:pt idx="543">
                  <c:v>334</c:v>
                </c:pt>
                <c:pt idx="544">
                  <c:v>334</c:v>
                </c:pt>
                <c:pt idx="545">
                  <c:v>334</c:v>
                </c:pt>
                <c:pt idx="546">
                  <c:v>335</c:v>
                </c:pt>
                <c:pt idx="547">
                  <c:v>335</c:v>
                </c:pt>
                <c:pt idx="548">
                  <c:v>335</c:v>
                </c:pt>
                <c:pt idx="549">
                  <c:v>336</c:v>
                </c:pt>
                <c:pt idx="550">
                  <c:v>336</c:v>
                </c:pt>
                <c:pt idx="551">
                  <c:v>336</c:v>
                </c:pt>
                <c:pt idx="552">
                  <c:v>336</c:v>
                </c:pt>
                <c:pt idx="553">
                  <c:v>337</c:v>
                </c:pt>
                <c:pt idx="554">
                  <c:v>337</c:v>
                </c:pt>
                <c:pt idx="555">
                  <c:v>337</c:v>
                </c:pt>
                <c:pt idx="556">
                  <c:v>337</c:v>
                </c:pt>
                <c:pt idx="557">
                  <c:v>338</c:v>
                </c:pt>
                <c:pt idx="558">
                  <c:v>338</c:v>
                </c:pt>
                <c:pt idx="559">
                  <c:v>338</c:v>
                </c:pt>
                <c:pt idx="560">
                  <c:v>338</c:v>
                </c:pt>
                <c:pt idx="561">
                  <c:v>338</c:v>
                </c:pt>
                <c:pt idx="562">
                  <c:v>339</c:v>
                </c:pt>
                <c:pt idx="563">
                  <c:v>339</c:v>
                </c:pt>
                <c:pt idx="564">
                  <c:v>340</c:v>
                </c:pt>
                <c:pt idx="565">
                  <c:v>340</c:v>
                </c:pt>
                <c:pt idx="566">
                  <c:v>340</c:v>
                </c:pt>
                <c:pt idx="567">
                  <c:v>341</c:v>
                </c:pt>
                <c:pt idx="568">
                  <c:v>341</c:v>
                </c:pt>
                <c:pt idx="569">
                  <c:v>341</c:v>
                </c:pt>
                <c:pt idx="570">
                  <c:v>341</c:v>
                </c:pt>
                <c:pt idx="571">
                  <c:v>342</c:v>
                </c:pt>
                <c:pt idx="572">
                  <c:v>342</c:v>
                </c:pt>
                <c:pt idx="573">
                  <c:v>342</c:v>
                </c:pt>
                <c:pt idx="574">
                  <c:v>343</c:v>
                </c:pt>
                <c:pt idx="575">
                  <c:v>343</c:v>
                </c:pt>
                <c:pt idx="576">
                  <c:v>343</c:v>
                </c:pt>
                <c:pt idx="577">
                  <c:v>343</c:v>
                </c:pt>
                <c:pt idx="578">
                  <c:v>343</c:v>
                </c:pt>
                <c:pt idx="579">
                  <c:v>344</c:v>
                </c:pt>
                <c:pt idx="580">
                  <c:v>344</c:v>
                </c:pt>
                <c:pt idx="581">
                  <c:v>345</c:v>
                </c:pt>
                <c:pt idx="582">
                  <c:v>345</c:v>
                </c:pt>
                <c:pt idx="583">
                  <c:v>345</c:v>
                </c:pt>
                <c:pt idx="584">
                  <c:v>345</c:v>
                </c:pt>
                <c:pt idx="585">
                  <c:v>346</c:v>
                </c:pt>
                <c:pt idx="586">
                  <c:v>346</c:v>
                </c:pt>
                <c:pt idx="587">
                  <c:v>346</c:v>
                </c:pt>
                <c:pt idx="588">
                  <c:v>346</c:v>
                </c:pt>
                <c:pt idx="589">
                  <c:v>347</c:v>
                </c:pt>
                <c:pt idx="590">
                  <c:v>347</c:v>
                </c:pt>
                <c:pt idx="591">
                  <c:v>347</c:v>
                </c:pt>
                <c:pt idx="592">
                  <c:v>348</c:v>
                </c:pt>
                <c:pt idx="593">
                  <c:v>348</c:v>
                </c:pt>
                <c:pt idx="594">
                  <c:v>348</c:v>
                </c:pt>
                <c:pt idx="595">
                  <c:v>348</c:v>
                </c:pt>
                <c:pt idx="596">
                  <c:v>349</c:v>
                </c:pt>
                <c:pt idx="597">
                  <c:v>349</c:v>
                </c:pt>
                <c:pt idx="598">
                  <c:v>349</c:v>
                </c:pt>
                <c:pt idx="599">
                  <c:v>349</c:v>
                </c:pt>
                <c:pt idx="600">
                  <c:v>350</c:v>
                </c:pt>
                <c:pt idx="601">
                  <c:v>350</c:v>
                </c:pt>
                <c:pt idx="602">
                  <c:v>350</c:v>
                </c:pt>
                <c:pt idx="603">
                  <c:v>350</c:v>
                </c:pt>
                <c:pt idx="604">
                  <c:v>350</c:v>
                </c:pt>
                <c:pt idx="605">
                  <c:v>350</c:v>
                </c:pt>
                <c:pt idx="606">
                  <c:v>351</c:v>
                </c:pt>
                <c:pt idx="607">
                  <c:v>351</c:v>
                </c:pt>
                <c:pt idx="608">
                  <c:v>352</c:v>
                </c:pt>
                <c:pt idx="609">
                  <c:v>352</c:v>
                </c:pt>
                <c:pt idx="610">
                  <c:v>352</c:v>
                </c:pt>
                <c:pt idx="611">
                  <c:v>352</c:v>
                </c:pt>
                <c:pt idx="612">
                  <c:v>352</c:v>
                </c:pt>
                <c:pt idx="613">
                  <c:v>353</c:v>
                </c:pt>
                <c:pt idx="614">
                  <c:v>353</c:v>
                </c:pt>
                <c:pt idx="615">
                  <c:v>353</c:v>
                </c:pt>
                <c:pt idx="616">
                  <c:v>354</c:v>
                </c:pt>
                <c:pt idx="617">
                  <c:v>353</c:v>
                </c:pt>
                <c:pt idx="618">
                  <c:v>354</c:v>
                </c:pt>
                <c:pt idx="619">
                  <c:v>355</c:v>
                </c:pt>
                <c:pt idx="620">
                  <c:v>355</c:v>
                </c:pt>
                <c:pt idx="621">
                  <c:v>355</c:v>
                </c:pt>
                <c:pt idx="622">
                  <c:v>355</c:v>
                </c:pt>
                <c:pt idx="623">
                  <c:v>355</c:v>
                </c:pt>
                <c:pt idx="624">
                  <c:v>356</c:v>
                </c:pt>
                <c:pt idx="625">
                  <c:v>356</c:v>
                </c:pt>
                <c:pt idx="626">
                  <c:v>356</c:v>
                </c:pt>
                <c:pt idx="627">
                  <c:v>357</c:v>
                </c:pt>
                <c:pt idx="628">
                  <c:v>357</c:v>
                </c:pt>
                <c:pt idx="629">
                  <c:v>357</c:v>
                </c:pt>
                <c:pt idx="630">
                  <c:v>357</c:v>
                </c:pt>
                <c:pt idx="631">
                  <c:v>357</c:v>
                </c:pt>
                <c:pt idx="632">
                  <c:v>358</c:v>
                </c:pt>
                <c:pt idx="633">
                  <c:v>358</c:v>
                </c:pt>
                <c:pt idx="634">
                  <c:v>358</c:v>
                </c:pt>
                <c:pt idx="635">
                  <c:v>359</c:v>
                </c:pt>
                <c:pt idx="636">
                  <c:v>359</c:v>
                </c:pt>
                <c:pt idx="637">
                  <c:v>359</c:v>
                </c:pt>
                <c:pt idx="638">
                  <c:v>360</c:v>
                </c:pt>
                <c:pt idx="639">
                  <c:v>360</c:v>
                </c:pt>
                <c:pt idx="640">
                  <c:v>360</c:v>
                </c:pt>
                <c:pt idx="641">
                  <c:v>360</c:v>
                </c:pt>
                <c:pt idx="642">
                  <c:v>360</c:v>
                </c:pt>
                <c:pt idx="643">
                  <c:v>361</c:v>
                </c:pt>
                <c:pt idx="644">
                  <c:v>361</c:v>
                </c:pt>
                <c:pt idx="645">
                  <c:v>362</c:v>
                </c:pt>
                <c:pt idx="646">
                  <c:v>362</c:v>
                </c:pt>
                <c:pt idx="647">
                  <c:v>362</c:v>
                </c:pt>
                <c:pt idx="648">
                  <c:v>362</c:v>
                </c:pt>
                <c:pt idx="649">
                  <c:v>362</c:v>
                </c:pt>
                <c:pt idx="650">
                  <c:v>362</c:v>
                </c:pt>
                <c:pt idx="651">
                  <c:v>363</c:v>
                </c:pt>
                <c:pt idx="652">
                  <c:v>363</c:v>
                </c:pt>
                <c:pt idx="653">
                  <c:v>363</c:v>
                </c:pt>
                <c:pt idx="654">
                  <c:v>363</c:v>
                </c:pt>
                <c:pt idx="655">
                  <c:v>363</c:v>
                </c:pt>
                <c:pt idx="656">
                  <c:v>363</c:v>
                </c:pt>
                <c:pt idx="657">
                  <c:v>363</c:v>
                </c:pt>
                <c:pt idx="658">
                  <c:v>364</c:v>
                </c:pt>
                <c:pt idx="659">
                  <c:v>364</c:v>
                </c:pt>
                <c:pt idx="660">
                  <c:v>365</c:v>
                </c:pt>
                <c:pt idx="661">
                  <c:v>365</c:v>
                </c:pt>
                <c:pt idx="662">
                  <c:v>365</c:v>
                </c:pt>
                <c:pt idx="663">
                  <c:v>365</c:v>
                </c:pt>
                <c:pt idx="664">
                  <c:v>365</c:v>
                </c:pt>
                <c:pt idx="665">
                  <c:v>365</c:v>
                </c:pt>
                <c:pt idx="666">
                  <c:v>365</c:v>
                </c:pt>
                <c:pt idx="667">
                  <c:v>366</c:v>
                </c:pt>
                <c:pt idx="668">
                  <c:v>366</c:v>
                </c:pt>
                <c:pt idx="669">
                  <c:v>366</c:v>
                </c:pt>
                <c:pt idx="670">
                  <c:v>367</c:v>
                </c:pt>
                <c:pt idx="671">
                  <c:v>367</c:v>
                </c:pt>
                <c:pt idx="672">
                  <c:v>367</c:v>
                </c:pt>
                <c:pt idx="673">
                  <c:v>367</c:v>
                </c:pt>
                <c:pt idx="674">
                  <c:v>367</c:v>
                </c:pt>
                <c:pt idx="675">
                  <c:v>367</c:v>
                </c:pt>
                <c:pt idx="676">
                  <c:v>368</c:v>
                </c:pt>
                <c:pt idx="677">
                  <c:v>368</c:v>
                </c:pt>
                <c:pt idx="678">
                  <c:v>369</c:v>
                </c:pt>
                <c:pt idx="679">
                  <c:v>369</c:v>
                </c:pt>
                <c:pt idx="680">
                  <c:v>369</c:v>
                </c:pt>
                <c:pt idx="681">
                  <c:v>370</c:v>
                </c:pt>
                <c:pt idx="682">
                  <c:v>370</c:v>
                </c:pt>
                <c:pt idx="683">
                  <c:v>371</c:v>
                </c:pt>
                <c:pt idx="684">
                  <c:v>371</c:v>
                </c:pt>
                <c:pt idx="685">
                  <c:v>371</c:v>
                </c:pt>
                <c:pt idx="686">
                  <c:v>371</c:v>
                </c:pt>
                <c:pt idx="687">
                  <c:v>371</c:v>
                </c:pt>
                <c:pt idx="688">
                  <c:v>372</c:v>
                </c:pt>
                <c:pt idx="689">
                  <c:v>372</c:v>
                </c:pt>
                <c:pt idx="690">
                  <c:v>372</c:v>
                </c:pt>
                <c:pt idx="691">
                  <c:v>372</c:v>
                </c:pt>
                <c:pt idx="692">
                  <c:v>372</c:v>
                </c:pt>
                <c:pt idx="693">
                  <c:v>372</c:v>
                </c:pt>
                <c:pt idx="694">
                  <c:v>373</c:v>
                </c:pt>
                <c:pt idx="695">
                  <c:v>372</c:v>
                </c:pt>
                <c:pt idx="696">
                  <c:v>373</c:v>
                </c:pt>
                <c:pt idx="697">
                  <c:v>373</c:v>
                </c:pt>
                <c:pt idx="698">
                  <c:v>373</c:v>
                </c:pt>
                <c:pt idx="699">
                  <c:v>374</c:v>
                </c:pt>
                <c:pt idx="700">
                  <c:v>374</c:v>
                </c:pt>
                <c:pt idx="701">
                  <c:v>374</c:v>
                </c:pt>
                <c:pt idx="702">
                  <c:v>374</c:v>
                </c:pt>
                <c:pt idx="703">
                  <c:v>374</c:v>
                </c:pt>
                <c:pt idx="704">
                  <c:v>374</c:v>
                </c:pt>
                <c:pt idx="705">
                  <c:v>374</c:v>
                </c:pt>
                <c:pt idx="706">
                  <c:v>375</c:v>
                </c:pt>
                <c:pt idx="707">
                  <c:v>375</c:v>
                </c:pt>
                <c:pt idx="708">
                  <c:v>375</c:v>
                </c:pt>
                <c:pt idx="709">
                  <c:v>375</c:v>
                </c:pt>
                <c:pt idx="710">
                  <c:v>375</c:v>
                </c:pt>
                <c:pt idx="711">
                  <c:v>375</c:v>
                </c:pt>
                <c:pt idx="712">
                  <c:v>376</c:v>
                </c:pt>
                <c:pt idx="713">
                  <c:v>376</c:v>
                </c:pt>
                <c:pt idx="714">
                  <c:v>376</c:v>
                </c:pt>
                <c:pt idx="715">
                  <c:v>376</c:v>
                </c:pt>
                <c:pt idx="716">
                  <c:v>376</c:v>
                </c:pt>
                <c:pt idx="717">
                  <c:v>377</c:v>
                </c:pt>
                <c:pt idx="718">
                  <c:v>377</c:v>
                </c:pt>
                <c:pt idx="719">
                  <c:v>377</c:v>
                </c:pt>
                <c:pt idx="720">
                  <c:v>377</c:v>
                </c:pt>
                <c:pt idx="721">
                  <c:v>377</c:v>
                </c:pt>
                <c:pt idx="722">
                  <c:v>377</c:v>
                </c:pt>
                <c:pt idx="723">
                  <c:v>378</c:v>
                </c:pt>
                <c:pt idx="724">
                  <c:v>377</c:v>
                </c:pt>
                <c:pt idx="725">
                  <c:v>378</c:v>
                </c:pt>
                <c:pt idx="726">
                  <c:v>378</c:v>
                </c:pt>
                <c:pt idx="727">
                  <c:v>378</c:v>
                </c:pt>
                <c:pt idx="728">
                  <c:v>378</c:v>
                </c:pt>
                <c:pt idx="729">
                  <c:v>379</c:v>
                </c:pt>
                <c:pt idx="730">
                  <c:v>379</c:v>
                </c:pt>
                <c:pt idx="731">
                  <c:v>379</c:v>
                </c:pt>
                <c:pt idx="732">
                  <c:v>379</c:v>
                </c:pt>
                <c:pt idx="733">
                  <c:v>380</c:v>
                </c:pt>
                <c:pt idx="734">
                  <c:v>379</c:v>
                </c:pt>
                <c:pt idx="735">
                  <c:v>380</c:v>
                </c:pt>
                <c:pt idx="736">
                  <c:v>380</c:v>
                </c:pt>
                <c:pt idx="737">
                  <c:v>380</c:v>
                </c:pt>
                <c:pt idx="738">
                  <c:v>380</c:v>
                </c:pt>
                <c:pt idx="739">
                  <c:v>380</c:v>
                </c:pt>
                <c:pt idx="740">
                  <c:v>381</c:v>
                </c:pt>
                <c:pt idx="741">
                  <c:v>381</c:v>
                </c:pt>
                <c:pt idx="742">
                  <c:v>381</c:v>
                </c:pt>
                <c:pt idx="743">
                  <c:v>382</c:v>
                </c:pt>
                <c:pt idx="744">
                  <c:v>383</c:v>
                </c:pt>
                <c:pt idx="745">
                  <c:v>383</c:v>
                </c:pt>
                <c:pt idx="746">
                  <c:v>383</c:v>
                </c:pt>
                <c:pt idx="747">
                  <c:v>384</c:v>
                </c:pt>
                <c:pt idx="748">
                  <c:v>384</c:v>
                </c:pt>
                <c:pt idx="749">
                  <c:v>384</c:v>
                </c:pt>
                <c:pt idx="750">
                  <c:v>385</c:v>
                </c:pt>
                <c:pt idx="751">
                  <c:v>385</c:v>
                </c:pt>
                <c:pt idx="752">
                  <c:v>385</c:v>
                </c:pt>
                <c:pt idx="753">
                  <c:v>385</c:v>
                </c:pt>
                <c:pt idx="754">
                  <c:v>385</c:v>
                </c:pt>
                <c:pt idx="755">
                  <c:v>385</c:v>
                </c:pt>
                <c:pt idx="756">
                  <c:v>386</c:v>
                </c:pt>
                <c:pt idx="757">
                  <c:v>386</c:v>
                </c:pt>
                <c:pt idx="758">
                  <c:v>386</c:v>
                </c:pt>
                <c:pt idx="759">
                  <c:v>387</c:v>
                </c:pt>
                <c:pt idx="760">
                  <c:v>386</c:v>
                </c:pt>
                <c:pt idx="761">
                  <c:v>387</c:v>
                </c:pt>
                <c:pt idx="762">
                  <c:v>387</c:v>
                </c:pt>
                <c:pt idx="763">
                  <c:v>387</c:v>
                </c:pt>
                <c:pt idx="764">
                  <c:v>387</c:v>
                </c:pt>
                <c:pt idx="765">
                  <c:v>388</c:v>
                </c:pt>
                <c:pt idx="766">
                  <c:v>388</c:v>
                </c:pt>
                <c:pt idx="767">
                  <c:v>388</c:v>
                </c:pt>
                <c:pt idx="768">
                  <c:v>389</c:v>
                </c:pt>
                <c:pt idx="769">
                  <c:v>389</c:v>
                </c:pt>
                <c:pt idx="770">
                  <c:v>389</c:v>
                </c:pt>
                <c:pt idx="771">
                  <c:v>389</c:v>
                </c:pt>
                <c:pt idx="772">
                  <c:v>389</c:v>
                </c:pt>
                <c:pt idx="773">
                  <c:v>389</c:v>
                </c:pt>
                <c:pt idx="774">
                  <c:v>389</c:v>
                </c:pt>
                <c:pt idx="775">
                  <c:v>389</c:v>
                </c:pt>
                <c:pt idx="776">
                  <c:v>390</c:v>
                </c:pt>
                <c:pt idx="777">
                  <c:v>390</c:v>
                </c:pt>
                <c:pt idx="778">
                  <c:v>390</c:v>
                </c:pt>
                <c:pt idx="779">
                  <c:v>390</c:v>
                </c:pt>
                <c:pt idx="780">
                  <c:v>390</c:v>
                </c:pt>
                <c:pt idx="781">
                  <c:v>390</c:v>
                </c:pt>
                <c:pt idx="782">
                  <c:v>390</c:v>
                </c:pt>
                <c:pt idx="783">
                  <c:v>390</c:v>
                </c:pt>
                <c:pt idx="784">
                  <c:v>389</c:v>
                </c:pt>
                <c:pt idx="785">
                  <c:v>389</c:v>
                </c:pt>
                <c:pt idx="786">
                  <c:v>389</c:v>
                </c:pt>
                <c:pt idx="787">
                  <c:v>388</c:v>
                </c:pt>
                <c:pt idx="788">
                  <c:v>388</c:v>
                </c:pt>
                <c:pt idx="789">
                  <c:v>388</c:v>
                </c:pt>
                <c:pt idx="790">
                  <c:v>387</c:v>
                </c:pt>
                <c:pt idx="791">
                  <c:v>387</c:v>
                </c:pt>
                <c:pt idx="792">
                  <c:v>386</c:v>
                </c:pt>
                <c:pt idx="793">
                  <c:v>386</c:v>
                </c:pt>
                <c:pt idx="794">
                  <c:v>385</c:v>
                </c:pt>
                <c:pt idx="795">
                  <c:v>385</c:v>
                </c:pt>
                <c:pt idx="796">
                  <c:v>385</c:v>
                </c:pt>
                <c:pt idx="797">
                  <c:v>385</c:v>
                </c:pt>
                <c:pt idx="798">
                  <c:v>385</c:v>
                </c:pt>
                <c:pt idx="799">
                  <c:v>384</c:v>
                </c:pt>
                <c:pt idx="800">
                  <c:v>384</c:v>
                </c:pt>
                <c:pt idx="801">
                  <c:v>383</c:v>
                </c:pt>
                <c:pt idx="802">
                  <c:v>383</c:v>
                </c:pt>
                <c:pt idx="803">
                  <c:v>381</c:v>
                </c:pt>
                <c:pt idx="804">
                  <c:v>381</c:v>
                </c:pt>
                <c:pt idx="805">
                  <c:v>381</c:v>
                </c:pt>
                <c:pt idx="806">
                  <c:v>380</c:v>
                </c:pt>
                <c:pt idx="807">
                  <c:v>380</c:v>
                </c:pt>
                <c:pt idx="808">
                  <c:v>380</c:v>
                </c:pt>
                <c:pt idx="809">
                  <c:v>380</c:v>
                </c:pt>
                <c:pt idx="810">
                  <c:v>379</c:v>
                </c:pt>
                <c:pt idx="811">
                  <c:v>379</c:v>
                </c:pt>
                <c:pt idx="812">
                  <c:v>379</c:v>
                </c:pt>
                <c:pt idx="813">
                  <c:v>379</c:v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  <c:pt idx="818">
                  <c:v/>
                </c:pt>
                <c:pt idx="819">
                  <c:v/>
                </c:pt>
                <c:pt idx="820">
                  <c:v/>
                </c:pt>
                <c:pt idx="821">
                  <c:v/>
                </c:pt>
                <c:pt idx="822">
                  <c:v/>
                </c:pt>
                <c:pt idx="823">
                  <c:v/>
                </c:pt>
              </c:numCache>
            </c:numRef>
          </c:yVal>
          <c:smooth val="0"/>
        </c:ser>
        <c:axId val="277486221"/>
        <c:axId val="1727097"/>
      </c:scatterChart>
      <c:valAx>
        <c:axId val="277486221"/>
        <c:scaling>
          <c:orientation val="minMax"/>
        </c:scaling>
        <c:axPos val="b"/>
        <c:crossAx val="1727097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1727097"/>
        <c:scaling>
          <c:orientation val="minMax"/>
          <c:min val="150"/>
        </c:scaling>
        <c:axPos val="l"/>
        <c:crossAx val="277486221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24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ex1_D50_heatTemp2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Sheet1!$A$2:$A$636</c:f>
              <c:numCache>
                <c:formatCode>General</c:formatCode>
                <c:ptCount val="635"/>
                <c:pt idx="0">
                  <c:v>135.26</c:v>
                </c:pt>
                <c:pt idx="1">
                  <c:v>135.53</c:v>
                </c:pt>
                <c:pt idx="2">
                  <c:v>135.77</c:v>
                </c:pt>
                <c:pt idx="3">
                  <c:v>136</c:v>
                </c:pt>
                <c:pt idx="4">
                  <c:v>136.29</c:v>
                </c:pt>
                <c:pt idx="5">
                  <c:v>136.52</c:v>
                </c:pt>
                <c:pt idx="6">
                  <c:v>136.75</c:v>
                </c:pt>
                <c:pt idx="7">
                  <c:v>137.03</c:v>
                </c:pt>
                <c:pt idx="8">
                  <c:v>137.27</c:v>
                </c:pt>
                <c:pt idx="9">
                  <c:v>137.5</c:v>
                </c:pt>
                <c:pt idx="10">
                  <c:v>137.78</c:v>
                </c:pt>
                <c:pt idx="11">
                  <c:v>138.02</c:v>
                </c:pt>
                <c:pt idx="12">
                  <c:v>138.25</c:v>
                </c:pt>
                <c:pt idx="13">
                  <c:v>138.53</c:v>
                </c:pt>
                <c:pt idx="14">
                  <c:v>138.78</c:v>
                </c:pt>
                <c:pt idx="15">
                  <c:v>139</c:v>
                </c:pt>
                <c:pt idx="16">
                  <c:v>139.28</c:v>
                </c:pt>
                <c:pt idx="17">
                  <c:v>139.52</c:v>
                </c:pt>
                <c:pt idx="18">
                  <c:v>139.75</c:v>
                </c:pt>
                <c:pt idx="19">
                  <c:v>140.03</c:v>
                </c:pt>
                <c:pt idx="20">
                  <c:v>140.29</c:v>
                </c:pt>
                <c:pt idx="21">
                  <c:v>140.53</c:v>
                </c:pt>
                <c:pt idx="22">
                  <c:v>140.76</c:v>
                </c:pt>
                <c:pt idx="23">
                  <c:v>141.04</c:v>
                </c:pt>
                <c:pt idx="24">
                  <c:v>141.28</c:v>
                </c:pt>
                <c:pt idx="25">
                  <c:v>141.51</c:v>
                </c:pt>
                <c:pt idx="26">
                  <c:v>141.75</c:v>
                </c:pt>
                <c:pt idx="27">
                  <c:v>142.03</c:v>
                </c:pt>
                <c:pt idx="28">
                  <c:v>142.27</c:v>
                </c:pt>
                <c:pt idx="29">
                  <c:v>142.5</c:v>
                </c:pt>
                <c:pt idx="30">
                  <c:v>142.78</c:v>
                </c:pt>
                <c:pt idx="31">
                  <c:v>143.03</c:v>
                </c:pt>
                <c:pt idx="32">
                  <c:v>143.26</c:v>
                </c:pt>
                <c:pt idx="33">
                  <c:v>143.54</c:v>
                </c:pt>
                <c:pt idx="34">
                  <c:v>143.77</c:v>
                </c:pt>
                <c:pt idx="35">
                  <c:v>144</c:v>
                </c:pt>
                <c:pt idx="36">
                  <c:v>144.28</c:v>
                </c:pt>
                <c:pt idx="37">
                  <c:v>144.52</c:v>
                </c:pt>
                <c:pt idx="38">
                  <c:v>144.75</c:v>
                </c:pt>
                <c:pt idx="39">
                  <c:v>145.03</c:v>
                </c:pt>
                <c:pt idx="40">
                  <c:v>145.27</c:v>
                </c:pt>
                <c:pt idx="41">
                  <c:v>145.5</c:v>
                </c:pt>
                <c:pt idx="42">
                  <c:v>145.78</c:v>
                </c:pt>
                <c:pt idx="43">
                  <c:v>146.02</c:v>
                </c:pt>
                <c:pt idx="44">
                  <c:v>146.25</c:v>
                </c:pt>
                <c:pt idx="45">
                  <c:v>146.53</c:v>
                </c:pt>
                <c:pt idx="46">
                  <c:v>146.77</c:v>
                </c:pt>
                <c:pt idx="47">
                  <c:v>147</c:v>
                </c:pt>
                <c:pt idx="48">
                  <c:v>147.28</c:v>
                </c:pt>
                <c:pt idx="49">
                  <c:v>147.52</c:v>
                </c:pt>
                <c:pt idx="50">
                  <c:v>147.75</c:v>
                </c:pt>
                <c:pt idx="51">
                  <c:v>148.03</c:v>
                </c:pt>
                <c:pt idx="52">
                  <c:v>148.27</c:v>
                </c:pt>
                <c:pt idx="53">
                  <c:v>148.5</c:v>
                </c:pt>
                <c:pt idx="54">
                  <c:v>148.78</c:v>
                </c:pt>
                <c:pt idx="55">
                  <c:v>149.01</c:v>
                </c:pt>
                <c:pt idx="56">
                  <c:v>149.29</c:v>
                </c:pt>
                <c:pt idx="57">
                  <c:v>149.53</c:v>
                </c:pt>
                <c:pt idx="58">
                  <c:v>149.76</c:v>
                </c:pt>
                <c:pt idx="59">
                  <c:v>150.04</c:v>
                </c:pt>
                <c:pt idx="60">
                  <c:v>150.28</c:v>
                </c:pt>
                <c:pt idx="61">
                  <c:v>150.51</c:v>
                </c:pt>
                <c:pt idx="62">
                  <c:v>150.79</c:v>
                </c:pt>
                <c:pt idx="63">
                  <c:v>151.03</c:v>
                </c:pt>
                <c:pt idx="64">
                  <c:v>151.26</c:v>
                </c:pt>
                <c:pt idx="65">
                  <c:v>151.54</c:v>
                </c:pt>
                <c:pt idx="66">
                  <c:v>151.78</c:v>
                </c:pt>
                <c:pt idx="67">
                  <c:v>152.01</c:v>
                </c:pt>
                <c:pt idx="68">
                  <c:v>152.29</c:v>
                </c:pt>
                <c:pt idx="69">
                  <c:v>152.53</c:v>
                </c:pt>
                <c:pt idx="70">
                  <c:v>152.76</c:v>
                </c:pt>
                <c:pt idx="71">
                  <c:v>153.04</c:v>
                </c:pt>
                <c:pt idx="72">
                  <c:v>153.28</c:v>
                </c:pt>
                <c:pt idx="73">
                  <c:v>153.51</c:v>
                </c:pt>
                <c:pt idx="74">
                  <c:v>153.79</c:v>
                </c:pt>
                <c:pt idx="75">
                  <c:v>154.02</c:v>
                </c:pt>
                <c:pt idx="76">
                  <c:v>154.26</c:v>
                </c:pt>
                <c:pt idx="77">
                  <c:v>154.54</c:v>
                </c:pt>
                <c:pt idx="78">
                  <c:v>154.77</c:v>
                </c:pt>
                <c:pt idx="79">
                  <c:v>155.01</c:v>
                </c:pt>
                <c:pt idx="80">
                  <c:v>155.29</c:v>
                </c:pt>
                <c:pt idx="81">
                  <c:v>155.53</c:v>
                </c:pt>
                <c:pt idx="82">
                  <c:v>155.76</c:v>
                </c:pt>
                <c:pt idx="83">
                  <c:v>156.04</c:v>
                </c:pt>
                <c:pt idx="84">
                  <c:v>156.28</c:v>
                </c:pt>
                <c:pt idx="85">
                  <c:v>156.51</c:v>
                </c:pt>
                <c:pt idx="86">
                  <c:v>156.75</c:v>
                </c:pt>
                <c:pt idx="87">
                  <c:v>157.03</c:v>
                </c:pt>
                <c:pt idx="88">
                  <c:v>157.27</c:v>
                </c:pt>
                <c:pt idx="89">
                  <c:v>157.5</c:v>
                </c:pt>
                <c:pt idx="90">
                  <c:v>157.78</c:v>
                </c:pt>
                <c:pt idx="91">
                  <c:v>158.02</c:v>
                </c:pt>
                <c:pt idx="92">
                  <c:v>158.25</c:v>
                </c:pt>
                <c:pt idx="93">
                  <c:v>158.53</c:v>
                </c:pt>
                <c:pt idx="94">
                  <c:v>158.76</c:v>
                </c:pt>
                <c:pt idx="95">
                  <c:v>159.04</c:v>
                </c:pt>
                <c:pt idx="96">
                  <c:v>159.27</c:v>
                </c:pt>
                <c:pt idx="97">
                  <c:v>159.51</c:v>
                </c:pt>
                <c:pt idx="98">
                  <c:v>159.79</c:v>
                </c:pt>
                <c:pt idx="99">
                  <c:v>160.02</c:v>
                </c:pt>
                <c:pt idx="100">
                  <c:v>160.26</c:v>
                </c:pt>
                <c:pt idx="101">
                  <c:v>160.54</c:v>
                </c:pt>
                <c:pt idx="102">
                  <c:v>160.77</c:v>
                </c:pt>
                <c:pt idx="103">
                  <c:v>161.01</c:v>
                </c:pt>
                <c:pt idx="104">
                  <c:v>161.29</c:v>
                </c:pt>
                <c:pt idx="105">
                  <c:v>161.52</c:v>
                </c:pt>
                <c:pt idx="106">
                  <c:v>161.76</c:v>
                </c:pt>
                <c:pt idx="107">
                  <c:v>162.04</c:v>
                </c:pt>
                <c:pt idx="108">
                  <c:v>162.27</c:v>
                </c:pt>
                <c:pt idx="109">
                  <c:v>162.51</c:v>
                </c:pt>
                <c:pt idx="110">
                  <c:v>162.79</c:v>
                </c:pt>
                <c:pt idx="111">
                  <c:v>163.02</c:v>
                </c:pt>
                <c:pt idx="112">
                  <c:v>163.26</c:v>
                </c:pt>
                <c:pt idx="113">
                  <c:v>163.55</c:v>
                </c:pt>
                <c:pt idx="114">
                  <c:v>163.78</c:v>
                </c:pt>
                <c:pt idx="115">
                  <c:v>164.02</c:v>
                </c:pt>
                <c:pt idx="116">
                  <c:v>164.25</c:v>
                </c:pt>
                <c:pt idx="117">
                  <c:v>164.54</c:v>
                </c:pt>
                <c:pt idx="118">
                  <c:v>164.77</c:v>
                </c:pt>
                <c:pt idx="119">
                  <c:v>165.01</c:v>
                </c:pt>
                <c:pt idx="120">
                  <c:v>165.29</c:v>
                </c:pt>
                <c:pt idx="121">
                  <c:v>165.52</c:v>
                </c:pt>
                <c:pt idx="122">
                  <c:v>165.76</c:v>
                </c:pt>
                <c:pt idx="123">
                  <c:v>166.04</c:v>
                </c:pt>
                <c:pt idx="124">
                  <c:v>166.27</c:v>
                </c:pt>
                <c:pt idx="125">
                  <c:v>166.51</c:v>
                </c:pt>
                <c:pt idx="126">
                  <c:v>166.79</c:v>
                </c:pt>
                <c:pt idx="127">
                  <c:v>167.02</c:v>
                </c:pt>
                <c:pt idx="128">
                  <c:v>167.26</c:v>
                </c:pt>
                <c:pt idx="129">
                  <c:v>167.54</c:v>
                </c:pt>
                <c:pt idx="130">
                  <c:v>167.77</c:v>
                </c:pt>
                <c:pt idx="131">
                  <c:v>168.01</c:v>
                </c:pt>
                <c:pt idx="132">
                  <c:v>168.29</c:v>
                </c:pt>
                <c:pt idx="133">
                  <c:v>168.52</c:v>
                </c:pt>
                <c:pt idx="134">
                  <c:v>168.76</c:v>
                </c:pt>
                <c:pt idx="135">
                  <c:v>169.04</c:v>
                </c:pt>
                <c:pt idx="136">
                  <c:v>169.27</c:v>
                </c:pt>
                <c:pt idx="137">
                  <c:v>169.51</c:v>
                </c:pt>
                <c:pt idx="138">
                  <c:v>169.79</c:v>
                </c:pt>
                <c:pt idx="139">
                  <c:v>170.02</c:v>
                </c:pt>
                <c:pt idx="140">
                  <c:v>170.26</c:v>
                </c:pt>
                <c:pt idx="141">
                  <c:v>170.54</c:v>
                </c:pt>
                <c:pt idx="142">
                  <c:v>170.77</c:v>
                </c:pt>
                <c:pt idx="143">
                  <c:v>171.01</c:v>
                </c:pt>
                <c:pt idx="144">
                  <c:v>171.29</c:v>
                </c:pt>
                <c:pt idx="145">
                  <c:v>171.52</c:v>
                </c:pt>
                <c:pt idx="146">
                  <c:v>171.76</c:v>
                </c:pt>
                <c:pt idx="147">
                  <c:v>172.04</c:v>
                </c:pt>
                <c:pt idx="148">
                  <c:v>172.27</c:v>
                </c:pt>
                <c:pt idx="149">
                  <c:v>172.51</c:v>
                </c:pt>
                <c:pt idx="150">
                  <c:v>172.79</c:v>
                </c:pt>
                <c:pt idx="151">
                  <c:v>173.02</c:v>
                </c:pt>
                <c:pt idx="152">
                  <c:v>173.26</c:v>
                </c:pt>
                <c:pt idx="153">
                  <c:v>173.54</c:v>
                </c:pt>
                <c:pt idx="154">
                  <c:v>173.78</c:v>
                </c:pt>
                <c:pt idx="155">
                  <c:v>174.02</c:v>
                </c:pt>
                <c:pt idx="156">
                  <c:v>174.25</c:v>
                </c:pt>
                <c:pt idx="157">
                  <c:v>174.53</c:v>
                </c:pt>
                <c:pt idx="158">
                  <c:v>174.77</c:v>
                </c:pt>
                <c:pt idx="159">
                  <c:v>175.04</c:v>
                </c:pt>
                <c:pt idx="160">
                  <c:v>175.27</c:v>
                </c:pt>
                <c:pt idx="161">
                  <c:v>175.51</c:v>
                </c:pt>
                <c:pt idx="162">
                  <c:v>175.79</c:v>
                </c:pt>
                <c:pt idx="163">
                  <c:v>176.02</c:v>
                </c:pt>
                <c:pt idx="164">
                  <c:v>176.26</c:v>
                </c:pt>
                <c:pt idx="165">
                  <c:v>176.54</c:v>
                </c:pt>
                <c:pt idx="166">
                  <c:v>176.77</c:v>
                </c:pt>
                <c:pt idx="167">
                  <c:v>177.01</c:v>
                </c:pt>
                <c:pt idx="168">
                  <c:v>177.29</c:v>
                </c:pt>
                <c:pt idx="169">
                  <c:v>177.52</c:v>
                </c:pt>
                <c:pt idx="170">
                  <c:v>177.76</c:v>
                </c:pt>
                <c:pt idx="171">
                  <c:v>178.04</c:v>
                </c:pt>
                <c:pt idx="172">
                  <c:v>178.27</c:v>
                </c:pt>
                <c:pt idx="173">
                  <c:v>178.51</c:v>
                </c:pt>
                <c:pt idx="174">
                  <c:v>178.79</c:v>
                </c:pt>
                <c:pt idx="175">
                  <c:v>179.02</c:v>
                </c:pt>
                <c:pt idx="176">
                  <c:v>179.25</c:v>
                </c:pt>
                <c:pt idx="177">
                  <c:v>179.53</c:v>
                </c:pt>
                <c:pt idx="178">
                  <c:v>179.77</c:v>
                </c:pt>
                <c:pt idx="179">
                  <c:v>180.01</c:v>
                </c:pt>
                <c:pt idx="180">
                  <c:v>180.29</c:v>
                </c:pt>
                <c:pt idx="181">
                  <c:v>180.53</c:v>
                </c:pt>
                <c:pt idx="182">
                  <c:v>180.76</c:v>
                </c:pt>
                <c:pt idx="183">
                  <c:v>181.04</c:v>
                </c:pt>
                <c:pt idx="184">
                  <c:v>181.28</c:v>
                </c:pt>
                <c:pt idx="185">
                  <c:v>181.51</c:v>
                </c:pt>
                <c:pt idx="186">
                  <c:v>181.79</c:v>
                </c:pt>
                <c:pt idx="187">
                  <c:v>182.03</c:v>
                </c:pt>
                <c:pt idx="188">
                  <c:v>182.26</c:v>
                </c:pt>
                <c:pt idx="189">
                  <c:v>182.54</c:v>
                </c:pt>
                <c:pt idx="190">
                  <c:v>182.78</c:v>
                </c:pt>
                <c:pt idx="191">
                  <c:v>183.01</c:v>
                </c:pt>
                <c:pt idx="192">
                  <c:v>183.29</c:v>
                </c:pt>
                <c:pt idx="193">
                  <c:v>183.53</c:v>
                </c:pt>
                <c:pt idx="194">
                  <c:v>183.76</c:v>
                </c:pt>
                <c:pt idx="195">
                  <c:v>184.04</c:v>
                </c:pt>
                <c:pt idx="196">
                  <c:v>184.28</c:v>
                </c:pt>
                <c:pt idx="197">
                  <c:v>184.51</c:v>
                </c:pt>
                <c:pt idx="198">
                  <c:v>184.79</c:v>
                </c:pt>
                <c:pt idx="199">
                  <c:v>185.03</c:v>
                </c:pt>
                <c:pt idx="200">
                  <c:v>185.26</c:v>
                </c:pt>
                <c:pt idx="201">
                  <c:v>185.5</c:v>
                </c:pt>
                <c:pt idx="202">
                  <c:v>185.78</c:v>
                </c:pt>
                <c:pt idx="203">
                  <c:v>186.02</c:v>
                </c:pt>
                <c:pt idx="204">
                  <c:v>186.25</c:v>
                </c:pt>
                <c:pt idx="205">
                  <c:v>186.54</c:v>
                </c:pt>
                <c:pt idx="206">
                  <c:v>186.77</c:v>
                </c:pt>
                <c:pt idx="207">
                  <c:v>187</c:v>
                </c:pt>
                <c:pt idx="208">
                  <c:v>187.28</c:v>
                </c:pt>
                <c:pt idx="209">
                  <c:v>187.51</c:v>
                </c:pt>
                <c:pt idx="210">
                  <c:v>187.79</c:v>
                </c:pt>
                <c:pt idx="211">
                  <c:v>188.03</c:v>
                </c:pt>
                <c:pt idx="212">
                  <c:v>188.26</c:v>
                </c:pt>
                <c:pt idx="213">
                  <c:v>188.54</c:v>
                </c:pt>
                <c:pt idx="214">
                  <c:v>188.78</c:v>
                </c:pt>
                <c:pt idx="215">
                  <c:v>189.01</c:v>
                </c:pt>
                <c:pt idx="216">
                  <c:v>189.29</c:v>
                </c:pt>
                <c:pt idx="217">
                  <c:v>189.52</c:v>
                </c:pt>
                <c:pt idx="218">
                  <c:v>189.76</c:v>
                </c:pt>
                <c:pt idx="219">
                  <c:v>190.04</c:v>
                </c:pt>
                <c:pt idx="220">
                  <c:v>190.27</c:v>
                </c:pt>
                <c:pt idx="221">
                  <c:v>190.51</c:v>
                </c:pt>
                <c:pt idx="222">
                  <c:v>190.79</c:v>
                </c:pt>
                <c:pt idx="223">
                  <c:v>191.03</c:v>
                </c:pt>
                <c:pt idx="224">
                  <c:v>191.26</c:v>
                </c:pt>
                <c:pt idx="225">
                  <c:v>191.51</c:v>
                </c:pt>
                <c:pt idx="226">
                  <c:v>191.78</c:v>
                </c:pt>
                <c:pt idx="227">
                  <c:v>192.02</c:v>
                </c:pt>
                <c:pt idx="228">
                  <c:v>192.25</c:v>
                </c:pt>
                <c:pt idx="229">
                  <c:v>192.53</c:v>
                </c:pt>
                <c:pt idx="230">
                  <c:v>192.77</c:v>
                </c:pt>
                <c:pt idx="231">
                  <c:v>193</c:v>
                </c:pt>
                <c:pt idx="232">
                  <c:v>193.28</c:v>
                </c:pt>
                <c:pt idx="233">
                  <c:v>193.52</c:v>
                </c:pt>
                <c:pt idx="234">
                  <c:v>193.75</c:v>
                </c:pt>
                <c:pt idx="235">
                  <c:v>194.03</c:v>
                </c:pt>
                <c:pt idx="236">
                  <c:v>194.27</c:v>
                </c:pt>
                <c:pt idx="237">
                  <c:v>194.5</c:v>
                </c:pt>
                <c:pt idx="238">
                  <c:v>194.78</c:v>
                </c:pt>
                <c:pt idx="239">
                  <c:v>195.02</c:v>
                </c:pt>
                <c:pt idx="240">
                  <c:v>195.25</c:v>
                </c:pt>
                <c:pt idx="241">
                  <c:v>195.54</c:v>
                </c:pt>
                <c:pt idx="242">
                  <c:v>195.78</c:v>
                </c:pt>
                <c:pt idx="243">
                  <c:v>196.01</c:v>
                </c:pt>
                <c:pt idx="244">
                  <c:v>196.29</c:v>
                </c:pt>
                <c:pt idx="245">
                  <c:v>196.53</c:v>
                </c:pt>
                <c:pt idx="246">
                  <c:v>196.76</c:v>
                </c:pt>
                <c:pt idx="247">
                  <c:v>197.04</c:v>
                </c:pt>
                <c:pt idx="248">
                  <c:v>197.28</c:v>
                </c:pt>
                <c:pt idx="249">
                  <c:v>197.51</c:v>
                </c:pt>
                <c:pt idx="250">
                  <c:v>197.79</c:v>
                </c:pt>
                <c:pt idx="251">
                  <c:v>198.03</c:v>
                </c:pt>
                <c:pt idx="252">
                  <c:v>198.26</c:v>
                </c:pt>
                <c:pt idx="253">
                  <c:v>198.54</c:v>
                </c:pt>
                <c:pt idx="254">
                  <c:v>198.78</c:v>
                </c:pt>
                <c:pt idx="255">
                  <c:v>199.01</c:v>
                </c:pt>
                <c:pt idx="256">
                  <c:v>199.29</c:v>
                </c:pt>
                <c:pt idx="257">
                  <c:v>199.52</c:v>
                </c:pt>
                <c:pt idx="258">
                  <c:v>199.76</c:v>
                </c:pt>
                <c:pt idx="259">
                  <c:v>200.04</c:v>
                </c:pt>
                <c:pt idx="260">
                  <c:v>200.27</c:v>
                </c:pt>
                <c:pt idx="261">
                  <c:v>200.51</c:v>
                </c:pt>
                <c:pt idx="262">
                  <c:v>200.79</c:v>
                </c:pt>
                <c:pt idx="263">
                  <c:v>201.03</c:v>
                </c:pt>
                <c:pt idx="264">
                  <c:v>201.26</c:v>
                </c:pt>
                <c:pt idx="265">
                  <c:v>201.54</c:v>
                </c:pt>
                <c:pt idx="266">
                  <c:v>201.78</c:v>
                </c:pt>
                <c:pt idx="267">
                  <c:v>202.01</c:v>
                </c:pt>
                <c:pt idx="268">
                  <c:v>202.29</c:v>
                </c:pt>
                <c:pt idx="269">
                  <c:v>202.53</c:v>
                </c:pt>
                <c:pt idx="270">
                  <c:v>202.76</c:v>
                </c:pt>
                <c:pt idx="271">
                  <c:v>203.04</c:v>
                </c:pt>
                <c:pt idx="272">
                  <c:v>203.28</c:v>
                </c:pt>
                <c:pt idx="273">
                  <c:v>203.51</c:v>
                </c:pt>
                <c:pt idx="274">
                  <c:v>203.79</c:v>
                </c:pt>
                <c:pt idx="275">
                  <c:v>204.03</c:v>
                </c:pt>
                <c:pt idx="276">
                  <c:v>204.26</c:v>
                </c:pt>
                <c:pt idx="277">
                  <c:v>204.54</c:v>
                </c:pt>
                <c:pt idx="278">
                  <c:v>204.78</c:v>
                </c:pt>
                <c:pt idx="279">
                  <c:v>205.01</c:v>
                </c:pt>
                <c:pt idx="280">
                  <c:v>205.29</c:v>
                </c:pt>
                <c:pt idx="281">
                  <c:v>205.53</c:v>
                </c:pt>
                <c:pt idx="282">
                  <c:v>205.76</c:v>
                </c:pt>
                <c:pt idx="283">
                  <c:v>206.04</c:v>
                </c:pt>
                <c:pt idx="284">
                  <c:v>206.27</c:v>
                </c:pt>
                <c:pt idx="285">
                  <c:v>206.51</c:v>
                </c:pt>
                <c:pt idx="286">
                  <c:v>206.79</c:v>
                </c:pt>
                <c:pt idx="287">
                  <c:v>207.02</c:v>
                </c:pt>
                <c:pt idx="288">
                  <c:v>207.26</c:v>
                </c:pt>
                <c:pt idx="289">
                  <c:v>207.54</c:v>
                </c:pt>
                <c:pt idx="290">
                  <c:v>207.78</c:v>
                </c:pt>
                <c:pt idx="291">
                  <c:v>208.01</c:v>
                </c:pt>
                <c:pt idx="292">
                  <c:v>208.29</c:v>
                </c:pt>
                <c:pt idx="293">
                  <c:v>208.53</c:v>
                </c:pt>
                <c:pt idx="294">
                  <c:v>208.77</c:v>
                </c:pt>
                <c:pt idx="295">
                  <c:v>209.01</c:v>
                </c:pt>
                <c:pt idx="296">
                  <c:v>209.29</c:v>
                </c:pt>
                <c:pt idx="297">
                  <c:v>209.52</c:v>
                </c:pt>
                <c:pt idx="298">
                  <c:v>209.76</c:v>
                </c:pt>
                <c:pt idx="299">
                  <c:v>210.04</c:v>
                </c:pt>
                <c:pt idx="300">
                  <c:v>210.27</c:v>
                </c:pt>
                <c:pt idx="301">
                  <c:v>210.51</c:v>
                </c:pt>
                <c:pt idx="302">
                  <c:v>210.79</c:v>
                </c:pt>
                <c:pt idx="303">
                  <c:v>211.03</c:v>
                </c:pt>
                <c:pt idx="304">
                  <c:v>211.26</c:v>
                </c:pt>
                <c:pt idx="305">
                  <c:v>211.54</c:v>
                </c:pt>
                <c:pt idx="306">
                  <c:v>211.78</c:v>
                </c:pt>
                <c:pt idx="307">
                  <c:v>212.01</c:v>
                </c:pt>
                <c:pt idx="308">
                  <c:v>212.29</c:v>
                </c:pt>
                <c:pt idx="309">
                  <c:v>212.53</c:v>
                </c:pt>
                <c:pt idx="310">
                  <c:v>212.76</c:v>
                </c:pt>
                <c:pt idx="311">
                  <c:v>213.04</c:v>
                </c:pt>
                <c:pt idx="312">
                  <c:v>213.28</c:v>
                </c:pt>
                <c:pt idx="313">
                  <c:v>213.51</c:v>
                </c:pt>
                <c:pt idx="314">
                  <c:v>213.79</c:v>
                </c:pt>
                <c:pt idx="315">
                  <c:v>214.03</c:v>
                </c:pt>
                <c:pt idx="316">
                  <c:v>214.26</c:v>
                </c:pt>
                <c:pt idx="317">
                  <c:v>214.54</c:v>
                </c:pt>
                <c:pt idx="318">
                  <c:v>214.78</c:v>
                </c:pt>
                <c:pt idx="319">
                  <c:v>215.01</c:v>
                </c:pt>
                <c:pt idx="320">
                  <c:v>215.26</c:v>
                </c:pt>
                <c:pt idx="321">
                  <c:v>215.55</c:v>
                </c:pt>
                <c:pt idx="322">
                  <c:v>215.77</c:v>
                </c:pt>
                <c:pt idx="323">
                  <c:v>216.01</c:v>
                </c:pt>
                <c:pt idx="324">
                  <c:v>216.29</c:v>
                </c:pt>
                <c:pt idx="325">
                  <c:v>216.52</c:v>
                </c:pt>
                <c:pt idx="326">
                  <c:v>216.76</c:v>
                </c:pt>
                <c:pt idx="327">
                  <c:v>217.04</c:v>
                </c:pt>
                <c:pt idx="328">
                  <c:v>217.27</c:v>
                </c:pt>
                <c:pt idx="329">
                  <c:v>217.51</c:v>
                </c:pt>
                <c:pt idx="330">
                  <c:v>217.79</c:v>
                </c:pt>
                <c:pt idx="331">
                  <c:v>218.02</c:v>
                </c:pt>
                <c:pt idx="332">
                  <c:v>218.26</c:v>
                </c:pt>
                <c:pt idx="333">
                  <c:v>218.54</c:v>
                </c:pt>
                <c:pt idx="334">
                  <c:v>218.77</c:v>
                </c:pt>
                <c:pt idx="335">
                  <c:v>219.05</c:v>
                </c:pt>
                <c:pt idx="336">
                  <c:v>219.28</c:v>
                </c:pt>
                <c:pt idx="337">
                  <c:v>219.52</c:v>
                </c:pt>
                <c:pt idx="338">
                  <c:v>219.8</c:v>
                </c:pt>
                <c:pt idx="339">
                  <c:v>220.03</c:v>
                </c:pt>
                <c:pt idx="340">
                  <c:v>220.27</c:v>
                </c:pt>
                <c:pt idx="341">
                  <c:v>220.5</c:v>
                </c:pt>
                <c:pt idx="342">
                  <c:v>220.79</c:v>
                </c:pt>
                <c:pt idx="343">
                  <c:v>221.02</c:v>
                </c:pt>
                <c:pt idx="344">
                  <c:v>221.26</c:v>
                </c:pt>
                <c:pt idx="345">
                  <c:v>221.54</c:v>
                </c:pt>
                <c:pt idx="346">
                  <c:v>221.77</c:v>
                </c:pt>
                <c:pt idx="347">
                  <c:v>222.01</c:v>
                </c:pt>
                <c:pt idx="348">
                  <c:v>222.29</c:v>
                </c:pt>
                <c:pt idx="349">
                  <c:v>222.52</c:v>
                </c:pt>
                <c:pt idx="350">
                  <c:v>222.76</c:v>
                </c:pt>
                <c:pt idx="351">
                  <c:v>223.04</c:v>
                </c:pt>
                <c:pt idx="352">
                  <c:v>223.27</c:v>
                </c:pt>
                <c:pt idx="353">
                  <c:v>223.51</c:v>
                </c:pt>
                <c:pt idx="354">
                  <c:v>223.79</c:v>
                </c:pt>
                <c:pt idx="355">
                  <c:v>224.03</c:v>
                </c:pt>
                <c:pt idx="356">
                  <c:v>224.27</c:v>
                </c:pt>
                <c:pt idx="357">
                  <c:v>224.55</c:v>
                </c:pt>
                <c:pt idx="358">
                  <c:v>224.78</c:v>
                </c:pt>
                <c:pt idx="359">
                  <c:v>225.02</c:v>
                </c:pt>
                <c:pt idx="360">
                  <c:v>225.3</c:v>
                </c:pt>
                <c:pt idx="361">
                  <c:v>225.53</c:v>
                </c:pt>
                <c:pt idx="362">
                  <c:v>225.76</c:v>
                </c:pt>
                <c:pt idx="363">
                  <c:v>226.04</c:v>
                </c:pt>
                <c:pt idx="364">
                  <c:v>226.27</c:v>
                </c:pt>
                <c:pt idx="365">
                  <c:v>226.5</c:v>
                </c:pt>
                <c:pt idx="366">
                  <c:v>226.79</c:v>
                </c:pt>
                <c:pt idx="367">
                  <c:v>227.03</c:v>
                </c:pt>
                <c:pt idx="368">
                  <c:v>227.26</c:v>
                </c:pt>
                <c:pt idx="369">
                  <c:v>227.55</c:v>
                </c:pt>
                <c:pt idx="370">
                  <c:v>227.78</c:v>
                </c:pt>
                <c:pt idx="371">
                  <c:v>228.01</c:v>
                </c:pt>
                <c:pt idx="372">
                  <c:v>228.3</c:v>
                </c:pt>
                <c:pt idx="373">
                  <c:v>228.53</c:v>
                </c:pt>
                <c:pt idx="374">
                  <c:v>228.76</c:v>
                </c:pt>
                <c:pt idx="375">
                  <c:v>229.02</c:v>
                </c:pt>
                <c:pt idx="376">
                  <c:v>229.3</c:v>
                </c:pt>
                <c:pt idx="377">
                  <c:v>229.53</c:v>
                </c:pt>
                <c:pt idx="378">
                  <c:v>229.77</c:v>
                </c:pt>
                <c:pt idx="379">
                  <c:v>230.05</c:v>
                </c:pt>
                <c:pt idx="380">
                  <c:v>230.29</c:v>
                </c:pt>
                <c:pt idx="381">
                  <c:v>230.52</c:v>
                </c:pt>
                <c:pt idx="382">
                  <c:v>230.76</c:v>
                </c:pt>
                <c:pt idx="383">
                  <c:v>231.04</c:v>
                </c:pt>
                <c:pt idx="384">
                  <c:v>231.27</c:v>
                </c:pt>
                <c:pt idx="385">
                  <c:v>231.51</c:v>
                </c:pt>
                <c:pt idx="386">
                  <c:v>231.8</c:v>
                </c:pt>
                <c:pt idx="387">
                  <c:v>232.03</c:v>
                </c:pt>
                <c:pt idx="388">
                  <c:v>232.26</c:v>
                </c:pt>
                <c:pt idx="389">
                  <c:v>232.55</c:v>
                </c:pt>
                <c:pt idx="390">
                  <c:v>232.78</c:v>
                </c:pt>
                <c:pt idx="391">
                  <c:v>233.01</c:v>
                </c:pt>
                <c:pt idx="392">
                  <c:v>233.29</c:v>
                </c:pt>
                <c:pt idx="393">
                  <c:v>233.52</c:v>
                </c:pt>
                <c:pt idx="394">
                  <c:v>233.76</c:v>
                </c:pt>
                <c:pt idx="395">
                  <c:v>234.04</c:v>
                </c:pt>
                <c:pt idx="396">
                  <c:v>234.27</c:v>
                </c:pt>
                <c:pt idx="397">
                  <c:v>234.51</c:v>
                </c:pt>
                <c:pt idx="398">
                  <c:v>234.79</c:v>
                </c:pt>
                <c:pt idx="399">
                  <c:v>235.02</c:v>
                </c:pt>
                <c:pt idx="400">
                  <c:v>235.26</c:v>
                </c:pt>
                <c:pt idx="401">
                  <c:v>235.54</c:v>
                </c:pt>
                <c:pt idx="402">
                  <c:v>235.77</c:v>
                </c:pt>
                <c:pt idx="403">
                  <c:v>236.01</c:v>
                </c:pt>
                <c:pt idx="404">
                  <c:v>236.29</c:v>
                </c:pt>
                <c:pt idx="405">
                  <c:v>236.52</c:v>
                </c:pt>
                <c:pt idx="406">
                  <c:v>236.76</c:v>
                </c:pt>
                <c:pt idx="407">
                  <c:v>237.05</c:v>
                </c:pt>
                <c:pt idx="408">
                  <c:v>237.28</c:v>
                </c:pt>
                <c:pt idx="409">
                  <c:v>237.51</c:v>
                </c:pt>
                <c:pt idx="410">
                  <c:v>237.8</c:v>
                </c:pt>
                <c:pt idx="411">
                  <c:v>238.03</c:v>
                </c:pt>
                <c:pt idx="412">
                  <c:v>238.26</c:v>
                </c:pt>
                <c:pt idx="413">
                  <c:v>238.55</c:v>
                </c:pt>
                <c:pt idx="414">
                  <c:v>238.79</c:v>
                </c:pt>
                <c:pt idx="415">
                  <c:v>239.01</c:v>
                </c:pt>
                <c:pt idx="416">
                  <c:v>239.29</c:v>
                </c:pt>
                <c:pt idx="417">
                  <c:v>239.52</c:v>
                </c:pt>
                <c:pt idx="418">
                  <c:v>239.75</c:v>
                </c:pt>
                <c:pt idx="419">
                  <c:v>240.03</c:v>
                </c:pt>
                <c:pt idx="420">
                  <c:v>240.27</c:v>
                </c:pt>
                <c:pt idx="421">
                  <c:v>240.51</c:v>
                </c:pt>
                <c:pt idx="422">
                  <c:v>240.79</c:v>
                </c:pt>
                <c:pt idx="423">
                  <c:v>241.02</c:v>
                </c:pt>
                <c:pt idx="424">
                  <c:v>241.26</c:v>
                </c:pt>
                <c:pt idx="425">
                  <c:v>241.54</c:v>
                </c:pt>
                <c:pt idx="426">
                  <c:v>241.78</c:v>
                </c:pt>
                <c:pt idx="427">
                  <c:v>242.02</c:v>
                </c:pt>
                <c:pt idx="428">
                  <c:v>242.3</c:v>
                </c:pt>
                <c:pt idx="429">
                  <c:v>242.53</c:v>
                </c:pt>
                <c:pt idx="430">
                  <c:v>242.77</c:v>
                </c:pt>
                <c:pt idx="431">
                  <c:v>243</c:v>
                </c:pt>
                <c:pt idx="432">
                  <c:v>243.28</c:v>
                </c:pt>
                <c:pt idx="433">
                  <c:v>243.52</c:v>
                </c:pt>
                <c:pt idx="434">
                  <c:v>243.75</c:v>
                </c:pt>
                <c:pt idx="435">
                  <c:v>244.03</c:v>
                </c:pt>
                <c:pt idx="436">
                  <c:v>244.27</c:v>
                </c:pt>
                <c:pt idx="437">
                  <c:v>244.51</c:v>
                </c:pt>
                <c:pt idx="438">
                  <c:v>244.79</c:v>
                </c:pt>
                <c:pt idx="439">
                  <c:v>245.04</c:v>
                </c:pt>
                <c:pt idx="440">
                  <c:v>245.27</c:v>
                </c:pt>
                <c:pt idx="441">
                  <c:v>245.51</c:v>
                </c:pt>
                <c:pt idx="442">
                  <c:v>245.79</c:v>
                </c:pt>
                <c:pt idx="443">
                  <c:v>246.02</c:v>
                </c:pt>
                <c:pt idx="444">
                  <c:v>246.26</c:v>
                </c:pt>
                <c:pt idx="445">
                  <c:v>246.54</c:v>
                </c:pt>
                <c:pt idx="446">
                  <c:v>246.76</c:v>
                </c:pt>
                <c:pt idx="447">
                  <c:v>247.04</c:v>
                </c:pt>
                <c:pt idx="448">
                  <c:v>247.28</c:v>
                </c:pt>
                <c:pt idx="449">
                  <c:v>247.51</c:v>
                </c:pt>
                <c:pt idx="450">
                  <c:v>247.79</c:v>
                </c:pt>
                <c:pt idx="451">
                  <c:v>248.03</c:v>
                </c:pt>
                <c:pt idx="452">
                  <c:v>248.26</c:v>
                </c:pt>
                <c:pt idx="453">
                  <c:v>248.54</c:v>
                </c:pt>
                <c:pt idx="454">
                  <c:v>248.78</c:v>
                </c:pt>
                <c:pt idx="455">
                  <c:v>249.01</c:v>
                </c:pt>
                <c:pt idx="456">
                  <c:v>249.29</c:v>
                </c:pt>
                <c:pt idx="457">
                  <c:v>249.52</c:v>
                </c:pt>
                <c:pt idx="458">
                  <c:v>249.76</c:v>
                </c:pt>
                <c:pt idx="459">
                  <c:v>250.04</c:v>
                </c:pt>
                <c:pt idx="460">
                  <c:v>250.27</c:v>
                </c:pt>
                <c:pt idx="461">
                  <c:v>250.51</c:v>
                </c:pt>
                <c:pt idx="462">
                  <c:v>250.79</c:v>
                </c:pt>
                <c:pt idx="463">
                  <c:v>251.02</c:v>
                </c:pt>
                <c:pt idx="464">
                  <c:v>251.26</c:v>
                </c:pt>
                <c:pt idx="465">
                  <c:v>251.54</c:v>
                </c:pt>
                <c:pt idx="466">
                  <c:v>251.78</c:v>
                </c:pt>
                <c:pt idx="467">
                  <c:v>252.02</c:v>
                </c:pt>
                <c:pt idx="468">
                  <c:v>252.3</c:v>
                </c:pt>
                <c:pt idx="469">
                  <c:v>252.53</c:v>
                </c:pt>
                <c:pt idx="470">
                  <c:v>252.77</c:v>
                </c:pt>
                <c:pt idx="471">
                  <c:v>253.05</c:v>
                </c:pt>
                <c:pt idx="472">
                  <c:v>253.28</c:v>
                </c:pt>
                <c:pt idx="473">
                  <c:v>253.52</c:v>
                </c:pt>
                <c:pt idx="474">
                  <c:v>253.8</c:v>
                </c:pt>
                <c:pt idx="475">
                  <c:v>254.03</c:v>
                </c:pt>
                <c:pt idx="476">
                  <c:v>254.27</c:v>
                </c:pt>
                <c:pt idx="477">
                  <c:v>254.5</c:v>
                </c:pt>
                <c:pt idx="478">
                  <c:v>254.78</c:v>
                </c:pt>
                <c:pt idx="479">
                  <c:v>255.02</c:v>
                </c:pt>
                <c:pt idx="480">
                  <c:v>255.25</c:v>
                </c:pt>
                <c:pt idx="481">
                  <c:v>255.53</c:v>
                </c:pt>
                <c:pt idx="482">
                  <c:v>255.77</c:v>
                </c:pt>
                <c:pt idx="483">
                  <c:v>256</c:v>
                </c:pt>
                <c:pt idx="484">
                  <c:v>256.28</c:v>
                </c:pt>
                <c:pt idx="485">
                  <c:v>256.52</c:v>
                </c:pt>
                <c:pt idx="486">
                  <c:v>256.79</c:v>
                </c:pt>
                <c:pt idx="487">
                  <c:v>257.03</c:v>
                </c:pt>
                <c:pt idx="488">
                  <c:v>257.26</c:v>
                </c:pt>
                <c:pt idx="489">
                  <c:v>257.54</c:v>
                </c:pt>
                <c:pt idx="490">
                  <c:v>257.78</c:v>
                </c:pt>
                <c:pt idx="491">
                  <c:v>258.01</c:v>
                </c:pt>
                <c:pt idx="492">
                  <c:v>258.28</c:v>
                </c:pt>
                <c:pt idx="493">
                  <c:v>258.52</c:v>
                </c:pt>
                <c:pt idx="494">
                  <c:v>258.75</c:v>
                </c:pt>
                <c:pt idx="495">
                  <c:v>259.04</c:v>
                </c:pt>
                <c:pt idx="496">
                  <c:v>259.28</c:v>
                </c:pt>
                <c:pt idx="497">
                  <c:v>259.5</c:v>
                </c:pt>
                <c:pt idx="498">
                  <c:v>259.78</c:v>
                </c:pt>
                <c:pt idx="499">
                  <c:v>260.02</c:v>
                </c:pt>
                <c:pt idx="500">
                  <c:v>260.25</c:v>
                </c:pt>
                <c:pt idx="501">
                  <c:v>260.53</c:v>
                </c:pt>
                <c:pt idx="502">
                  <c:v>260.77</c:v>
                </c:pt>
                <c:pt idx="503">
                  <c:v>261</c:v>
                </c:pt>
                <c:pt idx="504">
                  <c:v>261.28</c:v>
                </c:pt>
                <c:pt idx="505">
                  <c:v>261.52</c:v>
                </c:pt>
                <c:pt idx="506">
                  <c:v>261.76</c:v>
                </c:pt>
                <c:pt idx="507">
                  <c:v>262.04</c:v>
                </c:pt>
                <c:pt idx="508">
                  <c:v>262.27</c:v>
                </c:pt>
                <c:pt idx="509">
                  <c:v>262.51</c:v>
                </c:pt>
                <c:pt idx="510">
                  <c:v>262.79</c:v>
                </c:pt>
                <c:pt idx="511">
                  <c:v>263.02</c:v>
                </c:pt>
                <c:pt idx="512">
                  <c:v>263.26</c:v>
                </c:pt>
                <c:pt idx="513">
                  <c:v>263.54</c:v>
                </c:pt>
                <c:pt idx="514">
                  <c:v>263.77</c:v>
                </c:pt>
                <c:pt idx="515">
                  <c:v>264.01</c:v>
                </c:pt>
                <c:pt idx="516">
                  <c:v>264.29</c:v>
                </c:pt>
                <c:pt idx="517">
                  <c:v>264.52</c:v>
                </c:pt>
                <c:pt idx="518">
                  <c:v>264.76</c:v>
                </c:pt>
                <c:pt idx="519">
                  <c:v>265.04</c:v>
                </c:pt>
                <c:pt idx="520">
                  <c:v>265.27</c:v>
                </c:pt>
                <c:pt idx="521">
                  <c:v>265.51</c:v>
                </c:pt>
                <c:pt idx="522">
                  <c:v>265.79</c:v>
                </c:pt>
                <c:pt idx="523">
                  <c:v>266.02</c:v>
                </c:pt>
                <c:pt idx="524">
                  <c:v>266.26</c:v>
                </c:pt>
                <c:pt idx="525">
                  <c:v>266.54</c:v>
                </c:pt>
                <c:pt idx="526">
                  <c:v>266.77</c:v>
                </c:pt>
                <c:pt idx="527">
                  <c:v>267</c:v>
                </c:pt>
                <c:pt idx="528">
                  <c:v>267.28</c:v>
                </c:pt>
                <c:pt idx="529">
                  <c:v>267.52</c:v>
                </c:pt>
                <c:pt idx="530">
                  <c:v>267.75</c:v>
                </c:pt>
                <c:pt idx="531">
                  <c:v>268.03</c:v>
                </c:pt>
                <c:pt idx="532">
                  <c:v>268.27</c:v>
                </c:pt>
                <c:pt idx="533">
                  <c:v>268.5</c:v>
                </c:pt>
                <c:pt idx="534">
                  <c:v>268.78</c:v>
                </c:pt>
                <c:pt idx="535">
                  <c:v>269.01</c:v>
                </c:pt>
                <c:pt idx="536">
                  <c:v>269.29</c:v>
                </c:pt>
                <c:pt idx="537">
                  <c:v>269.52</c:v>
                </c:pt>
                <c:pt idx="538">
                  <c:v>269.76</c:v>
                </c:pt>
                <c:pt idx="539">
                  <c:v>270.04</c:v>
                </c:pt>
                <c:pt idx="540">
                  <c:v>270.27</c:v>
                </c:pt>
                <c:pt idx="541">
                  <c:v>270.51</c:v>
                </c:pt>
                <c:pt idx="542">
                  <c:v>270.79</c:v>
                </c:pt>
                <c:pt idx="543">
                  <c:v>271.02</c:v>
                </c:pt>
                <c:pt idx="544">
                  <c:v>271.26</c:v>
                </c:pt>
                <c:pt idx="545">
                  <c:v>271.54</c:v>
                </c:pt>
                <c:pt idx="546">
                  <c:v>271.78</c:v>
                </c:pt>
                <c:pt idx="547">
                  <c:v>272.02</c:v>
                </c:pt>
                <c:pt idx="548">
                  <c:v>272.25</c:v>
                </c:pt>
                <c:pt idx="549">
                  <c:v>272.53</c:v>
                </c:pt>
                <c:pt idx="550">
                  <c:v>272.77</c:v>
                </c:pt>
                <c:pt idx="551">
                  <c:v>273</c:v>
                </c:pt>
                <c:pt idx="552">
                  <c:v>273.27</c:v>
                </c:pt>
                <c:pt idx="553">
                  <c:v>273.51</c:v>
                </c:pt>
                <c:pt idx="554">
                  <c:v>273.79</c:v>
                </c:pt>
                <c:pt idx="555">
                  <c:v>274.02</c:v>
                </c:pt>
                <c:pt idx="556">
                  <c:v>274.26</c:v>
                </c:pt>
                <c:pt idx="557">
                  <c:v>274.54</c:v>
                </c:pt>
                <c:pt idx="558">
                  <c:v>274.77</c:v>
                </c:pt>
                <c:pt idx="559">
                  <c:v>275.01</c:v>
                </c:pt>
                <c:pt idx="560">
                  <c:v>275.29</c:v>
                </c:pt>
                <c:pt idx="561">
                  <c:v>275.53</c:v>
                </c:pt>
                <c:pt idx="562">
                  <c:v>275.76</c:v>
                </c:pt>
                <c:pt idx="563">
                  <c:v>276.04</c:v>
                </c:pt>
                <c:pt idx="564">
                  <c:v>276.28</c:v>
                </c:pt>
                <c:pt idx="565">
                  <c:v>276.51</c:v>
                </c:pt>
                <c:pt idx="566">
                  <c:v>276.75</c:v>
                </c:pt>
                <c:pt idx="567">
                  <c:v>277.03</c:v>
                </c:pt>
                <c:pt idx="568">
                  <c:v>277.27</c:v>
                </c:pt>
                <c:pt idx="569">
                  <c:v>277.5</c:v>
                </c:pt>
                <c:pt idx="570">
                  <c:v>277.78</c:v>
                </c:pt>
                <c:pt idx="571">
                  <c:v>278.02</c:v>
                </c:pt>
                <c:pt idx="572">
                  <c:v>278.25</c:v>
                </c:pt>
                <c:pt idx="573">
                  <c:v>278.53</c:v>
                </c:pt>
                <c:pt idx="574">
                  <c:v>278.77</c:v>
                </c:pt>
                <c:pt idx="575">
                  <c:v>279.01</c:v>
                </c:pt>
                <c:pt idx="576">
                  <c:v>279.29</c:v>
                </c:pt>
                <c:pt idx="577">
                  <c:v>279.53</c:v>
                </c:pt>
                <c:pt idx="578">
                  <c:v>279.76</c:v>
                </c:pt>
                <c:pt idx="579">
                  <c:v>280.04</c:v>
                </c:pt>
                <c:pt idx="580">
                  <c:v>280.28</c:v>
                </c:pt>
                <c:pt idx="581">
                  <c:v>280.51</c:v>
                </c:pt>
                <c:pt idx="582">
                  <c:v>280.79</c:v>
                </c:pt>
                <c:pt idx="583">
                  <c:v>281.03</c:v>
                </c:pt>
                <c:pt idx="584">
                  <c:v>281.26</c:v>
                </c:pt>
                <c:pt idx="585">
                  <c:v>281.54</c:v>
                </c:pt>
                <c:pt idx="586">
                  <c:v>281.77</c:v>
                </c:pt>
                <c:pt idx="587">
                  <c:v>282</c:v>
                </c:pt>
                <c:pt idx="588">
                  <c:v>282.28</c:v>
                </c:pt>
                <c:pt idx="589">
                  <c:v>282.52</c:v>
                </c:pt>
                <c:pt idx="590">
                  <c:v>282.75</c:v>
                </c:pt>
                <c:pt idx="591">
                  <c:v>283.03</c:v>
                </c:pt>
                <c:pt idx="592">
                  <c:v>283.27</c:v>
                </c:pt>
                <c:pt idx="593">
                  <c:v>283.5</c:v>
                </c:pt>
                <c:pt idx="594">
                  <c:v>283.78</c:v>
                </c:pt>
                <c:pt idx="595">
                  <c:v>284.02</c:v>
                </c:pt>
                <c:pt idx="596">
                  <c:v>284.25</c:v>
                </c:pt>
                <c:pt idx="597">
                  <c:v>284.53</c:v>
                </c:pt>
                <c:pt idx="598">
                  <c:v>284.77</c:v>
                </c:pt>
                <c:pt idx="599">
                  <c:v>285</c:v>
                </c:pt>
                <c:pt idx="600">
                  <c:v>285.28</c:v>
                </c:pt>
                <c:pt idx="601">
                  <c:v>285.52</c:v>
                </c:pt>
                <c:pt idx="602">
                  <c:v>285.75</c:v>
                </c:pt>
                <c:pt idx="603">
                  <c:v>286.03</c:v>
                </c:pt>
                <c:pt idx="604">
                  <c:v>286.27</c:v>
                </c:pt>
                <c:pt idx="605">
                  <c:v>286.5</c:v>
                </c:pt>
                <c:pt idx="606">
                  <c:v>286.77</c:v>
                </c:pt>
                <c:pt idx="607">
                  <c:v>287.01</c:v>
                </c:pt>
                <c:pt idx="608">
                  <c:v>287.29</c:v>
                </c:pt>
                <c:pt idx="609">
                  <c:v>287.53</c:v>
                </c:pt>
                <c:pt idx="610">
                  <c:v>287.76</c:v>
                </c:pt>
                <c:pt idx="611">
                  <c:v>288.04</c:v>
                </c:pt>
                <c:pt idx="612">
                  <c:v>288.28</c:v>
                </c:pt>
                <c:pt idx="613">
                  <c:v>288.51</c:v>
                </c:pt>
                <c:pt idx="614">
                  <c:v>288.79</c:v>
                </c:pt>
                <c:pt idx="615">
                  <c:v>289.02</c:v>
                </c:pt>
                <c:pt idx="616">
                  <c:v>289.25</c:v>
                </c:pt>
                <c:pt idx="617">
                  <c:v>289.53</c:v>
                </c:pt>
                <c:pt idx="618">
                  <c:v>289.77</c:v>
                </c:pt>
                <c:pt idx="619">
                  <c:v>290</c:v>
                </c:pt>
                <c:pt idx="620">
                  <c:v>290.28</c:v>
                </c:pt>
                <c:pt idx="621">
                  <c:v>290.54</c:v>
                </c:pt>
                <c:pt idx="622">
                  <c:v>290.77</c:v>
                </c:pt>
                <c:pt idx="623">
                  <c:v>291.01</c:v>
                </c:pt>
                <c:pt idx="624">
                  <c:v>291.29</c:v>
                </c:pt>
                <c:pt idx="625">
                  <c:v>291.52</c:v>
                </c:pt>
                <c:pt idx="626">
                  <c:v>291.76</c:v>
                </c:pt>
                <c:pt idx="627">
                  <c:v>292.04</c:v>
                </c:pt>
                <c:pt idx="628">
                  <c:v>292.27</c:v>
                </c:pt>
                <c:pt idx="629">
                  <c:v>292.51</c:v>
                </c:pt>
                <c:pt idx="630">
                  <c:v>292.79</c:v>
                </c:pt>
                <c:pt idx="631">
                  <c:v>293.02</c:v>
                </c:pt>
                <c:pt idx="632">
                  <c:v>293.26</c:v>
                </c:pt>
                <c:pt idx="633">
                  <c:v>293.54</c:v>
                </c:pt>
                <c:pt idx="634">
                  <c:v>293.77</c:v>
                </c:pt>
              </c:numCache>
            </c:numRef>
          </c:xVal>
          <c:yVal>
            <c:numRef>
              <c:f>Sheet1!$B$2:$B$636</c:f>
              <c:numCache>
                <c:formatCode>General</c:formatCode>
                <c:ptCount val="635"/>
                <c:pt idx="0">
                  <c:v>201</c:v>
                </c:pt>
                <c:pt idx="1">
                  <c:v>202</c:v>
                </c:pt>
                <c:pt idx="2">
                  <c:v>202</c:v>
                </c:pt>
                <c:pt idx="3">
                  <c:v>202</c:v>
                </c:pt>
                <c:pt idx="4">
                  <c:v>203</c:v>
                </c:pt>
                <c:pt idx="5">
                  <c:v>204</c:v>
                </c:pt>
                <c:pt idx="6">
                  <c:v>204</c:v>
                </c:pt>
                <c:pt idx="7">
                  <c:v>204</c:v>
                </c:pt>
                <c:pt idx="8">
                  <c:v>206</c:v>
                </c:pt>
                <c:pt idx="9">
                  <c:v>207</c:v>
                </c:pt>
                <c:pt idx="10">
                  <c:v>207</c:v>
                </c:pt>
                <c:pt idx="11">
                  <c:v>207</c:v>
                </c:pt>
                <c:pt idx="12">
                  <c:v>207</c:v>
                </c:pt>
                <c:pt idx="13">
                  <c:v>208</c:v>
                </c:pt>
                <c:pt idx="14">
                  <c:v>209</c:v>
                </c:pt>
                <c:pt idx="15">
                  <c:v>209</c:v>
                </c:pt>
                <c:pt idx="16">
                  <c:v>211</c:v>
                </c:pt>
                <c:pt idx="17">
                  <c:v>210</c:v>
                </c:pt>
                <c:pt idx="18">
                  <c:v>210</c:v>
                </c:pt>
                <c:pt idx="19">
                  <c:v>210</c:v>
                </c:pt>
                <c:pt idx="20">
                  <c:v>210</c:v>
                </c:pt>
                <c:pt idx="21">
                  <c:v>211</c:v>
                </c:pt>
                <c:pt idx="22">
                  <c:v>213</c:v>
                </c:pt>
                <c:pt idx="23">
                  <c:v>213</c:v>
                </c:pt>
                <c:pt idx="24">
                  <c:v>213</c:v>
                </c:pt>
                <c:pt idx="25">
                  <c:v>214</c:v>
                </c:pt>
                <c:pt idx="26">
                  <c:v>214</c:v>
                </c:pt>
                <c:pt idx="27">
                  <c:v>215</c:v>
                </c:pt>
                <c:pt idx="28">
                  <c:v>215</c:v>
                </c:pt>
                <c:pt idx="29">
                  <c:v>215</c:v>
                </c:pt>
                <c:pt idx="30">
                  <c:v>215</c:v>
                </c:pt>
                <c:pt idx="31">
                  <c:v>215</c:v>
                </c:pt>
                <c:pt idx="32">
                  <c:v>217</c:v>
                </c:pt>
                <c:pt idx="33">
                  <c:v>217</c:v>
                </c:pt>
                <c:pt idx="34">
                  <c:v>217</c:v>
                </c:pt>
                <c:pt idx="35">
                  <c:v>218</c:v>
                </c:pt>
                <c:pt idx="36">
                  <c:v>218</c:v>
                </c:pt>
                <c:pt idx="37">
                  <c:v>218</c:v>
                </c:pt>
                <c:pt idx="38">
                  <c:v>219</c:v>
                </c:pt>
                <c:pt idx="39">
                  <c:v>218</c:v>
                </c:pt>
                <c:pt idx="40">
                  <c:v>218</c:v>
                </c:pt>
                <c:pt idx="41">
                  <c:v>220</c:v>
                </c:pt>
                <c:pt idx="42">
                  <c:v>220</c:v>
                </c:pt>
                <c:pt idx="43">
                  <c:v>220</c:v>
                </c:pt>
                <c:pt idx="44">
                  <c:v>220</c:v>
                </c:pt>
                <c:pt idx="45">
                  <c:v>220</c:v>
                </c:pt>
                <c:pt idx="46">
                  <c:v>220</c:v>
                </c:pt>
                <c:pt idx="47">
                  <c:v>221</c:v>
                </c:pt>
                <c:pt idx="48">
                  <c:v>221</c:v>
                </c:pt>
                <c:pt idx="49">
                  <c:v>221</c:v>
                </c:pt>
                <c:pt idx="50">
                  <c:v>222</c:v>
                </c:pt>
                <c:pt idx="51">
                  <c:v>222</c:v>
                </c:pt>
                <c:pt idx="52">
                  <c:v>222</c:v>
                </c:pt>
                <c:pt idx="53">
                  <c:v>223</c:v>
                </c:pt>
                <c:pt idx="54">
                  <c:v>223</c:v>
                </c:pt>
                <c:pt idx="55">
                  <c:v>223</c:v>
                </c:pt>
                <c:pt idx="56">
                  <c:v>223</c:v>
                </c:pt>
                <c:pt idx="57">
                  <c:v>224</c:v>
                </c:pt>
                <c:pt idx="58">
                  <c:v>224</c:v>
                </c:pt>
                <c:pt idx="59">
                  <c:v>225</c:v>
                </c:pt>
                <c:pt idx="60">
                  <c:v>225</c:v>
                </c:pt>
                <c:pt idx="61">
                  <c:v>225</c:v>
                </c:pt>
                <c:pt idx="62">
                  <c:v>225</c:v>
                </c:pt>
                <c:pt idx="63">
                  <c:v>226</c:v>
                </c:pt>
                <c:pt idx="64">
                  <c:v>226</c:v>
                </c:pt>
                <c:pt idx="65">
                  <c:v>227</c:v>
                </c:pt>
                <c:pt idx="66">
                  <c:v>226</c:v>
                </c:pt>
                <c:pt idx="67">
                  <c:v>227</c:v>
                </c:pt>
                <c:pt idx="68">
                  <c:v>227</c:v>
                </c:pt>
                <c:pt idx="69">
                  <c:v>228</c:v>
                </c:pt>
                <c:pt idx="70">
                  <c:v>228</c:v>
                </c:pt>
                <c:pt idx="71">
                  <c:v>229</c:v>
                </c:pt>
                <c:pt idx="72">
                  <c:v>229</c:v>
                </c:pt>
                <c:pt idx="73">
                  <c:v>229</c:v>
                </c:pt>
                <c:pt idx="74">
                  <c:v>229</c:v>
                </c:pt>
                <c:pt idx="75">
                  <c:v>230</c:v>
                </c:pt>
                <c:pt idx="76">
                  <c:v>230</c:v>
                </c:pt>
                <c:pt idx="77">
                  <c:v>231</c:v>
                </c:pt>
                <c:pt idx="78">
                  <c:v>231</c:v>
                </c:pt>
                <c:pt idx="79">
                  <c:v>232</c:v>
                </c:pt>
                <c:pt idx="80">
                  <c:v>232</c:v>
                </c:pt>
                <c:pt idx="81">
                  <c:v>232</c:v>
                </c:pt>
                <c:pt idx="82">
                  <c:v>232</c:v>
                </c:pt>
                <c:pt idx="83">
                  <c:v>233</c:v>
                </c:pt>
                <c:pt idx="84">
                  <c:v>233</c:v>
                </c:pt>
                <c:pt idx="85">
                  <c:v>233</c:v>
                </c:pt>
                <c:pt idx="86">
                  <c:v>234</c:v>
                </c:pt>
                <c:pt idx="87">
                  <c:v>234</c:v>
                </c:pt>
                <c:pt idx="88">
                  <c:v>234</c:v>
                </c:pt>
                <c:pt idx="89">
                  <c:v>235</c:v>
                </c:pt>
                <c:pt idx="90">
                  <c:v>235</c:v>
                </c:pt>
                <c:pt idx="91">
                  <c:v>235</c:v>
                </c:pt>
                <c:pt idx="92">
                  <c:v>236</c:v>
                </c:pt>
                <c:pt idx="93">
                  <c:v>236</c:v>
                </c:pt>
                <c:pt idx="94">
                  <c:v>237</c:v>
                </c:pt>
                <c:pt idx="95">
                  <c:v>237</c:v>
                </c:pt>
                <c:pt idx="96">
                  <c:v>237</c:v>
                </c:pt>
                <c:pt idx="97">
                  <c:v>238</c:v>
                </c:pt>
                <c:pt idx="98">
                  <c:v>238</c:v>
                </c:pt>
                <c:pt idx="99">
                  <c:v>238</c:v>
                </c:pt>
                <c:pt idx="100">
                  <c:v>238</c:v>
                </c:pt>
                <c:pt idx="101">
                  <c:v>239</c:v>
                </c:pt>
                <c:pt idx="102">
                  <c:v>240</c:v>
                </c:pt>
                <c:pt idx="103">
                  <c:v>240</c:v>
                </c:pt>
                <c:pt idx="104">
                  <c:v>241</c:v>
                </c:pt>
                <c:pt idx="105">
                  <c:v>241</c:v>
                </c:pt>
                <c:pt idx="106">
                  <c:v>241</c:v>
                </c:pt>
                <c:pt idx="107">
                  <c:v>241</c:v>
                </c:pt>
                <c:pt idx="108">
                  <c:v>241</c:v>
                </c:pt>
                <c:pt idx="109">
                  <c:v>241</c:v>
                </c:pt>
                <c:pt idx="110">
                  <c:v>242</c:v>
                </c:pt>
                <c:pt idx="111">
                  <c:v>243</c:v>
                </c:pt>
                <c:pt idx="112">
                  <c:v>243</c:v>
                </c:pt>
                <c:pt idx="113">
                  <c:v>243</c:v>
                </c:pt>
                <c:pt idx="114">
                  <c:v>244</c:v>
                </c:pt>
                <c:pt idx="115">
                  <c:v>244</c:v>
                </c:pt>
                <c:pt idx="116">
                  <c:v>245</c:v>
                </c:pt>
                <c:pt idx="117">
                  <c:v>245</c:v>
                </c:pt>
                <c:pt idx="118">
                  <c:v>245</c:v>
                </c:pt>
                <c:pt idx="119">
                  <c:v>246</c:v>
                </c:pt>
                <c:pt idx="120">
                  <c:v>246</c:v>
                </c:pt>
                <c:pt idx="121">
                  <c:v>246</c:v>
                </c:pt>
                <c:pt idx="122">
                  <c:v>246</c:v>
                </c:pt>
                <c:pt idx="123">
                  <c:v>247</c:v>
                </c:pt>
                <c:pt idx="124">
                  <c:v>247</c:v>
                </c:pt>
                <c:pt idx="125">
                  <c:v>248</c:v>
                </c:pt>
                <c:pt idx="126">
                  <c:v>248</c:v>
                </c:pt>
                <c:pt idx="127">
                  <c:v>248</c:v>
                </c:pt>
                <c:pt idx="128">
                  <c:v>248</c:v>
                </c:pt>
                <c:pt idx="129">
                  <c:v>249</c:v>
                </c:pt>
                <c:pt idx="130">
                  <c:v>250</c:v>
                </c:pt>
                <c:pt idx="131">
                  <c:v>250</c:v>
                </c:pt>
                <c:pt idx="132">
                  <c:v>250</c:v>
                </c:pt>
                <c:pt idx="133">
                  <c:v>250</c:v>
                </c:pt>
                <c:pt idx="134">
                  <c:v>251</c:v>
                </c:pt>
                <c:pt idx="135">
                  <c:v>251</c:v>
                </c:pt>
                <c:pt idx="136">
                  <c:v>251</c:v>
                </c:pt>
                <c:pt idx="137">
                  <c:v>252</c:v>
                </c:pt>
                <c:pt idx="138">
                  <c:v>252</c:v>
                </c:pt>
                <c:pt idx="139">
                  <c:v>252</c:v>
                </c:pt>
                <c:pt idx="140">
                  <c:v>253</c:v>
                </c:pt>
                <c:pt idx="141">
                  <c:v>253</c:v>
                </c:pt>
                <c:pt idx="142">
                  <c:v>253</c:v>
                </c:pt>
                <c:pt idx="143">
                  <c:v>254</c:v>
                </c:pt>
                <c:pt idx="144">
                  <c:v>254</c:v>
                </c:pt>
                <c:pt idx="145">
                  <c:v>254</c:v>
                </c:pt>
                <c:pt idx="146">
                  <c:v>255</c:v>
                </c:pt>
                <c:pt idx="147">
                  <c:v>255</c:v>
                </c:pt>
                <c:pt idx="148">
                  <c:v>255</c:v>
                </c:pt>
                <c:pt idx="149">
                  <c:v>256</c:v>
                </c:pt>
                <c:pt idx="150">
                  <c:v>256</c:v>
                </c:pt>
                <c:pt idx="151">
                  <c:v>256</c:v>
                </c:pt>
                <c:pt idx="152">
                  <c:v>257</c:v>
                </c:pt>
                <c:pt idx="153">
                  <c:v>257</c:v>
                </c:pt>
                <c:pt idx="154">
                  <c:v>257</c:v>
                </c:pt>
                <c:pt idx="155">
                  <c:v>258</c:v>
                </c:pt>
                <c:pt idx="156">
                  <c:v>258</c:v>
                </c:pt>
                <c:pt idx="157">
                  <c:v>258</c:v>
                </c:pt>
                <c:pt idx="158">
                  <c:v>258</c:v>
                </c:pt>
                <c:pt idx="159">
                  <c:v>259</c:v>
                </c:pt>
                <c:pt idx="160">
                  <c:v>259</c:v>
                </c:pt>
                <c:pt idx="161">
                  <c:v>259</c:v>
                </c:pt>
                <c:pt idx="162">
                  <c:v>260</c:v>
                </c:pt>
                <c:pt idx="163">
                  <c:v>260</c:v>
                </c:pt>
                <c:pt idx="164">
                  <c:v>260</c:v>
                </c:pt>
                <c:pt idx="165">
                  <c:v>261</c:v>
                </c:pt>
                <c:pt idx="166">
                  <c:v>261</c:v>
                </c:pt>
                <c:pt idx="167">
                  <c:v>261</c:v>
                </c:pt>
                <c:pt idx="168">
                  <c:v>262</c:v>
                </c:pt>
                <c:pt idx="169">
                  <c:v>262</c:v>
                </c:pt>
                <c:pt idx="170">
                  <c:v>262</c:v>
                </c:pt>
                <c:pt idx="171">
                  <c:v>263</c:v>
                </c:pt>
                <c:pt idx="172">
                  <c:v>263</c:v>
                </c:pt>
                <c:pt idx="173">
                  <c:v>264</c:v>
                </c:pt>
                <c:pt idx="174">
                  <c:v>264</c:v>
                </c:pt>
                <c:pt idx="175">
                  <c:v>264</c:v>
                </c:pt>
                <c:pt idx="176">
                  <c:v>265</c:v>
                </c:pt>
                <c:pt idx="177">
                  <c:v>265</c:v>
                </c:pt>
                <c:pt idx="178">
                  <c:v>265</c:v>
                </c:pt>
                <c:pt idx="179">
                  <c:v>265</c:v>
                </c:pt>
                <c:pt idx="180">
                  <c:v>266</c:v>
                </c:pt>
                <c:pt idx="181">
                  <c:v>266</c:v>
                </c:pt>
                <c:pt idx="182">
                  <c:v>267</c:v>
                </c:pt>
                <c:pt idx="183">
                  <c:v>268</c:v>
                </c:pt>
                <c:pt idx="184">
                  <c:v>268</c:v>
                </c:pt>
                <c:pt idx="185">
                  <c:v>268</c:v>
                </c:pt>
                <c:pt idx="186">
                  <c:v>269</c:v>
                </c:pt>
                <c:pt idx="187">
                  <c:v>269</c:v>
                </c:pt>
                <c:pt idx="188">
                  <c:v>269</c:v>
                </c:pt>
                <c:pt idx="189">
                  <c:v>270</c:v>
                </c:pt>
                <c:pt idx="190">
                  <c:v>270</c:v>
                </c:pt>
                <c:pt idx="191">
                  <c:v>271</c:v>
                </c:pt>
                <c:pt idx="192">
                  <c:v>271</c:v>
                </c:pt>
                <c:pt idx="193">
                  <c:v>271</c:v>
                </c:pt>
                <c:pt idx="194">
                  <c:v>272</c:v>
                </c:pt>
                <c:pt idx="195">
                  <c:v>272</c:v>
                </c:pt>
                <c:pt idx="196">
                  <c:v>272</c:v>
                </c:pt>
                <c:pt idx="197">
                  <c:v>272</c:v>
                </c:pt>
                <c:pt idx="198">
                  <c:v>273</c:v>
                </c:pt>
                <c:pt idx="199">
                  <c:v>273</c:v>
                </c:pt>
                <c:pt idx="200">
                  <c:v>273</c:v>
                </c:pt>
                <c:pt idx="201">
                  <c:v>274</c:v>
                </c:pt>
                <c:pt idx="202">
                  <c:v>274</c:v>
                </c:pt>
                <c:pt idx="203">
                  <c:v>274</c:v>
                </c:pt>
                <c:pt idx="204">
                  <c:v>274</c:v>
                </c:pt>
                <c:pt idx="205">
                  <c:v>275</c:v>
                </c:pt>
                <c:pt idx="206">
                  <c:v>276</c:v>
                </c:pt>
                <c:pt idx="207">
                  <c:v>276</c:v>
                </c:pt>
                <c:pt idx="208">
                  <c:v>276</c:v>
                </c:pt>
                <c:pt idx="209">
                  <c:v>277</c:v>
                </c:pt>
                <c:pt idx="210">
                  <c:v>277</c:v>
                </c:pt>
                <c:pt idx="211">
                  <c:v>277</c:v>
                </c:pt>
                <c:pt idx="212">
                  <c:v>278</c:v>
                </c:pt>
                <c:pt idx="213">
                  <c:v>278</c:v>
                </c:pt>
                <c:pt idx="214">
                  <c:v>278</c:v>
                </c:pt>
                <c:pt idx="215">
                  <c:v>279</c:v>
                </c:pt>
                <c:pt idx="216">
                  <c:v>279</c:v>
                </c:pt>
                <c:pt idx="217">
                  <c:v>279</c:v>
                </c:pt>
                <c:pt idx="218">
                  <c:v>280</c:v>
                </c:pt>
                <c:pt idx="219">
                  <c:v>280</c:v>
                </c:pt>
                <c:pt idx="220">
                  <c:v>280</c:v>
                </c:pt>
                <c:pt idx="221">
                  <c:v>281</c:v>
                </c:pt>
                <c:pt idx="222">
                  <c:v>281</c:v>
                </c:pt>
                <c:pt idx="223">
                  <c:v>281</c:v>
                </c:pt>
                <c:pt idx="224">
                  <c:v>281</c:v>
                </c:pt>
                <c:pt idx="225">
                  <c:v>282</c:v>
                </c:pt>
                <c:pt idx="226">
                  <c:v>282</c:v>
                </c:pt>
                <c:pt idx="227">
                  <c:v>283</c:v>
                </c:pt>
                <c:pt idx="228">
                  <c:v>283</c:v>
                </c:pt>
                <c:pt idx="229">
                  <c:v>284</c:v>
                </c:pt>
                <c:pt idx="230">
                  <c:v>284</c:v>
                </c:pt>
                <c:pt idx="231">
                  <c:v>284</c:v>
                </c:pt>
                <c:pt idx="232">
                  <c:v>285</c:v>
                </c:pt>
                <c:pt idx="233">
                  <c:v>285</c:v>
                </c:pt>
                <c:pt idx="234">
                  <c:v>285</c:v>
                </c:pt>
                <c:pt idx="235">
                  <c:v>285</c:v>
                </c:pt>
                <c:pt idx="236">
                  <c:v>286</c:v>
                </c:pt>
                <c:pt idx="237">
                  <c:v>286</c:v>
                </c:pt>
                <c:pt idx="238">
                  <c:v>287</c:v>
                </c:pt>
                <c:pt idx="239">
                  <c:v>287</c:v>
                </c:pt>
                <c:pt idx="240">
                  <c:v>287</c:v>
                </c:pt>
                <c:pt idx="241">
                  <c:v>287</c:v>
                </c:pt>
                <c:pt idx="242">
                  <c:v>288</c:v>
                </c:pt>
                <c:pt idx="243">
                  <c:v>288</c:v>
                </c:pt>
                <c:pt idx="244">
                  <c:v>289</c:v>
                </c:pt>
                <c:pt idx="245">
                  <c:v>289</c:v>
                </c:pt>
                <c:pt idx="246">
                  <c:v>289</c:v>
                </c:pt>
                <c:pt idx="247">
                  <c:v>290</c:v>
                </c:pt>
                <c:pt idx="248">
                  <c:v>290</c:v>
                </c:pt>
                <c:pt idx="249">
                  <c:v>290</c:v>
                </c:pt>
                <c:pt idx="250">
                  <c:v>291</c:v>
                </c:pt>
                <c:pt idx="251">
                  <c:v>291</c:v>
                </c:pt>
                <c:pt idx="252">
                  <c:v>291</c:v>
                </c:pt>
                <c:pt idx="253">
                  <c:v>291</c:v>
                </c:pt>
                <c:pt idx="254">
                  <c:v>292</c:v>
                </c:pt>
                <c:pt idx="255">
                  <c:v>293</c:v>
                </c:pt>
                <c:pt idx="256">
                  <c:v>293</c:v>
                </c:pt>
                <c:pt idx="257">
                  <c:v>293</c:v>
                </c:pt>
                <c:pt idx="258">
                  <c:v>293</c:v>
                </c:pt>
                <c:pt idx="259">
                  <c:v>294</c:v>
                </c:pt>
                <c:pt idx="260">
                  <c:v>294</c:v>
                </c:pt>
                <c:pt idx="261">
                  <c:v>294</c:v>
                </c:pt>
                <c:pt idx="262">
                  <c:v>294</c:v>
                </c:pt>
                <c:pt idx="263">
                  <c:v>295</c:v>
                </c:pt>
                <c:pt idx="264">
                  <c:v>295</c:v>
                </c:pt>
                <c:pt idx="265">
                  <c:v>296</c:v>
                </c:pt>
                <c:pt idx="266">
                  <c:v>296</c:v>
                </c:pt>
                <c:pt idx="267">
                  <c:v>296</c:v>
                </c:pt>
                <c:pt idx="268">
                  <c:v>296</c:v>
                </c:pt>
                <c:pt idx="269">
                  <c:v>297</c:v>
                </c:pt>
                <c:pt idx="270">
                  <c:v>297</c:v>
                </c:pt>
                <c:pt idx="271">
                  <c:v>298</c:v>
                </c:pt>
                <c:pt idx="272">
                  <c:v>298</c:v>
                </c:pt>
                <c:pt idx="273">
                  <c:v>298</c:v>
                </c:pt>
                <c:pt idx="274">
                  <c:v>298</c:v>
                </c:pt>
                <c:pt idx="275">
                  <c:v>299</c:v>
                </c:pt>
                <c:pt idx="276">
                  <c:v>299</c:v>
                </c:pt>
                <c:pt idx="277">
                  <c:v>299</c:v>
                </c:pt>
                <c:pt idx="278">
                  <c:v>299</c:v>
                </c:pt>
                <c:pt idx="279">
                  <c:v>300</c:v>
                </c:pt>
                <c:pt idx="280">
                  <c:v>300</c:v>
                </c:pt>
                <c:pt idx="281">
                  <c:v>301</c:v>
                </c:pt>
                <c:pt idx="282">
                  <c:v>301</c:v>
                </c:pt>
                <c:pt idx="283">
                  <c:v>301</c:v>
                </c:pt>
                <c:pt idx="284">
                  <c:v>301</c:v>
                </c:pt>
                <c:pt idx="285">
                  <c:v>301</c:v>
                </c:pt>
                <c:pt idx="286">
                  <c:v>302</c:v>
                </c:pt>
                <c:pt idx="287">
                  <c:v>302</c:v>
                </c:pt>
                <c:pt idx="288">
                  <c:v>303</c:v>
                </c:pt>
                <c:pt idx="289">
                  <c:v>303</c:v>
                </c:pt>
                <c:pt idx="290">
                  <c:v>304</c:v>
                </c:pt>
                <c:pt idx="291">
                  <c:v>304</c:v>
                </c:pt>
                <c:pt idx="292">
                  <c:v>304</c:v>
                </c:pt>
                <c:pt idx="293">
                  <c:v>304</c:v>
                </c:pt>
                <c:pt idx="294">
                  <c:v>304</c:v>
                </c:pt>
                <c:pt idx="295">
                  <c:v>305</c:v>
                </c:pt>
                <c:pt idx="296">
                  <c:v>305</c:v>
                </c:pt>
                <c:pt idx="297">
                  <c:v>306</c:v>
                </c:pt>
                <c:pt idx="298">
                  <c:v>306</c:v>
                </c:pt>
                <c:pt idx="299">
                  <c:v>307</c:v>
                </c:pt>
                <c:pt idx="300">
                  <c:v>307</c:v>
                </c:pt>
                <c:pt idx="301">
                  <c:v>307</c:v>
                </c:pt>
                <c:pt idx="302">
                  <c:v>308</c:v>
                </c:pt>
                <c:pt idx="303">
                  <c:v>308</c:v>
                </c:pt>
                <c:pt idx="304">
                  <c:v>308</c:v>
                </c:pt>
                <c:pt idx="305">
                  <c:v>309</c:v>
                </c:pt>
                <c:pt idx="306">
                  <c:v>309</c:v>
                </c:pt>
                <c:pt idx="307">
                  <c:v>309</c:v>
                </c:pt>
                <c:pt idx="308">
                  <c:v>309</c:v>
                </c:pt>
                <c:pt idx="309">
                  <c:v>310</c:v>
                </c:pt>
                <c:pt idx="310">
                  <c:v>310</c:v>
                </c:pt>
                <c:pt idx="311">
                  <c:v>311</c:v>
                </c:pt>
                <c:pt idx="312">
                  <c:v>311</c:v>
                </c:pt>
                <c:pt idx="313">
                  <c:v>311</c:v>
                </c:pt>
                <c:pt idx="314">
                  <c:v>311</c:v>
                </c:pt>
                <c:pt idx="315">
                  <c:v>311</c:v>
                </c:pt>
                <c:pt idx="316">
                  <c:v>312</c:v>
                </c:pt>
                <c:pt idx="317">
                  <c:v>312</c:v>
                </c:pt>
                <c:pt idx="318">
                  <c:v>312</c:v>
                </c:pt>
                <c:pt idx="319">
                  <c:v>313</c:v>
                </c:pt>
                <c:pt idx="320">
                  <c:v>313</c:v>
                </c:pt>
                <c:pt idx="321">
                  <c:v>313</c:v>
                </c:pt>
                <c:pt idx="322">
                  <c:v>314</c:v>
                </c:pt>
                <c:pt idx="323">
                  <c:v>314</c:v>
                </c:pt>
                <c:pt idx="324">
                  <c:v>314</c:v>
                </c:pt>
                <c:pt idx="325">
                  <c:v>315</c:v>
                </c:pt>
                <c:pt idx="326">
                  <c:v>315</c:v>
                </c:pt>
                <c:pt idx="327">
                  <c:v>316</c:v>
                </c:pt>
                <c:pt idx="328">
                  <c:v>316</c:v>
                </c:pt>
                <c:pt idx="329">
                  <c:v>316</c:v>
                </c:pt>
                <c:pt idx="330">
                  <c:v>316</c:v>
                </c:pt>
                <c:pt idx="331">
                  <c:v>316</c:v>
                </c:pt>
                <c:pt idx="332">
                  <c:v>317</c:v>
                </c:pt>
                <c:pt idx="333">
                  <c:v>318</c:v>
                </c:pt>
                <c:pt idx="334">
                  <c:v>318</c:v>
                </c:pt>
                <c:pt idx="335">
                  <c:v>318</c:v>
                </c:pt>
                <c:pt idx="336">
                  <c:v>318</c:v>
                </c:pt>
                <c:pt idx="337">
                  <c:v>318</c:v>
                </c:pt>
                <c:pt idx="338">
                  <c:v>318</c:v>
                </c:pt>
                <c:pt idx="339">
                  <c:v>319</c:v>
                </c:pt>
                <c:pt idx="340">
                  <c:v>319</c:v>
                </c:pt>
                <c:pt idx="341">
                  <c:v>319</c:v>
                </c:pt>
                <c:pt idx="342">
                  <c:v>319</c:v>
                </c:pt>
                <c:pt idx="343">
                  <c:v>320</c:v>
                </c:pt>
                <c:pt idx="344">
                  <c:v>320</c:v>
                </c:pt>
                <c:pt idx="345">
                  <c:v>320</c:v>
                </c:pt>
                <c:pt idx="346">
                  <c:v>320</c:v>
                </c:pt>
                <c:pt idx="347">
                  <c:v>320</c:v>
                </c:pt>
                <c:pt idx="348">
                  <c:v>320</c:v>
                </c:pt>
                <c:pt idx="349">
                  <c:v>321</c:v>
                </c:pt>
                <c:pt idx="350">
                  <c:v>321</c:v>
                </c:pt>
                <c:pt idx="351">
                  <c:v>322</c:v>
                </c:pt>
                <c:pt idx="352">
                  <c:v>322</c:v>
                </c:pt>
                <c:pt idx="353">
                  <c:v>322</c:v>
                </c:pt>
                <c:pt idx="354">
                  <c:v>323</c:v>
                </c:pt>
                <c:pt idx="355">
                  <c:v>323</c:v>
                </c:pt>
                <c:pt idx="356">
                  <c:v>323</c:v>
                </c:pt>
                <c:pt idx="357">
                  <c:v>323</c:v>
                </c:pt>
                <c:pt idx="358">
                  <c:v>323</c:v>
                </c:pt>
                <c:pt idx="359">
                  <c:v>323</c:v>
                </c:pt>
                <c:pt idx="360">
                  <c:v>324</c:v>
                </c:pt>
                <c:pt idx="361">
                  <c:v>324</c:v>
                </c:pt>
                <c:pt idx="362">
                  <c:v>324</c:v>
                </c:pt>
                <c:pt idx="363">
                  <c:v>324</c:v>
                </c:pt>
                <c:pt idx="364">
                  <c:v>324</c:v>
                </c:pt>
                <c:pt idx="365">
                  <c:v>325</c:v>
                </c:pt>
                <c:pt idx="366">
                  <c:v>325</c:v>
                </c:pt>
                <c:pt idx="367">
                  <c:v>325</c:v>
                </c:pt>
                <c:pt idx="368">
                  <c:v>325</c:v>
                </c:pt>
                <c:pt idx="369">
                  <c:v>325</c:v>
                </c:pt>
                <c:pt idx="370">
                  <c:v>326</c:v>
                </c:pt>
                <c:pt idx="371">
                  <c:v>327</c:v>
                </c:pt>
                <c:pt idx="372">
                  <c:v>327</c:v>
                </c:pt>
                <c:pt idx="373">
                  <c:v>327</c:v>
                </c:pt>
                <c:pt idx="374">
                  <c:v>327</c:v>
                </c:pt>
                <c:pt idx="375">
                  <c:v>328</c:v>
                </c:pt>
                <c:pt idx="376">
                  <c:v>328</c:v>
                </c:pt>
                <c:pt idx="377">
                  <c:v>328</c:v>
                </c:pt>
                <c:pt idx="378">
                  <c:v>328</c:v>
                </c:pt>
                <c:pt idx="379">
                  <c:v>329</c:v>
                </c:pt>
                <c:pt idx="380">
                  <c:v>329</c:v>
                </c:pt>
                <c:pt idx="381">
                  <c:v>329</c:v>
                </c:pt>
                <c:pt idx="382">
                  <c:v>330</c:v>
                </c:pt>
                <c:pt idx="383">
                  <c:v>330</c:v>
                </c:pt>
                <c:pt idx="384">
                  <c:v>330</c:v>
                </c:pt>
                <c:pt idx="385">
                  <c:v>330</c:v>
                </c:pt>
                <c:pt idx="386">
                  <c:v>331</c:v>
                </c:pt>
                <c:pt idx="387">
                  <c:v>331</c:v>
                </c:pt>
                <c:pt idx="388">
                  <c:v>331</c:v>
                </c:pt>
                <c:pt idx="389">
                  <c:v>332</c:v>
                </c:pt>
                <c:pt idx="390">
                  <c:v>332</c:v>
                </c:pt>
                <c:pt idx="391">
                  <c:v>332</c:v>
                </c:pt>
                <c:pt idx="392">
                  <c:v>332</c:v>
                </c:pt>
                <c:pt idx="393">
                  <c:v>333</c:v>
                </c:pt>
                <c:pt idx="394">
                  <c:v>333</c:v>
                </c:pt>
                <c:pt idx="395">
                  <c:v>333</c:v>
                </c:pt>
                <c:pt idx="396">
                  <c:v>334</c:v>
                </c:pt>
                <c:pt idx="397">
                  <c:v>334</c:v>
                </c:pt>
                <c:pt idx="398">
                  <c:v>334</c:v>
                </c:pt>
                <c:pt idx="399">
                  <c:v>334</c:v>
                </c:pt>
                <c:pt idx="400">
                  <c:v>335</c:v>
                </c:pt>
                <c:pt idx="401">
                  <c:v>335</c:v>
                </c:pt>
                <c:pt idx="402">
                  <c:v>335</c:v>
                </c:pt>
                <c:pt idx="403">
                  <c:v>336</c:v>
                </c:pt>
                <c:pt idx="404">
                  <c:v>336</c:v>
                </c:pt>
                <c:pt idx="405">
                  <c:v>337</c:v>
                </c:pt>
                <c:pt idx="406">
                  <c:v>337</c:v>
                </c:pt>
                <c:pt idx="407">
                  <c:v>337</c:v>
                </c:pt>
                <c:pt idx="408">
                  <c:v>337</c:v>
                </c:pt>
                <c:pt idx="409">
                  <c:v>337</c:v>
                </c:pt>
                <c:pt idx="410">
                  <c:v>338</c:v>
                </c:pt>
                <c:pt idx="411">
                  <c:v>338</c:v>
                </c:pt>
                <c:pt idx="412">
                  <c:v>339</c:v>
                </c:pt>
                <c:pt idx="413">
                  <c:v>339</c:v>
                </c:pt>
                <c:pt idx="414">
                  <c:v>339</c:v>
                </c:pt>
                <c:pt idx="415">
                  <c:v>340</c:v>
                </c:pt>
                <c:pt idx="416">
                  <c:v>340</c:v>
                </c:pt>
                <c:pt idx="417">
                  <c:v>340</c:v>
                </c:pt>
                <c:pt idx="418">
                  <c:v>340</c:v>
                </c:pt>
                <c:pt idx="419">
                  <c:v>341</c:v>
                </c:pt>
                <c:pt idx="420">
                  <c:v>341</c:v>
                </c:pt>
                <c:pt idx="421">
                  <c:v>342</c:v>
                </c:pt>
                <c:pt idx="422">
                  <c:v>342</c:v>
                </c:pt>
                <c:pt idx="423">
                  <c:v>343</c:v>
                </c:pt>
                <c:pt idx="424">
                  <c:v>343</c:v>
                </c:pt>
                <c:pt idx="425">
                  <c:v>343</c:v>
                </c:pt>
                <c:pt idx="426">
                  <c:v>344</c:v>
                </c:pt>
                <c:pt idx="427">
                  <c:v>344</c:v>
                </c:pt>
                <c:pt idx="428">
                  <c:v>345</c:v>
                </c:pt>
                <c:pt idx="429">
                  <c:v>346</c:v>
                </c:pt>
                <c:pt idx="430">
                  <c:v>346</c:v>
                </c:pt>
                <c:pt idx="431">
                  <c:v>346</c:v>
                </c:pt>
                <c:pt idx="432">
                  <c:v>347</c:v>
                </c:pt>
                <c:pt idx="433">
                  <c:v>347</c:v>
                </c:pt>
                <c:pt idx="434">
                  <c:v>347</c:v>
                </c:pt>
                <c:pt idx="435">
                  <c:v>347</c:v>
                </c:pt>
                <c:pt idx="436">
                  <c:v>348</c:v>
                </c:pt>
                <c:pt idx="437">
                  <c:v>348</c:v>
                </c:pt>
                <c:pt idx="438">
                  <c:v>348</c:v>
                </c:pt>
                <c:pt idx="439">
                  <c:v>349</c:v>
                </c:pt>
                <c:pt idx="440">
                  <c:v>349</c:v>
                </c:pt>
                <c:pt idx="441">
                  <c:v>349</c:v>
                </c:pt>
                <c:pt idx="442">
                  <c:v>350</c:v>
                </c:pt>
                <c:pt idx="443">
                  <c:v>350</c:v>
                </c:pt>
                <c:pt idx="444">
                  <c:v>350</c:v>
                </c:pt>
                <c:pt idx="445">
                  <c:v>351</c:v>
                </c:pt>
                <c:pt idx="446">
                  <c:v>351</c:v>
                </c:pt>
                <c:pt idx="447">
                  <c:v>351</c:v>
                </c:pt>
                <c:pt idx="448">
                  <c:v>352</c:v>
                </c:pt>
                <c:pt idx="449">
                  <c:v>352</c:v>
                </c:pt>
                <c:pt idx="450">
                  <c:v>353</c:v>
                </c:pt>
                <c:pt idx="451">
                  <c:v>353</c:v>
                </c:pt>
                <c:pt idx="452">
                  <c:v>353</c:v>
                </c:pt>
                <c:pt idx="453">
                  <c:v>353</c:v>
                </c:pt>
                <c:pt idx="454">
                  <c:v>354</c:v>
                </c:pt>
                <c:pt idx="455">
                  <c:v>354</c:v>
                </c:pt>
                <c:pt idx="456">
                  <c:v>355</c:v>
                </c:pt>
                <c:pt idx="457">
                  <c:v>355</c:v>
                </c:pt>
                <c:pt idx="458">
                  <c:v>355</c:v>
                </c:pt>
                <c:pt idx="459">
                  <c:v>356</c:v>
                </c:pt>
                <c:pt idx="460">
                  <c:v>356</c:v>
                </c:pt>
                <c:pt idx="461">
                  <c:v>357</c:v>
                </c:pt>
                <c:pt idx="462">
                  <c:v>357</c:v>
                </c:pt>
                <c:pt idx="463">
                  <c:v>357</c:v>
                </c:pt>
                <c:pt idx="464">
                  <c:v>358</c:v>
                </c:pt>
                <c:pt idx="465">
                  <c:v>358</c:v>
                </c:pt>
                <c:pt idx="466">
                  <c:v>358</c:v>
                </c:pt>
                <c:pt idx="467">
                  <c:v>359</c:v>
                </c:pt>
                <c:pt idx="468">
                  <c:v>359</c:v>
                </c:pt>
                <c:pt idx="469">
                  <c:v>359</c:v>
                </c:pt>
                <c:pt idx="470">
                  <c:v>360</c:v>
                </c:pt>
                <c:pt idx="471">
                  <c:v>360</c:v>
                </c:pt>
                <c:pt idx="472">
                  <c:v>360</c:v>
                </c:pt>
                <c:pt idx="473">
                  <c:v>361</c:v>
                </c:pt>
                <c:pt idx="474">
                  <c:v>361</c:v>
                </c:pt>
                <c:pt idx="475">
                  <c:v>362</c:v>
                </c:pt>
                <c:pt idx="476">
                  <c:v>362</c:v>
                </c:pt>
                <c:pt idx="477">
                  <c:v>362</c:v>
                </c:pt>
                <c:pt idx="478">
                  <c:v>363</c:v>
                </c:pt>
                <c:pt idx="479">
                  <c:v>362</c:v>
                </c:pt>
                <c:pt idx="480">
                  <c:v>363</c:v>
                </c:pt>
                <c:pt idx="481">
                  <c:v>363</c:v>
                </c:pt>
                <c:pt idx="482">
                  <c:v>363</c:v>
                </c:pt>
                <c:pt idx="483">
                  <c:v>364</c:v>
                </c:pt>
                <c:pt idx="484">
                  <c:v>364</c:v>
                </c:pt>
                <c:pt idx="485">
                  <c:v>365</c:v>
                </c:pt>
                <c:pt idx="486">
                  <c:v>365</c:v>
                </c:pt>
                <c:pt idx="487">
                  <c:v>365</c:v>
                </c:pt>
                <c:pt idx="488">
                  <c:v>365</c:v>
                </c:pt>
                <c:pt idx="489">
                  <c:v>366</c:v>
                </c:pt>
                <c:pt idx="490">
                  <c:v>366</c:v>
                </c:pt>
                <c:pt idx="491">
                  <c:v>366</c:v>
                </c:pt>
                <c:pt idx="492">
                  <c:v>367</c:v>
                </c:pt>
                <c:pt idx="493">
                  <c:v>367</c:v>
                </c:pt>
                <c:pt idx="494">
                  <c:v>367</c:v>
                </c:pt>
                <c:pt idx="495">
                  <c:v>368</c:v>
                </c:pt>
                <c:pt idx="496">
                  <c:v>368</c:v>
                </c:pt>
                <c:pt idx="497">
                  <c:v>368</c:v>
                </c:pt>
                <c:pt idx="498">
                  <c:v>369</c:v>
                </c:pt>
                <c:pt idx="499">
                  <c:v>369</c:v>
                </c:pt>
                <c:pt idx="500">
                  <c:v>370</c:v>
                </c:pt>
                <c:pt idx="501">
                  <c:v>370</c:v>
                </c:pt>
                <c:pt idx="502">
                  <c:v>370</c:v>
                </c:pt>
                <c:pt idx="503">
                  <c:v>371</c:v>
                </c:pt>
                <c:pt idx="504">
                  <c:v>371</c:v>
                </c:pt>
                <c:pt idx="505">
                  <c:v>371</c:v>
                </c:pt>
                <c:pt idx="506">
                  <c:v>372</c:v>
                </c:pt>
                <c:pt idx="507">
                  <c:v>372</c:v>
                </c:pt>
                <c:pt idx="508">
                  <c:v>372</c:v>
                </c:pt>
                <c:pt idx="509">
                  <c:v>372</c:v>
                </c:pt>
                <c:pt idx="510">
                  <c:v>372</c:v>
                </c:pt>
                <c:pt idx="511">
                  <c:v>373</c:v>
                </c:pt>
                <c:pt idx="512">
                  <c:v>373</c:v>
                </c:pt>
                <c:pt idx="513">
                  <c:v>373</c:v>
                </c:pt>
                <c:pt idx="514">
                  <c:v>373</c:v>
                </c:pt>
                <c:pt idx="515">
                  <c:v>374</c:v>
                </c:pt>
                <c:pt idx="516">
                  <c:v>373</c:v>
                </c:pt>
                <c:pt idx="517">
                  <c:v>374</c:v>
                </c:pt>
                <c:pt idx="518">
                  <c:v>374</c:v>
                </c:pt>
                <c:pt idx="519">
                  <c:v>375</c:v>
                </c:pt>
                <c:pt idx="520">
                  <c:v>374</c:v>
                </c:pt>
                <c:pt idx="521">
                  <c:v>375</c:v>
                </c:pt>
                <c:pt idx="522">
                  <c:v>376</c:v>
                </c:pt>
                <c:pt idx="523">
                  <c:v>376</c:v>
                </c:pt>
                <c:pt idx="524">
                  <c:v>376</c:v>
                </c:pt>
                <c:pt idx="525">
                  <c:v>376</c:v>
                </c:pt>
                <c:pt idx="526">
                  <c:v>376</c:v>
                </c:pt>
                <c:pt idx="527">
                  <c:v>377</c:v>
                </c:pt>
                <c:pt idx="528">
                  <c:v>377</c:v>
                </c:pt>
                <c:pt idx="529">
                  <c:v>377</c:v>
                </c:pt>
                <c:pt idx="530">
                  <c:v>377</c:v>
                </c:pt>
                <c:pt idx="531">
                  <c:v>377</c:v>
                </c:pt>
                <c:pt idx="532">
                  <c:v>377</c:v>
                </c:pt>
                <c:pt idx="533">
                  <c:v>378</c:v>
                </c:pt>
                <c:pt idx="534">
                  <c:v>378</c:v>
                </c:pt>
                <c:pt idx="535">
                  <c:v>378</c:v>
                </c:pt>
                <c:pt idx="536">
                  <c:v>379</c:v>
                </c:pt>
                <c:pt idx="537">
                  <c:v>379</c:v>
                </c:pt>
                <c:pt idx="538">
                  <c:v>379</c:v>
                </c:pt>
                <c:pt idx="539">
                  <c:v>380</c:v>
                </c:pt>
                <c:pt idx="540">
                  <c:v>380</c:v>
                </c:pt>
                <c:pt idx="541">
                  <c:v>380</c:v>
                </c:pt>
                <c:pt idx="542">
                  <c:v>380</c:v>
                </c:pt>
                <c:pt idx="543">
                  <c:v>381</c:v>
                </c:pt>
                <c:pt idx="544">
                  <c:v>381</c:v>
                </c:pt>
                <c:pt idx="545">
                  <c:v>381</c:v>
                </c:pt>
                <c:pt idx="546">
                  <c:v>382</c:v>
                </c:pt>
                <c:pt idx="547">
                  <c:v>383</c:v>
                </c:pt>
                <c:pt idx="548">
                  <c:v>383</c:v>
                </c:pt>
                <c:pt idx="549">
                  <c:v>384</c:v>
                </c:pt>
                <c:pt idx="550">
                  <c:v>384</c:v>
                </c:pt>
                <c:pt idx="551">
                  <c:v>385</c:v>
                </c:pt>
                <c:pt idx="552">
                  <c:v>385</c:v>
                </c:pt>
                <c:pt idx="553">
                  <c:v>385</c:v>
                </c:pt>
                <c:pt idx="554">
                  <c:v>386</c:v>
                </c:pt>
                <c:pt idx="555">
                  <c:v>386</c:v>
                </c:pt>
                <c:pt idx="556">
                  <c:v>387</c:v>
                </c:pt>
                <c:pt idx="557">
                  <c:v>387</c:v>
                </c:pt>
                <c:pt idx="558">
                  <c:v>387</c:v>
                </c:pt>
                <c:pt idx="559">
                  <c:v>387</c:v>
                </c:pt>
                <c:pt idx="560">
                  <c:v>387</c:v>
                </c:pt>
                <c:pt idx="561">
                  <c:v>388</c:v>
                </c:pt>
                <c:pt idx="562">
                  <c:v>388</c:v>
                </c:pt>
                <c:pt idx="563">
                  <c:v>389</c:v>
                </c:pt>
                <c:pt idx="564">
                  <c:v>389</c:v>
                </c:pt>
                <c:pt idx="565">
                  <c:v>390</c:v>
                </c:pt>
                <c:pt idx="566">
                  <c:v>390</c:v>
                </c:pt>
                <c:pt idx="567">
                  <c:v>390</c:v>
                </c:pt>
                <c:pt idx="568">
                  <c:v>391</c:v>
                </c:pt>
                <c:pt idx="569">
                  <c:v>390</c:v>
                </c:pt>
                <c:pt idx="570">
                  <c:v>391</c:v>
                </c:pt>
                <c:pt idx="571">
                  <c:v>391</c:v>
                </c:pt>
                <c:pt idx="572">
                  <c:v>392</c:v>
                </c:pt>
                <c:pt idx="573">
                  <c:v>392</c:v>
                </c:pt>
                <c:pt idx="574">
                  <c:v>392</c:v>
                </c:pt>
                <c:pt idx="575">
                  <c:v>392</c:v>
                </c:pt>
                <c:pt idx="576">
                  <c:v>393</c:v>
                </c:pt>
                <c:pt idx="577">
                  <c:v>393</c:v>
                </c:pt>
                <c:pt idx="578">
                  <c:v>393</c:v>
                </c:pt>
                <c:pt idx="579">
                  <c:v>393</c:v>
                </c:pt>
                <c:pt idx="580">
                  <c:v>393</c:v>
                </c:pt>
                <c:pt idx="581">
                  <c:v>393</c:v>
                </c:pt>
                <c:pt idx="582">
                  <c:v>394</c:v>
                </c:pt>
                <c:pt idx="583">
                  <c:v>394</c:v>
                </c:pt>
                <c:pt idx="584">
                  <c:v>394</c:v>
                </c:pt>
                <c:pt idx="585">
                  <c:v>393</c:v>
                </c:pt>
                <c:pt idx="586">
                  <c:v>393</c:v>
                </c:pt>
                <c:pt idx="587">
                  <c:v>393</c:v>
                </c:pt>
                <c:pt idx="588">
                  <c:v>393</c:v>
                </c:pt>
                <c:pt idx="589">
                  <c:v>393</c:v>
                </c:pt>
                <c:pt idx="590">
                  <c:v>393</c:v>
                </c:pt>
                <c:pt idx="591">
                  <c:v>393</c:v>
                </c:pt>
                <c:pt idx="592">
                  <c:v>393</c:v>
                </c:pt>
                <c:pt idx="593">
                  <c:v>393</c:v>
                </c:pt>
                <c:pt idx="594">
                  <c:v>393</c:v>
                </c:pt>
                <c:pt idx="595">
                  <c:v>393</c:v>
                </c:pt>
                <c:pt idx="596">
                  <c:v>393</c:v>
                </c:pt>
                <c:pt idx="597">
                  <c:v>393</c:v>
                </c:pt>
                <c:pt idx="598">
                  <c:v>393</c:v>
                </c:pt>
                <c:pt idx="599">
                  <c:v>393</c:v>
                </c:pt>
                <c:pt idx="600">
                  <c:v>392</c:v>
                </c:pt>
                <c:pt idx="601">
                  <c:v>393</c:v>
                </c:pt>
                <c:pt idx="602">
                  <c:v>392</c:v>
                </c:pt>
                <c:pt idx="603">
                  <c:v>392</c:v>
                </c:pt>
                <c:pt idx="604">
                  <c:v>392</c:v>
                </c:pt>
                <c:pt idx="605">
                  <c:v>392</c:v>
                </c:pt>
                <c:pt idx="606">
                  <c:v>392</c:v>
                </c:pt>
                <c:pt idx="607">
                  <c:v>392</c:v>
                </c:pt>
                <c:pt idx="608">
                  <c:v>392</c:v>
                </c:pt>
                <c:pt idx="609">
                  <c:v>392</c:v>
                </c:pt>
                <c:pt idx="610">
                  <c:v>391</c:v>
                </c:pt>
                <c:pt idx="611">
                  <c:v>391</c:v>
                </c:pt>
                <c:pt idx="612">
                  <c:v>391</c:v>
                </c:pt>
                <c:pt idx="613">
                  <c:v>391</c:v>
                </c:pt>
                <c:pt idx="614">
                  <c:v>391</c:v>
                </c:pt>
                <c:pt idx="615">
                  <c:v>391</c:v>
                </c:pt>
                <c:pt idx="616">
                  <c:v>391</c:v>
                </c:pt>
                <c:pt idx="617">
                  <c:v>391</c:v>
                </c:pt>
                <c:pt idx="618">
                  <c:v>390</c:v>
                </c:pt>
                <c:pt idx="619">
                  <c:v>391</c:v>
                </c:pt>
                <c:pt idx="620">
                  <c:v>394</c:v>
                </c:pt>
                <c:pt idx="621">
                  <c:v/>
                </c:pt>
                <c:pt idx="622">
                  <c:v/>
                </c:pt>
                <c:pt idx="623">
                  <c:v/>
                </c:pt>
                <c:pt idx="624">
                  <c:v/>
                </c:pt>
                <c:pt idx="625">
                  <c:v/>
                </c:pt>
                <c:pt idx="626">
                  <c:v/>
                </c:pt>
                <c:pt idx="627">
                  <c:v/>
                </c:pt>
                <c:pt idx="628">
                  <c:v/>
                </c:pt>
                <c:pt idx="629">
                  <c:v/>
                </c:pt>
                <c:pt idx="630">
                  <c:v/>
                </c:pt>
                <c:pt idx="631">
                  <c:v/>
                </c:pt>
                <c:pt idx="632">
                  <c:v/>
                </c:pt>
                <c:pt idx="633">
                  <c:v/>
                </c:pt>
                <c:pt idx="634">
                  <c:v/>
                </c:pt>
              </c:numCache>
            </c:numRef>
          </c:yVal>
          <c:smooth val="0"/>
        </c:ser>
        <c:axId val="281782781"/>
        <c:axId val="868059742"/>
      </c:scatterChart>
      <c:valAx>
        <c:axId val="281782781"/>
        <c:scaling>
          <c:orientation val="minMax"/>
        </c:scaling>
        <c:axPos val="b"/>
        <c:crossAx val="868059742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868059742"/>
        <c:scaling>
          <c:orientation val="minMax"/>
          <c:min val="150"/>
        </c:scaling>
        <c:axPos val="l"/>
        <c:crossAx val="281782781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25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ex2_heatTeamp2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ex2_D30_heatTemp2</c:v>
                </c:pt>
              </c:strCache>
            </c:strRef>
          </c:tx>
          <c:marker>
            <c:symbol val="none"/>
            <c:size val="7"/>
          </c:marker>
          <c:val>
            <c:numRef>
              <c:f>Sheet1!$A$2:$A$1031</c:f>
              <c:numCache>
                <c:formatCode>General</c:formatCode>
                <c:ptCount val="1031"/>
                <c:pt idx="0">
                  <c:v>201</c:v>
                </c:pt>
                <c:pt idx="1">
                  <c:v>201</c:v>
                </c:pt>
                <c:pt idx="2">
                  <c:v>202</c:v>
                </c:pt>
                <c:pt idx="3">
                  <c:v>203</c:v>
                </c:pt>
                <c:pt idx="4">
                  <c:v>202</c:v>
                </c:pt>
                <c:pt idx="5">
                  <c:v>204</c:v>
                </c:pt>
                <c:pt idx="6">
                  <c:v>205</c:v>
                </c:pt>
                <c:pt idx="7">
                  <c:v>207</c:v>
                </c:pt>
                <c:pt idx="8">
                  <c:v>207</c:v>
                </c:pt>
                <c:pt idx="9">
                  <c:v>207</c:v>
                </c:pt>
                <c:pt idx="10">
                  <c:v>207</c:v>
                </c:pt>
                <c:pt idx="11">
                  <c:v>209</c:v>
                </c:pt>
                <c:pt idx="12">
                  <c:v>212</c:v>
                </c:pt>
                <c:pt idx="13">
                  <c:v>211</c:v>
                </c:pt>
                <c:pt idx="14">
                  <c:v>212</c:v>
                </c:pt>
                <c:pt idx="15">
                  <c:v>214</c:v>
                </c:pt>
                <c:pt idx="16">
                  <c:v>214</c:v>
                </c:pt>
                <c:pt idx="17">
                  <c:v>213</c:v>
                </c:pt>
                <c:pt idx="18">
                  <c:v>215</c:v>
                </c:pt>
                <c:pt idx="19">
                  <c:v>216</c:v>
                </c:pt>
                <c:pt idx="20">
                  <c:v>216</c:v>
                </c:pt>
                <c:pt idx="21">
                  <c:v>217</c:v>
                </c:pt>
                <c:pt idx="22">
                  <c:v>218</c:v>
                </c:pt>
                <c:pt idx="23">
                  <c:v>218</c:v>
                </c:pt>
                <c:pt idx="24">
                  <c:v>218</c:v>
                </c:pt>
                <c:pt idx="25">
                  <c:v>219</c:v>
                </c:pt>
                <c:pt idx="26">
                  <c:v>219</c:v>
                </c:pt>
                <c:pt idx="27">
                  <c:v>220</c:v>
                </c:pt>
                <c:pt idx="28">
                  <c:v>220</c:v>
                </c:pt>
                <c:pt idx="29">
                  <c:v>220</c:v>
                </c:pt>
                <c:pt idx="30">
                  <c:v>220</c:v>
                </c:pt>
                <c:pt idx="31">
                  <c:v>221</c:v>
                </c:pt>
                <c:pt idx="32">
                  <c:v>222</c:v>
                </c:pt>
                <c:pt idx="33">
                  <c:v>222</c:v>
                </c:pt>
                <c:pt idx="34">
                  <c:v>223</c:v>
                </c:pt>
                <c:pt idx="35">
                  <c:v>223</c:v>
                </c:pt>
                <c:pt idx="36">
                  <c:v>223</c:v>
                </c:pt>
                <c:pt idx="37">
                  <c:v>223</c:v>
                </c:pt>
                <c:pt idx="38">
                  <c:v>224</c:v>
                </c:pt>
                <c:pt idx="39">
                  <c:v>225</c:v>
                </c:pt>
                <c:pt idx="40">
                  <c:v>225</c:v>
                </c:pt>
                <c:pt idx="41">
                  <c:v>225</c:v>
                </c:pt>
                <c:pt idx="42">
                  <c:v>225</c:v>
                </c:pt>
                <c:pt idx="43">
                  <c:v>226</c:v>
                </c:pt>
                <c:pt idx="44">
                  <c:v>226</c:v>
                </c:pt>
                <c:pt idx="45">
                  <c:v>226</c:v>
                </c:pt>
                <c:pt idx="46">
                  <c:v>227</c:v>
                </c:pt>
                <c:pt idx="47">
                  <c:v>228</c:v>
                </c:pt>
                <c:pt idx="48">
                  <c:v>228</c:v>
                </c:pt>
                <c:pt idx="49">
                  <c:v>228</c:v>
                </c:pt>
                <c:pt idx="50">
                  <c:v>228</c:v>
                </c:pt>
                <c:pt idx="51">
                  <c:v>228</c:v>
                </c:pt>
                <c:pt idx="52">
                  <c:v>229</c:v>
                </c:pt>
                <c:pt idx="53">
                  <c:v>230</c:v>
                </c:pt>
                <c:pt idx="54">
                  <c:v>230</c:v>
                </c:pt>
                <c:pt idx="55">
                  <c:v>231</c:v>
                </c:pt>
                <c:pt idx="56">
                  <c:v>231</c:v>
                </c:pt>
                <c:pt idx="57">
                  <c:v>231</c:v>
                </c:pt>
                <c:pt idx="58">
                  <c:v>231</c:v>
                </c:pt>
                <c:pt idx="59">
                  <c:v>231</c:v>
                </c:pt>
                <c:pt idx="60">
                  <c:v>232</c:v>
                </c:pt>
                <c:pt idx="61">
                  <c:v>233</c:v>
                </c:pt>
                <c:pt idx="62">
                  <c:v>233</c:v>
                </c:pt>
                <c:pt idx="63">
                  <c:v>234</c:v>
                </c:pt>
                <c:pt idx="64">
                  <c:v>234</c:v>
                </c:pt>
                <c:pt idx="65">
                  <c:v>235</c:v>
                </c:pt>
                <c:pt idx="66">
                  <c:v>236</c:v>
                </c:pt>
                <c:pt idx="67">
                  <c:v>237</c:v>
                </c:pt>
                <c:pt idx="68">
                  <c:v>237</c:v>
                </c:pt>
                <c:pt idx="69">
                  <c:v>237</c:v>
                </c:pt>
                <c:pt idx="70">
                  <c:v>237</c:v>
                </c:pt>
                <c:pt idx="71">
                  <c:v>238</c:v>
                </c:pt>
                <c:pt idx="72">
                  <c:v>239</c:v>
                </c:pt>
                <c:pt idx="73">
                  <c:v>239</c:v>
                </c:pt>
                <c:pt idx="74">
                  <c:v>240</c:v>
                </c:pt>
                <c:pt idx="75">
                  <c:v>241</c:v>
                </c:pt>
                <c:pt idx="76">
                  <c:v>241</c:v>
                </c:pt>
                <c:pt idx="77">
                  <c:v>241</c:v>
                </c:pt>
                <c:pt idx="78">
                  <c:v>242</c:v>
                </c:pt>
                <c:pt idx="79">
                  <c:v>243</c:v>
                </c:pt>
                <c:pt idx="80">
                  <c:v>244</c:v>
                </c:pt>
                <c:pt idx="81">
                  <c:v>244</c:v>
                </c:pt>
                <c:pt idx="82">
                  <c:v>245</c:v>
                </c:pt>
                <c:pt idx="83">
                  <c:v>246</c:v>
                </c:pt>
                <c:pt idx="84">
                  <c:v>246</c:v>
                </c:pt>
                <c:pt idx="85">
                  <c:v>247</c:v>
                </c:pt>
                <c:pt idx="86">
                  <c:v>247</c:v>
                </c:pt>
                <c:pt idx="87">
                  <c:v>247</c:v>
                </c:pt>
                <c:pt idx="88">
                  <c:v>248</c:v>
                </c:pt>
                <c:pt idx="89">
                  <c:v>248</c:v>
                </c:pt>
                <c:pt idx="90">
                  <c:v>249</c:v>
                </c:pt>
                <c:pt idx="91">
                  <c:v>249</c:v>
                </c:pt>
                <c:pt idx="92">
                  <c:v>250</c:v>
                </c:pt>
                <c:pt idx="93">
                  <c:v>250</c:v>
                </c:pt>
                <c:pt idx="94">
                  <c:v>250</c:v>
                </c:pt>
                <c:pt idx="95">
                  <c:v>251</c:v>
                </c:pt>
                <c:pt idx="96">
                  <c:v>252</c:v>
                </c:pt>
                <c:pt idx="97">
                  <c:v>252</c:v>
                </c:pt>
                <c:pt idx="98">
                  <c:v>253</c:v>
                </c:pt>
                <c:pt idx="99">
                  <c:v>253</c:v>
                </c:pt>
                <c:pt idx="100">
                  <c:v>253</c:v>
                </c:pt>
                <c:pt idx="101">
                  <c:v>254</c:v>
                </c:pt>
                <c:pt idx="102">
                  <c:v>254</c:v>
                </c:pt>
                <c:pt idx="103">
                  <c:v>255</c:v>
                </c:pt>
                <c:pt idx="104">
                  <c:v>255</c:v>
                </c:pt>
                <c:pt idx="105">
                  <c:v>255</c:v>
                </c:pt>
                <c:pt idx="106">
                  <c:v>256</c:v>
                </c:pt>
                <c:pt idx="107">
                  <c:v>257</c:v>
                </c:pt>
                <c:pt idx="108">
                  <c:v>257</c:v>
                </c:pt>
                <c:pt idx="109">
                  <c:v>257</c:v>
                </c:pt>
                <c:pt idx="110">
                  <c:v>257</c:v>
                </c:pt>
                <c:pt idx="111">
                  <c:v>258</c:v>
                </c:pt>
                <c:pt idx="112">
                  <c:v>258</c:v>
                </c:pt>
                <c:pt idx="113">
                  <c:v>259</c:v>
                </c:pt>
                <c:pt idx="114">
                  <c:v>259</c:v>
                </c:pt>
                <c:pt idx="115">
                  <c:v>259</c:v>
                </c:pt>
                <c:pt idx="116">
                  <c:v>259</c:v>
                </c:pt>
                <c:pt idx="117">
                  <c:v>260</c:v>
                </c:pt>
                <c:pt idx="118">
                  <c:v>260</c:v>
                </c:pt>
                <c:pt idx="119">
                  <c:v>261</c:v>
                </c:pt>
                <c:pt idx="120">
                  <c:v>261</c:v>
                </c:pt>
                <c:pt idx="121">
                  <c:v>261</c:v>
                </c:pt>
                <c:pt idx="122">
                  <c:v>262</c:v>
                </c:pt>
                <c:pt idx="123">
                  <c:v>262</c:v>
                </c:pt>
                <c:pt idx="124">
                  <c:v>263</c:v>
                </c:pt>
                <c:pt idx="125">
                  <c:v>263</c:v>
                </c:pt>
                <c:pt idx="126">
                  <c:v>264</c:v>
                </c:pt>
                <c:pt idx="127">
                  <c:v>264</c:v>
                </c:pt>
                <c:pt idx="128">
                  <c:v>264</c:v>
                </c:pt>
                <c:pt idx="129">
                  <c:v>264</c:v>
                </c:pt>
                <c:pt idx="130">
                  <c:v>265</c:v>
                </c:pt>
                <c:pt idx="131">
                  <c:v>266</c:v>
                </c:pt>
                <c:pt idx="132">
                  <c:v>266</c:v>
                </c:pt>
                <c:pt idx="133">
                  <c:v>266</c:v>
                </c:pt>
                <c:pt idx="134">
                  <c:v>266</c:v>
                </c:pt>
                <c:pt idx="135">
                  <c:v>266</c:v>
                </c:pt>
                <c:pt idx="136">
                  <c:v>267</c:v>
                </c:pt>
                <c:pt idx="137">
                  <c:v>267</c:v>
                </c:pt>
                <c:pt idx="138">
                  <c:v>267</c:v>
                </c:pt>
                <c:pt idx="139">
                  <c:v>267</c:v>
                </c:pt>
                <c:pt idx="140">
                  <c:v>267</c:v>
                </c:pt>
                <c:pt idx="141">
                  <c:v>268</c:v>
                </c:pt>
                <c:pt idx="142">
                  <c:v>268</c:v>
                </c:pt>
                <c:pt idx="143">
                  <c:v>268</c:v>
                </c:pt>
                <c:pt idx="144">
                  <c:v>269</c:v>
                </c:pt>
                <c:pt idx="145">
                  <c:v>268</c:v>
                </c:pt>
                <c:pt idx="146">
                  <c:v>269</c:v>
                </c:pt>
                <c:pt idx="147">
                  <c:v>269</c:v>
                </c:pt>
                <c:pt idx="148">
                  <c:v>269</c:v>
                </c:pt>
                <c:pt idx="149">
                  <c:v>270</c:v>
                </c:pt>
                <c:pt idx="150">
                  <c:v>270</c:v>
                </c:pt>
                <c:pt idx="151">
                  <c:v>270</c:v>
                </c:pt>
                <c:pt idx="152">
                  <c:v>270</c:v>
                </c:pt>
                <c:pt idx="153">
                  <c:v>271</c:v>
                </c:pt>
                <c:pt idx="154">
                  <c:v>271</c:v>
                </c:pt>
                <c:pt idx="155">
                  <c:v>271</c:v>
                </c:pt>
                <c:pt idx="156">
                  <c:v>271</c:v>
                </c:pt>
                <c:pt idx="157">
                  <c:v>271</c:v>
                </c:pt>
                <c:pt idx="158">
                  <c:v>272</c:v>
                </c:pt>
                <c:pt idx="159">
                  <c:v>272</c:v>
                </c:pt>
                <c:pt idx="160">
                  <c:v>272</c:v>
                </c:pt>
                <c:pt idx="161">
                  <c:v>272</c:v>
                </c:pt>
                <c:pt idx="162">
                  <c:v>273</c:v>
                </c:pt>
                <c:pt idx="163">
                  <c:v>273</c:v>
                </c:pt>
                <c:pt idx="164">
                  <c:v>273</c:v>
                </c:pt>
                <c:pt idx="165">
                  <c:v>274</c:v>
                </c:pt>
                <c:pt idx="166">
                  <c:v>273</c:v>
                </c:pt>
                <c:pt idx="167">
                  <c:v>274</c:v>
                </c:pt>
                <c:pt idx="168">
                  <c:v>274</c:v>
                </c:pt>
                <c:pt idx="169">
                  <c:v>274</c:v>
                </c:pt>
                <c:pt idx="170">
                  <c:v>275</c:v>
                </c:pt>
                <c:pt idx="171">
                  <c:v>275</c:v>
                </c:pt>
                <c:pt idx="172">
                  <c:v>275</c:v>
                </c:pt>
                <c:pt idx="173">
                  <c:v>275</c:v>
                </c:pt>
                <c:pt idx="174">
                  <c:v>275</c:v>
                </c:pt>
                <c:pt idx="175">
                  <c:v>276</c:v>
                </c:pt>
                <c:pt idx="176">
                  <c:v>277</c:v>
                </c:pt>
                <c:pt idx="177">
                  <c:v>277</c:v>
                </c:pt>
                <c:pt idx="178">
                  <c:v>277</c:v>
                </c:pt>
                <c:pt idx="179">
                  <c:v>277</c:v>
                </c:pt>
                <c:pt idx="180">
                  <c:v>277</c:v>
                </c:pt>
                <c:pt idx="181">
                  <c:v>277</c:v>
                </c:pt>
                <c:pt idx="182">
                  <c:v>277</c:v>
                </c:pt>
                <c:pt idx="183">
                  <c:v>277</c:v>
                </c:pt>
                <c:pt idx="184">
                  <c:v>277</c:v>
                </c:pt>
                <c:pt idx="185">
                  <c:v>277</c:v>
                </c:pt>
                <c:pt idx="186">
                  <c:v>277</c:v>
                </c:pt>
                <c:pt idx="187">
                  <c:v>278</c:v>
                </c:pt>
                <c:pt idx="188">
                  <c:v>278</c:v>
                </c:pt>
                <c:pt idx="189">
                  <c:v>278</c:v>
                </c:pt>
                <c:pt idx="190">
                  <c:v>278</c:v>
                </c:pt>
                <c:pt idx="191">
                  <c:v>278</c:v>
                </c:pt>
                <c:pt idx="192">
                  <c:v>279</c:v>
                </c:pt>
                <c:pt idx="193">
                  <c:v>279</c:v>
                </c:pt>
                <c:pt idx="194">
                  <c:v>279</c:v>
                </c:pt>
                <c:pt idx="195">
                  <c:v>279</c:v>
                </c:pt>
                <c:pt idx="196">
                  <c:v>280</c:v>
                </c:pt>
                <c:pt idx="197">
                  <c:v>279</c:v>
                </c:pt>
                <c:pt idx="198">
                  <c:v>280</c:v>
                </c:pt>
                <c:pt idx="199">
                  <c:v>280</c:v>
                </c:pt>
                <c:pt idx="200">
                  <c:v>280</c:v>
                </c:pt>
                <c:pt idx="201">
                  <c:v>280</c:v>
                </c:pt>
                <c:pt idx="202">
                  <c:v>280</c:v>
                </c:pt>
                <c:pt idx="203">
                  <c:v>280</c:v>
                </c:pt>
                <c:pt idx="204">
                  <c:v>281</c:v>
                </c:pt>
                <c:pt idx="205">
                  <c:v>281</c:v>
                </c:pt>
                <c:pt idx="206">
                  <c:v>281</c:v>
                </c:pt>
                <c:pt idx="207">
                  <c:v>282</c:v>
                </c:pt>
                <c:pt idx="208">
                  <c:v>282</c:v>
                </c:pt>
                <c:pt idx="209">
                  <c:v>281</c:v>
                </c:pt>
                <c:pt idx="210">
                  <c:v>282</c:v>
                </c:pt>
                <c:pt idx="211">
                  <c:v>282</c:v>
                </c:pt>
                <c:pt idx="212">
                  <c:v>282</c:v>
                </c:pt>
                <c:pt idx="213">
                  <c:v>283</c:v>
                </c:pt>
                <c:pt idx="214">
                  <c:v>283</c:v>
                </c:pt>
                <c:pt idx="215">
                  <c:v>283</c:v>
                </c:pt>
                <c:pt idx="216">
                  <c:v>283</c:v>
                </c:pt>
                <c:pt idx="217">
                  <c:v>283</c:v>
                </c:pt>
                <c:pt idx="218">
                  <c:v>283</c:v>
                </c:pt>
                <c:pt idx="219">
                  <c:v>283</c:v>
                </c:pt>
                <c:pt idx="220">
                  <c:v>284</c:v>
                </c:pt>
                <c:pt idx="221">
                  <c:v>284</c:v>
                </c:pt>
                <c:pt idx="222">
                  <c:v>284</c:v>
                </c:pt>
                <c:pt idx="223">
                  <c:v>285</c:v>
                </c:pt>
                <c:pt idx="224">
                  <c:v>285</c:v>
                </c:pt>
                <c:pt idx="225">
                  <c:v>285</c:v>
                </c:pt>
                <c:pt idx="226">
                  <c:v>285</c:v>
                </c:pt>
                <c:pt idx="227">
                  <c:v>285</c:v>
                </c:pt>
                <c:pt idx="228">
                  <c:v>285</c:v>
                </c:pt>
                <c:pt idx="229">
                  <c:v>285</c:v>
                </c:pt>
                <c:pt idx="230">
                  <c:v>286</c:v>
                </c:pt>
                <c:pt idx="231">
                  <c:v>286</c:v>
                </c:pt>
                <c:pt idx="232">
                  <c:v>286</c:v>
                </c:pt>
                <c:pt idx="233">
                  <c:v>286</c:v>
                </c:pt>
                <c:pt idx="234">
                  <c:v>286</c:v>
                </c:pt>
                <c:pt idx="235">
                  <c:v>286</c:v>
                </c:pt>
                <c:pt idx="236">
                  <c:v>286</c:v>
                </c:pt>
                <c:pt idx="237">
                  <c:v>286</c:v>
                </c:pt>
                <c:pt idx="238">
                  <c:v>286</c:v>
                </c:pt>
                <c:pt idx="239">
                  <c:v>286</c:v>
                </c:pt>
                <c:pt idx="240">
                  <c:v>287</c:v>
                </c:pt>
                <c:pt idx="241">
                  <c:v>287</c:v>
                </c:pt>
                <c:pt idx="242">
                  <c:v>287</c:v>
                </c:pt>
                <c:pt idx="243">
                  <c:v>287</c:v>
                </c:pt>
                <c:pt idx="244">
                  <c:v>288</c:v>
                </c:pt>
                <c:pt idx="245">
                  <c:v>287</c:v>
                </c:pt>
                <c:pt idx="246">
                  <c:v>288</c:v>
                </c:pt>
                <c:pt idx="247">
                  <c:v>288</c:v>
                </c:pt>
                <c:pt idx="248">
                  <c:v>289</c:v>
                </c:pt>
                <c:pt idx="249">
                  <c:v>289</c:v>
                </c:pt>
                <c:pt idx="250">
                  <c:v>289</c:v>
                </c:pt>
                <c:pt idx="251">
                  <c:v>289</c:v>
                </c:pt>
                <c:pt idx="252">
                  <c:v>289</c:v>
                </c:pt>
                <c:pt idx="253">
                  <c:v>290</c:v>
                </c:pt>
                <c:pt idx="254">
                  <c:v>290</c:v>
                </c:pt>
                <c:pt idx="255">
                  <c:v>290</c:v>
                </c:pt>
                <c:pt idx="256">
                  <c:v>290</c:v>
                </c:pt>
                <c:pt idx="257">
                  <c:v>291</c:v>
                </c:pt>
                <c:pt idx="258">
                  <c:v>290</c:v>
                </c:pt>
                <c:pt idx="259">
                  <c:v>291</c:v>
                </c:pt>
                <c:pt idx="260">
                  <c:v>291</c:v>
                </c:pt>
                <c:pt idx="261">
                  <c:v>291</c:v>
                </c:pt>
                <c:pt idx="262">
                  <c:v>291</c:v>
                </c:pt>
                <c:pt idx="263">
                  <c:v>291</c:v>
                </c:pt>
                <c:pt idx="264">
                  <c:v>291</c:v>
                </c:pt>
                <c:pt idx="265">
                  <c:v>292</c:v>
                </c:pt>
                <c:pt idx="266">
                  <c:v>292</c:v>
                </c:pt>
                <c:pt idx="267">
                  <c:v>292</c:v>
                </c:pt>
                <c:pt idx="268">
                  <c:v>293</c:v>
                </c:pt>
                <c:pt idx="269">
                  <c:v>293</c:v>
                </c:pt>
                <c:pt idx="270">
                  <c:v>293</c:v>
                </c:pt>
                <c:pt idx="271">
                  <c:v>293</c:v>
                </c:pt>
                <c:pt idx="272">
                  <c:v>293</c:v>
                </c:pt>
                <c:pt idx="273">
                  <c:v>293</c:v>
                </c:pt>
                <c:pt idx="274">
                  <c:v>293</c:v>
                </c:pt>
                <c:pt idx="275">
                  <c:v>293</c:v>
                </c:pt>
                <c:pt idx="276">
                  <c:v>293</c:v>
                </c:pt>
                <c:pt idx="277">
                  <c:v>293</c:v>
                </c:pt>
                <c:pt idx="278">
                  <c:v>293</c:v>
                </c:pt>
                <c:pt idx="279">
                  <c:v>293</c:v>
                </c:pt>
                <c:pt idx="280">
                  <c:v>293</c:v>
                </c:pt>
                <c:pt idx="281">
                  <c:v>294</c:v>
                </c:pt>
                <c:pt idx="282">
                  <c:v>294</c:v>
                </c:pt>
                <c:pt idx="283">
                  <c:v>294</c:v>
                </c:pt>
                <c:pt idx="284">
                  <c:v>294</c:v>
                </c:pt>
                <c:pt idx="285">
                  <c:v>294</c:v>
                </c:pt>
                <c:pt idx="286">
                  <c:v>294</c:v>
                </c:pt>
                <c:pt idx="287">
                  <c:v>294</c:v>
                </c:pt>
                <c:pt idx="288">
                  <c:v>295</c:v>
                </c:pt>
                <c:pt idx="289">
                  <c:v>294</c:v>
                </c:pt>
                <c:pt idx="290">
                  <c:v>295</c:v>
                </c:pt>
                <c:pt idx="291">
                  <c:v>296</c:v>
                </c:pt>
                <c:pt idx="292">
                  <c:v>296</c:v>
                </c:pt>
                <c:pt idx="293">
                  <c:v>296</c:v>
                </c:pt>
                <c:pt idx="294">
                  <c:v>296</c:v>
                </c:pt>
                <c:pt idx="295">
                  <c:v>296</c:v>
                </c:pt>
                <c:pt idx="296">
                  <c:v>296</c:v>
                </c:pt>
                <c:pt idx="297">
                  <c:v>296</c:v>
                </c:pt>
                <c:pt idx="298">
                  <c:v>297</c:v>
                </c:pt>
                <c:pt idx="299">
                  <c:v>297</c:v>
                </c:pt>
                <c:pt idx="300">
                  <c:v>297</c:v>
                </c:pt>
                <c:pt idx="301">
                  <c:v>297</c:v>
                </c:pt>
                <c:pt idx="302">
                  <c:v>297</c:v>
                </c:pt>
                <c:pt idx="303">
                  <c:v>297</c:v>
                </c:pt>
                <c:pt idx="304">
                  <c:v>297</c:v>
                </c:pt>
                <c:pt idx="305">
                  <c:v>297</c:v>
                </c:pt>
                <c:pt idx="306">
                  <c:v>297</c:v>
                </c:pt>
                <c:pt idx="307">
                  <c:v>298</c:v>
                </c:pt>
                <c:pt idx="308">
                  <c:v>298</c:v>
                </c:pt>
                <c:pt idx="309">
                  <c:v>298</c:v>
                </c:pt>
                <c:pt idx="310">
                  <c:v>298</c:v>
                </c:pt>
                <c:pt idx="311">
                  <c:v>298</c:v>
                </c:pt>
                <c:pt idx="312">
                  <c:v>298</c:v>
                </c:pt>
                <c:pt idx="313">
                  <c:v>299</c:v>
                </c:pt>
                <c:pt idx="314">
                  <c:v>299</c:v>
                </c:pt>
                <c:pt idx="315">
                  <c:v>299</c:v>
                </c:pt>
                <c:pt idx="316">
                  <c:v>299</c:v>
                </c:pt>
                <c:pt idx="317">
                  <c:v>299</c:v>
                </c:pt>
                <c:pt idx="318">
                  <c:v>299</c:v>
                </c:pt>
                <c:pt idx="319">
                  <c:v>300</c:v>
                </c:pt>
                <c:pt idx="320">
                  <c:v>300</c:v>
                </c:pt>
                <c:pt idx="321">
                  <c:v>301</c:v>
                </c:pt>
                <c:pt idx="322">
                  <c:v>301</c:v>
                </c:pt>
                <c:pt idx="323">
                  <c:v>301</c:v>
                </c:pt>
                <c:pt idx="324">
                  <c:v>301</c:v>
                </c:pt>
                <c:pt idx="325">
                  <c:v>301</c:v>
                </c:pt>
                <c:pt idx="326">
                  <c:v>302</c:v>
                </c:pt>
                <c:pt idx="327">
                  <c:v>302</c:v>
                </c:pt>
                <c:pt idx="328">
                  <c:v>302</c:v>
                </c:pt>
                <c:pt idx="329">
                  <c:v>302</c:v>
                </c:pt>
                <c:pt idx="330">
                  <c:v>303</c:v>
                </c:pt>
                <c:pt idx="331">
                  <c:v>303</c:v>
                </c:pt>
                <c:pt idx="332">
                  <c:v>303</c:v>
                </c:pt>
                <c:pt idx="333">
                  <c:v>303</c:v>
                </c:pt>
                <c:pt idx="334">
                  <c:v>303</c:v>
                </c:pt>
                <c:pt idx="335">
                  <c:v>304</c:v>
                </c:pt>
                <c:pt idx="336">
                  <c:v>304</c:v>
                </c:pt>
                <c:pt idx="337">
                  <c:v>304</c:v>
                </c:pt>
                <c:pt idx="338">
                  <c:v>304</c:v>
                </c:pt>
                <c:pt idx="339">
                  <c:v>305</c:v>
                </c:pt>
                <c:pt idx="340">
                  <c:v>305</c:v>
                </c:pt>
                <c:pt idx="341">
                  <c:v>305</c:v>
                </c:pt>
                <c:pt idx="342">
                  <c:v>305</c:v>
                </c:pt>
                <c:pt idx="343">
                  <c:v>305</c:v>
                </c:pt>
                <c:pt idx="344">
                  <c:v>305</c:v>
                </c:pt>
                <c:pt idx="345">
                  <c:v>306</c:v>
                </c:pt>
                <c:pt idx="346">
                  <c:v>306</c:v>
                </c:pt>
                <c:pt idx="347">
                  <c:v>306</c:v>
                </c:pt>
                <c:pt idx="348">
                  <c:v>306</c:v>
                </c:pt>
                <c:pt idx="349">
                  <c:v>307</c:v>
                </c:pt>
                <c:pt idx="350">
                  <c:v>307</c:v>
                </c:pt>
                <c:pt idx="351">
                  <c:v>307</c:v>
                </c:pt>
                <c:pt idx="352">
                  <c:v>307</c:v>
                </c:pt>
                <c:pt idx="353">
                  <c:v>307</c:v>
                </c:pt>
                <c:pt idx="354">
                  <c:v>307</c:v>
                </c:pt>
                <c:pt idx="355">
                  <c:v>308</c:v>
                </c:pt>
                <c:pt idx="356">
                  <c:v>308</c:v>
                </c:pt>
                <c:pt idx="357">
                  <c:v>308</c:v>
                </c:pt>
                <c:pt idx="358">
                  <c:v>308</c:v>
                </c:pt>
                <c:pt idx="359">
                  <c:v>308</c:v>
                </c:pt>
                <c:pt idx="360">
                  <c:v>309</c:v>
                </c:pt>
                <c:pt idx="361">
                  <c:v>309</c:v>
                </c:pt>
                <c:pt idx="362">
                  <c:v>309</c:v>
                </c:pt>
                <c:pt idx="363">
                  <c:v>309</c:v>
                </c:pt>
                <c:pt idx="364">
                  <c:v>309</c:v>
                </c:pt>
                <c:pt idx="365">
                  <c:v>310</c:v>
                </c:pt>
                <c:pt idx="366">
                  <c:v>310</c:v>
                </c:pt>
                <c:pt idx="367">
                  <c:v>310</c:v>
                </c:pt>
                <c:pt idx="368">
                  <c:v>310</c:v>
                </c:pt>
                <c:pt idx="369">
                  <c:v>310</c:v>
                </c:pt>
                <c:pt idx="370">
                  <c:v>310</c:v>
                </c:pt>
                <c:pt idx="371">
                  <c:v>310</c:v>
                </c:pt>
                <c:pt idx="372">
                  <c:v>310</c:v>
                </c:pt>
                <c:pt idx="373">
                  <c:v>310</c:v>
                </c:pt>
                <c:pt idx="374">
                  <c:v>311</c:v>
                </c:pt>
                <c:pt idx="375">
                  <c:v>311</c:v>
                </c:pt>
                <c:pt idx="376">
                  <c:v>311</c:v>
                </c:pt>
                <c:pt idx="377">
                  <c:v>311</c:v>
                </c:pt>
                <c:pt idx="378">
                  <c:v>311</c:v>
                </c:pt>
                <c:pt idx="379">
                  <c:v>311</c:v>
                </c:pt>
                <c:pt idx="380">
                  <c:v>311</c:v>
                </c:pt>
                <c:pt idx="381">
                  <c:v>311</c:v>
                </c:pt>
                <c:pt idx="382">
                  <c:v>311</c:v>
                </c:pt>
                <c:pt idx="383">
                  <c:v>311</c:v>
                </c:pt>
                <c:pt idx="384">
                  <c:v>311</c:v>
                </c:pt>
                <c:pt idx="385">
                  <c:v>311</c:v>
                </c:pt>
                <c:pt idx="386">
                  <c:v>312</c:v>
                </c:pt>
                <c:pt idx="387">
                  <c:v>312</c:v>
                </c:pt>
                <c:pt idx="388">
                  <c:v>311</c:v>
                </c:pt>
                <c:pt idx="389">
                  <c:v>312</c:v>
                </c:pt>
                <c:pt idx="390">
                  <c:v>312</c:v>
                </c:pt>
                <c:pt idx="391">
                  <c:v>312</c:v>
                </c:pt>
                <c:pt idx="392">
                  <c:v>313</c:v>
                </c:pt>
                <c:pt idx="393">
                  <c:v>313</c:v>
                </c:pt>
                <c:pt idx="394">
                  <c:v>313</c:v>
                </c:pt>
                <c:pt idx="395">
                  <c:v>313</c:v>
                </c:pt>
                <c:pt idx="396">
                  <c:v>313</c:v>
                </c:pt>
                <c:pt idx="397">
                  <c:v>313</c:v>
                </c:pt>
                <c:pt idx="398">
                  <c:v>313</c:v>
                </c:pt>
                <c:pt idx="399">
                  <c:v>313</c:v>
                </c:pt>
                <c:pt idx="400">
                  <c:v>314</c:v>
                </c:pt>
                <c:pt idx="401">
                  <c:v>314</c:v>
                </c:pt>
                <c:pt idx="402">
                  <c:v>314</c:v>
                </c:pt>
                <c:pt idx="403">
                  <c:v>314</c:v>
                </c:pt>
                <c:pt idx="404">
                  <c:v>314</c:v>
                </c:pt>
                <c:pt idx="405">
                  <c:v>314</c:v>
                </c:pt>
                <c:pt idx="406">
                  <c:v>314</c:v>
                </c:pt>
                <c:pt idx="407">
                  <c:v>314</c:v>
                </c:pt>
                <c:pt idx="408">
                  <c:v>314</c:v>
                </c:pt>
                <c:pt idx="409">
                  <c:v>314</c:v>
                </c:pt>
                <c:pt idx="410">
                  <c:v>314</c:v>
                </c:pt>
                <c:pt idx="411">
                  <c:v>314</c:v>
                </c:pt>
                <c:pt idx="412">
                  <c:v>314</c:v>
                </c:pt>
                <c:pt idx="413">
                  <c:v>314</c:v>
                </c:pt>
                <c:pt idx="414">
                  <c:v>314</c:v>
                </c:pt>
                <c:pt idx="415">
                  <c:v>315</c:v>
                </c:pt>
                <c:pt idx="416">
                  <c:v>315</c:v>
                </c:pt>
                <c:pt idx="417">
                  <c:v>315</c:v>
                </c:pt>
                <c:pt idx="418">
                  <c:v>316</c:v>
                </c:pt>
                <c:pt idx="419">
                  <c:v>316</c:v>
                </c:pt>
                <c:pt idx="420">
                  <c:v>316</c:v>
                </c:pt>
                <c:pt idx="421">
                  <c:v>315</c:v>
                </c:pt>
                <c:pt idx="422">
                  <c:v>316</c:v>
                </c:pt>
                <c:pt idx="423">
                  <c:v>316</c:v>
                </c:pt>
                <c:pt idx="424">
                  <c:v>316</c:v>
                </c:pt>
                <c:pt idx="425">
                  <c:v>316</c:v>
                </c:pt>
                <c:pt idx="426">
                  <c:v>316</c:v>
                </c:pt>
                <c:pt idx="427">
                  <c:v>316</c:v>
                </c:pt>
                <c:pt idx="428">
                  <c:v>317</c:v>
                </c:pt>
                <c:pt idx="429">
                  <c:v>317</c:v>
                </c:pt>
                <c:pt idx="430">
                  <c:v>317</c:v>
                </c:pt>
                <c:pt idx="431">
                  <c:v>317</c:v>
                </c:pt>
                <c:pt idx="432">
                  <c:v>317</c:v>
                </c:pt>
                <c:pt idx="433">
                  <c:v>317</c:v>
                </c:pt>
                <c:pt idx="434">
                  <c:v>318</c:v>
                </c:pt>
                <c:pt idx="435">
                  <c:v>318</c:v>
                </c:pt>
                <c:pt idx="436">
                  <c:v>318</c:v>
                </c:pt>
                <c:pt idx="437">
                  <c:v>318</c:v>
                </c:pt>
                <c:pt idx="438">
                  <c:v>318</c:v>
                </c:pt>
                <c:pt idx="439">
                  <c:v>318</c:v>
                </c:pt>
                <c:pt idx="440">
                  <c:v>318</c:v>
                </c:pt>
                <c:pt idx="441">
                  <c:v>318</c:v>
                </c:pt>
                <c:pt idx="442">
                  <c:v>318</c:v>
                </c:pt>
                <c:pt idx="443">
                  <c:v>318</c:v>
                </c:pt>
                <c:pt idx="444">
                  <c:v>318</c:v>
                </c:pt>
                <c:pt idx="445">
                  <c:v>318</c:v>
                </c:pt>
                <c:pt idx="446">
                  <c:v>318</c:v>
                </c:pt>
                <c:pt idx="447">
                  <c:v>318</c:v>
                </c:pt>
                <c:pt idx="448">
                  <c:v>319</c:v>
                </c:pt>
                <c:pt idx="449">
                  <c:v>318</c:v>
                </c:pt>
                <c:pt idx="450">
                  <c:v>319</c:v>
                </c:pt>
                <c:pt idx="451">
                  <c:v>319</c:v>
                </c:pt>
                <c:pt idx="452">
                  <c:v>319</c:v>
                </c:pt>
                <c:pt idx="453">
                  <c:v>319</c:v>
                </c:pt>
                <c:pt idx="454">
                  <c:v>319</c:v>
                </c:pt>
                <c:pt idx="455">
                  <c:v>319</c:v>
                </c:pt>
                <c:pt idx="456">
                  <c:v>319</c:v>
                </c:pt>
                <c:pt idx="457">
                  <c:v>319</c:v>
                </c:pt>
                <c:pt idx="458">
                  <c:v>319</c:v>
                </c:pt>
                <c:pt idx="459">
                  <c:v>319</c:v>
                </c:pt>
                <c:pt idx="460">
                  <c:v>319</c:v>
                </c:pt>
                <c:pt idx="461">
                  <c:v>319</c:v>
                </c:pt>
                <c:pt idx="462">
                  <c:v>319</c:v>
                </c:pt>
                <c:pt idx="463">
                  <c:v>319</c:v>
                </c:pt>
                <c:pt idx="464">
                  <c:v>319</c:v>
                </c:pt>
                <c:pt idx="465">
                  <c:v>319</c:v>
                </c:pt>
                <c:pt idx="466">
                  <c:v>320</c:v>
                </c:pt>
                <c:pt idx="467">
                  <c:v>320</c:v>
                </c:pt>
                <c:pt idx="468">
                  <c:v>320</c:v>
                </c:pt>
                <c:pt idx="469">
                  <c:v>320</c:v>
                </c:pt>
                <c:pt idx="470">
                  <c:v>320</c:v>
                </c:pt>
                <c:pt idx="471">
                  <c:v>320</c:v>
                </c:pt>
                <c:pt idx="472">
                  <c:v>320</c:v>
                </c:pt>
                <c:pt idx="473">
                  <c:v>320</c:v>
                </c:pt>
                <c:pt idx="474">
                  <c:v>320</c:v>
                </c:pt>
                <c:pt idx="475">
                  <c:v>320</c:v>
                </c:pt>
                <c:pt idx="476">
                  <c:v>320</c:v>
                </c:pt>
                <c:pt idx="477">
                  <c:v>320</c:v>
                </c:pt>
                <c:pt idx="478">
                  <c:v>320</c:v>
                </c:pt>
                <c:pt idx="479">
                  <c:v>320</c:v>
                </c:pt>
                <c:pt idx="480">
                  <c:v>321</c:v>
                </c:pt>
                <c:pt idx="481">
                  <c:v>320</c:v>
                </c:pt>
                <c:pt idx="482">
                  <c:v>321</c:v>
                </c:pt>
                <c:pt idx="483">
                  <c:v>321</c:v>
                </c:pt>
                <c:pt idx="484">
                  <c:v>321</c:v>
                </c:pt>
                <c:pt idx="485">
                  <c:v>321</c:v>
                </c:pt>
                <c:pt idx="486">
                  <c:v>321</c:v>
                </c:pt>
                <c:pt idx="487">
                  <c:v>321</c:v>
                </c:pt>
                <c:pt idx="488">
                  <c:v>321</c:v>
                </c:pt>
                <c:pt idx="489">
                  <c:v>321</c:v>
                </c:pt>
                <c:pt idx="490">
                  <c:v>321</c:v>
                </c:pt>
                <c:pt idx="491">
                  <c:v>322</c:v>
                </c:pt>
                <c:pt idx="492">
                  <c:v>322</c:v>
                </c:pt>
                <c:pt idx="493">
                  <c:v>322</c:v>
                </c:pt>
                <c:pt idx="494">
                  <c:v>322</c:v>
                </c:pt>
                <c:pt idx="495">
                  <c:v>322</c:v>
                </c:pt>
                <c:pt idx="496">
                  <c:v>322</c:v>
                </c:pt>
                <c:pt idx="497">
                  <c:v>322</c:v>
                </c:pt>
                <c:pt idx="498">
                  <c:v>322</c:v>
                </c:pt>
                <c:pt idx="499">
                  <c:v>322</c:v>
                </c:pt>
                <c:pt idx="500">
                  <c:v>323</c:v>
                </c:pt>
                <c:pt idx="501">
                  <c:v>323</c:v>
                </c:pt>
                <c:pt idx="502">
                  <c:v>323</c:v>
                </c:pt>
                <c:pt idx="503">
                  <c:v>323</c:v>
                </c:pt>
                <c:pt idx="504">
                  <c:v>323</c:v>
                </c:pt>
                <c:pt idx="505">
                  <c:v>323</c:v>
                </c:pt>
                <c:pt idx="506">
                  <c:v>323</c:v>
                </c:pt>
                <c:pt idx="507">
                  <c:v>323</c:v>
                </c:pt>
                <c:pt idx="508">
                  <c:v>323</c:v>
                </c:pt>
                <c:pt idx="509">
                  <c:v>323</c:v>
                </c:pt>
                <c:pt idx="510">
                  <c:v>323</c:v>
                </c:pt>
                <c:pt idx="511">
                  <c:v>323</c:v>
                </c:pt>
                <c:pt idx="512">
                  <c:v>324</c:v>
                </c:pt>
                <c:pt idx="513">
                  <c:v>324</c:v>
                </c:pt>
                <c:pt idx="514">
                  <c:v>324</c:v>
                </c:pt>
                <c:pt idx="515">
                  <c:v>324</c:v>
                </c:pt>
                <c:pt idx="516">
                  <c:v>324</c:v>
                </c:pt>
                <c:pt idx="517">
                  <c:v>324</c:v>
                </c:pt>
                <c:pt idx="518">
                  <c:v>324</c:v>
                </c:pt>
                <c:pt idx="519">
                  <c:v>324</c:v>
                </c:pt>
                <c:pt idx="520">
                  <c:v>324</c:v>
                </c:pt>
                <c:pt idx="521">
                  <c:v>325</c:v>
                </c:pt>
                <c:pt idx="522">
                  <c:v>324</c:v>
                </c:pt>
                <c:pt idx="523">
                  <c:v>324</c:v>
                </c:pt>
                <c:pt idx="524">
                  <c:v>325</c:v>
                </c:pt>
                <c:pt idx="525">
                  <c:v>325</c:v>
                </c:pt>
                <c:pt idx="526">
                  <c:v>325</c:v>
                </c:pt>
                <c:pt idx="527">
                  <c:v>324</c:v>
                </c:pt>
                <c:pt idx="528">
                  <c:v>325</c:v>
                </c:pt>
                <c:pt idx="529">
                  <c:v>325</c:v>
                </c:pt>
                <c:pt idx="530">
                  <c:v>325</c:v>
                </c:pt>
                <c:pt idx="531">
                  <c:v>325</c:v>
                </c:pt>
                <c:pt idx="532">
                  <c:v>325</c:v>
                </c:pt>
                <c:pt idx="533">
                  <c:v>325</c:v>
                </c:pt>
                <c:pt idx="534">
                  <c:v>325</c:v>
                </c:pt>
                <c:pt idx="535">
                  <c:v>325</c:v>
                </c:pt>
                <c:pt idx="536">
                  <c:v>325</c:v>
                </c:pt>
                <c:pt idx="537">
                  <c:v>325</c:v>
                </c:pt>
                <c:pt idx="538">
                  <c:v>325</c:v>
                </c:pt>
                <c:pt idx="539">
                  <c:v>325</c:v>
                </c:pt>
                <c:pt idx="540">
                  <c:v>326</c:v>
                </c:pt>
                <c:pt idx="541">
                  <c:v>326</c:v>
                </c:pt>
                <c:pt idx="542">
                  <c:v>326</c:v>
                </c:pt>
                <c:pt idx="543">
                  <c:v>326</c:v>
                </c:pt>
                <c:pt idx="544">
                  <c:v>326</c:v>
                </c:pt>
                <c:pt idx="545">
                  <c:v>326</c:v>
                </c:pt>
                <c:pt idx="546">
                  <c:v>327</c:v>
                </c:pt>
                <c:pt idx="547">
                  <c:v>327</c:v>
                </c:pt>
                <c:pt idx="548">
                  <c:v>327</c:v>
                </c:pt>
                <c:pt idx="549">
                  <c:v>327</c:v>
                </c:pt>
                <c:pt idx="550">
                  <c:v>327</c:v>
                </c:pt>
                <c:pt idx="551">
                  <c:v>327</c:v>
                </c:pt>
                <c:pt idx="552">
                  <c:v>327</c:v>
                </c:pt>
                <c:pt idx="553">
                  <c:v>327</c:v>
                </c:pt>
                <c:pt idx="554">
                  <c:v>327</c:v>
                </c:pt>
                <c:pt idx="555">
                  <c:v>327</c:v>
                </c:pt>
                <c:pt idx="556">
                  <c:v>327</c:v>
                </c:pt>
                <c:pt idx="557">
                  <c:v>327</c:v>
                </c:pt>
                <c:pt idx="558">
                  <c:v>328</c:v>
                </c:pt>
                <c:pt idx="559">
                  <c:v>328</c:v>
                </c:pt>
                <c:pt idx="560">
                  <c:v>328</c:v>
                </c:pt>
                <c:pt idx="561">
                  <c:v>328</c:v>
                </c:pt>
                <c:pt idx="562">
                  <c:v>328</c:v>
                </c:pt>
                <c:pt idx="563">
                  <c:v>328</c:v>
                </c:pt>
                <c:pt idx="564">
                  <c:v>329</c:v>
                </c:pt>
                <c:pt idx="565">
                  <c:v>329</c:v>
                </c:pt>
                <c:pt idx="566">
                  <c:v>329</c:v>
                </c:pt>
                <c:pt idx="567">
                  <c:v>329</c:v>
                </c:pt>
                <c:pt idx="568">
                  <c:v>329</c:v>
                </c:pt>
                <c:pt idx="569">
                  <c:v>329</c:v>
                </c:pt>
                <c:pt idx="570">
                  <c:v>330</c:v>
                </c:pt>
                <c:pt idx="571">
                  <c:v>330</c:v>
                </c:pt>
                <c:pt idx="572">
                  <c:v>330</c:v>
                </c:pt>
                <c:pt idx="573">
                  <c:v>330</c:v>
                </c:pt>
                <c:pt idx="574">
                  <c:v>331</c:v>
                </c:pt>
                <c:pt idx="575">
                  <c:v>331</c:v>
                </c:pt>
                <c:pt idx="576">
                  <c:v>331</c:v>
                </c:pt>
                <c:pt idx="577">
                  <c:v>331</c:v>
                </c:pt>
                <c:pt idx="578">
                  <c:v>331</c:v>
                </c:pt>
                <c:pt idx="579">
                  <c:v>331</c:v>
                </c:pt>
                <c:pt idx="580">
                  <c:v>332</c:v>
                </c:pt>
                <c:pt idx="581">
                  <c:v>332</c:v>
                </c:pt>
                <c:pt idx="582">
                  <c:v>332</c:v>
                </c:pt>
                <c:pt idx="583">
                  <c:v>332</c:v>
                </c:pt>
                <c:pt idx="584">
                  <c:v>332</c:v>
                </c:pt>
                <c:pt idx="585">
                  <c:v>332</c:v>
                </c:pt>
                <c:pt idx="586">
                  <c:v>332</c:v>
                </c:pt>
                <c:pt idx="587">
                  <c:v>332</c:v>
                </c:pt>
                <c:pt idx="588">
                  <c:v>333</c:v>
                </c:pt>
                <c:pt idx="589">
                  <c:v>333</c:v>
                </c:pt>
                <c:pt idx="590">
                  <c:v>333</c:v>
                </c:pt>
                <c:pt idx="591">
                  <c:v>334</c:v>
                </c:pt>
                <c:pt idx="592">
                  <c:v>334</c:v>
                </c:pt>
                <c:pt idx="593">
                  <c:v>334</c:v>
                </c:pt>
                <c:pt idx="594">
                  <c:v>334</c:v>
                </c:pt>
                <c:pt idx="595">
                  <c:v>334</c:v>
                </c:pt>
                <c:pt idx="596">
                  <c:v>334</c:v>
                </c:pt>
                <c:pt idx="597">
                  <c:v>335</c:v>
                </c:pt>
                <c:pt idx="598">
                  <c:v>335</c:v>
                </c:pt>
                <c:pt idx="599">
                  <c:v>335</c:v>
                </c:pt>
                <c:pt idx="600">
                  <c:v>335</c:v>
                </c:pt>
                <c:pt idx="601">
                  <c:v>335</c:v>
                </c:pt>
                <c:pt idx="602">
                  <c:v>336</c:v>
                </c:pt>
                <c:pt idx="603">
                  <c:v>336</c:v>
                </c:pt>
                <c:pt idx="604">
                  <c:v>336</c:v>
                </c:pt>
                <c:pt idx="605">
                  <c:v>336</c:v>
                </c:pt>
                <c:pt idx="606">
                  <c:v>336</c:v>
                </c:pt>
                <c:pt idx="607">
                  <c:v>336</c:v>
                </c:pt>
                <c:pt idx="608">
                  <c:v>336</c:v>
                </c:pt>
                <c:pt idx="609">
                  <c:v>336</c:v>
                </c:pt>
                <c:pt idx="610">
                  <c:v>337</c:v>
                </c:pt>
                <c:pt idx="611">
                  <c:v>337</c:v>
                </c:pt>
                <c:pt idx="612">
                  <c:v>337</c:v>
                </c:pt>
                <c:pt idx="613">
                  <c:v>337</c:v>
                </c:pt>
                <c:pt idx="614">
                  <c:v>337</c:v>
                </c:pt>
                <c:pt idx="615">
                  <c:v>337</c:v>
                </c:pt>
                <c:pt idx="616">
                  <c:v>337</c:v>
                </c:pt>
                <c:pt idx="617">
                  <c:v>337</c:v>
                </c:pt>
                <c:pt idx="618">
                  <c:v>337</c:v>
                </c:pt>
                <c:pt idx="619">
                  <c:v>337</c:v>
                </c:pt>
                <c:pt idx="620">
                  <c:v>337</c:v>
                </c:pt>
                <c:pt idx="621">
                  <c:v>337</c:v>
                </c:pt>
                <c:pt idx="622">
                  <c:v>337</c:v>
                </c:pt>
                <c:pt idx="623">
                  <c:v>337</c:v>
                </c:pt>
                <c:pt idx="624">
                  <c:v>337</c:v>
                </c:pt>
                <c:pt idx="625">
                  <c:v>337</c:v>
                </c:pt>
                <c:pt idx="626">
                  <c:v>338</c:v>
                </c:pt>
                <c:pt idx="627">
                  <c:v>337</c:v>
                </c:pt>
                <c:pt idx="628">
                  <c:v>338</c:v>
                </c:pt>
                <c:pt idx="629">
                  <c:v>338</c:v>
                </c:pt>
                <c:pt idx="630">
                  <c:v>338</c:v>
                </c:pt>
                <c:pt idx="631">
                  <c:v>338</c:v>
                </c:pt>
                <c:pt idx="632">
                  <c:v>338</c:v>
                </c:pt>
                <c:pt idx="633">
                  <c:v>338</c:v>
                </c:pt>
                <c:pt idx="634">
                  <c:v>338</c:v>
                </c:pt>
                <c:pt idx="635">
                  <c:v>338</c:v>
                </c:pt>
                <c:pt idx="636">
                  <c:v>338</c:v>
                </c:pt>
                <c:pt idx="637">
                  <c:v>339</c:v>
                </c:pt>
                <c:pt idx="638">
                  <c:v>339</c:v>
                </c:pt>
                <c:pt idx="639">
                  <c:v>339</c:v>
                </c:pt>
                <c:pt idx="640">
                  <c:v>339</c:v>
                </c:pt>
                <c:pt idx="641">
                  <c:v>339</c:v>
                </c:pt>
                <c:pt idx="642">
                  <c:v>339</c:v>
                </c:pt>
                <c:pt idx="643">
                  <c:v>340</c:v>
                </c:pt>
                <c:pt idx="644">
                  <c:v>340</c:v>
                </c:pt>
                <c:pt idx="645">
                  <c:v>340</c:v>
                </c:pt>
                <c:pt idx="646">
                  <c:v>340</c:v>
                </c:pt>
                <c:pt idx="647">
                  <c:v>340</c:v>
                </c:pt>
                <c:pt idx="648">
                  <c:v>340</c:v>
                </c:pt>
                <c:pt idx="649">
                  <c:v>340</c:v>
                </c:pt>
                <c:pt idx="650">
                  <c:v>340</c:v>
                </c:pt>
                <c:pt idx="651">
                  <c:v>340</c:v>
                </c:pt>
                <c:pt idx="652">
                  <c:v>340</c:v>
                </c:pt>
                <c:pt idx="653">
                  <c:v>341</c:v>
                </c:pt>
                <c:pt idx="654">
                  <c:v>341</c:v>
                </c:pt>
                <c:pt idx="655">
                  <c:v>341</c:v>
                </c:pt>
                <c:pt idx="656">
                  <c:v>341</c:v>
                </c:pt>
                <c:pt idx="657">
                  <c:v>341</c:v>
                </c:pt>
                <c:pt idx="658">
                  <c:v>341</c:v>
                </c:pt>
                <c:pt idx="659">
                  <c:v>341</c:v>
                </c:pt>
                <c:pt idx="660">
                  <c:v>341</c:v>
                </c:pt>
                <c:pt idx="661">
                  <c:v>342</c:v>
                </c:pt>
                <c:pt idx="662">
                  <c:v>342</c:v>
                </c:pt>
                <c:pt idx="663">
                  <c:v>342</c:v>
                </c:pt>
                <c:pt idx="664">
                  <c:v>342</c:v>
                </c:pt>
                <c:pt idx="665">
                  <c:v>342</c:v>
                </c:pt>
                <c:pt idx="666">
                  <c:v>343</c:v>
                </c:pt>
                <c:pt idx="667">
                  <c:v>343</c:v>
                </c:pt>
                <c:pt idx="668">
                  <c:v>343</c:v>
                </c:pt>
                <c:pt idx="669">
                  <c:v>343</c:v>
                </c:pt>
                <c:pt idx="670">
                  <c:v>343</c:v>
                </c:pt>
                <c:pt idx="671">
                  <c:v>343</c:v>
                </c:pt>
                <c:pt idx="672">
                  <c:v>343</c:v>
                </c:pt>
                <c:pt idx="673">
                  <c:v>344</c:v>
                </c:pt>
                <c:pt idx="674">
                  <c:v>344</c:v>
                </c:pt>
                <c:pt idx="675">
                  <c:v>344</c:v>
                </c:pt>
                <c:pt idx="676">
                  <c:v>344</c:v>
                </c:pt>
                <c:pt idx="677">
                  <c:v>344</c:v>
                </c:pt>
                <c:pt idx="678">
                  <c:v>344</c:v>
                </c:pt>
                <c:pt idx="679">
                  <c:v>344</c:v>
                </c:pt>
                <c:pt idx="680">
                  <c:v>345</c:v>
                </c:pt>
                <c:pt idx="681">
                  <c:v>345</c:v>
                </c:pt>
                <c:pt idx="682">
                  <c:v>345</c:v>
                </c:pt>
                <c:pt idx="683">
                  <c:v>345</c:v>
                </c:pt>
                <c:pt idx="684">
                  <c:v>345</c:v>
                </c:pt>
                <c:pt idx="685">
                  <c:v>345</c:v>
                </c:pt>
                <c:pt idx="686">
                  <c:v>346</c:v>
                </c:pt>
                <c:pt idx="687">
                  <c:v>346</c:v>
                </c:pt>
                <c:pt idx="688">
                  <c:v>346</c:v>
                </c:pt>
                <c:pt idx="689">
                  <c:v>346</c:v>
                </c:pt>
                <c:pt idx="690">
                  <c:v>346</c:v>
                </c:pt>
                <c:pt idx="691">
                  <c:v>346</c:v>
                </c:pt>
                <c:pt idx="692">
                  <c:v>346</c:v>
                </c:pt>
                <c:pt idx="693">
                  <c:v>346</c:v>
                </c:pt>
                <c:pt idx="694">
                  <c:v>346</c:v>
                </c:pt>
                <c:pt idx="695">
                  <c:v>346</c:v>
                </c:pt>
                <c:pt idx="696">
                  <c:v>347</c:v>
                </c:pt>
                <c:pt idx="697">
                  <c:v>347</c:v>
                </c:pt>
                <c:pt idx="698">
                  <c:v>347</c:v>
                </c:pt>
                <c:pt idx="699">
                  <c:v>347</c:v>
                </c:pt>
                <c:pt idx="700">
                  <c:v>347</c:v>
                </c:pt>
                <c:pt idx="701">
                  <c:v>348</c:v>
                </c:pt>
                <c:pt idx="702">
                  <c:v>348</c:v>
                </c:pt>
                <c:pt idx="703">
                  <c:v>348</c:v>
                </c:pt>
                <c:pt idx="704">
                  <c:v>348</c:v>
                </c:pt>
                <c:pt idx="705">
                  <c:v>348</c:v>
                </c:pt>
                <c:pt idx="706">
                  <c:v>348</c:v>
                </c:pt>
                <c:pt idx="707">
                  <c:v>348</c:v>
                </c:pt>
                <c:pt idx="708">
                  <c:v>348</c:v>
                </c:pt>
                <c:pt idx="709">
                  <c:v>348</c:v>
                </c:pt>
                <c:pt idx="710">
                  <c:v>348</c:v>
                </c:pt>
                <c:pt idx="711">
                  <c:v>348</c:v>
                </c:pt>
                <c:pt idx="712">
                  <c:v>349</c:v>
                </c:pt>
                <c:pt idx="713">
                  <c:v>349</c:v>
                </c:pt>
                <c:pt idx="714">
                  <c:v>349</c:v>
                </c:pt>
                <c:pt idx="715">
                  <c:v>349</c:v>
                </c:pt>
                <c:pt idx="716">
                  <c:v>349</c:v>
                </c:pt>
                <c:pt idx="717">
                  <c:v>349</c:v>
                </c:pt>
                <c:pt idx="718">
                  <c:v>349</c:v>
                </c:pt>
                <c:pt idx="719">
                  <c:v>350</c:v>
                </c:pt>
                <c:pt idx="720">
                  <c:v>350</c:v>
                </c:pt>
                <c:pt idx="721">
                  <c:v>350</c:v>
                </c:pt>
                <c:pt idx="722">
                  <c:v>350</c:v>
                </c:pt>
                <c:pt idx="723">
                  <c:v>350</c:v>
                </c:pt>
                <c:pt idx="724">
                  <c:v>350</c:v>
                </c:pt>
                <c:pt idx="725">
                  <c:v>350</c:v>
                </c:pt>
                <c:pt idx="726">
                  <c:v>350</c:v>
                </c:pt>
                <c:pt idx="727">
                  <c:v>350</c:v>
                </c:pt>
                <c:pt idx="728">
                  <c:v>351</c:v>
                </c:pt>
                <c:pt idx="729">
                  <c:v>351</c:v>
                </c:pt>
                <c:pt idx="730">
                  <c:v>351</c:v>
                </c:pt>
                <c:pt idx="731">
                  <c:v>351</c:v>
                </c:pt>
                <c:pt idx="732">
                  <c:v>352</c:v>
                </c:pt>
                <c:pt idx="733">
                  <c:v>352</c:v>
                </c:pt>
                <c:pt idx="734">
                  <c:v>352</c:v>
                </c:pt>
                <c:pt idx="735">
                  <c:v>352</c:v>
                </c:pt>
                <c:pt idx="736">
                  <c:v>352</c:v>
                </c:pt>
                <c:pt idx="737">
                  <c:v>352</c:v>
                </c:pt>
                <c:pt idx="738">
                  <c:v>352</c:v>
                </c:pt>
                <c:pt idx="739">
                  <c:v>352</c:v>
                </c:pt>
                <c:pt idx="740">
                  <c:v>352</c:v>
                </c:pt>
                <c:pt idx="741">
                  <c:v>352</c:v>
                </c:pt>
                <c:pt idx="742">
                  <c:v>353</c:v>
                </c:pt>
                <c:pt idx="743">
                  <c:v>353</c:v>
                </c:pt>
                <c:pt idx="744">
                  <c:v>353</c:v>
                </c:pt>
                <c:pt idx="745">
                  <c:v>353</c:v>
                </c:pt>
                <c:pt idx="746">
                  <c:v>353</c:v>
                </c:pt>
                <c:pt idx="747">
                  <c:v>353</c:v>
                </c:pt>
                <c:pt idx="748">
                  <c:v>353</c:v>
                </c:pt>
                <c:pt idx="749">
                  <c:v>353</c:v>
                </c:pt>
                <c:pt idx="750">
                  <c:v>353</c:v>
                </c:pt>
                <c:pt idx="751">
                  <c:v>354</c:v>
                </c:pt>
                <c:pt idx="752">
                  <c:v>354</c:v>
                </c:pt>
                <c:pt idx="753">
                  <c:v>354</c:v>
                </c:pt>
                <c:pt idx="754">
                  <c:v>353</c:v>
                </c:pt>
                <c:pt idx="755">
                  <c:v>354</c:v>
                </c:pt>
                <c:pt idx="756">
                  <c:v>354</c:v>
                </c:pt>
                <c:pt idx="757">
                  <c:v>354</c:v>
                </c:pt>
                <c:pt idx="758">
                  <c:v>354</c:v>
                </c:pt>
                <c:pt idx="759">
                  <c:v>355</c:v>
                </c:pt>
                <c:pt idx="760">
                  <c:v>355</c:v>
                </c:pt>
                <c:pt idx="761">
                  <c:v>354</c:v>
                </c:pt>
                <c:pt idx="762">
                  <c:v>354</c:v>
                </c:pt>
                <c:pt idx="763">
                  <c:v>355</c:v>
                </c:pt>
                <c:pt idx="764">
                  <c:v>355</c:v>
                </c:pt>
                <c:pt idx="765">
                  <c:v>356</c:v>
                </c:pt>
                <c:pt idx="766">
                  <c:v>355</c:v>
                </c:pt>
                <c:pt idx="767">
                  <c:v>355</c:v>
                </c:pt>
                <c:pt idx="768">
                  <c:v>356</c:v>
                </c:pt>
                <c:pt idx="769">
                  <c:v>356</c:v>
                </c:pt>
                <c:pt idx="770">
                  <c:v>356</c:v>
                </c:pt>
                <c:pt idx="771">
                  <c:v>356</c:v>
                </c:pt>
                <c:pt idx="772">
                  <c:v>356</c:v>
                </c:pt>
                <c:pt idx="773">
                  <c:v>356</c:v>
                </c:pt>
                <c:pt idx="774">
                  <c:v>356</c:v>
                </c:pt>
                <c:pt idx="775">
                  <c:v>357</c:v>
                </c:pt>
                <c:pt idx="776">
                  <c:v>357</c:v>
                </c:pt>
                <c:pt idx="777">
                  <c:v>357</c:v>
                </c:pt>
                <c:pt idx="778">
                  <c:v>357</c:v>
                </c:pt>
                <c:pt idx="779">
                  <c:v>357</c:v>
                </c:pt>
                <c:pt idx="780">
                  <c:v>357</c:v>
                </c:pt>
                <c:pt idx="781">
                  <c:v>358</c:v>
                </c:pt>
                <c:pt idx="782">
                  <c:v>358</c:v>
                </c:pt>
                <c:pt idx="783">
                  <c:v>358</c:v>
                </c:pt>
                <c:pt idx="784">
                  <c:v>358</c:v>
                </c:pt>
                <c:pt idx="785">
                  <c:v>359</c:v>
                </c:pt>
                <c:pt idx="786">
                  <c:v>359</c:v>
                </c:pt>
                <c:pt idx="787">
                  <c:v>359</c:v>
                </c:pt>
                <c:pt idx="788">
                  <c:v>359</c:v>
                </c:pt>
                <c:pt idx="789">
                  <c:v>359</c:v>
                </c:pt>
                <c:pt idx="790">
                  <c:v>359</c:v>
                </c:pt>
                <c:pt idx="791">
                  <c:v>360</c:v>
                </c:pt>
                <c:pt idx="792">
                  <c:v>360</c:v>
                </c:pt>
                <c:pt idx="793">
                  <c:v>360</c:v>
                </c:pt>
                <c:pt idx="794">
                  <c:v>360</c:v>
                </c:pt>
                <c:pt idx="795">
                  <c:v>360</c:v>
                </c:pt>
                <c:pt idx="796">
                  <c:v>360</c:v>
                </c:pt>
                <c:pt idx="797">
                  <c:v>360</c:v>
                </c:pt>
                <c:pt idx="798">
                  <c:v>360</c:v>
                </c:pt>
                <c:pt idx="799">
                  <c:v>360</c:v>
                </c:pt>
                <c:pt idx="800">
                  <c:v>361</c:v>
                </c:pt>
                <c:pt idx="801">
                  <c:v>361</c:v>
                </c:pt>
                <c:pt idx="802">
                  <c:v>362</c:v>
                </c:pt>
                <c:pt idx="803">
                  <c:v>362</c:v>
                </c:pt>
                <c:pt idx="804">
                  <c:v>362</c:v>
                </c:pt>
                <c:pt idx="805">
                  <c:v>362</c:v>
                </c:pt>
                <c:pt idx="806">
                  <c:v>362</c:v>
                </c:pt>
                <c:pt idx="807">
                  <c:v>362</c:v>
                </c:pt>
                <c:pt idx="808">
                  <c:v>363</c:v>
                </c:pt>
                <c:pt idx="809">
                  <c:v>363</c:v>
                </c:pt>
                <c:pt idx="810">
                  <c:v>363</c:v>
                </c:pt>
                <c:pt idx="811">
                  <c:v>363</c:v>
                </c:pt>
                <c:pt idx="812">
                  <c:v>363</c:v>
                </c:pt>
                <c:pt idx="813">
                  <c:v>363</c:v>
                </c:pt>
                <c:pt idx="814">
                  <c:v>364</c:v>
                </c:pt>
                <c:pt idx="815">
                  <c:v>364</c:v>
                </c:pt>
                <c:pt idx="816">
                  <c:v>364</c:v>
                </c:pt>
                <c:pt idx="817">
                  <c:v>365</c:v>
                </c:pt>
                <c:pt idx="818">
                  <c:v>365</c:v>
                </c:pt>
                <c:pt idx="819">
                  <c:v>365</c:v>
                </c:pt>
                <c:pt idx="820">
                  <c:v>365</c:v>
                </c:pt>
                <c:pt idx="821">
                  <c:v>365</c:v>
                </c:pt>
                <c:pt idx="822">
                  <c:v>365</c:v>
                </c:pt>
                <c:pt idx="823">
                  <c:v>366</c:v>
                </c:pt>
                <c:pt idx="824">
                  <c:v>366</c:v>
                </c:pt>
                <c:pt idx="825">
                  <c:v>366</c:v>
                </c:pt>
                <c:pt idx="826">
                  <c:v>366</c:v>
                </c:pt>
                <c:pt idx="827">
                  <c:v>366</c:v>
                </c:pt>
                <c:pt idx="828">
                  <c:v>367</c:v>
                </c:pt>
                <c:pt idx="829">
                  <c:v>367</c:v>
                </c:pt>
                <c:pt idx="830">
                  <c:v>368</c:v>
                </c:pt>
                <c:pt idx="831">
                  <c:v>367</c:v>
                </c:pt>
                <c:pt idx="832">
                  <c:v>367</c:v>
                </c:pt>
                <c:pt idx="833">
                  <c:v>367</c:v>
                </c:pt>
                <c:pt idx="834">
                  <c:v>367</c:v>
                </c:pt>
                <c:pt idx="835">
                  <c:v>367</c:v>
                </c:pt>
                <c:pt idx="836">
                  <c:v>367</c:v>
                </c:pt>
                <c:pt idx="837">
                  <c:v>368</c:v>
                </c:pt>
                <c:pt idx="838">
                  <c:v>370</c:v>
                </c:pt>
                <c:pt idx="839">
                  <c:v>370</c:v>
                </c:pt>
                <c:pt idx="840">
                  <c:v>369</c:v>
                </c:pt>
                <c:pt idx="841">
                  <c:v>369</c:v>
                </c:pt>
                <c:pt idx="842">
                  <c:v>369</c:v>
                </c:pt>
                <c:pt idx="843">
                  <c:v>369</c:v>
                </c:pt>
                <c:pt idx="844">
                  <c:v>369</c:v>
                </c:pt>
                <c:pt idx="845">
                  <c:v>370</c:v>
                </c:pt>
                <c:pt idx="846">
                  <c:v>370</c:v>
                </c:pt>
                <c:pt idx="847">
                  <c:v>370</c:v>
                </c:pt>
                <c:pt idx="848">
                  <c:v>370</c:v>
                </c:pt>
                <c:pt idx="849">
                  <c:v>370</c:v>
                </c:pt>
                <c:pt idx="850">
                  <c:v>370</c:v>
                </c:pt>
                <c:pt idx="851">
                  <c:v>370</c:v>
                </c:pt>
                <c:pt idx="852">
                  <c:v>371</c:v>
                </c:pt>
                <c:pt idx="853">
                  <c:v>371</c:v>
                </c:pt>
                <c:pt idx="854">
                  <c:v>371</c:v>
                </c:pt>
                <c:pt idx="855">
                  <c:v>371</c:v>
                </c:pt>
                <c:pt idx="856">
                  <c:v>371</c:v>
                </c:pt>
                <c:pt idx="857">
                  <c:v>372</c:v>
                </c:pt>
                <c:pt idx="858">
                  <c:v>372</c:v>
                </c:pt>
                <c:pt idx="859">
                  <c:v>372</c:v>
                </c:pt>
                <c:pt idx="860">
                  <c:v>372</c:v>
                </c:pt>
                <c:pt idx="861">
                  <c:v>372</c:v>
                </c:pt>
                <c:pt idx="862">
                  <c:v>372</c:v>
                </c:pt>
                <c:pt idx="863">
                  <c:v>372</c:v>
                </c:pt>
                <c:pt idx="864">
                  <c:v>372</c:v>
                </c:pt>
                <c:pt idx="865">
                  <c:v>372</c:v>
                </c:pt>
                <c:pt idx="866">
                  <c:v>372</c:v>
                </c:pt>
                <c:pt idx="867">
                  <c:v>372</c:v>
                </c:pt>
                <c:pt idx="868">
                  <c:v>372</c:v>
                </c:pt>
                <c:pt idx="869">
                  <c:v>373</c:v>
                </c:pt>
                <c:pt idx="870">
                  <c:v>373</c:v>
                </c:pt>
                <c:pt idx="871">
                  <c:v>373</c:v>
                </c:pt>
                <c:pt idx="872">
                  <c:v>373</c:v>
                </c:pt>
                <c:pt idx="873">
                  <c:v>373</c:v>
                </c:pt>
                <c:pt idx="874">
                  <c:v>373</c:v>
                </c:pt>
                <c:pt idx="875">
                  <c:v>373</c:v>
                </c:pt>
                <c:pt idx="876">
                  <c:v>373</c:v>
                </c:pt>
                <c:pt idx="877">
                  <c:v>374</c:v>
                </c:pt>
                <c:pt idx="878">
                  <c:v>374</c:v>
                </c:pt>
                <c:pt idx="879">
                  <c:v>374</c:v>
                </c:pt>
                <c:pt idx="880">
                  <c:v>374</c:v>
                </c:pt>
                <c:pt idx="881">
                  <c:v>374</c:v>
                </c:pt>
                <c:pt idx="882">
                  <c:v>374</c:v>
                </c:pt>
                <c:pt idx="883">
                  <c:v>374</c:v>
                </c:pt>
                <c:pt idx="884">
                  <c:v>374</c:v>
                </c:pt>
                <c:pt idx="885">
                  <c:v>374</c:v>
                </c:pt>
                <c:pt idx="886">
                  <c:v>374</c:v>
                </c:pt>
                <c:pt idx="887">
                  <c:v>374</c:v>
                </c:pt>
                <c:pt idx="888">
                  <c:v>374</c:v>
                </c:pt>
                <c:pt idx="889">
                  <c:v>374</c:v>
                </c:pt>
                <c:pt idx="890">
                  <c:v>375</c:v>
                </c:pt>
                <c:pt idx="891">
                  <c:v>375</c:v>
                </c:pt>
                <c:pt idx="892">
                  <c:v>375</c:v>
                </c:pt>
                <c:pt idx="893">
                  <c:v>375</c:v>
                </c:pt>
                <c:pt idx="894">
                  <c:v>375</c:v>
                </c:pt>
                <c:pt idx="895">
                  <c:v>375</c:v>
                </c:pt>
                <c:pt idx="896">
                  <c:v>375</c:v>
                </c:pt>
                <c:pt idx="897">
                  <c:v>375</c:v>
                </c:pt>
                <c:pt idx="898">
                  <c:v>376</c:v>
                </c:pt>
                <c:pt idx="899">
                  <c:v>376</c:v>
                </c:pt>
                <c:pt idx="900">
                  <c:v>376</c:v>
                </c:pt>
                <c:pt idx="901">
                  <c:v>376</c:v>
                </c:pt>
                <c:pt idx="902">
                  <c:v>376</c:v>
                </c:pt>
                <c:pt idx="903">
                  <c:v>376</c:v>
                </c:pt>
                <c:pt idx="904">
                  <c:v>376</c:v>
                </c:pt>
                <c:pt idx="905">
                  <c:v>376</c:v>
                </c:pt>
                <c:pt idx="906">
                  <c:v>376</c:v>
                </c:pt>
                <c:pt idx="907">
                  <c:v>376</c:v>
                </c:pt>
                <c:pt idx="908">
                  <c:v>376</c:v>
                </c:pt>
                <c:pt idx="909">
                  <c:v>377</c:v>
                </c:pt>
                <c:pt idx="910">
                  <c:v>377</c:v>
                </c:pt>
                <c:pt idx="911">
                  <c:v>377</c:v>
                </c:pt>
                <c:pt idx="912">
                  <c:v>377</c:v>
                </c:pt>
                <c:pt idx="913">
                  <c:v>377</c:v>
                </c:pt>
                <c:pt idx="914">
                  <c:v>377</c:v>
                </c:pt>
                <c:pt idx="915">
                  <c:v>377</c:v>
                </c:pt>
                <c:pt idx="916">
                  <c:v>377</c:v>
                </c:pt>
                <c:pt idx="917">
                  <c:v>377</c:v>
                </c:pt>
                <c:pt idx="918">
                  <c:v>378</c:v>
                </c:pt>
                <c:pt idx="919">
                  <c:v>378</c:v>
                </c:pt>
                <c:pt idx="920">
                  <c:v>377</c:v>
                </c:pt>
                <c:pt idx="921">
                  <c:v>378</c:v>
                </c:pt>
                <c:pt idx="922">
                  <c:v>378</c:v>
                </c:pt>
                <c:pt idx="923">
                  <c:v>378</c:v>
                </c:pt>
                <c:pt idx="924">
                  <c:v>378</c:v>
                </c:pt>
                <c:pt idx="925">
                  <c:v>379</c:v>
                </c:pt>
                <c:pt idx="926">
                  <c:v>379</c:v>
                </c:pt>
                <c:pt idx="927">
                  <c:v>379</c:v>
                </c:pt>
                <c:pt idx="928">
                  <c:v>379</c:v>
                </c:pt>
                <c:pt idx="929">
                  <c:v>379</c:v>
                </c:pt>
                <c:pt idx="930">
                  <c:v>379</c:v>
                </c:pt>
                <c:pt idx="931">
                  <c:v>379</c:v>
                </c:pt>
                <c:pt idx="932">
                  <c:v>379</c:v>
                </c:pt>
                <c:pt idx="933">
                  <c:v>379</c:v>
                </c:pt>
                <c:pt idx="934">
                  <c:v>379</c:v>
                </c:pt>
                <c:pt idx="935">
                  <c:v>380</c:v>
                </c:pt>
                <c:pt idx="936">
                  <c:v>380</c:v>
                </c:pt>
                <c:pt idx="937">
                  <c:v>380</c:v>
                </c:pt>
                <c:pt idx="938">
                  <c:v>380</c:v>
                </c:pt>
                <c:pt idx="939">
                  <c:v>380</c:v>
                </c:pt>
                <c:pt idx="940">
                  <c:v>380</c:v>
                </c:pt>
                <c:pt idx="941">
                  <c:v>380</c:v>
                </c:pt>
                <c:pt idx="942">
                  <c:v>380</c:v>
                </c:pt>
                <c:pt idx="943">
                  <c:v>380</c:v>
                </c:pt>
                <c:pt idx="944">
                  <c:v>380</c:v>
                </c:pt>
                <c:pt idx="945">
                  <c:v>380</c:v>
                </c:pt>
                <c:pt idx="946">
                  <c:v>380</c:v>
                </c:pt>
                <c:pt idx="947">
                  <c:v>381</c:v>
                </c:pt>
                <c:pt idx="948">
                  <c:v>381</c:v>
                </c:pt>
                <c:pt idx="949">
                  <c:v>382</c:v>
                </c:pt>
                <c:pt idx="950">
                  <c:v>383</c:v>
                </c:pt>
                <c:pt idx="951">
                  <c:v>383</c:v>
                </c:pt>
                <c:pt idx="952">
                  <c:v>383</c:v>
                </c:pt>
                <c:pt idx="953">
                  <c:v>383</c:v>
                </c:pt>
                <c:pt idx="954">
                  <c:v>384</c:v>
                </c:pt>
                <c:pt idx="955">
                  <c:v>384</c:v>
                </c:pt>
                <c:pt idx="956">
                  <c:v>384</c:v>
                </c:pt>
                <c:pt idx="957">
                  <c:v>384</c:v>
                </c:pt>
                <c:pt idx="958">
                  <c:v>384</c:v>
                </c:pt>
                <c:pt idx="959">
                  <c:v>384</c:v>
                </c:pt>
                <c:pt idx="960">
                  <c:v>385</c:v>
                </c:pt>
                <c:pt idx="961">
                  <c:v>385</c:v>
                </c:pt>
                <c:pt idx="962">
                  <c:v>385</c:v>
                </c:pt>
                <c:pt idx="963">
                  <c:v>385</c:v>
                </c:pt>
                <c:pt idx="964">
                  <c:v>385</c:v>
                </c:pt>
                <c:pt idx="965">
                  <c:v>385</c:v>
                </c:pt>
                <c:pt idx="966">
                  <c:v>385</c:v>
                </c:pt>
                <c:pt idx="967">
                  <c:v>385</c:v>
                </c:pt>
                <c:pt idx="968">
                  <c:v>385</c:v>
                </c:pt>
                <c:pt idx="969">
                  <c:v>386</c:v>
                </c:pt>
                <c:pt idx="970">
                  <c:v>386</c:v>
                </c:pt>
                <c:pt idx="971">
                  <c:v>386</c:v>
                </c:pt>
                <c:pt idx="972">
                  <c:v>386</c:v>
                </c:pt>
                <c:pt idx="973">
                  <c:v>387</c:v>
                </c:pt>
                <c:pt idx="974">
                  <c:v>387</c:v>
                </c:pt>
                <c:pt idx="975">
                  <c:v>387</c:v>
                </c:pt>
                <c:pt idx="976">
                  <c:v>387</c:v>
                </c:pt>
                <c:pt idx="977">
                  <c:v>387</c:v>
                </c:pt>
                <c:pt idx="978">
                  <c:v>387</c:v>
                </c:pt>
                <c:pt idx="979">
                  <c:v>387</c:v>
                </c:pt>
                <c:pt idx="980">
                  <c:v>387</c:v>
                </c:pt>
                <c:pt idx="981">
                  <c:v>387</c:v>
                </c:pt>
                <c:pt idx="982">
                  <c:v>388</c:v>
                </c:pt>
                <c:pt idx="983">
                  <c:v>388</c:v>
                </c:pt>
                <c:pt idx="984">
                  <c:v>388</c:v>
                </c:pt>
                <c:pt idx="985">
                  <c:v>389</c:v>
                </c:pt>
                <c:pt idx="986">
                  <c:v>388</c:v>
                </c:pt>
                <c:pt idx="987">
                  <c:v>388</c:v>
                </c:pt>
                <c:pt idx="988">
                  <c:v>388</c:v>
                </c:pt>
                <c:pt idx="989">
                  <c:v>388</c:v>
                </c:pt>
                <c:pt idx="990">
                  <c:v>387</c:v>
                </c:pt>
                <c:pt idx="991">
                  <c:v>386</c:v>
                </c:pt>
                <c:pt idx="992">
                  <c:v>385</c:v>
                </c:pt>
                <c:pt idx="993">
                  <c:v>384</c:v>
                </c:pt>
                <c:pt idx="994">
                  <c:v>383</c:v>
                </c:pt>
                <c:pt idx="995">
                  <c:v>382</c:v>
                </c:pt>
                <c:pt idx="996">
                  <c:v>380</c:v>
                </c:pt>
                <c:pt idx="997">
                  <c:v>380</c:v>
                </c:pt>
                <c:pt idx="998">
                  <c:v>380</c:v>
                </c:pt>
                <c:pt idx="999">
                  <c:v>379</c:v>
                </c:pt>
                <c:pt idx="1000">
                  <c:v>378</c:v>
                </c:pt>
                <c:pt idx="1001">
                  <c:v>377</c:v>
                </c:pt>
                <c:pt idx="1002">
                  <c:v>377</c:v>
                </c:pt>
                <c:pt idx="1003">
                  <c:v>376</c:v>
                </c:pt>
                <c:pt idx="1004">
                  <c:v>375</c:v>
                </c:pt>
                <c:pt idx="1005">
                  <c:v>375</c:v>
                </c:pt>
                <c:pt idx="1006">
                  <c:v>375</c:v>
                </c:pt>
                <c:pt idx="1007">
                  <c:v>374</c:v>
                </c:pt>
                <c:pt idx="1008">
                  <c:v>374</c:v>
                </c:pt>
                <c:pt idx="1009">
                  <c:v>373</c:v>
                </c:pt>
                <c:pt idx="1010">
                  <c:v>372</c:v>
                </c:pt>
                <c:pt idx="1011">
                  <c:v>372</c:v>
                </c:pt>
                <c:pt idx="1012">
                  <c:v>372</c:v>
                </c:pt>
                <c:pt idx="1013">
                  <c:v>371</c:v>
                </c:pt>
                <c:pt idx="1014">
                  <c:v>370</c:v>
                </c:pt>
                <c:pt idx="1015">
                  <c:v>370</c:v>
                </c:pt>
                <c:pt idx="1016">
                  <c:v>369</c:v>
                </c:pt>
                <c:pt idx="1017">
                  <c:v>368</c:v>
                </c:pt>
                <c:pt idx="1018">
                  <c:v>368</c:v>
                </c:pt>
                <c:pt idx="1019">
                  <c:v>367</c:v>
                </c:pt>
                <c:pt idx="1020">
                  <c:v/>
                </c:pt>
                <c:pt idx="1021">
                  <c:v/>
                </c:pt>
                <c:pt idx="1022">
                  <c:v/>
                </c:pt>
                <c:pt idx="1023">
                  <c:v/>
                </c:pt>
                <c:pt idx="1024">
                  <c:v/>
                </c:pt>
                <c:pt idx="1025">
                  <c:v/>
                </c:pt>
                <c:pt idx="1026">
                  <c:v/>
                </c:pt>
                <c:pt idx="1027">
                  <c:v/>
                </c:pt>
                <c:pt idx="1028">
                  <c:v/>
                </c:pt>
                <c:pt idx="1029">
                  <c:v/>
                </c:pt>
                <c:pt idx="1030">
                  <c:v/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Sheet1!$B$1</c:f>
              <c:strCache>
                <c:ptCount val="1"/>
                <c:pt idx="0">
                  <c:v>ex2_D40_heatTemp2</c:v>
                </c:pt>
              </c:strCache>
            </c:strRef>
          </c:tx>
          <c:marker>
            <c:symbol val="none"/>
            <c:size val="7"/>
          </c:marker>
          <c:val>
            <c:numRef>
              <c:f>Sheet1!$B$2:$B$1031</c:f>
              <c:numCache>
                <c:formatCode>General</c:formatCode>
                <c:ptCount val="1031"/>
                <c:pt idx="0">
                  <c:v>201</c:v>
                </c:pt>
                <c:pt idx="1">
                  <c:v>200</c:v>
                </c:pt>
                <c:pt idx="2">
                  <c:v>201</c:v>
                </c:pt>
                <c:pt idx="3">
                  <c:v>202</c:v>
                </c:pt>
                <c:pt idx="4">
                  <c:v>202</c:v>
                </c:pt>
                <c:pt idx="5">
                  <c:v>203</c:v>
                </c:pt>
                <c:pt idx="6">
                  <c:v>204</c:v>
                </c:pt>
                <c:pt idx="7">
                  <c:v>204</c:v>
                </c:pt>
                <c:pt idx="8">
                  <c:v>204</c:v>
                </c:pt>
                <c:pt idx="9">
                  <c:v>203</c:v>
                </c:pt>
                <c:pt idx="10">
                  <c:v>204</c:v>
                </c:pt>
                <c:pt idx="11">
                  <c:v>204</c:v>
                </c:pt>
                <c:pt idx="12">
                  <c:v>205</c:v>
                </c:pt>
                <c:pt idx="13">
                  <c:v>204</c:v>
                </c:pt>
                <c:pt idx="14">
                  <c:v>206</c:v>
                </c:pt>
                <c:pt idx="15">
                  <c:v>205</c:v>
                </c:pt>
                <c:pt idx="16">
                  <c:v>205</c:v>
                </c:pt>
                <c:pt idx="17">
                  <c:v>205</c:v>
                </c:pt>
                <c:pt idx="18">
                  <c:v>206</c:v>
                </c:pt>
                <c:pt idx="19">
                  <c:v>207</c:v>
                </c:pt>
                <c:pt idx="20">
                  <c:v>206</c:v>
                </c:pt>
                <c:pt idx="21">
                  <c:v>207</c:v>
                </c:pt>
                <c:pt idx="22">
                  <c:v>207</c:v>
                </c:pt>
                <c:pt idx="23">
                  <c:v>207</c:v>
                </c:pt>
                <c:pt idx="24">
                  <c:v>207</c:v>
                </c:pt>
                <c:pt idx="25">
                  <c:v>207</c:v>
                </c:pt>
                <c:pt idx="26">
                  <c:v>206</c:v>
                </c:pt>
                <c:pt idx="27">
                  <c:v>208</c:v>
                </c:pt>
                <c:pt idx="28">
                  <c:v>207</c:v>
                </c:pt>
                <c:pt idx="29">
                  <c:v>208</c:v>
                </c:pt>
                <c:pt idx="30">
                  <c:v>210</c:v>
                </c:pt>
                <c:pt idx="31">
                  <c:v>208</c:v>
                </c:pt>
                <c:pt idx="32">
                  <c:v>208</c:v>
                </c:pt>
                <c:pt idx="33">
                  <c:v>210</c:v>
                </c:pt>
                <c:pt idx="34">
                  <c:v>210</c:v>
                </c:pt>
                <c:pt idx="35">
                  <c:v>211</c:v>
                </c:pt>
                <c:pt idx="36">
                  <c:v>211</c:v>
                </c:pt>
                <c:pt idx="37">
                  <c:v>211</c:v>
                </c:pt>
                <c:pt idx="38">
                  <c:v>211</c:v>
                </c:pt>
                <c:pt idx="39">
                  <c:v>212</c:v>
                </c:pt>
                <c:pt idx="40">
                  <c:v>212</c:v>
                </c:pt>
                <c:pt idx="41">
                  <c:v>212</c:v>
                </c:pt>
                <c:pt idx="42">
                  <c:v>213</c:v>
                </c:pt>
                <c:pt idx="43">
                  <c:v>213</c:v>
                </c:pt>
                <c:pt idx="44">
                  <c:v>213</c:v>
                </c:pt>
                <c:pt idx="45">
                  <c:v>214</c:v>
                </c:pt>
                <c:pt idx="46">
                  <c:v>214</c:v>
                </c:pt>
                <c:pt idx="47">
                  <c:v>214</c:v>
                </c:pt>
                <c:pt idx="48">
                  <c:v>215</c:v>
                </c:pt>
                <c:pt idx="49">
                  <c:v>215</c:v>
                </c:pt>
                <c:pt idx="50">
                  <c:v>214</c:v>
                </c:pt>
                <c:pt idx="51">
                  <c:v>214</c:v>
                </c:pt>
                <c:pt idx="52">
                  <c:v>214</c:v>
                </c:pt>
                <c:pt idx="53">
                  <c:v>216</c:v>
                </c:pt>
                <c:pt idx="54">
                  <c:v>215</c:v>
                </c:pt>
                <c:pt idx="55">
                  <c:v>215</c:v>
                </c:pt>
                <c:pt idx="56">
                  <c:v>216</c:v>
                </c:pt>
                <c:pt idx="57">
                  <c:v>216</c:v>
                </c:pt>
                <c:pt idx="58">
                  <c:v>216</c:v>
                </c:pt>
                <c:pt idx="59">
                  <c:v>217</c:v>
                </c:pt>
                <c:pt idx="60">
                  <c:v>217</c:v>
                </c:pt>
                <c:pt idx="61">
                  <c:v>217</c:v>
                </c:pt>
                <c:pt idx="62">
                  <c:v>217</c:v>
                </c:pt>
                <c:pt idx="63">
                  <c:v>217</c:v>
                </c:pt>
                <c:pt idx="64">
                  <c:v>218</c:v>
                </c:pt>
                <c:pt idx="65">
                  <c:v>218</c:v>
                </c:pt>
                <c:pt idx="66">
                  <c:v>218</c:v>
                </c:pt>
                <c:pt idx="67">
                  <c:v>218</c:v>
                </c:pt>
                <c:pt idx="68">
                  <c:v>219</c:v>
                </c:pt>
                <c:pt idx="69">
                  <c:v>219</c:v>
                </c:pt>
                <c:pt idx="70">
                  <c:v>219</c:v>
                </c:pt>
                <c:pt idx="71">
                  <c:v>220</c:v>
                </c:pt>
                <c:pt idx="72">
                  <c:v>220</c:v>
                </c:pt>
                <c:pt idx="73">
                  <c:v>220</c:v>
                </c:pt>
                <c:pt idx="74">
                  <c:v>220</c:v>
                </c:pt>
                <c:pt idx="75">
                  <c:v>221</c:v>
                </c:pt>
                <c:pt idx="76">
                  <c:v>221</c:v>
                </c:pt>
                <c:pt idx="77">
                  <c:v>221</c:v>
                </c:pt>
                <c:pt idx="78">
                  <c:v>221</c:v>
                </c:pt>
                <c:pt idx="79">
                  <c:v>222</c:v>
                </c:pt>
                <c:pt idx="80">
                  <c:v>222</c:v>
                </c:pt>
                <c:pt idx="81">
                  <c:v>221</c:v>
                </c:pt>
                <c:pt idx="82">
                  <c:v>223</c:v>
                </c:pt>
                <c:pt idx="83">
                  <c:v>223</c:v>
                </c:pt>
                <c:pt idx="84">
                  <c:v>223</c:v>
                </c:pt>
                <c:pt idx="85">
                  <c:v>223</c:v>
                </c:pt>
                <c:pt idx="86">
                  <c:v>223</c:v>
                </c:pt>
                <c:pt idx="87">
                  <c:v>223</c:v>
                </c:pt>
                <c:pt idx="88">
                  <c:v>223</c:v>
                </c:pt>
                <c:pt idx="89">
                  <c:v>224</c:v>
                </c:pt>
                <c:pt idx="90">
                  <c:v>225</c:v>
                </c:pt>
                <c:pt idx="91">
                  <c:v>225</c:v>
                </c:pt>
                <c:pt idx="92">
                  <c:v>225</c:v>
                </c:pt>
                <c:pt idx="93">
                  <c:v>225</c:v>
                </c:pt>
                <c:pt idx="94">
                  <c:v>226</c:v>
                </c:pt>
                <c:pt idx="95">
                  <c:v>225</c:v>
                </c:pt>
                <c:pt idx="96">
                  <c:v>225</c:v>
                </c:pt>
                <c:pt idx="97">
                  <c:v>226</c:v>
                </c:pt>
                <c:pt idx="98">
                  <c:v>226</c:v>
                </c:pt>
                <c:pt idx="99">
                  <c:v>226</c:v>
                </c:pt>
                <c:pt idx="100">
                  <c:v>227</c:v>
                </c:pt>
                <c:pt idx="101">
                  <c:v>227</c:v>
                </c:pt>
                <c:pt idx="102">
                  <c:v>227</c:v>
                </c:pt>
                <c:pt idx="103">
                  <c:v>228</c:v>
                </c:pt>
                <c:pt idx="104">
                  <c:v>228</c:v>
                </c:pt>
                <c:pt idx="105">
                  <c:v>229</c:v>
                </c:pt>
                <c:pt idx="106">
                  <c:v>229</c:v>
                </c:pt>
                <c:pt idx="107">
                  <c:v>229</c:v>
                </c:pt>
                <c:pt idx="108">
                  <c:v>229</c:v>
                </c:pt>
                <c:pt idx="109">
                  <c:v>230</c:v>
                </c:pt>
                <c:pt idx="110">
                  <c:v>229</c:v>
                </c:pt>
                <c:pt idx="111">
                  <c:v>230</c:v>
                </c:pt>
                <c:pt idx="112">
                  <c:v>230</c:v>
                </c:pt>
                <c:pt idx="113">
                  <c:v>231</c:v>
                </c:pt>
                <c:pt idx="114">
                  <c:v>231</c:v>
                </c:pt>
                <c:pt idx="115">
                  <c:v>231</c:v>
                </c:pt>
                <c:pt idx="116">
                  <c:v>231</c:v>
                </c:pt>
                <c:pt idx="117">
                  <c:v>231</c:v>
                </c:pt>
                <c:pt idx="118">
                  <c:v>232</c:v>
                </c:pt>
                <c:pt idx="119">
                  <c:v>232</c:v>
                </c:pt>
                <c:pt idx="120">
                  <c:v>233</c:v>
                </c:pt>
                <c:pt idx="121">
                  <c:v>233</c:v>
                </c:pt>
                <c:pt idx="122">
                  <c:v>233</c:v>
                </c:pt>
                <c:pt idx="123">
                  <c:v>233</c:v>
                </c:pt>
                <c:pt idx="124">
                  <c:v>233</c:v>
                </c:pt>
                <c:pt idx="125">
                  <c:v>234</c:v>
                </c:pt>
                <c:pt idx="126">
                  <c:v>234</c:v>
                </c:pt>
                <c:pt idx="127">
                  <c:v>234</c:v>
                </c:pt>
                <c:pt idx="128">
                  <c:v>235</c:v>
                </c:pt>
                <c:pt idx="129">
                  <c:v>235</c:v>
                </c:pt>
                <c:pt idx="130">
                  <c:v>236</c:v>
                </c:pt>
                <c:pt idx="131">
                  <c:v>236</c:v>
                </c:pt>
                <c:pt idx="132">
                  <c:v>236</c:v>
                </c:pt>
                <c:pt idx="133">
                  <c:v>237</c:v>
                </c:pt>
                <c:pt idx="134">
                  <c:v>237</c:v>
                </c:pt>
                <c:pt idx="135">
                  <c:v>237</c:v>
                </c:pt>
                <c:pt idx="136">
                  <c:v>237</c:v>
                </c:pt>
                <c:pt idx="137">
                  <c:v>238</c:v>
                </c:pt>
                <c:pt idx="138">
                  <c:v>238</c:v>
                </c:pt>
                <c:pt idx="139">
                  <c:v>238</c:v>
                </c:pt>
                <c:pt idx="140">
                  <c:v>238</c:v>
                </c:pt>
                <c:pt idx="141">
                  <c:v>238</c:v>
                </c:pt>
                <c:pt idx="142">
                  <c:v>239</c:v>
                </c:pt>
                <c:pt idx="143">
                  <c:v>239</c:v>
                </c:pt>
                <c:pt idx="144">
                  <c:v>239</c:v>
                </c:pt>
                <c:pt idx="145">
                  <c:v>240</c:v>
                </c:pt>
                <c:pt idx="146">
                  <c:v>240</c:v>
                </c:pt>
                <c:pt idx="147">
                  <c:v>240</c:v>
                </c:pt>
                <c:pt idx="148">
                  <c:v>240</c:v>
                </c:pt>
                <c:pt idx="149">
                  <c:v>240</c:v>
                </c:pt>
                <c:pt idx="150">
                  <c:v>240</c:v>
                </c:pt>
                <c:pt idx="151">
                  <c:v>241</c:v>
                </c:pt>
                <c:pt idx="152">
                  <c:v>241</c:v>
                </c:pt>
                <c:pt idx="153">
                  <c:v>241</c:v>
                </c:pt>
                <c:pt idx="154">
                  <c:v>242</c:v>
                </c:pt>
                <c:pt idx="155">
                  <c:v>242</c:v>
                </c:pt>
                <c:pt idx="156">
                  <c:v>243</c:v>
                </c:pt>
                <c:pt idx="157">
                  <c:v>243</c:v>
                </c:pt>
                <c:pt idx="158">
                  <c:v>243</c:v>
                </c:pt>
                <c:pt idx="159">
                  <c:v>243</c:v>
                </c:pt>
                <c:pt idx="160">
                  <c:v>244</c:v>
                </c:pt>
                <c:pt idx="161">
                  <c:v>244</c:v>
                </c:pt>
                <c:pt idx="162">
                  <c:v>244</c:v>
                </c:pt>
                <c:pt idx="163">
                  <c:v>245</c:v>
                </c:pt>
                <c:pt idx="164">
                  <c:v>245</c:v>
                </c:pt>
                <c:pt idx="165">
                  <c:v>245</c:v>
                </c:pt>
                <c:pt idx="166">
                  <c:v>246</c:v>
                </c:pt>
                <c:pt idx="167">
                  <c:v>246</c:v>
                </c:pt>
                <c:pt idx="168">
                  <c:v>246</c:v>
                </c:pt>
                <c:pt idx="169">
                  <c:v>246</c:v>
                </c:pt>
                <c:pt idx="170">
                  <c:v>246</c:v>
                </c:pt>
                <c:pt idx="171">
                  <c:v>246</c:v>
                </c:pt>
                <c:pt idx="172">
                  <c:v>246</c:v>
                </c:pt>
                <c:pt idx="173">
                  <c:v>246</c:v>
                </c:pt>
                <c:pt idx="174">
                  <c:v>247</c:v>
                </c:pt>
                <c:pt idx="175">
                  <c:v>246</c:v>
                </c:pt>
                <c:pt idx="176">
                  <c:v>246</c:v>
                </c:pt>
                <c:pt idx="177">
                  <c:v>247</c:v>
                </c:pt>
                <c:pt idx="178">
                  <c:v>248</c:v>
                </c:pt>
                <c:pt idx="179">
                  <c:v>248</c:v>
                </c:pt>
                <c:pt idx="180">
                  <c:v>248</c:v>
                </c:pt>
                <c:pt idx="181">
                  <c:v>248</c:v>
                </c:pt>
                <c:pt idx="182">
                  <c:v>248</c:v>
                </c:pt>
                <c:pt idx="183">
                  <c:v>248</c:v>
                </c:pt>
                <c:pt idx="184">
                  <c:v>249</c:v>
                </c:pt>
                <c:pt idx="185">
                  <c:v>249</c:v>
                </c:pt>
                <c:pt idx="186">
                  <c:v>249</c:v>
                </c:pt>
                <c:pt idx="187">
                  <c:v>249</c:v>
                </c:pt>
                <c:pt idx="188">
                  <c:v>249</c:v>
                </c:pt>
                <c:pt idx="189">
                  <c:v>250</c:v>
                </c:pt>
                <c:pt idx="190">
                  <c:v>250</c:v>
                </c:pt>
                <c:pt idx="191">
                  <c:v>250</c:v>
                </c:pt>
                <c:pt idx="192">
                  <c:v>250</c:v>
                </c:pt>
                <c:pt idx="193">
                  <c:v>250</c:v>
                </c:pt>
                <c:pt idx="194">
                  <c:v>250</c:v>
                </c:pt>
                <c:pt idx="195">
                  <c:v>251</c:v>
                </c:pt>
                <c:pt idx="196">
                  <c:v>251</c:v>
                </c:pt>
                <c:pt idx="197">
                  <c:v>251</c:v>
                </c:pt>
                <c:pt idx="198">
                  <c:v>252</c:v>
                </c:pt>
                <c:pt idx="199">
                  <c:v>252</c:v>
                </c:pt>
                <c:pt idx="200">
                  <c:v>253</c:v>
                </c:pt>
                <c:pt idx="201">
                  <c:v>252</c:v>
                </c:pt>
                <c:pt idx="202">
                  <c:v>252</c:v>
                </c:pt>
                <c:pt idx="203">
                  <c:v>252</c:v>
                </c:pt>
                <c:pt idx="204">
                  <c:v>253</c:v>
                </c:pt>
                <c:pt idx="205">
                  <c:v>253</c:v>
                </c:pt>
                <c:pt idx="206">
                  <c:v>253</c:v>
                </c:pt>
                <c:pt idx="207">
                  <c:v>254</c:v>
                </c:pt>
                <c:pt idx="208">
                  <c:v>254</c:v>
                </c:pt>
                <c:pt idx="209">
                  <c:v>254</c:v>
                </c:pt>
                <c:pt idx="210">
                  <c:v>254</c:v>
                </c:pt>
                <c:pt idx="211">
                  <c:v>254</c:v>
                </c:pt>
                <c:pt idx="212">
                  <c:v>254</c:v>
                </c:pt>
                <c:pt idx="213">
                  <c:v>254</c:v>
                </c:pt>
                <c:pt idx="214">
                  <c:v>254</c:v>
                </c:pt>
                <c:pt idx="215">
                  <c:v>255</c:v>
                </c:pt>
                <c:pt idx="216">
                  <c:v>254</c:v>
                </c:pt>
                <c:pt idx="217">
                  <c:v>255</c:v>
                </c:pt>
                <c:pt idx="218">
                  <c:v>255</c:v>
                </c:pt>
                <c:pt idx="219">
                  <c:v>255</c:v>
                </c:pt>
                <c:pt idx="220">
                  <c:v>255</c:v>
                </c:pt>
                <c:pt idx="221">
                  <c:v>256</c:v>
                </c:pt>
                <c:pt idx="222">
                  <c:v>255</c:v>
                </c:pt>
                <c:pt idx="223">
                  <c:v>256</c:v>
                </c:pt>
                <c:pt idx="224">
                  <c:v>256</c:v>
                </c:pt>
                <c:pt idx="225">
                  <c:v>256</c:v>
                </c:pt>
                <c:pt idx="226">
                  <c:v>256</c:v>
                </c:pt>
                <c:pt idx="227">
                  <c:v>257</c:v>
                </c:pt>
                <c:pt idx="228">
                  <c:v>257</c:v>
                </c:pt>
                <c:pt idx="229">
                  <c:v>257</c:v>
                </c:pt>
                <c:pt idx="230">
                  <c:v>257</c:v>
                </c:pt>
                <c:pt idx="231">
                  <c:v>257</c:v>
                </c:pt>
                <c:pt idx="232">
                  <c:v>258</c:v>
                </c:pt>
                <c:pt idx="233">
                  <c:v>257</c:v>
                </c:pt>
                <c:pt idx="234">
                  <c:v>258</c:v>
                </c:pt>
                <c:pt idx="235">
                  <c:v>258</c:v>
                </c:pt>
                <c:pt idx="236">
                  <c:v>258</c:v>
                </c:pt>
                <c:pt idx="237">
                  <c:v>259</c:v>
                </c:pt>
                <c:pt idx="238">
                  <c:v>259</c:v>
                </c:pt>
                <c:pt idx="239">
                  <c:v>259</c:v>
                </c:pt>
                <c:pt idx="240">
                  <c:v>259</c:v>
                </c:pt>
                <c:pt idx="241">
                  <c:v>260</c:v>
                </c:pt>
                <c:pt idx="242">
                  <c:v>260</c:v>
                </c:pt>
                <c:pt idx="243">
                  <c:v>260</c:v>
                </c:pt>
                <c:pt idx="244">
                  <c:v>260</c:v>
                </c:pt>
                <c:pt idx="245">
                  <c:v>260</c:v>
                </c:pt>
                <c:pt idx="246">
                  <c:v>260</c:v>
                </c:pt>
                <c:pt idx="247">
                  <c:v>261</c:v>
                </c:pt>
                <c:pt idx="248">
                  <c:v>261</c:v>
                </c:pt>
                <c:pt idx="249">
                  <c:v>261</c:v>
                </c:pt>
                <c:pt idx="250">
                  <c:v>262</c:v>
                </c:pt>
                <c:pt idx="251">
                  <c:v>262</c:v>
                </c:pt>
                <c:pt idx="252">
                  <c:v>262</c:v>
                </c:pt>
                <c:pt idx="253">
                  <c:v>262</c:v>
                </c:pt>
                <c:pt idx="254">
                  <c:v>262</c:v>
                </c:pt>
                <c:pt idx="255">
                  <c:v>263</c:v>
                </c:pt>
                <c:pt idx="256">
                  <c:v>263</c:v>
                </c:pt>
                <c:pt idx="257">
                  <c:v>263</c:v>
                </c:pt>
                <c:pt idx="258">
                  <c:v>264</c:v>
                </c:pt>
                <c:pt idx="259">
                  <c:v>264</c:v>
                </c:pt>
                <c:pt idx="260">
                  <c:v>264</c:v>
                </c:pt>
                <c:pt idx="261">
                  <c:v>265</c:v>
                </c:pt>
                <c:pt idx="262">
                  <c:v>265</c:v>
                </c:pt>
                <c:pt idx="263">
                  <c:v>265</c:v>
                </c:pt>
                <c:pt idx="264">
                  <c:v>266</c:v>
                </c:pt>
                <c:pt idx="265">
                  <c:v>266</c:v>
                </c:pt>
                <c:pt idx="266">
                  <c:v>266</c:v>
                </c:pt>
                <c:pt idx="267">
                  <c:v>266</c:v>
                </c:pt>
                <c:pt idx="268">
                  <c:v>266</c:v>
                </c:pt>
                <c:pt idx="269">
                  <c:v>267</c:v>
                </c:pt>
                <c:pt idx="270">
                  <c:v>267</c:v>
                </c:pt>
                <c:pt idx="271">
                  <c:v>267</c:v>
                </c:pt>
                <c:pt idx="272">
                  <c:v>267</c:v>
                </c:pt>
                <c:pt idx="273">
                  <c:v>267</c:v>
                </c:pt>
                <c:pt idx="274">
                  <c:v>268</c:v>
                </c:pt>
                <c:pt idx="275">
                  <c:v>268</c:v>
                </c:pt>
                <c:pt idx="276">
                  <c:v>268</c:v>
                </c:pt>
                <c:pt idx="277">
                  <c:v>269</c:v>
                </c:pt>
                <c:pt idx="278">
                  <c:v>269</c:v>
                </c:pt>
                <c:pt idx="279">
                  <c:v>269</c:v>
                </c:pt>
                <c:pt idx="280">
                  <c:v>269</c:v>
                </c:pt>
                <c:pt idx="281">
                  <c:v>269</c:v>
                </c:pt>
                <c:pt idx="282">
                  <c:v>270</c:v>
                </c:pt>
                <c:pt idx="283">
                  <c:v>270</c:v>
                </c:pt>
                <c:pt idx="284">
                  <c:v>271</c:v>
                </c:pt>
                <c:pt idx="285">
                  <c:v>272</c:v>
                </c:pt>
                <c:pt idx="286">
                  <c:v>272</c:v>
                </c:pt>
                <c:pt idx="287">
                  <c:v>271</c:v>
                </c:pt>
                <c:pt idx="288">
                  <c:v>272</c:v>
                </c:pt>
                <c:pt idx="289">
                  <c:v>272</c:v>
                </c:pt>
                <c:pt idx="290">
                  <c:v>272</c:v>
                </c:pt>
                <c:pt idx="291">
                  <c:v>272</c:v>
                </c:pt>
                <c:pt idx="292">
                  <c:v>272</c:v>
                </c:pt>
                <c:pt idx="293">
                  <c:v>272</c:v>
                </c:pt>
                <c:pt idx="294">
                  <c:v>272</c:v>
                </c:pt>
                <c:pt idx="295">
                  <c:v>273</c:v>
                </c:pt>
                <c:pt idx="296">
                  <c:v>273</c:v>
                </c:pt>
                <c:pt idx="297">
                  <c:v>273</c:v>
                </c:pt>
                <c:pt idx="298">
                  <c:v>273</c:v>
                </c:pt>
                <c:pt idx="299">
                  <c:v>274</c:v>
                </c:pt>
                <c:pt idx="300">
                  <c:v>274</c:v>
                </c:pt>
                <c:pt idx="301">
                  <c:v>274</c:v>
                </c:pt>
                <c:pt idx="302">
                  <c:v>274</c:v>
                </c:pt>
                <c:pt idx="303">
                  <c:v>274</c:v>
                </c:pt>
                <c:pt idx="304">
                  <c:v>275</c:v>
                </c:pt>
                <c:pt idx="305">
                  <c:v>275</c:v>
                </c:pt>
                <c:pt idx="306">
                  <c:v>275</c:v>
                </c:pt>
                <c:pt idx="307">
                  <c:v>275</c:v>
                </c:pt>
                <c:pt idx="308">
                  <c:v>276</c:v>
                </c:pt>
                <c:pt idx="309">
                  <c:v>276</c:v>
                </c:pt>
                <c:pt idx="310">
                  <c:v>276</c:v>
                </c:pt>
                <c:pt idx="311">
                  <c:v>276</c:v>
                </c:pt>
                <c:pt idx="312">
                  <c:v>276</c:v>
                </c:pt>
                <c:pt idx="313">
                  <c:v>276</c:v>
                </c:pt>
                <c:pt idx="314">
                  <c:v>277</c:v>
                </c:pt>
                <c:pt idx="315">
                  <c:v>277</c:v>
                </c:pt>
                <c:pt idx="316">
                  <c:v>277</c:v>
                </c:pt>
                <c:pt idx="317">
                  <c:v>277</c:v>
                </c:pt>
                <c:pt idx="318">
                  <c:v>277</c:v>
                </c:pt>
                <c:pt idx="319">
                  <c:v>278</c:v>
                </c:pt>
                <c:pt idx="320">
                  <c:v>278</c:v>
                </c:pt>
                <c:pt idx="321">
                  <c:v>278</c:v>
                </c:pt>
                <c:pt idx="322">
                  <c:v>278</c:v>
                </c:pt>
                <c:pt idx="323">
                  <c:v>278</c:v>
                </c:pt>
                <c:pt idx="324">
                  <c:v>279</c:v>
                </c:pt>
                <c:pt idx="325">
                  <c:v>279</c:v>
                </c:pt>
                <c:pt idx="326">
                  <c:v>279</c:v>
                </c:pt>
                <c:pt idx="327">
                  <c:v>279</c:v>
                </c:pt>
                <c:pt idx="328">
                  <c:v>280</c:v>
                </c:pt>
                <c:pt idx="329">
                  <c:v>280</c:v>
                </c:pt>
                <c:pt idx="330">
                  <c:v>280</c:v>
                </c:pt>
                <c:pt idx="331">
                  <c:v>280</c:v>
                </c:pt>
                <c:pt idx="332">
                  <c:v>281</c:v>
                </c:pt>
                <c:pt idx="333">
                  <c:v>281</c:v>
                </c:pt>
                <c:pt idx="334">
                  <c:v>281</c:v>
                </c:pt>
                <c:pt idx="335">
                  <c:v>282</c:v>
                </c:pt>
                <c:pt idx="336">
                  <c:v>281</c:v>
                </c:pt>
                <c:pt idx="337">
                  <c:v>282</c:v>
                </c:pt>
                <c:pt idx="338">
                  <c:v>282</c:v>
                </c:pt>
                <c:pt idx="339">
                  <c:v>282</c:v>
                </c:pt>
                <c:pt idx="340">
                  <c:v>282</c:v>
                </c:pt>
                <c:pt idx="341">
                  <c:v>282</c:v>
                </c:pt>
                <c:pt idx="342">
                  <c:v>282</c:v>
                </c:pt>
                <c:pt idx="343">
                  <c:v>283</c:v>
                </c:pt>
                <c:pt idx="344">
                  <c:v>283</c:v>
                </c:pt>
                <c:pt idx="345">
                  <c:v>283</c:v>
                </c:pt>
                <c:pt idx="346">
                  <c:v>283</c:v>
                </c:pt>
                <c:pt idx="347">
                  <c:v>284</c:v>
                </c:pt>
                <c:pt idx="348">
                  <c:v>284</c:v>
                </c:pt>
                <c:pt idx="349">
                  <c:v>284</c:v>
                </c:pt>
                <c:pt idx="350">
                  <c:v>285</c:v>
                </c:pt>
                <c:pt idx="351">
                  <c:v>285</c:v>
                </c:pt>
                <c:pt idx="352">
                  <c:v>285</c:v>
                </c:pt>
                <c:pt idx="353">
                  <c:v>285</c:v>
                </c:pt>
                <c:pt idx="354">
                  <c:v>285</c:v>
                </c:pt>
                <c:pt idx="355">
                  <c:v>285</c:v>
                </c:pt>
                <c:pt idx="356">
                  <c:v>285</c:v>
                </c:pt>
                <c:pt idx="357">
                  <c:v>286</c:v>
                </c:pt>
                <c:pt idx="358">
                  <c:v>286</c:v>
                </c:pt>
                <c:pt idx="359">
                  <c:v>286</c:v>
                </c:pt>
                <c:pt idx="360">
                  <c:v>287</c:v>
                </c:pt>
                <c:pt idx="361">
                  <c:v>287</c:v>
                </c:pt>
                <c:pt idx="362">
                  <c:v>287</c:v>
                </c:pt>
                <c:pt idx="363">
                  <c:v>287</c:v>
                </c:pt>
                <c:pt idx="364">
                  <c:v>287</c:v>
                </c:pt>
                <c:pt idx="365">
                  <c:v>287</c:v>
                </c:pt>
                <c:pt idx="366">
                  <c:v>287</c:v>
                </c:pt>
                <c:pt idx="367">
                  <c:v>287</c:v>
                </c:pt>
                <c:pt idx="368">
                  <c:v>287</c:v>
                </c:pt>
                <c:pt idx="369">
                  <c:v>288</c:v>
                </c:pt>
                <c:pt idx="370">
                  <c:v>288</c:v>
                </c:pt>
                <c:pt idx="371">
                  <c:v>288</c:v>
                </c:pt>
                <c:pt idx="372">
                  <c:v>289</c:v>
                </c:pt>
                <c:pt idx="373">
                  <c:v>289</c:v>
                </c:pt>
                <c:pt idx="374">
                  <c:v>290</c:v>
                </c:pt>
                <c:pt idx="375">
                  <c:v>289</c:v>
                </c:pt>
                <c:pt idx="376">
                  <c:v>289</c:v>
                </c:pt>
                <c:pt idx="377">
                  <c:v>290</c:v>
                </c:pt>
                <c:pt idx="378">
                  <c:v>290</c:v>
                </c:pt>
                <c:pt idx="379">
                  <c:v>290</c:v>
                </c:pt>
                <c:pt idx="380">
                  <c:v>291</c:v>
                </c:pt>
                <c:pt idx="381">
                  <c:v>291</c:v>
                </c:pt>
                <c:pt idx="382">
                  <c:v>291</c:v>
                </c:pt>
                <c:pt idx="383">
                  <c:v>291</c:v>
                </c:pt>
                <c:pt idx="384">
                  <c:v>291</c:v>
                </c:pt>
                <c:pt idx="385">
                  <c:v>291</c:v>
                </c:pt>
                <c:pt idx="386">
                  <c:v>291</c:v>
                </c:pt>
                <c:pt idx="387">
                  <c:v>292</c:v>
                </c:pt>
                <c:pt idx="388">
                  <c:v>293</c:v>
                </c:pt>
                <c:pt idx="389">
                  <c:v>293</c:v>
                </c:pt>
                <c:pt idx="390">
                  <c:v>293</c:v>
                </c:pt>
                <c:pt idx="391">
                  <c:v>293</c:v>
                </c:pt>
                <c:pt idx="392">
                  <c:v>293</c:v>
                </c:pt>
                <c:pt idx="393">
                  <c:v>293</c:v>
                </c:pt>
                <c:pt idx="394">
                  <c:v>294</c:v>
                </c:pt>
                <c:pt idx="395">
                  <c:v>294</c:v>
                </c:pt>
                <c:pt idx="396">
                  <c:v>294</c:v>
                </c:pt>
                <c:pt idx="397">
                  <c:v>294</c:v>
                </c:pt>
                <c:pt idx="398">
                  <c:v>295</c:v>
                </c:pt>
                <c:pt idx="399">
                  <c:v>295</c:v>
                </c:pt>
                <c:pt idx="400">
                  <c:v>295</c:v>
                </c:pt>
                <c:pt idx="401">
                  <c:v>295</c:v>
                </c:pt>
                <c:pt idx="402">
                  <c:v>295</c:v>
                </c:pt>
                <c:pt idx="403">
                  <c:v>296</c:v>
                </c:pt>
                <c:pt idx="404">
                  <c:v>296</c:v>
                </c:pt>
                <c:pt idx="405">
                  <c:v>296</c:v>
                </c:pt>
                <c:pt idx="406">
                  <c:v>296</c:v>
                </c:pt>
                <c:pt idx="407">
                  <c:v>297</c:v>
                </c:pt>
                <c:pt idx="408">
                  <c:v>297</c:v>
                </c:pt>
                <c:pt idx="409">
                  <c:v>297</c:v>
                </c:pt>
                <c:pt idx="410">
                  <c:v>297</c:v>
                </c:pt>
                <c:pt idx="411">
                  <c:v>297</c:v>
                </c:pt>
                <c:pt idx="412">
                  <c:v>297</c:v>
                </c:pt>
                <c:pt idx="413">
                  <c:v>298</c:v>
                </c:pt>
                <c:pt idx="414">
                  <c:v>298</c:v>
                </c:pt>
                <c:pt idx="415">
                  <c:v>298</c:v>
                </c:pt>
                <c:pt idx="416">
                  <c:v>298</c:v>
                </c:pt>
                <c:pt idx="417">
                  <c:v>299</c:v>
                </c:pt>
                <c:pt idx="418">
                  <c:v>299</c:v>
                </c:pt>
                <c:pt idx="419">
                  <c:v>299</c:v>
                </c:pt>
                <c:pt idx="420">
                  <c:v>299</c:v>
                </c:pt>
                <c:pt idx="421">
                  <c:v>299</c:v>
                </c:pt>
                <c:pt idx="422">
                  <c:v>300</c:v>
                </c:pt>
                <c:pt idx="423">
                  <c:v>300</c:v>
                </c:pt>
                <c:pt idx="424">
                  <c:v>300</c:v>
                </c:pt>
                <c:pt idx="425">
                  <c:v>300</c:v>
                </c:pt>
                <c:pt idx="426">
                  <c:v>300</c:v>
                </c:pt>
                <c:pt idx="427">
                  <c:v>301</c:v>
                </c:pt>
                <c:pt idx="428">
                  <c:v>301</c:v>
                </c:pt>
                <c:pt idx="429">
                  <c:v>300</c:v>
                </c:pt>
                <c:pt idx="430">
                  <c:v>301</c:v>
                </c:pt>
                <c:pt idx="431">
                  <c:v>301</c:v>
                </c:pt>
                <c:pt idx="432">
                  <c:v>302</c:v>
                </c:pt>
                <c:pt idx="433">
                  <c:v>302</c:v>
                </c:pt>
                <c:pt idx="434">
                  <c:v>302</c:v>
                </c:pt>
                <c:pt idx="435">
                  <c:v>302</c:v>
                </c:pt>
                <c:pt idx="436">
                  <c:v>302</c:v>
                </c:pt>
                <c:pt idx="437">
                  <c:v>303</c:v>
                </c:pt>
                <c:pt idx="438">
                  <c:v>303</c:v>
                </c:pt>
                <c:pt idx="439">
                  <c:v>303</c:v>
                </c:pt>
                <c:pt idx="440">
                  <c:v>303</c:v>
                </c:pt>
                <c:pt idx="441">
                  <c:v>304</c:v>
                </c:pt>
                <c:pt idx="442">
                  <c:v>304</c:v>
                </c:pt>
                <c:pt idx="443">
                  <c:v>304</c:v>
                </c:pt>
                <c:pt idx="444">
                  <c:v>304</c:v>
                </c:pt>
                <c:pt idx="445">
                  <c:v>304</c:v>
                </c:pt>
                <c:pt idx="446">
                  <c:v>305</c:v>
                </c:pt>
                <c:pt idx="447">
                  <c:v>305</c:v>
                </c:pt>
                <c:pt idx="448">
                  <c:v>305</c:v>
                </c:pt>
                <c:pt idx="449">
                  <c:v>305</c:v>
                </c:pt>
                <c:pt idx="450">
                  <c:v>305</c:v>
                </c:pt>
                <c:pt idx="451">
                  <c:v>305</c:v>
                </c:pt>
                <c:pt idx="452">
                  <c:v>306</c:v>
                </c:pt>
                <c:pt idx="453">
                  <c:v>306</c:v>
                </c:pt>
                <c:pt idx="454">
                  <c:v>306</c:v>
                </c:pt>
                <c:pt idx="455">
                  <c:v>306</c:v>
                </c:pt>
                <c:pt idx="456">
                  <c:v>307</c:v>
                </c:pt>
                <c:pt idx="457">
                  <c:v>307</c:v>
                </c:pt>
                <c:pt idx="458">
                  <c:v>307</c:v>
                </c:pt>
                <c:pt idx="459">
                  <c:v>307</c:v>
                </c:pt>
                <c:pt idx="460">
                  <c:v>308</c:v>
                </c:pt>
                <c:pt idx="461">
                  <c:v>308</c:v>
                </c:pt>
                <c:pt idx="462">
                  <c:v>308</c:v>
                </c:pt>
                <c:pt idx="463">
                  <c:v>308</c:v>
                </c:pt>
                <c:pt idx="464">
                  <c:v>309</c:v>
                </c:pt>
                <c:pt idx="465">
                  <c:v>309</c:v>
                </c:pt>
                <c:pt idx="466">
                  <c:v>309</c:v>
                </c:pt>
                <c:pt idx="467">
                  <c:v>309</c:v>
                </c:pt>
                <c:pt idx="468">
                  <c:v>310</c:v>
                </c:pt>
                <c:pt idx="469">
                  <c:v>310</c:v>
                </c:pt>
                <c:pt idx="470">
                  <c:v>310</c:v>
                </c:pt>
                <c:pt idx="471">
                  <c:v>310</c:v>
                </c:pt>
                <c:pt idx="472">
                  <c:v>310</c:v>
                </c:pt>
                <c:pt idx="473">
                  <c:v>310</c:v>
                </c:pt>
                <c:pt idx="474">
                  <c:v>310</c:v>
                </c:pt>
                <c:pt idx="475">
                  <c:v>310</c:v>
                </c:pt>
                <c:pt idx="476">
                  <c:v>311</c:v>
                </c:pt>
                <c:pt idx="477">
                  <c:v>311</c:v>
                </c:pt>
                <c:pt idx="478">
                  <c:v>311</c:v>
                </c:pt>
                <c:pt idx="479">
                  <c:v>311</c:v>
                </c:pt>
                <c:pt idx="480">
                  <c:v>311</c:v>
                </c:pt>
                <c:pt idx="481">
                  <c:v>311</c:v>
                </c:pt>
                <c:pt idx="482">
                  <c:v>312</c:v>
                </c:pt>
                <c:pt idx="483">
                  <c:v>312</c:v>
                </c:pt>
                <c:pt idx="484">
                  <c:v>312</c:v>
                </c:pt>
                <c:pt idx="485">
                  <c:v>313</c:v>
                </c:pt>
                <c:pt idx="486">
                  <c:v>314</c:v>
                </c:pt>
                <c:pt idx="487">
                  <c:v>313</c:v>
                </c:pt>
                <c:pt idx="488">
                  <c:v>314</c:v>
                </c:pt>
                <c:pt idx="489">
                  <c:v>314</c:v>
                </c:pt>
                <c:pt idx="490">
                  <c:v>314</c:v>
                </c:pt>
                <c:pt idx="491">
                  <c:v>314</c:v>
                </c:pt>
                <c:pt idx="492">
                  <c:v>314</c:v>
                </c:pt>
                <c:pt idx="493">
                  <c:v>315</c:v>
                </c:pt>
                <c:pt idx="494">
                  <c:v>315</c:v>
                </c:pt>
                <c:pt idx="495">
                  <c:v>316</c:v>
                </c:pt>
                <c:pt idx="496">
                  <c:v>316</c:v>
                </c:pt>
                <c:pt idx="497">
                  <c:v>316</c:v>
                </c:pt>
                <c:pt idx="498">
                  <c:v>316</c:v>
                </c:pt>
                <c:pt idx="499">
                  <c:v>316</c:v>
                </c:pt>
                <c:pt idx="500">
                  <c:v>316</c:v>
                </c:pt>
                <c:pt idx="501">
                  <c:v>317</c:v>
                </c:pt>
                <c:pt idx="502">
                  <c:v>317</c:v>
                </c:pt>
                <c:pt idx="503">
                  <c:v>317</c:v>
                </c:pt>
                <c:pt idx="504">
                  <c:v>318</c:v>
                </c:pt>
                <c:pt idx="505">
                  <c:v>318</c:v>
                </c:pt>
                <c:pt idx="506">
                  <c:v>318</c:v>
                </c:pt>
                <c:pt idx="507">
                  <c:v>318</c:v>
                </c:pt>
                <c:pt idx="508">
                  <c:v>318</c:v>
                </c:pt>
                <c:pt idx="509">
                  <c:v>318</c:v>
                </c:pt>
                <c:pt idx="510">
                  <c:v>318</c:v>
                </c:pt>
                <c:pt idx="511">
                  <c:v>319</c:v>
                </c:pt>
                <c:pt idx="512">
                  <c:v>319</c:v>
                </c:pt>
                <c:pt idx="513">
                  <c:v>319</c:v>
                </c:pt>
                <c:pt idx="514">
                  <c:v>319</c:v>
                </c:pt>
                <c:pt idx="515">
                  <c:v>319</c:v>
                </c:pt>
                <c:pt idx="516">
                  <c:v>319</c:v>
                </c:pt>
                <c:pt idx="517">
                  <c:v>320</c:v>
                </c:pt>
                <c:pt idx="518">
                  <c:v>320</c:v>
                </c:pt>
                <c:pt idx="519">
                  <c:v>320</c:v>
                </c:pt>
                <c:pt idx="520">
                  <c:v>320</c:v>
                </c:pt>
                <c:pt idx="521">
                  <c:v>320</c:v>
                </c:pt>
                <c:pt idx="522">
                  <c:v>321</c:v>
                </c:pt>
                <c:pt idx="523">
                  <c:v>320</c:v>
                </c:pt>
                <c:pt idx="524">
                  <c:v>321</c:v>
                </c:pt>
                <c:pt idx="525">
                  <c:v>321</c:v>
                </c:pt>
                <c:pt idx="526">
                  <c:v>322</c:v>
                </c:pt>
                <c:pt idx="527">
                  <c:v>322</c:v>
                </c:pt>
                <c:pt idx="528">
                  <c:v>321</c:v>
                </c:pt>
                <c:pt idx="529">
                  <c:v>322</c:v>
                </c:pt>
                <c:pt idx="530">
                  <c:v>322</c:v>
                </c:pt>
                <c:pt idx="531">
                  <c:v>322</c:v>
                </c:pt>
                <c:pt idx="532">
                  <c:v>322</c:v>
                </c:pt>
                <c:pt idx="533">
                  <c:v>323</c:v>
                </c:pt>
                <c:pt idx="534">
                  <c:v>323</c:v>
                </c:pt>
                <c:pt idx="535">
                  <c:v>323</c:v>
                </c:pt>
                <c:pt idx="536">
                  <c:v>323</c:v>
                </c:pt>
                <c:pt idx="537">
                  <c:v>323</c:v>
                </c:pt>
                <c:pt idx="538">
                  <c:v>323</c:v>
                </c:pt>
                <c:pt idx="539">
                  <c:v>323</c:v>
                </c:pt>
                <c:pt idx="540">
                  <c:v>324</c:v>
                </c:pt>
                <c:pt idx="541">
                  <c:v>323</c:v>
                </c:pt>
                <c:pt idx="542">
                  <c:v>324</c:v>
                </c:pt>
                <c:pt idx="543">
                  <c:v>324</c:v>
                </c:pt>
                <c:pt idx="544">
                  <c:v>324</c:v>
                </c:pt>
                <c:pt idx="545">
                  <c:v>324</c:v>
                </c:pt>
                <c:pt idx="546">
                  <c:v>324</c:v>
                </c:pt>
                <c:pt idx="547">
                  <c:v>324</c:v>
                </c:pt>
                <c:pt idx="548">
                  <c:v>324</c:v>
                </c:pt>
                <c:pt idx="549">
                  <c:v>325</c:v>
                </c:pt>
                <c:pt idx="550">
                  <c:v>325</c:v>
                </c:pt>
                <c:pt idx="551">
                  <c:v>325</c:v>
                </c:pt>
                <c:pt idx="552">
                  <c:v>325</c:v>
                </c:pt>
                <c:pt idx="553">
                  <c:v>325</c:v>
                </c:pt>
                <c:pt idx="554">
                  <c:v>325</c:v>
                </c:pt>
                <c:pt idx="555">
                  <c:v>326</c:v>
                </c:pt>
                <c:pt idx="556">
                  <c:v>326</c:v>
                </c:pt>
                <c:pt idx="557">
                  <c:v>327</c:v>
                </c:pt>
                <c:pt idx="558">
                  <c:v>327</c:v>
                </c:pt>
                <c:pt idx="559">
                  <c:v>327</c:v>
                </c:pt>
                <c:pt idx="560">
                  <c:v>327</c:v>
                </c:pt>
                <c:pt idx="561">
                  <c:v>327</c:v>
                </c:pt>
                <c:pt idx="562">
                  <c:v>327</c:v>
                </c:pt>
                <c:pt idx="563">
                  <c:v>328</c:v>
                </c:pt>
                <c:pt idx="564">
                  <c:v>328</c:v>
                </c:pt>
                <c:pt idx="565">
                  <c:v>328</c:v>
                </c:pt>
                <c:pt idx="566">
                  <c:v>328</c:v>
                </c:pt>
                <c:pt idx="567">
                  <c:v>329</c:v>
                </c:pt>
                <c:pt idx="568">
                  <c:v>329</c:v>
                </c:pt>
                <c:pt idx="569">
                  <c:v>329</c:v>
                </c:pt>
                <c:pt idx="570">
                  <c:v>329</c:v>
                </c:pt>
                <c:pt idx="571">
                  <c:v>329</c:v>
                </c:pt>
                <c:pt idx="572">
                  <c:v>330</c:v>
                </c:pt>
                <c:pt idx="573">
                  <c:v>330</c:v>
                </c:pt>
                <c:pt idx="574">
                  <c:v>330</c:v>
                </c:pt>
                <c:pt idx="575">
                  <c:v>330</c:v>
                </c:pt>
                <c:pt idx="576">
                  <c:v>330</c:v>
                </c:pt>
                <c:pt idx="577">
                  <c:v>330</c:v>
                </c:pt>
                <c:pt idx="578">
                  <c:v>331</c:v>
                </c:pt>
                <c:pt idx="579">
                  <c:v>331</c:v>
                </c:pt>
                <c:pt idx="580">
                  <c:v>331</c:v>
                </c:pt>
                <c:pt idx="581">
                  <c:v>331</c:v>
                </c:pt>
                <c:pt idx="582">
                  <c:v>331</c:v>
                </c:pt>
                <c:pt idx="583">
                  <c:v>332</c:v>
                </c:pt>
                <c:pt idx="584">
                  <c:v>332</c:v>
                </c:pt>
                <c:pt idx="585">
                  <c:v>332</c:v>
                </c:pt>
                <c:pt idx="586">
                  <c:v>332</c:v>
                </c:pt>
                <c:pt idx="587">
                  <c:v>332</c:v>
                </c:pt>
                <c:pt idx="588">
                  <c:v>332</c:v>
                </c:pt>
                <c:pt idx="589">
                  <c:v>333</c:v>
                </c:pt>
                <c:pt idx="590">
                  <c:v>333</c:v>
                </c:pt>
                <c:pt idx="591">
                  <c:v>333</c:v>
                </c:pt>
                <c:pt idx="592">
                  <c:v>333</c:v>
                </c:pt>
                <c:pt idx="593">
                  <c:v>333</c:v>
                </c:pt>
                <c:pt idx="594">
                  <c:v>334</c:v>
                </c:pt>
                <c:pt idx="595">
                  <c:v>334</c:v>
                </c:pt>
                <c:pt idx="596">
                  <c:v>334</c:v>
                </c:pt>
                <c:pt idx="597">
                  <c:v>334</c:v>
                </c:pt>
                <c:pt idx="598">
                  <c:v>334</c:v>
                </c:pt>
                <c:pt idx="599">
                  <c:v>334</c:v>
                </c:pt>
                <c:pt idx="600">
                  <c:v>334</c:v>
                </c:pt>
                <c:pt idx="601">
                  <c:v>335</c:v>
                </c:pt>
                <c:pt idx="602">
                  <c:v>335</c:v>
                </c:pt>
                <c:pt idx="603">
                  <c:v>335</c:v>
                </c:pt>
                <c:pt idx="604">
                  <c:v>336</c:v>
                </c:pt>
                <c:pt idx="605">
                  <c:v>336</c:v>
                </c:pt>
                <c:pt idx="606">
                  <c:v>336</c:v>
                </c:pt>
                <c:pt idx="607">
                  <c:v>336</c:v>
                </c:pt>
                <c:pt idx="608">
                  <c:v>336</c:v>
                </c:pt>
                <c:pt idx="609">
                  <c:v>336</c:v>
                </c:pt>
                <c:pt idx="610">
                  <c:v>337</c:v>
                </c:pt>
                <c:pt idx="611">
                  <c:v>337</c:v>
                </c:pt>
                <c:pt idx="612">
                  <c:v>337</c:v>
                </c:pt>
                <c:pt idx="613">
                  <c:v>337</c:v>
                </c:pt>
                <c:pt idx="614">
                  <c:v>337</c:v>
                </c:pt>
                <c:pt idx="615">
                  <c:v>337</c:v>
                </c:pt>
                <c:pt idx="616">
                  <c:v>337</c:v>
                </c:pt>
                <c:pt idx="617">
                  <c:v>338</c:v>
                </c:pt>
                <c:pt idx="618">
                  <c:v>338</c:v>
                </c:pt>
                <c:pt idx="619">
                  <c:v>338</c:v>
                </c:pt>
                <c:pt idx="620">
                  <c:v>338</c:v>
                </c:pt>
                <c:pt idx="621">
                  <c:v>339</c:v>
                </c:pt>
                <c:pt idx="622">
                  <c:v>339</c:v>
                </c:pt>
                <c:pt idx="623">
                  <c:v>339</c:v>
                </c:pt>
                <c:pt idx="624">
                  <c:v>339</c:v>
                </c:pt>
                <c:pt idx="625">
                  <c:v>340</c:v>
                </c:pt>
                <c:pt idx="626">
                  <c:v>340</c:v>
                </c:pt>
                <c:pt idx="627">
                  <c:v>341</c:v>
                </c:pt>
                <c:pt idx="628">
                  <c:v>341</c:v>
                </c:pt>
                <c:pt idx="629">
                  <c:v>341</c:v>
                </c:pt>
                <c:pt idx="630">
                  <c:v>341</c:v>
                </c:pt>
                <c:pt idx="631">
                  <c:v>341</c:v>
                </c:pt>
                <c:pt idx="632">
                  <c:v>341</c:v>
                </c:pt>
                <c:pt idx="633">
                  <c:v>342</c:v>
                </c:pt>
                <c:pt idx="634">
                  <c:v>342</c:v>
                </c:pt>
                <c:pt idx="635">
                  <c:v>342</c:v>
                </c:pt>
                <c:pt idx="636">
                  <c:v>342</c:v>
                </c:pt>
                <c:pt idx="637">
                  <c:v>342</c:v>
                </c:pt>
                <c:pt idx="638">
                  <c:v>343</c:v>
                </c:pt>
                <c:pt idx="639">
                  <c:v>343</c:v>
                </c:pt>
                <c:pt idx="640">
                  <c:v>343</c:v>
                </c:pt>
                <c:pt idx="641">
                  <c:v>344</c:v>
                </c:pt>
                <c:pt idx="642">
                  <c:v>343</c:v>
                </c:pt>
                <c:pt idx="643">
                  <c:v>344</c:v>
                </c:pt>
                <c:pt idx="644">
                  <c:v>344</c:v>
                </c:pt>
                <c:pt idx="645">
                  <c:v>345</c:v>
                </c:pt>
                <c:pt idx="646">
                  <c:v>345</c:v>
                </c:pt>
                <c:pt idx="647">
                  <c:v>345</c:v>
                </c:pt>
                <c:pt idx="648">
                  <c:v>345</c:v>
                </c:pt>
                <c:pt idx="649">
                  <c:v>345</c:v>
                </c:pt>
                <c:pt idx="650">
                  <c:v>346</c:v>
                </c:pt>
                <c:pt idx="651">
                  <c:v>346</c:v>
                </c:pt>
                <c:pt idx="652">
                  <c:v>346</c:v>
                </c:pt>
                <c:pt idx="653">
                  <c:v>346</c:v>
                </c:pt>
                <c:pt idx="654">
                  <c:v>346</c:v>
                </c:pt>
                <c:pt idx="655">
                  <c:v>346</c:v>
                </c:pt>
                <c:pt idx="656">
                  <c:v>347</c:v>
                </c:pt>
                <c:pt idx="657">
                  <c:v>347</c:v>
                </c:pt>
                <c:pt idx="658">
                  <c:v>347</c:v>
                </c:pt>
                <c:pt idx="659">
                  <c:v>348</c:v>
                </c:pt>
                <c:pt idx="660">
                  <c:v>348</c:v>
                </c:pt>
                <c:pt idx="661">
                  <c:v>348</c:v>
                </c:pt>
                <c:pt idx="662">
                  <c:v>348</c:v>
                </c:pt>
                <c:pt idx="663">
                  <c:v>349</c:v>
                </c:pt>
                <c:pt idx="664">
                  <c:v>348</c:v>
                </c:pt>
                <c:pt idx="665">
                  <c:v>349</c:v>
                </c:pt>
                <c:pt idx="666">
                  <c:v>349</c:v>
                </c:pt>
                <c:pt idx="667">
                  <c:v>349</c:v>
                </c:pt>
                <c:pt idx="668">
                  <c:v>349</c:v>
                </c:pt>
                <c:pt idx="669">
                  <c:v>350</c:v>
                </c:pt>
                <c:pt idx="670">
                  <c:v>350</c:v>
                </c:pt>
                <c:pt idx="671">
                  <c:v>350</c:v>
                </c:pt>
                <c:pt idx="672">
                  <c:v>350</c:v>
                </c:pt>
                <c:pt idx="673">
                  <c:v>350</c:v>
                </c:pt>
                <c:pt idx="674">
                  <c:v>351</c:v>
                </c:pt>
                <c:pt idx="675">
                  <c:v>351</c:v>
                </c:pt>
                <c:pt idx="676">
                  <c:v>351</c:v>
                </c:pt>
                <c:pt idx="677">
                  <c:v>351</c:v>
                </c:pt>
                <c:pt idx="678">
                  <c:v>352</c:v>
                </c:pt>
                <c:pt idx="679">
                  <c:v>352</c:v>
                </c:pt>
                <c:pt idx="680">
                  <c:v>352</c:v>
                </c:pt>
                <c:pt idx="681">
                  <c:v>352</c:v>
                </c:pt>
                <c:pt idx="682">
                  <c:v>352</c:v>
                </c:pt>
                <c:pt idx="683">
                  <c:v>352</c:v>
                </c:pt>
                <c:pt idx="684">
                  <c:v>353</c:v>
                </c:pt>
                <c:pt idx="685">
                  <c:v>353</c:v>
                </c:pt>
                <c:pt idx="686">
                  <c:v>353</c:v>
                </c:pt>
                <c:pt idx="687">
                  <c:v>354</c:v>
                </c:pt>
                <c:pt idx="688">
                  <c:v>354</c:v>
                </c:pt>
                <c:pt idx="689">
                  <c:v>354</c:v>
                </c:pt>
                <c:pt idx="690">
                  <c:v>354</c:v>
                </c:pt>
                <c:pt idx="691">
                  <c:v>354</c:v>
                </c:pt>
                <c:pt idx="692">
                  <c:v>354</c:v>
                </c:pt>
                <c:pt idx="693">
                  <c:v>354</c:v>
                </c:pt>
                <c:pt idx="694">
                  <c:v>355</c:v>
                </c:pt>
                <c:pt idx="695">
                  <c:v>355</c:v>
                </c:pt>
                <c:pt idx="696">
                  <c:v>356</c:v>
                </c:pt>
                <c:pt idx="697">
                  <c:v>356</c:v>
                </c:pt>
                <c:pt idx="698">
                  <c:v>356</c:v>
                </c:pt>
                <c:pt idx="699">
                  <c:v>356</c:v>
                </c:pt>
                <c:pt idx="700">
                  <c:v>357</c:v>
                </c:pt>
                <c:pt idx="701">
                  <c:v>357</c:v>
                </c:pt>
                <c:pt idx="702">
                  <c:v>357</c:v>
                </c:pt>
                <c:pt idx="703">
                  <c:v>357</c:v>
                </c:pt>
                <c:pt idx="704">
                  <c:v>358</c:v>
                </c:pt>
                <c:pt idx="705">
                  <c:v>358</c:v>
                </c:pt>
                <c:pt idx="706">
                  <c:v>358</c:v>
                </c:pt>
                <c:pt idx="707">
                  <c:v>358</c:v>
                </c:pt>
                <c:pt idx="708">
                  <c:v>358</c:v>
                </c:pt>
                <c:pt idx="709">
                  <c:v>359</c:v>
                </c:pt>
                <c:pt idx="710">
                  <c:v>359</c:v>
                </c:pt>
                <c:pt idx="711">
                  <c:v>359</c:v>
                </c:pt>
                <c:pt idx="712">
                  <c:v>360</c:v>
                </c:pt>
                <c:pt idx="713">
                  <c:v>359</c:v>
                </c:pt>
                <c:pt idx="714">
                  <c:v>360</c:v>
                </c:pt>
                <c:pt idx="715">
                  <c:v>360</c:v>
                </c:pt>
                <c:pt idx="716">
                  <c:v>360</c:v>
                </c:pt>
                <c:pt idx="717">
                  <c:v>360</c:v>
                </c:pt>
                <c:pt idx="718">
                  <c:v>361</c:v>
                </c:pt>
                <c:pt idx="719">
                  <c:v>361</c:v>
                </c:pt>
                <c:pt idx="720">
                  <c:v>361</c:v>
                </c:pt>
                <c:pt idx="721">
                  <c:v>362</c:v>
                </c:pt>
                <c:pt idx="722">
                  <c:v>362</c:v>
                </c:pt>
                <c:pt idx="723">
                  <c:v>362</c:v>
                </c:pt>
                <c:pt idx="724">
                  <c:v>362</c:v>
                </c:pt>
                <c:pt idx="725">
                  <c:v>362</c:v>
                </c:pt>
                <c:pt idx="726">
                  <c:v>363</c:v>
                </c:pt>
                <c:pt idx="727">
                  <c:v>363</c:v>
                </c:pt>
                <c:pt idx="728">
                  <c:v>363</c:v>
                </c:pt>
                <c:pt idx="729">
                  <c:v>363</c:v>
                </c:pt>
                <c:pt idx="730">
                  <c:v>364</c:v>
                </c:pt>
                <c:pt idx="731">
                  <c:v>364</c:v>
                </c:pt>
                <c:pt idx="732">
                  <c:v>364</c:v>
                </c:pt>
                <c:pt idx="733">
                  <c:v>365</c:v>
                </c:pt>
                <c:pt idx="734">
                  <c:v>365</c:v>
                </c:pt>
                <c:pt idx="735">
                  <c:v>365</c:v>
                </c:pt>
                <c:pt idx="736">
                  <c:v>365</c:v>
                </c:pt>
                <c:pt idx="737">
                  <c:v>365</c:v>
                </c:pt>
                <c:pt idx="738">
                  <c:v>365</c:v>
                </c:pt>
                <c:pt idx="739">
                  <c:v>366</c:v>
                </c:pt>
                <c:pt idx="740">
                  <c:v>366</c:v>
                </c:pt>
                <c:pt idx="741">
                  <c:v>366</c:v>
                </c:pt>
                <c:pt idx="742">
                  <c:v>367</c:v>
                </c:pt>
                <c:pt idx="743">
                  <c:v>367</c:v>
                </c:pt>
                <c:pt idx="744">
                  <c:v>367</c:v>
                </c:pt>
                <c:pt idx="745">
                  <c:v>367</c:v>
                </c:pt>
                <c:pt idx="746">
                  <c:v>368</c:v>
                </c:pt>
                <c:pt idx="747">
                  <c:v>368</c:v>
                </c:pt>
                <c:pt idx="748">
                  <c:v>369</c:v>
                </c:pt>
                <c:pt idx="749">
                  <c:v>369</c:v>
                </c:pt>
                <c:pt idx="750">
                  <c:v>369</c:v>
                </c:pt>
                <c:pt idx="751">
                  <c:v>370</c:v>
                </c:pt>
                <c:pt idx="752">
                  <c:v>370</c:v>
                </c:pt>
                <c:pt idx="753">
                  <c:v>370</c:v>
                </c:pt>
                <c:pt idx="754">
                  <c:v>370</c:v>
                </c:pt>
                <c:pt idx="755">
                  <c:v>370</c:v>
                </c:pt>
                <c:pt idx="756">
                  <c:v>371</c:v>
                </c:pt>
                <c:pt idx="757">
                  <c:v>371</c:v>
                </c:pt>
                <c:pt idx="758">
                  <c:v>371</c:v>
                </c:pt>
                <c:pt idx="759">
                  <c:v>371</c:v>
                </c:pt>
                <c:pt idx="760">
                  <c:v>371</c:v>
                </c:pt>
                <c:pt idx="761">
                  <c:v>372</c:v>
                </c:pt>
                <c:pt idx="762">
                  <c:v>372</c:v>
                </c:pt>
                <c:pt idx="763">
                  <c:v>372</c:v>
                </c:pt>
                <c:pt idx="764">
                  <c:v>372</c:v>
                </c:pt>
                <c:pt idx="765">
                  <c:v>372</c:v>
                </c:pt>
                <c:pt idx="766">
                  <c:v>373</c:v>
                </c:pt>
                <c:pt idx="767">
                  <c:v>373</c:v>
                </c:pt>
                <c:pt idx="768">
                  <c:v>373</c:v>
                </c:pt>
                <c:pt idx="769">
                  <c:v>373</c:v>
                </c:pt>
                <c:pt idx="770">
                  <c:v>373</c:v>
                </c:pt>
                <c:pt idx="771">
                  <c:v>373</c:v>
                </c:pt>
                <c:pt idx="772">
                  <c:v>373</c:v>
                </c:pt>
                <c:pt idx="773">
                  <c:v>373</c:v>
                </c:pt>
                <c:pt idx="774">
                  <c:v>374</c:v>
                </c:pt>
                <c:pt idx="775">
                  <c:v>374</c:v>
                </c:pt>
                <c:pt idx="776">
                  <c:v>374</c:v>
                </c:pt>
                <c:pt idx="777">
                  <c:v>374</c:v>
                </c:pt>
                <c:pt idx="778">
                  <c:v>374</c:v>
                </c:pt>
                <c:pt idx="779">
                  <c:v>374</c:v>
                </c:pt>
                <c:pt idx="780">
                  <c:v>375</c:v>
                </c:pt>
                <c:pt idx="781">
                  <c:v>375</c:v>
                </c:pt>
                <c:pt idx="782">
                  <c:v>375</c:v>
                </c:pt>
                <c:pt idx="783">
                  <c:v>375</c:v>
                </c:pt>
                <c:pt idx="784">
                  <c:v>376</c:v>
                </c:pt>
                <c:pt idx="785">
                  <c:v>376</c:v>
                </c:pt>
                <c:pt idx="786">
                  <c:v>376</c:v>
                </c:pt>
                <c:pt idx="787">
                  <c:v>376</c:v>
                </c:pt>
                <c:pt idx="788">
                  <c:v>376</c:v>
                </c:pt>
                <c:pt idx="789">
                  <c:v>376</c:v>
                </c:pt>
                <c:pt idx="790">
                  <c:v>376</c:v>
                </c:pt>
                <c:pt idx="791">
                  <c:v>376</c:v>
                </c:pt>
                <c:pt idx="792">
                  <c:v>377</c:v>
                </c:pt>
                <c:pt idx="793">
                  <c:v>377</c:v>
                </c:pt>
                <c:pt idx="794">
                  <c:v>377</c:v>
                </c:pt>
                <c:pt idx="795">
                  <c:v>377</c:v>
                </c:pt>
                <c:pt idx="796">
                  <c:v>377</c:v>
                </c:pt>
                <c:pt idx="797">
                  <c:v>377</c:v>
                </c:pt>
                <c:pt idx="798">
                  <c:v>377</c:v>
                </c:pt>
                <c:pt idx="799">
                  <c:v>377</c:v>
                </c:pt>
                <c:pt idx="800">
                  <c:v>378</c:v>
                </c:pt>
                <c:pt idx="801">
                  <c:v>378</c:v>
                </c:pt>
                <c:pt idx="802">
                  <c:v>378</c:v>
                </c:pt>
                <c:pt idx="803">
                  <c:v>379</c:v>
                </c:pt>
                <c:pt idx="804">
                  <c:v>379</c:v>
                </c:pt>
                <c:pt idx="805">
                  <c:v>379</c:v>
                </c:pt>
                <c:pt idx="806">
                  <c:v>379</c:v>
                </c:pt>
                <c:pt idx="807">
                  <c:v>379</c:v>
                </c:pt>
                <c:pt idx="808">
                  <c:v>379</c:v>
                </c:pt>
                <c:pt idx="809">
                  <c:v>380</c:v>
                </c:pt>
                <c:pt idx="810">
                  <c:v>380</c:v>
                </c:pt>
                <c:pt idx="811">
                  <c:v>380</c:v>
                </c:pt>
                <c:pt idx="812">
                  <c:v>380</c:v>
                </c:pt>
                <c:pt idx="813">
                  <c:v>380</c:v>
                </c:pt>
                <c:pt idx="814">
                  <c:v>380</c:v>
                </c:pt>
                <c:pt idx="815">
                  <c:v>381</c:v>
                </c:pt>
                <c:pt idx="816">
                  <c:v>381</c:v>
                </c:pt>
                <c:pt idx="817">
                  <c:v>382</c:v>
                </c:pt>
                <c:pt idx="818">
                  <c:v>382</c:v>
                </c:pt>
                <c:pt idx="819">
                  <c:v>383</c:v>
                </c:pt>
                <c:pt idx="820">
                  <c:v>383</c:v>
                </c:pt>
                <c:pt idx="821">
                  <c:v>384</c:v>
                </c:pt>
                <c:pt idx="822">
                  <c:v>384</c:v>
                </c:pt>
                <c:pt idx="823">
                  <c:v>384</c:v>
                </c:pt>
                <c:pt idx="824">
                  <c:v>384</c:v>
                </c:pt>
                <c:pt idx="825">
                  <c:v>384</c:v>
                </c:pt>
                <c:pt idx="826">
                  <c:v>384</c:v>
                </c:pt>
                <c:pt idx="827">
                  <c:v>385</c:v>
                </c:pt>
                <c:pt idx="828">
                  <c:v>385</c:v>
                </c:pt>
                <c:pt idx="829">
                  <c:v>385</c:v>
                </c:pt>
                <c:pt idx="830">
                  <c:v>386</c:v>
                </c:pt>
                <c:pt idx="831">
                  <c:v>385</c:v>
                </c:pt>
                <c:pt idx="832">
                  <c:v>386</c:v>
                </c:pt>
                <c:pt idx="833">
                  <c:v>386</c:v>
                </c:pt>
                <c:pt idx="834">
                  <c:v>386</c:v>
                </c:pt>
                <c:pt idx="835">
                  <c:v>386</c:v>
                </c:pt>
                <c:pt idx="836">
                  <c:v>387</c:v>
                </c:pt>
                <c:pt idx="837">
                  <c:v>387</c:v>
                </c:pt>
                <c:pt idx="838">
                  <c:v>387</c:v>
                </c:pt>
                <c:pt idx="839">
                  <c:v>388</c:v>
                </c:pt>
                <c:pt idx="840">
                  <c:v>387</c:v>
                </c:pt>
                <c:pt idx="841">
                  <c:v>388</c:v>
                </c:pt>
                <c:pt idx="842">
                  <c:v>388</c:v>
                </c:pt>
                <c:pt idx="843">
                  <c:v>388</c:v>
                </c:pt>
                <c:pt idx="844">
                  <c:v>388</c:v>
                </c:pt>
                <c:pt idx="845">
                  <c:v>389</c:v>
                </c:pt>
                <c:pt idx="846">
                  <c:v>389</c:v>
                </c:pt>
                <c:pt idx="847">
                  <c:v>389</c:v>
                </c:pt>
                <c:pt idx="848">
                  <c:v>389</c:v>
                </c:pt>
                <c:pt idx="849">
                  <c:v>389</c:v>
                </c:pt>
                <c:pt idx="850">
                  <c:v>390</c:v>
                </c:pt>
                <c:pt idx="851">
                  <c:v>390</c:v>
                </c:pt>
                <c:pt idx="852">
                  <c:v>390</c:v>
                </c:pt>
                <c:pt idx="853">
                  <c:v>390</c:v>
                </c:pt>
                <c:pt idx="854">
                  <c:v>390</c:v>
                </c:pt>
                <c:pt idx="855">
                  <c:v>390</c:v>
                </c:pt>
                <c:pt idx="856">
                  <c:v>391</c:v>
                </c:pt>
                <c:pt idx="857">
                  <c:v>391</c:v>
                </c:pt>
                <c:pt idx="858">
                  <c:v>390</c:v>
                </c:pt>
                <c:pt idx="859">
                  <c:v>390</c:v>
                </c:pt>
                <c:pt idx="860">
                  <c:v>389</c:v>
                </c:pt>
                <c:pt idx="861">
                  <c:v>389</c:v>
                </c:pt>
                <c:pt idx="862">
                  <c:v>389</c:v>
                </c:pt>
                <c:pt idx="863">
                  <c:v>388</c:v>
                </c:pt>
                <c:pt idx="864">
                  <c:v>388</c:v>
                </c:pt>
                <c:pt idx="865">
                  <c:v>387</c:v>
                </c:pt>
                <c:pt idx="866">
                  <c:v>387</c:v>
                </c:pt>
                <c:pt idx="867">
                  <c:v>387</c:v>
                </c:pt>
                <c:pt idx="868">
                  <c:v>387</c:v>
                </c:pt>
                <c:pt idx="869">
                  <c:v>387</c:v>
                </c:pt>
                <c:pt idx="870">
                  <c:v>386</c:v>
                </c:pt>
                <c:pt idx="871">
                  <c:v>386</c:v>
                </c:pt>
                <c:pt idx="872">
                  <c:v>385</c:v>
                </c:pt>
                <c:pt idx="873">
                  <c:v>385</c:v>
                </c:pt>
                <c:pt idx="874">
                  <c:v>385</c:v>
                </c:pt>
                <c:pt idx="875">
                  <c:v>385</c:v>
                </c:pt>
                <c:pt idx="876">
                  <c:v>385</c:v>
                </c:pt>
                <c:pt idx="877">
                  <c:v>384</c:v>
                </c:pt>
                <c:pt idx="878">
                  <c:v>384</c:v>
                </c:pt>
                <c:pt idx="879">
                  <c:v>383</c:v>
                </c:pt>
                <c:pt idx="880">
                  <c:v>383</c:v>
                </c:pt>
                <c:pt idx="881">
                  <c:v>381</c:v>
                </c:pt>
                <c:pt idx="882">
                  <c:v>381</c:v>
                </c:pt>
                <c:pt idx="883">
                  <c:v>380</c:v>
                </c:pt>
                <c:pt idx="884">
                  <c:v>380</c:v>
                </c:pt>
                <c:pt idx="885">
                  <c:v>380</c:v>
                </c:pt>
                <c:pt idx="886">
                  <c:v>380</c:v>
                </c:pt>
                <c:pt idx="887">
                  <c:v>379</c:v>
                </c:pt>
                <c:pt idx="888">
                  <c:v/>
                </c:pt>
                <c:pt idx="889">
                  <c:v/>
                </c:pt>
                <c:pt idx="890">
                  <c:v/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  <c:pt idx="903">
                  <c:v/>
                </c:pt>
                <c:pt idx="904">
                  <c:v/>
                </c:pt>
                <c:pt idx="905">
                  <c:v/>
                </c:pt>
                <c:pt idx="906">
                  <c:v/>
                </c:pt>
                <c:pt idx="907">
                  <c:v/>
                </c:pt>
                <c:pt idx="908">
                  <c:v/>
                </c:pt>
                <c:pt idx="909">
                  <c:v/>
                </c:pt>
                <c:pt idx="910">
                  <c:v/>
                </c:pt>
                <c:pt idx="911">
                  <c:v/>
                </c:pt>
                <c:pt idx="912">
                  <c:v/>
                </c:pt>
                <c:pt idx="913">
                  <c:v/>
                </c:pt>
                <c:pt idx="914">
                  <c:v/>
                </c:pt>
                <c:pt idx="915">
                  <c:v/>
                </c:pt>
                <c:pt idx="916">
                  <c:v/>
                </c:pt>
                <c:pt idx="917">
                  <c:v/>
                </c:pt>
                <c:pt idx="918">
                  <c:v/>
                </c:pt>
                <c:pt idx="919">
                  <c:v/>
                </c:pt>
                <c:pt idx="920">
                  <c:v/>
                </c:pt>
                <c:pt idx="921">
                  <c:v/>
                </c:pt>
                <c:pt idx="922">
                  <c:v/>
                </c:pt>
                <c:pt idx="923">
                  <c:v/>
                </c:pt>
                <c:pt idx="924">
                  <c:v/>
                </c:pt>
                <c:pt idx="925">
                  <c:v/>
                </c:pt>
                <c:pt idx="926">
                  <c:v/>
                </c:pt>
                <c:pt idx="927">
                  <c:v/>
                </c:pt>
                <c:pt idx="928">
                  <c:v/>
                </c:pt>
                <c:pt idx="929">
                  <c:v/>
                </c:pt>
                <c:pt idx="930">
                  <c:v/>
                </c:pt>
                <c:pt idx="931">
                  <c:v/>
                </c:pt>
                <c:pt idx="932">
                  <c:v/>
                </c:pt>
                <c:pt idx="933">
                  <c:v/>
                </c:pt>
                <c:pt idx="934">
                  <c:v/>
                </c:pt>
                <c:pt idx="935">
                  <c:v/>
                </c:pt>
                <c:pt idx="936">
                  <c:v/>
                </c:pt>
                <c:pt idx="937">
                  <c:v/>
                </c:pt>
                <c:pt idx="938">
                  <c:v/>
                </c:pt>
                <c:pt idx="939">
                  <c:v/>
                </c:pt>
                <c:pt idx="940">
                  <c:v/>
                </c:pt>
                <c:pt idx="941">
                  <c:v/>
                </c:pt>
                <c:pt idx="942">
                  <c:v/>
                </c:pt>
                <c:pt idx="943">
                  <c:v/>
                </c:pt>
                <c:pt idx="944">
                  <c:v/>
                </c:pt>
                <c:pt idx="945">
                  <c:v/>
                </c:pt>
                <c:pt idx="946">
                  <c:v/>
                </c:pt>
                <c:pt idx="947">
                  <c:v/>
                </c:pt>
                <c:pt idx="948">
                  <c:v/>
                </c:pt>
                <c:pt idx="949">
                  <c:v/>
                </c:pt>
                <c:pt idx="950">
                  <c:v/>
                </c:pt>
                <c:pt idx="951">
                  <c:v/>
                </c:pt>
                <c:pt idx="952">
                  <c:v/>
                </c:pt>
                <c:pt idx="953">
                  <c:v/>
                </c:pt>
                <c:pt idx="954">
                  <c:v/>
                </c:pt>
                <c:pt idx="955">
                  <c:v/>
                </c:pt>
                <c:pt idx="956">
                  <c:v/>
                </c:pt>
                <c:pt idx="957">
                  <c:v/>
                </c:pt>
                <c:pt idx="958">
                  <c:v/>
                </c:pt>
                <c:pt idx="959">
                  <c:v/>
                </c:pt>
                <c:pt idx="960">
                  <c:v/>
                </c:pt>
                <c:pt idx="961">
                  <c:v/>
                </c:pt>
                <c:pt idx="962">
                  <c:v/>
                </c:pt>
                <c:pt idx="963">
                  <c:v/>
                </c:pt>
                <c:pt idx="964">
                  <c:v/>
                </c:pt>
                <c:pt idx="965">
                  <c:v/>
                </c:pt>
                <c:pt idx="966">
                  <c:v/>
                </c:pt>
                <c:pt idx="967">
                  <c:v/>
                </c:pt>
                <c:pt idx="968">
                  <c:v/>
                </c:pt>
                <c:pt idx="969">
                  <c:v/>
                </c:pt>
                <c:pt idx="970">
                  <c:v/>
                </c:pt>
                <c:pt idx="971">
                  <c:v/>
                </c:pt>
                <c:pt idx="972">
                  <c:v/>
                </c:pt>
                <c:pt idx="973">
                  <c:v/>
                </c:pt>
                <c:pt idx="974">
                  <c:v/>
                </c:pt>
                <c:pt idx="975">
                  <c:v/>
                </c:pt>
                <c:pt idx="976">
                  <c:v/>
                </c:pt>
                <c:pt idx="977">
                  <c:v/>
                </c:pt>
                <c:pt idx="978">
                  <c:v/>
                </c:pt>
                <c:pt idx="979">
                  <c:v/>
                </c:pt>
                <c:pt idx="980">
                  <c:v/>
                </c:pt>
                <c:pt idx="981">
                  <c:v/>
                </c:pt>
                <c:pt idx="982">
                  <c:v/>
                </c:pt>
                <c:pt idx="983">
                  <c:v/>
                </c:pt>
                <c:pt idx="984">
                  <c:v/>
                </c:pt>
                <c:pt idx="985">
                  <c:v/>
                </c:pt>
                <c:pt idx="986">
                  <c:v/>
                </c:pt>
                <c:pt idx="987">
                  <c:v/>
                </c:pt>
                <c:pt idx="988">
                  <c:v/>
                </c:pt>
                <c:pt idx="989">
                  <c:v/>
                </c:pt>
                <c:pt idx="990">
                  <c:v/>
                </c:pt>
                <c:pt idx="991">
                  <c:v/>
                </c:pt>
                <c:pt idx="992">
                  <c:v/>
                </c:pt>
                <c:pt idx="993">
                  <c:v/>
                </c:pt>
                <c:pt idx="994">
                  <c:v/>
                </c:pt>
                <c:pt idx="995">
                  <c:v/>
                </c:pt>
                <c:pt idx="996">
                  <c:v/>
                </c:pt>
                <c:pt idx="997">
                  <c:v/>
                </c:pt>
                <c:pt idx="998">
                  <c:v/>
                </c:pt>
                <c:pt idx="999">
                  <c:v/>
                </c:pt>
                <c:pt idx="1000">
                  <c:v/>
                </c:pt>
                <c:pt idx="1001">
                  <c:v/>
                </c:pt>
                <c:pt idx="1002">
                  <c:v/>
                </c:pt>
                <c:pt idx="1003">
                  <c:v/>
                </c:pt>
                <c:pt idx="1004">
                  <c:v/>
                </c:pt>
                <c:pt idx="1005">
                  <c:v/>
                </c:pt>
                <c:pt idx="1006">
                  <c:v/>
                </c:pt>
                <c:pt idx="1007">
                  <c:v/>
                </c:pt>
                <c:pt idx="1008">
                  <c:v/>
                </c:pt>
                <c:pt idx="1009">
                  <c:v/>
                </c:pt>
                <c:pt idx="1010">
                  <c:v/>
                </c:pt>
                <c:pt idx="1011">
                  <c:v/>
                </c:pt>
                <c:pt idx="1012">
                  <c:v/>
                </c:pt>
                <c:pt idx="1013">
                  <c:v/>
                </c:pt>
                <c:pt idx="1014">
                  <c:v/>
                </c:pt>
                <c:pt idx="1015">
                  <c:v/>
                </c:pt>
                <c:pt idx="1016">
                  <c:v/>
                </c:pt>
                <c:pt idx="1017">
                  <c:v/>
                </c:pt>
                <c:pt idx="1018">
                  <c:v/>
                </c:pt>
                <c:pt idx="1019">
                  <c:v/>
                </c:pt>
                <c:pt idx="1020">
                  <c:v/>
                </c:pt>
                <c:pt idx="1021">
                  <c:v/>
                </c:pt>
                <c:pt idx="1022">
                  <c:v/>
                </c:pt>
                <c:pt idx="1023">
                  <c:v/>
                </c:pt>
                <c:pt idx="1024">
                  <c:v/>
                </c:pt>
                <c:pt idx="1025">
                  <c:v/>
                </c:pt>
                <c:pt idx="1026">
                  <c:v/>
                </c:pt>
                <c:pt idx="1027">
                  <c:v/>
                </c:pt>
                <c:pt idx="1028">
                  <c:v/>
                </c:pt>
                <c:pt idx="1029">
                  <c:v/>
                </c:pt>
                <c:pt idx="1030">
                  <c:v/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ex2_D50_heatTemp2</c:v>
                </c:pt>
              </c:strCache>
            </c:strRef>
          </c:tx>
          <c:marker>
            <c:symbol val="none"/>
            <c:size val="7"/>
          </c:marker>
          <c:val>
            <c:numRef>
              <c:f>Sheet1!$C$2:$C$1031</c:f>
              <c:numCache>
                <c:formatCode>General</c:formatCode>
                <c:ptCount val="1031"/>
                <c:pt idx="0">
                  <c:v>200</c:v>
                </c:pt>
                <c:pt idx="1">
                  <c:v>201</c:v>
                </c:pt>
                <c:pt idx="2">
                  <c:v>201</c:v>
                </c:pt>
                <c:pt idx="3">
                  <c:v>202</c:v>
                </c:pt>
                <c:pt idx="4">
                  <c:v>202</c:v>
                </c:pt>
                <c:pt idx="5">
                  <c:v>203</c:v>
                </c:pt>
                <c:pt idx="6">
                  <c:v>203</c:v>
                </c:pt>
                <c:pt idx="7">
                  <c:v>203</c:v>
                </c:pt>
                <c:pt idx="8">
                  <c:v>202</c:v>
                </c:pt>
                <c:pt idx="9">
                  <c:v>205</c:v>
                </c:pt>
                <c:pt idx="10">
                  <c:v>205</c:v>
                </c:pt>
                <c:pt idx="11">
                  <c:v>205</c:v>
                </c:pt>
                <c:pt idx="12">
                  <c:v>206</c:v>
                </c:pt>
                <c:pt idx="13">
                  <c:v>206</c:v>
                </c:pt>
                <c:pt idx="14">
                  <c:v>207</c:v>
                </c:pt>
                <c:pt idx="15">
                  <c:v>207</c:v>
                </c:pt>
                <c:pt idx="16">
                  <c:v>208</c:v>
                </c:pt>
                <c:pt idx="17">
                  <c:v>208</c:v>
                </c:pt>
                <c:pt idx="18">
                  <c:v>210</c:v>
                </c:pt>
                <c:pt idx="19">
                  <c:v>210</c:v>
                </c:pt>
                <c:pt idx="20">
                  <c:v>210</c:v>
                </c:pt>
                <c:pt idx="21">
                  <c:v>211</c:v>
                </c:pt>
                <c:pt idx="22">
                  <c:v>211</c:v>
                </c:pt>
                <c:pt idx="23">
                  <c:v>212</c:v>
                </c:pt>
                <c:pt idx="24">
                  <c:v>212</c:v>
                </c:pt>
                <c:pt idx="25">
                  <c:v>212</c:v>
                </c:pt>
                <c:pt idx="26">
                  <c:v>213</c:v>
                </c:pt>
                <c:pt idx="27">
                  <c:v>213</c:v>
                </c:pt>
                <c:pt idx="28">
                  <c:v>214</c:v>
                </c:pt>
                <c:pt idx="29">
                  <c:v>214</c:v>
                </c:pt>
                <c:pt idx="30">
                  <c:v>214</c:v>
                </c:pt>
                <c:pt idx="31">
                  <c:v>215</c:v>
                </c:pt>
                <c:pt idx="32">
                  <c:v>215</c:v>
                </c:pt>
                <c:pt idx="33">
                  <c:v>215</c:v>
                </c:pt>
                <c:pt idx="34">
                  <c:v>216</c:v>
                </c:pt>
                <c:pt idx="35">
                  <c:v>217</c:v>
                </c:pt>
                <c:pt idx="36">
                  <c:v>216</c:v>
                </c:pt>
                <c:pt idx="37">
                  <c:v>218</c:v>
                </c:pt>
                <c:pt idx="38">
                  <c:v>218</c:v>
                </c:pt>
                <c:pt idx="39">
                  <c:v>218</c:v>
                </c:pt>
                <c:pt idx="40">
                  <c:v>219</c:v>
                </c:pt>
                <c:pt idx="41">
                  <c:v>219</c:v>
                </c:pt>
                <c:pt idx="42">
                  <c:v>219</c:v>
                </c:pt>
                <c:pt idx="43">
                  <c:v>219</c:v>
                </c:pt>
                <c:pt idx="44">
                  <c:v>219</c:v>
                </c:pt>
                <c:pt idx="45">
                  <c:v>220</c:v>
                </c:pt>
                <c:pt idx="46">
                  <c:v>220</c:v>
                </c:pt>
                <c:pt idx="47">
                  <c:v>220</c:v>
                </c:pt>
                <c:pt idx="48">
                  <c:v>220</c:v>
                </c:pt>
                <c:pt idx="49">
                  <c:v>221</c:v>
                </c:pt>
                <c:pt idx="50">
                  <c:v>221</c:v>
                </c:pt>
                <c:pt idx="51">
                  <c:v>222</c:v>
                </c:pt>
                <c:pt idx="52">
                  <c:v>221</c:v>
                </c:pt>
                <c:pt idx="53">
                  <c:v>222</c:v>
                </c:pt>
                <c:pt idx="54">
                  <c:v>222</c:v>
                </c:pt>
                <c:pt idx="55">
                  <c:v>223</c:v>
                </c:pt>
                <c:pt idx="56">
                  <c:v>223</c:v>
                </c:pt>
                <c:pt idx="57">
                  <c:v>223</c:v>
                </c:pt>
                <c:pt idx="58">
                  <c:v>223</c:v>
                </c:pt>
                <c:pt idx="59">
                  <c:v>223</c:v>
                </c:pt>
                <c:pt idx="60">
                  <c:v>225</c:v>
                </c:pt>
                <c:pt idx="61">
                  <c:v>224</c:v>
                </c:pt>
                <c:pt idx="62">
                  <c:v>225</c:v>
                </c:pt>
                <c:pt idx="63">
                  <c:v>226</c:v>
                </c:pt>
                <c:pt idx="64">
                  <c:v>226</c:v>
                </c:pt>
                <c:pt idx="65">
                  <c:v>226</c:v>
                </c:pt>
                <c:pt idx="66">
                  <c:v>226</c:v>
                </c:pt>
                <c:pt idx="67">
                  <c:v>227</c:v>
                </c:pt>
                <c:pt idx="68">
                  <c:v>227</c:v>
                </c:pt>
                <c:pt idx="69">
                  <c:v>227</c:v>
                </c:pt>
                <c:pt idx="70">
                  <c:v>228</c:v>
                </c:pt>
                <c:pt idx="71">
                  <c:v>228</c:v>
                </c:pt>
                <c:pt idx="72">
                  <c:v>229</c:v>
                </c:pt>
                <c:pt idx="73">
                  <c:v>228</c:v>
                </c:pt>
                <c:pt idx="74">
                  <c:v>229</c:v>
                </c:pt>
                <c:pt idx="75">
                  <c:v>230</c:v>
                </c:pt>
                <c:pt idx="76">
                  <c:v>230</c:v>
                </c:pt>
                <c:pt idx="77">
                  <c:v>230</c:v>
                </c:pt>
                <c:pt idx="78">
                  <c:v>231</c:v>
                </c:pt>
                <c:pt idx="79">
                  <c:v>231</c:v>
                </c:pt>
                <c:pt idx="80">
                  <c:v>231</c:v>
                </c:pt>
                <c:pt idx="81">
                  <c:v>232</c:v>
                </c:pt>
                <c:pt idx="82">
                  <c:v>232</c:v>
                </c:pt>
                <c:pt idx="83">
                  <c:v>232</c:v>
                </c:pt>
                <c:pt idx="84">
                  <c:v>232</c:v>
                </c:pt>
                <c:pt idx="85">
                  <c:v>233</c:v>
                </c:pt>
                <c:pt idx="86">
                  <c:v>233</c:v>
                </c:pt>
                <c:pt idx="87">
                  <c:v>234</c:v>
                </c:pt>
                <c:pt idx="88">
                  <c:v>234</c:v>
                </c:pt>
                <c:pt idx="89">
                  <c:v>235</c:v>
                </c:pt>
                <c:pt idx="90">
                  <c:v>235</c:v>
                </c:pt>
                <c:pt idx="91">
                  <c:v>235</c:v>
                </c:pt>
                <c:pt idx="92">
                  <c:v>236</c:v>
                </c:pt>
                <c:pt idx="93">
                  <c:v>236</c:v>
                </c:pt>
                <c:pt idx="94">
                  <c:v>236</c:v>
                </c:pt>
                <c:pt idx="95">
                  <c:v>237</c:v>
                </c:pt>
                <c:pt idx="96">
                  <c:v>237</c:v>
                </c:pt>
                <c:pt idx="97">
                  <c:v>238</c:v>
                </c:pt>
                <c:pt idx="98">
                  <c:v>238</c:v>
                </c:pt>
                <c:pt idx="99">
                  <c:v>238</c:v>
                </c:pt>
                <c:pt idx="100">
                  <c:v>239</c:v>
                </c:pt>
                <c:pt idx="101">
                  <c:v>240</c:v>
                </c:pt>
                <c:pt idx="102">
                  <c:v>240</c:v>
                </c:pt>
                <c:pt idx="103">
                  <c:v>240</c:v>
                </c:pt>
                <c:pt idx="104">
                  <c:v>241</c:v>
                </c:pt>
                <c:pt idx="105">
                  <c:v>240</c:v>
                </c:pt>
                <c:pt idx="106">
                  <c:v>241</c:v>
                </c:pt>
                <c:pt idx="107">
                  <c:v>242</c:v>
                </c:pt>
                <c:pt idx="108">
                  <c:v>241</c:v>
                </c:pt>
                <c:pt idx="109">
                  <c:v>242</c:v>
                </c:pt>
                <c:pt idx="110">
                  <c:v>243</c:v>
                </c:pt>
                <c:pt idx="111">
                  <c:v>243</c:v>
                </c:pt>
                <c:pt idx="112">
                  <c:v>243</c:v>
                </c:pt>
                <c:pt idx="113">
                  <c:v>244</c:v>
                </c:pt>
                <c:pt idx="114">
                  <c:v>244</c:v>
                </c:pt>
                <c:pt idx="115">
                  <c:v>244</c:v>
                </c:pt>
                <c:pt idx="116">
                  <c:v>244</c:v>
                </c:pt>
                <c:pt idx="117">
                  <c:v>245</c:v>
                </c:pt>
                <c:pt idx="118">
                  <c:v>246</c:v>
                </c:pt>
                <c:pt idx="119">
                  <c:v>246</c:v>
                </c:pt>
                <c:pt idx="120">
                  <c:v>247</c:v>
                </c:pt>
                <c:pt idx="121">
                  <c:v>247</c:v>
                </c:pt>
                <c:pt idx="122">
                  <c:v>246</c:v>
                </c:pt>
                <c:pt idx="123">
                  <c:v>247</c:v>
                </c:pt>
                <c:pt idx="124">
                  <c:v>247</c:v>
                </c:pt>
                <c:pt idx="125">
                  <c:v>248</c:v>
                </c:pt>
                <c:pt idx="126">
                  <c:v>248</c:v>
                </c:pt>
                <c:pt idx="127">
                  <c:v>249</c:v>
                </c:pt>
                <c:pt idx="128">
                  <c:v>249</c:v>
                </c:pt>
                <c:pt idx="129">
                  <c:v>249</c:v>
                </c:pt>
                <c:pt idx="130">
                  <c:v>249</c:v>
                </c:pt>
                <c:pt idx="131">
                  <c:v>250</c:v>
                </c:pt>
                <c:pt idx="132">
                  <c:v>250</c:v>
                </c:pt>
                <c:pt idx="133">
                  <c:v>251</c:v>
                </c:pt>
                <c:pt idx="134">
                  <c:v>252</c:v>
                </c:pt>
                <c:pt idx="135">
                  <c:v>252</c:v>
                </c:pt>
                <c:pt idx="136">
                  <c:v>252</c:v>
                </c:pt>
                <c:pt idx="137">
                  <c:v>252</c:v>
                </c:pt>
                <c:pt idx="138">
                  <c:v>252</c:v>
                </c:pt>
                <c:pt idx="139">
                  <c:v>253</c:v>
                </c:pt>
                <c:pt idx="140">
                  <c:v>253</c:v>
                </c:pt>
                <c:pt idx="141">
                  <c:v>254</c:v>
                </c:pt>
                <c:pt idx="142">
                  <c:v>254</c:v>
                </c:pt>
                <c:pt idx="143">
                  <c:v>254</c:v>
                </c:pt>
                <c:pt idx="144">
                  <c:v>254</c:v>
                </c:pt>
                <c:pt idx="145">
                  <c:v>255</c:v>
                </c:pt>
                <c:pt idx="146">
                  <c:v>255</c:v>
                </c:pt>
                <c:pt idx="147">
                  <c:v>255</c:v>
                </c:pt>
                <c:pt idx="148">
                  <c:v>255</c:v>
                </c:pt>
                <c:pt idx="149">
                  <c:v>256</c:v>
                </c:pt>
                <c:pt idx="150">
                  <c:v>256</c:v>
                </c:pt>
                <c:pt idx="151">
                  <c:v>257</c:v>
                </c:pt>
                <c:pt idx="152">
                  <c:v>257</c:v>
                </c:pt>
                <c:pt idx="153">
                  <c:v>257</c:v>
                </c:pt>
                <c:pt idx="154">
                  <c:v>258</c:v>
                </c:pt>
                <c:pt idx="155">
                  <c:v>258</c:v>
                </c:pt>
                <c:pt idx="156">
                  <c:v>258</c:v>
                </c:pt>
                <c:pt idx="157">
                  <c:v>259</c:v>
                </c:pt>
                <c:pt idx="158">
                  <c:v>259</c:v>
                </c:pt>
                <c:pt idx="159">
                  <c:v>260</c:v>
                </c:pt>
                <c:pt idx="160">
                  <c:v>260</c:v>
                </c:pt>
                <c:pt idx="161">
                  <c:v>260</c:v>
                </c:pt>
                <c:pt idx="162">
                  <c:v>260</c:v>
                </c:pt>
                <c:pt idx="163">
                  <c:v>261</c:v>
                </c:pt>
                <c:pt idx="164">
                  <c:v>261</c:v>
                </c:pt>
                <c:pt idx="165">
                  <c:v>262</c:v>
                </c:pt>
                <c:pt idx="166">
                  <c:v>262</c:v>
                </c:pt>
                <c:pt idx="167">
                  <c:v>262</c:v>
                </c:pt>
                <c:pt idx="168">
                  <c:v>263</c:v>
                </c:pt>
                <c:pt idx="169">
                  <c:v>263</c:v>
                </c:pt>
                <c:pt idx="170">
                  <c:v>264</c:v>
                </c:pt>
                <c:pt idx="171">
                  <c:v>264</c:v>
                </c:pt>
                <c:pt idx="172">
                  <c:v>265</c:v>
                </c:pt>
                <c:pt idx="173">
                  <c:v>265</c:v>
                </c:pt>
                <c:pt idx="174">
                  <c:v>265</c:v>
                </c:pt>
                <c:pt idx="175">
                  <c:v>266</c:v>
                </c:pt>
                <c:pt idx="176">
                  <c:v>266</c:v>
                </c:pt>
                <c:pt idx="177">
                  <c:v>266</c:v>
                </c:pt>
                <c:pt idx="178">
                  <c:v>267</c:v>
                </c:pt>
                <c:pt idx="179">
                  <c:v>267</c:v>
                </c:pt>
                <c:pt idx="180">
                  <c:v>268</c:v>
                </c:pt>
                <c:pt idx="181">
                  <c:v>268</c:v>
                </c:pt>
                <c:pt idx="182">
                  <c:v>268</c:v>
                </c:pt>
                <c:pt idx="183">
                  <c:v>269</c:v>
                </c:pt>
                <c:pt idx="184">
                  <c:v>268</c:v>
                </c:pt>
                <c:pt idx="185">
                  <c:v>269</c:v>
                </c:pt>
                <c:pt idx="186">
                  <c:v>269</c:v>
                </c:pt>
                <c:pt idx="187">
                  <c:v>271</c:v>
                </c:pt>
                <c:pt idx="188">
                  <c:v>270</c:v>
                </c:pt>
                <c:pt idx="189">
                  <c:v>271</c:v>
                </c:pt>
                <c:pt idx="190">
                  <c:v>271</c:v>
                </c:pt>
                <c:pt idx="191">
                  <c:v>271</c:v>
                </c:pt>
                <c:pt idx="192">
                  <c:v>272</c:v>
                </c:pt>
                <c:pt idx="193">
                  <c:v>272</c:v>
                </c:pt>
                <c:pt idx="194">
                  <c:v>272</c:v>
                </c:pt>
                <c:pt idx="195">
                  <c:v>273</c:v>
                </c:pt>
                <c:pt idx="196">
                  <c:v>274</c:v>
                </c:pt>
                <c:pt idx="197">
                  <c:v>274</c:v>
                </c:pt>
                <c:pt idx="198">
                  <c:v>274</c:v>
                </c:pt>
                <c:pt idx="199">
                  <c:v>274</c:v>
                </c:pt>
                <c:pt idx="200">
                  <c:v>274</c:v>
                </c:pt>
                <c:pt idx="201">
                  <c:v>275</c:v>
                </c:pt>
                <c:pt idx="202">
                  <c:v>275</c:v>
                </c:pt>
                <c:pt idx="203">
                  <c:v>276</c:v>
                </c:pt>
                <c:pt idx="204">
                  <c:v>276</c:v>
                </c:pt>
                <c:pt idx="205">
                  <c:v>277</c:v>
                </c:pt>
                <c:pt idx="206">
                  <c:v>277</c:v>
                </c:pt>
                <c:pt idx="207">
                  <c:v>277</c:v>
                </c:pt>
                <c:pt idx="208">
                  <c:v>277</c:v>
                </c:pt>
                <c:pt idx="209">
                  <c:v>278</c:v>
                </c:pt>
                <c:pt idx="210">
                  <c:v>278</c:v>
                </c:pt>
                <c:pt idx="211">
                  <c:v>278</c:v>
                </c:pt>
                <c:pt idx="212">
                  <c:v>279</c:v>
                </c:pt>
                <c:pt idx="213">
                  <c:v>279</c:v>
                </c:pt>
                <c:pt idx="214">
                  <c:v>279</c:v>
                </c:pt>
                <c:pt idx="215">
                  <c:v>280</c:v>
                </c:pt>
                <c:pt idx="216">
                  <c:v>280</c:v>
                </c:pt>
                <c:pt idx="217">
                  <c:v>280</c:v>
                </c:pt>
                <c:pt idx="218">
                  <c:v>280</c:v>
                </c:pt>
                <c:pt idx="219">
                  <c:v>281</c:v>
                </c:pt>
                <c:pt idx="220">
                  <c:v>282</c:v>
                </c:pt>
                <c:pt idx="221">
                  <c:v>281</c:v>
                </c:pt>
                <c:pt idx="222">
                  <c:v>282</c:v>
                </c:pt>
                <c:pt idx="223">
                  <c:v>282</c:v>
                </c:pt>
                <c:pt idx="224">
                  <c:v>283</c:v>
                </c:pt>
                <c:pt idx="225">
                  <c:v>283</c:v>
                </c:pt>
                <c:pt idx="226">
                  <c:v>283</c:v>
                </c:pt>
                <c:pt idx="227">
                  <c:v>284</c:v>
                </c:pt>
                <c:pt idx="228">
                  <c:v>284</c:v>
                </c:pt>
                <c:pt idx="229">
                  <c:v>285</c:v>
                </c:pt>
                <c:pt idx="230">
                  <c:v>285</c:v>
                </c:pt>
                <c:pt idx="231">
                  <c:v>285</c:v>
                </c:pt>
                <c:pt idx="232">
                  <c:v>285</c:v>
                </c:pt>
                <c:pt idx="233">
                  <c:v>286</c:v>
                </c:pt>
                <c:pt idx="234">
                  <c:v>286</c:v>
                </c:pt>
                <c:pt idx="235">
                  <c:v>286</c:v>
                </c:pt>
                <c:pt idx="236">
                  <c:v>287</c:v>
                </c:pt>
                <c:pt idx="237">
                  <c:v>287</c:v>
                </c:pt>
                <c:pt idx="238">
                  <c:v>288</c:v>
                </c:pt>
                <c:pt idx="239">
                  <c:v>288</c:v>
                </c:pt>
                <c:pt idx="240">
                  <c:v>288</c:v>
                </c:pt>
                <c:pt idx="241">
                  <c:v>289</c:v>
                </c:pt>
                <c:pt idx="242">
                  <c:v>289</c:v>
                </c:pt>
                <c:pt idx="243">
                  <c:v>290</c:v>
                </c:pt>
                <c:pt idx="244">
                  <c:v>290</c:v>
                </c:pt>
                <c:pt idx="245">
                  <c:v>290</c:v>
                </c:pt>
                <c:pt idx="246">
                  <c:v>290</c:v>
                </c:pt>
                <c:pt idx="247">
                  <c:v>291</c:v>
                </c:pt>
                <c:pt idx="248">
                  <c:v>291</c:v>
                </c:pt>
                <c:pt idx="249">
                  <c:v>292</c:v>
                </c:pt>
                <c:pt idx="250">
                  <c:v>292</c:v>
                </c:pt>
                <c:pt idx="251">
                  <c:v>293</c:v>
                </c:pt>
                <c:pt idx="252">
                  <c:v>293</c:v>
                </c:pt>
                <c:pt idx="253">
                  <c:v>293</c:v>
                </c:pt>
                <c:pt idx="254">
                  <c:v>293</c:v>
                </c:pt>
                <c:pt idx="255">
                  <c:v>294</c:v>
                </c:pt>
                <c:pt idx="256">
                  <c:v>294</c:v>
                </c:pt>
                <c:pt idx="257">
                  <c:v>295</c:v>
                </c:pt>
                <c:pt idx="258">
                  <c:v>295</c:v>
                </c:pt>
                <c:pt idx="259">
                  <c:v>296</c:v>
                </c:pt>
                <c:pt idx="260">
                  <c:v>296</c:v>
                </c:pt>
                <c:pt idx="261">
                  <c:v>296</c:v>
                </c:pt>
                <c:pt idx="262">
                  <c:v>296</c:v>
                </c:pt>
                <c:pt idx="263">
                  <c:v>297</c:v>
                </c:pt>
                <c:pt idx="264">
                  <c:v>297</c:v>
                </c:pt>
                <c:pt idx="265">
                  <c:v>297</c:v>
                </c:pt>
                <c:pt idx="266">
                  <c:v>298</c:v>
                </c:pt>
                <c:pt idx="267">
                  <c:v>298</c:v>
                </c:pt>
                <c:pt idx="268">
                  <c:v>298</c:v>
                </c:pt>
                <c:pt idx="269">
                  <c:v>298</c:v>
                </c:pt>
                <c:pt idx="270">
                  <c:v>298</c:v>
                </c:pt>
                <c:pt idx="271">
                  <c:v>299</c:v>
                </c:pt>
                <c:pt idx="272">
                  <c:v>299</c:v>
                </c:pt>
                <c:pt idx="273">
                  <c:v>300</c:v>
                </c:pt>
                <c:pt idx="274">
                  <c:v>300</c:v>
                </c:pt>
                <c:pt idx="275">
                  <c:v>300</c:v>
                </c:pt>
                <c:pt idx="276">
                  <c:v>301</c:v>
                </c:pt>
                <c:pt idx="277">
                  <c:v>301</c:v>
                </c:pt>
                <c:pt idx="278">
                  <c:v>301</c:v>
                </c:pt>
                <c:pt idx="279">
                  <c:v>301</c:v>
                </c:pt>
                <c:pt idx="280">
                  <c:v>302</c:v>
                </c:pt>
                <c:pt idx="281">
                  <c:v>302</c:v>
                </c:pt>
                <c:pt idx="282">
                  <c:v>303</c:v>
                </c:pt>
                <c:pt idx="283">
                  <c:v>303</c:v>
                </c:pt>
                <c:pt idx="284">
                  <c:v>303</c:v>
                </c:pt>
                <c:pt idx="285">
                  <c:v>304</c:v>
                </c:pt>
                <c:pt idx="286">
                  <c:v>305</c:v>
                </c:pt>
                <c:pt idx="287">
                  <c:v>305</c:v>
                </c:pt>
                <c:pt idx="288">
                  <c:v>305</c:v>
                </c:pt>
                <c:pt idx="289">
                  <c:v>305</c:v>
                </c:pt>
                <c:pt idx="290">
                  <c:v>305</c:v>
                </c:pt>
                <c:pt idx="291">
                  <c:v>306</c:v>
                </c:pt>
                <c:pt idx="292">
                  <c:v>306</c:v>
                </c:pt>
                <c:pt idx="293">
                  <c:v>307</c:v>
                </c:pt>
                <c:pt idx="294">
                  <c:v>307</c:v>
                </c:pt>
                <c:pt idx="295">
                  <c:v>307</c:v>
                </c:pt>
                <c:pt idx="296">
                  <c:v>308</c:v>
                </c:pt>
                <c:pt idx="297">
                  <c:v>308</c:v>
                </c:pt>
                <c:pt idx="298">
                  <c:v>308</c:v>
                </c:pt>
                <c:pt idx="299">
                  <c:v>309</c:v>
                </c:pt>
                <c:pt idx="300">
                  <c:v>309</c:v>
                </c:pt>
                <c:pt idx="301">
                  <c:v>310</c:v>
                </c:pt>
                <c:pt idx="302">
                  <c:v>310</c:v>
                </c:pt>
                <c:pt idx="303">
                  <c:v>310</c:v>
                </c:pt>
                <c:pt idx="304">
                  <c:v>311</c:v>
                </c:pt>
                <c:pt idx="305">
                  <c:v>311</c:v>
                </c:pt>
                <c:pt idx="306">
                  <c:v>311</c:v>
                </c:pt>
                <c:pt idx="307">
                  <c:v>311</c:v>
                </c:pt>
                <c:pt idx="308">
                  <c:v>311</c:v>
                </c:pt>
                <c:pt idx="309">
                  <c:v>312</c:v>
                </c:pt>
                <c:pt idx="310">
                  <c:v>312</c:v>
                </c:pt>
                <c:pt idx="311">
                  <c:v>313</c:v>
                </c:pt>
                <c:pt idx="312">
                  <c:v>313</c:v>
                </c:pt>
                <c:pt idx="313">
                  <c:v>313</c:v>
                </c:pt>
                <c:pt idx="314">
                  <c:v>313</c:v>
                </c:pt>
                <c:pt idx="315">
                  <c:v>313</c:v>
                </c:pt>
                <c:pt idx="316">
                  <c:v>314</c:v>
                </c:pt>
                <c:pt idx="317">
                  <c:v>314</c:v>
                </c:pt>
                <c:pt idx="318">
                  <c:v>314</c:v>
                </c:pt>
                <c:pt idx="319">
                  <c:v>315</c:v>
                </c:pt>
                <c:pt idx="320">
                  <c:v>316</c:v>
                </c:pt>
                <c:pt idx="321">
                  <c:v>316</c:v>
                </c:pt>
                <c:pt idx="322">
                  <c:v>316</c:v>
                </c:pt>
                <c:pt idx="323">
                  <c:v>316</c:v>
                </c:pt>
                <c:pt idx="324">
                  <c:v>317</c:v>
                </c:pt>
                <c:pt idx="325">
                  <c:v>317</c:v>
                </c:pt>
                <c:pt idx="326">
                  <c:v>317</c:v>
                </c:pt>
                <c:pt idx="327">
                  <c:v>318</c:v>
                </c:pt>
                <c:pt idx="328">
                  <c:v>318</c:v>
                </c:pt>
                <c:pt idx="329">
                  <c:v>319</c:v>
                </c:pt>
                <c:pt idx="330">
                  <c:v>319</c:v>
                </c:pt>
                <c:pt idx="331">
                  <c:v>319</c:v>
                </c:pt>
                <c:pt idx="332">
                  <c:v>319</c:v>
                </c:pt>
                <c:pt idx="333">
                  <c:v>319</c:v>
                </c:pt>
                <c:pt idx="334">
                  <c:v>319</c:v>
                </c:pt>
                <c:pt idx="335">
                  <c:v>320</c:v>
                </c:pt>
                <c:pt idx="336">
                  <c:v>320</c:v>
                </c:pt>
                <c:pt idx="337">
                  <c:v>320</c:v>
                </c:pt>
                <c:pt idx="338">
                  <c:v>320</c:v>
                </c:pt>
                <c:pt idx="339">
                  <c:v>320</c:v>
                </c:pt>
                <c:pt idx="340">
                  <c:v>321</c:v>
                </c:pt>
                <c:pt idx="341">
                  <c:v>321</c:v>
                </c:pt>
                <c:pt idx="342">
                  <c:v>321</c:v>
                </c:pt>
                <c:pt idx="343">
                  <c:v>322</c:v>
                </c:pt>
                <c:pt idx="344">
                  <c:v>322</c:v>
                </c:pt>
                <c:pt idx="345">
                  <c:v>322</c:v>
                </c:pt>
                <c:pt idx="346">
                  <c:v>322</c:v>
                </c:pt>
                <c:pt idx="347">
                  <c:v>323</c:v>
                </c:pt>
                <c:pt idx="348">
                  <c:v>323</c:v>
                </c:pt>
                <c:pt idx="349">
                  <c:v>323</c:v>
                </c:pt>
                <c:pt idx="350">
                  <c:v>323</c:v>
                </c:pt>
                <c:pt idx="351">
                  <c:v>324</c:v>
                </c:pt>
                <c:pt idx="352">
                  <c:v>324</c:v>
                </c:pt>
                <c:pt idx="353">
                  <c:v>324</c:v>
                </c:pt>
                <c:pt idx="354">
                  <c:v>324</c:v>
                </c:pt>
                <c:pt idx="355">
                  <c:v>324</c:v>
                </c:pt>
                <c:pt idx="356">
                  <c:v>325</c:v>
                </c:pt>
                <c:pt idx="357">
                  <c:v>325</c:v>
                </c:pt>
                <c:pt idx="358">
                  <c:v>325</c:v>
                </c:pt>
                <c:pt idx="359">
                  <c:v>325</c:v>
                </c:pt>
                <c:pt idx="360">
                  <c:v>325</c:v>
                </c:pt>
                <c:pt idx="361">
                  <c:v>326</c:v>
                </c:pt>
                <c:pt idx="362">
                  <c:v>326</c:v>
                </c:pt>
                <c:pt idx="363">
                  <c:v>327</c:v>
                </c:pt>
                <c:pt idx="364">
                  <c:v>327</c:v>
                </c:pt>
                <c:pt idx="365">
                  <c:v>327</c:v>
                </c:pt>
                <c:pt idx="366">
                  <c:v>328</c:v>
                </c:pt>
                <c:pt idx="367">
                  <c:v>328</c:v>
                </c:pt>
                <c:pt idx="368">
                  <c:v>328</c:v>
                </c:pt>
                <c:pt idx="369">
                  <c:v>328</c:v>
                </c:pt>
                <c:pt idx="370">
                  <c:v>329</c:v>
                </c:pt>
                <c:pt idx="371">
                  <c:v>329</c:v>
                </c:pt>
                <c:pt idx="372">
                  <c:v>330</c:v>
                </c:pt>
                <c:pt idx="373">
                  <c:v>329</c:v>
                </c:pt>
                <c:pt idx="374">
                  <c:v>330</c:v>
                </c:pt>
                <c:pt idx="375">
                  <c:v>330</c:v>
                </c:pt>
                <c:pt idx="376">
                  <c:v>330</c:v>
                </c:pt>
                <c:pt idx="377">
                  <c:v>331</c:v>
                </c:pt>
                <c:pt idx="378">
                  <c:v>331</c:v>
                </c:pt>
                <c:pt idx="379">
                  <c:v>332</c:v>
                </c:pt>
                <c:pt idx="380">
                  <c:v>332</c:v>
                </c:pt>
                <c:pt idx="381">
                  <c:v>332</c:v>
                </c:pt>
                <c:pt idx="382">
                  <c:v>332</c:v>
                </c:pt>
                <c:pt idx="383">
                  <c:v>333</c:v>
                </c:pt>
                <c:pt idx="384">
                  <c:v>333</c:v>
                </c:pt>
                <c:pt idx="385">
                  <c:v>333</c:v>
                </c:pt>
                <c:pt idx="386">
                  <c:v>333</c:v>
                </c:pt>
                <c:pt idx="387">
                  <c:v>334</c:v>
                </c:pt>
                <c:pt idx="388">
                  <c:v>334</c:v>
                </c:pt>
                <c:pt idx="389">
                  <c:v>334</c:v>
                </c:pt>
                <c:pt idx="390">
                  <c:v>335</c:v>
                </c:pt>
                <c:pt idx="391">
                  <c:v>335</c:v>
                </c:pt>
                <c:pt idx="392">
                  <c:v>335</c:v>
                </c:pt>
                <c:pt idx="393">
                  <c:v>335</c:v>
                </c:pt>
                <c:pt idx="394">
                  <c:v>336</c:v>
                </c:pt>
                <c:pt idx="395">
                  <c:v>336</c:v>
                </c:pt>
                <c:pt idx="396">
                  <c:v>336</c:v>
                </c:pt>
                <c:pt idx="397">
                  <c:v>337</c:v>
                </c:pt>
                <c:pt idx="398">
                  <c:v>337</c:v>
                </c:pt>
                <c:pt idx="399">
                  <c:v>338</c:v>
                </c:pt>
                <c:pt idx="400">
                  <c:v>338</c:v>
                </c:pt>
                <c:pt idx="401">
                  <c:v>338</c:v>
                </c:pt>
                <c:pt idx="402">
                  <c:v>339</c:v>
                </c:pt>
                <c:pt idx="403">
                  <c:v>340</c:v>
                </c:pt>
                <c:pt idx="404">
                  <c:v>340</c:v>
                </c:pt>
                <c:pt idx="405">
                  <c:v>340</c:v>
                </c:pt>
                <c:pt idx="406">
                  <c:v>341</c:v>
                </c:pt>
                <c:pt idx="407">
                  <c:v>341</c:v>
                </c:pt>
                <c:pt idx="408">
                  <c:v>342</c:v>
                </c:pt>
                <c:pt idx="409">
                  <c:v>343</c:v>
                </c:pt>
                <c:pt idx="410">
                  <c:v>343</c:v>
                </c:pt>
                <c:pt idx="411">
                  <c:v>343</c:v>
                </c:pt>
                <c:pt idx="412">
                  <c:v>343</c:v>
                </c:pt>
                <c:pt idx="413">
                  <c:v>343</c:v>
                </c:pt>
                <c:pt idx="414">
                  <c:v>344</c:v>
                </c:pt>
                <c:pt idx="415">
                  <c:v>345</c:v>
                </c:pt>
                <c:pt idx="416">
                  <c:v>345</c:v>
                </c:pt>
                <c:pt idx="417">
                  <c:v>346</c:v>
                </c:pt>
                <c:pt idx="418">
                  <c:v>346</c:v>
                </c:pt>
                <c:pt idx="419">
                  <c:v>346</c:v>
                </c:pt>
                <c:pt idx="420">
                  <c:v>346</c:v>
                </c:pt>
                <c:pt idx="421">
                  <c:v>346</c:v>
                </c:pt>
                <c:pt idx="422">
                  <c:v>347</c:v>
                </c:pt>
                <c:pt idx="423">
                  <c:v>347</c:v>
                </c:pt>
                <c:pt idx="424">
                  <c:v>347</c:v>
                </c:pt>
                <c:pt idx="425">
                  <c:v>349</c:v>
                </c:pt>
                <c:pt idx="426">
                  <c:v>349</c:v>
                </c:pt>
                <c:pt idx="427">
                  <c:v>349</c:v>
                </c:pt>
                <c:pt idx="428">
                  <c:v>349</c:v>
                </c:pt>
                <c:pt idx="429">
                  <c:v>349</c:v>
                </c:pt>
                <c:pt idx="430">
                  <c:v>350</c:v>
                </c:pt>
                <c:pt idx="431">
                  <c:v>350</c:v>
                </c:pt>
                <c:pt idx="432">
                  <c:v>350</c:v>
                </c:pt>
                <c:pt idx="433">
                  <c:v>351</c:v>
                </c:pt>
                <c:pt idx="434">
                  <c:v>351</c:v>
                </c:pt>
                <c:pt idx="435">
                  <c:v>352</c:v>
                </c:pt>
                <c:pt idx="436">
                  <c:v>352</c:v>
                </c:pt>
                <c:pt idx="437">
                  <c:v>352</c:v>
                </c:pt>
                <c:pt idx="438">
                  <c:v>353</c:v>
                </c:pt>
                <c:pt idx="439">
                  <c:v>353</c:v>
                </c:pt>
                <c:pt idx="440">
                  <c:v>353</c:v>
                </c:pt>
                <c:pt idx="441">
                  <c:v>354</c:v>
                </c:pt>
                <c:pt idx="442">
                  <c:v>354</c:v>
                </c:pt>
                <c:pt idx="443">
                  <c:v>355</c:v>
                </c:pt>
                <c:pt idx="444">
                  <c:v>355</c:v>
                </c:pt>
                <c:pt idx="445">
                  <c:v>355</c:v>
                </c:pt>
                <c:pt idx="446">
                  <c:v>355</c:v>
                </c:pt>
                <c:pt idx="447">
                  <c:v>356</c:v>
                </c:pt>
                <c:pt idx="448">
                  <c:v>356</c:v>
                </c:pt>
                <c:pt idx="449">
                  <c:v>356</c:v>
                </c:pt>
                <c:pt idx="450">
                  <c:v>357</c:v>
                </c:pt>
                <c:pt idx="451">
                  <c:v>358</c:v>
                </c:pt>
                <c:pt idx="452">
                  <c:v>358</c:v>
                </c:pt>
                <c:pt idx="453">
                  <c:v>358</c:v>
                </c:pt>
                <c:pt idx="454">
                  <c:v>358</c:v>
                </c:pt>
                <c:pt idx="455">
                  <c:v>358</c:v>
                </c:pt>
                <c:pt idx="456">
                  <c:v>358</c:v>
                </c:pt>
                <c:pt idx="457">
                  <c:v>359</c:v>
                </c:pt>
                <c:pt idx="458">
                  <c:v>360</c:v>
                </c:pt>
                <c:pt idx="459">
                  <c:v>360</c:v>
                </c:pt>
                <c:pt idx="460">
                  <c:v>360</c:v>
                </c:pt>
                <c:pt idx="461">
                  <c:v>361</c:v>
                </c:pt>
                <c:pt idx="462">
                  <c:v>362</c:v>
                </c:pt>
                <c:pt idx="463">
                  <c:v>362</c:v>
                </c:pt>
                <c:pt idx="464">
                  <c:v>362</c:v>
                </c:pt>
                <c:pt idx="465">
                  <c:v>363</c:v>
                </c:pt>
                <c:pt idx="466">
                  <c:v>363</c:v>
                </c:pt>
                <c:pt idx="467">
                  <c:v>363</c:v>
                </c:pt>
                <c:pt idx="468">
                  <c:v>363</c:v>
                </c:pt>
                <c:pt idx="469">
                  <c:v>363</c:v>
                </c:pt>
                <c:pt idx="470">
                  <c:v>364</c:v>
                </c:pt>
                <c:pt idx="471">
                  <c:v>364</c:v>
                </c:pt>
                <c:pt idx="472">
                  <c:v>364</c:v>
                </c:pt>
                <c:pt idx="473">
                  <c:v>364</c:v>
                </c:pt>
                <c:pt idx="474">
                  <c:v>365</c:v>
                </c:pt>
                <c:pt idx="475">
                  <c:v>365</c:v>
                </c:pt>
                <c:pt idx="476">
                  <c:v>366</c:v>
                </c:pt>
                <c:pt idx="477">
                  <c:v>366</c:v>
                </c:pt>
                <c:pt idx="478">
                  <c:v>366</c:v>
                </c:pt>
                <c:pt idx="479">
                  <c:v>366</c:v>
                </c:pt>
                <c:pt idx="480">
                  <c:v>366</c:v>
                </c:pt>
                <c:pt idx="481">
                  <c:v>367</c:v>
                </c:pt>
                <c:pt idx="482">
                  <c:v>367</c:v>
                </c:pt>
                <c:pt idx="483">
                  <c:v>367</c:v>
                </c:pt>
                <c:pt idx="484">
                  <c:v>368</c:v>
                </c:pt>
                <c:pt idx="485">
                  <c:v>369</c:v>
                </c:pt>
                <c:pt idx="486">
                  <c:v>369</c:v>
                </c:pt>
                <c:pt idx="487">
                  <c:v>370</c:v>
                </c:pt>
                <c:pt idx="488">
                  <c:v>370</c:v>
                </c:pt>
                <c:pt idx="489">
                  <c:v>370</c:v>
                </c:pt>
                <c:pt idx="490">
                  <c:v>371</c:v>
                </c:pt>
                <c:pt idx="491">
                  <c:v>371</c:v>
                </c:pt>
                <c:pt idx="492">
                  <c:v>372</c:v>
                </c:pt>
                <c:pt idx="493">
                  <c:v>372</c:v>
                </c:pt>
                <c:pt idx="494">
                  <c:v>372</c:v>
                </c:pt>
                <c:pt idx="495">
                  <c:v>372</c:v>
                </c:pt>
                <c:pt idx="496">
                  <c:v>372</c:v>
                </c:pt>
                <c:pt idx="497">
                  <c:v>372</c:v>
                </c:pt>
                <c:pt idx="498">
                  <c:v>372</c:v>
                </c:pt>
                <c:pt idx="499">
                  <c:v>373</c:v>
                </c:pt>
                <c:pt idx="500">
                  <c:v>373</c:v>
                </c:pt>
                <c:pt idx="501">
                  <c:v>373</c:v>
                </c:pt>
                <c:pt idx="502">
                  <c:v>374</c:v>
                </c:pt>
                <c:pt idx="503">
                  <c:v>374</c:v>
                </c:pt>
                <c:pt idx="504">
                  <c:v>374</c:v>
                </c:pt>
                <c:pt idx="505">
                  <c:v>374</c:v>
                </c:pt>
                <c:pt idx="506">
                  <c:v>374</c:v>
                </c:pt>
                <c:pt idx="507">
                  <c:v>375</c:v>
                </c:pt>
                <c:pt idx="508">
                  <c:v>375</c:v>
                </c:pt>
                <c:pt idx="509">
                  <c:v>376</c:v>
                </c:pt>
                <c:pt idx="510">
                  <c:v>376</c:v>
                </c:pt>
                <c:pt idx="511">
                  <c:v>376</c:v>
                </c:pt>
                <c:pt idx="512">
                  <c:v>376</c:v>
                </c:pt>
                <c:pt idx="513">
                  <c:v>376</c:v>
                </c:pt>
                <c:pt idx="514">
                  <c:v>376</c:v>
                </c:pt>
                <c:pt idx="515">
                  <c:v>376</c:v>
                </c:pt>
                <c:pt idx="516">
                  <c:v>377</c:v>
                </c:pt>
                <c:pt idx="517">
                  <c:v>377</c:v>
                </c:pt>
                <c:pt idx="518">
                  <c:v>378</c:v>
                </c:pt>
                <c:pt idx="519">
                  <c:v>378</c:v>
                </c:pt>
                <c:pt idx="520">
                  <c:v>379</c:v>
                </c:pt>
                <c:pt idx="521">
                  <c:v>379</c:v>
                </c:pt>
                <c:pt idx="522">
                  <c:v>379</c:v>
                </c:pt>
                <c:pt idx="523">
                  <c:v>379</c:v>
                </c:pt>
                <c:pt idx="524">
                  <c:v>379</c:v>
                </c:pt>
                <c:pt idx="525">
                  <c:v>380</c:v>
                </c:pt>
                <c:pt idx="526">
                  <c:v>380</c:v>
                </c:pt>
                <c:pt idx="527">
                  <c:v>380</c:v>
                </c:pt>
                <c:pt idx="528">
                  <c:v>381</c:v>
                </c:pt>
                <c:pt idx="529">
                  <c:v>381</c:v>
                </c:pt>
                <c:pt idx="530">
                  <c:v>381</c:v>
                </c:pt>
                <c:pt idx="531">
                  <c:v>383</c:v>
                </c:pt>
                <c:pt idx="532">
                  <c:v>383</c:v>
                </c:pt>
                <c:pt idx="533">
                  <c:v>383</c:v>
                </c:pt>
                <c:pt idx="534">
                  <c:v>384</c:v>
                </c:pt>
                <c:pt idx="535">
                  <c:v>384</c:v>
                </c:pt>
                <c:pt idx="536">
                  <c:v>385</c:v>
                </c:pt>
                <c:pt idx="537">
                  <c:v>385</c:v>
                </c:pt>
                <c:pt idx="538">
                  <c:v>385</c:v>
                </c:pt>
                <c:pt idx="539">
                  <c:v>385</c:v>
                </c:pt>
                <c:pt idx="540">
                  <c:v>386</c:v>
                </c:pt>
                <c:pt idx="541">
                  <c:v>386</c:v>
                </c:pt>
                <c:pt idx="542">
                  <c:v>387</c:v>
                </c:pt>
                <c:pt idx="543">
                  <c:v>387</c:v>
                </c:pt>
                <c:pt idx="544">
                  <c:v>387</c:v>
                </c:pt>
                <c:pt idx="545">
                  <c:v>388</c:v>
                </c:pt>
                <c:pt idx="546">
                  <c:v>388</c:v>
                </c:pt>
                <c:pt idx="547">
                  <c:v>389</c:v>
                </c:pt>
                <c:pt idx="548">
                  <c:v>389</c:v>
                </c:pt>
                <c:pt idx="549">
                  <c:v>389</c:v>
                </c:pt>
                <c:pt idx="550">
                  <c:v>390</c:v>
                </c:pt>
                <c:pt idx="551">
                  <c:v>390</c:v>
                </c:pt>
                <c:pt idx="552">
                  <c:v>391</c:v>
                </c:pt>
                <c:pt idx="553">
                  <c:v>391</c:v>
                </c:pt>
                <c:pt idx="554">
                  <c:v>391</c:v>
                </c:pt>
                <c:pt idx="555">
                  <c:v>391</c:v>
                </c:pt>
                <c:pt idx="556">
                  <c:v>391</c:v>
                </c:pt>
                <c:pt idx="557">
                  <c:v>392</c:v>
                </c:pt>
                <c:pt idx="558">
                  <c:v>392</c:v>
                </c:pt>
                <c:pt idx="559">
                  <c:v>392</c:v>
                </c:pt>
                <c:pt idx="560">
                  <c:v>392</c:v>
                </c:pt>
                <c:pt idx="561">
                  <c:v>393</c:v>
                </c:pt>
                <c:pt idx="562">
                  <c:v>393</c:v>
                </c:pt>
                <c:pt idx="563">
                  <c:v>393</c:v>
                </c:pt>
                <c:pt idx="564">
                  <c:v>393</c:v>
                </c:pt>
                <c:pt idx="565">
                  <c:v>393</c:v>
                </c:pt>
                <c:pt idx="566">
                  <c:v>393</c:v>
                </c:pt>
                <c:pt idx="567">
                  <c:v>393</c:v>
                </c:pt>
                <c:pt idx="568">
                  <c:v>393</c:v>
                </c:pt>
                <c:pt idx="569">
                  <c:v>394</c:v>
                </c:pt>
                <c:pt idx="570">
                  <c:v>394</c:v>
                </c:pt>
                <c:pt idx="571">
                  <c:v>393</c:v>
                </c:pt>
                <c:pt idx="572">
                  <c:v>393</c:v>
                </c:pt>
                <c:pt idx="573">
                  <c:v>393</c:v>
                </c:pt>
                <c:pt idx="574">
                  <c:v>393</c:v>
                </c:pt>
                <c:pt idx="575">
                  <c:v>393</c:v>
                </c:pt>
                <c:pt idx="576">
                  <c:v>393</c:v>
                </c:pt>
                <c:pt idx="577">
                  <c:v>393</c:v>
                </c:pt>
                <c:pt idx="578">
                  <c:v>393</c:v>
                </c:pt>
                <c:pt idx="579">
                  <c:v>393</c:v>
                </c:pt>
                <c:pt idx="580">
                  <c:v>393</c:v>
                </c:pt>
                <c:pt idx="581">
                  <c:v>393</c:v>
                </c:pt>
                <c:pt idx="582">
                  <c:v>393</c:v>
                </c:pt>
                <c:pt idx="583">
                  <c:v>393</c:v>
                </c:pt>
                <c:pt idx="584">
                  <c:v>393</c:v>
                </c:pt>
                <c:pt idx="585">
                  <c:v>393</c:v>
                </c:pt>
                <c:pt idx="586">
                  <c:v>393</c:v>
                </c:pt>
                <c:pt idx="587">
                  <c:v>393</c:v>
                </c:pt>
                <c:pt idx="588">
                  <c:v>393</c:v>
                </c:pt>
                <c:pt idx="589">
                  <c:v>392</c:v>
                </c:pt>
                <c:pt idx="590">
                  <c:v>392</c:v>
                </c:pt>
                <c:pt idx="591">
                  <c:v>392</c:v>
                </c:pt>
                <c:pt idx="592">
                  <c:v>392</c:v>
                </c:pt>
                <c:pt idx="593">
                  <c:v>392</c:v>
                </c:pt>
                <c:pt idx="594">
                  <c:v>392</c:v>
                </c:pt>
                <c:pt idx="595">
                  <c:v>392</c:v>
                </c:pt>
                <c:pt idx="596">
                  <c:v>391</c:v>
                </c:pt>
                <c:pt idx="597">
                  <c:v>391</c:v>
                </c:pt>
                <c:pt idx="598">
                  <c:v>391</c:v>
                </c:pt>
                <c:pt idx="599">
                  <c:v>391</c:v>
                </c:pt>
                <c:pt idx="600">
                  <c:v>391</c:v>
                </c:pt>
                <c:pt idx="601">
                  <c:v>391</c:v>
                </c:pt>
                <c:pt idx="602">
                  <c:v/>
                </c:pt>
                <c:pt idx="603">
                  <c:v/>
                </c:pt>
                <c:pt idx="604">
                  <c:v/>
                </c:pt>
                <c:pt idx="605">
                  <c:v/>
                </c:pt>
                <c:pt idx="606">
                  <c:v/>
                </c:pt>
                <c:pt idx="607">
                  <c:v/>
                </c:pt>
                <c:pt idx="608">
                  <c:v/>
                </c:pt>
                <c:pt idx="609">
                  <c:v/>
                </c:pt>
                <c:pt idx="610">
                  <c:v/>
                </c:pt>
                <c:pt idx="611">
                  <c:v/>
                </c:pt>
                <c:pt idx="612">
                  <c:v/>
                </c:pt>
                <c:pt idx="613">
                  <c:v/>
                </c:pt>
                <c:pt idx="614">
                  <c:v/>
                </c:pt>
                <c:pt idx="615">
                  <c:v/>
                </c:pt>
                <c:pt idx="616">
                  <c:v/>
                </c:pt>
                <c:pt idx="617">
                  <c:v/>
                </c:pt>
                <c:pt idx="618">
                  <c:v/>
                </c:pt>
                <c:pt idx="619">
                  <c:v/>
                </c:pt>
                <c:pt idx="620">
                  <c:v/>
                </c:pt>
                <c:pt idx="621">
                  <c:v/>
                </c:pt>
                <c:pt idx="622">
                  <c:v/>
                </c:pt>
                <c:pt idx="623">
                  <c:v/>
                </c:pt>
                <c:pt idx="624">
                  <c:v/>
                </c:pt>
                <c:pt idx="625">
                  <c:v/>
                </c:pt>
                <c:pt idx="626">
                  <c:v/>
                </c:pt>
                <c:pt idx="627">
                  <c:v/>
                </c:pt>
                <c:pt idx="628">
                  <c:v/>
                </c:pt>
                <c:pt idx="629">
                  <c:v/>
                </c:pt>
                <c:pt idx="630">
                  <c:v/>
                </c:pt>
                <c:pt idx="631">
                  <c:v/>
                </c:pt>
                <c:pt idx="632">
                  <c:v/>
                </c:pt>
                <c:pt idx="633">
                  <c:v/>
                </c:pt>
                <c:pt idx="634">
                  <c:v/>
                </c:pt>
                <c:pt idx="635">
                  <c:v/>
                </c:pt>
                <c:pt idx="636">
                  <c:v/>
                </c:pt>
                <c:pt idx="637">
                  <c:v/>
                </c:pt>
                <c:pt idx="638">
                  <c:v/>
                </c:pt>
                <c:pt idx="639">
                  <c:v/>
                </c:pt>
                <c:pt idx="640">
                  <c:v/>
                </c:pt>
                <c:pt idx="641">
                  <c:v/>
                </c:pt>
                <c:pt idx="642">
                  <c:v/>
                </c:pt>
                <c:pt idx="643">
                  <c:v/>
                </c:pt>
                <c:pt idx="644">
                  <c:v/>
                </c:pt>
                <c:pt idx="645">
                  <c:v/>
                </c:pt>
                <c:pt idx="646">
                  <c:v/>
                </c:pt>
                <c:pt idx="647">
                  <c:v/>
                </c:pt>
                <c:pt idx="648">
                  <c:v/>
                </c:pt>
                <c:pt idx="649">
                  <c:v/>
                </c:pt>
                <c:pt idx="650">
                  <c:v/>
                </c:pt>
                <c:pt idx="651">
                  <c:v/>
                </c:pt>
                <c:pt idx="652">
                  <c:v/>
                </c:pt>
                <c:pt idx="653">
                  <c:v/>
                </c:pt>
                <c:pt idx="654">
                  <c:v/>
                </c:pt>
                <c:pt idx="655">
                  <c:v/>
                </c:pt>
                <c:pt idx="656">
                  <c:v/>
                </c:pt>
                <c:pt idx="657">
                  <c:v/>
                </c:pt>
                <c:pt idx="658">
                  <c:v/>
                </c:pt>
                <c:pt idx="659">
                  <c:v/>
                </c:pt>
                <c:pt idx="660">
                  <c:v/>
                </c:pt>
                <c:pt idx="661">
                  <c:v/>
                </c:pt>
                <c:pt idx="662">
                  <c:v/>
                </c:pt>
                <c:pt idx="663">
                  <c:v/>
                </c:pt>
                <c:pt idx="664">
                  <c:v/>
                </c:pt>
                <c:pt idx="665">
                  <c:v/>
                </c:pt>
                <c:pt idx="666">
                  <c:v/>
                </c:pt>
                <c:pt idx="667">
                  <c:v/>
                </c:pt>
                <c:pt idx="668">
                  <c:v/>
                </c:pt>
                <c:pt idx="669">
                  <c:v/>
                </c:pt>
                <c:pt idx="670">
                  <c:v/>
                </c:pt>
                <c:pt idx="671">
                  <c:v/>
                </c:pt>
                <c:pt idx="672">
                  <c:v/>
                </c:pt>
                <c:pt idx="673">
                  <c:v/>
                </c:pt>
                <c:pt idx="674">
                  <c:v/>
                </c:pt>
                <c:pt idx="675">
                  <c:v/>
                </c:pt>
                <c:pt idx="676">
                  <c:v/>
                </c:pt>
                <c:pt idx="677">
                  <c:v/>
                </c:pt>
                <c:pt idx="678">
                  <c:v/>
                </c:pt>
                <c:pt idx="679">
                  <c:v/>
                </c:pt>
                <c:pt idx="680">
                  <c:v/>
                </c:pt>
                <c:pt idx="681">
                  <c:v/>
                </c:pt>
                <c:pt idx="682">
                  <c:v/>
                </c:pt>
                <c:pt idx="683">
                  <c:v/>
                </c:pt>
                <c:pt idx="684">
                  <c:v/>
                </c:pt>
                <c:pt idx="685">
                  <c:v/>
                </c:pt>
                <c:pt idx="686">
                  <c:v/>
                </c:pt>
                <c:pt idx="687">
                  <c:v/>
                </c:pt>
                <c:pt idx="688">
                  <c:v/>
                </c:pt>
                <c:pt idx="689">
                  <c:v/>
                </c:pt>
                <c:pt idx="690">
                  <c:v/>
                </c:pt>
                <c:pt idx="691">
                  <c:v/>
                </c:pt>
                <c:pt idx="692">
                  <c:v/>
                </c:pt>
                <c:pt idx="693">
                  <c:v/>
                </c:pt>
                <c:pt idx="694">
                  <c:v/>
                </c:pt>
                <c:pt idx="695">
                  <c:v/>
                </c:pt>
                <c:pt idx="696">
                  <c:v/>
                </c:pt>
                <c:pt idx="697">
                  <c:v/>
                </c:pt>
                <c:pt idx="698">
                  <c:v/>
                </c:pt>
                <c:pt idx="699">
                  <c:v/>
                </c:pt>
                <c:pt idx="700">
                  <c:v/>
                </c:pt>
                <c:pt idx="701">
                  <c:v/>
                </c:pt>
                <c:pt idx="702">
                  <c:v/>
                </c:pt>
                <c:pt idx="703">
                  <c:v/>
                </c:pt>
                <c:pt idx="704">
                  <c:v/>
                </c:pt>
                <c:pt idx="705">
                  <c:v/>
                </c:pt>
                <c:pt idx="706">
                  <c:v/>
                </c:pt>
                <c:pt idx="707">
                  <c:v/>
                </c:pt>
                <c:pt idx="708">
                  <c:v/>
                </c:pt>
                <c:pt idx="709">
                  <c:v/>
                </c:pt>
                <c:pt idx="710">
                  <c:v/>
                </c:pt>
                <c:pt idx="711">
                  <c:v/>
                </c:pt>
                <c:pt idx="712">
                  <c:v/>
                </c:pt>
                <c:pt idx="713">
                  <c:v/>
                </c:pt>
                <c:pt idx="714">
                  <c:v/>
                </c:pt>
                <c:pt idx="715">
                  <c:v/>
                </c:pt>
                <c:pt idx="716">
                  <c:v/>
                </c:pt>
                <c:pt idx="717">
                  <c:v/>
                </c:pt>
                <c:pt idx="718">
                  <c:v/>
                </c:pt>
                <c:pt idx="719">
                  <c:v/>
                </c:pt>
                <c:pt idx="720">
                  <c:v/>
                </c:pt>
                <c:pt idx="721">
                  <c:v/>
                </c:pt>
                <c:pt idx="722">
                  <c:v/>
                </c:pt>
                <c:pt idx="723">
                  <c:v/>
                </c:pt>
                <c:pt idx="724">
                  <c:v/>
                </c:pt>
                <c:pt idx="725">
                  <c:v/>
                </c:pt>
                <c:pt idx="726">
                  <c:v/>
                </c:pt>
                <c:pt idx="727">
                  <c:v/>
                </c:pt>
                <c:pt idx="728">
                  <c:v/>
                </c:pt>
                <c:pt idx="729">
                  <c:v/>
                </c:pt>
                <c:pt idx="730">
                  <c:v/>
                </c:pt>
                <c:pt idx="731">
                  <c:v/>
                </c:pt>
                <c:pt idx="732">
                  <c:v/>
                </c:pt>
                <c:pt idx="733">
                  <c:v/>
                </c:pt>
                <c:pt idx="734">
                  <c:v/>
                </c:pt>
                <c:pt idx="735">
                  <c:v/>
                </c:pt>
                <c:pt idx="736">
                  <c:v/>
                </c:pt>
                <c:pt idx="737">
                  <c:v/>
                </c:pt>
                <c:pt idx="738">
                  <c:v/>
                </c:pt>
                <c:pt idx="739">
                  <c:v/>
                </c:pt>
                <c:pt idx="740">
                  <c:v/>
                </c:pt>
                <c:pt idx="741">
                  <c:v/>
                </c:pt>
                <c:pt idx="742">
                  <c:v/>
                </c:pt>
                <c:pt idx="743">
                  <c:v/>
                </c:pt>
                <c:pt idx="744">
                  <c:v/>
                </c:pt>
                <c:pt idx="745">
                  <c:v/>
                </c:pt>
                <c:pt idx="746">
                  <c:v/>
                </c:pt>
                <c:pt idx="747">
                  <c:v/>
                </c:pt>
                <c:pt idx="748">
                  <c:v/>
                </c:pt>
                <c:pt idx="749">
                  <c:v/>
                </c:pt>
                <c:pt idx="750">
                  <c:v/>
                </c:pt>
                <c:pt idx="751">
                  <c:v/>
                </c:pt>
                <c:pt idx="752">
                  <c:v/>
                </c:pt>
                <c:pt idx="753">
                  <c:v/>
                </c:pt>
                <c:pt idx="754">
                  <c:v/>
                </c:pt>
                <c:pt idx="755">
                  <c:v/>
                </c:pt>
                <c:pt idx="756">
                  <c:v/>
                </c:pt>
                <c:pt idx="757">
                  <c:v/>
                </c:pt>
                <c:pt idx="758">
                  <c:v/>
                </c:pt>
                <c:pt idx="759">
                  <c:v/>
                </c:pt>
                <c:pt idx="760">
                  <c:v/>
                </c:pt>
                <c:pt idx="761">
                  <c:v/>
                </c:pt>
                <c:pt idx="762">
                  <c:v/>
                </c:pt>
                <c:pt idx="763">
                  <c:v/>
                </c:pt>
                <c:pt idx="764">
                  <c:v/>
                </c:pt>
                <c:pt idx="765">
                  <c:v/>
                </c:pt>
                <c:pt idx="766">
                  <c:v/>
                </c:pt>
                <c:pt idx="767">
                  <c:v/>
                </c:pt>
                <c:pt idx="768">
                  <c:v/>
                </c:pt>
                <c:pt idx="769">
                  <c:v/>
                </c:pt>
                <c:pt idx="770">
                  <c:v/>
                </c:pt>
                <c:pt idx="771">
                  <c:v/>
                </c:pt>
                <c:pt idx="772">
                  <c:v/>
                </c:pt>
                <c:pt idx="773">
                  <c:v/>
                </c:pt>
                <c:pt idx="774">
                  <c:v/>
                </c:pt>
                <c:pt idx="775">
                  <c:v/>
                </c:pt>
                <c:pt idx="776">
                  <c:v/>
                </c:pt>
                <c:pt idx="777">
                  <c:v/>
                </c:pt>
                <c:pt idx="778">
                  <c:v/>
                </c:pt>
                <c:pt idx="779">
                  <c:v/>
                </c:pt>
                <c:pt idx="780">
                  <c:v/>
                </c:pt>
                <c:pt idx="781">
                  <c:v/>
                </c:pt>
                <c:pt idx="782">
                  <c:v/>
                </c:pt>
                <c:pt idx="783">
                  <c:v/>
                </c:pt>
                <c:pt idx="784">
                  <c:v/>
                </c:pt>
                <c:pt idx="785">
                  <c:v/>
                </c:pt>
                <c:pt idx="786">
                  <c:v/>
                </c:pt>
                <c:pt idx="787">
                  <c:v/>
                </c:pt>
                <c:pt idx="788">
                  <c:v/>
                </c:pt>
                <c:pt idx="789">
                  <c:v/>
                </c:pt>
                <c:pt idx="790">
                  <c:v/>
                </c:pt>
                <c:pt idx="791">
                  <c:v/>
                </c:pt>
                <c:pt idx="792">
                  <c:v/>
                </c:pt>
                <c:pt idx="793">
                  <c:v/>
                </c:pt>
                <c:pt idx="794">
                  <c:v/>
                </c:pt>
                <c:pt idx="795">
                  <c:v/>
                </c:pt>
                <c:pt idx="796">
                  <c:v/>
                </c:pt>
                <c:pt idx="797">
                  <c:v/>
                </c:pt>
                <c:pt idx="798">
                  <c:v/>
                </c:pt>
                <c:pt idx="799">
                  <c:v/>
                </c:pt>
                <c:pt idx="800">
                  <c:v/>
                </c:pt>
                <c:pt idx="801">
                  <c:v/>
                </c:pt>
                <c:pt idx="802">
                  <c:v/>
                </c:pt>
                <c:pt idx="803">
                  <c:v/>
                </c:pt>
                <c:pt idx="804">
                  <c:v/>
                </c:pt>
                <c:pt idx="805">
                  <c:v/>
                </c:pt>
                <c:pt idx="806">
                  <c:v/>
                </c:pt>
                <c:pt idx="807">
                  <c:v/>
                </c:pt>
                <c:pt idx="808">
                  <c:v/>
                </c:pt>
                <c:pt idx="809">
                  <c:v/>
                </c:pt>
                <c:pt idx="810">
                  <c:v/>
                </c:pt>
                <c:pt idx="811">
                  <c:v/>
                </c:pt>
                <c:pt idx="812">
                  <c:v/>
                </c:pt>
                <c:pt idx="813">
                  <c:v/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  <c:pt idx="818">
                  <c:v/>
                </c:pt>
                <c:pt idx="819">
                  <c:v/>
                </c:pt>
                <c:pt idx="820">
                  <c:v/>
                </c:pt>
                <c:pt idx="821">
                  <c:v/>
                </c:pt>
                <c:pt idx="822">
                  <c:v/>
                </c:pt>
                <c:pt idx="823">
                  <c:v/>
                </c:pt>
                <c:pt idx="824">
                  <c:v/>
                </c:pt>
                <c:pt idx="825">
                  <c:v/>
                </c:pt>
                <c:pt idx="826">
                  <c:v/>
                </c:pt>
                <c:pt idx="827">
                  <c:v/>
                </c:pt>
                <c:pt idx="828">
                  <c:v/>
                </c:pt>
                <c:pt idx="829">
                  <c:v/>
                </c:pt>
                <c:pt idx="830">
                  <c:v/>
                </c:pt>
                <c:pt idx="831">
                  <c:v/>
                </c:pt>
                <c:pt idx="832">
                  <c:v/>
                </c:pt>
                <c:pt idx="833">
                  <c:v/>
                </c:pt>
                <c:pt idx="834">
                  <c:v/>
                </c:pt>
                <c:pt idx="835">
                  <c:v/>
                </c:pt>
                <c:pt idx="836">
                  <c:v/>
                </c:pt>
                <c:pt idx="837">
                  <c:v/>
                </c:pt>
                <c:pt idx="838">
                  <c:v/>
                </c:pt>
                <c:pt idx="839">
                  <c:v/>
                </c:pt>
                <c:pt idx="840">
                  <c:v/>
                </c:pt>
                <c:pt idx="841">
                  <c:v/>
                </c:pt>
                <c:pt idx="842">
                  <c:v/>
                </c:pt>
                <c:pt idx="843">
                  <c:v/>
                </c:pt>
                <c:pt idx="844">
                  <c:v/>
                </c:pt>
                <c:pt idx="845">
                  <c:v/>
                </c:pt>
                <c:pt idx="846">
                  <c:v/>
                </c:pt>
                <c:pt idx="847">
                  <c:v/>
                </c:pt>
                <c:pt idx="848">
                  <c:v/>
                </c:pt>
                <c:pt idx="849">
                  <c:v/>
                </c:pt>
                <c:pt idx="850">
                  <c:v/>
                </c:pt>
                <c:pt idx="851">
                  <c:v/>
                </c:pt>
                <c:pt idx="852">
                  <c:v/>
                </c:pt>
                <c:pt idx="853">
                  <c:v/>
                </c:pt>
                <c:pt idx="854">
                  <c:v/>
                </c:pt>
                <c:pt idx="855">
                  <c:v/>
                </c:pt>
                <c:pt idx="856">
                  <c:v/>
                </c:pt>
                <c:pt idx="857">
                  <c:v/>
                </c:pt>
                <c:pt idx="858">
                  <c:v/>
                </c:pt>
                <c:pt idx="859">
                  <c:v/>
                </c:pt>
                <c:pt idx="860">
                  <c:v/>
                </c:pt>
                <c:pt idx="861">
                  <c:v/>
                </c:pt>
                <c:pt idx="862">
                  <c:v/>
                </c:pt>
                <c:pt idx="863">
                  <c:v/>
                </c:pt>
                <c:pt idx="864">
                  <c:v/>
                </c:pt>
                <c:pt idx="865">
                  <c:v/>
                </c:pt>
                <c:pt idx="866">
                  <c:v/>
                </c:pt>
                <c:pt idx="867">
                  <c:v/>
                </c:pt>
                <c:pt idx="868">
                  <c:v/>
                </c:pt>
                <c:pt idx="869">
                  <c:v/>
                </c:pt>
                <c:pt idx="870">
                  <c:v/>
                </c:pt>
                <c:pt idx="871">
                  <c:v/>
                </c:pt>
                <c:pt idx="872">
                  <c:v/>
                </c:pt>
                <c:pt idx="873">
                  <c:v/>
                </c:pt>
                <c:pt idx="874">
                  <c:v/>
                </c:pt>
                <c:pt idx="875">
                  <c:v/>
                </c:pt>
                <c:pt idx="876">
                  <c:v/>
                </c:pt>
                <c:pt idx="877">
                  <c:v/>
                </c:pt>
                <c:pt idx="878">
                  <c:v/>
                </c:pt>
                <c:pt idx="879">
                  <c:v/>
                </c:pt>
                <c:pt idx="880">
                  <c:v/>
                </c:pt>
                <c:pt idx="881">
                  <c:v/>
                </c:pt>
                <c:pt idx="882">
                  <c:v/>
                </c:pt>
                <c:pt idx="883">
                  <c:v/>
                </c:pt>
                <c:pt idx="884">
                  <c:v/>
                </c:pt>
                <c:pt idx="885">
                  <c:v/>
                </c:pt>
                <c:pt idx="886">
                  <c:v/>
                </c:pt>
                <c:pt idx="887">
                  <c:v/>
                </c:pt>
                <c:pt idx="888">
                  <c:v/>
                </c:pt>
                <c:pt idx="889">
                  <c:v/>
                </c:pt>
                <c:pt idx="890">
                  <c:v/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  <c:pt idx="903">
                  <c:v/>
                </c:pt>
                <c:pt idx="904">
                  <c:v/>
                </c:pt>
                <c:pt idx="905">
                  <c:v/>
                </c:pt>
                <c:pt idx="906">
                  <c:v/>
                </c:pt>
                <c:pt idx="907">
                  <c:v/>
                </c:pt>
                <c:pt idx="908">
                  <c:v/>
                </c:pt>
                <c:pt idx="909">
                  <c:v/>
                </c:pt>
                <c:pt idx="910">
                  <c:v/>
                </c:pt>
                <c:pt idx="911">
                  <c:v/>
                </c:pt>
                <c:pt idx="912">
                  <c:v/>
                </c:pt>
                <c:pt idx="913">
                  <c:v/>
                </c:pt>
                <c:pt idx="914">
                  <c:v/>
                </c:pt>
                <c:pt idx="915">
                  <c:v/>
                </c:pt>
                <c:pt idx="916">
                  <c:v/>
                </c:pt>
                <c:pt idx="917">
                  <c:v/>
                </c:pt>
                <c:pt idx="918">
                  <c:v/>
                </c:pt>
                <c:pt idx="919">
                  <c:v/>
                </c:pt>
                <c:pt idx="920">
                  <c:v/>
                </c:pt>
                <c:pt idx="921">
                  <c:v/>
                </c:pt>
                <c:pt idx="922">
                  <c:v/>
                </c:pt>
                <c:pt idx="923">
                  <c:v/>
                </c:pt>
                <c:pt idx="924">
                  <c:v/>
                </c:pt>
                <c:pt idx="925">
                  <c:v/>
                </c:pt>
                <c:pt idx="926">
                  <c:v/>
                </c:pt>
                <c:pt idx="927">
                  <c:v/>
                </c:pt>
                <c:pt idx="928">
                  <c:v/>
                </c:pt>
                <c:pt idx="929">
                  <c:v/>
                </c:pt>
                <c:pt idx="930">
                  <c:v/>
                </c:pt>
                <c:pt idx="931">
                  <c:v/>
                </c:pt>
                <c:pt idx="932">
                  <c:v/>
                </c:pt>
                <c:pt idx="933">
                  <c:v/>
                </c:pt>
                <c:pt idx="934">
                  <c:v/>
                </c:pt>
                <c:pt idx="935">
                  <c:v/>
                </c:pt>
                <c:pt idx="936">
                  <c:v/>
                </c:pt>
                <c:pt idx="937">
                  <c:v/>
                </c:pt>
                <c:pt idx="938">
                  <c:v/>
                </c:pt>
                <c:pt idx="939">
                  <c:v/>
                </c:pt>
                <c:pt idx="940">
                  <c:v/>
                </c:pt>
                <c:pt idx="941">
                  <c:v/>
                </c:pt>
                <c:pt idx="942">
                  <c:v/>
                </c:pt>
                <c:pt idx="943">
                  <c:v/>
                </c:pt>
                <c:pt idx="944">
                  <c:v/>
                </c:pt>
                <c:pt idx="945">
                  <c:v/>
                </c:pt>
                <c:pt idx="946">
                  <c:v/>
                </c:pt>
                <c:pt idx="947">
                  <c:v/>
                </c:pt>
                <c:pt idx="948">
                  <c:v/>
                </c:pt>
                <c:pt idx="949">
                  <c:v/>
                </c:pt>
                <c:pt idx="950">
                  <c:v/>
                </c:pt>
                <c:pt idx="951">
                  <c:v/>
                </c:pt>
                <c:pt idx="952">
                  <c:v/>
                </c:pt>
                <c:pt idx="953">
                  <c:v/>
                </c:pt>
                <c:pt idx="954">
                  <c:v/>
                </c:pt>
                <c:pt idx="955">
                  <c:v/>
                </c:pt>
                <c:pt idx="956">
                  <c:v/>
                </c:pt>
                <c:pt idx="957">
                  <c:v/>
                </c:pt>
                <c:pt idx="958">
                  <c:v/>
                </c:pt>
                <c:pt idx="959">
                  <c:v/>
                </c:pt>
                <c:pt idx="960">
                  <c:v/>
                </c:pt>
                <c:pt idx="961">
                  <c:v/>
                </c:pt>
                <c:pt idx="962">
                  <c:v/>
                </c:pt>
                <c:pt idx="963">
                  <c:v/>
                </c:pt>
                <c:pt idx="964">
                  <c:v/>
                </c:pt>
                <c:pt idx="965">
                  <c:v/>
                </c:pt>
                <c:pt idx="966">
                  <c:v/>
                </c:pt>
                <c:pt idx="967">
                  <c:v/>
                </c:pt>
                <c:pt idx="968">
                  <c:v/>
                </c:pt>
                <c:pt idx="969">
                  <c:v/>
                </c:pt>
                <c:pt idx="970">
                  <c:v/>
                </c:pt>
                <c:pt idx="971">
                  <c:v/>
                </c:pt>
                <c:pt idx="972">
                  <c:v/>
                </c:pt>
                <c:pt idx="973">
                  <c:v/>
                </c:pt>
                <c:pt idx="974">
                  <c:v/>
                </c:pt>
                <c:pt idx="975">
                  <c:v/>
                </c:pt>
                <c:pt idx="976">
                  <c:v/>
                </c:pt>
                <c:pt idx="977">
                  <c:v/>
                </c:pt>
                <c:pt idx="978">
                  <c:v/>
                </c:pt>
                <c:pt idx="979">
                  <c:v/>
                </c:pt>
                <c:pt idx="980">
                  <c:v/>
                </c:pt>
                <c:pt idx="981">
                  <c:v/>
                </c:pt>
                <c:pt idx="982">
                  <c:v/>
                </c:pt>
                <c:pt idx="983">
                  <c:v/>
                </c:pt>
                <c:pt idx="984">
                  <c:v/>
                </c:pt>
                <c:pt idx="985">
                  <c:v/>
                </c:pt>
                <c:pt idx="986">
                  <c:v/>
                </c:pt>
                <c:pt idx="987">
                  <c:v/>
                </c:pt>
                <c:pt idx="988">
                  <c:v/>
                </c:pt>
                <c:pt idx="989">
                  <c:v/>
                </c:pt>
                <c:pt idx="990">
                  <c:v/>
                </c:pt>
                <c:pt idx="991">
                  <c:v/>
                </c:pt>
                <c:pt idx="992">
                  <c:v/>
                </c:pt>
                <c:pt idx="993">
                  <c:v/>
                </c:pt>
                <c:pt idx="994">
                  <c:v/>
                </c:pt>
                <c:pt idx="995">
                  <c:v/>
                </c:pt>
                <c:pt idx="996">
                  <c:v/>
                </c:pt>
                <c:pt idx="997">
                  <c:v/>
                </c:pt>
                <c:pt idx="998">
                  <c:v/>
                </c:pt>
                <c:pt idx="999">
                  <c:v/>
                </c:pt>
                <c:pt idx="1000">
                  <c:v/>
                </c:pt>
                <c:pt idx="1001">
                  <c:v/>
                </c:pt>
                <c:pt idx="1002">
                  <c:v/>
                </c:pt>
                <c:pt idx="1003">
                  <c:v/>
                </c:pt>
                <c:pt idx="1004">
                  <c:v/>
                </c:pt>
                <c:pt idx="1005">
                  <c:v/>
                </c:pt>
                <c:pt idx="1006">
                  <c:v/>
                </c:pt>
                <c:pt idx="1007">
                  <c:v/>
                </c:pt>
                <c:pt idx="1008">
                  <c:v/>
                </c:pt>
                <c:pt idx="1009">
                  <c:v/>
                </c:pt>
                <c:pt idx="1010">
                  <c:v/>
                </c:pt>
                <c:pt idx="1011">
                  <c:v/>
                </c:pt>
                <c:pt idx="1012">
                  <c:v/>
                </c:pt>
                <c:pt idx="1013">
                  <c:v/>
                </c:pt>
                <c:pt idx="1014">
                  <c:v/>
                </c:pt>
                <c:pt idx="1015">
                  <c:v/>
                </c:pt>
                <c:pt idx="1016">
                  <c:v/>
                </c:pt>
                <c:pt idx="1017">
                  <c:v/>
                </c:pt>
                <c:pt idx="1018">
                  <c:v/>
                </c:pt>
                <c:pt idx="1019">
                  <c:v/>
                </c:pt>
                <c:pt idx="1020">
                  <c:v/>
                </c:pt>
                <c:pt idx="1021">
                  <c:v/>
                </c:pt>
                <c:pt idx="1022">
                  <c:v/>
                </c:pt>
                <c:pt idx="1023">
                  <c:v/>
                </c:pt>
                <c:pt idx="1024">
                  <c:v/>
                </c:pt>
                <c:pt idx="1025">
                  <c:v/>
                </c:pt>
                <c:pt idx="1026">
                  <c:v/>
                </c:pt>
                <c:pt idx="1027">
                  <c:v/>
                </c:pt>
                <c:pt idx="1028">
                  <c:v/>
                </c:pt>
                <c:pt idx="1029">
                  <c:v/>
                </c:pt>
                <c:pt idx="1030">
                  <c:v/>
                </c:pt>
              </c:numCache>
            </c:numRef>
          </c:val>
          <c:smooth val="0"/>
        </c:ser>
        <c:marker val="0"/>
        <c:smooth val="0"/>
        <c:axId val="287213382"/>
        <c:axId val="657343547"/>
      </c:lineChart>
      <c:catAx>
        <c:axId val="287213382"/>
        <c:scaling>
          <c:orientation val="minMax"/>
        </c:scaling>
        <c:axPos val="b"/>
        <c:crossAx val="657343547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657343547"/>
        <c:scaling>
          <c:orientation val="minMax"/>
          <c:min val="150"/>
        </c:scaling>
        <c:axPos val="l"/>
        <c:crossAx val="287213382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26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ex2_D30_heatTemp2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Sheet1!$A$2:$A$1033</c:f>
              <c:numCache>
                <c:formatCode>General</c:formatCode>
                <c:ptCount val="1032"/>
                <c:pt idx="0">
                  <c:v>41.03</c:v>
                </c:pt>
                <c:pt idx="1">
                  <c:v>41.26</c:v>
                </c:pt>
                <c:pt idx="2">
                  <c:v>41.51</c:v>
                </c:pt>
                <c:pt idx="3">
                  <c:v>41.79</c:v>
                </c:pt>
                <c:pt idx="4">
                  <c:v>42.01</c:v>
                </c:pt>
                <c:pt idx="5">
                  <c:v>42.29</c:v>
                </c:pt>
                <c:pt idx="6">
                  <c:v>42.53</c:v>
                </c:pt>
                <c:pt idx="7">
                  <c:v>42.75</c:v>
                </c:pt>
                <c:pt idx="8">
                  <c:v>43.02</c:v>
                </c:pt>
                <c:pt idx="9">
                  <c:v>43.26</c:v>
                </c:pt>
                <c:pt idx="10">
                  <c:v>43.54</c:v>
                </c:pt>
                <c:pt idx="11">
                  <c:v>43.77</c:v>
                </c:pt>
                <c:pt idx="12">
                  <c:v>44.02</c:v>
                </c:pt>
                <c:pt idx="13">
                  <c:v>44.25</c:v>
                </c:pt>
                <c:pt idx="14">
                  <c:v>44.53</c:v>
                </c:pt>
                <c:pt idx="15">
                  <c:v>44.76</c:v>
                </c:pt>
                <c:pt idx="16">
                  <c:v>45.04</c:v>
                </c:pt>
                <c:pt idx="17">
                  <c:v>45.28</c:v>
                </c:pt>
                <c:pt idx="18">
                  <c:v>45.51</c:v>
                </c:pt>
                <c:pt idx="19">
                  <c:v>45.79</c:v>
                </c:pt>
                <c:pt idx="20">
                  <c:v>46.03</c:v>
                </c:pt>
                <c:pt idx="21">
                  <c:v>46.26</c:v>
                </c:pt>
                <c:pt idx="22">
                  <c:v>46.54</c:v>
                </c:pt>
                <c:pt idx="23">
                  <c:v>46.79</c:v>
                </c:pt>
                <c:pt idx="24">
                  <c:v>47.02</c:v>
                </c:pt>
                <c:pt idx="25">
                  <c:v>47.26</c:v>
                </c:pt>
                <c:pt idx="26">
                  <c:v>47.54</c:v>
                </c:pt>
                <c:pt idx="27">
                  <c:v>47.77</c:v>
                </c:pt>
                <c:pt idx="28">
                  <c:v>48.01</c:v>
                </c:pt>
                <c:pt idx="29">
                  <c:v>48.29</c:v>
                </c:pt>
                <c:pt idx="30">
                  <c:v>48.52</c:v>
                </c:pt>
                <c:pt idx="31">
                  <c:v>48.79</c:v>
                </c:pt>
                <c:pt idx="32">
                  <c:v>49.03</c:v>
                </c:pt>
                <c:pt idx="33">
                  <c:v>49.26</c:v>
                </c:pt>
                <c:pt idx="34">
                  <c:v>49.54</c:v>
                </c:pt>
                <c:pt idx="35">
                  <c:v>49.78</c:v>
                </c:pt>
                <c:pt idx="36">
                  <c:v>50.01</c:v>
                </c:pt>
                <c:pt idx="37">
                  <c:v>50.29</c:v>
                </c:pt>
                <c:pt idx="38">
                  <c:v>50.53</c:v>
                </c:pt>
                <c:pt idx="39">
                  <c:v>50.76</c:v>
                </c:pt>
                <c:pt idx="40">
                  <c:v>51.04</c:v>
                </c:pt>
                <c:pt idx="41">
                  <c:v>51.28</c:v>
                </c:pt>
                <c:pt idx="42">
                  <c:v>51.51</c:v>
                </c:pt>
                <c:pt idx="43">
                  <c:v>51.8</c:v>
                </c:pt>
                <c:pt idx="44">
                  <c:v>52.03</c:v>
                </c:pt>
                <c:pt idx="45">
                  <c:v>52.26</c:v>
                </c:pt>
                <c:pt idx="46">
                  <c:v>52.55</c:v>
                </c:pt>
                <c:pt idx="47">
                  <c:v>52.78</c:v>
                </c:pt>
                <c:pt idx="48">
                  <c:v>53.01</c:v>
                </c:pt>
                <c:pt idx="49">
                  <c:v>53.3</c:v>
                </c:pt>
                <c:pt idx="50">
                  <c:v>53.54</c:v>
                </c:pt>
                <c:pt idx="51">
                  <c:v>53.77</c:v>
                </c:pt>
                <c:pt idx="52">
                  <c:v>54.02</c:v>
                </c:pt>
                <c:pt idx="53">
                  <c:v>54.25</c:v>
                </c:pt>
                <c:pt idx="54">
                  <c:v>54.53</c:v>
                </c:pt>
                <c:pt idx="55">
                  <c:v>54.77</c:v>
                </c:pt>
                <c:pt idx="56">
                  <c:v>55</c:v>
                </c:pt>
                <c:pt idx="57">
                  <c:v>55.28</c:v>
                </c:pt>
                <c:pt idx="58">
                  <c:v>55.52</c:v>
                </c:pt>
                <c:pt idx="59">
                  <c:v>55.75</c:v>
                </c:pt>
                <c:pt idx="60">
                  <c:v>56.03</c:v>
                </c:pt>
                <c:pt idx="61">
                  <c:v>56.27</c:v>
                </c:pt>
                <c:pt idx="62">
                  <c:v>56.51</c:v>
                </c:pt>
                <c:pt idx="63">
                  <c:v>56.79</c:v>
                </c:pt>
                <c:pt idx="64">
                  <c:v>57.02</c:v>
                </c:pt>
                <c:pt idx="65">
                  <c:v>57.26</c:v>
                </c:pt>
                <c:pt idx="66">
                  <c:v>57.54</c:v>
                </c:pt>
                <c:pt idx="67">
                  <c:v>57.78</c:v>
                </c:pt>
                <c:pt idx="68">
                  <c:v>58.02</c:v>
                </c:pt>
                <c:pt idx="69">
                  <c:v>58.25</c:v>
                </c:pt>
                <c:pt idx="70">
                  <c:v>58.53</c:v>
                </c:pt>
                <c:pt idx="71">
                  <c:v>58.79</c:v>
                </c:pt>
                <c:pt idx="72">
                  <c:v>59.02</c:v>
                </c:pt>
                <c:pt idx="73">
                  <c:v>59.26</c:v>
                </c:pt>
                <c:pt idx="74">
                  <c:v>59.54</c:v>
                </c:pt>
                <c:pt idx="75">
                  <c:v>59.77</c:v>
                </c:pt>
                <c:pt idx="76">
                  <c:v>60.01</c:v>
                </c:pt>
                <c:pt idx="77">
                  <c:v>60.28</c:v>
                </c:pt>
                <c:pt idx="78">
                  <c:v>60.51</c:v>
                </c:pt>
                <c:pt idx="79">
                  <c:v>60.8</c:v>
                </c:pt>
                <c:pt idx="80">
                  <c:v>61.03</c:v>
                </c:pt>
                <c:pt idx="81">
                  <c:v>61.26</c:v>
                </c:pt>
                <c:pt idx="82">
                  <c:v>61.55</c:v>
                </c:pt>
                <c:pt idx="83">
                  <c:v>61.78</c:v>
                </c:pt>
                <c:pt idx="84">
                  <c:v>62.01</c:v>
                </c:pt>
                <c:pt idx="85">
                  <c:v>62.3</c:v>
                </c:pt>
                <c:pt idx="86">
                  <c:v>62.53</c:v>
                </c:pt>
                <c:pt idx="87">
                  <c:v>62.76</c:v>
                </c:pt>
                <c:pt idx="88">
                  <c:v>63.05</c:v>
                </c:pt>
                <c:pt idx="89">
                  <c:v>63.28</c:v>
                </c:pt>
                <c:pt idx="90">
                  <c:v>63.51</c:v>
                </c:pt>
                <c:pt idx="91">
                  <c:v>63.8</c:v>
                </c:pt>
                <c:pt idx="92">
                  <c:v>64.04</c:v>
                </c:pt>
                <c:pt idx="93">
                  <c:v>64.27</c:v>
                </c:pt>
                <c:pt idx="94">
                  <c:v>64.51</c:v>
                </c:pt>
                <c:pt idx="95">
                  <c:v>64.79</c:v>
                </c:pt>
                <c:pt idx="96">
                  <c:v>65.04</c:v>
                </c:pt>
                <c:pt idx="97">
                  <c:v>65.28</c:v>
                </c:pt>
                <c:pt idx="98">
                  <c:v>65.52</c:v>
                </c:pt>
                <c:pt idx="99">
                  <c:v>65.76</c:v>
                </c:pt>
                <c:pt idx="100">
                  <c:v>66.06</c:v>
                </c:pt>
                <c:pt idx="101">
                  <c:v>66.28</c:v>
                </c:pt>
                <c:pt idx="102">
                  <c:v>66.56</c:v>
                </c:pt>
                <c:pt idx="103">
                  <c:v>66.8</c:v>
                </c:pt>
                <c:pt idx="104">
                  <c:v>67.02</c:v>
                </c:pt>
                <c:pt idx="105">
                  <c:v>67.3</c:v>
                </c:pt>
                <c:pt idx="106">
                  <c:v>67.54</c:v>
                </c:pt>
                <c:pt idx="107">
                  <c:v>67.78</c:v>
                </c:pt>
                <c:pt idx="108">
                  <c:v>68</c:v>
                </c:pt>
                <c:pt idx="109">
                  <c:v>68.3</c:v>
                </c:pt>
                <c:pt idx="110">
                  <c:v>68.54</c:v>
                </c:pt>
                <c:pt idx="111">
                  <c:v>68.75</c:v>
                </c:pt>
                <c:pt idx="112">
                  <c:v>69.01</c:v>
                </c:pt>
                <c:pt idx="113">
                  <c:v>69.27</c:v>
                </c:pt>
                <c:pt idx="114">
                  <c:v>69.51</c:v>
                </c:pt>
                <c:pt idx="115">
                  <c:v>69.75</c:v>
                </c:pt>
                <c:pt idx="116">
                  <c:v>70.01</c:v>
                </c:pt>
                <c:pt idx="117">
                  <c:v>70.28</c:v>
                </c:pt>
                <c:pt idx="118">
                  <c:v>70.51</c:v>
                </c:pt>
                <c:pt idx="119">
                  <c:v>70.78</c:v>
                </c:pt>
                <c:pt idx="120">
                  <c:v>71.02</c:v>
                </c:pt>
                <c:pt idx="121">
                  <c:v>71.25</c:v>
                </c:pt>
                <c:pt idx="122">
                  <c:v>71.53</c:v>
                </c:pt>
                <c:pt idx="123">
                  <c:v>71.77</c:v>
                </c:pt>
                <c:pt idx="124">
                  <c:v>72</c:v>
                </c:pt>
                <c:pt idx="125">
                  <c:v>72.28</c:v>
                </c:pt>
                <c:pt idx="126">
                  <c:v>72.52</c:v>
                </c:pt>
                <c:pt idx="127">
                  <c:v>72.76</c:v>
                </c:pt>
                <c:pt idx="128">
                  <c:v>73.04</c:v>
                </c:pt>
                <c:pt idx="129">
                  <c:v>73.28</c:v>
                </c:pt>
                <c:pt idx="130">
                  <c:v>73.51</c:v>
                </c:pt>
                <c:pt idx="131">
                  <c:v>73.79</c:v>
                </c:pt>
                <c:pt idx="132">
                  <c:v>74.02</c:v>
                </c:pt>
                <c:pt idx="133">
                  <c:v>74.25</c:v>
                </c:pt>
                <c:pt idx="134">
                  <c:v>74.53</c:v>
                </c:pt>
                <c:pt idx="135">
                  <c:v>74.77</c:v>
                </c:pt>
                <c:pt idx="136">
                  <c:v>75</c:v>
                </c:pt>
                <c:pt idx="137">
                  <c:v>75.28</c:v>
                </c:pt>
                <c:pt idx="138">
                  <c:v>75.52</c:v>
                </c:pt>
                <c:pt idx="139">
                  <c:v>75.75</c:v>
                </c:pt>
                <c:pt idx="140">
                  <c:v>76.03</c:v>
                </c:pt>
                <c:pt idx="141">
                  <c:v>76.27</c:v>
                </c:pt>
                <c:pt idx="142">
                  <c:v>76.5</c:v>
                </c:pt>
                <c:pt idx="143">
                  <c:v>76.78</c:v>
                </c:pt>
                <c:pt idx="144">
                  <c:v>77.02</c:v>
                </c:pt>
                <c:pt idx="145">
                  <c:v>77.25</c:v>
                </c:pt>
                <c:pt idx="146">
                  <c:v>77.53</c:v>
                </c:pt>
                <c:pt idx="147">
                  <c:v>77.77</c:v>
                </c:pt>
                <c:pt idx="148">
                  <c:v>78</c:v>
                </c:pt>
                <c:pt idx="149">
                  <c:v>78.28</c:v>
                </c:pt>
                <c:pt idx="150">
                  <c:v>78.51</c:v>
                </c:pt>
                <c:pt idx="151">
                  <c:v>78.79</c:v>
                </c:pt>
                <c:pt idx="152">
                  <c:v>79.03</c:v>
                </c:pt>
                <c:pt idx="153">
                  <c:v>79.27</c:v>
                </c:pt>
                <c:pt idx="154">
                  <c:v>79.55</c:v>
                </c:pt>
                <c:pt idx="155">
                  <c:v>79.79</c:v>
                </c:pt>
                <c:pt idx="156">
                  <c:v>80.02</c:v>
                </c:pt>
                <c:pt idx="157">
                  <c:v>80.26</c:v>
                </c:pt>
                <c:pt idx="158">
                  <c:v>80.54</c:v>
                </c:pt>
                <c:pt idx="159">
                  <c:v>80.77</c:v>
                </c:pt>
                <c:pt idx="160">
                  <c:v>81.01</c:v>
                </c:pt>
                <c:pt idx="161">
                  <c:v>81.3</c:v>
                </c:pt>
                <c:pt idx="162">
                  <c:v>81.53</c:v>
                </c:pt>
                <c:pt idx="163">
                  <c:v>81.76</c:v>
                </c:pt>
                <c:pt idx="164">
                  <c:v>82.05</c:v>
                </c:pt>
                <c:pt idx="165">
                  <c:v>82.27</c:v>
                </c:pt>
                <c:pt idx="166">
                  <c:v>82.51</c:v>
                </c:pt>
                <c:pt idx="167">
                  <c:v>82.79</c:v>
                </c:pt>
                <c:pt idx="168">
                  <c:v>83.02</c:v>
                </c:pt>
                <c:pt idx="169">
                  <c:v>83.26</c:v>
                </c:pt>
                <c:pt idx="170">
                  <c:v>83.54</c:v>
                </c:pt>
                <c:pt idx="171">
                  <c:v>83.78</c:v>
                </c:pt>
                <c:pt idx="172">
                  <c:v>84.01</c:v>
                </c:pt>
                <c:pt idx="173">
                  <c:v>84.3</c:v>
                </c:pt>
                <c:pt idx="174">
                  <c:v>84.53</c:v>
                </c:pt>
                <c:pt idx="175">
                  <c:v>84.76</c:v>
                </c:pt>
                <c:pt idx="176">
                  <c:v>85.05</c:v>
                </c:pt>
                <c:pt idx="177">
                  <c:v>85.28</c:v>
                </c:pt>
                <c:pt idx="178">
                  <c:v>85.51</c:v>
                </c:pt>
                <c:pt idx="179">
                  <c:v>85.8</c:v>
                </c:pt>
                <c:pt idx="180">
                  <c:v>86.03</c:v>
                </c:pt>
                <c:pt idx="181">
                  <c:v>86.26</c:v>
                </c:pt>
                <c:pt idx="182">
                  <c:v>86.51</c:v>
                </c:pt>
                <c:pt idx="183">
                  <c:v>86.79</c:v>
                </c:pt>
                <c:pt idx="184">
                  <c:v>87.02</c:v>
                </c:pt>
                <c:pt idx="185">
                  <c:v>87.26</c:v>
                </c:pt>
                <c:pt idx="186">
                  <c:v>87.54</c:v>
                </c:pt>
                <c:pt idx="187">
                  <c:v>87.77</c:v>
                </c:pt>
                <c:pt idx="188">
                  <c:v>88.01</c:v>
                </c:pt>
                <c:pt idx="189">
                  <c:v>88.29</c:v>
                </c:pt>
                <c:pt idx="190">
                  <c:v>88.52</c:v>
                </c:pt>
                <c:pt idx="191">
                  <c:v>88.76</c:v>
                </c:pt>
                <c:pt idx="192">
                  <c:v>89.04</c:v>
                </c:pt>
                <c:pt idx="193">
                  <c:v>89.28</c:v>
                </c:pt>
                <c:pt idx="194">
                  <c:v>89.51</c:v>
                </c:pt>
                <c:pt idx="195">
                  <c:v>89.79</c:v>
                </c:pt>
                <c:pt idx="196">
                  <c:v>90.03</c:v>
                </c:pt>
                <c:pt idx="197">
                  <c:v>90.26</c:v>
                </c:pt>
                <c:pt idx="198">
                  <c:v>90.55</c:v>
                </c:pt>
                <c:pt idx="199">
                  <c:v>90.78</c:v>
                </c:pt>
                <c:pt idx="200">
                  <c:v>91.01</c:v>
                </c:pt>
                <c:pt idx="201">
                  <c:v>91.3</c:v>
                </c:pt>
                <c:pt idx="202">
                  <c:v>91.53</c:v>
                </c:pt>
                <c:pt idx="203">
                  <c:v>91.76</c:v>
                </c:pt>
                <c:pt idx="204">
                  <c:v>92.05</c:v>
                </c:pt>
                <c:pt idx="205">
                  <c:v>92.28</c:v>
                </c:pt>
                <c:pt idx="206">
                  <c:v>92.51</c:v>
                </c:pt>
                <c:pt idx="207">
                  <c:v>92.8</c:v>
                </c:pt>
                <c:pt idx="208">
                  <c:v>93.03</c:v>
                </c:pt>
                <c:pt idx="209">
                  <c:v>93.26</c:v>
                </c:pt>
                <c:pt idx="210">
                  <c:v>93.55</c:v>
                </c:pt>
                <c:pt idx="211">
                  <c:v>93.78</c:v>
                </c:pt>
                <c:pt idx="212">
                  <c:v>94.02</c:v>
                </c:pt>
                <c:pt idx="213">
                  <c:v>94.26</c:v>
                </c:pt>
                <c:pt idx="214">
                  <c:v>94.54</c:v>
                </c:pt>
                <c:pt idx="215">
                  <c:v>94.77</c:v>
                </c:pt>
                <c:pt idx="216">
                  <c:v>95.01</c:v>
                </c:pt>
                <c:pt idx="217">
                  <c:v>95.29</c:v>
                </c:pt>
                <c:pt idx="218">
                  <c:v>95.53</c:v>
                </c:pt>
                <c:pt idx="219">
                  <c:v>95.76</c:v>
                </c:pt>
                <c:pt idx="220">
                  <c:v>96.05</c:v>
                </c:pt>
                <c:pt idx="221">
                  <c:v>96.28</c:v>
                </c:pt>
                <c:pt idx="222">
                  <c:v>96.51</c:v>
                </c:pt>
                <c:pt idx="223">
                  <c:v>96.76</c:v>
                </c:pt>
                <c:pt idx="224">
                  <c:v>97.04</c:v>
                </c:pt>
                <c:pt idx="225">
                  <c:v>97.28</c:v>
                </c:pt>
                <c:pt idx="226">
                  <c:v>97.51</c:v>
                </c:pt>
                <c:pt idx="227">
                  <c:v>97.79</c:v>
                </c:pt>
                <c:pt idx="228">
                  <c:v>98.03</c:v>
                </c:pt>
                <c:pt idx="229">
                  <c:v>98.26</c:v>
                </c:pt>
                <c:pt idx="230">
                  <c:v>98.54</c:v>
                </c:pt>
                <c:pt idx="231">
                  <c:v>98.78</c:v>
                </c:pt>
                <c:pt idx="232">
                  <c:v>99.01</c:v>
                </c:pt>
                <c:pt idx="233">
                  <c:v>99.29</c:v>
                </c:pt>
                <c:pt idx="234">
                  <c:v>99.53</c:v>
                </c:pt>
                <c:pt idx="235">
                  <c:v>99.76</c:v>
                </c:pt>
                <c:pt idx="236">
                  <c:v>100.04</c:v>
                </c:pt>
                <c:pt idx="237">
                  <c:v>100.28</c:v>
                </c:pt>
                <c:pt idx="238">
                  <c:v>100.52</c:v>
                </c:pt>
                <c:pt idx="239">
                  <c:v>100.75</c:v>
                </c:pt>
                <c:pt idx="240">
                  <c:v>101.03</c:v>
                </c:pt>
                <c:pt idx="241">
                  <c:v>101.27</c:v>
                </c:pt>
                <c:pt idx="242">
                  <c:v>101.5</c:v>
                </c:pt>
                <c:pt idx="243">
                  <c:v>101.78</c:v>
                </c:pt>
                <c:pt idx="244">
                  <c:v>102.02</c:v>
                </c:pt>
                <c:pt idx="245">
                  <c:v>102.25</c:v>
                </c:pt>
                <c:pt idx="246">
                  <c:v>102.53</c:v>
                </c:pt>
                <c:pt idx="247">
                  <c:v>102.76</c:v>
                </c:pt>
                <c:pt idx="248">
                  <c:v>103.04</c:v>
                </c:pt>
                <c:pt idx="249">
                  <c:v>103.28</c:v>
                </c:pt>
                <c:pt idx="250">
                  <c:v>103.51</c:v>
                </c:pt>
                <c:pt idx="251">
                  <c:v>103.79</c:v>
                </c:pt>
                <c:pt idx="252">
                  <c:v>104.03</c:v>
                </c:pt>
                <c:pt idx="253">
                  <c:v>104.26</c:v>
                </c:pt>
                <c:pt idx="254">
                  <c:v>104.54</c:v>
                </c:pt>
                <c:pt idx="255">
                  <c:v>104.78</c:v>
                </c:pt>
                <c:pt idx="256">
                  <c:v>105.01</c:v>
                </c:pt>
                <c:pt idx="257">
                  <c:v>105.29</c:v>
                </c:pt>
                <c:pt idx="258">
                  <c:v>105.52</c:v>
                </c:pt>
                <c:pt idx="259">
                  <c:v>105.76</c:v>
                </c:pt>
                <c:pt idx="260">
                  <c:v>106.05</c:v>
                </c:pt>
                <c:pt idx="261">
                  <c:v>106.28</c:v>
                </c:pt>
                <c:pt idx="262">
                  <c:v>106.52</c:v>
                </c:pt>
                <c:pt idx="263">
                  <c:v>106.8</c:v>
                </c:pt>
                <c:pt idx="264">
                  <c:v>107.03</c:v>
                </c:pt>
                <c:pt idx="265">
                  <c:v>107.27</c:v>
                </c:pt>
                <c:pt idx="266">
                  <c:v>107.5</c:v>
                </c:pt>
                <c:pt idx="267">
                  <c:v>107.78</c:v>
                </c:pt>
                <c:pt idx="268">
                  <c:v>108.02</c:v>
                </c:pt>
                <c:pt idx="269">
                  <c:v>108.25</c:v>
                </c:pt>
                <c:pt idx="270">
                  <c:v>108.53</c:v>
                </c:pt>
                <c:pt idx="271">
                  <c:v>108.77</c:v>
                </c:pt>
                <c:pt idx="272">
                  <c:v>109.01</c:v>
                </c:pt>
                <c:pt idx="273">
                  <c:v>109.29</c:v>
                </c:pt>
                <c:pt idx="274">
                  <c:v>109.52</c:v>
                </c:pt>
                <c:pt idx="275">
                  <c:v>109.76</c:v>
                </c:pt>
                <c:pt idx="276">
                  <c:v>110.04</c:v>
                </c:pt>
                <c:pt idx="277">
                  <c:v>110.27</c:v>
                </c:pt>
                <c:pt idx="278">
                  <c:v>110.51</c:v>
                </c:pt>
                <c:pt idx="279">
                  <c:v>110.79</c:v>
                </c:pt>
                <c:pt idx="280">
                  <c:v>111.02</c:v>
                </c:pt>
                <c:pt idx="281">
                  <c:v>111.26</c:v>
                </c:pt>
                <c:pt idx="282">
                  <c:v>111.54</c:v>
                </c:pt>
                <c:pt idx="283">
                  <c:v>111.77</c:v>
                </c:pt>
                <c:pt idx="284">
                  <c:v>112.01</c:v>
                </c:pt>
                <c:pt idx="285">
                  <c:v>112.29</c:v>
                </c:pt>
                <c:pt idx="286">
                  <c:v>112.52</c:v>
                </c:pt>
                <c:pt idx="287">
                  <c:v>112.76</c:v>
                </c:pt>
                <c:pt idx="288">
                  <c:v>113.04</c:v>
                </c:pt>
                <c:pt idx="289">
                  <c:v>113.27</c:v>
                </c:pt>
                <c:pt idx="290">
                  <c:v>113.51</c:v>
                </c:pt>
                <c:pt idx="291">
                  <c:v>113.79</c:v>
                </c:pt>
                <c:pt idx="292">
                  <c:v>114.02</c:v>
                </c:pt>
                <c:pt idx="293">
                  <c:v>114.26</c:v>
                </c:pt>
                <c:pt idx="294">
                  <c:v>114.54</c:v>
                </c:pt>
                <c:pt idx="295">
                  <c:v>114.78</c:v>
                </c:pt>
                <c:pt idx="296">
                  <c:v>115.01</c:v>
                </c:pt>
                <c:pt idx="297">
                  <c:v>115.29</c:v>
                </c:pt>
                <c:pt idx="298">
                  <c:v>115.53</c:v>
                </c:pt>
                <c:pt idx="299">
                  <c:v>115.76</c:v>
                </c:pt>
                <c:pt idx="300">
                  <c:v>116.04</c:v>
                </c:pt>
                <c:pt idx="301">
                  <c:v>116.28</c:v>
                </c:pt>
                <c:pt idx="302">
                  <c:v>116.51</c:v>
                </c:pt>
                <c:pt idx="303">
                  <c:v>116.78</c:v>
                </c:pt>
                <c:pt idx="304">
                  <c:v>117.02</c:v>
                </c:pt>
                <c:pt idx="305">
                  <c:v>117.25</c:v>
                </c:pt>
                <c:pt idx="306">
                  <c:v>117.53</c:v>
                </c:pt>
                <c:pt idx="307">
                  <c:v>117.77</c:v>
                </c:pt>
                <c:pt idx="308">
                  <c:v>118</c:v>
                </c:pt>
                <c:pt idx="309">
                  <c:v>118.28</c:v>
                </c:pt>
                <c:pt idx="310">
                  <c:v>118.52</c:v>
                </c:pt>
                <c:pt idx="311">
                  <c:v>118.79</c:v>
                </c:pt>
                <c:pt idx="312">
                  <c:v>119.02</c:v>
                </c:pt>
                <c:pt idx="313">
                  <c:v>119.26</c:v>
                </c:pt>
                <c:pt idx="314">
                  <c:v>119.54</c:v>
                </c:pt>
                <c:pt idx="315">
                  <c:v>119.77</c:v>
                </c:pt>
                <c:pt idx="316">
                  <c:v>120.01</c:v>
                </c:pt>
                <c:pt idx="317">
                  <c:v>120.29</c:v>
                </c:pt>
                <c:pt idx="318">
                  <c:v>120.52</c:v>
                </c:pt>
                <c:pt idx="319">
                  <c:v>120.76</c:v>
                </c:pt>
                <c:pt idx="320">
                  <c:v>121.04</c:v>
                </c:pt>
                <c:pt idx="321">
                  <c:v>121.27</c:v>
                </c:pt>
                <c:pt idx="322">
                  <c:v>121.51</c:v>
                </c:pt>
                <c:pt idx="323">
                  <c:v>121.79</c:v>
                </c:pt>
                <c:pt idx="324">
                  <c:v>122.02</c:v>
                </c:pt>
                <c:pt idx="325">
                  <c:v>122.25</c:v>
                </c:pt>
                <c:pt idx="326">
                  <c:v>122.52</c:v>
                </c:pt>
                <c:pt idx="327">
                  <c:v>122.76</c:v>
                </c:pt>
                <c:pt idx="328">
                  <c:v>123.04</c:v>
                </c:pt>
                <c:pt idx="329">
                  <c:v>123.27</c:v>
                </c:pt>
                <c:pt idx="330">
                  <c:v>123.51</c:v>
                </c:pt>
                <c:pt idx="331">
                  <c:v>123.79</c:v>
                </c:pt>
                <c:pt idx="332">
                  <c:v>124.02</c:v>
                </c:pt>
                <c:pt idx="333">
                  <c:v>124.26</c:v>
                </c:pt>
                <c:pt idx="334">
                  <c:v>124.54</c:v>
                </c:pt>
                <c:pt idx="335">
                  <c:v>124.77</c:v>
                </c:pt>
                <c:pt idx="336">
                  <c:v>125.01</c:v>
                </c:pt>
                <c:pt idx="337">
                  <c:v>125.29</c:v>
                </c:pt>
                <c:pt idx="338">
                  <c:v>125.52</c:v>
                </c:pt>
                <c:pt idx="339">
                  <c:v>125.76</c:v>
                </c:pt>
                <c:pt idx="340">
                  <c:v>126.04</c:v>
                </c:pt>
                <c:pt idx="341">
                  <c:v>126.27</c:v>
                </c:pt>
                <c:pt idx="342">
                  <c:v>126.51</c:v>
                </c:pt>
                <c:pt idx="343">
                  <c:v>126.79</c:v>
                </c:pt>
                <c:pt idx="344">
                  <c:v>127.02</c:v>
                </c:pt>
                <c:pt idx="345">
                  <c:v>127.26</c:v>
                </c:pt>
                <c:pt idx="346">
                  <c:v>127.54</c:v>
                </c:pt>
                <c:pt idx="347">
                  <c:v>127.77</c:v>
                </c:pt>
                <c:pt idx="348">
                  <c:v>128.01</c:v>
                </c:pt>
                <c:pt idx="349">
                  <c:v>128.29</c:v>
                </c:pt>
                <c:pt idx="350">
                  <c:v>128.52</c:v>
                </c:pt>
                <c:pt idx="351">
                  <c:v>128.75</c:v>
                </c:pt>
                <c:pt idx="352">
                  <c:v>129.03</c:v>
                </c:pt>
                <c:pt idx="353">
                  <c:v>129.27</c:v>
                </c:pt>
                <c:pt idx="354">
                  <c:v>129.5</c:v>
                </c:pt>
                <c:pt idx="355">
                  <c:v>129.78</c:v>
                </c:pt>
                <c:pt idx="356">
                  <c:v>130.02</c:v>
                </c:pt>
                <c:pt idx="357">
                  <c:v>130.29</c:v>
                </c:pt>
                <c:pt idx="358">
                  <c:v>130.53</c:v>
                </c:pt>
                <c:pt idx="359">
                  <c:v>130.76</c:v>
                </c:pt>
                <c:pt idx="360">
                  <c:v>131.04</c:v>
                </c:pt>
                <c:pt idx="361">
                  <c:v>131.28</c:v>
                </c:pt>
                <c:pt idx="362">
                  <c:v>131.51</c:v>
                </c:pt>
                <c:pt idx="363">
                  <c:v>131.79</c:v>
                </c:pt>
                <c:pt idx="364">
                  <c:v>132.03</c:v>
                </c:pt>
                <c:pt idx="365">
                  <c:v>132.26</c:v>
                </c:pt>
                <c:pt idx="366">
                  <c:v>132.53</c:v>
                </c:pt>
                <c:pt idx="367">
                  <c:v>132.76</c:v>
                </c:pt>
                <c:pt idx="368">
                  <c:v>133.05</c:v>
                </c:pt>
                <c:pt idx="369">
                  <c:v>133.28</c:v>
                </c:pt>
                <c:pt idx="370">
                  <c:v>133.51</c:v>
                </c:pt>
                <c:pt idx="371">
                  <c:v>133.8</c:v>
                </c:pt>
                <c:pt idx="372">
                  <c:v>134.03</c:v>
                </c:pt>
                <c:pt idx="373">
                  <c:v>134.26</c:v>
                </c:pt>
                <c:pt idx="374">
                  <c:v>134.54</c:v>
                </c:pt>
                <c:pt idx="375">
                  <c:v>134.77</c:v>
                </c:pt>
                <c:pt idx="376">
                  <c:v>135.01</c:v>
                </c:pt>
                <c:pt idx="377">
                  <c:v>135.29</c:v>
                </c:pt>
                <c:pt idx="378">
                  <c:v>135.52</c:v>
                </c:pt>
                <c:pt idx="379">
                  <c:v>135.76</c:v>
                </c:pt>
                <c:pt idx="380">
                  <c:v>136.04</c:v>
                </c:pt>
                <c:pt idx="381">
                  <c:v>136.27</c:v>
                </c:pt>
                <c:pt idx="382">
                  <c:v>136.51</c:v>
                </c:pt>
                <c:pt idx="383">
                  <c:v>136.79</c:v>
                </c:pt>
                <c:pt idx="384">
                  <c:v>137.02</c:v>
                </c:pt>
                <c:pt idx="385">
                  <c:v>137.26</c:v>
                </c:pt>
                <c:pt idx="386">
                  <c:v>137.54</c:v>
                </c:pt>
                <c:pt idx="387">
                  <c:v>137.77</c:v>
                </c:pt>
                <c:pt idx="388">
                  <c:v>138.01</c:v>
                </c:pt>
                <c:pt idx="389">
                  <c:v>138.28</c:v>
                </c:pt>
                <c:pt idx="390">
                  <c:v>138.51</c:v>
                </c:pt>
                <c:pt idx="391">
                  <c:v>138.79</c:v>
                </c:pt>
                <c:pt idx="392">
                  <c:v>139.03</c:v>
                </c:pt>
                <c:pt idx="393">
                  <c:v>139.26</c:v>
                </c:pt>
                <c:pt idx="394">
                  <c:v>139.5</c:v>
                </c:pt>
                <c:pt idx="395">
                  <c:v>139.78</c:v>
                </c:pt>
                <c:pt idx="396">
                  <c:v>140.02</c:v>
                </c:pt>
                <c:pt idx="397">
                  <c:v>140.25</c:v>
                </c:pt>
                <c:pt idx="398">
                  <c:v>140.53</c:v>
                </c:pt>
                <c:pt idx="399">
                  <c:v>140.77</c:v>
                </c:pt>
                <c:pt idx="400">
                  <c:v>141</c:v>
                </c:pt>
                <c:pt idx="401">
                  <c:v>141.28</c:v>
                </c:pt>
                <c:pt idx="402">
                  <c:v>141.52</c:v>
                </c:pt>
                <c:pt idx="403">
                  <c:v>141.75</c:v>
                </c:pt>
                <c:pt idx="404">
                  <c:v>142.03</c:v>
                </c:pt>
                <c:pt idx="405">
                  <c:v>142.3</c:v>
                </c:pt>
                <c:pt idx="406">
                  <c:v>142.54</c:v>
                </c:pt>
                <c:pt idx="407">
                  <c:v>142.78</c:v>
                </c:pt>
                <c:pt idx="408">
                  <c:v>143.02</c:v>
                </c:pt>
                <c:pt idx="409">
                  <c:v>143.26</c:v>
                </c:pt>
                <c:pt idx="410">
                  <c:v>143.51</c:v>
                </c:pt>
                <c:pt idx="411">
                  <c:v>143.79</c:v>
                </c:pt>
                <c:pt idx="412">
                  <c:v>144.02</c:v>
                </c:pt>
                <c:pt idx="413">
                  <c:v>144.26</c:v>
                </c:pt>
                <c:pt idx="414">
                  <c:v>144.54</c:v>
                </c:pt>
                <c:pt idx="415">
                  <c:v>144.77</c:v>
                </c:pt>
                <c:pt idx="416">
                  <c:v>145.01</c:v>
                </c:pt>
                <c:pt idx="417">
                  <c:v>145.28</c:v>
                </c:pt>
                <c:pt idx="418">
                  <c:v>145.52</c:v>
                </c:pt>
                <c:pt idx="419">
                  <c:v>145.75</c:v>
                </c:pt>
                <c:pt idx="420">
                  <c:v>146.03</c:v>
                </c:pt>
                <c:pt idx="421">
                  <c:v>146.27</c:v>
                </c:pt>
                <c:pt idx="422">
                  <c:v>146.5</c:v>
                </c:pt>
                <c:pt idx="423">
                  <c:v>146.78</c:v>
                </c:pt>
                <c:pt idx="424">
                  <c:v>147.02</c:v>
                </c:pt>
                <c:pt idx="425">
                  <c:v>147.25</c:v>
                </c:pt>
                <c:pt idx="426">
                  <c:v>147.53</c:v>
                </c:pt>
                <c:pt idx="427">
                  <c:v>147.76</c:v>
                </c:pt>
                <c:pt idx="428">
                  <c:v>148.05</c:v>
                </c:pt>
                <c:pt idx="429">
                  <c:v>148.28</c:v>
                </c:pt>
                <c:pt idx="430">
                  <c:v>148.51</c:v>
                </c:pt>
                <c:pt idx="431">
                  <c:v>148.8</c:v>
                </c:pt>
                <c:pt idx="432">
                  <c:v>149.03</c:v>
                </c:pt>
                <c:pt idx="433">
                  <c:v>149.26</c:v>
                </c:pt>
                <c:pt idx="434">
                  <c:v>149.55</c:v>
                </c:pt>
                <c:pt idx="435">
                  <c:v>149.78</c:v>
                </c:pt>
                <c:pt idx="436">
                  <c:v>150.01</c:v>
                </c:pt>
                <c:pt idx="437">
                  <c:v>150.26</c:v>
                </c:pt>
                <c:pt idx="438">
                  <c:v>150.54</c:v>
                </c:pt>
                <c:pt idx="439">
                  <c:v>150.77</c:v>
                </c:pt>
                <c:pt idx="440">
                  <c:v>151.01</c:v>
                </c:pt>
                <c:pt idx="441">
                  <c:v>151.29</c:v>
                </c:pt>
                <c:pt idx="442">
                  <c:v>151.52</c:v>
                </c:pt>
                <c:pt idx="443">
                  <c:v>151.76</c:v>
                </c:pt>
                <c:pt idx="444">
                  <c:v>152.04</c:v>
                </c:pt>
                <c:pt idx="445">
                  <c:v>152.27</c:v>
                </c:pt>
                <c:pt idx="446">
                  <c:v>152.51</c:v>
                </c:pt>
                <c:pt idx="447">
                  <c:v>152.79</c:v>
                </c:pt>
                <c:pt idx="448">
                  <c:v>153.02</c:v>
                </c:pt>
                <c:pt idx="449">
                  <c:v>153.26</c:v>
                </c:pt>
                <c:pt idx="450">
                  <c:v>153.54</c:v>
                </c:pt>
                <c:pt idx="451">
                  <c:v>153.77</c:v>
                </c:pt>
                <c:pt idx="452">
                  <c:v>154.01</c:v>
                </c:pt>
                <c:pt idx="453">
                  <c:v>154.29</c:v>
                </c:pt>
                <c:pt idx="454">
                  <c:v>154.53</c:v>
                </c:pt>
                <c:pt idx="455">
                  <c:v>154.76</c:v>
                </c:pt>
                <c:pt idx="456">
                  <c:v>155.05</c:v>
                </c:pt>
                <c:pt idx="457">
                  <c:v>155.27</c:v>
                </c:pt>
                <c:pt idx="458">
                  <c:v>155.51</c:v>
                </c:pt>
                <c:pt idx="459">
                  <c:v>155.79</c:v>
                </c:pt>
                <c:pt idx="460">
                  <c:v>156.02</c:v>
                </c:pt>
                <c:pt idx="461">
                  <c:v>156.26</c:v>
                </c:pt>
                <c:pt idx="462">
                  <c:v>156.54</c:v>
                </c:pt>
                <c:pt idx="463">
                  <c:v>156.78</c:v>
                </c:pt>
                <c:pt idx="464">
                  <c:v>157.01</c:v>
                </c:pt>
                <c:pt idx="465">
                  <c:v>157.29</c:v>
                </c:pt>
                <c:pt idx="466">
                  <c:v>157.53</c:v>
                </c:pt>
                <c:pt idx="467">
                  <c:v>157.77</c:v>
                </c:pt>
                <c:pt idx="468">
                  <c:v>158</c:v>
                </c:pt>
                <c:pt idx="469">
                  <c:v>158.28</c:v>
                </c:pt>
                <c:pt idx="470">
                  <c:v>158.52</c:v>
                </c:pt>
                <c:pt idx="471">
                  <c:v>158.75</c:v>
                </c:pt>
                <c:pt idx="472">
                  <c:v>159.03</c:v>
                </c:pt>
                <c:pt idx="473">
                  <c:v>159.27</c:v>
                </c:pt>
                <c:pt idx="474">
                  <c:v>159.5</c:v>
                </c:pt>
                <c:pt idx="475">
                  <c:v>159.78</c:v>
                </c:pt>
                <c:pt idx="476">
                  <c:v>160.02</c:v>
                </c:pt>
                <c:pt idx="477">
                  <c:v>160.29</c:v>
                </c:pt>
                <c:pt idx="478">
                  <c:v>160.53</c:v>
                </c:pt>
                <c:pt idx="479">
                  <c:v>160.76</c:v>
                </c:pt>
                <c:pt idx="480">
                  <c:v>161.04</c:v>
                </c:pt>
                <c:pt idx="481">
                  <c:v>161.28</c:v>
                </c:pt>
                <c:pt idx="482">
                  <c:v>161.51</c:v>
                </c:pt>
                <c:pt idx="483">
                  <c:v>161.79</c:v>
                </c:pt>
                <c:pt idx="484">
                  <c:v>162.03</c:v>
                </c:pt>
                <c:pt idx="485">
                  <c:v>162.26</c:v>
                </c:pt>
                <c:pt idx="486">
                  <c:v>162.54</c:v>
                </c:pt>
                <c:pt idx="487">
                  <c:v>162.78</c:v>
                </c:pt>
                <c:pt idx="488">
                  <c:v>163.01</c:v>
                </c:pt>
                <c:pt idx="489">
                  <c:v>163.29</c:v>
                </c:pt>
                <c:pt idx="490">
                  <c:v>163.53</c:v>
                </c:pt>
                <c:pt idx="491">
                  <c:v>163.76</c:v>
                </c:pt>
                <c:pt idx="492">
                  <c:v>164.04</c:v>
                </c:pt>
                <c:pt idx="493">
                  <c:v>164.28</c:v>
                </c:pt>
                <c:pt idx="494">
                  <c:v>164.51</c:v>
                </c:pt>
                <c:pt idx="495">
                  <c:v>164.79</c:v>
                </c:pt>
                <c:pt idx="496">
                  <c:v>165.03</c:v>
                </c:pt>
                <c:pt idx="497">
                  <c:v>165.25</c:v>
                </c:pt>
                <c:pt idx="498">
                  <c:v>165.53</c:v>
                </c:pt>
                <c:pt idx="499">
                  <c:v>165.78</c:v>
                </c:pt>
                <c:pt idx="500">
                  <c:v>166.01</c:v>
                </c:pt>
                <c:pt idx="501">
                  <c:v>166.29</c:v>
                </c:pt>
                <c:pt idx="502">
                  <c:v>166.53</c:v>
                </c:pt>
                <c:pt idx="503">
                  <c:v>166.76</c:v>
                </c:pt>
                <c:pt idx="504">
                  <c:v>167.04</c:v>
                </c:pt>
                <c:pt idx="505">
                  <c:v>167.28</c:v>
                </c:pt>
                <c:pt idx="506">
                  <c:v>167.51</c:v>
                </c:pt>
                <c:pt idx="507">
                  <c:v>167.79</c:v>
                </c:pt>
                <c:pt idx="508">
                  <c:v>168.03</c:v>
                </c:pt>
                <c:pt idx="509">
                  <c:v>168.26</c:v>
                </c:pt>
                <c:pt idx="510">
                  <c:v>168.54</c:v>
                </c:pt>
                <c:pt idx="511">
                  <c:v>168.78</c:v>
                </c:pt>
                <c:pt idx="512">
                  <c:v>169.01</c:v>
                </c:pt>
                <c:pt idx="513">
                  <c:v>169.29</c:v>
                </c:pt>
                <c:pt idx="514">
                  <c:v>169.53</c:v>
                </c:pt>
                <c:pt idx="515">
                  <c:v>169.76</c:v>
                </c:pt>
                <c:pt idx="516">
                  <c:v>170.04</c:v>
                </c:pt>
                <c:pt idx="517">
                  <c:v>170.27</c:v>
                </c:pt>
                <c:pt idx="518">
                  <c:v>170.5</c:v>
                </c:pt>
                <c:pt idx="519">
                  <c:v>170.78</c:v>
                </c:pt>
                <c:pt idx="520">
                  <c:v>171.01</c:v>
                </c:pt>
                <c:pt idx="521">
                  <c:v>171.29</c:v>
                </c:pt>
                <c:pt idx="522">
                  <c:v>171.53</c:v>
                </c:pt>
                <c:pt idx="523">
                  <c:v>171.76</c:v>
                </c:pt>
                <c:pt idx="524">
                  <c:v>172.04</c:v>
                </c:pt>
                <c:pt idx="525">
                  <c:v>172.27</c:v>
                </c:pt>
                <c:pt idx="526">
                  <c:v>172.5</c:v>
                </c:pt>
                <c:pt idx="527">
                  <c:v>172.78</c:v>
                </c:pt>
                <c:pt idx="528">
                  <c:v>173.02</c:v>
                </c:pt>
                <c:pt idx="529">
                  <c:v>173.25</c:v>
                </c:pt>
                <c:pt idx="530">
                  <c:v>173.53</c:v>
                </c:pt>
                <c:pt idx="531">
                  <c:v>173.77</c:v>
                </c:pt>
                <c:pt idx="532">
                  <c:v>174.01</c:v>
                </c:pt>
                <c:pt idx="533">
                  <c:v>174.29</c:v>
                </c:pt>
                <c:pt idx="534">
                  <c:v>174.52</c:v>
                </c:pt>
                <c:pt idx="535">
                  <c:v>174.76</c:v>
                </c:pt>
                <c:pt idx="536">
                  <c:v>175.05</c:v>
                </c:pt>
                <c:pt idx="537">
                  <c:v>175.28</c:v>
                </c:pt>
                <c:pt idx="538">
                  <c:v>175.52</c:v>
                </c:pt>
                <c:pt idx="539">
                  <c:v>175.76</c:v>
                </c:pt>
                <c:pt idx="540">
                  <c:v>176.04</c:v>
                </c:pt>
                <c:pt idx="541">
                  <c:v>176.27</c:v>
                </c:pt>
                <c:pt idx="542">
                  <c:v>176.55</c:v>
                </c:pt>
                <c:pt idx="543">
                  <c:v>176.78</c:v>
                </c:pt>
                <c:pt idx="544">
                  <c:v>177.01</c:v>
                </c:pt>
                <c:pt idx="545">
                  <c:v>177.3</c:v>
                </c:pt>
                <c:pt idx="546">
                  <c:v>177.53</c:v>
                </c:pt>
                <c:pt idx="547">
                  <c:v>177.77</c:v>
                </c:pt>
                <c:pt idx="548">
                  <c:v>178.01</c:v>
                </c:pt>
                <c:pt idx="549">
                  <c:v>178.29</c:v>
                </c:pt>
                <c:pt idx="550">
                  <c:v>178.52</c:v>
                </c:pt>
                <c:pt idx="551">
                  <c:v>178.79</c:v>
                </c:pt>
                <c:pt idx="552">
                  <c:v>179.02</c:v>
                </c:pt>
                <c:pt idx="553">
                  <c:v>179.26</c:v>
                </c:pt>
                <c:pt idx="554">
                  <c:v>179.54</c:v>
                </c:pt>
                <c:pt idx="555">
                  <c:v>179.77</c:v>
                </c:pt>
                <c:pt idx="556">
                  <c:v>180.01</c:v>
                </c:pt>
                <c:pt idx="557">
                  <c:v>180.28</c:v>
                </c:pt>
                <c:pt idx="558">
                  <c:v>180.52</c:v>
                </c:pt>
                <c:pt idx="559">
                  <c:v>180.75</c:v>
                </c:pt>
                <c:pt idx="560">
                  <c:v>181.03</c:v>
                </c:pt>
                <c:pt idx="561">
                  <c:v>181.27</c:v>
                </c:pt>
                <c:pt idx="562">
                  <c:v>181.5</c:v>
                </c:pt>
                <c:pt idx="563">
                  <c:v>181.78</c:v>
                </c:pt>
                <c:pt idx="564">
                  <c:v>182.02</c:v>
                </c:pt>
                <c:pt idx="565">
                  <c:v>182.25</c:v>
                </c:pt>
                <c:pt idx="566">
                  <c:v>182.53</c:v>
                </c:pt>
                <c:pt idx="567">
                  <c:v>182.77</c:v>
                </c:pt>
                <c:pt idx="568">
                  <c:v>183</c:v>
                </c:pt>
                <c:pt idx="569">
                  <c:v>183.28</c:v>
                </c:pt>
                <c:pt idx="570">
                  <c:v>183.52</c:v>
                </c:pt>
                <c:pt idx="571">
                  <c:v>183.75</c:v>
                </c:pt>
                <c:pt idx="572">
                  <c:v>184.03</c:v>
                </c:pt>
                <c:pt idx="573">
                  <c:v>184.27</c:v>
                </c:pt>
                <c:pt idx="574">
                  <c:v>184.5</c:v>
                </c:pt>
                <c:pt idx="575">
                  <c:v>184.78</c:v>
                </c:pt>
                <c:pt idx="576">
                  <c:v>185.02</c:v>
                </c:pt>
                <c:pt idx="577">
                  <c:v>185.26</c:v>
                </c:pt>
                <c:pt idx="578">
                  <c:v>185.54</c:v>
                </c:pt>
                <c:pt idx="579">
                  <c:v>185.77</c:v>
                </c:pt>
                <c:pt idx="580">
                  <c:v>186.01</c:v>
                </c:pt>
                <c:pt idx="581">
                  <c:v>186.29</c:v>
                </c:pt>
                <c:pt idx="582">
                  <c:v>186.52</c:v>
                </c:pt>
                <c:pt idx="583">
                  <c:v>186.76</c:v>
                </c:pt>
                <c:pt idx="584">
                  <c:v>187.04</c:v>
                </c:pt>
                <c:pt idx="585">
                  <c:v>187.27</c:v>
                </c:pt>
                <c:pt idx="586">
                  <c:v>187.55</c:v>
                </c:pt>
                <c:pt idx="587">
                  <c:v>187.78</c:v>
                </c:pt>
                <c:pt idx="588">
                  <c:v>188.02</c:v>
                </c:pt>
                <c:pt idx="589">
                  <c:v>188.25</c:v>
                </c:pt>
                <c:pt idx="590">
                  <c:v>188.53</c:v>
                </c:pt>
                <c:pt idx="591">
                  <c:v>188.76</c:v>
                </c:pt>
                <c:pt idx="592">
                  <c:v>189.05</c:v>
                </c:pt>
                <c:pt idx="593">
                  <c:v>189.29</c:v>
                </c:pt>
                <c:pt idx="594">
                  <c:v>189.52</c:v>
                </c:pt>
                <c:pt idx="595">
                  <c:v>189.76</c:v>
                </c:pt>
                <c:pt idx="596">
                  <c:v>190.04</c:v>
                </c:pt>
                <c:pt idx="597">
                  <c:v>190.28</c:v>
                </c:pt>
                <c:pt idx="598">
                  <c:v>190.51</c:v>
                </c:pt>
                <c:pt idx="599">
                  <c:v>190.8</c:v>
                </c:pt>
                <c:pt idx="600">
                  <c:v>191.03</c:v>
                </c:pt>
                <c:pt idx="601">
                  <c:v>191.26</c:v>
                </c:pt>
                <c:pt idx="602">
                  <c:v>191.55</c:v>
                </c:pt>
                <c:pt idx="603">
                  <c:v>191.78</c:v>
                </c:pt>
                <c:pt idx="604">
                  <c:v>192.01</c:v>
                </c:pt>
                <c:pt idx="605">
                  <c:v>192.3</c:v>
                </c:pt>
                <c:pt idx="606">
                  <c:v>192.54</c:v>
                </c:pt>
                <c:pt idx="607">
                  <c:v>192.77</c:v>
                </c:pt>
                <c:pt idx="608">
                  <c:v>193</c:v>
                </c:pt>
                <c:pt idx="609">
                  <c:v>193.29</c:v>
                </c:pt>
                <c:pt idx="610">
                  <c:v>193.52</c:v>
                </c:pt>
                <c:pt idx="611">
                  <c:v>193.75</c:v>
                </c:pt>
                <c:pt idx="612">
                  <c:v>194.04</c:v>
                </c:pt>
                <c:pt idx="613">
                  <c:v>194.27</c:v>
                </c:pt>
                <c:pt idx="614">
                  <c:v>194.5</c:v>
                </c:pt>
                <c:pt idx="615">
                  <c:v>194.78</c:v>
                </c:pt>
                <c:pt idx="616">
                  <c:v>195.02</c:v>
                </c:pt>
                <c:pt idx="617">
                  <c:v>195.26</c:v>
                </c:pt>
                <c:pt idx="618">
                  <c:v>195.54</c:v>
                </c:pt>
                <c:pt idx="619">
                  <c:v>195.78</c:v>
                </c:pt>
                <c:pt idx="620">
                  <c:v>196.01</c:v>
                </c:pt>
                <c:pt idx="621">
                  <c:v>196.29</c:v>
                </c:pt>
                <c:pt idx="622">
                  <c:v>196.53</c:v>
                </c:pt>
                <c:pt idx="623">
                  <c:v>196.76</c:v>
                </c:pt>
                <c:pt idx="624">
                  <c:v>197.04</c:v>
                </c:pt>
                <c:pt idx="625">
                  <c:v>197.28</c:v>
                </c:pt>
                <c:pt idx="626">
                  <c:v>197.51</c:v>
                </c:pt>
                <c:pt idx="627">
                  <c:v>197.79</c:v>
                </c:pt>
                <c:pt idx="628">
                  <c:v>198.03</c:v>
                </c:pt>
                <c:pt idx="629">
                  <c:v>198.26</c:v>
                </c:pt>
                <c:pt idx="630">
                  <c:v>198.54</c:v>
                </c:pt>
                <c:pt idx="631">
                  <c:v>198.79</c:v>
                </c:pt>
                <c:pt idx="632">
                  <c:v>199.02</c:v>
                </c:pt>
                <c:pt idx="633">
                  <c:v>199.26</c:v>
                </c:pt>
                <c:pt idx="634">
                  <c:v>199.54</c:v>
                </c:pt>
                <c:pt idx="635">
                  <c:v>199.77</c:v>
                </c:pt>
                <c:pt idx="636">
                  <c:v>200.01</c:v>
                </c:pt>
                <c:pt idx="637">
                  <c:v>200.3</c:v>
                </c:pt>
                <c:pt idx="638">
                  <c:v>200.53</c:v>
                </c:pt>
                <c:pt idx="639">
                  <c:v>200.77</c:v>
                </c:pt>
                <c:pt idx="640">
                  <c:v>201.05</c:v>
                </c:pt>
                <c:pt idx="641">
                  <c:v>201.28</c:v>
                </c:pt>
                <c:pt idx="642">
                  <c:v>201.52</c:v>
                </c:pt>
                <c:pt idx="643">
                  <c:v>201.8</c:v>
                </c:pt>
                <c:pt idx="644">
                  <c:v>202.03</c:v>
                </c:pt>
                <c:pt idx="645">
                  <c:v>202.27</c:v>
                </c:pt>
                <c:pt idx="646">
                  <c:v>202.51</c:v>
                </c:pt>
                <c:pt idx="647">
                  <c:v>202.79</c:v>
                </c:pt>
                <c:pt idx="648">
                  <c:v>203.02</c:v>
                </c:pt>
                <c:pt idx="649">
                  <c:v>203.26</c:v>
                </c:pt>
                <c:pt idx="650">
                  <c:v>203.54</c:v>
                </c:pt>
                <c:pt idx="651">
                  <c:v>203.76</c:v>
                </c:pt>
                <c:pt idx="652">
                  <c:v>204.05</c:v>
                </c:pt>
                <c:pt idx="653">
                  <c:v>204.28</c:v>
                </c:pt>
                <c:pt idx="654">
                  <c:v>204.51</c:v>
                </c:pt>
                <c:pt idx="655">
                  <c:v>204.8</c:v>
                </c:pt>
                <c:pt idx="656">
                  <c:v>205.03</c:v>
                </c:pt>
                <c:pt idx="657">
                  <c:v>205.27</c:v>
                </c:pt>
                <c:pt idx="658">
                  <c:v>205.51</c:v>
                </c:pt>
                <c:pt idx="659">
                  <c:v>205.76</c:v>
                </c:pt>
                <c:pt idx="660">
                  <c:v>206.04</c:v>
                </c:pt>
                <c:pt idx="661">
                  <c:v>206.27</c:v>
                </c:pt>
                <c:pt idx="662">
                  <c:v>206.52</c:v>
                </c:pt>
                <c:pt idx="663">
                  <c:v>206.76</c:v>
                </c:pt>
                <c:pt idx="664">
                  <c:v>207.04</c:v>
                </c:pt>
                <c:pt idx="665">
                  <c:v>207.27</c:v>
                </c:pt>
                <c:pt idx="666">
                  <c:v>207.51</c:v>
                </c:pt>
                <c:pt idx="667">
                  <c:v>207.79</c:v>
                </c:pt>
                <c:pt idx="668">
                  <c:v>208.02</c:v>
                </c:pt>
                <c:pt idx="669">
                  <c:v>208.26</c:v>
                </c:pt>
                <c:pt idx="670">
                  <c:v>208.54</c:v>
                </c:pt>
                <c:pt idx="671">
                  <c:v>208.78</c:v>
                </c:pt>
                <c:pt idx="672">
                  <c:v>209.01</c:v>
                </c:pt>
                <c:pt idx="673">
                  <c:v>209.29</c:v>
                </c:pt>
                <c:pt idx="674">
                  <c:v>209.53</c:v>
                </c:pt>
                <c:pt idx="675">
                  <c:v>209.76</c:v>
                </c:pt>
                <c:pt idx="676">
                  <c:v>210.04</c:v>
                </c:pt>
                <c:pt idx="677">
                  <c:v>210.28</c:v>
                </c:pt>
                <c:pt idx="678">
                  <c:v>210.51</c:v>
                </c:pt>
                <c:pt idx="679">
                  <c:v>210.79</c:v>
                </c:pt>
                <c:pt idx="680">
                  <c:v>211.03</c:v>
                </c:pt>
                <c:pt idx="681">
                  <c:v>211.26</c:v>
                </c:pt>
                <c:pt idx="682">
                  <c:v>211.54</c:v>
                </c:pt>
                <c:pt idx="683">
                  <c:v>211.78</c:v>
                </c:pt>
                <c:pt idx="684">
                  <c:v>212.01</c:v>
                </c:pt>
                <c:pt idx="685">
                  <c:v>212.29</c:v>
                </c:pt>
                <c:pt idx="686">
                  <c:v>212.53</c:v>
                </c:pt>
                <c:pt idx="687">
                  <c:v>212.76</c:v>
                </c:pt>
                <c:pt idx="688">
                  <c:v>213.04</c:v>
                </c:pt>
                <c:pt idx="689">
                  <c:v>213.28</c:v>
                </c:pt>
                <c:pt idx="690">
                  <c:v>213.51</c:v>
                </c:pt>
                <c:pt idx="691">
                  <c:v>213.79</c:v>
                </c:pt>
                <c:pt idx="692">
                  <c:v>214.03</c:v>
                </c:pt>
                <c:pt idx="693">
                  <c:v>214.26</c:v>
                </c:pt>
                <c:pt idx="694">
                  <c:v>214.54</c:v>
                </c:pt>
                <c:pt idx="695">
                  <c:v>214.78</c:v>
                </c:pt>
                <c:pt idx="696">
                  <c:v>215.01</c:v>
                </c:pt>
                <c:pt idx="697">
                  <c:v>215.29</c:v>
                </c:pt>
                <c:pt idx="698">
                  <c:v>215.53</c:v>
                </c:pt>
                <c:pt idx="699">
                  <c:v>215.76</c:v>
                </c:pt>
                <c:pt idx="700">
                  <c:v>216.04</c:v>
                </c:pt>
                <c:pt idx="701">
                  <c:v>216.28</c:v>
                </c:pt>
                <c:pt idx="702">
                  <c:v>216.51</c:v>
                </c:pt>
                <c:pt idx="703">
                  <c:v>216.79</c:v>
                </c:pt>
                <c:pt idx="704">
                  <c:v>217.03</c:v>
                </c:pt>
                <c:pt idx="705">
                  <c:v>217.26</c:v>
                </c:pt>
                <c:pt idx="706">
                  <c:v>217.54</c:v>
                </c:pt>
                <c:pt idx="707">
                  <c:v>217.78</c:v>
                </c:pt>
                <c:pt idx="708">
                  <c:v>218.01</c:v>
                </c:pt>
                <c:pt idx="709">
                  <c:v>218.29</c:v>
                </c:pt>
                <c:pt idx="710">
                  <c:v>218.53</c:v>
                </c:pt>
                <c:pt idx="711">
                  <c:v>218.76</c:v>
                </c:pt>
                <c:pt idx="712">
                  <c:v>219.04</c:v>
                </c:pt>
                <c:pt idx="713">
                  <c:v>219.27</c:v>
                </c:pt>
                <c:pt idx="714">
                  <c:v>219.51</c:v>
                </c:pt>
                <c:pt idx="715">
                  <c:v>219.8</c:v>
                </c:pt>
                <c:pt idx="716">
                  <c:v>220.03</c:v>
                </c:pt>
                <c:pt idx="717">
                  <c:v>220.26</c:v>
                </c:pt>
                <c:pt idx="718">
                  <c:v>220.55</c:v>
                </c:pt>
                <c:pt idx="719">
                  <c:v>220.78</c:v>
                </c:pt>
                <c:pt idx="720">
                  <c:v>221.02</c:v>
                </c:pt>
                <c:pt idx="721">
                  <c:v>221.26</c:v>
                </c:pt>
                <c:pt idx="722">
                  <c:v>221.54</c:v>
                </c:pt>
                <c:pt idx="723">
                  <c:v>221.77</c:v>
                </c:pt>
                <c:pt idx="724">
                  <c:v>222.01</c:v>
                </c:pt>
                <c:pt idx="725">
                  <c:v>222.29</c:v>
                </c:pt>
                <c:pt idx="726">
                  <c:v>222.52</c:v>
                </c:pt>
                <c:pt idx="727">
                  <c:v>222.76</c:v>
                </c:pt>
                <c:pt idx="728">
                  <c:v>223.04</c:v>
                </c:pt>
                <c:pt idx="729">
                  <c:v>223.27</c:v>
                </c:pt>
                <c:pt idx="730">
                  <c:v>223.51</c:v>
                </c:pt>
                <c:pt idx="731">
                  <c:v>223.79</c:v>
                </c:pt>
                <c:pt idx="732">
                  <c:v>224.02</c:v>
                </c:pt>
                <c:pt idx="733">
                  <c:v>224.26</c:v>
                </c:pt>
                <c:pt idx="734">
                  <c:v>224.54</c:v>
                </c:pt>
                <c:pt idx="735">
                  <c:v>224.77</c:v>
                </c:pt>
                <c:pt idx="736">
                  <c:v>225.01</c:v>
                </c:pt>
                <c:pt idx="737">
                  <c:v>225.29</c:v>
                </c:pt>
                <c:pt idx="738">
                  <c:v>225.53</c:v>
                </c:pt>
                <c:pt idx="739">
                  <c:v>225.76</c:v>
                </c:pt>
                <c:pt idx="740">
                  <c:v>226.05</c:v>
                </c:pt>
                <c:pt idx="741">
                  <c:v>226.28</c:v>
                </c:pt>
                <c:pt idx="742">
                  <c:v>226.51</c:v>
                </c:pt>
                <c:pt idx="743">
                  <c:v>226.8</c:v>
                </c:pt>
                <c:pt idx="744">
                  <c:v>227.03</c:v>
                </c:pt>
                <c:pt idx="745">
                  <c:v>227.26</c:v>
                </c:pt>
                <c:pt idx="746">
                  <c:v>227.55</c:v>
                </c:pt>
                <c:pt idx="747">
                  <c:v>227.78</c:v>
                </c:pt>
                <c:pt idx="748">
                  <c:v>228.01</c:v>
                </c:pt>
                <c:pt idx="749">
                  <c:v>228.3</c:v>
                </c:pt>
                <c:pt idx="750">
                  <c:v>228.53</c:v>
                </c:pt>
                <c:pt idx="751">
                  <c:v>228.76</c:v>
                </c:pt>
                <c:pt idx="752">
                  <c:v>229.04</c:v>
                </c:pt>
                <c:pt idx="753">
                  <c:v>229.27</c:v>
                </c:pt>
                <c:pt idx="754">
                  <c:v>229.51</c:v>
                </c:pt>
                <c:pt idx="755">
                  <c:v>229.79</c:v>
                </c:pt>
                <c:pt idx="756">
                  <c:v>230.02</c:v>
                </c:pt>
                <c:pt idx="757">
                  <c:v>230.26</c:v>
                </c:pt>
                <c:pt idx="758">
                  <c:v>230.55</c:v>
                </c:pt>
                <c:pt idx="759">
                  <c:v>230.78</c:v>
                </c:pt>
                <c:pt idx="760">
                  <c:v>231.01</c:v>
                </c:pt>
                <c:pt idx="761">
                  <c:v>231.3</c:v>
                </c:pt>
                <c:pt idx="762">
                  <c:v>231.53</c:v>
                </c:pt>
                <c:pt idx="763">
                  <c:v>231.76</c:v>
                </c:pt>
                <c:pt idx="764">
                  <c:v>232.05</c:v>
                </c:pt>
                <c:pt idx="765">
                  <c:v>232.28</c:v>
                </c:pt>
                <c:pt idx="766">
                  <c:v>232.51</c:v>
                </c:pt>
                <c:pt idx="767">
                  <c:v>232.8</c:v>
                </c:pt>
                <c:pt idx="768">
                  <c:v>233.03</c:v>
                </c:pt>
                <c:pt idx="769">
                  <c:v>233.26</c:v>
                </c:pt>
                <c:pt idx="770">
                  <c:v>233.55</c:v>
                </c:pt>
                <c:pt idx="771">
                  <c:v>233.78</c:v>
                </c:pt>
                <c:pt idx="772">
                  <c:v>234.01</c:v>
                </c:pt>
                <c:pt idx="773">
                  <c:v>234.3</c:v>
                </c:pt>
                <c:pt idx="774">
                  <c:v>234.53</c:v>
                </c:pt>
                <c:pt idx="775">
                  <c:v>234.76</c:v>
                </c:pt>
                <c:pt idx="776">
                  <c:v>235.05</c:v>
                </c:pt>
                <c:pt idx="777">
                  <c:v>235.28</c:v>
                </c:pt>
                <c:pt idx="778">
                  <c:v>235.52</c:v>
                </c:pt>
                <c:pt idx="779">
                  <c:v>235.76</c:v>
                </c:pt>
                <c:pt idx="780">
                  <c:v>236.04</c:v>
                </c:pt>
                <c:pt idx="781">
                  <c:v>236.27</c:v>
                </c:pt>
                <c:pt idx="782">
                  <c:v>236.51</c:v>
                </c:pt>
                <c:pt idx="783">
                  <c:v>236.79</c:v>
                </c:pt>
                <c:pt idx="784">
                  <c:v>237.02</c:v>
                </c:pt>
                <c:pt idx="785">
                  <c:v>237.26</c:v>
                </c:pt>
                <c:pt idx="786">
                  <c:v>237.53</c:v>
                </c:pt>
                <c:pt idx="787">
                  <c:v>237.76</c:v>
                </c:pt>
                <c:pt idx="788">
                  <c:v>238.04</c:v>
                </c:pt>
                <c:pt idx="789">
                  <c:v>238.28</c:v>
                </c:pt>
                <c:pt idx="790">
                  <c:v>238.51</c:v>
                </c:pt>
                <c:pt idx="791">
                  <c:v>238.79</c:v>
                </c:pt>
                <c:pt idx="792">
                  <c:v>239.03</c:v>
                </c:pt>
                <c:pt idx="793">
                  <c:v>239.27</c:v>
                </c:pt>
                <c:pt idx="794">
                  <c:v>239.5</c:v>
                </c:pt>
                <c:pt idx="795">
                  <c:v>239.78</c:v>
                </c:pt>
                <c:pt idx="796">
                  <c:v>240.02</c:v>
                </c:pt>
                <c:pt idx="797">
                  <c:v>240.25</c:v>
                </c:pt>
                <c:pt idx="798">
                  <c:v>240.53</c:v>
                </c:pt>
                <c:pt idx="799">
                  <c:v>240.77</c:v>
                </c:pt>
                <c:pt idx="800">
                  <c:v>241</c:v>
                </c:pt>
                <c:pt idx="801">
                  <c:v>241.28</c:v>
                </c:pt>
                <c:pt idx="802">
                  <c:v>241.52</c:v>
                </c:pt>
                <c:pt idx="803">
                  <c:v>241.75</c:v>
                </c:pt>
                <c:pt idx="804">
                  <c:v>242.03</c:v>
                </c:pt>
                <c:pt idx="805">
                  <c:v>242.27</c:v>
                </c:pt>
                <c:pt idx="806">
                  <c:v>242.51</c:v>
                </c:pt>
                <c:pt idx="807">
                  <c:v>242.79</c:v>
                </c:pt>
                <c:pt idx="808">
                  <c:v>243.02</c:v>
                </c:pt>
                <c:pt idx="809">
                  <c:v>243.26</c:v>
                </c:pt>
                <c:pt idx="810">
                  <c:v>243.54</c:v>
                </c:pt>
                <c:pt idx="811">
                  <c:v>243.77</c:v>
                </c:pt>
                <c:pt idx="812">
                  <c:v>244.01</c:v>
                </c:pt>
                <c:pt idx="813">
                  <c:v>244.29</c:v>
                </c:pt>
                <c:pt idx="814">
                  <c:v>244.52</c:v>
                </c:pt>
                <c:pt idx="815">
                  <c:v>244.76</c:v>
                </c:pt>
                <c:pt idx="816">
                  <c:v>245.04</c:v>
                </c:pt>
                <c:pt idx="817">
                  <c:v>245.29</c:v>
                </c:pt>
                <c:pt idx="818">
                  <c:v>245.52</c:v>
                </c:pt>
                <c:pt idx="819">
                  <c:v>245.76</c:v>
                </c:pt>
                <c:pt idx="820">
                  <c:v>246.04</c:v>
                </c:pt>
                <c:pt idx="821">
                  <c:v>246.27</c:v>
                </c:pt>
                <c:pt idx="822">
                  <c:v>246.51</c:v>
                </c:pt>
                <c:pt idx="823">
                  <c:v>246.79</c:v>
                </c:pt>
                <c:pt idx="824">
                  <c:v>247.02</c:v>
                </c:pt>
                <c:pt idx="825">
                  <c:v>247.26</c:v>
                </c:pt>
                <c:pt idx="826">
                  <c:v>247.53</c:v>
                </c:pt>
                <c:pt idx="827">
                  <c:v>247.76</c:v>
                </c:pt>
                <c:pt idx="828">
                  <c:v>248.05</c:v>
                </c:pt>
                <c:pt idx="829">
                  <c:v>248.28</c:v>
                </c:pt>
                <c:pt idx="830">
                  <c:v>248.51</c:v>
                </c:pt>
                <c:pt idx="831">
                  <c:v>248.79</c:v>
                </c:pt>
                <c:pt idx="832">
                  <c:v>249.03</c:v>
                </c:pt>
                <c:pt idx="833">
                  <c:v>249.26</c:v>
                </c:pt>
                <c:pt idx="834">
                  <c:v>249.54</c:v>
                </c:pt>
                <c:pt idx="835">
                  <c:v>249.78</c:v>
                </c:pt>
                <c:pt idx="836">
                  <c:v>250.01</c:v>
                </c:pt>
                <c:pt idx="837">
                  <c:v>250.29</c:v>
                </c:pt>
                <c:pt idx="838">
                  <c:v>250.53</c:v>
                </c:pt>
                <c:pt idx="839">
                  <c:v>250.76</c:v>
                </c:pt>
                <c:pt idx="840">
                  <c:v>251.04</c:v>
                </c:pt>
                <c:pt idx="841">
                  <c:v>251.28</c:v>
                </c:pt>
                <c:pt idx="842">
                  <c:v>251.51</c:v>
                </c:pt>
                <c:pt idx="843">
                  <c:v>251.79</c:v>
                </c:pt>
                <c:pt idx="844">
                  <c:v>252.03</c:v>
                </c:pt>
                <c:pt idx="845">
                  <c:v>252.26</c:v>
                </c:pt>
                <c:pt idx="846">
                  <c:v>252.5</c:v>
                </c:pt>
                <c:pt idx="847">
                  <c:v>252.79</c:v>
                </c:pt>
                <c:pt idx="848">
                  <c:v>253.02</c:v>
                </c:pt>
                <c:pt idx="849">
                  <c:v>253.25</c:v>
                </c:pt>
                <c:pt idx="850">
                  <c:v>253.54</c:v>
                </c:pt>
                <c:pt idx="851">
                  <c:v>253.78</c:v>
                </c:pt>
                <c:pt idx="852">
                  <c:v>254.02</c:v>
                </c:pt>
                <c:pt idx="853">
                  <c:v>254.25</c:v>
                </c:pt>
                <c:pt idx="854">
                  <c:v>254.53</c:v>
                </c:pt>
                <c:pt idx="855">
                  <c:v>254.77</c:v>
                </c:pt>
                <c:pt idx="856">
                  <c:v>255</c:v>
                </c:pt>
                <c:pt idx="857">
                  <c:v>255.28</c:v>
                </c:pt>
                <c:pt idx="858">
                  <c:v>255.52</c:v>
                </c:pt>
                <c:pt idx="859">
                  <c:v>255.75</c:v>
                </c:pt>
                <c:pt idx="860">
                  <c:v>256</c:v>
                </c:pt>
                <c:pt idx="861">
                  <c:v>256.28</c:v>
                </c:pt>
                <c:pt idx="862">
                  <c:v>256.52</c:v>
                </c:pt>
                <c:pt idx="863">
                  <c:v>256.75</c:v>
                </c:pt>
                <c:pt idx="864">
                  <c:v>257.03</c:v>
                </c:pt>
                <c:pt idx="865">
                  <c:v>257.27</c:v>
                </c:pt>
                <c:pt idx="866">
                  <c:v>257.51</c:v>
                </c:pt>
                <c:pt idx="867">
                  <c:v>257.79</c:v>
                </c:pt>
                <c:pt idx="868">
                  <c:v>258.02</c:v>
                </c:pt>
                <c:pt idx="869">
                  <c:v>258.26</c:v>
                </c:pt>
                <c:pt idx="870">
                  <c:v>258.54</c:v>
                </c:pt>
                <c:pt idx="871">
                  <c:v>258.78</c:v>
                </c:pt>
                <c:pt idx="872">
                  <c:v>259.01</c:v>
                </c:pt>
                <c:pt idx="873">
                  <c:v>259.29</c:v>
                </c:pt>
                <c:pt idx="874">
                  <c:v>259.53</c:v>
                </c:pt>
                <c:pt idx="875">
                  <c:v>259.76</c:v>
                </c:pt>
                <c:pt idx="876">
                  <c:v>260.04</c:v>
                </c:pt>
                <c:pt idx="877">
                  <c:v>260.28</c:v>
                </c:pt>
                <c:pt idx="878">
                  <c:v>260.51</c:v>
                </c:pt>
                <c:pt idx="879">
                  <c:v>260.79</c:v>
                </c:pt>
                <c:pt idx="880">
                  <c:v>261.03</c:v>
                </c:pt>
                <c:pt idx="881">
                  <c:v>261.26</c:v>
                </c:pt>
                <c:pt idx="882">
                  <c:v>261.54</c:v>
                </c:pt>
                <c:pt idx="883">
                  <c:v>261.78</c:v>
                </c:pt>
                <c:pt idx="884">
                  <c:v>262.01</c:v>
                </c:pt>
                <c:pt idx="885">
                  <c:v>262.29</c:v>
                </c:pt>
                <c:pt idx="886">
                  <c:v>262.54</c:v>
                </c:pt>
                <c:pt idx="887">
                  <c:v>262.77</c:v>
                </c:pt>
                <c:pt idx="888">
                  <c:v>263</c:v>
                </c:pt>
                <c:pt idx="889">
                  <c:v>263.29</c:v>
                </c:pt>
                <c:pt idx="890">
                  <c:v>263.52</c:v>
                </c:pt>
                <c:pt idx="891">
                  <c:v>263.75</c:v>
                </c:pt>
                <c:pt idx="892">
                  <c:v>264.04</c:v>
                </c:pt>
                <c:pt idx="893">
                  <c:v>264.27</c:v>
                </c:pt>
                <c:pt idx="894">
                  <c:v>264.5</c:v>
                </c:pt>
                <c:pt idx="895">
                  <c:v>264.79</c:v>
                </c:pt>
                <c:pt idx="896">
                  <c:v>265.02</c:v>
                </c:pt>
                <c:pt idx="897">
                  <c:v>265.26</c:v>
                </c:pt>
                <c:pt idx="898">
                  <c:v>265.54</c:v>
                </c:pt>
                <c:pt idx="899">
                  <c:v>265.77</c:v>
                </c:pt>
                <c:pt idx="900">
                  <c:v>266.01</c:v>
                </c:pt>
                <c:pt idx="901">
                  <c:v>266.29</c:v>
                </c:pt>
                <c:pt idx="902">
                  <c:v>266.52</c:v>
                </c:pt>
                <c:pt idx="903">
                  <c:v>266.76</c:v>
                </c:pt>
                <c:pt idx="904">
                  <c:v>267.04</c:v>
                </c:pt>
                <c:pt idx="905">
                  <c:v>267.27</c:v>
                </c:pt>
                <c:pt idx="906">
                  <c:v>267.54</c:v>
                </c:pt>
                <c:pt idx="907">
                  <c:v>267.78</c:v>
                </c:pt>
                <c:pt idx="908">
                  <c:v>268.01</c:v>
                </c:pt>
                <c:pt idx="909">
                  <c:v>268.29</c:v>
                </c:pt>
                <c:pt idx="910">
                  <c:v>268.53</c:v>
                </c:pt>
                <c:pt idx="911">
                  <c:v>268.79</c:v>
                </c:pt>
                <c:pt idx="912">
                  <c:v>269.02</c:v>
                </c:pt>
                <c:pt idx="913">
                  <c:v>269.26</c:v>
                </c:pt>
                <c:pt idx="914">
                  <c:v>269.54</c:v>
                </c:pt>
                <c:pt idx="915">
                  <c:v>269.77</c:v>
                </c:pt>
                <c:pt idx="916">
                  <c:v>270.01</c:v>
                </c:pt>
                <c:pt idx="917">
                  <c:v>270.29</c:v>
                </c:pt>
                <c:pt idx="918">
                  <c:v>270.52</c:v>
                </c:pt>
                <c:pt idx="919">
                  <c:v>270.76</c:v>
                </c:pt>
                <c:pt idx="920">
                  <c:v>271.04</c:v>
                </c:pt>
                <c:pt idx="921">
                  <c:v>271.27</c:v>
                </c:pt>
                <c:pt idx="922">
                  <c:v>271.51</c:v>
                </c:pt>
                <c:pt idx="923">
                  <c:v>271.79</c:v>
                </c:pt>
                <c:pt idx="924">
                  <c:v>272.02</c:v>
                </c:pt>
                <c:pt idx="925">
                  <c:v>272.26</c:v>
                </c:pt>
                <c:pt idx="926">
                  <c:v>272.54</c:v>
                </c:pt>
                <c:pt idx="927">
                  <c:v>272.77</c:v>
                </c:pt>
                <c:pt idx="928">
                  <c:v>273.01</c:v>
                </c:pt>
                <c:pt idx="929">
                  <c:v>273.29</c:v>
                </c:pt>
                <c:pt idx="930">
                  <c:v>273.52</c:v>
                </c:pt>
                <c:pt idx="931">
                  <c:v>273.76</c:v>
                </c:pt>
                <c:pt idx="932">
                  <c:v>274.04</c:v>
                </c:pt>
                <c:pt idx="933">
                  <c:v>274.27</c:v>
                </c:pt>
                <c:pt idx="934">
                  <c:v>274.51</c:v>
                </c:pt>
                <c:pt idx="935">
                  <c:v>274.79</c:v>
                </c:pt>
                <c:pt idx="936">
                  <c:v>275.02</c:v>
                </c:pt>
                <c:pt idx="937">
                  <c:v>275.26</c:v>
                </c:pt>
                <c:pt idx="938">
                  <c:v>275.54</c:v>
                </c:pt>
                <c:pt idx="939">
                  <c:v>275.77</c:v>
                </c:pt>
                <c:pt idx="940">
                  <c:v>276.01</c:v>
                </c:pt>
                <c:pt idx="941">
                  <c:v>276.29</c:v>
                </c:pt>
                <c:pt idx="942">
                  <c:v>276.52</c:v>
                </c:pt>
                <c:pt idx="943">
                  <c:v>276.76</c:v>
                </c:pt>
                <c:pt idx="944">
                  <c:v>277.04</c:v>
                </c:pt>
                <c:pt idx="945">
                  <c:v>277.27</c:v>
                </c:pt>
                <c:pt idx="946">
                  <c:v>277.51</c:v>
                </c:pt>
                <c:pt idx="947">
                  <c:v>277.79</c:v>
                </c:pt>
                <c:pt idx="948">
                  <c:v>278.02</c:v>
                </c:pt>
                <c:pt idx="949">
                  <c:v>278.26</c:v>
                </c:pt>
                <c:pt idx="950">
                  <c:v>278.54</c:v>
                </c:pt>
                <c:pt idx="951">
                  <c:v>278.78</c:v>
                </c:pt>
                <c:pt idx="952">
                  <c:v>279.01</c:v>
                </c:pt>
                <c:pt idx="953">
                  <c:v>279.29</c:v>
                </c:pt>
                <c:pt idx="954">
                  <c:v>279.53</c:v>
                </c:pt>
                <c:pt idx="955">
                  <c:v>279.76</c:v>
                </c:pt>
                <c:pt idx="956">
                  <c:v>280.04</c:v>
                </c:pt>
                <c:pt idx="957">
                  <c:v>280.28</c:v>
                </c:pt>
                <c:pt idx="958">
                  <c:v>280.51</c:v>
                </c:pt>
                <c:pt idx="959">
                  <c:v>280.79</c:v>
                </c:pt>
                <c:pt idx="960">
                  <c:v>281.03</c:v>
                </c:pt>
                <c:pt idx="961">
                  <c:v>281.26</c:v>
                </c:pt>
                <c:pt idx="962">
                  <c:v>281.54</c:v>
                </c:pt>
                <c:pt idx="963">
                  <c:v>281.78</c:v>
                </c:pt>
                <c:pt idx="964">
                  <c:v>282.01</c:v>
                </c:pt>
                <c:pt idx="965">
                  <c:v>282.29</c:v>
                </c:pt>
                <c:pt idx="966">
                  <c:v>282.53</c:v>
                </c:pt>
                <c:pt idx="967">
                  <c:v>282.76</c:v>
                </c:pt>
                <c:pt idx="968">
                  <c:v>283.04</c:v>
                </c:pt>
                <c:pt idx="969">
                  <c:v>283.28</c:v>
                </c:pt>
                <c:pt idx="970">
                  <c:v>283.51</c:v>
                </c:pt>
                <c:pt idx="971">
                  <c:v>283.79</c:v>
                </c:pt>
                <c:pt idx="972">
                  <c:v>284.03</c:v>
                </c:pt>
                <c:pt idx="973">
                  <c:v>284.26</c:v>
                </c:pt>
                <c:pt idx="974">
                  <c:v>284.54</c:v>
                </c:pt>
                <c:pt idx="975">
                  <c:v>284.78</c:v>
                </c:pt>
                <c:pt idx="976">
                  <c:v>285.01</c:v>
                </c:pt>
                <c:pt idx="977">
                  <c:v>285.29</c:v>
                </c:pt>
                <c:pt idx="978">
                  <c:v>285.53</c:v>
                </c:pt>
                <c:pt idx="979">
                  <c:v>285.76</c:v>
                </c:pt>
                <c:pt idx="980">
                  <c:v>286.04</c:v>
                </c:pt>
                <c:pt idx="981">
                  <c:v>286.28</c:v>
                </c:pt>
                <c:pt idx="982">
                  <c:v>286.51</c:v>
                </c:pt>
                <c:pt idx="983">
                  <c:v>286.79</c:v>
                </c:pt>
                <c:pt idx="984">
                  <c:v>287.03</c:v>
                </c:pt>
                <c:pt idx="985">
                  <c:v>287.26</c:v>
                </c:pt>
                <c:pt idx="986">
                  <c:v>287.54</c:v>
                </c:pt>
                <c:pt idx="987">
                  <c:v>287.78</c:v>
                </c:pt>
                <c:pt idx="988">
                  <c:v>288.01</c:v>
                </c:pt>
                <c:pt idx="989">
                  <c:v>288.3</c:v>
                </c:pt>
                <c:pt idx="990">
                  <c:v>288.53</c:v>
                </c:pt>
                <c:pt idx="991">
                  <c:v>288.76</c:v>
                </c:pt>
                <c:pt idx="992">
                  <c:v>289.04</c:v>
                </c:pt>
                <c:pt idx="993">
                  <c:v>289.28</c:v>
                </c:pt>
                <c:pt idx="994">
                  <c:v>289.51</c:v>
                </c:pt>
                <c:pt idx="995">
                  <c:v>289.79</c:v>
                </c:pt>
                <c:pt idx="996">
                  <c:v>290.03</c:v>
                </c:pt>
                <c:pt idx="997">
                  <c:v>290.26</c:v>
                </c:pt>
                <c:pt idx="998">
                  <c:v>290.54</c:v>
                </c:pt>
                <c:pt idx="999">
                  <c:v>290.78</c:v>
                </c:pt>
                <c:pt idx="1000">
                  <c:v>291.01</c:v>
                </c:pt>
                <c:pt idx="1001">
                  <c:v>291.29</c:v>
                </c:pt>
                <c:pt idx="1002">
                  <c:v>291.53</c:v>
                </c:pt>
                <c:pt idx="1003">
                  <c:v>291.76</c:v>
                </c:pt>
                <c:pt idx="1004">
                  <c:v>292.04</c:v>
                </c:pt>
                <c:pt idx="1005">
                  <c:v>292.28</c:v>
                </c:pt>
                <c:pt idx="1006">
                  <c:v>292.51</c:v>
                </c:pt>
                <c:pt idx="1007">
                  <c:v>292.79</c:v>
                </c:pt>
                <c:pt idx="1008">
                  <c:v>293.03</c:v>
                </c:pt>
                <c:pt idx="1009">
                  <c:v>293.26</c:v>
                </c:pt>
                <c:pt idx="1010">
                  <c:v>293.54</c:v>
                </c:pt>
                <c:pt idx="1011">
                  <c:v>293.78</c:v>
                </c:pt>
                <c:pt idx="1012">
                  <c:v>294.01</c:v>
                </c:pt>
                <c:pt idx="1013">
                  <c:v>294.29</c:v>
                </c:pt>
                <c:pt idx="1014">
                  <c:v>294.53</c:v>
                </c:pt>
                <c:pt idx="1015">
                  <c:v>294.76</c:v>
                </c:pt>
                <c:pt idx="1016">
                  <c:v>295.04</c:v>
                </c:pt>
                <c:pt idx="1017">
                  <c:v>295.28</c:v>
                </c:pt>
                <c:pt idx="1018">
                  <c:v>295.51</c:v>
                </c:pt>
                <c:pt idx="1019">
                  <c:v>295.79</c:v>
                </c:pt>
                <c:pt idx="1020">
                  <c:v>296.03</c:v>
                </c:pt>
                <c:pt idx="1021">
                  <c:v>296.27</c:v>
                </c:pt>
                <c:pt idx="1022">
                  <c:v>296.5</c:v>
                </c:pt>
                <c:pt idx="1023">
                  <c:v>296.79</c:v>
                </c:pt>
                <c:pt idx="1024">
                  <c:v>297.03</c:v>
                </c:pt>
                <c:pt idx="1025">
                  <c:v>297.26</c:v>
                </c:pt>
                <c:pt idx="1026">
                  <c:v>297.54</c:v>
                </c:pt>
                <c:pt idx="1027">
                  <c:v>297.78</c:v>
                </c:pt>
                <c:pt idx="1028">
                  <c:v>298.02</c:v>
                </c:pt>
                <c:pt idx="1029">
                  <c:v>298.25</c:v>
                </c:pt>
                <c:pt idx="1030">
                  <c:v>298.53</c:v>
                </c:pt>
                <c:pt idx="1031">
                  <c:v>298.8</c:v>
                </c:pt>
              </c:numCache>
            </c:numRef>
          </c:xVal>
          <c:yVal>
            <c:numRef>
              <c:f>Sheet1!$B$2:$B$1033</c:f>
              <c:numCache>
                <c:formatCode>General</c:formatCode>
                <c:ptCount val="1032"/>
                <c:pt idx="0">
                  <c:v>201</c:v>
                </c:pt>
                <c:pt idx="1">
                  <c:v>201</c:v>
                </c:pt>
                <c:pt idx="2">
                  <c:v>202</c:v>
                </c:pt>
                <c:pt idx="3">
                  <c:v>203</c:v>
                </c:pt>
                <c:pt idx="4">
                  <c:v>202</c:v>
                </c:pt>
                <c:pt idx="5">
                  <c:v>204</c:v>
                </c:pt>
                <c:pt idx="6">
                  <c:v>205</c:v>
                </c:pt>
                <c:pt idx="7">
                  <c:v>207</c:v>
                </c:pt>
                <c:pt idx="8">
                  <c:v>207</c:v>
                </c:pt>
                <c:pt idx="9">
                  <c:v>207</c:v>
                </c:pt>
                <c:pt idx="10">
                  <c:v>207</c:v>
                </c:pt>
                <c:pt idx="11">
                  <c:v>209</c:v>
                </c:pt>
                <c:pt idx="12">
                  <c:v>212</c:v>
                </c:pt>
                <c:pt idx="13">
                  <c:v>211</c:v>
                </c:pt>
                <c:pt idx="14">
                  <c:v>212</c:v>
                </c:pt>
                <c:pt idx="15">
                  <c:v>214</c:v>
                </c:pt>
                <c:pt idx="16">
                  <c:v>214</c:v>
                </c:pt>
                <c:pt idx="17">
                  <c:v>213</c:v>
                </c:pt>
                <c:pt idx="18">
                  <c:v>215</c:v>
                </c:pt>
                <c:pt idx="19">
                  <c:v>216</c:v>
                </c:pt>
                <c:pt idx="20">
                  <c:v>216</c:v>
                </c:pt>
                <c:pt idx="21">
                  <c:v>217</c:v>
                </c:pt>
                <c:pt idx="22">
                  <c:v>218</c:v>
                </c:pt>
                <c:pt idx="23">
                  <c:v>218</c:v>
                </c:pt>
                <c:pt idx="24">
                  <c:v>218</c:v>
                </c:pt>
                <c:pt idx="25">
                  <c:v>219</c:v>
                </c:pt>
                <c:pt idx="26">
                  <c:v>219</c:v>
                </c:pt>
                <c:pt idx="27">
                  <c:v>220</c:v>
                </c:pt>
                <c:pt idx="28">
                  <c:v>220</c:v>
                </c:pt>
                <c:pt idx="29">
                  <c:v>220</c:v>
                </c:pt>
                <c:pt idx="30">
                  <c:v>220</c:v>
                </c:pt>
                <c:pt idx="31">
                  <c:v>221</c:v>
                </c:pt>
                <c:pt idx="32">
                  <c:v>222</c:v>
                </c:pt>
                <c:pt idx="33">
                  <c:v>222</c:v>
                </c:pt>
                <c:pt idx="34">
                  <c:v>223</c:v>
                </c:pt>
                <c:pt idx="35">
                  <c:v>223</c:v>
                </c:pt>
                <c:pt idx="36">
                  <c:v>223</c:v>
                </c:pt>
                <c:pt idx="37">
                  <c:v>223</c:v>
                </c:pt>
                <c:pt idx="38">
                  <c:v>224</c:v>
                </c:pt>
                <c:pt idx="39">
                  <c:v>225</c:v>
                </c:pt>
                <c:pt idx="40">
                  <c:v>225</c:v>
                </c:pt>
                <c:pt idx="41">
                  <c:v>225</c:v>
                </c:pt>
                <c:pt idx="42">
                  <c:v>225</c:v>
                </c:pt>
                <c:pt idx="43">
                  <c:v>226</c:v>
                </c:pt>
                <c:pt idx="44">
                  <c:v>226</c:v>
                </c:pt>
                <c:pt idx="45">
                  <c:v>226</c:v>
                </c:pt>
                <c:pt idx="46">
                  <c:v>227</c:v>
                </c:pt>
                <c:pt idx="47">
                  <c:v>228</c:v>
                </c:pt>
                <c:pt idx="48">
                  <c:v>228</c:v>
                </c:pt>
                <c:pt idx="49">
                  <c:v>228</c:v>
                </c:pt>
                <c:pt idx="50">
                  <c:v>228</c:v>
                </c:pt>
                <c:pt idx="51">
                  <c:v>228</c:v>
                </c:pt>
                <c:pt idx="52">
                  <c:v>229</c:v>
                </c:pt>
                <c:pt idx="53">
                  <c:v>230</c:v>
                </c:pt>
                <c:pt idx="54">
                  <c:v>230</c:v>
                </c:pt>
                <c:pt idx="55">
                  <c:v>231</c:v>
                </c:pt>
                <c:pt idx="56">
                  <c:v>231</c:v>
                </c:pt>
                <c:pt idx="57">
                  <c:v>231</c:v>
                </c:pt>
                <c:pt idx="58">
                  <c:v>231</c:v>
                </c:pt>
                <c:pt idx="59">
                  <c:v>231</c:v>
                </c:pt>
                <c:pt idx="60">
                  <c:v>232</c:v>
                </c:pt>
                <c:pt idx="61">
                  <c:v>233</c:v>
                </c:pt>
                <c:pt idx="62">
                  <c:v>233</c:v>
                </c:pt>
                <c:pt idx="63">
                  <c:v>234</c:v>
                </c:pt>
                <c:pt idx="64">
                  <c:v>234</c:v>
                </c:pt>
                <c:pt idx="65">
                  <c:v>235</c:v>
                </c:pt>
                <c:pt idx="66">
                  <c:v>236</c:v>
                </c:pt>
                <c:pt idx="67">
                  <c:v>237</c:v>
                </c:pt>
                <c:pt idx="68">
                  <c:v>237</c:v>
                </c:pt>
                <c:pt idx="69">
                  <c:v>237</c:v>
                </c:pt>
                <c:pt idx="70">
                  <c:v>237</c:v>
                </c:pt>
                <c:pt idx="71">
                  <c:v>238</c:v>
                </c:pt>
                <c:pt idx="72">
                  <c:v>239</c:v>
                </c:pt>
                <c:pt idx="73">
                  <c:v>239</c:v>
                </c:pt>
                <c:pt idx="74">
                  <c:v>240</c:v>
                </c:pt>
                <c:pt idx="75">
                  <c:v>241</c:v>
                </c:pt>
                <c:pt idx="76">
                  <c:v>241</c:v>
                </c:pt>
                <c:pt idx="77">
                  <c:v>241</c:v>
                </c:pt>
                <c:pt idx="78">
                  <c:v>242</c:v>
                </c:pt>
                <c:pt idx="79">
                  <c:v>243</c:v>
                </c:pt>
                <c:pt idx="80">
                  <c:v>244</c:v>
                </c:pt>
                <c:pt idx="81">
                  <c:v>244</c:v>
                </c:pt>
                <c:pt idx="82">
                  <c:v>245</c:v>
                </c:pt>
                <c:pt idx="83">
                  <c:v>246</c:v>
                </c:pt>
                <c:pt idx="84">
                  <c:v>246</c:v>
                </c:pt>
                <c:pt idx="85">
                  <c:v>247</c:v>
                </c:pt>
                <c:pt idx="86">
                  <c:v>247</c:v>
                </c:pt>
                <c:pt idx="87">
                  <c:v>247</c:v>
                </c:pt>
                <c:pt idx="88">
                  <c:v>248</c:v>
                </c:pt>
                <c:pt idx="89">
                  <c:v>248</c:v>
                </c:pt>
                <c:pt idx="90">
                  <c:v>249</c:v>
                </c:pt>
                <c:pt idx="91">
                  <c:v>249</c:v>
                </c:pt>
                <c:pt idx="92">
                  <c:v>250</c:v>
                </c:pt>
                <c:pt idx="93">
                  <c:v>250</c:v>
                </c:pt>
                <c:pt idx="94">
                  <c:v>250</c:v>
                </c:pt>
                <c:pt idx="95">
                  <c:v>251</c:v>
                </c:pt>
                <c:pt idx="96">
                  <c:v>252</c:v>
                </c:pt>
                <c:pt idx="97">
                  <c:v>252</c:v>
                </c:pt>
                <c:pt idx="98">
                  <c:v>253</c:v>
                </c:pt>
                <c:pt idx="99">
                  <c:v>253</c:v>
                </c:pt>
                <c:pt idx="100">
                  <c:v>253</c:v>
                </c:pt>
                <c:pt idx="101">
                  <c:v>254</c:v>
                </c:pt>
                <c:pt idx="102">
                  <c:v>254</c:v>
                </c:pt>
                <c:pt idx="103">
                  <c:v>255</c:v>
                </c:pt>
                <c:pt idx="104">
                  <c:v>255</c:v>
                </c:pt>
                <c:pt idx="105">
                  <c:v>255</c:v>
                </c:pt>
                <c:pt idx="106">
                  <c:v>256</c:v>
                </c:pt>
                <c:pt idx="107">
                  <c:v>257</c:v>
                </c:pt>
                <c:pt idx="108">
                  <c:v>257</c:v>
                </c:pt>
                <c:pt idx="109">
                  <c:v>257</c:v>
                </c:pt>
                <c:pt idx="110">
                  <c:v>257</c:v>
                </c:pt>
                <c:pt idx="111">
                  <c:v>258</c:v>
                </c:pt>
                <c:pt idx="112">
                  <c:v>258</c:v>
                </c:pt>
                <c:pt idx="113">
                  <c:v>259</c:v>
                </c:pt>
                <c:pt idx="114">
                  <c:v>259</c:v>
                </c:pt>
                <c:pt idx="115">
                  <c:v>259</c:v>
                </c:pt>
                <c:pt idx="116">
                  <c:v>259</c:v>
                </c:pt>
                <c:pt idx="117">
                  <c:v>260</c:v>
                </c:pt>
                <c:pt idx="118">
                  <c:v>260</c:v>
                </c:pt>
                <c:pt idx="119">
                  <c:v>261</c:v>
                </c:pt>
                <c:pt idx="120">
                  <c:v>261</c:v>
                </c:pt>
                <c:pt idx="121">
                  <c:v>261</c:v>
                </c:pt>
                <c:pt idx="122">
                  <c:v>262</c:v>
                </c:pt>
                <c:pt idx="123">
                  <c:v>262</c:v>
                </c:pt>
                <c:pt idx="124">
                  <c:v>263</c:v>
                </c:pt>
                <c:pt idx="125">
                  <c:v>263</c:v>
                </c:pt>
                <c:pt idx="126">
                  <c:v>264</c:v>
                </c:pt>
                <c:pt idx="127">
                  <c:v>264</c:v>
                </c:pt>
                <c:pt idx="128">
                  <c:v>264</c:v>
                </c:pt>
                <c:pt idx="129">
                  <c:v>264</c:v>
                </c:pt>
                <c:pt idx="130">
                  <c:v>265</c:v>
                </c:pt>
                <c:pt idx="131">
                  <c:v>266</c:v>
                </c:pt>
                <c:pt idx="132">
                  <c:v>266</c:v>
                </c:pt>
                <c:pt idx="133">
                  <c:v>266</c:v>
                </c:pt>
                <c:pt idx="134">
                  <c:v>266</c:v>
                </c:pt>
                <c:pt idx="135">
                  <c:v>266</c:v>
                </c:pt>
                <c:pt idx="136">
                  <c:v>267</c:v>
                </c:pt>
                <c:pt idx="137">
                  <c:v>267</c:v>
                </c:pt>
                <c:pt idx="138">
                  <c:v>267</c:v>
                </c:pt>
                <c:pt idx="139">
                  <c:v>267</c:v>
                </c:pt>
                <c:pt idx="140">
                  <c:v>267</c:v>
                </c:pt>
                <c:pt idx="141">
                  <c:v>268</c:v>
                </c:pt>
                <c:pt idx="142">
                  <c:v>268</c:v>
                </c:pt>
                <c:pt idx="143">
                  <c:v>268</c:v>
                </c:pt>
                <c:pt idx="144">
                  <c:v>269</c:v>
                </c:pt>
                <c:pt idx="145">
                  <c:v>268</c:v>
                </c:pt>
                <c:pt idx="146">
                  <c:v>269</c:v>
                </c:pt>
                <c:pt idx="147">
                  <c:v>269</c:v>
                </c:pt>
                <c:pt idx="148">
                  <c:v>269</c:v>
                </c:pt>
                <c:pt idx="149">
                  <c:v>270</c:v>
                </c:pt>
                <c:pt idx="150">
                  <c:v>270</c:v>
                </c:pt>
                <c:pt idx="151">
                  <c:v>270</c:v>
                </c:pt>
                <c:pt idx="152">
                  <c:v>270</c:v>
                </c:pt>
                <c:pt idx="153">
                  <c:v>271</c:v>
                </c:pt>
                <c:pt idx="154">
                  <c:v>271</c:v>
                </c:pt>
                <c:pt idx="155">
                  <c:v>271</c:v>
                </c:pt>
                <c:pt idx="156">
                  <c:v>271</c:v>
                </c:pt>
                <c:pt idx="157">
                  <c:v>271</c:v>
                </c:pt>
                <c:pt idx="158">
                  <c:v>272</c:v>
                </c:pt>
                <c:pt idx="159">
                  <c:v>272</c:v>
                </c:pt>
                <c:pt idx="160">
                  <c:v>272</c:v>
                </c:pt>
                <c:pt idx="161">
                  <c:v>272</c:v>
                </c:pt>
                <c:pt idx="162">
                  <c:v>273</c:v>
                </c:pt>
                <c:pt idx="163">
                  <c:v>273</c:v>
                </c:pt>
                <c:pt idx="164">
                  <c:v>273</c:v>
                </c:pt>
                <c:pt idx="165">
                  <c:v>274</c:v>
                </c:pt>
                <c:pt idx="166">
                  <c:v>273</c:v>
                </c:pt>
                <c:pt idx="167">
                  <c:v>274</c:v>
                </c:pt>
                <c:pt idx="168">
                  <c:v>274</c:v>
                </c:pt>
                <c:pt idx="169">
                  <c:v>274</c:v>
                </c:pt>
                <c:pt idx="170">
                  <c:v>275</c:v>
                </c:pt>
                <c:pt idx="171">
                  <c:v>275</c:v>
                </c:pt>
                <c:pt idx="172">
                  <c:v>275</c:v>
                </c:pt>
                <c:pt idx="173">
                  <c:v>275</c:v>
                </c:pt>
                <c:pt idx="174">
                  <c:v>275</c:v>
                </c:pt>
                <c:pt idx="175">
                  <c:v>276</c:v>
                </c:pt>
                <c:pt idx="176">
                  <c:v>277</c:v>
                </c:pt>
                <c:pt idx="177">
                  <c:v>277</c:v>
                </c:pt>
                <c:pt idx="178">
                  <c:v>277</c:v>
                </c:pt>
                <c:pt idx="179">
                  <c:v>277</c:v>
                </c:pt>
                <c:pt idx="180">
                  <c:v>277</c:v>
                </c:pt>
                <c:pt idx="181">
                  <c:v>277</c:v>
                </c:pt>
                <c:pt idx="182">
                  <c:v>277</c:v>
                </c:pt>
                <c:pt idx="183">
                  <c:v>277</c:v>
                </c:pt>
                <c:pt idx="184">
                  <c:v>277</c:v>
                </c:pt>
                <c:pt idx="185">
                  <c:v>277</c:v>
                </c:pt>
                <c:pt idx="186">
                  <c:v>277</c:v>
                </c:pt>
                <c:pt idx="187">
                  <c:v>278</c:v>
                </c:pt>
                <c:pt idx="188">
                  <c:v>278</c:v>
                </c:pt>
                <c:pt idx="189">
                  <c:v>278</c:v>
                </c:pt>
                <c:pt idx="190">
                  <c:v>278</c:v>
                </c:pt>
                <c:pt idx="191">
                  <c:v>278</c:v>
                </c:pt>
                <c:pt idx="192">
                  <c:v>279</c:v>
                </c:pt>
                <c:pt idx="193">
                  <c:v>279</c:v>
                </c:pt>
                <c:pt idx="194">
                  <c:v>279</c:v>
                </c:pt>
                <c:pt idx="195">
                  <c:v>279</c:v>
                </c:pt>
                <c:pt idx="196">
                  <c:v>280</c:v>
                </c:pt>
                <c:pt idx="197">
                  <c:v>279</c:v>
                </c:pt>
                <c:pt idx="198">
                  <c:v>280</c:v>
                </c:pt>
                <c:pt idx="199">
                  <c:v>280</c:v>
                </c:pt>
                <c:pt idx="200">
                  <c:v>280</c:v>
                </c:pt>
                <c:pt idx="201">
                  <c:v>280</c:v>
                </c:pt>
                <c:pt idx="202">
                  <c:v>280</c:v>
                </c:pt>
                <c:pt idx="203">
                  <c:v>280</c:v>
                </c:pt>
                <c:pt idx="204">
                  <c:v>281</c:v>
                </c:pt>
                <c:pt idx="205">
                  <c:v>281</c:v>
                </c:pt>
                <c:pt idx="206">
                  <c:v>281</c:v>
                </c:pt>
                <c:pt idx="207">
                  <c:v>282</c:v>
                </c:pt>
                <c:pt idx="208">
                  <c:v>282</c:v>
                </c:pt>
                <c:pt idx="209">
                  <c:v>281</c:v>
                </c:pt>
                <c:pt idx="210">
                  <c:v>282</c:v>
                </c:pt>
                <c:pt idx="211">
                  <c:v>282</c:v>
                </c:pt>
                <c:pt idx="212">
                  <c:v>282</c:v>
                </c:pt>
                <c:pt idx="213">
                  <c:v>283</c:v>
                </c:pt>
                <c:pt idx="214">
                  <c:v>283</c:v>
                </c:pt>
                <c:pt idx="215">
                  <c:v>283</c:v>
                </c:pt>
                <c:pt idx="216">
                  <c:v>283</c:v>
                </c:pt>
                <c:pt idx="217">
                  <c:v>283</c:v>
                </c:pt>
                <c:pt idx="218">
                  <c:v>283</c:v>
                </c:pt>
                <c:pt idx="219">
                  <c:v>283</c:v>
                </c:pt>
                <c:pt idx="220">
                  <c:v>284</c:v>
                </c:pt>
                <c:pt idx="221">
                  <c:v>284</c:v>
                </c:pt>
                <c:pt idx="222">
                  <c:v>284</c:v>
                </c:pt>
                <c:pt idx="223">
                  <c:v>285</c:v>
                </c:pt>
                <c:pt idx="224">
                  <c:v>285</c:v>
                </c:pt>
                <c:pt idx="225">
                  <c:v>285</c:v>
                </c:pt>
                <c:pt idx="226">
                  <c:v>285</c:v>
                </c:pt>
                <c:pt idx="227">
                  <c:v>285</c:v>
                </c:pt>
                <c:pt idx="228">
                  <c:v>285</c:v>
                </c:pt>
                <c:pt idx="229">
                  <c:v>285</c:v>
                </c:pt>
                <c:pt idx="230">
                  <c:v>286</c:v>
                </c:pt>
                <c:pt idx="231">
                  <c:v>286</c:v>
                </c:pt>
                <c:pt idx="232">
                  <c:v>286</c:v>
                </c:pt>
                <c:pt idx="233">
                  <c:v>286</c:v>
                </c:pt>
                <c:pt idx="234">
                  <c:v>286</c:v>
                </c:pt>
                <c:pt idx="235">
                  <c:v>286</c:v>
                </c:pt>
                <c:pt idx="236">
                  <c:v>286</c:v>
                </c:pt>
                <c:pt idx="237">
                  <c:v>286</c:v>
                </c:pt>
                <c:pt idx="238">
                  <c:v>286</c:v>
                </c:pt>
                <c:pt idx="239">
                  <c:v>286</c:v>
                </c:pt>
                <c:pt idx="240">
                  <c:v>287</c:v>
                </c:pt>
                <c:pt idx="241">
                  <c:v>287</c:v>
                </c:pt>
                <c:pt idx="242">
                  <c:v>287</c:v>
                </c:pt>
                <c:pt idx="243">
                  <c:v>287</c:v>
                </c:pt>
                <c:pt idx="244">
                  <c:v>288</c:v>
                </c:pt>
                <c:pt idx="245">
                  <c:v>287</c:v>
                </c:pt>
                <c:pt idx="246">
                  <c:v>288</c:v>
                </c:pt>
                <c:pt idx="247">
                  <c:v>288</c:v>
                </c:pt>
                <c:pt idx="248">
                  <c:v>289</c:v>
                </c:pt>
                <c:pt idx="249">
                  <c:v>289</c:v>
                </c:pt>
                <c:pt idx="250">
                  <c:v>289</c:v>
                </c:pt>
                <c:pt idx="251">
                  <c:v>289</c:v>
                </c:pt>
                <c:pt idx="252">
                  <c:v>289</c:v>
                </c:pt>
                <c:pt idx="253">
                  <c:v>290</c:v>
                </c:pt>
                <c:pt idx="254">
                  <c:v>290</c:v>
                </c:pt>
                <c:pt idx="255">
                  <c:v>290</c:v>
                </c:pt>
                <c:pt idx="256">
                  <c:v>290</c:v>
                </c:pt>
                <c:pt idx="257">
                  <c:v>291</c:v>
                </c:pt>
                <c:pt idx="258">
                  <c:v>290</c:v>
                </c:pt>
                <c:pt idx="259">
                  <c:v>291</c:v>
                </c:pt>
                <c:pt idx="260">
                  <c:v>291</c:v>
                </c:pt>
                <c:pt idx="261">
                  <c:v>291</c:v>
                </c:pt>
                <c:pt idx="262">
                  <c:v>291</c:v>
                </c:pt>
                <c:pt idx="263">
                  <c:v>291</c:v>
                </c:pt>
                <c:pt idx="264">
                  <c:v>291</c:v>
                </c:pt>
                <c:pt idx="265">
                  <c:v>292</c:v>
                </c:pt>
                <c:pt idx="266">
                  <c:v>292</c:v>
                </c:pt>
                <c:pt idx="267">
                  <c:v>292</c:v>
                </c:pt>
                <c:pt idx="268">
                  <c:v>293</c:v>
                </c:pt>
                <c:pt idx="269">
                  <c:v>293</c:v>
                </c:pt>
                <c:pt idx="270">
                  <c:v>293</c:v>
                </c:pt>
                <c:pt idx="271">
                  <c:v>293</c:v>
                </c:pt>
                <c:pt idx="272">
                  <c:v>293</c:v>
                </c:pt>
                <c:pt idx="273">
                  <c:v>293</c:v>
                </c:pt>
                <c:pt idx="274">
                  <c:v>293</c:v>
                </c:pt>
                <c:pt idx="275">
                  <c:v>293</c:v>
                </c:pt>
                <c:pt idx="276">
                  <c:v>293</c:v>
                </c:pt>
                <c:pt idx="277">
                  <c:v>293</c:v>
                </c:pt>
                <c:pt idx="278">
                  <c:v>293</c:v>
                </c:pt>
                <c:pt idx="279">
                  <c:v>293</c:v>
                </c:pt>
                <c:pt idx="280">
                  <c:v>293</c:v>
                </c:pt>
                <c:pt idx="281">
                  <c:v>294</c:v>
                </c:pt>
                <c:pt idx="282">
                  <c:v>294</c:v>
                </c:pt>
                <c:pt idx="283">
                  <c:v>294</c:v>
                </c:pt>
                <c:pt idx="284">
                  <c:v>294</c:v>
                </c:pt>
                <c:pt idx="285">
                  <c:v>294</c:v>
                </c:pt>
                <c:pt idx="286">
                  <c:v>294</c:v>
                </c:pt>
                <c:pt idx="287">
                  <c:v>294</c:v>
                </c:pt>
                <c:pt idx="288">
                  <c:v>295</c:v>
                </c:pt>
                <c:pt idx="289">
                  <c:v>294</c:v>
                </c:pt>
                <c:pt idx="290">
                  <c:v>295</c:v>
                </c:pt>
                <c:pt idx="291">
                  <c:v>296</c:v>
                </c:pt>
                <c:pt idx="292">
                  <c:v>296</c:v>
                </c:pt>
                <c:pt idx="293">
                  <c:v>296</c:v>
                </c:pt>
                <c:pt idx="294">
                  <c:v>296</c:v>
                </c:pt>
                <c:pt idx="295">
                  <c:v>296</c:v>
                </c:pt>
                <c:pt idx="296">
                  <c:v>296</c:v>
                </c:pt>
                <c:pt idx="297">
                  <c:v>296</c:v>
                </c:pt>
                <c:pt idx="298">
                  <c:v>297</c:v>
                </c:pt>
                <c:pt idx="299">
                  <c:v>297</c:v>
                </c:pt>
                <c:pt idx="300">
                  <c:v>297</c:v>
                </c:pt>
                <c:pt idx="301">
                  <c:v>297</c:v>
                </c:pt>
                <c:pt idx="302">
                  <c:v>297</c:v>
                </c:pt>
                <c:pt idx="303">
                  <c:v>297</c:v>
                </c:pt>
                <c:pt idx="304">
                  <c:v>297</c:v>
                </c:pt>
                <c:pt idx="305">
                  <c:v>297</c:v>
                </c:pt>
                <c:pt idx="306">
                  <c:v>297</c:v>
                </c:pt>
                <c:pt idx="307">
                  <c:v>298</c:v>
                </c:pt>
                <c:pt idx="308">
                  <c:v>298</c:v>
                </c:pt>
                <c:pt idx="309">
                  <c:v>298</c:v>
                </c:pt>
                <c:pt idx="310">
                  <c:v>298</c:v>
                </c:pt>
                <c:pt idx="311">
                  <c:v>298</c:v>
                </c:pt>
                <c:pt idx="312">
                  <c:v>298</c:v>
                </c:pt>
                <c:pt idx="313">
                  <c:v>299</c:v>
                </c:pt>
                <c:pt idx="314">
                  <c:v>299</c:v>
                </c:pt>
                <c:pt idx="315">
                  <c:v>299</c:v>
                </c:pt>
                <c:pt idx="316">
                  <c:v>299</c:v>
                </c:pt>
                <c:pt idx="317">
                  <c:v>299</c:v>
                </c:pt>
                <c:pt idx="318">
                  <c:v>299</c:v>
                </c:pt>
                <c:pt idx="319">
                  <c:v>300</c:v>
                </c:pt>
                <c:pt idx="320">
                  <c:v>300</c:v>
                </c:pt>
                <c:pt idx="321">
                  <c:v>301</c:v>
                </c:pt>
                <c:pt idx="322">
                  <c:v>301</c:v>
                </c:pt>
                <c:pt idx="323">
                  <c:v>301</c:v>
                </c:pt>
                <c:pt idx="324">
                  <c:v>301</c:v>
                </c:pt>
                <c:pt idx="325">
                  <c:v>301</c:v>
                </c:pt>
                <c:pt idx="326">
                  <c:v>302</c:v>
                </c:pt>
                <c:pt idx="327">
                  <c:v>302</c:v>
                </c:pt>
                <c:pt idx="328">
                  <c:v>302</c:v>
                </c:pt>
                <c:pt idx="329">
                  <c:v>302</c:v>
                </c:pt>
                <c:pt idx="330">
                  <c:v>303</c:v>
                </c:pt>
                <c:pt idx="331">
                  <c:v>303</c:v>
                </c:pt>
                <c:pt idx="332">
                  <c:v>303</c:v>
                </c:pt>
                <c:pt idx="333">
                  <c:v>303</c:v>
                </c:pt>
                <c:pt idx="334">
                  <c:v>303</c:v>
                </c:pt>
                <c:pt idx="335">
                  <c:v>304</c:v>
                </c:pt>
                <c:pt idx="336">
                  <c:v>304</c:v>
                </c:pt>
                <c:pt idx="337">
                  <c:v>304</c:v>
                </c:pt>
                <c:pt idx="338">
                  <c:v>304</c:v>
                </c:pt>
                <c:pt idx="339">
                  <c:v>305</c:v>
                </c:pt>
                <c:pt idx="340">
                  <c:v>305</c:v>
                </c:pt>
                <c:pt idx="341">
                  <c:v>305</c:v>
                </c:pt>
                <c:pt idx="342">
                  <c:v>305</c:v>
                </c:pt>
                <c:pt idx="343">
                  <c:v>305</c:v>
                </c:pt>
                <c:pt idx="344">
                  <c:v>305</c:v>
                </c:pt>
                <c:pt idx="345">
                  <c:v>306</c:v>
                </c:pt>
                <c:pt idx="346">
                  <c:v>306</c:v>
                </c:pt>
                <c:pt idx="347">
                  <c:v>306</c:v>
                </c:pt>
                <c:pt idx="348">
                  <c:v>306</c:v>
                </c:pt>
                <c:pt idx="349">
                  <c:v>307</c:v>
                </c:pt>
                <c:pt idx="350">
                  <c:v>307</c:v>
                </c:pt>
                <c:pt idx="351">
                  <c:v>307</c:v>
                </c:pt>
                <c:pt idx="352">
                  <c:v>307</c:v>
                </c:pt>
                <c:pt idx="353">
                  <c:v>307</c:v>
                </c:pt>
                <c:pt idx="354">
                  <c:v>307</c:v>
                </c:pt>
                <c:pt idx="355">
                  <c:v>308</c:v>
                </c:pt>
                <c:pt idx="356">
                  <c:v>308</c:v>
                </c:pt>
                <c:pt idx="357">
                  <c:v>308</c:v>
                </c:pt>
                <c:pt idx="358">
                  <c:v>308</c:v>
                </c:pt>
                <c:pt idx="359">
                  <c:v>308</c:v>
                </c:pt>
                <c:pt idx="360">
                  <c:v>309</c:v>
                </c:pt>
                <c:pt idx="361">
                  <c:v>309</c:v>
                </c:pt>
                <c:pt idx="362">
                  <c:v>309</c:v>
                </c:pt>
                <c:pt idx="363">
                  <c:v>309</c:v>
                </c:pt>
                <c:pt idx="364">
                  <c:v>309</c:v>
                </c:pt>
                <c:pt idx="365">
                  <c:v>310</c:v>
                </c:pt>
                <c:pt idx="366">
                  <c:v>310</c:v>
                </c:pt>
                <c:pt idx="367">
                  <c:v>310</c:v>
                </c:pt>
                <c:pt idx="368">
                  <c:v>310</c:v>
                </c:pt>
                <c:pt idx="369">
                  <c:v>310</c:v>
                </c:pt>
                <c:pt idx="370">
                  <c:v>310</c:v>
                </c:pt>
                <c:pt idx="371">
                  <c:v>310</c:v>
                </c:pt>
                <c:pt idx="372">
                  <c:v>310</c:v>
                </c:pt>
                <c:pt idx="373">
                  <c:v>310</c:v>
                </c:pt>
                <c:pt idx="374">
                  <c:v>311</c:v>
                </c:pt>
                <c:pt idx="375">
                  <c:v>311</c:v>
                </c:pt>
                <c:pt idx="376">
                  <c:v>311</c:v>
                </c:pt>
                <c:pt idx="377">
                  <c:v>311</c:v>
                </c:pt>
                <c:pt idx="378">
                  <c:v>311</c:v>
                </c:pt>
                <c:pt idx="379">
                  <c:v>311</c:v>
                </c:pt>
                <c:pt idx="380">
                  <c:v>311</c:v>
                </c:pt>
                <c:pt idx="381">
                  <c:v>311</c:v>
                </c:pt>
                <c:pt idx="382">
                  <c:v>311</c:v>
                </c:pt>
                <c:pt idx="383">
                  <c:v>311</c:v>
                </c:pt>
                <c:pt idx="384">
                  <c:v>311</c:v>
                </c:pt>
                <c:pt idx="385">
                  <c:v>311</c:v>
                </c:pt>
                <c:pt idx="386">
                  <c:v>312</c:v>
                </c:pt>
                <c:pt idx="387">
                  <c:v>312</c:v>
                </c:pt>
                <c:pt idx="388">
                  <c:v>311</c:v>
                </c:pt>
                <c:pt idx="389">
                  <c:v>312</c:v>
                </c:pt>
                <c:pt idx="390">
                  <c:v>312</c:v>
                </c:pt>
                <c:pt idx="391">
                  <c:v>312</c:v>
                </c:pt>
                <c:pt idx="392">
                  <c:v>313</c:v>
                </c:pt>
                <c:pt idx="393">
                  <c:v>313</c:v>
                </c:pt>
                <c:pt idx="394">
                  <c:v>313</c:v>
                </c:pt>
                <c:pt idx="395">
                  <c:v>313</c:v>
                </c:pt>
                <c:pt idx="396">
                  <c:v>313</c:v>
                </c:pt>
                <c:pt idx="397">
                  <c:v>313</c:v>
                </c:pt>
                <c:pt idx="398">
                  <c:v>313</c:v>
                </c:pt>
                <c:pt idx="399">
                  <c:v>313</c:v>
                </c:pt>
                <c:pt idx="400">
                  <c:v>314</c:v>
                </c:pt>
                <c:pt idx="401">
                  <c:v>314</c:v>
                </c:pt>
                <c:pt idx="402">
                  <c:v>314</c:v>
                </c:pt>
                <c:pt idx="403">
                  <c:v>314</c:v>
                </c:pt>
                <c:pt idx="404">
                  <c:v>314</c:v>
                </c:pt>
                <c:pt idx="405">
                  <c:v>314</c:v>
                </c:pt>
                <c:pt idx="406">
                  <c:v>314</c:v>
                </c:pt>
                <c:pt idx="407">
                  <c:v>314</c:v>
                </c:pt>
                <c:pt idx="408">
                  <c:v>314</c:v>
                </c:pt>
                <c:pt idx="409">
                  <c:v>314</c:v>
                </c:pt>
                <c:pt idx="410">
                  <c:v>314</c:v>
                </c:pt>
                <c:pt idx="411">
                  <c:v>314</c:v>
                </c:pt>
                <c:pt idx="412">
                  <c:v>314</c:v>
                </c:pt>
                <c:pt idx="413">
                  <c:v>314</c:v>
                </c:pt>
                <c:pt idx="414">
                  <c:v>314</c:v>
                </c:pt>
                <c:pt idx="415">
                  <c:v>315</c:v>
                </c:pt>
                <c:pt idx="416">
                  <c:v>315</c:v>
                </c:pt>
                <c:pt idx="417">
                  <c:v>315</c:v>
                </c:pt>
                <c:pt idx="418">
                  <c:v>316</c:v>
                </c:pt>
                <c:pt idx="419">
                  <c:v>316</c:v>
                </c:pt>
                <c:pt idx="420">
                  <c:v>316</c:v>
                </c:pt>
                <c:pt idx="421">
                  <c:v>315</c:v>
                </c:pt>
                <c:pt idx="422">
                  <c:v>316</c:v>
                </c:pt>
                <c:pt idx="423">
                  <c:v>316</c:v>
                </c:pt>
                <c:pt idx="424">
                  <c:v>316</c:v>
                </c:pt>
                <c:pt idx="425">
                  <c:v>316</c:v>
                </c:pt>
                <c:pt idx="426">
                  <c:v>316</c:v>
                </c:pt>
                <c:pt idx="427">
                  <c:v>316</c:v>
                </c:pt>
                <c:pt idx="428">
                  <c:v>317</c:v>
                </c:pt>
                <c:pt idx="429">
                  <c:v>317</c:v>
                </c:pt>
                <c:pt idx="430">
                  <c:v>317</c:v>
                </c:pt>
                <c:pt idx="431">
                  <c:v>317</c:v>
                </c:pt>
                <c:pt idx="432">
                  <c:v>317</c:v>
                </c:pt>
                <c:pt idx="433">
                  <c:v>317</c:v>
                </c:pt>
                <c:pt idx="434">
                  <c:v>318</c:v>
                </c:pt>
                <c:pt idx="435">
                  <c:v>318</c:v>
                </c:pt>
                <c:pt idx="436">
                  <c:v>318</c:v>
                </c:pt>
                <c:pt idx="437">
                  <c:v>318</c:v>
                </c:pt>
                <c:pt idx="438">
                  <c:v>318</c:v>
                </c:pt>
                <c:pt idx="439">
                  <c:v>318</c:v>
                </c:pt>
                <c:pt idx="440">
                  <c:v>318</c:v>
                </c:pt>
                <c:pt idx="441">
                  <c:v>318</c:v>
                </c:pt>
                <c:pt idx="442">
                  <c:v>318</c:v>
                </c:pt>
                <c:pt idx="443">
                  <c:v>318</c:v>
                </c:pt>
                <c:pt idx="444">
                  <c:v>318</c:v>
                </c:pt>
                <c:pt idx="445">
                  <c:v>318</c:v>
                </c:pt>
                <c:pt idx="446">
                  <c:v>318</c:v>
                </c:pt>
                <c:pt idx="447">
                  <c:v>318</c:v>
                </c:pt>
                <c:pt idx="448">
                  <c:v>319</c:v>
                </c:pt>
                <c:pt idx="449">
                  <c:v>318</c:v>
                </c:pt>
                <c:pt idx="450">
                  <c:v>319</c:v>
                </c:pt>
                <c:pt idx="451">
                  <c:v>319</c:v>
                </c:pt>
                <c:pt idx="452">
                  <c:v>319</c:v>
                </c:pt>
                <c:pt idx="453">
                  <c:v>319</c:v>
                </c:pt>
                <c:pt idx="454">
                  <c:v>319</c:v>
                </c:pt>
                <c:pt idx="455">
                  <c:v>319</c:v>
                </c:pt>
                <c:pt idx="456">
                  <c:v>319</c:v>
                </c:pt>
                <c:pt idx="457">
                  <c:v>319</c:v>
                </c:pt>
                <c:pt idx="458">
                  <c:v>319</c:v>
                </c:pt>
                <c:pt idx="459">
                  <c:v>319</c:v>
                </c:pt>
                <c:pt idx="460">
                  <c:v>319</c:v>
                </c:pt>
                <c:pt idx="461">
                  <c:v>319</c:v>
                </c:pt>
                <c:pt idx="462">
                  <c:v>319</c:v>
                </c:pt>
                <c:pt idx="463">
                  <c:v>319</c:v>
                </c:pt>
                <c:pt idx="464">
                  <c:v>319</c:v>
                </c:pt>
                <c:pt idx="465">
                  <c:v>319</c:v>
                </c:pt>
                <c:pt idx="466">
                  <c:v>320</c:v>
                </c:pt>
                <c:pt idx="467">
                  <c:v>320</c:v>
                </c:pt>
                <c:pt idx="468">
                  <c:v>320</c:v>
                </c:pt>
                <c:pt idx="469">
                  <c:v>320</c:v>
                </c:pt>
                <c:pt idx="470">
                  <c:v>320</c:v>
                </c:pt>
                <c:pt idx="471">
                  <c:v>320</c:v>
                </c:pt>
                <c:pt idx="472">
                  <c:v>320</c:v>
                </c:pt>
                <c:pt idx="473">
                  <c:v>320</c:v>
                </c:pt>
                <c:pt idx="474">
                  <c:v>320</c:v>
                </c:pt>
                <c:pt idx="475">
                  <c:v>320</c:v>
                </c:pt>
                <c:pt idx="476">
                  <c:v>320</c:v>
                </c:pt>
                <c:pt idx="477">
                  <c:v>320</c:v>
                </c:pt>
                <c:pt idx="478">
                  <c:v>320</c:v>
                </c:pt>
                <c:pt idx="479">
                  <c:v>320</c:v>
                </c:pt>
                <c:pt idx="480">
                  <c:v>321</c:v>
                </c:pt>
                <c:pt idx="481">
                  <c:v>320</c:v>
                </c:pt>
                <c:pt idx="482">
                  <c:v>321</c:v>
                </c:pt>
                <c:pt idx="483">
                  <c:v>321</c:v>
                </c:pt>
                <c:pt idx="484">
                  <c:v>321</c:v>
                </c:pt>
                <c:pt idx="485">
                  <c:v>321</c:v>
                </c:pt>
                <c:pt idx="486">
                  <c:v>321</c:v>
                </c:pt>
                <c:pt idx="487">
                  <c:v>321</c:v>
                </c:pt>
                <c:pt idx="488">
                  <c:v>321</c:v>
                </c:pt>
                <c:pt idx="489">
                  <c:v>321</c:v>
                </c:pt>
                <c:pt idx="490">
                  <c:v>321</c:v>
                </c:pt>
                <c:pt idx="491">
                  <c:v>322</c:v>
                </c:pt>
                <c:pt idx="492">
                  <c:v>322</c:v>
                </c:pt>
                <c:pt idx="493">
                  <c:v>322</c:v>
                </c:pt>
                <c:pt idx="494">
                  <c:v>322</c:v>
                </c:pt>
                <c:pt idx="495">
                  <c:v>322</c:v>
                </c:pt>
                <c:pt idx="496">
                  <c:v>322</c:v>
                </c:pt>
                <c:pt idx="497">
                  <c:v>322</c:v>
                </c:pt>
                <c:pt idx="498">
                  <c:v>322</c:v>
                </c:pt>
                <c:pt idx="499">
                  <c:v>322</c:v>
                </c:pt>
                <c:pt idx="500">
                  <c:v>323</c:v>
                </c:pt>
                <c:pt idx="501">
                  <c:v>323</c:v>
                </c:pt>
                <c:pt idx="502">
                  <c:v>323</c:v>
                </c:pt>
                <c:pt idx="503">
                  <c:v>323</c:v>
                </c:pt>
                <c:pt idx="504">
                  <c:v>323</c:v>
                </c:pt>
                <c:pt idx="505">
                  <c:v>323</c:v>
                </c:pt>
                <c:pt idx="506">
                  <c:v>323</c:v>
                </c:pt>
                <c:pt idx="507">
                  <c:v>323</c:v>
                </c:pt>
                <c:pt idx="508">
                  <c:v>323</c:v>
                </c:pt>
                <c:pt idx="509">
                  <c:v>323</c:v>
                </c:pt>
                <c:pt idx="510">
                  <c:v>323</c:v>
                </c:pt>
                <c:pt idx="511">
                  <c:v>323</c:v>
                </c:pt>
                <c:pt idx="512">
                  <c:v>324</c:v>
                </c:pt>
                <c:pt idx="513">
                  <c:v>324</c:v>
                </c:pt>
                <c:pt idx="514">
                  <c:v>324</c:v>
                </c:pt>
                <c:pt idx="515">
                  <c:v>324</c:v>
                </c:pt>
                <c:pt idx="516">
                  <c:v>324</c:v>
                </c:pt>
                <c:pt idx="517">
                  <c:v>324</c:v>
                </c:pt>
                <c:pt idx="518">
                  <c:v>324</c:v>
                </c:pt>
                <c:pt idx="519">
                  <c:v>324</c:v>
                </c:pt>
                <c:pt idx="520">
                  <c:v>324</c:v>
                </c:pt>
                <c:pt idx="521">
                  <c:v>325</c:v>
                </c:pt>
                <c:pt idx="522">
                  <c:v>324</c:v>
                </c:pt>
                <c:pt idx="523">
                  <c:v>324</c:v>
                </c:pt>
                <c:pt idx="524">
                  <c:v>325</c:v>
                </c:pt>
                <c:pt idx="525">
                  <c:v>325</c:v>
                </c:pt>
                <c:pt idx="526">
                  <c:v>325</c:v>
                </c:pt>
                <c:pt idx="527">
                  <c:v>324</c:v>
                </c:pt>
                <c:pt idx="528">
                  <c:v>325</c:v>
                </c:pt>
                <c:pt idx="529">
                  <c:v>325</c:v>
                </c:pt>
                <c:pt idx="530">
                  <c:v>325</c:v>
                </c:pt>
                <c:pt idx="531">
                  <c:v>325</c:v>
                </c:pt>
                <c:pt idx="532">
                  <c:v>325</c:v>
                </c:pt>
                <c:pt idx="533">
                  <c:v>325</c:v>
                </c:pt>
                <c:pt idx="534">
                  <c:v>325</c:v>
                </c:pt>
                <c:pt idx="535">
                  <c:v>325</c:v>
                </c:pt>
                <c:pt idx="536">
                  <c:v>325</c:v>
                </c:pt>
                <c:pt idx="537">
                  <c:v>325</c:v>
                </c:pt>
                <c:pt idx="538">
                  <c:v>325</c:v>
                </c:pt>
                <c:pt idx="539">
                  <c:v>325</c:v>
                </c:pt>
                <c:pt idx="540">
                  <c:v>326</c:v>
                </c:pt>
                <c:pt idx="541">
                  <c:v>326</c:v>
                </c:pt>
                <c:pt idx="542">
                  <c:v>326</c:v>
                </c:pt>
                <c:pt idx="543">
                  <c:v>326</c:v>
                </c:pt>
                <c:pt idx="544">
                  <c:v>326</c:v>
                </c:pt>
                <c:pt idx="545">
                  <c:v>326</c:v>
                </c:pt>
                <c:pt idx="546">
                  <c:v>327</c:v>
                </c:pt>
                <c:pt idx="547">
                  <c:v>327</c:v>
                </c:pt>
                <c:pt idx="548">
                  <c:v>327</c:v>
                </c:pt>
                <c:pt idx="549">
                  <c:v>327</c:v>
                </c:pt>
                <c:pt idx="550">
                  <c:v>327</c:v>
                </c:pt>
                <c:pt idx="551">
                  <c:v>327</c:v>
                </c:pt>
                <c:pt idx="552">
                  <c:v>327</c:v>
                </c:pt>
                <c:pt idx="553">
                  <c:v>327</c:v>
                </c:pt>
                <c:pt idx="554">
                  <c:v>327</c:v>
                </c:pt>
                <c:pt idx="555">
                  <c:v>327</c:v>
                </c:pt>
                <c:pt idx="556">
                  <c:v>327</c:v>
                </c:pt>
                <c:pt idx="557">
                  <c:v>327</c:v>
                </c:pt>
                <c:pt idx="558">
                  <c:v>328</c:v>
                </c:pt>
                <c:pt idx="559">
                  <c:v>328</c:v>
                </c:pt>
                <c:pt idx="560">
                  <c:v>328</c:v>
                </c:pt>
                <c:pt idx="561">
                  <c:v>328</c:v>
                </c:pt>
                <c:pt idx="562">
                  <c:v>328</c:v>
                </c:pt>
                <c:pt idx="563">
                  <c:v>328</c:v>
                </c:pt>
                <c:pt idx="564">
                  <c:v>329</c:v>
                </c:pt>
                <c:pt idx="565">
                  <c:v>329</c:v>
                </c:pt>
                <c:pt idx="566">
                  <c:v>329</c:v>
                </c:pt>
                <c:pt idx="567">
                  <c:v>329</c:v>
                </c:pt>
                <c:pt idx="568">
                  <c:v>329</c:v>
                </c:pt>
                <c:pt idx="569">
                  <c:v>329</c:v>
                </c:pt>
                <c:pt idx="570">
                  <c:v>330</c:v>
                </c:pt>
                <c:pt idx="571">
                  <c:v>330</c:v>
                </c:pt>
                <c:pt idx="572">
                  <c:v>330</c:v>
                </c:pt>
                <c:pt idx="573">
                  <c:v>330</c:v>
                </c:pt>
                <c:pt idx="574">
                  <c:v>331</c:v>
                </c:pt>
                <c:pt idx="575">
                  <c:v>331</c:v>
                </c:pt>
                <c:pt idx="576">
                  <c:v>331</c:v>
                </c:pt>
                <c:pt idx="577">
                  <c:v>331</c:v>
                </c:pt>
                <c:pt idx="578">
                  <c:v>331</c:v>
                </c:pt>
                <c:pt idx="579">
                  <c:v>331</c:v>
                </c:pt>
                <c:pt idx="580">
                  <c:v>332</c:v>
                </c:pt>
                <c:pt idx="581">
                  <c:v>332</c:v>
                </c:pt>
                <c:pt idx="582">
                  <c:v>332</c:v>
                </c:pt>
                <c:pt idx="583">
                  <c:v>332</c:v>
                </c:pt>
                <c:pt idx="584">
                  <c:v>332</c:v>
                </c:pt>
                <c:pt idx="585">
                  <c:v>332</c:v>
                </c:pt>
                <c:pt idx="586">
                  <c:v>332</c:v>
                </c:pt>
                <c:pt idx="587">
                  <c:v>332</c:v>
                </c:pt>
                <c:pt idx="588">
                  <c:v>333</c:v>
                </c:pt>
                <c:pt idx="589">
                  <c:v>333</c:v>
                </c:pt>
                <c:pt idx="590">
                  <c:v>333</c:v>
                </c:pt>
                <c:pt idx="591">
                  <c:v>334</c:v>
                </c:pt>
                <c:pt idx="592">
                  <c:v>334</c:v>
                </c:pt>
                <c:pt idx="593">
                  <c:v>334</c:v>
                </c:pt>
                <c:pt idx="594">
                  <c:v>334</c:v>
                </c:pt>
                <c:pt idx="595">
                  <c:v>334</c:v>
                </c:pt>
                <c:pt idx="596">
                  <c:v>334</c:v>
                </c:pt>
                <c:pt idx="597">
                  <c:v>335</c:v>
                </c:pt>
                <c:pt idx="598">
                  <c:v>335</c:v>
                </c:pt>
                <c:pt idx="599">
                  <c:v>335</c:v>
                </c:pt>
                <c:pt idx="600">
                  <c:v>335</c:v>
                </c:pt>
                <c:pt idx="601">
                  <c:v>335</c:v>
                </c:pt>
                <c:pt idx="602">
                  <c:v>336</c:v>
                </c:pt>
                <c:pt idx="603">
                  <c:v>336</c:v>
                </c:pt>
                <c:pt idx="604">
                  <c:v>336</c:v>
                </c:pt>
                <c:pt idx="605">
                  <c:v>336</c:v>
                </c:pt>
                <c:pt idx="606">
                  <c:v>336</c:v>
                </c:pt>
                <c:pt idx="607">
                  <c:v>336</c:v>
                </c:pt>
                <c:pt idx="608">
                  <c:v>336</c:v>
                </c:pt>
                <c:pt idx="609">
                  <c:v>336</c:v>
                </c:pt>
                <c:pt idx="610">
                  <c:v>337</c:v>
                </c:pt>
                <c:pt idx="611">
                  <c:v>337</c:v>
                </c:pt>
                <c:pt idx="612">
                  <c:v>337</c:v>
                </c:pt>
                <c:pt idx="613">
                  <c:v>337</c:v>
                </c:pt>
                <c:pt idx="614">
                  <c:v>337</c:v>
                </c:pt>
                <c:pt idx="615">
                  <c:v>337</c:v>
                </c:pt>
                <c:pt idx="616">
                  <c:v>337</c:v>
                </c:pt>
                <c:pt idx="617">
                  <c:v>337</c:v>
                </c:pt>
                <c:pt idx="618">
                  <c:v>337</c:v>
                </c:pt>
                <c:pt idx="619">
                  <c:v>337</c:v>
                </c:pt>
                <c:pt idx="620">
                  <c:v>337</c:v>
                </c:pt>
                <c:pt idx="621">
                  <c:v>337</c:v>
                </c:pt>
                <c:pt idx="622">
                  <c:v>337</c:v>
                </c:pt>
                <c:pt idx="623">
                  <c:v>337</c:v>
                </c:pt>
                <c:pt idx="624">
                  <c:v>337</c:v>
                </c:pt>
                <c:pt idx="625">
                  <c:v>337</c:v>
                </c:pt>
                <c:pt idx="626">
                  <c:v>338</c:v>
                </c:pt>
                <c:pt idx="627">
                  <c:v>337</c:v>
                </c:pt>
                <c:pt idx="628">
                  <c:v>338</c:v>
                </c:pt>
                <c:pt idx="629">
                  <c:v>338</c:v>
                </c:pt>
                <c:pt idx="630">
                  <c:v>338</c:v>
                </c:pt>
                <c:pt idx="631">
                  <c:v>338</c:v>
                </c:pt>
                <c:pt idx="632">
                  <c:v>338</c:v>
                </c:pt>
                <c:pt idx="633">
                  <c:v>338</c:v>
                </c:pt>
                <c:pt idx="634">
                  <c:v>338</c:v>
                </c:pt>
                <c:pt idx="635">
                  <c:v>338</c:v>
                </c:pt>
                <c:pt idx="636">
                  <c:v>338</c:v>
                </c:pt>
                <c:pt idx="637">
                  <c:v>339</c:v>
                </c:pt>
                <c:pt idx="638">
                  <c:v>339</c:v>
                </c:pt>
                <c:pt idx="639">
                  <c:v>339</c:v>
                </c:pt>
                <c:pt idx="640">
                  <c:v>339</c:v>
                </c:pt>
                <c:pt idx="641">
                  <c:v>339</c:v>
                </c:pt>
                <c:pt idx="642">
                  <c:v>339</c:v>
                </c:pt>
                <c:pt idx="643">
                  <c:v>340</c:v>
                </c:pt>
                <c:pt idx="644">
                  <c:v>340</c:v>
                </c:pt>
                <c:pt idx="645">
                  <c:v>340</c:v>
                </c:pt>
                <c:pt idx="646">
                  <c:v>340</c:v>
                </c:pt>
                <c:pt idx="647">
                  <c:v>340</c:v>
                </c:pt>
                <c:pt idx="648">
                  <c:v>340</c:v>
                </c:pt>
                <c:pt idx="649">
                  <c:v>340</c:v>
                </c:pt>
                <c:pt idx="650">
                  <c:v>340</c:v>
                </c:pt>
                <c:pt idx="651">
                  <c:v>340</c:v>
                </c:pt>
                <c:pt idx="652">
                  <c:v>340</c:v>
                </c:pt>
                <c:pt idx="653">
                  <c:v>341</c:v>
                </c:pt>
                <c:pt idx="654">
                  <c:v>341</c:v>
                </c:pt>
                <c:pt idx="655">
                  <c:v>341</c:v>
                </c:pt>
                <c:pt idx="656">
                  <c:v>341</c:v>
                </c:pt>
                <c:pt idx="657">
                  <c:v>341</c:v>
                </c:pt>
                <c:pt idx="658">
                  <c:v>341</c:v>
                </c:pt>
                <c:pt idx="659">
                  <c:v>341</c:v>
                </c:pt>
                <c:pt idx="660">
                  <c:v>341</c:v>
                </c:pt>
                <c:pt idx="661">
                  <c:v>342</c:v>
                </c:pt>
                <c:pt idx="662">
                  <c:v>342</c:v>
                </c:pt>
                <c:pt idx="663">
                  <c:v>342</c:v>
                </c:pt>
                <c:pt idx="664">
                  <c:v>342</c:v>
                </c:pt>
                <c:pt idx="665">
                  <c:v>342</c:v>
                </c:pt>
                <c:pt idx="666">
                  <c:v>343</c:v>
                </c:pt>
                <c:pt idx="667">
                  <c:v>343</c:v>
                </c:pt>
                <c:pt idx="668">
                  <c:v>343</c:v>
                </c:pt>
                <c:pt idx="669">
                  <c:v>343</c:v>
                </c:pt>
                <c:pt idx="670">
                  <c:v>343</c:v>
                </c:pt>
                <c:pt idx="671">
                  <c:v>343</c:v>
                </c:pt>
                <c:pt idx="672">
                  <c:v>343</c:v>
                </c:pt>
                <c:pt idx="673">
                  <c:v>344</c:v>
                </c:pt>
                <c:pt idx="674">
                  <c:v>344</c:v>
                </c:pt>
                <c:pt idx="675">
                  <c:v>344</c:v>
                </c:pt>
                <c:pt idx="676">
                  <c:v>344</c:v>
                </c:pt>
                <c:pt idx="677">
                  <c:v>344</c:v>
                </c:pt>
                <c:pt idx="678">
                  <c:v>344</c:v>
                </c:pt>
                <c:pt idx="679">
                  <c:v>344</c:v>
                </c:pt>
                <c:pt idx="680">
                  <c:v>345</c:v>
                </c:pt>
                <c:pt idx="681">
                  <c:v>345</c:v>
                </c:pt>
                <c:pt idx="682">
                  <c:v>345</c:v>
                </c:pt>
                <c:pt idx="683">
                  <c:v>345</c:v>
                </c:pt>
                <c:pt idx="684">
                  <c:v>345</c:v>
                </c:pt>
                <c:pt idx="685">
                  <c:v>345</c:v>
                </c:pt>
                <c:pt idx="686">
                  <c:v>346</c:v>
                </c:pt>
                <c:pt idx="687">
                  <c:v>346</c:v>
                </c:pt>
                <c:pt idx="688">
                  <c:v>346</c:v>
                </c:pt>
                <c:pt idx="689">
                  <c:v>346</c:v>
                </c:pt>
                <c:pt idx="690">
                  <c:v>346</c:v>
                </c:pt>
                <c:pt idx="691">
                  <c:v>346</c:v>
                </c:pt>
                <c:pt idx="692">
                  <c:v>346</c:v>
                </c:pt>
                <c:pt idx="693">
                  <c:v>346</c:v>
                </c:pt>
                <c:pt idx="694">
                  <c:v>346</c:v>
                </c:pt>
                <c:pt idx="695">
                  <c:v>346</c:v>
                </c:pt>
                <c:pt idx="696">
                  <c:v>347</c:v>
                </c:pt>
                <c:pt idx="697">
                  <c:v>347</c:v>
                </c:pt>
                <c:pt idx="698">
                  <c:v>347</c:v>
                </c:pt>
                <c:pt idx="699">
                  <c:v>347</c:v>
                </c:pt>
                <c:pt idx="700">
                  <c:v>347</c:v>
                </c:pt>
                <c:pt idx="701">
                  <c:v>348</c:v>
                </c:pt>
                <c:pt idx="702">
                  <c:v>348</c:v>
                </c:pt>
                <c:pt idx="703">
                  <c:v>348</c:v>
                </c:pt>
                <c:pt idx="704">
                  <c:v>348</c:v>
                </c:pt>
                <c:pt idx="705">
                  <c:v>348</c:v>
                </c:pt>
                <c:pt idx="706">
                  <c:v>348</c:v>
                </c:pt>
                <c:pt idx="707">
                  <c:v>348</c:v>
                </c:pt>
                <c:pt idx="708">
                  <c:v>348</c:v>
                </c:pt>
                <c:pt idx="709">
                  <c:v>348</c:v>
                </c:pt>
                <c:pt idx="710">
                  <c:v>348</c:v>
                </c:pt>
                <c:pt idx="711">
                  <c:v>348</c:v>
                </c:pt>
                <c:pt idx="712">
                  <c:v>349</c:v>
                </c:pt>
                <c:pt idx="713">
                  <c:v>349</c:v>
                </c:pt>
                <c:pt idx="714">
                  <c:v>349</c:v>
                </c:pt>
                <c:pt idx="715">
                  <c:v>349</c:v>
                </c:pt>
                <c:pt idx="716">
                  <c:v>349</c:v>
                </c:pt>
                <c:pt idx="717">
                  <c:v>349</c:v>
                </c:pt>
                <c:pt idx="718">
                  <c:v>349</c:v>
                </c:pt>
                <c:pt idx="719">
                  <c:v>350</c:v>
                </c:pt>
                <c:pt idx="720">
                  <c:v>350</c:v>
                </c:pt>
                <c:pt idx="721">
                  <c:v>350</c:v>
                </c:pt>
                <c:pt idx="722">
                  <c:v>350</c:v>
                </c:pt>
                <c:pt idx="723">
                  <c:v>350</c:v>
                </c:pt>
                <c:pt idx="724">
                  <c:v>350</c:v>
                </c:pt>
                <c:pt idx="725">
                  <c:v>350</c:v>
                </c:pt>
                <c:pt idx="726">
                  <c:v>350</c:v>
                </c:pt>
                <c:pt idx="727">
                  <c:v>350</c:v>
                </c:pt>
                <c:pt idx="728">
                  <c:v>351</c:v>
                </c:pt>
                <c:pt idx="729">
                  <c:v>351</c:v>
                </c:pt>
                <c:pt idx="730">
                  <c:v>351</c:v>
                </c:pt>
                <c:pt idx="731">
                  <c:v>351</c:v>
                </c:pt>
                <c:pt idx="732">
                  <c:v>352</c:v>
                </c:pt>
                <c:pt idx="733">
                  <c:v>352</c:v>
                </c:pt>
                <c:pt idx="734">
                  <c:v>352</c:v>
                </c:pt>
                <c:pt idx="735">
                  <c:v>352</c:v>
                </c:pt>
                <c:pt idx="736">
                  <c:v>352</c:v>
                </c:pt>
                <c:pt idx="737">
                  <c:v>352</c:v>
                </c:pt>
                <c:pt idx="738">
                  <c:v>352</c:v>
                </c:pt>
                <c:pt idx="739">
                  <c:v>352</c:v>
                </c:pt>
                <c:pt idx="740">
                  <c:v>352</c:v>
                </c:pt>
                <c:pt idx="741">
                  <c:v>352</c:v>
                </c:pt>
                <c:pt idx="742">
                  <c:v>353</c:v>
                </c:pt>
                <c:pt idx="743">
                  <c:v>353</c:v>
                </c:pt>
                <c:pt idx="744">
                  <c:v>353</c:v>
                </c:pt>
                <c:pt idx="745">
                  <c:v>353</c:v>
                </c:pt>
                <c:pt idx="746">
                  <c:v>353</c:v>
                </c:pt>
                <c:pt idx="747">
                  <c:v>353</c:v>
                </c:pt>
                <c:pt idx="748">
                  <c:v>353</c:v>
                </c:pt>
                <c:pt idx="749">
                  <c:v>353</c:v>
                </c:pt>
                <c:pt idx="750">
                  <c:v>353</c:v>
                </c:pt>
                <c:pt idx="751">
                  <c:v>354</c:v>
                </c:pt>
                <c:pt idx="752">
                  <c:v>354</c:v>
                </c:pt>
                <c:pt idx="753">
                  <c:v>354</c:v>
                </c:pt>
                <c:pt idx="754">
                  <c:v>353</c:v>
                </c:pt>
                <c:pt idx="755">
                  <c:v>354</c:v>
                </c:pt>
                <c:pt idx="756">
                  <c:v>354</c:v>
                </c:pt>
                <c:pt idx="757">
                  <c:v>354</c:v>
                </c:pt>
                <c:pt idx="758">
                  <c:v>354</c:v>
                </c:pt>
                <c:pt idx="759">
                  <c:v>355</c:v>
                </c:pt>
                <c:pt idx="760">
                  <c:v>355</c:v>
                </c:pt>
                <c:pt idx="761">
                  <c:v>354</c:v>
                </c:pt>
                <c:pt idx="762">
                  <c:v>354</c:v>
                </c:pt>
                <c:pt idx="763">
                  <c:v>355</c:v>
                </c:pt>
                <c:pt idx="764">
                  <c:v>355</c:v>
                </c:pt>
                <c:pt idx="765">
                  <c:v>356</c:v>
                </c:pt>
                <c:pt idx="766">
                  <c:v>355</c:v>
                </c:pt>
                <c:pt idx="767">
                  <c:v>355</c:v>
                </c:pt>
                <c:pt idx="768">
                  <c:v>356</c:v>
                </c:pt>
                <c:pt idx="769">
                  <c:v>356</c:v>
                </c:pt>
                <c:pt idx="770">
                  <c:v>356</c:v>
                </c:pt>
                <c:pt idx="771">
                  <c:v>356</c:v>
                </c:pt>
                <c:pt idx="772">
                  <c:v>356</c:v>
                </c:pt>
                <c:pt idx="773">
                  <c:v>356</c:v>
                </c:pt>
                <c:pt idx="774">
                  <c:v>356</c:v>
                </c:pt>
                <c:pt idx="775">
                  <c:v>357</c:v>
                </c:pt>
                <c:pt idx="776">
                  <c:v>357</c:v>
                </c:pt>
                <c:pt idx="777">
                  <c:v>357</c:v>
                </c:pt>
                <c:pt idx="778">
                  <c:v>357</c:v>
                </c:pt>
                <c:pt idx="779">
                  <c:v>357</c:v>
                </c:pt>
                <c:pt idx="780">
                  <c:v>357</c:v>
                </c:pt>
                <c:pt idx="781">
                  <c:v>358</c:v>
                </c:pt>
                <c:pt idx="782">
                  <c:v>358</c:v>
                </c:pt>
                <c:pt idx="783">
                  <c:v>358</c:v>
                </c:pt>
                <c:pt idx="784">
                  <c:v>358</c:v>
                </c:pt>
                <c:pt idx="785">
                  <c:v>359</c:v>
                </c:pt>
                <c:pt idx="786">
                  <c:v>359</c:v>
                </c:pt>
                <c:pt idx="787">
                  <c:v>359</c:v>
                </c:pt>
                <c:pt idx="788">
                  <c:v>359</c:v>
                </c:pt>
                <c:pt idx="789">
                  <c:v>359</c:v>
                </c:pt>
                <c:pt idx="790">
                  <c:v>359</c:v>
                </c:pt>
                <c:pt idx="791">
                  <c:v>360</c:v>
                </c:pt>
                <c:pt idx="792">
                  <c:v>360</c:v>
                </c:pt>
                <c:pt idx="793">
                  <c:v>360</c:v>
                </c:pt>
                <c:pt idx="794">
                  <c:v>360</c:v>
                </c:pt>
                <c:pt idx="795">
                  <c:v>360</c:v>
                </c:pt>
                <c:pt idx="796">
                  <c:v>360</c:v>
                </c:pt>
                <c:pt idx="797">
                  <c:v>360</c:v>
                </c:pt>
                <c:pt idx="798">
                  <c:v>360</c:v>
                </c:pt>
                <c:pt idx="799">
                  <c:v>360</c:v>
                </c:pt>
                <c:pt idx="800">
                  <c:v>361</c:v>
                </c:pt>
                <c:pt idx="801">
                  <c:v>361</c:v>
                </c:pt>
                <c:pt idx="802">
                  <c:v>362</c:v>
                </c:pt>
                <c:pt idx="803">
                  <c:v>362</c:v>
                </c:pt>
                <c:pt idx="804">
                  <c:v>362</c:v>
                </c:pt>
                <c:pt idx="805">
                  <c:v>362</c:v>
                </c:pt>
                <c:pt idx="806">
                  <c:v>362</c:v>
                </c:pt>
                <c:pt idx="807">
                  <c:v>362</c:v>
                </c:pt>
                <c:pt idx="808">
                  <c:v>363</c:v>
                </c:pt>
                <c:pt idx="809">
                  <c:v>363</c:v>
                </c:pt>
                <c:pt idx="810">
                  <c:v>363</c:v>
                </c:pt>
                <c:pt idx="811">
                  <c:v>363</c:v>
                </c:pt>
                <c:pt idx="812">
                  <c:v>363</c:v>
                </c:pt>
                <c:pt idx="813">
                  <c:v>363</c:v>
                </c:pt>
                <c:pt idx="814">
                  <c:v>364</c:v>
                </c:pt>
                <c:pt idx="815">
                  <c:v>364</c:v>
                </c:pt>
                <c:pt idx="816">
                  <c:v>364</c:v>
                </c:pt>
                <c:pt idx="817">
                  <c:v>365</c:v>
                </c:pt>
                <c:pt idx="818">
                  <c:v>365</c:v>
                </c:pt>
                <c:pt idx="819">
                  <c:v>365</c:v>
                </c:pt>
                <c:pt idx="820">
                  <c:v>365</c:v>
                </c:pt>
                <c:pt idx="821">
                  <c:v>365</c:v>
                </c:pt>
                <c:pt idx="822">
                  <c:v>365</c:v>
                </c:pt>
                <c:pt idx="823">
                  <c:v>366</c:v>
                </c:pt>
                <c:pt idx="824">
                  <c:v>366</c:v>
                </c:pt>
                <c:pt idx="825">
                  <c:v>366</c:v>
                </c:pt>
                <c:pt idx="826">
                  <c:v>366</c:v>
                </c:pt>
                <c:pt idx="827">
                  <c:v>366</c:v>
                </c:pt>
                <c:pt idx="828">
                  <c:v>367</c:v>
                </c:pt>
                <c:pt idx="829">
                  <c:v>367</c:v>
                </c:pt>
                <c:pt idx="830">
                  <c:v>368</c:v>
                </c:pt>
                <c:pt idx="831">
                  <c:v>367</c:v>
                </c:pt>
                <c:pt idx="832">
                  <c:v>367</c:v>
                </c:pt>
                <c:pt idx="833">
                  <c:v>367</c:v>
                </c:pt>
                <c:pt idx="834">
                  <c:v>367</c:v>
                </c:pt>
                <c:pt idx="835">
                  <c:v>367</c:v>
                </c:pt>
                <c:pt idx="836">
                  <c:v>367</c:v>
                </c:pt>
                <c:pt idx="837">
                  <c:v>368</c:v>
                </c:pt>
                <c:pt idx="838">
                  <c:v>370</c:v>
                </c:pt>
                <c:pt idx="839">
                  <c:v>370</c:v>
                </c:pt>
                <c:pt idx="840">
                  <c:v>369</c:v>
                </c:pt>
                <c:pt idx="841">
                  <c:v>369</c:v>
                </c:pt>
                <c:pt idx="842">
                  <c:v>369</c:v>
                </c:pt>
                <c:pt idx="843">
                  <c:v>369</c:v>
                </c:pt>
                <c:pt idx="844">
                  <c:v>369</c:v>
                </c:pt>
                <c:pt idx="845">
                  <c:v>370</c:v>
                </c:pt>
                <c:pt idx="846">
                  <c:v>370</c:v>
                </c:pt>
                <c:pt idx="847">
                  <c:v>370</c:v>
                </c:pt>
                <c:pt idx="848">
                  <c:v>370</c:v>
                </c:pt>
                <c:pt idx="849">
                  <c:v>370</c:v>
                </c:pt>
                <c:pt idx="850">
                  <c:v>370</c:v>
                </c:pt>
                <c:pt idx="851">
                  <c:v>370</c:v>
                </c:pt>
                <c:pt idx="852">
                  <c:v>371</c:v>
                </c:pt>
                <c:pt idx="853">
                  <c:v>371</c:v>
                </c:pt>
                <c:pt idx="854">
                  <c:v>371</c:v>
                </c:pt>
                <c:pt idx="855">
                  <c:v>371</c:v>
                </c:pt>
                <c:pt idx="856">
                  <c:v>371</c:v>
                </c:pt>
                <c:pt idx="857">
                  <c:v>372</c:v>
                </c:pt>
                <c:pt idx="858">
                  <c:v>372</c:v>
                </c:pt>
                <c:pt idx="859">
                  <c:v>372</c:v>
                </c:pt>
                <c:pt idx="860">
                  <c:v>372</c:v>
                </c:pt>
                <c:pt idx="861">
                  <c:v>372</c:v>
                </c:pt>
                <c:pt idx="862">
                  <c:v>372</c:v>
                </c:pt>
                <c:pt idx="863">
                  <c:v>372</c:v>
                </c:pt>
                <c:pt idx="864">
                  <c:v>372</c:v>
                </c:pt>
                <c:pt idx="865">
                  <c:v>372</c:v>
                </c:pt>
                <c:pt idx="866">
                  <c:v>372</c:v>
                </c:pt>
                <c:pt idx="867">
                  <c:v>372</c:v>
                </c:pt>
                <c:pt idx="868">
                  <c:v>372</c:v>
                </c:pt>
                <c:pt idx="869">
                  <c:v>373</c:v>
                </c:pt>
                <c:pt idx="870">
                  <c:v>373</c:v>
                </c:pt>
                <c:pt idx="871">
                  <c:v>373</c:v>
                </c:pt>
                <c:pt idx="872">
                  <c:v>373</c:v>
                </c:pt>
                <c:pt idx="873">
                  <c:v>373</c:v>
                </c:pt>
                <c:pt idx="874">
                  <c:v>373</c:v>
                </c:pt>
                <c:pt idx="875">
                  <c:v>373</c:v>
                </c:pt>
                <c:pt idx="876">
                  <c:v>373</c:v>
                </c:pt>
                <c:pt idx="877">
                  <c:v>374</c:v>
                </c:pt>
                <c:pt idx="878">
                  <c:v>374</c:v>
                </c:pt>
                <c:pt idx="879">
                  <c:v>374</c:v>
                </c:pt>
                <c:pt idx="880">
                  <c:v>374</c:v>
                </c:pt>
                <c:pt idx="881">
                  <c:v>374</c:v>
                </c:pt>
                <c:pt idx="882">
                  <c:v>374</c:v>
                </c:pt>
                <c:pt idx="883">
                  <c:v>374</c:v>
                </c:pt>
                <c:pt idx="884">
                  <c:v>374</c:v>
                </c:pt>
                <c:pt idx="885">
                  <c:v>374</c:v>
                </c:pt>
                <c:pt idx="886">
                  <c:v>374</c:v>
                </c:pt>
                <c:pt idx="887">
                  <c:v>374</c:v>
                </c:pt>
                <c:pt idx="888">
                  <c:v>374</c:v>
                </c:pt>
                <c:pt idx="889">
                  <c:v>374</c:v>
                </c:pt>
                <c:pt idx="890">
                  <c:v>375</c:v>
                </c:pt>
                <c:pt idx="891">
                  <c:v>375</c:v>
                </c:pt>
                <c:pt idx="892">
                  <c:v>375</c:v>
                </c:pt>
                <c:pt idx="893">
                  <c:v>375</c:v>
                </c:pt>
                <c:pt idx="894">
                  <c:v>375</c:v>
                </c:pt>
                <c:pt idx="895">
                  <c:v>375</c:v>
                </c:pt>
                <c:pt idx="896">
                  <c:v>375</c:v>
                </c:pt>
                <c:pt idx="897">
                  <c:v>375</c:v>
                </c:pt>
                <c:pt idx="898">
                  <c:v>376</c:v>
                </c:pt>
                <c:pt idx="899">
                  <c:v>376</c:v>
                </c:pt>
                <c:pt idx="900">
                  <c:v>376</c:v>
                </c:pt>
                <c:pt idx="901">
                  <c:v>376</c:v>
                </c:pt>
                <c:pt idx="902">
                  <c:v>376</c:v>
                </c:pt>
                <c:pt idx="903">
                  <c:v>376</c:v>
                </c:pt>
                <c:pt idx="904">
                  <c:v>376</c:v>
                </c:pt>
                <c:pt idx="905">
                  <c:v>376</c:v>
                </c:pt>
                <c:pt idx="906">
                  <c:v>376</c:v>
                </c:pt>
                <c:pt idx="907">
                  <c:v>376</c:v>
                </c:pt>
                <c:pt idx="908">
                  <c:v>376</c:v>
                </c:pt>
                <c:pt idx="909">
                  <c:v>377</c:v>
                </c:pt>
                <c:pt idx="910">
                  <c:v>377</c:v>
                </c:pt>
                <c:pt idx="911">
                  <c:v>377</c:v>
                </c:pt>
                <c:pt idx="912">
                  <c:v>377</c:v>
                </c:pt>
                <c:pt idx="913">
                  <c:v>377</c:v>
                </c:pt>
                <c:pt idx="914">
                  <c:v>377</c:v>
                </c:pt>
                <c:pt idx="915">
                  <c:v>377</c:v>
                </c:pt>
                <c:pt idx="916">
                  <c:v>377</c:v>
                </c:pt>
                <c:pt idx="917">
                  <c:v>377</c:v>
                </c:pt>
                <c:pt idx="918">
                  <c:v>378</c:v>
                </c:pt>
                <c:pt idx="919">
                  <c:v>378</c:v>
                </c:pt>
                <c:pt idx="920">
                  <c:v>377</c:v>
                </c:pt>
                <c:pt idx="921">
                  <c:v>378</c:v>
                </c:pt>
                <c:pt idx="922">
                  <c:v>378</c:v>
                </c:pt>
                <c:pt idx="923">
                  <c:v>378</c:v>
                </c:pt>
                <c:pt idx="924">
                  <c:v>378</c:v>
                </c:pt>
                <c:pt idx="925">
                  <c:v>379</c:v>
                </c:pt>
                <c:pt idx="926">
                  <c:v>379</c:v>
                </c:pt>
                <c:pt idx="927">
                  <c:v>379</c:v>
                </c:pt>
                <c:pt idx="928">
                  <c:v>379</c:v>
                </c:pt>
                <c:pt idx="929">
                  <c:v>379</c:v>
                </c:pt>
                <c:pt idx="930">
                  <c:v>379</c:v>
                </c:pt>
                <c:pt idx="931">
                  <c:v>379</c:v>
                </c:pt>
                <c:pt idx="932">
                  <c:v>379</c:v>
                </c:pt>
                <c:pt idx="933">
                  <c:v>379</c:v>
                </c:pt>
                <c:pt idx="934">
                  <c:v>379</c:v>
                </c:pt>
                <c:pt idx="935">
                  <c:v>380</c:v>
                </c:pt>
                <c:pt idx="936">
                  <c:v>380</c:v>
                </c:pt>
                <c:pt idx="937">
                  <c:v>380</c:v>
                </c:pt>
                <c:pt idx="938">
                  <c:v>380</c:v>
                </c:pt>
                <c:pt idx="939">
                  <c:v>380</c:v>
                </c:pt>
                <c:pt idx="940">
                  <c:v>380</c:v>
                </c:pt>
                <c:pt idx="941">
                  <c:v>380</c:v>
                </c:pt>
                <c:pt idx="942">
                  <c:v>380</c:v>
                </c:pt>
                <c:pt idx="943">
                  <c:v>380</c:v>
                </c:pt>
                <c:pt idx="944">
                  <c:v>380</c:v>
                </c:pt>
                <c:pt idx="945">
                  <c:v>380</c:v>
                </c:pt>
                <c:pt idx="946">
                  <c:v>380</c:v>
                </c:pt>
                <c:pt idx="947">
                  <c:v>381</c:v>
                </c:pt>
                <c:pt idx="948">
                  <c:v>381</c:v>
                </c:pt>
                <c:pt idx="949">
                  <c:v>382</c:v>
                </c:pt>
                <c:pt idx="950">
                  <c:v>383</c:v>
                </c:pt>
                <c:pt idx="951">
                  <c:v>383</c:v>
                </c:pt>
                <c:pt idx="952">
                  <c:v>383</c:v>
                </c:pt>
                <c:pt idx="953">
                  <c:v>383</c:v>
                </c:pt>
                <c:pt idx="954">
                  <c:v>384</c:v>
                </c:pt>
                <c:pt idx="955">
                  <c:v>384</c:v>
                </c:pt>
                <c:pt idx="956">
                  <c:v>384</c:v>
                </c:pt>
                <c:pt idx="957">
                  <c:v>384</c:v>
                </c:pt>
                <c:pt idx="958">
                  <c:v>384</c:v>
                </c:pt>
                <c:pt idx="959">
                  <c:v>384</c:v>
                </c:pt>
                <c:pt idx="960">
                  <c:v>385</c:v>
                </c:pt>
                <c:pt idx="961">
                  <c:v>385</c:v>
                </c:pt>
                <c:pt idx="962">
                  <c:v>385</c:v>
                </c:pt>
                <c:pt idx="963">
                  <c:v>385</c:v>
                </c:pt>
                <c:pt idx="964">
                  <c:v>385</c:v>
                </c:pt>
                <c:pt idx="965">
                  <c:v>385</c:v>
                </c:pt>
                <c:pt idx="966">
                  <c:v>385</c:v>
                </c:pt>
                <c:pt idx="967">
                  <c:v>385</c:v>
                </c:pt>
                <c:pt idx="968">
                  <c:v>385</c:v>
                </c:pt>
                <c:pt idx="969">
                  <c:v>386</c:v>
                </c:pt>
                <c:pt idx="970">
                  <c:v>386</c:v>
                </c:pt>
                <c:pt idx="971">
                  <c:v>386</c:v>
                </c:pt>
                <c:pt idx="972">
                  <c:v>386</c:v>
                </c:pt>
                <c:pt idx="973">
                  <c:v>387</c:v>
                </c:pt>
                <c:pt idx="974">
                  <c:v>387</c:v>
                </c:pt>
                <c:pt idx="975">
                  <c:v>387</c:v>
                </c:pt>
                <c:pt idx="976">
                  <c:v>387</c:v>
                </c:pt>
                <c:pt idx="977">
                  <c:v>387</c:v>
                </c:pt>
                <c:pt idx="978">
                  <c:v>387</c:v>
                </c:pt>
                <c:pt idx="979">
                  <c:v>387</c:v>
                </c:pt>
                <c:pt idx="980">
                  <c:v>387</c:v>
                </c:pt>
                <c:pt idx="981">
                  <c:v>387</c:v>
                </c:pt>
                <c:pt idx="982">
                  <c:v>388</c:v>
                </c:pt>
                <c:pt idx="983">
                  <c:v>388</c:v>
                </c:pt>
                <c:pt idx="984">
                  <c:v>388</c:v>
                </c:pt>
                <c:pt idx="985">
                  <c:v>389</c:v>
                </c:pt>
                <c:pt idx="986">
                  <c:v>388</c:v>
                </c:pt>
                <c:pt idx="987">
                  <c:v>388</c:v>
                </c:pt>
                <c:pt idx="988">
                  <c:v>388</c:v>
                </c:pt>
                <c:pt idx="989">
                  <c:v>388</c:v>
                </c:pt>
                <c:pt idx="990">
                  <c:v>387</c:v>
                </c:pt>
                <c:pt idx="991">
                  <c:v>386</c:v>
                </c:pt>
                <c:pt idx="992">
                  <c:v>385</c:v>
                </c:pt>
                <c:pt idx="993">
                  <c:v>384</c:v>
                </c:pt>
                <c:pt idx="994">
                  <c:v>383</c:v>
                </c:pt>
                <c:pt idx="995">
                  <c:v>382</c:v>
                </c:pt>
                <c:pt idx="996">
                  <c:v>380</c:v>
                </c:pt>
                <c:pt idx="997">
                  <c:v>380</c:v>
                </c:pt>
                <c:pt idx="998">
                  <c:v>380</c:v>
                </c:pt>
                <c:pt idx="999">
                  <c:v>379</c:v>
                </c:pt>
                <c:pt idx="1000">
                  <c:v>378</c:v>
                </c:pt>
                <c:pt idx="1001">
                  <c:v>377</c:v>
                </c:pt>
                <c:pt idx="1002">
                  <c:v>377</c:v>
                </c:pt>
                <c:pt idx="1003">
                  <c:v>376</c:v>
                </c:pt>
                <c:pt idx="1004">
                  <c:v>375</c:v>
                </c:pt>
                <c:pt idx="1005">
                  <c:v>375</c:v>
                </c:pt>
                <c:pt idx="1006">
                  <c:v>375</c:v>
                </c:pt>
                <c:pt idx="1007">
                  <c:v>374</c:v>
                </c:pt>
                <c:pt idx="1008">
                  <c:v>374</c:v>
                </c:pt>
                <c:pt idx="1009">
                  <c:v>373</c:v>
                </c:pt>
                <c:pt idx="1010">
                  <c:v>372</c:v>
                </c:pt>
                <c:pt idx="1011">
                  <c:v>372</c:v>
                </c:pt>
                <c:pt idx="1012">
                  <c:v>372</c:v>
                </c:pt>
                <c:pt idx="1013">
                  <c:v>371</c:v>
                </c:pt>
                <c:pt idx="1014">
                  <c:v>370</c:v>
                </c:pt>
                <c:pt idx="1015">
                  <c:v>370</c:v>
                </c:pt>
                <c:pt idx="1016">
                  <c:v>369</c:v>
                </c:pt>
                <c:pt idx="1017">
                  <c:v>368</c:v>
                </c:pt>
                <c:pt idx="1018">
                  <c:v>368</c:v>
                </c:pt>
                <c:pt idx="1019">
                  <c:v>367</c:v>
                </c:pt>
                <c:pt idx="1020">
                  <c:v/>
                </c:pt>
                <c:pt idx="1021">
                  <c:v/>
                </c:pt>
                <c:pt idx="1022">
                  <c:v/>
                </c:pt>
                <c:pt idx="1023">
                  <c:v/>
                </c:pt>
                <c:pt idx="1024">
                  <c:v/>
                </c:pt>
                <c:pt idx="1025">
                  <c:v/>
                </c:pt>
                <c:pt idx="1026">
                  <c:v/>
                </c:pt>
                <c:pt idx="1027">
                  <c:v/>
                </c:pt>
                <c:pt idx="1028">
                  <c:v/>
                </c:pt>
                <c:pt idx="1029">
                  <c:v/>
                </c:pt>
                <c:pt idx="1030">
                  <c:v/>
                </c:pt>
                <c:pt idx="1031">
                  <c:v/>
                </c:pt>
              </c:numCache>
            </c:numRef>
          </c:yVal>
          <c:smooth val="0"/>
        </c:ser>
        <c:axId val="296351764"/>
        <c:axId val="21934081"/>
      </c:scatterChart>
      <c:valAx>
        <c:axId val="296351764"/>
        <c:scaling>
          <c:orientation val="minMax"/>
        </c:scaling>
        <c:axPos val="b"/>
        <c:crossAx val="21934081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21934081"/>
        <c:scaling>
          <c:orientation val="minMax"/>
          <c:min val="150"/>
        </c:scaling>
        <c:axPos val="l"/>
        <c:crossAx val="296351764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27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ex2_D40_heatTemp2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Sheet1!$A$2:$A$899</c:f>
              <c:numCache>
                <c:formatCode>General</c:formatCode>
                <c:ptCount val="898"/>
                <c:pt idx="0">
                  <c:v>119.27</c:v>
                </c:pt>
                <c:pt idx="1">
                  <c:v>119.51</c:v>
                </c:pt>
                <c:pt idx="2">
                  <c:v>119.79</c:v>
                </c:pt>
                <c:pt idx="3">
                  <c:v>120.03</c:v>
                </c:pt>
                <c:pt idx="4">
                  <c:v>120.26</c:v>
                </c:pt>
                <c:pt idx="5">
                  <c:v>120.54</c:v>
                </c:pt>
                <c:pt idx="6">
                  <c:v>120.78</c:v>
                </c:pt>
                <c:pt idx="7">
                  <c:v>121.01</c:v>
                </c:pt>
                <c:pt idx="8">
                  <c:v>121.29</c:v>
                </c:pt>
                <c:pt idx="9">
                  <c:v>121.53</c:v>
                </c:pt>
                <c:pt idx="10">
                  <c:v>121.76</c:v>
                </c:pt>
                <c:pt idx="11">
                  <c:v>122.04</c:v>
                </c:pt>
                <c:pt idx="12">
                  <c:v>122.28</c:v>
                </c:pt>
                <c:pt idx="13">
                  <c:v>122.51</c:v>
                </c:pt>
                <c:pt idx="14">
                  <c:v>122.79</c:v>
                </c:pt>
                <c:pt idx="15">
                  <c:v>123.03</c:v>
                </c:pt>
                <c:pt idx="16">
                  <c:v>123.26</c:v>
                </c:pt>
                <c:pt idx="17">
                  <c:v>123.54</c:v>
                </c:pt>
                <c:pt idx="18">
                  <c:v>123.78</c:v>
                </c:pt>
                <c:pt idx="19">
                  <c:v>124.01</c:v>
                </c:pt>
                <c:pt idx="20">
                  <c:v>124.29</c:v>
                </c:pt>
                <c:pt idx="21">
                  <c:v>124.53</c:v>
                </c:pt>
                <c:pt idx="22">
                  <c:v>124.76</c:v>
                </c:pt>
                <c:pt idx="23">
                  <c:v>125.04</c:v>
                </c:pt>
                <c:pt idx="24">
                  <c:v>125.28</c:v>
                </c:pt>
                <c:pt idx="25">
                  <c:v>125.51</c:v>
                </c:pt>
                <c:pt idx="26">
                  <c:v>125.79</c:v>
                </c:pt>
                <c:pt idx="27">
                  <c:v>126.03</c:v>
                </c:pt>
                <c:pt idx="28">
                  <c:v>126.26</c:v>
                </c:pt>
                <c:pt idx="29">
                  <c:v>126.54</c:v>
                </c:pt>
                <c:pt idx="30">
                  <c:v>126.79</c:v>
                </c:pt>
                <c:pt idx="31">
                  <c:v>127.02</c:v>
                </c:pt>
                <c:pt idx="32">
                  <c:v>127.26</c:v>
                </c:pt>
                <c:pt idx="33">
                  <c:v>127.54</c:v>
                </c:pt>
                <c:pt idx="34">
                  <c:v>127.77</c:v>
                </c:pt>
                <c:pt idx="35">
                  <c:v>128.01</c:v>
                </c:pt>
                <c:pt idx="36">
                  <c:v>128.29</c:v>
                </c:pt>
                <c:pt idx="37">
                  <c:v>128.52</c:v>
                </c:pt>
                <c:pt idx="38">
                  <c:v>128.76</c:v>
                </c:pt>
                <c:pt idx="39">
                  <c:v>129.04</c:v>
                </c:pt>
                <c:pt idx="40">
                  <c:v>129.28</c:v>
                </c:pt>
                <c:pt idx="41">
                  <c:v>129.51</c:v>
                </c:pt>
                <c:pt idx="42">
                  <c:v>129.79</c:v>
                </c:pt>
                <c:pt idx="43">
                  <c:v>130.03</c:v>
                </c:pt>
                <c:pt idx="44">
                  <c:v>130.26</c:v>
                </c:pt>
                <c:pt idx="45">
                  <c:v>130.54</c:v>
                </c:pt>
                <c:pt idx="46">
                  <c:v>130.78</c:v>
                </c:pt>
                <c:pt idx="47">
                  <c:v>131.01</c:v>
                </c:pt>
                <c:pt idx="48">
                  <c:v>131.29</c:v>
                </c:pt>
                <c:pt idx="49">
                  <c:v>131.53</c:v>
                </c:pt>
                <c:pt idx="50">
                  <c:v>131.77</c:v>
                </c:pt>
                <c:pt idx="51">
                  <c:v>132</c:v>
                </c:pt>
                <c:pt idx="52">
                  <c:v>132.28</c:v>
                </c:pt>
                <c:pt idx="53">
                  <c:v>132.52</c:v>
                </c:pt>
                <c:pt idx="54">
                  <c:v>132.75</c:v>
                </c:pt>
                <c:pt idx="55">
                  <c:v>133.03</c:v>
                </c:pt>
                <c:pt idx="56">
                  <c:v>133.27</c:v>
                </c:pt>
                <c:pt idx="57">
                  <c:v>133.5</c:v>
                </c:pt>
                <c:pt idx="58">
                  <c:v>133.78</c:v>
                </c:pt>
                <c:pt idx="59">
                  <c:v>134.02</c:v>
                </c:pt>
                <c:pt idx="60">
                  <c:v>134.26</c:v>
                </c:pt>
                <c:pt idx="61">
                  <c:v>134.54</c:v>
                </c:pt>
                <c:pt idx="62">
                  <c:v>134.77</c:v>
                </c:pt>
                <c:pt idx="63">
                  <c:v>135.01</c:v>
                </c:pt>
                <c:pt idx="64">
                  <c:v>135.29</c:v>
                </c:pt>
                <c:pt idx="65">
                  <c:v>135.52</c:v>
                </c:pt>
                <c:pt idx="66">
                  <c:v>135.76</c:v>
                </c:pt>
                <c:pt idx="67">
                  <c:v>136.04</c:v>
                </c:pt>
                <c:pt idx="68">
                  <c:v>136.27</c:v>
                </c:pt>
                <c:pt idx="69">
                  <c:v>136.51</c:v>
                </c:pt>
                <c:pt idx="70">
                  <c:v>136.79</c:v>
                </c:pt>
                <c:pt idx="71">
                  <c:v>137.02</c:v>
                </c:pt>
                <c:pt idx="72">
                  <c:v>137.26</c:v>
                </c:pt>
                <c:pt idx="73">
                  <c:v>137.54</c:v>
                </c:pt>
                <c:pt idx="74">
                  <c:v>137.77</c:v>
                </c:pt>
                <c:pt idx="75">
                  <c:v>138.01</c:v>
                </c:pt>
                <c:pt idx="76">
                  <c:v>138.29</c:v>
                </c:pt>
                <c:pt idx="77">
                  <c:v>138.52</c:v>
                </c:pt>
                <c:pt idx="78">
                  <c:v>138.76</c:v>
                </c:pt>
                <c:pt idx="79">
                  <c:v>139.03</c:v>
                </c:pt>
                <c:pt idx="80">
                  <c:v>139.27</c:v>
                </c:pt>
                <c:pt idx="81">
                  <c:v>139.51</c:v>
                </c:pt>
                <c:pt idx="82">
                  <c:v>139.79</c:v>
                </c:pt>
                <c:pt idx="83">
                  <c:v>140.02</c:v>
                </c:pt>
                <c:pt idx="84">
                  <c:v>140.26</c:v>
                </c:pt>
                <c:pt idx="85">
                  <c:v>140.54</c:v>
                </c:pt>
                <c:pt idx="86">
                  <c:v>140.77</c:v>
                </c:pt>
                <c:pt idx="87">
                  <c:v>141.01</c:v>
                </c:pt>
                <c:pt idx="88">
                  <c:v>141.29</c:v>
                </c:pt>
                <c:pt idx="89">
                  <c:v>141.52</c:v>
                </c:pt>
                <c:pt idx="90">
                  <c:v>141.76</c:v>
                </c:pt>
                <c:pt idx="91">
                  <c:v>142.04</c:v>
                </c:pt>
                <c:pt idx="92">
                  <c:v>142.27</c:v>
                </c:pt>
                <c:pt idx="93">
                  <c:v>142.51</c:v>
                </c:pt>
                <c:pt idx="94">
                  <c:v>142.79</c:v>
                </c:pt>
                <c:pt idx="95">
                  <c:v>143.02</c:v>
                </c:pt>
                <c:pt idx="96">
                  <c:v>143.26</c:v>
                </c:pt>
                <c:pt idx="97">
                  <c:v>143.54</c:v>
                </c:pt>
                <c:pt idx="98">
                  <c:v>143.77</c:v>
                </c:pt>
                <c:pt idx="99">
                  <c:v>144.04</c:v>
                </c:pt>
                <c:pt idx="100">
                  <c:v>144.28</c:v>
                </c:pt>
                <c:pt idx="101">
                  <c:v>144.51</c:v>
                </c:pt>
                <c:pt idx="102">
                  <c:v>144.8</c:v>
                </c:pt>
                <c:pt idx="103">
                  <c:v>145.03</c:v>
                </c:pt>
                <c:pt idx="104">
                  <c:v>145.26</c:v>
                </c:pt>
                <c:pt idx="105">
                  <c:v>145.55</c:v>
                </c:pt>
                <c:pt idx="106">
                  <c:v>145.78</c:v>
                </c:pt>
                <c:pt idx="107">
                  <c:v>146.02</c:v>
                </c:pt>
                <c:pt idx="108">
                  <c:v>146.3</c:v>
                </c:pt>
                <c:pt idx="109">
                  <c:v>146.53</c:v>
                </c:pt>
                <c:pt idx="110">
                  <c:v>146.77</c:v>
                </c:pt>
                <c:pt idx="111">
                  <c:v>147.05</c:v>
                </c:pt>
                <c:pt idx="112">
                  <c:v>147.28</c:v>
                </c:pt>
                <c:pt idx="113">
                  <c:v>147.51</c:v>
                </c:pt>
                <c:pt idx="114">
                  <c:v>147.79</c:v>
                </c:pt>
                <c:pt idx="115">
                  <c:v>148.02</c:v>
                </c:pt>
                <c:pt idx="116">
                  <c:v>148.26</c:v>
                </c:pt>
                <c:pt idx="117">
                  <c:v>148.54</c:v>
                </c:pt>
                <c:pt idx="118">
                  <c:v>148.77</c:v>
                </c:pt>
                <c:pt idx="119">
                  <c:v>149.01</c:v>
                </c:pt>
                <c:pt idx="120">
                  <c:v>149.27</c:v>
                </c:pt>
                <c:pt idx="121">
                  <c:v>149.51</c:v>
                </c:pt>
                <c:pt idx="122">
                  <c:v>149.79</c:v>
                </c:pt>
                <c:pt idx="123">
                  <c:v>150.02</c:v>
                </c:pt>
                <c:pt idx="124">
                  <c:v>150.26</c:v>
                </c:pt>
                <c:pt idx="125">
                  <c:v>150.54</c:v>
                </c:pt>
                <c:pt idx="126">
                  <c:v>150.78</c:v>
                </c:pt>
                <c:pt idx="127">
                  <c:v>151.01</c:v>
                </c:pt>
                <c:pt idx="128">
                  <c:v>151.29</c:v>
                </c:pt>
                <c:pt idx="129">
                  <c:v>151.53</c:v>
                </c:pt>
                <c:pt idx="130">
                  <c:v>151.76</c:v>
                </c:pt>
                <c:pt idx="131">
                  <c:v>152.04</c:v>
                </c:pt>
                <c:pt idx="132">
                  <c:v>152.28</c:v>
                </c:pt>
                <c:pt idx="133">
                  <c:v>152.51</c:v>
                </c:pt>
                <c:pt idx="134">
                  <c:v>152.79</c:v>
                </c:pt>
                <c:pt idx="135">
                  <c:v>153.03</c:v>
                </c:pt>
                <c:pt idx="136">
                  <c:v>153.27</c:v>
                </c:pt>
                <c:pt idx="137">
                  <c:v>153.51</c:v>
                </c:pt>
                <c:pt idx="138">
                  <c:v>153.79</c:v>
                </c:pt>
                <c:pt idx="139">
                  <c:v>154.02</c:v>
                </c:pt>
                <c:pt idx="140">
                  <c:v>154.26</c:v>
                </c:pt>
                <c:pt idx="141">
                  <c:v>154.54</c:v>
                </c:pt>
                <c:pt idx="142">
                  <c:v>154.77</c:v>
                </c:pt>
                <c:pt idx="143">
                  <c:v>155.01</c:v>
                </c:pt>
                <c:pt idx="144">
                  <c:v>155.29</c:v>
                </c:pt>
                <c:pt idx="145">
                  <c:v>155.52</c:v>
                </c:pt>
                <c:pt idx="146">
                  <c:v>155.76</c:v>
                </c:pt>
                <c:pt idx="147">
                  <c:v>156.04</c:v>
                </c:pt>
                <c:pt idx="148">
                  <c:v>156.27</c:v>
                </c:pt>
                <c:pt idx="149">
                  <c:v>156.51</c:v>
                </c:pt>
                <c:pt idx="150">
                  <c:v>156.79</c:v>
                </c:pt>
                <c:pt idx="151">
                  <c:v>157.02</c:v>
                </c:pt>
                <c:pt idx="152">
                  <c:v>157.26</c:v>
                </c:pt>
                <c:pt idx="153">
                  <c:v>157.54</c:v>
                </c:pt>
                <c:pt idx="154">
                  <c:v>157.77</c:v>
                </c:pt>
                <c:pt idx="155">
                  <c:v>158.01</c:v>
                </c:pt>
                <c:pt idx="156">
                  <c:v>158.28</c:v>
                </c:pt>
                <c:pt idx="157">
                  <c:v>158.51</c:v>
                </c:pt>
                <c:pt idx="158">
                  <c:v>158.79</c:v>
                </c:pt>
                <c:pt idx="159">
                  <c:v>159.03</c:v>
                </c:pt>
                <c:pt idx="160">
                  <c:v>159.27</c:v>
                </c:pt>
                <c:pt idx="161">
                  <c:v>159.51</c:v>
                </c:pt>
                <c:pt idx="162">
                  <c:v>159.79</c:v>
                </c:pt>
                <c:pt idx="163">
                  <c:v>160.02</c:v>
                </c:pt>
                <c:pt idx="164">
                  <c:v>160.26</c:v>
                </c:pt>
                <c:pt idx="165">
                  <c:v>160.54</c:v>
                </c:pt>
                <c:pt idx="166">
                  <c:v>160.77</c:v>
                </c:pt>
                <c:pt idx="167">
                  <c:v>161.01</c:v>
                </c:pt>
                <c:pt idx="168">
                  <c:v>161.29</c:v>
                </c:pt>
                <c:pt idx="169">
                  <c:v>161.52</c:v>
                </c:pt>
                <c:pt idx="170">
                  <c:v>161.76</c:v>
                </c:pt>
                <c:pt idx="171">
                  <c:v>162.03</c:v>
                </c:pt>
                <c:pt idx="172">
                  <c:v>162.27</c:v>
                </c:pt>
                <c:pt idx="173">
                  <c:v>162.55</c:v>
                </c:pt>
                <c:pt idx="174">
                  <c:v>162.78</c:v>
                </c:pt>
                <c:pt idx="175">
                  <c:v>163.02</c:v>
                </c:pt>
                <c:pt idx="176">
                  <c:v>163.25</c:v>
                </c:pt>
                <c:pt idx="177">
                  <c:v>163.52</c:v>
                </c:pt>
                <c:pt idx="178">
                  <c:v>163.76</c:v>
                </c:pt>
                <c:pt idx="179">
                  <c:v>164.04</c:v>
                </c:pt>
                <c:pt idx="180">
                  <c:v>164.27</c:v>
                </c:pt>
                <c:pt idx="181">
                  <c:v>164.51</c:v>
                </c:pt>
                <c:pt idx="182">
                  <c:v>164.79</c:v>
                </c:pt>
                <c:pt idx="183">
                  <c:v>165.02</c:v>
                </c:pt>
                <c:pt idx="184">
                  <c:v>165.3</c:v>
                </c:pt>
                <c:pt idx="185">
                  <c:v>165.54</c:v>
                </c:pt>
                <c:pt idx="186">
                  <c:v>165.77</c:v>
                </c:pt>
                <c:pt idx="187">
                  <c:v>166.01</c:v>
                </c:pt>
                <c:pt idx="188">
                  <c:v>166.29</c:v>
                </c:pt>
                <c:pt idx="189">
                  <c:v>166.52</c:v>
                </c:pt>
                <c:pt idx="190">
                  <c:v>166.76</c:v>
                </c:pt>
                <c:pt idx="191">
                  <c:v>167.04</c:v>
                </c:pt>
                <c:pt idx="192">
                  <c:v>167.29</c:v>
                </c:pt>
                <c:pt idx="193">
                  <c:v>167.52</c:v>
                </c:pt>
                <c:pt idx="194">
                  <c:v>167.76</c:v>
                </c:pt>
                <c:pt idx="195">
                  <c:v>168.04</c:v>
                </c:pt>
                <c:pt idx="196">
                  <c:v>168.27</c:v>
                </c:pt>
                <c:pt idx="197">
                  <c:v>168.51</c:v>
                </c:pt>
                <c:pt idx="198">
                  <c:v>168.79</c:v>
                </c:pt>
                <c:pt idx="199">
                  <c:v>169.02</c:v>
                </c:pt>
                <c:pt idx="200">
                  <c:v>169.26</c:v>
                </c:pt>
                <c:pt idx="201">
                  <c:v>169.54</c:v>
                </c:pt>
                <c:pt idx="202">
                  <c:v>169.77</c:v>
                </c:pt>
                <c:pt idx="203">
                  <c:v>170.01</c:v>
                </c:pt>
                <c:pt idx="204">
                  <c:v>170.29</c:v>
                </c:pt>
                <c:pt idx="205">
                  <c:v>170.52</c:v>
                </c:pt>
                <c:pt idx="206">
                  <c:v>170.76</c:v>
                </c:pt>
                <c:pt idx="207">
                  <c:v>171.04</c:v>
                </c:pt>
                <c:pt idx="208">
                  <c:v>171.28</c:v>
                </c:pt>
                <c:pt idx="209">
                  <c:v>171.51</c:v>
                </c:pt>
                <c:pt idx="210">
                  <c:v>171.79</c:v>
                </c:pt>
                <c:pt idx="211">
                  <c:v>172.03</c:v>
                </c:pt>
                <c:pt idx="212">
                  <c:v>172.26</c:v>
                </c:pt>
                <c:pt idx="213">
                  <c:v>172.55</c:v>
                </c:pt>
                <c:pt idx="214">
                  <c:v>172.78</c:v>
                </c:pt>
                <c:pt idx="215">
                  <c:v>173.01</c:v>
                </c:pt>
                <c:pt idx="216">
                  <c:v>173.3</c:v>
                </c:pt>
                <c:pt idx="217">
                  <c:v>173.53</c:v>
                </c:pt>
                <c:pt idx="218">
                  <c:v>173.76</c:v>
                </c:pt>
                <c:pt idx="219">
                  <c:v>174.05</c:v>
                </c:pt>
                <c:pt idx="220">
                  <c:v>174.28</c:v>
                </c:pt>
                <c:pt idx="221">
                  <c:v>174.51</c:v>
                </c:pt>
                <c:pt idx="222">
                  <c:v>174.79</c:v>
                </c:pt>
                <c:pt idx="223">
                  <c:v>175.02</c:v>
                </c:pt>
                <c:pt idx="224">
                  <c:v>175.26</c:v>
                </c:pt>
                <c:pt idx="225">
                  <c:v>175.54</c:v>
                </c:pt>
                <c:pt idx="226">
                  <c:v>175.77</c:v>
                </c:pt>
                <c:pt idx="227">
                  <c:v>176.01</c:v>
                </c:pt>
                <c:pt idx="228">
                  <c:v>176.29</c:v>
                </c:pt>
                <c:pt idx="229">
                  <c:v>176.53</c:v>
                </c:pt>
                <c:pt idx="230">
                  <c:v>176.76</c:v>
                </c:pt>
                <c:pt idx="231">
                  <c:v>177.04</c:v>
                </c:pt>
                <c:pt idx="232">
                  <c:v>177.28</c:v>
                </c:pt>
                <c:pt idx="233">
                  <c:v>177.51</c:v>
                </c:pt>
                <c:pt idx="234">
                  <c:v>177.79</c:v>
                </c:pt>
                <c:pt idx="235">
                  <c:v>178.03</c:v>
                </c:pt>
                <c:pt idx="236">
                  <c:v>178.26</c:v>
                </c:pt>
                <c:pt idx="237">
                  <c:v>178.54</c:v>
                </c:pt>
                <c:pt idx="238">
                  <c:v>178.78</c:v>
                </c:pt>
                <c:pt idx="239">
                  <c:v>179.01</c:v>
                </c:pt>
                <c:pt idx="240">
                  <c:v>179.26</c:v>
                </c:pt>
                <c:pt idx="241">
                  <c:v>179.54</c:v>
                </c:pt>
                <c:pt idx="242">
                  <c:v>179.77</c:v>
                </c:pt>
                <c:pt idx="243">
                  <c:v>180.01</c:v>
                </c:pt>
                <c:pt idx="244">
                  <c:v>180.29</c:v>
                </c:pt>
                <c:pt idx="245">
                  <c:v>180.52</c:v>
                </c:pt>
                <c:pt idx="246">
                  <c:v>180.76</c:v>
                </c:pt>
                <c:pt idx="247">
                  <c:v>181.04</c:v>
                </c:pt>
                <c:pt idx="248">
                  <c:v>181.27</c:v>
                </c:pt>
                <c:pt idx="249">
                  <c:v>181.51</c:v>
                </c:pt>
                <c:pt idx="250">
                  <c:v>181.79</c:v>
                </c:pt>
                <c:pt idx="251">
                  <c:v>182.02</c:v>
                </c:pt>
                <c:pt idx="252">
                  <c:v>182.26</c:v>
                </c:pt>
                <c:pt idx="253">
                  <c:v>182.54</c:v>
                </c:pt>
                <c:pt idx="254">
                  <c:v>182.77</c:v>
                </c:pt>
                <c:pt idx="255">
                  <c:v>183.01</c:v>
                </c:pt>
                <c:pt idx="256">
                  <c:v>183.29</c:v>
                </c:pt>
                <c:pt idx="257">
                  <c:v>183.52</c:v>
                </c:pt>
                <c:pt idx="258">
                  <c:v>183.76</c:v>
                </c:pt>
                <c:pt idx="259">
                  <c:v>184.04</c:v>
                </c:pt>
                <c:pt idx="260">
                  <c:v>184.29</c:v>
                </c:pt>
                <c:pt idx="261">
                  <c:v>184.52</c:v>
                </c:pt>
                <c:pt idx="262">
                  <c:v>184.76</c:v>
                </c:pt>
                <c:pt idx="263">
                  <c:v>185.04</c:v>
                </c:pt>
                <c:pt idx="264">
                  <c:v>185.27</c:v>
                </c:pt>
                <c:pt idx="265">
                  <c:v>185.51</c:v>
                </c:pt>
                <c:pt idx="266">
                  <c:v>185.79</c:v>
                </c:pt>
                <c:pt idx="267">
                  <c:v>186.02</c:v>
                </c:pt>
                <c:pt idx="268">
                  <c:v>186.26</c:v>
                </c:pt>
                <c:pt idx="269">
                  <c:v>186.54</c:v>
                </c:pt>
                <c:pt idx="270">
                  <c:v>186.77</c:v>
                </c:pt>
                <c:pt idx="271">
                  <c:v>187.01</c:v>
                </c:pt>
                <c:pt idx="272">
                  <c:v>187.29</c:v>
                </c:pt>
                <c:pt idx="273">
                  <c:v>187.52</c:v>
                </c:pt>
                <c:pt idx="274">
                  <c:v>187.76</c:v>
                </c:pt>
                <c:pt idx="275">
                  <c:v>188.04</c:v>
                </c:pt>
                <c:pt idx="276">
                  <c:v>188.27</c:v>
                </c:pt>
                <c:pt idx="277">
                  <c:v>188.51</c:v>
                </c:pt>
                <c:pt idx="278">
                  <c:v>188.79</c:v>
                </c:pt>
                <c:pt idx="279">
                  <c:v>189.02</c:v>
                </c:pt>
                <c:pt idx="280">
                  <c:v>189.26</c:v>
                </c:pt>
                <c:pt idx="281">
                  <c:v>189.54</c:v>
                </c:pt>
                <c:pt idx="282">
                  <c:v>189.78</c:v>
                </c:pt>
                <c:pt idx="283">
                  <c:v>190.02</c:v>
                </c:pt>
                <c:pt idx="284">
                  <c:v>190.25</c:v>
                </c:pt>
                <c:pt idx="285">
                  <c:v>190.53</c:v>
                </c:pt>
                <c:pt idx="286">
                  <c:v>190.77</c:v>
                </c:pt>
                <c:pt idx="287">
                  <c:v>191</c:v>
                </c:pt>
                <c:pt idx="288">
                  <c:v>191.29</c:v>
                </c:pt>
                <c:pt idx="289">
                  <c:v>191.52</c:v>
                </c:pt>
                <c:pt idx="290">
                  <c:v>191.76</c:v>
                </c:pt>
                <c:pt idx="291">
                  <c:v>192.04</c:v>
                </c:pt>
                <c:pt idx="292">
                  <c:v>192.27</c:v>
                </c:pt>
                <c:pt idx="293">
                  <c:v>192.51</c:v>
                </c:pt>
                <c:pt idx="294">
                  <c:v>192.79</c:v>
                </c:pt>
                <c:pt idx="295">
                  <c:v>193.02</c:v>
                </c:pt>
                <c:pt idx="296">
                  <c:v>193.26</c:v>
                </c:pt>
                <c:pt idx="297">
                  <c:v>193.54</c:v>
                </c:pt>
                <c:pt idx="298">
                  <c:v>193.77</c:v>
                </c:pt>
                <c:pt idx="299">
                  <c:v>194.01</c:v>
                </c:pt>
                <c:pt idx="300">
                  <c:v>194.29</c:v>
                </c:pt>
                <c:pt idx="301">
                  <c:v>194.52</c:v>
                </c:pt>
                <c:pt idx="302">
                  <c:v>194.76</c:v>
                </c:pt>
                <c:pt idx="303">
                  <c:v>195.04</c:v>
                </c:pt>
                <c:pt idx="304">
                  <c:v>195.28</c:v>
                </c:pt>
                <c:pt idx="305">
                  <c:v>195.52</c:v>
                </c:pt>
                <c:pt idx="306">
                  <c:v>195.75</c:v>
                </c:pt>
                <c:pt idx="307">
                  <c:v>196.03</c:v>
                </c:pt>
                <c:pt idx="308">
                  <c:v>196.27</c:v>
                </c:pt>
                <c:pt idx="309">
                  <c:v>196.5</c:v>
                </c:pt>
                <c:pt idx="310">
                  <c:v>196.78</c:v>
                </c:pt>
                <c:pt idx="311">
                  <c:v>197.02</c:v>
                </c:pt>
                <c:pt idx="312">
                  <c:v>197.27</c:v>
                </c:pt>
                <c:pt idx="313">
                  <c:v>197.55</c:v>
                </c:pt>
                <c:pt idx="314">
                  <c:v>197.78</c:v>
                </c:pt>
                <c:pt idx="315">
                  <c:v>198.02</c:v>
                </c:pt>
                <c:pt idx="316">
                  <c:v>198.3</c:v>
                </c:pt>
                <c:pt idx="317">
                  <c:v>198.53</c:v>
                </c:pt>
                <c:pt idx="318">
                  <c:v>198.77</c:v>
                </c:pt>
                <c:pt idx="319">
                  <c:v>199</c:v>
                </c:pt>
                <c:pt idx="320">
                  <c:v>199.28</c:v>
                </c:pt>
                <c:pt idx="321">
                  <c:v>199.51</c:v>
                </c:pt>
                <c:pt idx="322">
                  <c:v>199.79</c:v>
                </c:pt>
                <c:pt idx="323">
                  <c:v>200.03</c:v>
                </c:pt>
                <c:pt idx="324">
                  <c:v>200.26</c:v>
                </c:pt>
                <c:pt idx="325">
                  <c:v>200.54</c:v>
                </c:pt>
                <c:pt idx="326">
                  <c:v>200.78</c:v>
                </c:pt>
                <c:pt idx="327">
                  <c:v>201.01</c:v>
                </c:pt>
                <c:pt idx="328">
                  <c:v>201.25</c:v>
                </c:pt>
                <c:pt idx="329">
                  <c:v>201.53</c:v>
                </c:pt>
                <c:pt idx="330">
                  <c:v>201.77</c:v>
                </c:pt>
                <c:pt idx="331">
                  <c:v>202</c:v>
                </c:pt>
                <c:pt idx="332">
                  <c:v>202.28</c:v>
                </c:pt>
                <c:pt idx="333">
                  <c:v>202.52</c:v>
                </c:pt>
                <c:pt idx="334">
                  <c:v>202.75</c:v>
                </c:pt>
                <c:pt idx="335">
                  <c:v>203.03</c:v>
                </c:pt>
                <c:pt idx="336">
                  <c:v>203.27</c:v>
                </c:pt>
                <c:pt idx="337">
                  <c:v>203.5</c:v>
                </c:pt>
                <c:pt idx="338">
                  <c:v>203.78</c:v>
                </c:pt>
                <c:pt idx="339">
                  <c:v>204.02</c:v>
                </c:pt>
                <c:pt idx="340">
                  <c:v>204.25</c:v>
                </c:pt>
                <c:pt idx="341">
                  <c:v>204.53</c:v>
                </c:pt>
                <c:pt idx="342">
                  <c:v>204.77</c:v>
                </c:pt>
                <c:pt idx="343">
                  <c:v>205</c:v>
                </c:pt>
                <c:pt idx="344">
                  <c:v>205.29</c:v>
                </c:pt>
                <c:pt idx="345">
                  <c:v>205.53</c:v>
                </c:pt>
                <c:pt idx="346">
                  <c:v>205.76</c:v>
                </c:pt>
                <c:pt idx="347">
                  <c:v>206.04</c:v>
                </c:pt>
                <c:pt idx="348">
                  <c:v>206.28</c:v>
                </c:pt>
                <c:pt idx="349">
                  <c:v>206.51</c:v>
                </c:pt>
                <c:pt idx="350">
                  <c:v>206.75</c:v>
                </c:pt>
                <c:pt idx="351">
                  <c:v>207.03</c:v>
                </c:pt>
                <c:pt idx="352">
                  <c:v>207.27</c:v>
                </c:pt>
                <c:pt idx="353">
                  <c:v>207.51</c:v>
                </c:pt>
                <c:pt idx="354">
                  <c:v>207.79</c:v>
                </c:pt>
                <c:pt idx="355">
                  <c:v>208.03</c:v>
                </c:pt>
                <c:pt idx="356">
                  <c:v>208.26</c:v>
                </c:pt>
                <c:pt idx="357">
                  <c:v>208.54</c:v>
                </c:pt>
                <c:pt idx="358">
                  <c:v>208.78</c:v>
                </c:pt>
                <c:pt idx="359">
                  <c:v>209.01</c:v>
                </c:pt>
                <c:pt idx="360">
                  <c:v>209.28</c:v>
                </c:pt>
                <c:pt idx="361">
                  <c:v>209.51</c:v>
                </c:pt>
                <c:pt idx="362">
                  <c:v>209.79</c:v>
                </c:pt>
                <c:pt idx="363">
                  <c:v>210.03</c:v>
                </c:pt>
                <c:pt idx="364">
                  <c:v>210.26</c:v>
                </c:pt>
                <c:pt idx="365">
                  <c:v>210.54</c:v>
                </c:pt>
                <c:pt idx="366">
                  <c:v>210.78</c:v>
                </c:pt>
                <c:pt idx="367">
                  <c:v>211.01</c:v>
                </c:pt>
                <c:pt idx="368">
                  <c:v>211.29</c:v>
                </c:pt>
                <c:pt idx="369">
                  <c:v>211.53</c:v>
                </c:pt>
                <c:pt idx="370">
                  <c:v>211.77</c:v>
                </c:pt>
                <c:pt idx="371">
                  <c:v>212</c:v>
                </c:pt>
                <c:pt idx="372">
                  <c:v>212.28</c:v>
                </c:pt>
                <c:pt idx="373">
                  <c:v>212.52</c:v>
                </c:pt>
                <c:pt idx="374">
                  <c:v>212.75</c:v>
                </c:pt>
                <c:pt idx="375">
                  <c:v>213.04</c:v>
                </c:pt>
                <c:pt idx="376">
                  <c:v>213.27</c:v>
                </c:pt>
                <c:pt idx="377">
                  <c:v>213.51</c:v>
                </c:pt>
                <c:pt idx="378">
                  <c:v>213.79</c:v>
                </c:pt>
                <c:pt idx="379">
                  <c:v>214.02</c:v>
                </c:pt>
                <c:pt idx="380">
                  <c:v>214.26</c:v>
                </c:pt>
                <c:pt idx="381">
                  <c:v>214.54</c:v>
                </c:pt>
                <c:pt idx="382">
                  <c:v>214.78</c:v>
                </c:pt>
                <c:pt idx="383">
                  <c:v>215.01</c:v>
                </c:pt>
                <c:pt idx="384">
                  <c:v>215.29</c:v>
                </c:pt>
                <c:pt idx="385">
                  <c:v>215.53</c:v>
                </c:pt>
                <c:pt idx="386">
                  <c:v>215.76</c:v>
                </c:pt>
                <c:pt idx="387">
                  <c:v>216.04</c:v>
                </c:pt>
                <c:pt idx="388">
                  <c:v>216.28</c:v>
                </c:pt>
                <c:pt idx="389">
                  <c:v>216.51</c:v>
                </c:pt>
                <c:pt idx="390">
                  <c:v>216.79</c:v>
                </c:pt>
                <c:pt idx="391">
                  <c:v>217.03</c:v>
                </c:pt>
                <c:pt idx="392">
                  <c:v>217.26</c:v>
                </c:pt>
                <c:pt idx="393">
                  <c:v>217.54</c:v>
                </c:pt>
                <c:pt idx="394">
                  <c:v>217.78</c:v>
                </c:pt>
                <c:pt idx="395">
                  <c:v>218.01</c:v>
                </c:pt>
                <c:pt idx="396">
                  <c:v>218.29</c:v>
                </c:pt>
                <c:pt idx="397">
                  <c:v>218.53</c:v>
                </c:pt>
                <c:pt idx="398">
                  <c:v>218.75</c:v>
                </c:pt>
                <c:pt idx="399">
                  <c:v>219.03</c:v>
                </c:pt>
                <c:pt idx="400">
                  <c:v>219.27</c:v>
                </c:pt>
                <c:pt idx="401">
                  <c:v>219.51</c:v>
                </c:pt>
                <c:pt idx="402">
                  <c:v>219.79</c:v>
                </c:pt>
                <c:pt idx="403">
                  <c:v>220.02</c:v>
                </c:pt>
                <c:pt idx="404">
                  <c:v>220.26</c:v>
                </c:pt>
                <c:pt idx="405">
                  <c:v>220.5</c:v>
                </c:pt>
                <c:pt idx="406">
                  <c:v>220.78</c:v>
                </c:pt>
                <c:pt idx="407">
                  <c:v>221.02</c:v>
                </c:pt>
                <c:pt idx="408">
                  <c:v>221.25</c:v>
                </c:pt>
                <c:pt idx="409">
                  <c:v>221.53</c:v>
                </c:pt>
                <c:pt idx="410">
                  <c:v>221.77</c:v>
                </c:pt>
                <c:pt idx="411">
                  <c:v>222</c:v>
                </c:pt>
                <c:pt idx="412">
                  <c:v>222.28</c:v>
                </c:pt>
                <c:pt idx="413">
                  <c:v>222.52</c:v>
                </c:pt>
                <c:pt idx="414">
                  <c:v>222.76</c:v>
                </c:pt>
                <c:pt idx="415">
                  <c:v>223.04</c:v>
                </c:pt>
                <c:pt idx="416">
                  <c:v>223.27</c:v>
                </c:pt>
                <c:pt idx="417">
                  <c:v>223.51</c:v>
                </c:pt>
                <c:pt idx="418">
                  <c:v>223.75</c:v>
                </c:pt>
                <c:pt idx="419">
                  <c:v>224.03</c:v>
                </c:pt>
                <c:pt idx="420">
                  <c:v>224.27</c:v>
                </c:pt>
                <c:pt idx="421">
                  <c:v>224.5</c:v>
                </c:pt>
                <c:pt idx="422">
                  <c:v>224.78</c:v>
                </c:pt>
                <c:pt idx="423">
                  <c:v>225.02</c:v>
                </c:pt>
                <c:pt idx="424">
                  <c:v>225.29</c:v>
                </c:pt>
                <c:pt idx="425">
                  <c:v>225.52</c:v>
                </c:pt>
                <c:pt idx="426">
                  <c:v>225.76</c:v>
                </c:pt>
                <c:pt idx="427">
                  <c:v>226.04</c:v>
                </c:pt>
                <c:pt idx="428">
                  <c:v>226.27</c:v>
                </c:pt>
                <c:pt idx="429">
                  <c:v>226.51</c:v>
                </c:pt>
                <c:pt idx="430">
                  <c:v>226.79</c:v>
                </c:pt>
                <c:pt idx="431">
                  <c:v>227.03</c:v>
                </c:pt>
                <c:pt idx="432">
                  <c:v>227.27</c:v>
                </c:pt>
                <c:pt idx="433">
                  <c:v>227.5</c:v>
                </c:pt>
                <c:pt idx="434">
                  <c:v>227.78</c:v>
                </c:pt>
                <c:pt idx="435">
                  <c:v>228.02</c:v>
                </c:pt>
                <c:pt idx="436">
                  <c:v>228.25</c:v>
                </c:pt>
                <c:pt idx="437">
                  <c:v>228.53</c:v>
                </c:pt>
                <c:pt idx="438">
                  <c:v>228.77</c:v>
                </c:pt>
                <c:pt idx="439">
                  <c:v>229.01</c:v>
                </c:pt>
                <c:pt idx="440">
                  <c:v>229.28</c:v>
                </c:pt>
                <c:pt idx="441">
                  <c:v>229.51</c:v>
                </c:pt>
                <c:pt idx="442">
                  <c:v>229.79</c:v>
                </c:pt>
                <c:pt idx="443">
                  <c:v>230.03</c:v>
                </c:pt>
                <c:pt idx="444">
                  <c:v>230.26</c:v>
                </c:pt>
                <c:pt idx="445">
                  <c:v>230.54</c:v>
                </c:pt>
                <c:pt idx="446">
                  <c:v>230.78</c:v>
                </c:pt>
                <c:pt idx="447">
                  <c:v>231.01</c:v>
                </c:pt>
                <c:pt idx="448">
                  <c:v>231.29</c:v>
                </c:pt>
                <c:pt idx="449">
                  <c:v>231.53</c:v>
                </c:pt>
                <c:pt idx="450">
                  <c:v>231.76</c:v>
                </c:pt>
                <c:pt idx="451">
                  <c:v>232.04</c:v>
                </c:pt>
                <c:pt idx="452">
                  <c:v>232.28</c:v>
                </c:pt>
                <c:pt idx="453">
                  <c:v>232.51</c:v>
                </c:pt>
                <c:pt idx="454">
                  <c:v>232.79</c:v>
                </c:pt>
                <c:pt idx="455">
                  <c:v>233.03</c:v>
                </c:pt>
                <c:pt idx="456">
                  <c:v>233.26</c:v>
                </c:pt>
                <c:pt idx="457">
                  <c:v>233.54</c:v>
                </c:pt>
                <c:pt idx="458">
                  <c:v>233.78</c:v>
                </c:pt>
                <c:pt idx="459">
                  <c:v>234.01</c:v>
                </c:pt>
                <c:pt idx="460">
                  <c:v>234.29</c:v>
                </c:pt>
                <c:pt idx="461">
                  <c:v>234.53</c:v>
                </c:pt>
                <c:pt idx="462">
                  <c:v>234.76</c:v>
                </c:pt>
                <c:pt idx="463">
                  <c:v>235.04</c:v>
                </c:pt>
                <c:pt idx="464">
                  <c:v>235.28</c:v>
                </c:pt>
                <c:pt idx="465">
                  <c:v>235.51</c:v>
                </c:pt>
                <c:pt idx="466">
                  <c:v>235.79</c:v>
                </c:pt>
                <c:pt idx="467">
                  <c:v>236.03</c:v>
                </c:pt>
                <c:pt idx="468">
                  <c:v>236.26</c:v>
                </c:pt>
                <c:pt idx="469">
                  <c:v>236.53</c:v>
                </c:pt>
                <c:pt idx="470">
                  <c:v>236.77</c:v>
                </c:pt>
                <c:pt idx="471">
                  <c:v>237</c:v>
                </c:pt>
                <c:pt idx="472">
                  <c:v>237.28</c:v>
                </c:pt>
                <c:pt idx="473">
                  <c:v>237.52</c:v>
                </c:pt>
                <c:pt idx="474">
                  <c:v>237.75</c:v>
                </c:pt>
                <c:pt idx="475">
                  <c:v>238.03</c:v>
                </c:pt>
                <c:pt idx="476">
                  <c:v>238.27</c:v>
                </c:pt>
                <c:pt idx="477">
                  <c:v>238.5</c:v>
                </c:pt>
                <c:pt idx="478">
                  <c:v>238.78</c:v>
                </c:pt>
                <c:pt idx="479">
                  <c:v>239.02</c:v>
                </c:pt>
                <c:pt idx="480">
                  <c:v>239.26</c:v>
                </c:pt>
                <c:pt idx="481">
                  <c:v>239.54</c:v>
                </c:pt>
                <c:pt idx="482">
                  <c:v>239.77</c:v>
                </c:pt>
                <c:pt idx="483">
                  <c:v>240.01</c:v>
                </c:pt>
                <c:pt idx="484">
                  <c:v>240.29</c:v>
                </c:pt>
                <c:pt idx="485">
                  <c:v>240.52</c:v>
                </c:pt>
                <c:pt idx="486">
                  <c:v>240.76</c:v>
                </c:pt>
                <c:pt idx="487">
                  <c:v>241.04</c:v>
                </c:pt>
                <c:pt idx="488">
                  <c:v>241.27</c:v>
                </c:pt>
                <c:pt idx="489">
                  <c:v>241.51</c:v>
                </c:pt>
                <c:pt idx="490">
                  <c:v>241.79</c:v>
                </c:pt>
                <c:pt idx="491">
                  <c:v>242.02</c:v>
                </c:pt>
                <c:pt idx="492">
                  <c:v>242.26</c:v>
                </c:pt>
                <c:pt idx="493">
                  <c:v>242.54</c:v>
                </c:pt>
                <c:pt idx="494">
                  <c:v>242.77</c:v>
                </c:pt>
                <c:pt idx="495">
                  <c:v>243.01</c:v>
                </c:pt>
                <c:pt idx="496">
                  <c:v>243.29</c:v>
                </c:pt>
                <c:pt idx="497">
                  <c:v>243.52</c:v>
                </c:pt>
                <c:pt idx="498">
                  <c:v>243.76</c:v>
                </c:pt>
                <c:pt idx="499">
                  <c:v>244.04</c:v>
                </c:pt>
                <c:pt idx="500">
                  <c:v>244.27</c:v>
                </c:pt>
                <c:pt idx="501">
                  <c:v>244.51</c:v>
                </c:pt>
                <c:pt idx="502">
                  <c:v>244.79</c:v>
                </c:pt>
                <c:pt idx="503">
                  <c:v>245.02</c:v>
                </c:pt>
                <c:pt idx="504">
                  <c:v>245.26</c:v>
                </c:pt>
                <c:pt idx="505">
                  <c:v>245.54</c:v>
                </c:pt>
                <c:pt idx="506">
                  <c:v>245.77</c:v>
                </c:pt>
                <c:pt idx="507">
                  <c:v>246.01</c:v>
                </c:pt>
                <c:pt idx="508">
                  <c:v>246.29</c:v>
                </c:pt>
                <c:pt idx="509">
                  <c:v>246.52</c:v>
                </c:pt>
                <c:pt idx="510">
                  <c:v>246.76</c:v>
                </c:pt>
                <c:pt idx="511">
                  <c:v>247.04</c:v>
                </c:pt>
                <c:pt idx="512">
                  <c:v>247.27</c:v>
                </c:pt>
                <c:pt idx="513">
                  <c:v>247.51</c:v>
                </c:pt>
                <c:pt idx="514">
                  <c:v>247.79</c:v>
                </c:pt>
                <c:pt idx="515">
                  <c:v>248.02</c:v>
                </c:pt>
                <c:pt idx="516">
                  <c:v>248.26</c:v>
                </c:pt>
                <c:pt idx="517">
                  <c:v>248.54</c:v>
                </c:pt>
                <c:pt idx="518">
                  <c:v>248.77</c:v>
                </c:pt>
                <c:pt idx="519">
                  <c:v>249.01</c:v>
                </c:pt>
                <c:pt idx="520">
                  <c:v>249.28</c:v>
                </c:pt>
                <c:pt idx="521">
                  <c:v>249.51</c:v>
                </c:pt>
                <c:pt idx="522">
                  <c:v>249.79</c:v>
                </c:pt>
                <c:pt idx="523">
                  <c:v>250.03</c:v>
                </c:pt>
                <c:pt idx="524">
                  <c:v>250.27</c:v>
                </c:pt>
                <c:pt idx="525">
                  <c:v>250.5</c:v>
                </c:pt>
                <c:pt idx="526">
                  <c:v>250.78</c:v>
                </c:pt>
                <c:pt idx="527">
                  <c:v>251.02</c:v>
                </c:pt>
                <c:pt idx="528">
                  <c:v>251.25</c:v>
                </c:pt>
                <c:pt idx="529">
                  <c:v>251.54</c:v>
                </c:pt>
                <c:pt idx="530">
                  <c:v>251.77</c:v>
                </c:pt>
                <c:pt idx="531">
                  <c:v>252.01</c:v>
                </c:pt>
                <c:pt idx="532">
                  <c:v>252.29</c:v>
                </c:pt>
                <c:pt idx="533">
                  <c:v>252.52</c:v>
                </c:pt>
                <c:pt idx="534">
                  <c:v>252.76</c:v>
                </c:pt>
                <c:pt idx="535">
                  <c:v>253.04</c:v>
                </c:pt>
                <c:pt idx="536">
                  <c:v>253.27</c:v>
                </c:pt>
                <c:pt idx="537">
                  <c:v>253.52</c:v>
                </c:pt>
                <c:pt idx="538">
                  <c:v>253.75</c:v>
                </c:pt>
                <c:pt idx="539">
                  <c:v>254.04</c:v>
                </c:pt>
                <c:pt idx="540">
                  <c:v>254.27</c:v>
                </c:pt>
                <c:pt idx="541">
                  <c:v>254.5</c:v>
                </c:pt>
                <c:pt idx="542">
                  <c:v>254.79</c:v>
                </c:pt>
                <c:pt idx="543">
                  <c:v>255.02</c:v>
                </c:pt>
                <c:pt idx="544">
                  <c:v>255.25</c:v>
                </c:pt>
                <c:pt idx="545">
                  <c:v>255.54</c:v>
                </c:pt>
                <c:pt idx="546">
                  <c:v>255.78</c:v>
                </c:pt>
                <c:pt idx="547">
                  <c:v>256.01</c:v>
                </c:pt>
                <c:pt idx="548">
                  <c:v>256.29</c:v>
                </c:pt>
                <c:pt idx="549">
                  <c:v>256.53</c:v>
                </c:pt>
                <c:pt idx="550">
                  <c:v>256.76</c:v>
                </c:pt>
                <c:pt idx="551">
                  <c:v>257.04</c:v>
                </c:pt>
                <c:pt idx="552">
                  <c:v>257.28</c:v>
                </c:pt>
                <c:pt idx="553">
                  <c:v>257.51</c:v>
                </c:pt>
                <c:pt idx="554">
                  <c:v>257.79</c:v>
                </c:pt>
                <c:pt idx="555">
                  <c:v>258.03</c:v>
                </c:pt>
                <c:pt idx="556">
                  <c:v>258.26</c:v>
                </c:pt>
                <c:pt idx="557">
                  <c:v>258.54</c:v>
                </c:pt>
                <c:pt idx="558">
                  <c:v>258.78</c:v>
                </c:pt>
                <c:pt idx="559">
                  <c:v>259.01</c:v>
                </c:pt>
                <c:pt idx="560">
                  <c:v>259.28</c:v>
                </c:pt>
                <c:pt idx="561">
                  <c:v>259.51</c:v>
                </c:pt>
                <c:pt idx="562">
                  <c:v>259.79</c:v>
                </c:pt>
                <c:pt idx="563">
                  <c:v>260.03</c:v>
                </c:pt>
                <c:pt idx="564">
                  <c:v>260.26</c:v>
                </c:pt>
                <c:pt idx="565">
                  <c:v>260.54</c:v>
                </c:pt>
                <c:pt idx="566">
                  <c:v>260.78</c:v>
                </c:pt>
                <c:pt idx="567">
                  <c:v>261.02</c:v>
                </c:pt>
                <c:pt idx="568">
                  <c:v>261.25</c:v>
                </c:pt>
                <c:pt idx="569">
                  <c:v>261.53</c:v>
                </c:pt>
                <c:pt idx="570">
                  <c:v>261.77</c:v>
                </c:pt>
                <c:pt idx="571">
                  <c:v>262</c:v>
                </c:pt>
                <c:pt idx="572">
                  <c:v>262.28</c:v>
                </c:pt>
                <c:pt idx="573">
                  <c:v>262.52</c:v>
                </c:pt>
                <c:pt idx="574">
                  <c:v>262.75</c:v>
                </c:pt>
                <c:pt idx="575">
                  <c:v>263.03</c:v>
                </c:pt>
                <c:pt idx="576">
                  <c:v>263.27</c:v>
                </c:pt>
                <c:pt idx="577">
                  <c:v>263.5</c:v>
                </c:pt>
                <c:pt idx="578">
                  <c:v>263.78</c:v>
                </c:pt>
                <c:pt idx="579">
                  <c:v>264.02</c:v>
                </c:pt>
                <c:pt idx="580">
                  <c:v>264.29</c:v>
                </c:pt>
                <c:pt idx="581">
                  <c:v>264.53</c:v>
                </c:pt>
                <c:pt idx="582">
                  <c:v>264.76</c:v>
                </c:pt>
                <c:pt idx="583">
                  <c:v>265.04</c:v>
                </c:pt>
                <c:pt idx="584">
                  <c:v>265.28</c:v>
                </c:pt>
                <c:pt idx="585">
                  <c:v>265.51</c:v>
                </c:pt>
                <c:pt idx="586">
                  <c:v>265.75</c:v>
                </c:pt>
                <c:pt idx="587">
                  <c:v>266.03</c:v>
                </c:pt>
                <c:pt idx="588">
                  <c:v>266.27</c:v>
                </c:pt>
                <c:pt idx="589">
                  <c:v>266.5</c:v>
                </c:pt>
                <c:pt idx="590">
                  <c:v>266.78</c:v>
                </c:pt>
                <c:pt idx="591">
                  <c:v>267.02</c:v>
                </c:pt>
                <c:pt idx="592">
                  <c:v>267.25</c:v>
                </c:pt>
                <c:pt idx="593">
                  <c:v>267.53</c:v>
                </c:pt>
                <c:pt idx="594">
                  <c:v>267.76</c:v>
                </c:pt>
                <c:pt idx="595">
                  <c:v>268.04</c:v>
                </c:pt>
                <c:pt idx="596">
                  <c:v>268.28</c:v>
                </c:pt>
                <c:pt idx="597">
                  <c:v>268.51</c:v>
                </c:pt>
                <c:pt idx="598">
                  <c:v>268.79</c:v>
                </c:pt>
                <c:pt idx="599">
                  <c:v>269.03</c:v>
                </c:pt>
                <c:pt idx="600">
                  <c:v>269.26</c:v>
                </c:pt>
                <c:pt idx="601">
                  <c:v>269.54</c:v>
                </c:pt>
                <c:pt idx="602">
                  <c:v>269.78</c:v>
                </c:pt>
                <c:pt idx="603">
                  <c:v>270.01</c:v>
                </c:pt>
                <c:pt idx="604">
                  <c:v>270.29</c:v>
                </c:pt>
                <c:pt idx="605">
                  <c:v>270.53</c:v>
                </c:pt>
                <c:pt idx="606">
                  <c:v>270.77</c:v>
                </c:pt>
                <c:pt idx="607">
                  <c:v>271</c:v>
                </c:pt>
                <c:pt idx="608">
                  <c:v>271.28</c:v>
                </c:pt>
                <c:pt idx="609">
                  <c:v>271.52</c:v>
                </c:pt>
                <c:pt idx="610">
                  <c:v>271.75</c:v>
                </c:pt>
                <c:pt idx="611">
                  <c:v>272.03</c:v>
                </c:pt>
                <c:pt idx="612">
                  <c:v>272.27</c:v>
                </c:pt>
                <c:pt idx="613">
                  <c:v>272.5</c:v>
                </c:pt>
                <c:pt idx="614">
                  <c:v>272.78</c:v>
                </c:pt>
                <c:pt idx="615">
                  <c:v>273.02</c:v>
                </c:pt>
                <c:pt idx="616">
                  <c:v>273.25</c:v>
                </c:pt>
                <c:pt idx="617">
                  <c:v>273.53</c:v>
                </c:pt>
                <c:pt idx="618">
                  <c:v>273.77</c:v>
                </c:pt>
                <c:pt idx="619">
                  <c:v>274</c:v>
                </c:pt>
                <c:pt idx="620">
                  <c:v>274.28</c:v>
                </c:pt>
                <c:pt idx="621">
                  <c:v>274.52</c:v>
                </c:pt>
                <c:pt idx="622">
                  <c:v>274.75</c:v>
                </c:pt>
                <c:pt idx="623">
                  <c:v>275.03</c:v>
                </c:pt>
                <c:pt idx="624">
                  <c:v>275.27</c:v>
                </c:pt>
                <c:pt idx="625">
                  <c:v>275.5</c:v>
                </c:pt>
                <c:pt idx="626">
                  <c:v>275.79</c:v>
                </c:pt>
                <c:pt idx="627">
                  <c:v>276.03</c:v>
                </c:pt>
                <c:pt idx="628">
                  <c:v>276.26</c:v>
                </c:pt>
                <c:pt idx="629">
                  <c:v>276.54</c:v>
                </c:pt>
                <c:pt idx="630">
                  <c:v>276.78</c:v>
                </c:pt>
                <c:pt idx="631">
                  <c:v>277.02</c:v>
                </c:pt>
                <c:pt idx="632">
                  <c:v>277.26</c:v>
                </c:pt>
                <c:pt idx="633">
                  <c:v>277.54</c:v>
                </c:pt>
                <c:pt idx="634">
                  <c:v>277.77</c:v>
                </c:pt>
                <c:pt idx="635">
                  <c:v>278.01</c:v>
                </c:pt>
                <c:pt idx="636">
                  <c:v>278.29</c:v>
                </c:pt>
                <c:pt idx="637">
                  <c:v>278.52</c:v>
                </c:pt>
                <c:pt idx="638">
                  <c:v>278.76</c:v>
                </c:pt>
                <c:pt idx="639">
                  <c:v>279.04</c:v>
                </c:pt>
                <c:pt idx="640">
                  <c:v>279.28</c:v>
                </c:pt>
                <c:pt idx="641">
                  <c:v>279.51</c:v>
                </c:pt>
                <c:pt idx="642">
                  <c:v>279.79</c:v>
                </c:pt>
                <c:pt idx="643">
                  <c:v>280.03</c:v>
                </c:pt>
                <c:pt idx="644">
                  <c:v>280.26</c:v>
                </c:pt>
                <c:pt idx="645">
                  <c:v>280.54</c:v>
                </c:pt>
                <c:pt idx="646">
                  <c:v>280.78</c:v>
                </c:pt>
                <c:pt idx="647">
                  <c:v>281.02</c:v>
                </c:pt>
                <c:pt idx="648">
                  <c:v>281.25</c:v>
                </c:pt>
                <c:pt idx="649">
                  <c:v>281.53</c:v>
                </c:pt>
                <c:pt idx="650">
                  <c:v>281.77</c:v>
                </c:pt>
                <c:pt idx="651">
                  <c:v>282</c:v>
                </c:pt>
                <c:pt idx="652">
                  <c:v>282.28</c:v>
                </c:pt>
                <c:pt idx="653">
                  <c:v>282.52</c:v>
                </c:pt>
                <c:pt idx="654">
                  <c:v>282.75</c:v>
                </c:pt>
                <c:pt idx="655">
                  <c:v>283.03</c:v>
                </c:pt>
                <c:pt idx="656">
                  <c:v>283.27</c:v>
                </c:pt>
                <c:pt idx="657">
                  <c:v>283.5</c:v>
                </c:pt>
                <c:pt idx="658">
                  <c:v>283.78</c:v>
                </c:pt>
                <c:pt idx="659">
                  <c:v>284.02</c:v>
                </c:pt>
                <c:pt idx="660">
                  <c:v>284.26</c:v>
                </c:pt>
                <c:pt idx="661">
                  <c:v>284.54</c:v>
                </c:pt>
                <c:pt idx="662">
                  <c:v>284.78</c:v>
                </c:pt>
                <c:pt idx="663">
                  <c:v>285.02</c:v>
                </c:pt>
                <c:pt idx="664">
                  <c:v>285.25</c:v>
                </c:pt>
                <c:pt idx="665">
                  <c:v>285.54</c:v>
                </c:pt>
                <c:pt idx="666">
                  <c:v>285.78</c:v>
                </c:pt>
                <c:pt idx="667">
                  <c:v>286.01</c:v>
                </c:pt>
                <c:pt idx="668">
                  <c:v>286.29</c:v>
                </c:pt>
                <c:pt idx="669">
                  <c:v>286.52</c:v>
                </c:pt>
                <c:pt idx="670">
                  <c:v>286.76</c:v>
                </c:pt>
                <c:pt idx="671">
                  <c:v>287.04</c:v>
                </c:pt>
                <c:pt idx="672">
                  <c:v>287.27</c:v>
                </c:pt>
                <c:pt idx="673">
                  <c:v>287.51</c:v>
                </c:pt>
                <c:pt idx="674">
                  <c:v>287.79</c:v>
                </c:pt>
                <c:pt idx="675">
                  <c:v>288.02</c:v>
                </c:pt>
                <c:pt idx="676">
                  <c:v>288.26</c:v>
                </c:pt>
                <c:pt idx="677">
                  <c:v>288.54</c:v>
                </c:pt>
                <c:pt idx="678">
                  <c:v>288.78</c:v>
                </c:pt>
                <c:pt idx="679">
                  <c:v>289.01</c:v>
                </c:pt>
                <c:pt idx="680">
                  <c:v>289.28</c:v>
                </c:pt>
                <c:pt idx="681">
                  <c:v>289.51</c:v>
                </c:pt>
                <c:pt idx="682">
                  <c:v>289.75</c:v>
                </c:pt>
                <c:pt idx="683">
                  <c:v>290.03</c:v>
                </c:pt>
                <c:pt idx="684">
                  <c:v>290.27</c:v>
                </c:pt>
                <c:pt idx="685">
                  <c:v>290.52</c:v>
                </c:pt>
                <c:pt idx="686">
                  <c:v>290.75</c:v>
                </c:pt>
                <c:pt idx="687">
                  <c:v>291.03</c:v>
                </c:pt>
                <c:pt idx="688">
                  <c:v>291.27</c:v>
                </c:pt>
                <c:pt idx="689">
                  <c:v>291.5</c:v>
                </c:pt>
                <c:pt idx="690">
                  <c:v>291.78</c:v>
                </c:pt>
                <c:pt idx="691">
                  <c:v>292.02</c:v>
                </c:pt>
                <c:pt idx="692">
                  <c:v>292.25</c:v>
                </c:pt>
                <c:pt idx="693">
                  <c:v>292.53</c:v>
                </c:pt>
                <c:pt idx="694">
                  <c:v>292.77</c:v>
                </c:pt>
                <c:pt idx="695">
                  <c:v>293</c:v>
                </c:pt>
                <c:pt idx="696">
                  <c:v>293.28</c:v>
                </c:pt>
                <c:pt idx="697">
                  <c:v>293.52</c:v>
                </c:pt>
                <c:pt idx="698">
                  <c:v>293.75</c:v>
                </c:pt>
                <c:pt idx="699">
                  <c:v>294.03</c:v>
                </c:pt>
                <c:pt idx="700">
                  <c:v>294.27</c:v>
                </c:pt>
                <c:pt idx="701">
                  <c:v>294.5</c:v>
                </c:pt>
                <c:pt idx="702">
                  <c:v>294.78</c:v>
                </c:pt>
                <c:pt idx="703">
                  <c:v>295.02</c:v>
                </c:pt>
                <c:pt idx="704">
                  <c:v>295.25</c:v>
                </c:pt>
                <c:pt idx="705">
                  <c:v>295.53</c:v>
                </c:pt>
                <c:pt idx="706">
                  <c:v>295.77</c:v>
                </c:pt>
                <c:pt idx="707">
                  <c:v>296</c:v>
                </c:pt>
                <c:pt idx="708">
                  <c:v>296.28</c:v>
                </c:pt>
                <c:pt idx="709">
                  <c:v>296.52</c:v>
                </c:pt>
                <c:pt idx="710">
                  <c:v>296.75</c:v>
                </c:pt>
                <c:pt idx="711">
                  <c:v>297.03</c:v>
                </c:pt>
                <c:pt idx="712">
                  <c:v>297.27</c:v>
                </c:pt>
                <c:pt idx="713">
                  <c:v>297.5</c:v>
                </c:pt>
                <c:pt idx="714">
                  <c:v>297.78</c:v>
                </c:pt>
                <c:pt idx="715">
                  <c:v>298.02</c:v>
                </c:pt>
                <c:pt idx="716">
                  <c:v>298.25</c:v>
                </c:pt>
                <c:pt idx="717">
                  <c:v>298.53</c:v>
                </c:pt>
                <c:pt idx="718">
                  <c:v>298.77</c:v>
                </c:pt>
                <c:pt idx="719">
                  <c:v>299</c:v>
                </c:pt>
                <c:pt idx="720">
                  <c:v>299.28</c:v>
                </c:pt>
                <c:pt idx="721">
                  <c:v>299.51</c:v>
                </c:pt>
                <c:pt idx="722">
                  <c:v>299.79</c:v>
                </c:pt>
                <c:pt idx="723">
                  <c:v>300.03</c:v>
                </c:pt>
                <c:pt idx="724">
                  <c:v>300.26</c:v>
                </c:pt>
                <c:pt idx="725">
                  <c:v>300.54</c:v>
                </c:pt>
                <c:pt idx="726">
                  <c:v>300.78</c:v>
                </c:pt>
                <c:pt idx="727">
                  <c:v>301.01</c:v>
                </c:pt>
                <c:pt idx="728">
                  <c:v>301.29</c:v>
                </c:pt>
                <c:pt idx="729">
                  <c:v>301.53</c:v>
                </c:pt>
                <c:pt idx="730">
                  <c:v>301.76</c:v>
                </c:pt>
                <c:pt idx="731">
                  <c:v>302.04</c:v>
                </c:pt>
                <c:pt idx="732">
                  <c:v>302.28</c:v>
                </c:pt>
                <c:pt idx="733">
                  <c:v>302.51</c:v>
                </c:pt>
                <c:pt idx="734">
                  <c:v>302.79</c:v>
                </c:pt>
                <c:pt idx="735">
                  <c:v>303.03</c:v>
                </c:pt>
                <c:pt idx="736">
                  <c:v>303.26</c:v>
                </c:pt>
                <c:pt idx="737">
                  <c:v>303.54</c:v>
                </c:pt>
                <c:pt idx="738">
                  <c:v>303.78</c:v>
                </c:pt>
                <c:pt idx="739">
                  <c:v>304.01</c:v>
                </c:pt>
                <c:pt idx="740">
                  <c:v>304.29</c:v>
                </c:pt>
                <c:pt idx="741">
                  <c:v>304.53</c:v>
                </c:pt>
                <c:pt idx="742">
                  <c:v>304.76</c:v>
                </c:pt>
                <c:pt idx="743">
                  <c:v>305.04</c:v>
                </c:pt>
                <c:pt idx="744">
                  <c:v>305.28</c:v>
                </c:pt>
                <c:pt idx="745">
                  <c:v>305.51</c:v>
                </c:pt>
                <c:pt idx="746">
                  <c:v>305.79</c:v>
                </c:pt>
                <c:pt idx="747">
                  <c:v>306.03</c:v>
                </c:pt>
                <c:pt idx="748">
                  <c:v>306.26</c:v>
                </c:pt>
                <c:pt idx="749">
                  <c:v>306.54</c:v>
                </c:pt>
                <c:pt idx="750">
                  <c:v>306.78</c:v>
                </c:pt>
                <c:pt idx="751">
                  <c:v>307.01</c:v>
                </c:pt>
                <c:pt idx="752">
                  <c:v>307.29</c:v>
                </c:pt>
                <c:pt idx="753">
                  <c:v>307.53</c:v>
                </c:pt>
                <c:pt idx="754">
                  <c:v>307.76</c:v>
                </c:pt>
                <c:pt idx="755">
                  <c:v>308.04</c:v>
                </c:pt>
                <c:pt idx="756">
                  <c:v>308.28</c:v>
                </c:pt>
                <c:pt idx="757">
                  <c:v>308.51</c:v>
                </c:pt>
                <c:pt idx="758">
                  <c:v>308.79</c:v>
                </c:pt>
                <c:pt idx="759">
                  <c:v>309.03</c:v>
                </c:pt>
                <c:pt idx="760">
                  <c:v>309.26</c:v>
                </c:pt>
                <c:pt idx="761">
                  <c:v>309.54</c:v>
                </c:pt>
                <c:pt idx="762">
                  <c:v>309.78</c:v>
                </c:pt>
                <c:pt idx="763">
                  <c:v>310.01</c:v>
                </c:pt>
                <c:pt idx="764">
                  <c:v>310.29</c:v>
                </c:pt>
                <c:pt idx="765">
                  <c:v>310.53</c:v>
                </c:pt>
                <c:pt idx="766">
                  <c:v>310.77</c:v>
                </c:pt>
                <c:pt idx="767">
                  <c:v>311</c:v>
                </c:pt>
                <c:pt idx="768">
                  <c:v>311.28</c:v>
                </c:pt>
                <c:pt idx="769">
                  <c:v>311.52</c:v>
                </c:pt>
                <c:pt idx="770">
                  <c:v>311.75</c:v>
                </c:pt>
                <c:pt idx="771">
                  <c:v>312.04</c:v>
                </c:pt>
                <c:pt idx="772">
                  <c:v>312.28</c:v>
                </c:pt>
                <c:pt idx="773">
                  <c:v>312.51</c:v>
                </c:pt>
                <c:pt idx="774">
                  <c:v>312.79</c:v>
                </c:pt>
                <c:pt idx="775">
                  <c:v>313.03</c:v>
                </c:pt>
                <c:pt idx="776">
                  <c:v>313.26</c:v>
                </c:pt>
                <c:pt idx="777">
                  <c:v>313.54</c:v>
                </c:pt>
                <c:pt idx="778">
                  <c:v>313.78</c:v>
                </c:pt>
                <c:pt idx="779">
                  <c:v>314.01</c:v>
                </c:pt>
                <c:pt idx="780">
                  <c:v>314.29</c:v>
                </c:pt>
                <c:pt idx="781">
                  <c:v>314.53</c:v>
                </c:pt>
                <c:pt idx="782">
                  <c:v>314.76</c:v>
                </c:pt>
                <c:pt idx="783">
                  <c:v>315.04</c:v>
                </c:pt>
                <c:pt idx="784">
                  <c:v>315.28</c:v>
                </c:pt>
                <c:pt idx="785">
                  <c:v>315.51</c:v>
                </c:pt>
                <c:pt idx="786">
                  <c:v>315.79</c:v>
                </c:pt>
                <c:pt idx="787">
                  <c:v>316.03</c:v>
                </c:pt>
                <c:pt idx="788">
                  <c:v>316.25</c:v>
                </c:pt>
                <c:pt idx="789">
                  <c:v>316.53</c:v>
                </c:pt>
                <c:pt idx="790">
                  <c:v>316.77</c:v>
                </c:pt>
                <c:pt idx="791">
                  <c:v>317</c:v>
                </c:pt>
                <c:pt idx="792">
                  <c:v>317.28</c:v>
                </c:pt>
                <c:pt idx="793">
                  <c:v>317.52</c:v>
                </c:pt>
                <c:pt idx="794">
                  <c:v>317.75</c:v>
                </c:pt>
                <c:pt idx="795">
                  <c:v>318.03</c:v>
                </c:pt>
                <c:pt idx="796">
                  <c:v>318.27</c:v>
                </c:pt>
                <c:pt idx="797">
                  <c:v>318.5</c:v>
                </c:pt>
                <c:pt idx="798">
                  <c:v>318.78</c:v>
                </c:pt>
                <c:pt idx="799">
                  <c:v>319.02</c:v>
                </c:pt>
                <c:pt idx="800">
                  <c:v>319.29</c:v>
                </c:pt>
                <c:pt idx="801">
                  <c:v>319.53</c:v>
                </c:pt>
                <c:pt idx="802">
                  <c:v>319.76</c:v>
                </c:pt>
                <c:pt idx="803">
                  <c:v>320.04</c:v>
                </c:pt>
                <c:pt idx="804">
                  <c:v>320.28</c:v>
                </c:pt>
                <c:pt idx="805">
                  <c:v>320.51</c:v>
                </c:pt>
                <c:pt idx="806">
                  <c:v>320.79</c:v>
                </c:pt>
                <c:pt idx="807">
                  <c:v>321.03</c:v>
                </c:pt>
                <c:pt idx="808">
                  <c:v>321.26</c:v>
                </c:pt>
                <c:pt idx="809">
                  <c:v>321.54</c:v>
                </c:pt>
                <c:pt idx="810">
                  <c:v>321.78</c:v>
                </c:pt>
                <c:pt idx="811">
                  <c:v>322.02</c:v>
                </c:pt>
                <c:pt idx="812">
                  <c:v>322.25</c:v>
                </c:pt>
                <c:pt idx="813">
                  <c:v>322.53</c:v>
                </c:pt>
                <c:pt idx="814">
                  <c:v>322.77</c:v>
                </c:pt>
                <c:pt idx="815">
                  <c:v>323</c:v>
                </c:pt>
                <c:pt idx="816">
                  <c:v>323.28</c:v>
                </c:pt>
                <c:pt idx="817">
                  <c:v>323.52</c:v>
                </c:pt>
                <c:pt idx="818">
                  <c:v>323.75</c:v>
                </c:pt>
                <c:pt idx="819">
                  <c:v>324.03</c:v>
                </c:pt>
                <c:pt idx="820">
                  <c:v>324.27</c:v>
                </c:pt>
                <c:pt idx="821">
                  <c:v>324.5</c:v>
                </c:pt>
                <c:pt idx="822">
                  <c:v>324.78</c:v>
                </c:pt>
                <c:pt idx="823">
                  <c:v>325.02</c:v>
                </c:pt>
                <c:pt idx="824">
                  <c:v>325.29</c:v>
                </c:pt>
                <c:pt idx="825">
                  <c:v>325.53</c:v>
                </c:pt>
                <c:pt idx="826">
                  <c:v>325.76</c:v>
                </c:pt>
                <c:pt idx="827">
                  <c:v>326.04</c:v>
                </c:pt>
                <c:pt idx="828">
                  <c:v>326.28</c:v>
                </c:pt>
                <c:pt idx="829">
                  <c:v>326.51</c:v>
                </c:pt>
                <c:pt idx="830">
                  <c:v>326.79</c:v>
                </c:pt>
                <c:pt idx="831">
                  <c:v>327.03</c:v>
                </c:pt>
                <c:pt idx="832">
                  <c:v>327.26</c:v>
                </c:pt>
                <c:pt idx="833">
                  <c:v>327.55</c:v>
                </c:pt>
                <c:pt idx="834">
                  <c:v>327.78</c:v>
                </c:pt>
                <c:pt idx="835">
                  <c:v>328.02</c:v>
                </c:pt>
                <c:pt idx="836">
                  <c:v>328.26</c:v>
                </c:pt>
                <c:pt idx="837">
                  <c:v>328.54</c:v>
                </c:pt>
                <c:pt idx="838">
                  <c:v>328.78</c:v>
                </c:pt>
                <c:pt idx="839">
                  <c:v>329.01</c:v>
                </c:pt>
                <c:pt idx="840">
                  <c:v>329.28</c:v>
                </c:pt>
                <c:pt idx="841">
                  <c:v>329.52</c:v>
                </c:pt>
                <c:pt idx="842">
                  <c:v>329.75</c:v>
                </c:pt>
                <c:pt idx="843">
                  <c:v>330.03</c:v>
                </c:pt>
                <c:pt idx="844">
                  <c:v>330.27</c:v>
                </c:pt>
                <c:pt idx="845">
                  <c:v>330.5</c:v>
                </c:pt>
                <c:pt idx="846">
                  <c:v>330.78</c:v>
                </c:pt>
                <c:pt idx="847">
                  <c:v>331.02</c:v>
                </c:pt>
                <c:pt idx="848">
                  <c:v>331.25</c:v>
                </c:pt>
                <c:pt idx="849">
                  <c:v>331.53</c:v>
                </c:pt>
                <c:pt idx="850">
                  <c:v>331.77</c:v>
                </c:pt>
                <c:pt idx="851">
                  <c:v>332</c:v>
                </c:pt>
                <c:pt idx="852">
                  <c:v>332.28</c:v>
                </c:pt>
                <c:pt idx="853">
                  <c:v>332.52</c:v>
                </c:pt>
                <c:pt idx="854">
                  <c:v>332.76</c:v>
                </c:pt>
                <c:pt idx="855">
                  <c:v>333.05</c:v>
                </c:pt>
                <c:pt idx="856">
                  <c:v>333.28</c:v>
                </c:pt>
                <c:pt idx="857">
                  <c:v>333.52</c:v>
                </c:pt>
                <c:pt idx="858">
                  <c:v>333.75</c:v>
                </c:pt>
                <c:pt idx="859">
                  <c:v>334.03</c:v>
                </c:pt>
                <c:pt idx="860">
                  <c:v>334.27</c:v>
                </c:pt>
                <c:pt idx="861">
                  <c:v>334.5</c:v>
                </c:pt>
                <c:pt idx="862">
                  <c:v>334.78</c:v>
                </c:pt>
                <c:pt idx="863">
                  <c:v>335.02</c:v>
                </c:pt>
                <c:pt idx="864">
                  <c:v>335.25</c:v>
                </c:pt>
                <c:pt idx="865">
                  <c:v>335.53</c:v>
                </c:pt>
                <c:pt idx="866">
                  <c:v>335.77</c:v>
                </c:pt>
                <c:pt idx="867">
                  <c:v>336</c:v>
                </c:pt>
                <c:pt idx="868">
                  <c:v>336.28</c:v>
                </c:pt>
                <c:pt idx="869">
                  <c:v>336.52</c:v>
                </c:pt>
                <c:pt idx="870">
                  <c:v>336.75</c:v>
                </c:pt>
                <c:pt idx="871">
                  <c:v>337.03</c:v>
                </c:pt>
                <c:pt idx="872">
                  <c:v>337.27</c:v>
                </c:pt>
                <c:pt idx="873">
                  <c:v>337.5</c:v>
                </c:pt>
                <c:pt idx="874">
                  <c:v>337.78</c:v>
                </c:pt>
                <c:pt idx="875">
                  <c:v>338.02</c:v>
                </c:pt>
                <c:pt idx="876">
                  <c:v>338.25</c:v>
                </c:pt>
                <c:pt idx="877">
                  <c:v>338.53</c:v>
                </c:pt>
                <c:pt idx="878">
                  <c:v>338.76</c:v>
                </c:pt>
                <c:pt idx="879">
                  <c:v>339.04</c:v>
                </c:pt>
                <c:pt idx="880">
                  <c:v>339.28</c:v>
                </c:pt>
                <c:pt idx="881">
                  <c:v>339.51</c:v>
                </c:pt>
                <c:pt idx="882">
                  <c:v>339.79</c:v>
                </c:pt>
                <c:pt idx="883">
                  <c:v>340.03</c:v>
                </c:pt>
                <c:pt idx="884">
                  <c:v>340.26</c:v>
                </c:pt>
                <c:pt idx="885">
                  <c:v>340.54</c:v>
                </c:pt>
                <c:pt idx="886">
                  <c:v>340.78</c:v>
                </c:pt>
                <c:pt idx="887">
                  <c:v>341.01</c:v>
                </c:pt>
                <c:pt idx="888">
                  <c:v>341.29</c:v>
                </c:pt>
                <c:pt idx="889">
                  <c:v>341.53</c:v>
                </c:pt>
                <c:pt idx="890">
                  <c:v>341.76</c:v>
                </c:pt>
                <c:pt idx="891">
                  <c:v>342.04</c:v>
                </c:pt>
                <c:pt idx="892">
                  <c:v>342.28</c:v>
                </c:pt>
                <c:pt idx="893">
                  <c:v>342.51</c:v>
                </c:pt>
                <c:pt idx="894">
                  <c:v>342.79</c:v>
                </c:pt>
                <c:pt idx="895">
                  <c:v>343.03</c:v>
                </c:pt>
                <c:pt idx="896">
                  <c:v>343.26</c:v>
                </c:pt>
                <c:pt idx="897">
                  <c:v>343.54</c:v>
                </c:pt>
              </c:numCache>
            </c:numRef>
          </c:xVal>
          <c:yVal>
            <c:numRef>
              <c:f>Sheet1!$B$2:$B$899</c:f>
              <c:numCache>
                <c:formatCode>General</c:formatCode>
                <c:ptCount val="898"/>
                <c:pt idx="0">
                  <c:v>201</c:v>
                </c:pt>
                <c:pt idx="1">
                  <c:v>200</c:v>
                </c:pt>
                <c:pt idx="2">
                  <c:v>201</c:v>
                </c:pt>
                <c:pt idx="3">
                  <c:v>202</c:v>
                </c:pt>
                <c:pt idx="4">
                  <c:v>202</c:v>
                </c:pt>
                <c:pt idx="5">
                  <c:v>203</c:v>
                </c:pt>
                <c:pt idx="6">
                  <c:v>204</c:v>
                </c:pt>
                <c:pt idx="7">
                  <c:v>204</c:v>
                </c:pt>
                <c:pt idx="8">
                  <c:v>204</c:v>
                </c:pt>
                <c:pt idx="9">
                  <c:v>203</c:v>
                </c:pt>
                <c:pt idx="10">
                  <c:v>204</c:v>
                </c:pt>
                <c:pt idx="11">
                  <c:v>204</c:v>
                </c:pt>
                <c:pt idx="12">
                  <c:v>205</c:v>
                </c:pt>
                <c:pt idx="13">
                  <c:v>204</c:v>
                </c:pt>
                <c:pt idx="14">
                  <c:v>206</c:v>
                </c:pt>
                <c:pt idx="15">
                  <c:v>205</c:v>
                </c:pt>
                <c:pt idx="16">
                  <c:v>205</c:v>
                </c:pt>
                <c:pt idx="17">
                  <c:v>205</c:v>
                </c:pt>
                <c:pt idx="18">
                  <c:v>206</c:v>
                </c:pt>
                <c:pt idx="19">
                  <c:v>207</c:v>
                </c:pt>
                <c:pt idx="20">
                  <c:v>206</c:v>
                </c:pt>
                <c:pt idx="21">
                  <c:v>207</c:v>
                </c:pt>
                <c:pt idx="22">
                  <c:v>207</c:v>
                </c:pt>
                <c:pt idx="23">
                  <c:v>207</c:v>
                </c:pt>
                <c:pt idx="24">
                  <c:v>207</c:v>
                </c:pt>
                <c:pt idx="25">
                  <c:v>207</c:v>
                </c:pt>
                <c:pt idx="26">
                  <c:v>206</c:v>
                </c:pt>
                <c:pt idx="27">
                  <c:v>208</c:v>
                </c:pt>
                <c:pt idx="28">
                  <c:v>207</c:v>
                </c:pt>
                <c:pt idx="29">
                  <c:v>208</c:v>
                </c:pt>
                <c:pt idx="30">
                  <c:v>210</c:v>
                </c:pt>
                <c:pt idx="31">
                  <c:v>208</c:v>
                </c:pt>
                <c:pt idx="32">
                  <c:v>208</c:v>
                </c:pt>
                <c:pt idx="33">
                  <c:v>210</c:v>
                </c:pt>
                <c:pt idx="34">
                  <c:v>210</c:v>
                </c:pt>
                <c:pt idx="35">
                  <c:v>211</c:v>
                </c:pt>
                <c:pt idx="36">
                  <c:v>211</c:v>
                </c:pt>
                <c:pt idx="37">
                  <c:v>211</c:v>
                </c:pt>
                <c:pt idx="38">
                  <c:v>211</c:v>
                </c:pt>
                <c:pt idx="39">
                  <c:v>212</c:v>
                </c:pt>
                <c:pt idx="40">
                  <c:v>212</c:v>
                </c:pt>
                <c:pt idx="41">
                  <c:v>212</c:v>
                </c:pt>
                <c:pt idx="42">
                  <c:v>213</c:v>
                </c:pt>
                <c:pt idx="43">
                  <c:v>213</c:v>
                </c:pt>
                <c:pt idx="44">
                  <c:v>213</c:v>
                </c:pt>
                <c:pt idx="45">
                  <c:v>214</c:v>
                </c:pt>
                <c:pt idx="46">
                  <c:v>214</c:v>
                </c:pt>
                <c:pt idx="47">
                  <c:v>214</c:v>
                </c:pt>
                <c:pt idx="48">
                  <c:v>215</c:v>
                </c:pt>
                <c:pt idx="49">
                  <c:v>215</c:v>
                </c:pt>
                <c:pt idx="50">
                  <c:v>214</c:v>
                </c:pt>
                <c:pt idx="51">
                  <c:v>214</c:v>
                </c:pt>
                <c:pt idx="52">
                  <c:v>214</c:v>
                </c:pt>
                <c:pt idx="53">
                  <c:v>216</c:v>
                </c:pt>
                <c:pt idx="54">
                  <c:v>215</c:v>
                </c:pt>
                <c:pt idx="55">
                  <c:v>215</c:v>
                </c:pt>
                <c:pt idx="56">
                  <c:v>216</c:v>
                </c:pt>
                <c:pt idx="57">
                  <c:v>216</c:v>
                </c:pt>
                <c:pt idx="58">
                  <c:v>216</c:v>
                </c:pt>
                <c:pt idx="59">
                  <c:v>217</c:v>
                </c:pt>
                <c:pt idx="60">
                  <c:v>217</c:v>
                </c:pt>
                <c:pt idx="61">
                  <c:v>217</c:v>
                </c:pt>
                <c:pt idx="62">
                  <c:v>217</c:v>
                </c:pt>
                <c:pt idx="63">
                  <c:v>217</c:v>
                </c:pt>
                <c:pt idx="64">
                  <c:v>218</c:v>
                </c:pt>
                <c:pt idx="65">
                  <c:v>218</c:v>
                </c:pt>
                <c:pt idx="66">
                  <c:v>218</c:v>
                </c:pt>
                <c:pt idx="67">
                  <c:v>218</c:v>
                </c:pt>
                <c:pt idx="68">
                  <c:v>219</c:v>
                </c:pt>
                <c:pt idx="69">
                  <c:v>219</c:v>
                </c:pt>
                <c:pt idx="70">
                  <c:v>219</c:v>
                </c:pt>
                <c:pt idx="71">
                  <c:v>220</c:v>
                </c:pt>
                <c:pt idx="72">
                  <c:v>220</c:v>
                </c:pt>
                <c:pt idx="73">
                  <c:v>220</c:v>
                </c:pt>
                <c:pt idx="74">
                  <c:v>220</c:v>
                </c:pt>
                <c:pt idx="75">
                  <c:v>221</c:v>
                </c:pt>
                <c:pt idx="76">
                  <c:v>221</c:v>
                </c:pt>
                <c:pt idx="77">
                  <c:v>221</c:v>
                </c:pt>
                <c:pt idx="78">
                  <c:v>221</c:v>
                </c:pt>
                <c:pt idx="79">
                  <c:v>222</c:v>
                </c:pt>
                <c:pt idx="80">
                  <c:v>222</c:v>
                </c:pt>
                <c:pt idx="81">
                  <c:v>221</c:v>
                </c:pt>
                <c:pt idx="82">
                  <c:v>223</c:v>
                </c:pt>
                <c:pt idx="83">
                  <c:v>223</c:v>
                </c:pt>
                <c:pt idx="84">
                  <c:v>223</c:v>
                </c:pt>
                <c:pt idx="85">
                  <c:v>223</c:v>
                </c:pt>
                <c:pt idx="86">
                  <c:v>223</c:v>
                </c:pt>
                <c:pt idx="87">
                  <c:v>223</c:v>
                </c:pt>
                <c:pt idx="88">
                  <c:v>223</c:v>
                </c:pt>
                <c:pt idx="89">
                  <c:v>224</c:v>
                </c:pt>
                <c:pt idx="90">
                  <c:v>225</c:v>
                </c:pt>
                <c:pt idx="91">
                  <c:v>225</c:v>
                </c:pt>
                <c:pt idx="92">
                  <c:v>225</c:v>
                </c:pt>
                <c:pt idx="93">
                  <c:v>225</c:v>
                </c:pt>
                <c:pt idx="94">
                  <c:v>226</c:v>
                </c:pt>
                <c:pt idx="95">
                  <c:v>225</c:v>
                </c:pt>
                <c:pt idx="96">
                  <c:v>225</c:v>
                </c:pt>
                <c:pt idx="97">
                  <c:v>226</c:v>
                </c:pt>
                <c:pt idx="98">
                  <c:v>226</c:v>
                </c:pt>
                <c:pt idx="99">
                  <c:v>226</c:v>
                </c:pt>
                <c:pt idx="100">
                  <c:v>227</c:v>
                </c:pt>
                <c:pt idx="101">
                  <c:v>227</c:v>
                </c:pt>
                <c:pt idx="102">
                  <c:v>227</c:v>
                </c:pt>
                <c:pt idx="103">
                  <c:v>228</c:v>
                </c:pt>
                <c:pt idx="104">
                  <c:v>228</c:v>
                </c:pt>
                <c:pt idx="105">
                  <c:v>229</c:v>
                </c:pt>
                <c:pt idx="106">
                  <c:v>229</c:v>
                </c:pt>
                <c:pt idx="107">
                  <c:v>229</c:v>
                </c:pt>
                <c:pt idx="108">
                  <c:v>229</c:v>
                </c:pt>
                <c:pt idx="109">
                  <c:v>230</c:v>
                </c:pt>
                <c:pt idx="110">
                  <c:v>229</c:v>
                </c:pt>
                <c:pt idx="111">
                  <c:v>230</c:v>
                </c:pt>
                <c:pt idx="112">
                  <c:v>230</c:v>
                </c:pt>
                <c:pt idx="113">
                  <c:v>231</c:v>
                </c:pt>
                <c:pt idx="114">
                  <c:v>231</c:v>
                </c:pt>
                <c:pt idx="115">
                  <c:v>231</c:v>
                </c:pt>
                <c:pt idx="116">
                  <c:v>231</c:v>
                </c:pt>
                <c:pt idx="117">
                  <c:v>231</c:v>
                </c:pt>
                <c:pt idx="118">
                  <c:v>232</c:v>
                </c:pt>
                <c:pt idx="119">
                  <c:v>232</c:v>
                </c:pt>
                <c:pt idx="120">
                  <c:v>233</c:v>
                </c:pt>
                <c:pt idx="121">
                  <c:v>233</c:v>
                </c:pt>
                <c:pt idx="122">
                  <c:v>233</c:v>
                </c:pt>
                <c:pt idx="123">
                  <c:v>233</c:v>
                </c:pt>
                <c:pt idx="124">
                  <c:v>233</c:v>
                </c:pt>
                <c:pt idx="125">
                  <c:v>234</c:v>
                </c:pt>
                <c:pt idx="126">
                  <c:v>234</c:v>
                </c:pt>
                <c:pt idx="127">
                  <c:v>234</c:v>
                </c:pt>
                <c:pt idx="128">
                  <c:v>235</c:v>
                </c:pt>
                <c:pt idx="129">
                  <c:v>235</c:v>
                </c:pt>
                <c:pt idx="130">
                  <c:v>236</c:v>
                </c:pt>
                <c:pt idx="131">
                  <c:v>236</c:v>
                </c:pt>
                <c:pt idx="132">
                  <c:v>236</c:v>
                </c:pt>
                <c:pt idx="133">
                  <c:v>237</c:v>
                </c:pt>
                <c:pt idx="134">
                  <c:v>237</c:v>
                </c:pt>
                <c:pt idx="135">
                  <c:v>237</c:v>
                </c:pt>
                <c:pt idx="136">
                  <c:v>237</c:v>
                </c:pt>
                <c:pt idx="137">
                  <c:v>238</c:v>
                </c:pt>
                <c:pt idx="138">
                  <c:v>238</c:v>
                </c:pt>
                <c:pt idx="139">
                  <c:v>238</c:v>
                </c:pt>
                <c:pt idx="140">
                  <c:v>238</c:v>
                </c:pt>
                <c:pt idx="141">
                  <c:v>238</c:v>
                </c:pt>
                <c:pt idx="142">
                  <c:v>239</c:v>
                </c:pt>
                <c:pt idx="143">
                  <c:v>239</c:v>
                </c:pt>
                <c:pt idx="144">
                  <c:v>239</c:v>
                </c:pt>
                <c:pt idx="145">
                  <c:v>240</c:v>
                </c:pt>
                <c:pt idx="146">
                  <c:v>240</c:v>
                </c:pt>
                <c:pt idx="147">
                  <c:v>240</c:v>
                </c:pt>
                <c:pt idx="148">
                  <c:v>240</c:v>
                </c:pt>
                <c:pt idx="149">
                  <c:v>240</c:v>
                </c:pt>
                <c:pt idx="150">
                  <c:v>240</c:v>
                </c:pt>
                <c:pt idx="151">
                  <c:v>241</c:v>
                </c:pt>
                <c:pt idx="152">
                  <c:v>241</c:v>
                </c:pt>
                <c:pt idx="153">
                  <c:v>241</c:v>
                </c:pt>
                <c:pt idx="154">
                  <c:v>242</c:v>
                </c:pt>
                <c:pt idx="155">
                  <c:v>242</c:v>
                </c:pt>
                <c:pt idx="156">
                  <c:v>243</c:v>
                </c:pt>
                <c:pt idx="157">
                  <c:v>243</c:v>
                </c:pt>
                <c:pt idx="158">
                  <c:v>243</c:v>
                </c:pt>
                <c:pt idx="159">
                  <c:v>243</c:v>
                </c:pt>
                <c:pt idx="160">
                  <c:v>244</c:v>
                </c:pt>
                <c:pt idx="161">
                  <c:v>244</c:v>
                </c:pt>
                <c:pt idx="162">
                  <c:v>244</c:v>
                </c:pt>
                <c:pt idx="163">
                  <c:v>245</c:v>
                </c:pt>
                <c:pt idx="164">
                  <c:v>245</c:v>
                </c:pt>
                <c:pt idx="165">
                  <c:v>245</c:v>
                </c:pt>
                <c:pt idx="166">
                  <c:v>246</c:v>
                </c:pt>
                <c:pt idx="167">
                  <c:v>246</c:v>
                </c:pt>
                <c:pt idx="168">
                  <c:v>246</c:v>
                </c:pt>
                <c:pt idx="169">
                  <c:v>246</c:v>
                </c:pt>
                <c:pt idx="170">
                  <c:v>246</c:v>
                </c:pt>
                <c:pt idx="171">
                  <c:v>246</c:v>
                </c:pt>
                <c:pt idx="172">
                  <c:v>246</c:v>
                </c:pt>
                <c:pt idx="173">
                  <c:v>246</c:v>
                </c:pt>
                <c:pt idx="174">
                  <c:v>247</c:v>
                </c:pt>
                <c:pt idx="175">
                  <c:v>246</c:v>
                </c:pt>
                <c:pt idx="176">
                  <c:v>246</c:v>
                </c:pt>
                <c:pt idx="177">
                  <c:v>247</c:v>
                </c:pt>
                <c:pt idx="178">
                  <c:v>248</c:v>
                </c:pt>
                <c:pt idx="179">
                  <c:v>248</c:v>
                </c:pt>
                <c:pt idx="180">
                  <c:v>248</c:v>
                </c:pt>
                <c:pt idx="181">
                  <c:v>248</c:v>
                </c:pt>
                <c:pt idx="182">
                  <c:v>248</c:v>
                </c:pt>
                <c:pt idx="183">
                  <c:v>248</c:v>
                </c:pt>
                <c:pt idx="184">
                  <c:v>249</c:v>
                </c:pt>
                <c:pt idx="185">
                  <c:v>249</c:v>
                </c:pt>
                <c:pt idx="186">
                  <c:v>249</c:v>
                </c:pt>
                <c:pt idx="187">
                  <c:v>249</c:v>
                </c:pt>
                <c:pt idx="188">
                  <c:v>249</c:v>
                </c:pt>
                <c:pt idx="189">
                  <c:v>250</c:v>
                </c:pt>
                <c:pt idx="190">
                  <c:v>250</c:v>
                </c:pt>
                <c:pt idx="191">
                  <c:v>250</c:v>
                </c:pt>
                <c:pt idx="192">
                  <c:v>250</c:v>
                </c:pt>
                <c:pt idx="193">
                  <c:v>250</c:v>
                </c:pt>
                <c:pt idx="194">
                  <c:v>250</c:v>
                </c:pt>
                <c:pt idx="195">
                  <c:v>251</c:v>
                </c:pt>
                <c:pt idx="196">
                  <c:v>251</c:v>
                </c:pt>
                <c:pt idx="197">
                  <c:v>251</c:v>
                </c:pt>
                <c:pt idx="198">
                  <c:v>252</c:v>
                </c:pt>
                <c:pt idx="199">
                  <c:v>252</c:v>
                </c:pt>
                <c:pt idx="200">
                  <c:v>253</c:v>
                </c:pt>
                <c:pt idx="201">
                  <c:v>252</c:v>
                </c:pt>
                <c:pt idx="202">
                  <c:v>252</c:v>
                </c:pt>
                <c:pt idx="203">
                  <c:v>252</c:v>
                </c:pt>
                <c:pt idx="204">
                  <c:v>253</c:v>
                </c:pt>
                <c:pt idx="205">
                  <c:v>253</c:v>
                </c:pt>
                <c:pt idx="206">
                  <c:v>253</c:v>
                </c:pt>
                <c:pt idx="207">
                  <c:v>254</c:v>
                </c:pt>
                <c:pt idx="208">
                  <c:v>254</c:v>
                </c:pt>
                <c:pt idx="209">
                  <c:v>254</c:v>
                </c:pt>
                <c:pt idx="210">
                  <c:v>254</c:v>
                </c:pt>
                <c:pt idx="211">
                  <c:v>254</c:v>
                </c:pt>
                <c:pt idx="212">
                  <c:v>254</c:v>
                </c:pt>
                <c:pt idx="213">
                  <c:v>254</c:v>
                </c:pt>
                <c:pt idx="214">
                  <c:v>254</c:v>
                </c:pt>
                <c:pt idx="215">
                  <c:v>255</c:v>
                </c:pt>
                <c:pt idx="216">
                  <c:v>254</c:v>
                </c:pt>
                <c:pt idx="217">
                  <c:v>255</c:v>
                </c:pt>
                <c:pt idx="218">
                  <c:v>255</c:v>
                </c:pt>
                <c:pt idx="219">
                  <c:v>255</c:v>
                </c:pt>
                <c:pt idx="220">
                  <c:v>255</c:v>
                </c:pt>
                <c:pt idx="221">
                  <c:v>256</c:v>
                </c:pt>
                <c:pt idx="222">
                  <c:v>255</c:v>
                </c:pt>
                <c:pt idx="223">
                  <c:v>256</c:v>
                </c:pt>
                <c:pt idx="224">
                  <c:v>256</c:v>
                </c:pt>
                <c:pt idx="225">
                  <c:v>256</c:v>
                </c:pt>
                <c:pt idx="226">
                  <c:v>256</c:v>
                </c:pt>
                <c:pt idx="227">
                  <c:v>257</c:v>
                </c:pt>
                <c:pt idx="228">
                  <c:v>257</c:v>
                </c:pt>
                <c:pt idx="229">
                  <c:v>257</c:v>
                </c:pt>
                <c:pt idx="230">
                  <c:v>257</c:v>
                </c:pt>
                <c:pt idx="231">
                  <c:v>257</c:v>
                </c:pt>
                <c:pt idx="232">
                  <c:v>258</c:v>
                </c:pt>
                <c:pt idx="233">
                  <c:v>257</c:v>
                </c:pt>
                <c:pt idx="234">
                  <c:v>258</c:v>
                </c:pt>
                <c:pt idx="235">
                  <c:v>258</c:v>
                </c:pt>
                <c:pt idx="236">
                  <c:v>258</c:v>
                </c:pt>
                <c:pt idx="237">
                  <c:v>259</c:v>
                </c:pt>
                <c:pt idx="238">
                  <c:v>259</c:v>
                </c:pt>
                <c:pt idx="239">
                  <c:v>259</c:v>
                </c:pt>
                <c:pt idx="240">
                  <c:v>259</c:v>
                </c:pt>
                <c:pt idx="241">
                  <c:v>260</c:v>
                </c:pt>
                <c:pt idx="242">
                  <c:v>260</c:v>
                </c:pt>
                <c:pt idx="243">
                  <c:v>260</c:v>
                </c:pt>
                <c:pt idx="244">
                  <c:v>260</c:v>
                </c:pt>
                <c:pt idx="245">
                  <c:v>260</c:v>
                </c:pt>
                <c:pt idx="246">
                  <c:v>260</c:v>
                </c:pt>
                <c:pt idx="247">
                  <c:v>261</c:v>
                </c:pt>
                <c:pt idx="248">
                  <c:v>261</c:v>
                </c:pt>
                <c:pt idx="249">
                  <c:v>261</c:v>
                </c:pt>
                <c:pt idx="250">
                  <c:v>262</c:v>
                </c:pt>
                <c:pt idx="251">
                  <c:v>262</c:v>
                </c:pt>
                <c:pt idx="252">
                  <c:v>262</c:v>
                </c:pt>
                <c:pt idx="253">
                  <c:v>262</c:v>
                </c:pt>
                <c:pt idx="254">
                  <c:v>262</c:v>
                </c:pt>
                <c:pt idx="255">
                  <c:v>263</c:v>
                </c:pt>
                <c:pt idx="256">
                  <c:v>263</c:v>
                </c:pt>
                <c:pt idx="257">
                  <c:v>263</c:v>
                </c:pt>
                <c:pt idx="258">
                  <c:v>264</c:v>
                </c:pt>
                <c:pt idx="259">
                  <c:v>264</c:v>
                </c:pt>
                <c:pt idx="260">
                  <c:v>264</c:v>
                </c:pt>
                <c:pt idx="261">
                  <c:v>265</c:v>
                </c:pt>
                <c:pt idx="262">
                  <c:v>265</c:v>
                </c:pt>
                <c:pt idx="263">
                  <c:v>265</c:v>
                </c:pt>
                <c:pt idx="264">
                  <c:v>266</c:v>
                </c:pt>
                <c:pt idx="265">
                  <c:v>266</c:v>
                </c:pt>
                <c:pt idx="266">
                  <c:v>266</c:v>
                </c:pt>
                <c:pt idx="267">
                  <c:v>266</c:v>
                </c:pt>
                <c:pt idx="268">
                  <c:v>266</c:v>
                </c:pt>
                <c:pt idx="269">
                  <c:v>267</c:v>
                </c:pt>
                <c:pt idx="270">
                  <c:v>267</c:v>
                </c:pt>
                <c:pt idx="271">
                  <c:v>267</c:v>
                </c:pt>
                <c:pt idx="272">
                  <c:v>267</c:v>
                </c:pt>
                <c:pt idx="273">
                  <c:v>267</c:v>
                </c:pt>
                <c:pt idx="274">
                  <c:v>268</c:v>
                </c:pt>
                <c:pt idx="275">
                  <c:v>268</c:v>
                </c:pt>
                <c:pt idx="276">
                  <c:v>268</c:v>
                </c:pt>
                <c:pt idx="277">
                  <c:v>269</c:v>
                </c:pt>
                <c:pt idx="278">
                  <c:v>269</c:v>
                </c:pt>
                <c:pt idx="279">
                  <c:v>269</c:v>
                </c:pt>
                <c:pt idx="280">
                  <c:v>269</c:v>
                </c:pt>
                <c:pt idx="281">
                  <c:v>269</c:v>
                </c:pt>
                <c:pt idx="282">
                  <c:v>270</c:v>
                </c:pt>
                <c:pt idx="283">
                  <c:v>270</c:v>
                </c:pt>
                <c:pt idx="284">
                  <c:v>271</c:v>
                </c:pt>
                <c:pt idx="285">
                  <c:v>272</c:v>
                </c:pt>
                <c:pt idx="286">
                  <c:v>272</c:v>
                </c:pt>
                <c:pt idx="287">
                  <c:v>271</c:v>
                </c:pt>
                <c:pt idx="288">
                  <c:v>272</c:v>
                </c:pt>
                <c:pt idx="289">
                  <c:v>272</c:v>
                </c:pt>
                <c:pt idx="290">
                  <c:v>272</c:v>
                </c:pt>
                <c:pt idx="291">
                  <c:v>272</c:v>
                </c:pt>
                <c:pt idx="292">
                  <c:v>272</c:v>
                </c:pt>
                <c:pt idx="293">
                  <c:v>272</c:v>
                </c:pt>
                <c:pt idx="294">
                  <c:v>272</c:v>
                </c:pt>
                <c:pt idx="295">
                  <c:v>273</c:v>
                </c:pt>
                <c:pt idx="296">
                  <c:v>273</c:v>
                </c:pt>
                <c:pt idx="297">
                  <c:v>273</c:v>
                </c:pt>
                <c:pt idx="298">
                  <c:v>273</c:v>
                </c:pt>
                <c:pt idx="299">
                  <c:v>274</c:v>
                </c:pt>
                <c:pt idx="300">
                  <c:v>274</c:v>
                </c:pt>
                <c:pt idx="301">
                  <c:v>274</c:v>
                </c:pt>
                <c:pt idx="302">
                  <c:v>274</c:v>
                </c:pt>
                <c:pt idx="303">
                  <c:v>274</c:v>
                </c:pt>
                <c:pt idx="304">
                  <c:v>275</c:v>
                </c:pt>
                <c:pt idx="305">
                  <c:v>275</c:v>
                </c:pt>
                <c:pt idx="306">
                  <c:v>275</c:v>
                </c:pt>
                <c:pt idx="307">
                  <c:v>275</c:v>
                </c:pt>
                <c:pt idx="308">
                  <c:v>276</c:v>
                </c:pt>
                <c:pt idx="309">
                  <c:v>276</c:v>
                </c:pt>
                <c:pt idx="310">
                  <c:v>276</c:v>
                </c:pt>
                <c:pt idx="311">
                  <c:v>276</c:v>
                </c:pt>
                <c:pt idx="312">
                  <c:v>276</c:v>
                </c:pt>
                <c:pt idx="313">
                  <c:v>276</c:v>
                </c:pt>
                <c:pt idx="314">
                  <c:v>277</c:v>
                </c:pt>
                <c:pt idx="315">
                  <c:v>277</c:v>
                </c:pt>
                <c:pt idx="316">
                  <c:v>277</c:v>
                </c:pt>
                <c:pt idx="317">
                  <c:v>277</c:v>
                </c:pt>
                <c:pt idx="318">
                  <c:v>277</c:v>
                </c:pt>
                <c:pt idx="319">
                  <c:v>278</c:v>
                </c:pt>
                <c:pt idx="320">
                  <c:v>278</c:v>
                </c:pt>
                <c:pt idx="321">
                  <c:v>278</c:v>
                </c:pt>
                <c:pt idx="322">
                  <c:v>278</c:v>
                </c:pt>
                <c:pt idx="323">
                  <c:v>278</c:v>
                </c:pt>
                <c:pt idx="324">
                  <c:v>279</c:v>
                </c:pt>
                <c:pt idx="325">
                  <c:v>279</c:v>
                </c:pt>
                <c:pt idx="326">
                  <c:v>279</c:v>
                </c:pt>
                <c:pt idx="327">
                  <c:v>279</c:v>
                </c:pt>
                <c:pt idx="328">
                  <c:v>280</c:v>
                </c:pt>
                <c:pt idx="329">
                  <c:v>280</c:v>
                </c:pt>
                <c:pt idx="330">
                  <c:v>280</c:v>
                </c:pt>
                <c:pt idx="331">
                  <c:v>280</c:v>
                </c:pt>
                <c:pt idx="332">
                  <c:v>281</c:v>
                </c:pt>
                <c:pt idx="333">
                  <c:v>281</c:v>
                </c:pt>
                <c:pt idx="334">
                  <c:v>281</c:v>
                </c:pt>
                <c:pt idx="335">
                  <c:v>282</c:v>
                </c:pt>
                <c:pt idx="336">
                  <c:v>281</c:v>
                </c:pt>
                <c:pt idx="337">
                  <c:v>282</c:v>
                </c:pt>
                <c:pt idx="338">
                  <c:v>282</c:v>
                </c:pt>
                <c:pt idx="339">
                  <c:v>282</c:v>
                </c:pt>
                <c:pt idx="340">
                  <c:v>282</c:v>
                </c:pt>
                <c:pt idx="341">
                  <c:v>282</c:v>
                </c:pt>
                <c:pt idx="342">
                  <c:v>282</c:v>
                </c:pt>
                <c:pt idx="343">
                  <c:v>283</c:v>
                </c:pt>
                <c:pt idx="344">
                  <c:v>283</c:v>
                </c:pt>
                <c:pt idx="345">
                  <c:v>283</c:v>
                </c:pt>
                <c:pt idx="346">
                  <c:v>283</c:v>
                </c:pt>
                <c:pt idx="347">
                  <c:v>284</c:v>
                </c:pt>
                <c:pt idx="348">
                  <c:v>284</c:v>
                </c:pt>
                <c:pt idx="349">
                  <c:v>284</c:v>
                </c:pt>
                <c:pt idx="350">
                  <c:v>285</c:v>
                </c:pt>
                <c:pt idx="351">
                  <c:v>285</c:v>
                </c:pt>
                <c:pt idx="352">
                  <c:v>285</c:v>
                </c:pt>
                <c:pt idx="353">
                  <c:v>285</c:v>
                </c:pt>
                <c:pt idx="354">
                  <c:v>285</c:v>
                </c:pt>
                <c:pt idx="355">
                  <c:v>285</c:v>
                </c:pt>
                <c:pt idx="356">
                  <c:v>285</c:v>
                </c:pt>
                <c:pt idx="357">
                  <c:v>286</c:v>
                </c:pt>
                <c:pt idx="358">
                  <c:v>286</c:v>
                </c:pt>
                <c:pt idx="359">
                  <c:v>286</c:v>
                </c:pt>
                <c:pt idx="360">
                  <c:v>287</c:v>
                </c:pt>
                <c:pt idx="361">
                  <c:v>287</c:v>
                </c:pt>
                <c:pt idx="362">
                  <c:v>287</c:v>
                </c:pt>
                <c:pt idx="363">
                  <c:v>287</c:v>
                </c:pt>
                <c:pt idx="364">
                  <c:v>287</c:v>
                </c:pt>
                <c:pt idx="365">
                  <c:v>287</c:v>
                </c:pt>
                <c:pt idx="366">
                  <c:v>287</c:v>
                </c:pt>
                <c:pt idx="367">
                  <c:v>287</c:v>
                </c:pt>
                <c:pt idx="368">
                  <c:v>287</c:v>
                </c:pt>
                <c:pt idx="369">
                  <c:v>288</c:v>
                </c:pt>
                <c:pt idx="370">
                  <c:v>288</c:v>
                </c:pt>
                <c:pt idx="371">
                  <c:v>288</c:v>
                </c:pt>
                <c:pt idx="372">
                  <c:v>289</c:v>
                </c:pt>
                <c:pt idx="373">
                  <c:v>289</c:v>
                </c:pt>
                <c:pt idx="374">
                  <c:v>290</c:v>
                </c:pt>
                <c:pt idx="375">
                  <c:v>289</c:v>
                </c:pt>
                <c:pt idx="376">
                  <c:v>289</c:v>
                </c:pt>
                <c:pt idx="377">
                  <c:v>290</c:v>
                </c:pt>
                <c:pt idx="378">
                  <c:v>290</c:v>
                </c:pt>
                <c:pt idx="379">
                  <c:v>290</c:v>
                </c:pt>
                <c:pt idx="380">
                  <c:v>291</c:v>
                </c:pt>
                <c:pt idx="381">
                  <c:v>291</c:v>
                </c:pt>
                <c:pt idx="382">
                  <c:v>291</c:v>
                </c:pt>
                <c:pt idx="383">
                  <c:v>291</c:v>
                </c:pt>
                <c:pt idx="384">
                  <c:v>291</c:v>
                </c:pt>
                <c:pt idx="385">
                  <c:v>291</c:v>
                </c:pt>
                <c:pt idx="386">
                  <c:v>291</c:v>
                </c:pt>
                <c:pt idx="387">
                  <c:v>292</c:v>
                </c:pt>
                <c:pt idx="388">
                  <c:v>293</c:v>
                </c:pt>
                <c:pt idx="389">
                  <c:v>293</c:v>
                </c:pt>
                <c:pt idx="390">
                  <c:v>293</c:v>
                </c:pt>
                <c:pt idx="391">
                  <c:v>293</c:v>
                </c:pt>
                <c:pt idx="392">
                  <c:v>293</c:v>
                </c:pt>
                <c:pt idx="393">
                  <c:v>293</c:v>
                </c:pt>
                <c:pt idx="394">
                  <c:v>294</c:v>
                </c:pt>
                <c:pt idx="395">
                  <c:v>294</c:v>
                </c:pt>
                <c:pt idx="396">
                  <c:v>294</c:v>
                </c:pt>
                <c:pt idx="397">
                  <c:v>294</c:v>
                </c:pt>
                <c:pt idx="398">
                  <c:v>295</c:v>
                </c:pt>
                <c:pt idx="399">
                  <c:v>295</c:v>
                </c:pt>
                <c:pt idx="400">
                  <c:v>295</c:v>
                </c:pt>
                <c:pt idx="401">
                  <c:v>295</c:v>
                </c:pt>
                <c:pt idx="402">
                  <c:v>295</c:v>
                </c:pt>
                <c:pt idx="403">
                  <c:v>296</c:v>
                </c:pt>
                <c:pt idx="404">
                  <c:v>296</c:v>
                </c:pt>
                <c:pt idx="405">
                  <c:v>296</c:v>
                </c:pt>
                <c:pt idx="406">
                  <c:v>296</c:v>
                </c:pt>
                <c:pt idx="407">
                  <c:v>297</c:v>
                </c:pt>
                <c:pt idx="408">
                  <c:v>297</c:v>
                </c:pt>
                <c:pt idx="409">
                  <c:v>297</c:v>
                </c:pt>
                <c:pt idx="410">
                  <c:v>297</c:v>
                </c:pt>
                <c:pt idx="411">
                  <c:v>297</c:v>
                </c:pt>
                <c:pt idx="412">
                  <c:v>297</c:v>
                </c:pt>
                <c:pt idx="413">
                  <c:v>298</c:v>
                </c:pt>
                <c:pt idx="414">
                  <c:v>298</c:v>
                </c:pt>
                <c:pt idx="415">
                  <c:v>298</c:v>
                </c:pt>
                <c:pt idx="416">
                  <c:v>298</c:v>
                </c:pt>
                <c:pt idx="417">
                  <c:v>299</c:v>
                </c:pt>
                <c:pt idx="418">
                  <c:v>299</c:v>
                </c:pt>
                <c:pt idx="419">
                  <c:v>299</c:v>
                </c:pt>
                <c:pt idx="420">
                  <c:v>299</c:v>
                </c:pt>
                <c:pt idx="421">
                  <c:v>299</c:v>
                </c:pt>
                <c:pt idx="422">
                  <c:v>300</c:v>
                </c:pt>
                <c:pt idx="423">
                  <c:v>300</c:v>
                </c:pt>
                <c:pt idx="424">
                  <c:v>300</c:v>
                </c:pt>
                <c:pt idx="425">
                  <c:v>300</c:v>
                </c:pt>
                <c:pt idx="426">
                  <c:v>300</c:v>
                </c:pt>
                <c:pt idx="427">
                  <c:v>301</c:v>
                </c:pt>
                <c:pt idx="428">
                  <c:v>301</c:v>
                </c:pt>
                <c:pt idx="429">
                  <c:v>300</c:v>
                </c:pt>
                <c:pt idx="430">
                  <c:v>301</c:v>
                </c:pt>
                <c:pt idx="431">
                  <c:v>301</c:v>
                </c:pt>
                <c:pt idx="432">
                  <c:v>302</c:v>
                </c:pt>
                <c:pt idx="433">
                  <c:v>302</c:v>
                </c:pt>
                <c:pt idx="434">
                  <c:v>302</c:v>
                </c:pt>
                <c:pt idx="435">
                  <c:v>302</c:v>
                </c:pt>
                <c:pt idx="436">
                  <c:v>302</c:v>
                </c:pt>
                <c:pt idx="437">
                  <c:v>303</c:v>
                </c:pt>
                <c:pt idx="438">
                  <c:v>303</c:v>
                </c:pt>
                <c:pt idx="439">
                  <c:v>303</c:v>
                </c:pt>
                <c:pt idx="440">
                  <c:v>303</c:v>
                </c:pt>
                <c:pt idx="441">
                  <c:v>304</c:v>
                </c:pt>
                <c:pt idx="442">
                  <c:v>304</c:v>
                </c:pt>
                <c:pt idx="443">
                  <c:v>304</c:v>
                </c:pt>
                <c:pt idx="444">
                  <c:v>304</c:v>
                </c:pt>
                <c:pt idx="445">
                  <c:v>304</c:v>
                </c:pt>
                <c:pt idx="446">
                  <c:v>305</c:v>
                </c:pt>
                <c:pt idx="447">
                  <c:v>305</c:v>
                </c:pt>
                <c:pt idx="448">
                  <c:v>305</c:v>
                </c:pt>
                <c:pt idx="449">
                  <c:v>305</c:v>
                </c:pt>
                <c:pt idx="450">
                  <c:v>305</c:v>
                </c:pt>
                <c:pt idx="451">
                  <c:v>305</c:v>
                </c:pt>
                <c:pt idx="452">
                  <c:v>306</c:v>
                </c:pt>
                <c:pt idx="453">
                  <c:v>306</c:v>
                </c:pt>
                <c:pt idx="454">
                  <c:v>306</c:v>
                </c:pt>
                <c:pt idx="455">
                  <c:v>306</c:v>
                </c:pt>
                <c:pt idx="456">
                  <c:v>307</c:v>
                </c:pt>
                <c:pt idx="457">
                  <c:v>307</c:v>
                </c:pt>
                <c:pt idx="458">
                  <c:v>307</c:v>
                </c:pt>
                <c:pt idx="459">
                  <c:v>307</c:v>
                </c:pt>
                <c:pt idx="460">
                  <c:v>308</c:v>
                </c:pt>
                <c:pt idx="461">
                  <c:v>308</c:v>
                </c:pt>
                <c:pt idx="462">
                  <c:v>308</c:v>
                </c:pt>
                <c:pt idx="463">
                  <c:v>308</c:v>
                </c:pt>
                <c:pt idx="464">
                  <c:v>309</c:v>
                </c:pt>
                <c:pt idx="465">
                  <c:v>309</c:v>
                </c:pt>
                <c:pt idx="466">
                  <c:v>309</c:v>
                </c:pt>
                <c:pt idx="467">
                  <c:v>309</c:v>
                </c:pt>
                <c:pt idx="468">
                  <c:v>310</c:v>
                </c:pt>
                <c:pt idx="469">
                  <c:v>310</c:v>
                </c:pt>
                <c:pt idx="470">
                  <c:v>310</c:v>
                </c:pt>
                <c:pt idx="471">
                  <c:v>310</c:v>
                </c:pt>
                <c:pt idx="472">
                  <c:v>310</c:v>
                </c:pt>
                <c:pt idx="473">
                  <c:v>310</c:v>
                </c:pt>
                <c:pt idx="474">
                  <c:v>310</c:v>
                </c:pt>
                <c:pt idx="475">
                  <c:v>310</c:v>
                </c:pt>
                <c:pt idx="476">
                  <c:v>311</c:v>
                </c:pt>
                <c:pt idx="477">
                  <c:v>311</c:v>
                </c:pt>
                <c:pt idx="478">
                  <c:v>311</c:v>
                </c:pt>
                <c:pt idx="479">
                  <c:v>311</c:v>
                </c:pt>
                <c:pt idx="480">
                  <c:v>311</c:v>
                </c:pt>
                <c:pt idx="481">
                  <c:v>311</c:v>
                </c:pt>
                <c:pt idx="482">
                  <c:v>312</c:v>
                </c:pt>
                <c:pt idx="483">
                  <c:v>312</c:v>
                </c:pt>
                <c:pt idx="484">
                  <c:v>312</c:v>
                </c:pt>
                <c:pt idx="485">
                  <c:v>313</c:v>
                </c:pt>
                <c:pt idx="486">
                  <c:v>314</c:v>
                </c:pt>
                <c:pt idx="487">
                  <c:v>313</c:v>
                </c:pt>
                <c:pt idx="488">
                  <c:v>314</c:v>
                </c:pt>
                <c:pt idx="489">
                  <c:v>314</c:v>
                </c:pt>
                <c:pt idx="490">
                  <c:v>314</c:v>
                </c:pt>
                <c:pt idx="491">
                  <c:v>314</c:v>
                </c:pt>
                <c:pt idx="492">
                  <c:v>314</c:v>
                </c:pt>
                <c:pt idx="493">
                  <c:v>315</c:v>
                </c:pt>
                <c:pt idx="494">
                  <c:v>315</c:v>
                </c:pt>
                <c:pt idx="495">
                  <c:v>316</c:v>
                </c:pt>
                <c:pt idx="496">
                  <c:v>316</c:v>
                </c:pt>
                <c:pt idx="497">
                  <c:v>316</c:v>
                </c:pt>
                <c:pt idx="498">
                  <c:v>316</c:v>
                </c:pt>
                <c:pt idx="499">
                  <c:v>316</c:v>
                </c:pt>
                <c:pt idx="500">
                  <c:v>316</c:v>
                </c:pt>
                <c:pt idx="501">
                  <c:v>317</c:v>
                </c:pt>
                <c:pt idx="502">
                  <c:v>317</c:v>
                </c:pt>
                <c:pt idx="503">
                  <c:v>317</c:v>
                </c:pt>
                <c:pt idx="504">
                  <c:v>318</c:v>
                </c:pt>
                <c:pt idx="505">
                  <c:v>318</c:v>
                </c:pt>
                <c:pt idx="506">
                  <c:v>318</c:v>
                </c:pt>
                <c:pt idx="507">
                  <c:v>318</c:v>
                </c:pt>
                <c:pt idx="508">
                  <c:v>318</c:v>
                </c:pt>
                <c:pt idx="509">
                  <c:v>318</c:v>
                </c:pt>
                <c:pt idx="510">
                  <c:v>318</c:v>
                </c:pt>
                <c:pt idx="511">
                  <c:v>319</c:v>
                </c:pt>
                <c:pt idx="512">
                  <c:v>319</c:v>
                </c:pt>
                <c:pt idx="513">
                  <c:v>319</c:v>
                </c:pt>
                <c:pt idx="514">
                  <c:v>319</c:v>
                </c:pt>
                <c:pt idx="515">
                  <c:v>319</c:v>
                </c:pt>
                <c:pt idx="516">
                  <c:v>319</c:v>
                </c:pt>
                <c:pt idx="517">
                  <c:v>320</c:v>
                </c:pt>
                <c:pt idx="518">
                  <c:v>320</c:v>
                </c:pt>
                <c:pt idx="519">
                  <c:v>320</c:v>
                </c:pt>
                <c:pt idx="520">
                  <c:v>320</c:v>
                </c:pt>
                <c:pt idx="521">
                  <c:v>320</c:v>
                </c:pt>
                <c:pt idx="522">
                  <c:v>321</c:v>
                </c:pt>
                <c:pt idx="523">
                  <c:v>320</c:v>
                </c:pt>
                <c:pt idx="524">
                  <c:v>321</c:v>
                </c:pt>
                <c:pt idx="525">
                  <c:v>321</c:v>
                </c:pt>
                <c:pt idx="526">
                  <c:v>322</c:v>
                </c:pt>
                <c:pt idx="527">
                  <c:v>322</c:v>
                </c:pt>
                <c:pt idx="528">
                  <c:v>321</c:v>
                </c:pt>
                <c:pt idx="529">
                  <c:v>322</c:v>
                </c:pt>
                <c:pt idx="530">
                  <c:v>322</c:v>
                </c:pt>
                <c:pt idx="531">
                  <c:v>322</c:v>
                </c:pt>
                <c:pt idx="532">
                  <c:v>322</c:v>
                </c:pt>
                <c:pt idx="533">
                  <c:v>323</c:v>
                </c:pt>
                <c:pt idx="534">
                  <c:v>323</c:v>
                </c:pt>
                <c:pt idx="535">
                  <c:v>323</c:v>
                </c:pt>
                <c:pt idx="536">
                  <c:v>323</c:v>
                </c:pt>
                <c:pt idx="537">
                  <c:v>323</c:v>
                </c:pt>
                <c:pt idx="538">
                  <c:v>323</c:v>
                </c:pt>
                <c:pt idx="539">
                  <c:v>323</c:v>
                </c:pt>
                <c:pt idx="540">
                  <c:v>324</c:v>
                </c:pt>
                <c:pt idx="541">
                  <c:v>323</c:v>
                </c:pt>
                <c:pt idx="542">
                  <c:v>324</c:v>
                </c:pt>
                <c:pt idx="543">
                  <c:v>324</c:v>
                </c:pt>
                <c:pt idx="544">
                  <c:v>324</c:v>
                </c:pt>
                <c:pt idx="545">
                  <c:v>324</c:v>
                </c:pt>
                <c:pt idx="546">
                  <c:v>324</c:v>
                </c:pt>
                <c:pt idx="547">
                  <c:v>324</c:v>
                </c:pt>
                <c:pt idx="548">
                  <c:v>324</c:v>
                </c:pt>
                <c:pt idx="549">
                  <c:v>325</c:v>
                </c:pt>
                <c:pt idx="550">
                  <c:v>325</c:v>
                </c:pt>
                <c:pt idx="551">
                  <c:v>325</c:v>
                </c:pt>
                <c:pt idx="552">
                  <c:v>325</c:v>
                </c:pt>
                <c:pt idx="553">
                  <c:v>325</c:v>
                </c:pt>
                <c:pt idx="554">
                  <c:v>325</c:v>
                </c:pt>
                <c:pt idx="555">
                  <c:v>326</c:v>
                </c:pt>
                <c:pt idx="556">
                  <c:v>326</c:v>
                </c:pt>
                <c:pt idx="557">
                  <c:v>327</c:v>
                </c:pt>
                <c:pt idx="558">
                  <c:v>327</c:v>
                </c:pt>
                <c:pt idx="559">
                  <c:v>327</c:v>
                </c:pt>
                <c:pt idx="560">
                  <c:v>327</c:v>
                </c:pt>
                <c:pt idx="561">
                  <c:v>327</c:v>
                </c:pt>
                <c:pt idx="562">
                  <c:v>327</c:v>
                </c:pt>
                <c:pt idx="563">
                  <c:v>328</c:v>
                </c:pt>
                <c:pt idx="564">
                  <c:v>328</c:v>
                </c:pt>
                <c:pt idx="565">
                  <c:v>328</c:v>
                </c:pt>
                <c:pt idx="566">
                  <c:v>328</c:v>
                </c:pt>
                <c:pt idx="567">
                  <c:v>329</c:v>
                </c:pt>
                <c:pt idx="568">
                  <c:v>329</c:v>
                </c:pt>
                <c:pt idx="569">
                  <c:v>329</c:v>
                </c:pt>
                <c:pt idx="570">
                  <c:v>329</c:v>
                </c:pt>
                <c:pt idx="571">
                  <c:v>329</c:v>
                </c:pt>
                <c:pt idx="572">
                  <c:v>330</c:v>
                </c:pt>
                <c:pt idx="573">
                  <c:v>330</c:v>
                </c:pt>
                <c:pt idx="574">
                  <c:v>330</c:v>
                </c:pt>
                <c:pt idx="575">
                  <c:v>330</c:v>
                </c:pt>
                <c:pt idx="576">
                  <c:v>330</c:v>
                </c:pt>
                <c:pt idx="577">
                  <c:v>330</c:v>
                </c:pt>
                <c:pt idx="578">
                  <c:v>331</c:v>
                </c:pt>
                <c:pt idx="579">
                  <c:v>331</c:v>
                </c:pt>
                <c:pt idx="580">
                  <c:v>331</c:v>
                </c:pt>
                <c:pt idx="581">
                  <c:v>331</c:v>
                </c:pt>
                <c:pt idx="582">
                  <c:v>331</c:v>
                </c:pt>
                <c:pt idx="583">
                  <c:v>332</c:v>
                </c:pt>
                <c:pt idx="584">
                  <c:v>332</c:v>
                </c:pt>
                <c:pt idx="585">
                  <c:v>332</c:v>
                </c:pt>
                <c:pt idx="586">
                  <c:v>332</c:v>
                </c:pt>
                <c:pt idx="587">
                  <c:v>332</c:v>
                </c:pt>
                <c:pt idx="588">
                  <c:v>332</c:v>
                </c:pt>
                <c:pt idx="589">
                  <c:v>333</c:v>
                </c:pt>
                <c:pt idx="590">
                  <c:v>333</c:v>
                </c:pt>
                <c:pt idx="591">
                  <c:v>333</c:v>
                </c:pt>
                <c:pt idx="592">
                  <c:v>333</c:v>
                </c:pt>
                <c:pt idx="593">
                  <c:v>333</c:v>
                </c:pt>
                <c:pt idx="594">
                  <c:v>334</c:v>
                </c:pt>
                <c:pt idx="595">
                  <c:v>334</c:v>
                </c:pt>
                <c:pt idx="596">
                  <c:v>334</c:v>
                </c:pt>
                <c:pt idx="597">
                  <c:v>334</c:v>
                </c:pt>
                <c:pt idx="598">
                  <c:v>334</c:v>
                </c:pt>
                <c:pt idx="599">
                  <c:v>334</c:v>
                </c:pt>
                <c:pt idx="600">
                  <c:v>334</c:v>
                </c:pt>
                <c:pt idx="601">
                  <c:v>335</c:v>
                </c:pt>
                <c:pt idx="602">
                  <c:v>335</c:v>
                </c:pt>
                <c:pt idx="603">
                  <c:v>335</c:v>
                </c:pt>
                <c:pt idx="604">
                  <c:v>336</c:v>
                </c:pt>
                <c:pt idx="605">
                  <c:v>336</c:v>
                </c:pt>
                <c:pt idx="606">
                  <c:v>336</c:v>
                </c:pt>
                <c:pt idx="607">
                  <c:v>336</c:v>
                </c:pt>
                <c:pt idx="608">
                  <c:v>336</c:v>
                </c:pt>
                <c:pt idx="609">
                  <c:v>336</c:v>
                </c:pt>
                <c:pt idx="610">
                  <c:v>337</c:v>
                </c:pt>
                <c:pt idx="611">
                  <c:v>337</c:v>
                </c:pt>
                <c:pt idx="612">
                  <c:v>337</c:v>
                </c:pt>
                <c:pt idx="613">
                  <c:v>337</c:v>
                </c:pt>
                <c:pt idx="614">
                  <c:v>337</c:v>
                </c:pt>
                <c:pt idx="615">
                  <c:v>337</c:v>
                </c:pt>
                <c:pt idx="616">
                  <c:v>337</c:v>
                </c:pt>
                <c:pt idx="617">
                  <c:v>338</c:v>
                </c:pt>
                <c:pt idx="618">
                  <c:v>338</c:v>
                </c:pt>
                <c:pt idx="619">
                  <c:v>338</c:v>
                </c:pt>
                <c:pt idx="620">
                  <c:v>338</c:v>
                </c:pt>
                <c:pt idx="621">
                  <c:v>339</c:v>
                </c:pt>
                <c:pt idx="622">
                  <c:v>339</c:v>
                </c:pt>
                <c:pt idx="623">
                  <c:v>339</c:v>
                </c:pt>
                <c:pt idx="624">
                  <c:v>339</c:v>
                </c:pt>
                <c:pt idx="625">
                  <c:v>340</c:v>
                </c:pt>
                <c:pt idx="626">
                  <c:v>340</c:v>
                </c:pt>
                <c:pt idx="627">
                  <c:v>341</c:v>
                </c:pt>
                <c:pt idx="628">
                  <c:v>341</c:v>
                </c:pt>
                <c:pt idx="629">
                  <c:v>341</c:v>
                </c:pt>
                <c:pt idx="630">
                  <c:v>341</c:v>
                </c:pt>
                <c:pt idx="631">
                  <c:v>341</c:v>
                </c:pt>
                <c:pt idx="632">
                  <c:v>341</c:v>
                </c:pt>
                <c:pt idx="633">
                  <c:v>342</c:v>
                </c:pt>
                <c:pt idx="634">
                  <c:v>342</c:v>
                </c:pt>
                <c:pt idx="635">
                  <c:v>342</c:v>
                </c:pt>
                <c:pt idx="636">
                  <c:v>342</c:v>
                </c:pt>
                <c:pt idx="637">
                  <c:v>342</c:v>
                </c:pt>
                <c:pt idx="638">
                  <c:v>343</c:v>
                </c:pt>
                <c:pt idx="639">
                  <c:v>343</c:v>
                </c:pt>
                <c:pt idx="640">
                  <c:v>343</c:v>
                </c:pt>
                <c:pt idx="641">
                  <c:v>344</c:v>
                </c:pt>
                <c:pt idx="642">
                  <c:v>343</c:v>
                </c:pt>
                <c:pt idx="643">
                  <c:v>344</c:v>
                </c:pt>
                <c:pt idx="644">
                  <c:v>344</c:v>
                </c:pt>
                <c:pt idx="645">
                  <c:v>345</c:v>
                </c:pt>
                <c:pt idx="646">
                  <c:v>345</c:v>
                </c:pt>
                <c:pt idx="647">
                  <c:v>345</c:v>
                </c:pt>
                <c:pt idx="648">
                  <c:v>345</c:v>
                </c:pt>
                <c:pt idx="649">
                  <c:v>345</c:v>
                </c:pt>
                <c:pt idx="650">
                  <c:v>346</c:v>
                </c:pt>
                <c:pt idx="651">
                  <c:v>346</c:v>
                </c:pt>
                <c:pt idx="652">
                  <c:v>346</c:v>
                </c:pt>
                <c:pt idx="653">
                  <c:v>346</c:v>
                </c:pt>
                <c:pt idx="654">
                  <c:v>346</c:v>
                </c:pt>
                <c:pt idx="655">
                  <c:v>346</c:v>
                </c:pt>
                <c:pt idx="656">
                  <c:v>347</c:v>
                </c:pt>
                <c:pt idx="657">
                  <c:v>347</c:v>
                </c:pt>
                <c:pt idx="658">
                  <c:v>347</c:v>
                </c:pt>
                <c:pt idx="659">
                  <c:v>348</c:v>
                </c:pt>
                <c:pt idx="660">
                  <c:v>348</c:v>
                </c:pt>
                <c:pt idx="661">
                  <c:v>348</c:v>
                </c:pt>
                <c:pt idx="662">
                  <c:v>348</c:v>
                </c:pt>
                <c:pt idx="663">
                  <c:v>349</c:v>
                </c:pt>
                <c:pt idx="664">
                  <c:v>348</c:v>
                </c:pt>
                <c:pt idx="665">
                  <c:v>349</c:v>
                </c:pt>
                <c:pt idx="666">
                  <c:v>349</c:v>
                </c:pt>
                <c:pt idx="667">
                  <c:v>349</c:v>
                </c:pt>
                <c:pt idx="668">
                  <c:v>349</c:v>
                </c:pt>
                <c:pt idx="669">
                  <c:v>350</c:v>
                </c:pt>
                <c:pt idx="670">
                  <c:v>350</c:v>
                </c:pt>
                <c:pt idx="671">
                  <c:v>350</c:v>
                </c:pt>
                <c:pt idx="672">
                  <c:v>350</c:v>
                </c:pt>
                <c:pt idx="673">
                  <c:v>350</c:v>
                </c:pt>
                <c:pt idx="674">
                  <c:v>351</c:v>
                </c:pt>
                <c:pt idx="675">
                  <c:v>351</c:v>
                </c:pt>
                <c:pt idx="676">
                  <c:v>351</c:v>
                </c:pt>
                <c:pt idx="677">
                  <c:v>351</c:v>
                </c:pt>
                <c:pt idx="678">
                  <c:v>352</c:v>
                </c:pt>
                <c:pt idx="679">
                  <c:v>352</c:v>
                </c:pt>
                <c:pt idx="680">
                  <c:v>352</c:v>
                </c:pt>
                <c:pt idx="681">
                  <c:v>352</c:v>
                </c:pt>
                <c:pt idx="682">
                  <c:v>352</c:v>
                </c:pt>
                <c:pt idx="683">
                  <c:v>352</c:v>
                </c:pt>
                <c:pt idx="684">
                  <c:v>353</c:v>
                </c:pt>
                <c:pt idx="685">
                  <c:v>353</c:v>
                </c:pt>
                <c:pt idx="686">
                  <c:v>353</c:v>
                </c:pt>
                <c:pt idx="687">
                  <c:v>354</c:v>
                </c:pt>
                <c:pt idx="688">
                  <c:v>354</c:v>
                </c:pt>
                <c:pt idx="689">
                  <c:v>354</c:v>
                </c:pt>
                <c:pt idx="690">
                  <c:v>354</c:v>
                </c:pt>
                <c:pt idx="691">
                  <c:v>354</c:v>
                </c:pt>
                <c:pt idx="692">
                  <c:v>354</c:v>
                </c:pt>
                <c:pt idx="693">
                  <c:v>354</c:v>
                </c:pt>
                <c:pt idx="694">
                  <c:v>355</c:v>
                </c:pt>
                <c:pt idx="695">
                  <c:v>355</c:v>
                </c:pt>
                <c:pt idx="696">
                  <c:v>356</c:v>
                </c:pt>
                <c:pt idx="697">
                  <c:v>356</c:v>
                </c:pt>
                <c:pt idx="698">
                  <c:v>356</c:v>
                </c:pt>
                <c:pt idx="699">
                  <c:v>356</c:v>
                </c:pt>
                <c:pt idx="700">
                  <c:v>357</c:v>
                </c:pt>
                <c:pt idx="701">
                  <c:v>357</c:v>
                </c:pt>
                <c:pt idx="702">
                  <c:v>357</c:v>
                </c:pt>
                <c:pt idx="703">
                  <c:v>357</c:v>
                </c:pt>
                <c:pt idx="704">
                  <c:v>358</c:v>
                </c:pt>
                <c:pt idx="705">
                  <c:v>358</c:v>
                </c:pt>
                <c:pt idx="706">
                  <c:v>358</c:v>
                </c:pt>
                <c:pt idx="707">
                  <c:v>358</c:v>
                </c:pt>
                <c:pt idx="708">
                  <c:v>358</c:v>
                </c:pt>
                <c:pt idx="709">
                  <c:v>359</c:v>
                </c:pt>
                <c:pt idx="710">
                  <c:v>359</c:v>
                </c:pt>
                <c:pt idx="711">
                  <c:v>359</c:v>
                </c:pt>
                <c:pt idx="712">
                  <c:v>360</c:v>
                </c:pt>
                <c:pt idx="713">
                  <c:v>359</c:v>
                </c:pt>
                <c:pt idx="714">
                  <c:v>360</c:v>
                </c:pt>
                <c:pt idx="715">
                  <c:v>360</c:v>
                </c:pt>
                <c:pt idx="716">
                  <c:v>360</c:v>
                </c:pt>
                <c:pt idx="717">
                  <c:v>360</c:v>
                </c:pt>
                <c:pt idx="718">
                  <c:v>361</c:v>
                </c:pt>
                <c:pt idx="719">
                  <c:v>361</c:v>
                </c:pt>
                <c:pt idx="720">
                  <c:v>361</c:v>
                </c:pt>
                <c:pt idx="721">
                  <c:v>362</c:v>
                </c:pt>
                <c:pt idx="722">
                  <c:v>362</c:v>
                </c:pt>
                <c:pt idx="723">
                  <c:v>362</c:v>
                </c:pt>
                <c:pt idx="724">
                  <c:v>362</c:v>
                </c:pt>
                <c:pt idx="725">
                  <c:v>362</c:v>
                </c:pt>
                <c:pt idx="726">
                  <c:v>363</c:v>
                </c:pt>
                <c:pt idx="727">
                  <c:v>363</c:v>
                </c:pt>
                <c:pt idx="728">
                  <c:v>363</c:v>
                </c:pt>
                <c:pt idx="729">
                  <c:v>363</c:v>
                </c:pt>
                <c:pt idx="730">
                  <c:v>364</c:v>
                </c:pt>
                <c:pt idx="731">
                  <c:v>364</c:v>
                </c:pt>
                <c:pt idx="732">
                  <c:v>364</c:v>
                </c:pt>
                <c:pt idx="733">
                  <c:v>365</c:v>
                </c:pt>
                <c:pt idx="734">
                  <c:v>365</c:v>
                </c:pt>
                <c:pt idx="735">
                  <c:v>365</c:v>
                </c:pt>
                <c:pt idx="736">
                  <c:v>365</c:v>
                </c:pt>
                <c:pt idx="737">
                  <c:v>365</c:v>
                </c:pt>
                <c:pt idx="738">
                  <c:v>365</c:v>
                </c:pt>
                <c:pt idx="739">
                  <c:v>366</c:v>
                </c:pt>
                <c:pt idx="740">
                  <c:v>366</c:v>
                </c:pt>
                <c:pt idx="741">
                  <c:v>366</c:v>
                </c:pt>
                <c:pt idx="742">
                  <c:v>367</c:v>
                </c:pt>
                <c:pt idx="743">
                  <c:v>367</c:v>
                </c:pt>
                <c:pt idx="744">
                  <c:v>367</c:v>
                </c:pt>
                <c:pt idx="745">
                  <c:v>367</c:v>
                </c:pt>
                <c:pt idx="746">
                  <c:v>368</c:v>
                </c:pt>
                <c:pt idx="747">
                  <c:v>368</c:v>
                </c:pt>
                <c:pt idx="748">
                  <c:v>369</c:v>
                </c:pt>
                <c:pt idx="749">
                  <c:v>369</c:v>
                </c:pt>
                <c:pt idx="750">
                  <c:v>369</c:v>
                </c:pt>
                <c:pt idx="751">
                  <c:v>370</c:v>
                </c:pt>
                <c:pt idx="752">
                  <c:v>370</c:v>
                </c:pt>
                <c:pt idx="753">
                  <c:v>370</c:v>
                </c:pt>
                <c:pt idx="754">
                  <c:v>370</c:v>
                </c:pt>
                <c:pt idx="755">
                  <c:v>370</c:v>
                </c:pt>
                <c:pt idx="756">
                  <c:v>371</c:v>
                </c:pt>
                <c:pt idx="757">
                  <c:v>371</c:v>
                </c:pt>
                <c:pt idx="758">
                  <c:v>371</c:v>
                </c:pt>
                <c:pt idx="759">
                  <c:v>371</c:v>
                </c:pt>
                <c:pt idx="760">
                  <c:v>371</c:v>
                </c:pt>
                <c:pt idx="761">
                  <c:v>372</c:v>
                </c:pt>
                <c:pt idx="762">
                  <c:v>372</c:v>
                </c:pt>
                <c:pt idx="763">
                  <c:v>372</c:v>
                </c:pt>
                <c:pt idx="764">
                  <c:v>372</c:v>
                </c:pt>
                <c:pt idx="765">
                  <c:v>372</c:v>
                </c:pt>
                <c:pt idx="766">
                  <c:v>373</c:v>
                </c:pt>
                <c:pt idx="767">
                  <c:v>373</c:v>
                </c:pt>
                <c:pt idx="768">
                  <c:v>373</c:v>
                </c:pt>
                <c:pt idx="769">
                  <c:v>373</c:v>
                </c:pt>
                <c:pt idx="770">
                  <c:v>373</c:v>
                </c:pt>
                <c:pt idx="771">
                  <c:v>373</c:v>
                </c:pt>
                <c:pt idx="772">
                  <c:v>373</c:v>
                </c:pt>
                <c:pt idx="773">
                  <c:v>373</c:v>
                </c:pt>
                <c:pt idx="774">
                  <c:v>374</c:v>
                </c:pt>
                <c:pt idx="775">
                  <c:v>374</c:v>
                </c:pt>
                <c:pt idx="776">
                  <c:v>374</c:v>
                </c:pt>
                <c:pt idx="777">
                  <c:v>374</c:v>
                </c:pt>
                <c:pt idx="778">
                  <c:v>374</c:v>
                </c:pt>
                <c:pt idx="779">
                  <c:v>374</c:v>
                </c:pt>
                <c:pt idx="780">
                  <c:v>375</c:v>
                </c:pt>
                <c:pt idx="781">
                  <c:v>375</c:v>
                </c:pt>
                <c:pt idx="782">
                  <c:v>375</c:v>
                </c:pt>
                <c:pt idx="783">
                  <c:v>375</c:v>
                </c:pt>
                <c:pt idx="784">
                  <c:v>376</c:v>
                </c:pt>
                <c:pt idx="785">
                  <c:v>376</c:v>
                </c:pt>
                <c:pt idx="786">
                  <c:v>376</c:v>
                </c:pt>
                <c:pt idx="787">
                  <c:v>376</c:v>
                </c:pt>
                <c:pt idx="788">
                  <c:v>376</c:v>
                </c:pt>
                <c:pt idx="789">
                  <c:v>376</c:v>
                </c:pt>
                <c:pt idx="790">
                  <c:v>376</c:v>
                </c:pt>
                <c:pt idx="791">
                  <c:v>376</c:v>
                </c:pt>
                <c:pt idx="792">
                  <c:v>377</c:v>
                </c:pt>
                <c:pt idx="793">
                  <c:v>377</c:v>
                </c:pt>
                <c:pt idx="794">
                  <c:v>377</c:v>
                </c:pt>
                <c:pt idx="795">
                  <c:v>377</c:v>
                </c:pt>
                <c:pt idx="796">
                  <c:v>377</c:v>
                </c:pt>
                <c:pt idx="797">
                  <c:v>377</c:v>
                </c:pt>
                <c:pt idx="798">
                  <c:v>377</c:v>
                </c:pt>
                <c:pt idx="799">
                  <c:v>377</c:v>
                </c:pt>
                <c:pt idx="800">
                  <c:v>378</c:v>
                </c:pt>
                <c:pt idx="801">
                  <c:v>378</c:v>
                </c:pt>
                <c:pt idx="802">
                  <c:v>378</c:v>
                </c:pt>
                <c:pt idx="803">
                  <c:v>379</c:v>
                </c:pt>
                <c:pt idx="804">
                  <c:v>379</c:v>
                </c:pt>
                <c:pt idx="805">
                  <c:v>379</c:v>
                </c:pt>
                <c:pt idx="806">
                  <c:v>379</c:v>
                </c:pt>
                <c:pt idx="807">
                  <c:v>379</c:v>
                </c:pt>
                <c:pt idx="808">
                  <c:v>379</c:v>
                </c:pt>
                <c:pt idx="809">
                  <c:v>380</c:v>
                </c:pt>
                <c:pt idx="810">
                  <c:v>380</c:v>
                </c:pt>
                <c:pt idx="811">
                  <c:v>380</c:v>
                </c:pt>
                <c:pt idx="812">
                  <c:v>380</c:v>
                </c:pt>
                <c:pt idx="813">
                  <c:v>380</c:v>
                </c:pt>
                <c:pt idx="814">
                  <c:v>380</c:v>
                </c:pt>
                <c:pt idx="815">
                  <c:v>381</c:v>
                </c:pt>
                <c:pt idx="816">
                  <c:v>381</c:v>
                </c:pt>
                <c:pt idx="817">
                  <c:v>382</c:v>
                </c:pt>
                <c:pt idx="818">
                  <c:v>382</c:v>
                </c:pt>
                <c:pt idx="819">
                  <c:v>383</c:v>
                </c:pt>
                <c:pt idx="820">
                  <c:v>383</c:v>
                </c:pt>
                <c:pt idx="821">
                  <c:v>384</c:v>
                </c:pt>
                <c:pt idx="822">
                  <c:v>384</c:v>
                </c:pt>
                <c:pt idx="823">
                  <c:v>384</c:v>
                </c:pt>
                <c:pt idx="824">
                  <c:v>384</c:v>
                </c:pt>
                <c:pt idx="825">
                  <c:v>384</c:v>
                </c:pt>
                <c:pt idx="826">
                  <c:v>384</c:v>
                </c:pt>
                <c:pt idx="827">
                  <c:v>385</c:v>
                </c:pt>
                <c:pt idx="828">
                  <c:v>385</c:v>
                </c:pt>
                <c:pt idx="829">
                  <c:v>385</c:v>
                </c:pt>
                <c:pt idx="830">
                  <c:v>386</c:v>
                </c:pt>
                <c:pt idx="831">
                  <c:v>385</c:v>
                </c:pt>
                <c:pt idx="832">
                  <c:v>386</c:v>
                </c:pt>
                <c:pt idx="833">
                  <c:v>386</c:v>
                </c:pt>
                <c:pt idx="834">
                  <c:v>386</c:v>
                </c:pt>
                <c:pt idx="835">
                  <c:v>386</c:v>
                </c:pt>
                <c:pt idx="836">
                  <c:v>387</c:v>
                </c:pt>
                <c:pt idx="837">
                  <c:v>387</c:v>
                </c:pt>
                <c:pt idx="838">
                  <c:v>387</c:v>
                </c:pt>
                <c:pt idx="839">
                  <c:v>388</c:v>
                </c:pt>
                <c:pt idx="840">
                  <c:v>387</c:v>
                </c:pt>
                <c:pt idx="841">
                  <c:v>388</c:v>
                </c:pt>
                <c:pt idx="842">
                  <c:v>388</c:v>
                </c:pt>
                <c:pt idx="843">
                  <c:v>388</c:v>
                </c:pt>
                <c:pt idx="844">
                  <c:v>388</c:v>
                </c:pt>
                <c:pt idx="845">
                  <c:v>389</c:v>
                </c:pt>
                <c:pt idx="846">
                  <c:v>389</c:v>
                </c:pt>
                <c:pt idx="847">
                  <c:v>389</c:v>
                </c:pt>
                <c:pt idx="848">
                  <c:v>389</c:v>
                </c:pt>
                <c:pt idx="849">
                  <c:v>389</c:v>
                </c:pt>
                <c:pt idx="850">
                  <c:v>390</c:v>
                </c:pt>
                <c:pt idx="851">
                  <c:v>390</c:v>
                </c:pt>
                <c:pt idx="852">
                  <c:v>390</c:v>
                </c:pt>
                <c:pt idx="853">
                  <c:v>390</c:v>
                </c:pt>
                <c:pt idx="854">
                  <c:v>390</c:v>
                </c:pt>
                <c:pt idx="855">
                  <c:v>390</c:v>
                </c:pt>
                <c:pt idx="856">
                  <c:v>391</c:v>
                </c:pt>
                <c:pt idx="857">
                  <c:v>391</c:v>
                </c:pt>
                <c:pt idx="858">
                  <c:v>390</c:v>
                </c:pt>
                <c:pt idx="859">
                  <c:v>390</c:v>
                </c:pt>
                <c:pt idx="860">
                  <c:v>389</c:v>
                </c:pt>
                <c:pt idx="861">
                  <c:v>389</c:v>
                </c:pt>
                <c:pt idx="862">
                  <c:v>389</c:v>
                </c:pt>
                <c:pt idx="863">
                  <c:v>388</c:v>
                </c:pt>
                <c:pt idx="864">
                  <c:v>388</c:v>
                </c:pt>
                <c:pt idx="865">
                  <c:v>387</c:v>
                </c:pt>
                <c:pt idx="866">
                  <c:v>387</c:v>
                </c:pt>
                <c:pt idx="867">
                  <c:v>387</c:v>
                </c:pt>
                <c:pt idx="868">
                  <c:v>387</c:v>
                </c:pt>
                <c:pt idx="869">
                  <c:v>387</c:v>
                </c:pt>
                <c:pt idx="870">
                  <c:v>386</c:v>
                </c:pt>
                <c:pt idx="871">
                  <c:v>386</c:v>
                </c:pt>
                <c:pt idx="872">
                  <c:v>385</c:v>
                </c:pt>
                <c:pt idx="873">
                  <c:v>385</c:v>
                </c:pt>
                <c:pt idx="874">
                  <c:v>385</c:v>
                </c:pt>
                <c:pt idx="875">
                  <c:v>385</c:v>
                </c:pt>
                <c:pt idx="876">
                  <c:v>385</c:v>
                </c:pt>
                <c:pt idx="877">
                  <c:v>384</c:v>
                </c:pt>
                <c:pt idx="878">
                  <c:v>384</c:v>
                </c:pt>
                <c:pt idx="879">
                  <c:v>383</c:v>
                </c:pt>
                <c:pt idx="880">
                  <c:v>383</c:v>
                </c:pt>
                <c:pt idx="881">
                  <c:v>381</c:v>
                </c:pt>
                <c:pt idx="882">
                  <c:v>381</c:v>
                </c:pt>
                <c:pt idx="883">
                  <c:v>380</c:v>
                </c:pt>
                <c:pt idx="884">
                  <c:v>380</c:v>
                </c:pt>
                <c:pt idx="885">
                  <c:v>380</c:v>
                </c:pt>
                <c:pt idx="886">
                  <c:v>380</c:v>
                </c:pt>
                <c:pt idx="887">
                  <c:v>379</c:v>
                </c:pt>
                <c:pt idx="888">
                  <c:v/>
                </c:pt>
                <c:pt idx="889">
                  <c:v/>
                </c:pt>
                <c:pt idx="890">
                  <c:v/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</c:numCache>
            </c:numRef>
          </c:yVal>
          <c:smooth val="0"/>
        </c:ser>
        <c:axId val="300506504"/>
        <c:axId val="229166054"/>
      </c:scatterChart>
      <c:valAx>
        <c:axId val="300506504"/>
        <c:scaling>
          <c:orientation val="minMax"/>
        </c:scaling>
        <c:axPos val="b"/>
        <c:crossAx val="229166054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229166054"/>
        <c:scaling>
          <c:orientation val="minMax"/>
          <c:min val="150"/>
        </c:scaling>
        <c:axPos val="l"/>
        <c:crossAx val="300506504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28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ex2_D50_heatTemp2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Sheet1!$A$2:$A$614</c:f>
              <c:numCache>
                <c:formatCode>General</c:formatCode>
                <c:ptCount val="613"/>
                <c:pt idx="0">
                  <c:v>141.02</c:v>
                </c:pt>
                <c:pt idx="1">
                  <c:v>141.26</c:v>
                </c:pt>
                <c:pt idx="2">
                  <c:v>141.54</c:v>
                </c:pt>
                <c:pt idx="3">
                  <c:v>141.77</c:v>
                </c:pt>
                <c:pt idx="4">
                  <c:v>142.01</c:v>
                </c:pt>
                <c:pt idx="5">
                  <c:v>142.29</c:v>
                </c:pt>
                <c:pt idx="6">
                  <c:v>142.52</c:v>
                </c:pt>
                <c:pt idx="7">
                  <c:v>142.76</c:v>
                </c:pt>
                <c:pt idx="8">
                  <c:v>143.04</c:v>
                </c:pt>
                <c:pt idx="9">
                  <c:v>143.27</c:v>
                </c:pt>
                <c:pt idx="10">
                  <c:v>143.51</c:v>
                </c:pt>
                <c:pt idx="11">
                  <c:v>143.79</c:v>
                </c:pt>
                <c:pt idx="12">
                  <c:v>144.02</c:v>
                </c:pt>
                <c:pt idx="13">
                  <c:v>144.26</c:v>
                </c:pt>
                <c:pt idx="14">
                  <c:v>144.54</c:v>
                </c:pt>
                <c:pt idx="15">
                  <c:v>144.77</c:v>
                </c:pt>
                <c:pt idx="16">
                  <c:v>145.01</c:v>
                </c:pt>
                <c:pt idx="17">
                  <c:v>145.29</c:v>
                </c:pt>
                <c:pt idx="18">
                  <c:v>145.52</c:v>
                </c:pt>
                <c:pt idx="19">
                  <c:v>145.75</c:v>
                </c:pt>
                <c:pt idx="20">
                  <c:v>146.03</c:v>
                </c:pt>
                <c:pt idx="21">
                  <c:v>146.27</c:v>
                </c:pt>
                <c:pt idx="22">
                  <c:v>146.5</c:v>
                </c:pt>
                <c:pt idx="23">
                  <c:v>146.78</c:v>
                </c:pt>
                <c:pt idx="24">
                  <c:v>147.02</c:v>
                </c:pt>
                <c:pt idx="25">
                  <c:v>147.25</c:v>
                </c:pt>
                <c:pt idx="26">
                  <c:v>147.53</c:v>
                </c:pt>
                <c:pt idx="27">
                  <c:v>147.77</c:v>
                </c:pt>
                <c:pt idx="28">
                  <c:v>148</c:v>
                </c:pt>
                <c:pt idx="29">
                  <c:v>148.28</c:v>
                </c:pt>
                <c:pt idx="30">
                  <c:v>148.52</c:v>
                </c:pt>
                <c:pt idx="31">
                  <c:v>148.75</c:v>
                </c:pt>
                <c:pt idx="32">
                  <c:v>149.03</c:v>
                </c:pt>
                <c:pt idx="33">
                  <c:v>149.27</c:v>
                </c:pt>
                <c:pt idx="34">
                  <c:v>149.5</c:v>
                </c:pt>
                <c:pt idx="35">
                  <c:v>149.78</c:v>
                </c:pt>
                <c:pt idx="36">
                  <c:v>150.02</c:v>
                </c:pt>
                <c:pt idx="37">
                  <c:v>150.26</c:v>
                </c:pt>
                <c:pt idx="38">
                  <c:v>150.54</c:v>
                </c:pt>
                <c:pt idx="39">
                  <c:v>150.77</c:v>
                </c:pt>
                <c:pt idx="40">
                  <c:v>151.04</c:v>
                </c:pt>
                <c:pt idx="41">
                  <c:v>151.27</c:v>
                </c:pt>
                <c:pt idx="42">
                  <c:v>151.5</c:v>
                </c:pt>
                <c:pt idx="43">
                  <c:v>151.78</c:v>
                </c:pt>
                <c:pt idx="44">
                  <c:v>152.01</c:v>
                </c:pt>
                <c:pt idx="45">
                  <c:v>152.29</c:v>
                </c:pt>
                <c:pt idx="46">
                  <c:v>152.52</c:v>
                </c:pt>
                <c:pt idx="47">
                  <c:v>152.76</c:v>
                </c:pt>
                <c:pt idx="48">
                  <c:v>153.04</c:v>
                </c:pt>
                <c:pt idx="49">
                  <c:v>153.27</c:v>
                </c:pt>
                <c:pt idx="50">
                  <c:v>153.51</c:v>
                </c:pt>
                <c:pt idx="51">
                  <c:v>153.79</c:v>
                </c:pt>
                <c:pt idx="52">
                  <c:v>154.03</c:v>
                </c:pt>
                <c:pt idx="53">
                  <c:v>154.27</c:v>
                </c:pt>
                <c:pt idx="54">
                  <c:v>154.5</c:v>
                </c:pt>
                <c:pt idx="55">
                  <c:v>154.78</c:v>
                </c:pt>
                <c:pt idx="56">
                  <c:v>155.02</c:v>
                </c:pt>
                <c:pt idx="57">
                  <c:v>155.25</c:v>
                </c:pt>
                <c:pt idx="58">
                  <c:v>155.54</c:v>
                </c:pt>
                <c:pt idx="59">
                  <c:v>155.77</c:v>
                </c:pt>
                <c:pt idx="60">
                  <c:v>156.01</c:v>
                </c:pt>
                <c:pt idx="61">
                  <c:v>156.29</c:v>
                </c:pt>
                <c:pt idx="62">
                  <c:v>156.53</c:v>
                </c:pt>
                <c:pt idx="63">
                  <c:v>156.77</c:v>
                </c:pt>
                <c:pt idx="64">
                  <c:v>157</c:v>
                </c:pt>
                <c:pt idx="65">
                  <c:v>157.28</c:v>
                </c:pt>
                <c:pt idx="66">
                  <c:v>157.52</c:v>
                </c:pt>
                <c:pt idx="67">
                  <c:v>157.76</c:v>
                </c:pt>
                <c:pt idx="68">
                  <c:v>158.04</c:v>
                </c:pt>
                <c:pt idx="69">
                  <c:v>158.27</c:v>
                </c:pt>
                <c:pt idx="70">
                  <c:v>158.51</c:v>
                </c:pt>
                <c:pt idx="71">
                  <c:v>158.79</c:v>
                </c:pt>
                <c:pt idx="72">
                  <c:v>159.02</c:v>
                </c:pt>
                <c:pt idx="73">
                  <c:v>159.27</c:v>
                </c:pt>
                <c:pt idx="74">
                  <c:v>159.5</c:v>
                </c:pt>
                <c:pt idx="75">
                  <c:v>159.78</c:v>
                </c:pt>
                <c:pt idx="76">
                  <c:v>160.02</c:v>
                </c:pt>
                <c:pt idx="77">
                  <c:v>160.29</c:v>
                </c:pt>
                <c:pt idx="78">
                  <c:v>160.53</c:v>
                </c:pt>
                <c:pt idx="79">
                  <c:v>160.76</c:v>
                </c:pt>
                <c:pt idx="80">
                  <c:v>161.03</c:v>
                </c:pt>
                <c:pt idx="81">
                  <c:v>161.26</c:v>
                </c:pt>
                <c:pt idx="82">
                  <c:v>161.54</c:v>
                </c:pt>
                <c:pt idx="83">
                  <c:v>161.78</c:v>
                </c:pt>
                <c:pt idx="84">
                  <c:v>162.01</c:v>
                </c:pt>
                <c:pt idx="85">
                  <c:v>162.29</c:v>
                </c:pt>
                <c:pt idx="86">
                  <c:v>162.53</c:v>
                </c:pt>
                <c:pt idx="87">
                  <c:v>162.76</c:v>
                </c:pt>
                <c:pt idx="88">
                  <c:v>163.04</c:v>
                </c:pt>
                <c:pt idx="89">
                  <c:v>163.28</c:v>
                </c:pt>
                <c:pt idx="90">
                  <c:v>163.51</c:v>
                </c:pt>
                <c:pt idx="91">
                  <c:v>163.79</c:v>
                </c:pt>
                <c:pt idx="92">
                  <c:v>164.03</c:v>
                </c:pt>
                <c:pt idx="93">
                  <c:v>164.26</c:v>
                </c:pt>
                <c:pt idx="94">
                  <c:v>164.54</c:v>
                </c:pt>
                <c:pt idx="95">
                  <c:v>164.78</c:v>
                </c:pt>
                <c:pt idx="96">
                  <c:v>165.01</c:v>
                </c:pt>
                <c:pt idx="97">
                  <c:v>165.29</c:v>
                </c:pt>
                <c:pt idx="98">
                  <c:v>165.53</c:v>
                </c:pt>
                <c:pt idx="99">
                  <c:v>165.77</c:v>
                </c:pt>
                <c:pt idx="100">
                  <c:v>166</c:v>
                </c:pt>
                <c:pt idx="101">
                  <c:v>166.28</c:v>
                </c:pt>
                <c:pt idx="102">
                  <c:v>166.52</c:v>
                </c:pt>
                <c:pt idx="103">
                  <c:v>166.75</c:v>
                </c:pt>
                <c:pt idx="104">
                  <c:v>167.03</c:v>
                </c:pt>
                <c:pt idx="105">
                  <c:v>167.27</c:v>
                </c:pt>
                <c:pt idx="106">
                  <c:v>167.5</c:v>
                </c:pt>
                <c:pt idx="107">
                  <c:v>167.78</c:v>
                </c:pt>
                <c:pt idx="108">
                  <c:v>168.02</c:v>
                </c:pt>
                <c:pt idx="109">
                  <c:v>168.27</c:v>
                </c:pt>
                <c:pt idx="110">
                  <c:v>168.5</c:v>
                </c:pt>
                <c:pt idx="111">
                  <c:v>168.78</c:v>
                </c:pt>
                <c:pt idx="112">
                  <c:v>169.02</c:v>
                </c:pt>
                <c:pt idx="113">
                  <c:v>169.25</c:v>
                </c:pt>
                <c:pt idx="114">
                  <c:v>169.53</c:v>
                </c:pt>
                <c:pt idx="115">
                  <c:v>169.77</c:v>
                </c:pt>
                <c:pt idx="116">
                  <c:v>170</c:v>
                </c:pt>
                <c:pt idx="117">
                  <c:v>170.28</c:v>
                </c:pt>
                <c:pt idx="118">
                  <c:v>170.51</c:v>
                </c:pt>
                <c:pt idx="119">
                  <c:v>170.79</c:v>
                </c:pt>
                <c:pt idx="120">
                  <c:v>171.03</c:v>
                </c:pt>
                <c:pt idx="121">
                  <c:v>171.26</c:v>
                </c:pt>
                <c:pt idx="122">
                  <c:v>171.54</c:v>
                </c:pt>
                <c:pt idx="123">
                  <c:v>171.78</c:v>
                </c:pt>
                <c:pt idx="124">
                  <c:v>172.01</c:v>
                </c:pt>
                <c:pt idx="125">
                  <c:v>172.29</c:v>
                </c:pt>
                <c:pt idx="126">
                  <c:v>172.53</c:v>
                </c:pt>
                <c:pt idx="127">
                  <c:v>172.77</c:v>
                </c:pt>
                <c:pt idx="128">
                  <c:v>173.04</c:v>
                </c:pt>
                <c:pt idx="129">
                  <c:v>173.28</c:v>
                </c:pt>
                <c:pt idx="130">
                  <c:v>173.51</c:v>
                </c:pt>
                <c:pt idx="131">
                  <c:v>173.79</c:v>
                </c:pt>
                <c:pt idx="132">
                  <c:v>174.03</c:v>
                </c:pt>
                <c:pt idx="133">
                  <c:v>174.26</c:v>
                </c:pt>
                <c:pt idx="134">
                  <c:v>174.54</c:v>
                </c:pt>
                <c:pt idx="135">
                  <c:v>174.78</c:v>
                </c:pt>
                <c:pt idx="136">
                  <c:v>175.01</c:v>
                </c:pt>
                <c:pt idx="137">
                  <c:v>175.3</c:v>
                </c:pt>
                <c:pt idx="138">
                  <c:v>175.52</c:v>
                </c:pt>
                <c:pt idx="139">
                  <c:v>175.76</c:v>
                </c:pt>
                <c:pt idx="140">
                  <c:v>176.04</c:v>
                </c:pt>
                <c:pt idx="141">
                  <c:v>176.26</c:v>
                </c:pt>
                <c:pt idx="142">
                  <c:v>176.54</c:v>
                </c:pt>
                <c:pt idx="143">
                  <c:v>176.78</c:v>
                </c:pt>
                <c:pt idx="144">
                  <c:v>177.01</c:v>
                </c:pt>
                <c:pt idx="145">
                  <c:v>177.29</c:v>
                </c:pt>
                <c:pt idx="146">
                  <c:v>177.53</c:v>
                </c:pt>
                <c:pt idx="147">
                  <c:v>177.76</c:v>
                </c:pt>
                <c:pt idx="148">
                  <c:v>178.04</c:v>
                </c:pt>
                <c:pt idx="149">
                  <c:v>178.28</c:v>
                </c:pt>
                <c:pt idx="150">
                  <c:v>178.51</c:v>
                </c:pt>
                <c:pt idx="151">
                  <c:v>178.79</c:v>
                </c:pt>
                <c:pt idx="152">
                  <c:v>179.03</c:v>
                </c:pt>
                <c:pt idx="153">
                  <c:v>179.26</c:v>
                </c:pt>
                <c:pt idx="154">
                  <c:v>179.54</c:v>
                </c:pt>
                <c:pt idx="155">
                  <c:v>179.78</c:v>
                </c:pt>
                <c:pt idx="156">
                  <c:v>180.01</c:v>
                </c:pt>
                <c:pt idx="157">
                  <c:v>180.29</c:v>
                </c:pt>
                <c:pt idx="158">
                  <c:v>180.53</c:v>
                </c:pt>
                <c:pt idx="159">
                  <c:v>180.77</c:v>
                </c:pt>
                <c:pt idx="160">
                  <c:v>181.03</c:v>
                </c:pt>
                <c:pt idx="161">
                  <c:v>181.26</c:v>
                </c:pt>
                <c:pt idx="162">
                  <c:v>181.54</c:v>
                </c:pt>
                <c:pt idx="163">
                  <c:v>181.78</c:v>
                </c:pt>
                <c:pt idx="164">
                  <c:v>182.01</c:v>
                </c:pt>
                <c:pt idx="165">
                  <c:v>182.29</c:v>
                </c:pt>
                <c:pt idx="166">
                  <c:v>182.53</c:v>
                </c:pt>
                <c:pt idx="167">
                  <c:v>182.76</c:v>
                </c:pt>
                <c:pt idx="168">
                  <c:v>183.04</c:v>
                </c:pt>
                <c:pt idx="169">
                  <c:v>183.28</c:v>
                </c:pt>
                <c:pt idx="170">
                  <c:v>183.51</c:v>
                </c:pt>
                <c:pt idx="171">
                  <c:v>183.79</c:v>
                </c:pt>
                <c:pt idx="172">
                  <c:v>184.03</c:v>
                </c:pt>
                <c:pt idx="173">
                  <c:v>184.26</c:v>
                </c:pt>
                <c:pt idx="174">
                  <c:v>184.54</c:v>
                </c:pt>
                <c:pt idx="175">
                  <c:v>184.78</c:v>
                </c:pt>
                <c:pt idx="176">
                  <c:v>185.01</c:v>
                </c:pt>
                <c:pt idx="177">
                  <c:v>185.29</c:v>
                </c:pt>
                <c:pt idx="178">
                  <c:v>185.53</c:v>
                </c:pt>
                <c:pt idx="179">
                  <c:v>185.77</c:v>
                </c:pt>
                <c:pt idx="180">
                  <c:v>186</c:v>
                </c:pt>
                <c:pt idx="181">
                  <c:v>186.28</c:v>
                </c:pt>
                <c:pt idx="182">
                  <c:v>186.52</c:v>
                </c:pt>
                <c:pt idx="183">
                  <c:v>186.75</c:v>
                </c:pt>
                <c:pt idx="184">
                  <c:v>187.03</c:v>
                </c:pt>
                <c:pt idx="185">
                  <c:v>187.27</c:v>
                </c:pt>
                <c:pt idx="186">
                  <c:v>187.5</c:v>
                </c:pt>
                <c:pt idx="187">
                  <c:v>187.78</c:v>
                </c:pt>
                <c:pt idx="188">
                  <c:v>188.02</c:v>
                </c:pt>
                <c:pt idx="189">
                  <c:v>188.25</c:v>
                </c:pt>
                <c:pt idx="190">
                  <c:v>188.53</c:v>
                </c:pt>
                <c:pt idx="191">
                  <c:v>188.77</c:v>
                </c:pt>
                <c:pt idx="192">
                  <c:v>189</c:v>
                </c:pt>
                <c:pt idx="193">
                  <c:v>189.29</c:v>
                </c:pt>
                <c:pt idx="194">
                  <c:v>189.53</c:v>
                </c:pt>
                <c:pt idx="195">
                  <c:v>189.76</c:v>
                </c:pt>
                <c:pt idx="196">
                  <c:v>190.04</c:v>
                </c:pt>
                <c:pt idx="197">
                  <c:v>190.28</c:v>
                </c:pt>
                <c:pt idx="198">
                  <c:v>190.52</c:v>
                </c:pt>
                <c:pt idx="199">
                  <c:v>190.75</c:v>
                </c:pt>
                <c:pt idx="200">
                  <c:v>191.04</c:v>
                </c:pt>
                <c:pt idx="201">
                  <c:v>191.27</c:v>
                </c:pt>
                <c:pt idx="202">
                  <c:v>191.51</c:v>
                </c:pt>
                <c:pt idx="203">
                  <c:v>191.79</c:v>
                </c:pt>
                <c:pt idx="204">
                  <c:v>192.02</c:v>
                </c:pt>
                <c:pt idx="205">
                  <c:v>192.26</c:v>
                </c:pt>
                <c:pt idx="206">
                  <c:v>192.54</c:v>
                </c:pt>
                <c:pt idx="207">
                  <c:v>192.77</c:v>
                </c:pt>
                <c:pt idx="208">
                  <c:v>193.02</c:v>
                </c:pt>
                <c:pt idx="209">
                  <c:v>193.26</c:v>
                </c:pt>
                <c:pt idx="210">
                  <c:v>193.54</c:v>
                </c:pt>
                <c:pt idx="211">
                  <c:v>193.77</c:v>
                </c:pt>
                <c:pt idx="212">
                  <c:v>194.01</c:v>
                </c:pt>
                <c:pt idx="213">
                  <c:v>194.29</c:v>
                </c:pt>
                <c:pt idx="214">
                  <c:v>194.52</c:v>
                </c:pt>
                <c:pt idx="215">
                  <c:v>194.76</c:v>
                </c:pt>
                <c:pt idx="216">
                  <c:v>195.04</c:v>
                </c:pt>
                <c:pt idx="217">
                  <c:v>195.27</c:v>
                </c:pt>
                <c:pt idx="218">
                  <c:v>195.51</c:v>
                </c:pt>
                <c:pt idx="219">
                  <c:v>195.8</c:v>
                </c:pt>
                <c:pt idx="220">
                  <c:v>196.03</c:v>
                </c:pt>
                <c:pt idx="221">
                  <c:v>196.26</c:v>
                </c:pt>
                <c:pt idx="222">
                  <c:v>196.55</c:v>
                </c:pt>
                <c:pt idx="223">
                  <c:v>196.78</c:v>
                </c:pt>
                <c:pt idx="224">
                  <c:v>197.01</c:v>
                </c:pt>
                <c:pt idx="225">
                  <c:v>197.29</c:v>
                </c:pt>
                <c:pt idx="226">
                  <c:v>197.53</c:v>
                </c:pt>
                <c:pt idx="227">
                  <c:v>197.76</c:v>
                </c:pt>
                <c:pt idx="228">
                  <c:v>198.04</c:v>
                </c:pt>
                <c:pt idx="229">
                  <c:v>198.28</c:v>
                </c:pt>
                <c:pt idx="230">
                  <c:v>198.51</c:v>
                </c:pt>
                <c:pt idx="231">
                  <c:v>198.8</c:v>
                </c:pt>
                <c:pt idx="232">
                  <c:v>199.03</c:v>
                </c:pt>
                <c:pt idx="233">
                  <c:v>199.26</c:v>
                </c:pt>
                <c:pt idx="234">
                  <c:v>199.55</c:v>
                </c:pt>
                <c:pt idx="235">
                  <c:v>199.77</c:v>
                </c:pt>
                <c:pt idx="236">
                  <c:v>200.01</c:v>
                </c:pt>
                <c:pt idx="237">
                  <c:v>200.29</c:v>
                </c:pt>
                <c:pt idx="238">
                  <c:v>200.52</c:v>
                </c:pt>
                <c:pt idx="239">
                  <c:v>200.76</c:v>
                </c:pt>
                <c:pt idx="240">
                  <c:v>201.03</c:v>
                </c:pt>
                <c:pt idx="241">
                  <c:v>201.26</c:v>
                </c:pt>
                <c:pt idx="242">
                  <c:v>201.54</c:v>
                </c:pt>
                <c:pt idx="243">
                  <c:v>201.78</c:v>
                </c:pt>
                <c:pt idx="244">
                  <c:v>202.01</c:v>
                </c:pt>
                <c:pt idx="245">
                  <c:v>202.29</c:v>
                </c:pt>
                <c:pt idx="246">
                  <c:v>202.53</c:v>
                </c:pt>
                <c:pt idx="247">
                  <c:v>202.76</c:v>
                </c:pt>
                <c:pt idx="248">
                  <c:v>203.04</c:v>
                </c:pt>
                <c:pt idx="249">
                  <c:v>203.28</c:v>
                </c:pt>
                <c:pt idx="250">
                  <c:v>203.51</c:v>
                </c:pt>
                <c:pt idx="251">
                  <c:v>203.79</c:v>
                </c:pt>
                <c:pt idx="252">
                  <c:v>204.03</c:v>
                </c:pt>
                <c:pt idx="253">
                  <c:v>204.26</c:v>
                </c:pt>
                <c:pt idx="254">
                  <c:v>204.54</c:v>
                </c:pt>
                <c:pt idx="255">
                  <c:v>204.78</c:v>
                </c:pt>
                <c:pt idx="256">
                  <c:v>205.02</c:v>
                </c:pt>
                <c:pt idx="257">
                  <c:v>205.25</c:v>
                </c:pt>
                <c:pt idx="258">
                  <c:v>205.53</c:v>
                </c:pt>
                <c:pt idx="259">
                  <c:v>205.78</c:v>
                </c:pt>
                <c:pt idx="260">
                  <c:v>206.02</c:v>
                </c:pt>
                <c:pt idx="261">
                  <c:v>206.26</c:v>
                </c:pt>
                <c:pt idx="262">
                  <c:v>206.54</c:v>
                </c:pt>
                <c:pt idx="263">
                  <c:v>206.77</c:v>
                </c:pt>
                <c:pt idx="264">
                  <c:v>207.01</c:v>
                </c:pt>
                <c:pt idx="265">
                  <c:v>207.29</c:v>
                </c:pt>
                <c:pt idx="266">
                  <c:v>207.52</c:v>
                </c:pt>
                <c:pt idx="267">
                  <c:v>207.76</c:v>
                </c:pt>
                <c:pt idx="268">
                  <c:v>208.05</c:v>
                </c:pt>
                <c:pt idx="269">
                  <c:v>208.28</c:v>
                </c:pt>
                <c:pt idx="270">
                  <c:v>208.51</c:v>
                </c:pt>
                <c:pt idx="271">
                  <c:v>208.8</c:v>
                </c:pt>
                <c:pt idx="272">
                  <c:v>209.03</c:v>
                </c:pt>
                <c:pt idx="273">
                  <c:v>209.26</c:v>
                </c:pt>
                <c:pt idx="274">
                  <c:v>209.51</c:v>
                </c:pt>
                <c:pt idx="275">
                  <c:v>209.79</c:v>
                </c:pt>
                <c:pt idx="276">
                  <c:v>210.03</c:v>
                </c:pt>
                <c:pt idx="277">
                  <c:v>210.26</c:v>
                </c:pt>
                <c:pt idx="278">
                  <c:v>210.54</c:v>
                </c:pt>
                <c:pt idx="279">
                  <c:v>210.78</c:v>
                </c:pt>
                <c:pt idx="280">
                  <c:v>211.01</c:v>
                </c:pt>
                <c:pt idx="281">
                  <c:v>211.28</c:v>
                </c:pt>
                <c:pt idx="282">
                  <c:v>211.52</c:v>
                </c:pt>
                <c:pt idx="283">
                  <c:v>211.75</c:v>
                </c:pt>
                <c:pt idx="284">
                  <c:v>212.03</c:v>
                </c:pt>
                <c:pt idx="285">
                  <c:v>212.26</c:v>
                </c:pt>
                <c:pt idx="286">
                  <c:v>212.54</c:v>
                </c:pt>
                <c:pt idx="287">
                  <c:v>212.78</c:v>
                </c:pt>
                <c:pt idx="288">
                  <c:v>213.01</c:v>
                </c:pt>
                <c:pt idx="289">
                  <c:v>213.29</c:v>
                </c:pt>
                <c:pt idx="290">
                  <c:v>213.53</c:v>
                </c:pt>
                <c:pt idx="291">
                  <c:v>213.76</c:v>
                </c:pt>
                <c:pt idx="292">
                  <c:v>214.04</c:v>
                </c:pt>
                <c:pt idx="293">
                  <c:v>214.28</c:v>
                </c:pt>
                <c:pt idx="294">
                  <c:v>214.51</c:v>
                </c:pt>
                <c:pt idx="295">
                  <c:v>214.75</c:v>
                </c:pt>
                <c:pt idx="296">
                  <c:v>215.03</c:v>
                </c:pt>
                <c:pt idx="297">
                  <c:v>215.27</c:v>
                </c:pt>
                <c:pt idx="298">
                  <c:v>215.5</c:v>
                </c:pt>
                <c:pt idx="299">
                  <c:v>215.78</c:v>
                </c:pt>
                <c:pt idx="300">
                  <c:v>216.02</c:v>
                </c:pt>
                <c:pt idx="301">
                  <c:v>216.25</c:v>
                </c:pt>
                <c:pt idx="302">
                  <c:v>216.53</c:v>
                </c:pt>
                <c:pt idx="303">
                  <c:v>216.77</c:v>
                </c:pt>
                <c:pt idx="304">
                  <c:v>217</c:v>
                </c:pt>
                <c:pt idx="305">
                  <c:v>217.28</c:v>
                </c:pt>
                <c:pt idx="306">
                  <c:v>217.52</c:v>
                </c:pt>
                <c:pt idx="307">
                  <c:v>217.75</c:v>
                </c:pt>
                <c:pt idx="308">
                  <c:v>218.03</c:v>
                </c:pt>
                <c:pt idx="309">
                  <c:v>218.27</c:v>
                </c:pt>
                <c:pt idx="310">
                  <c:v>218.5</c:v>
                </c:pt>
                <c:pt idx="311">
                  <c:v>218.78</c:v>
                </c:pt>
                <c:pt idx="312">
                  <c:v>219.02</c:v>
                </c:pt>
                <c:pt idx="313">
                  <c:v>219.25</c:v>
                </c:pt>
                <c:pt idx="314">
                  <c:v>219.53</c:v>
                </c:pt>
                <c:pt idx="315">
                  <c:v>219.76</c:v>
                </c:pt>
                <c:pt idx="316">
                  <c:v>220.04</c:v>
                </c:pt>
                <c:pt idx="317">
                  <c:v>220.28</c:v>
                </c:pt>
                <c:pt idx="318">
                  <c:v>220.53</c:v>
                </c:pt>
                <c:pt idx="319">
                  <c:v>220.76</c:v>
                </c:pt>
                <c:pt idx="320">
                  <c:v>221.03</c:v>
                </c:pt>
                <c:pt idx="321">
                  <c:v>221.26</c:v>
                </c:pt>
                <c:pt idx="322">
                  <c:v>221.54</c:v>
                </c:pt>
                <c:pt idx="323">
                  <c:v>221.78</c:v>
                </c:pt>
                <c:pt idx="324">
                  <c:v>222.01</c:v>
                </c:pt>
                <c:pt idx="325">
                  <c:v>222.29</c:v>
                </c:pt>
                <c:pt idx="326">
                  <c:v>222.53</c:v>
                </c:pt>
                <c:pt idx="327">
                  <c:v>222.76</c:v>
                </c:pt>
                <c:pt idx="328">
                  <c:v>223.04</c:v>
                </c:pt>
                <c:pt idx="329">
                  <c:v>223.28</c:v>
                </c:pt>
                <c:pt idx="330">
                  <c:v>223.51</c:v>
                </c:pt>
                <c:pt idx="331">
                  <c:v>223.79</c:v>
                </c:pt>
                <c:pt idx="332">
                  <c:v>224.03</c:v>
                </c:pt>
                <c:pt idx="333">
                  <c:v>224.26</c:v>
                </c:pt>
                <c:pt idx="334">
                  <c:v>224.54</c:v>
                </c:pt>
                <c:pt idx="335">
                  <c:v>224.77</c:v>
                </c:pt>
                <c:pt idx="336">
                  <c:v>225</c:v>
                </c:pt>
                <c:pt idx="337">
                  <c:v>225.29</c:v>
                </c:pt>
                <c:pt idx="338">
                  <c:v>225.52</c:v>
                </c:pt>
                <c:pt idx="339">
                  <c:v>225.75</c:v>
                </c:pt>
                <c:pt idx="340">
                  <c:v>226.04</c:v>
                </c:pt>
                <c:pt idx="341">
                  <c:v>226.27</c:v>
                </c:pt>
                <c:pt idx="342">
                  <c:v>226.5</c:v>
                </c:pt>
                <c:pt idx="343">
                  <c:v>226.79</c:v>
                </c:pt>
                <c:pt idx="344">
                  <c:v>227.02</c:v>
                </c:pt>
                <c:pt idx="345">
                  <c:v>227.27</c:v>
                </c:pt>
                <c:pt idx="346">
                  <c:v>227.5</c:v>
                </c:pt>
                <c:pt idx="347">
                  <c:v>227.79</c:v>
                </c:pt>
                <c:pt idx="348">
                  <c:v>228.02</c:v>
                </c:pt>
                <c:pt idx="349">
                  <c:v>228.29</c:v>
                </c:pt>
                <c:pt idx="350">
                  <c:v>228.53</c:v>
                </c:pt>
                <c:pt idx="351">
                  <c:v>228.76</c:v>
                </c:pt>
                <c:pt idx="352">
                  <c:v>229.04</c:v>
                </c:pt>
                <c:pt idx="353">
                  <c:v>229.28</c:v>
                </c:pt>
                <c:pt idx="354">
                  <c:v>229.51</c:v>
                </c:pt>
                <c:pt idx="355">
                  <c:v>229.78</c:v>
                </c:pt>
                <c:pt idx="356">
                  <c:v>230.02</c:v>
                </c:pt>
                <c:pt idx="357">
                  <c:v>230.25</c:v>
                </c:pt>
                <c:pt idx="358">
                  <c:v>230.53</c:v>
                </c:pt>
                <c:pt idx="359">
                  <c:v>230.77</c:v>
                </c:pt>
                <c:pt idx="360">
                  <c:v>231.03</c:v>
                </c:pt>
                <c:pt idx="361">
                  <c:v>231.26</c:v>
                </c:pt>
                <c:pt idx="362">
                  <c:v>231.54</c:v>
                </c:pt>
                <c:pt idx="363">
                  <c:v>231.78</c:v>
                </c:pt>
                <c:pt idx="364">
                  <c:v>232.01</c:v>
                </c:pt>
                <c:pt idx="365">
                  <c:v>232.29</c:v>
                </c:pt>
                <c:pt idx="366">
                  <c:v>232.53</c:v>
                </c:pt>
                <c:pt idx="367">
                  <c:v>232.76</c:v>
                </c:pt>
                <c:pt idx="368">
                  <c:v>233.04</c:v>
                </c:pt>
                <c:pt idx="369">
                  <c:v>233.28</c:v>
                </c:pt>
                <c:pt idx="370">
                  <c:v>233.51</c:v>
                </c:pt>
                <c:pt idx="371">
                  <c:v>233.79</c:v>
                </c:pt>
                <c:pt idx="372">
                  <c:v>234.03</c:v>
                </c:pt>
                <c:pt idx="373">
                  <c:v>234.26</c:v>
                </c:pt>
                <c:pt idx="374">
                  <c:v>234.54</c:v>
                </c:pt>
                <c:pt idx="375">
                  <c:v>234.79</c:v>
                </c:pt>
                <c:pt idx="376">
                  <c:v>235.02</c:v>
                </c:pt>
                <c:pt idx="377">
                  <c:v>235.25</c:v>
                </c:pt>
                <c:pt idx="378">
                  <c:v>235.54</c:v>
                </c:pt>
                <c:pt idx="379">
                  <c:v>235.77</c:v>
                </c:pt>
                <c:pt idx="380">
                  <c:v>236</c:v>
                </c:pt>
                <c:pt idx="381">
                  <c:v>236.3</c:v>
                </c:pt>
                <c:pt idx="382">
                  <c:v>236.53</c:v>
                </c:pt>
                <c:pt idx="383">
                  <c:v>236.76</c:v>
                </c:pt>
                <c:pt idx="384">
                  <c:v>237.05</c:v>
                </c:pt>
                <c:pt idx="385">
                  <c:v>237.28</c:v>
                </c:pt>
                <c:pt idx="386">
                  <c:v>237.52</c:v>
                </c:pt>
                <c:pt idx="387">
                  <c:v>237.75</c:v>
                </c:pt>
                <c:pt idx="388">
                  <c:v>238.03</c:v>
                </c:pt>
                <c:pt idx="389">
                  <c:v>238.27</c:v>
                </c:pt>
                <c:pt idx="390">
                  <c:v>238.5</c:v>
                </c:pt>
                <c:pt idx="391">
                  <c:v>238.78</c:v>
                </c:pt>
                <c:pt idx="392">
                  <c:v>239.02</c:v>
                </c:pt>
                <c:pt idx="393">
                  <c:v>239.25</c:v>
                </c:pt>
                <c:pt idx="394">
                  <c:v>239.53</c:v>
                </c:pt>
                <c:pt idx="395">
                  <c:v>239.77</c:v>
                </c:pt>
                <c:pt idx="396">
                  <c:v>240.01</c:v>
                </c:pt>
                <c:pt idx="397">
                  <c:v>240.29</c:v>
                </c:pt>
                <c:pt idx="398">
                  <c:v>240.52</c:v>
                </c:pt>
                <c:pt idx="399">
                  <c:v>240.76</c:v>
                </c:pt>
                <c:pt idx="400">
                  <c:v>241.04</c:v>
                </c:pt>
                <c:pt idx="401">
                  <c:v>241.28</c:v>
                </c:pt>
                <c:pt idx="402">
                  <c:v>241.51</c:v>
                </c:pt>
                <c:pt idx="403">
                  <c:v>241.79</c:v>
                </c:pt>
                <c:pt idx="404">
                  <c:v>242.03</c:v>
                </c:pt>
                <c:pt idx="405">
                  <c:v>242.26</c:v>
                </c:pt>
                <c:pt idx="406">
                  <c:v>242.54</c:v>
                </c:pt>
                <c:pt idx="407">
                  <c:v>242.78</c:v>
                </c:pt>
                <c:pt idx="408">
                  <c:v>243.01</c:v>
                </c:pt>
                <c:pt idx="409">
                  <c:v>243.29</c:v>
                </c:pt>
                <c:pt idx="410">
                  <c:v>243.53</c:v>
                </c:pt>
                <c:pt idx="411">
                  <c:v>243.76</c:v>
                </c:pt>
                <c:pt idx="412">
                  <c:v>244.04</c:v>
                </c:pt>
                <c:pt idx="413">
                  <c:v>244.28</c:v>
                </c:pt>
                <c:pt idx="414">
                  <c:v>244.5</c:v>
                </c:pt>
                <c:pt idx="415">
                  <c:v>244.79</c:v>
                </c:pt>
                <c:pt idx="416">
                  <c:v>245.02</c:v>
                </c:pt>
                <c:pt idx="417">
                  <c:v>245.25</c:v>
                </c:pt>
                <c:pt idx="418">
                  <c:v>245.54</c:v>
                </c:pt>
                <c:pt idx="419">
                  <c:v>245.77</c:v>
                </c:pt>
                <c:pt idx="420">
                  <c:v>246</c:v>
                </c:pt>
                <c:pt idx="421">
                  <c:v>246.29</c:v>
                </c:pt>
                <c:pt idx="422">
                  <c:v>246.52</c:v>
                </c:pt>
                <c:pt idx="423">
                  <c:v>246.75</c:v>
                </c:pt>
                <c:pt idx="424">
                  <c:v>247.04</c:v>
                </c:pt>
                <c:pt idx="425">
                  <c:v>247.27</c:v>
                </c:pt>
                <c:pt idx="426">
                  <c:v>247.5</c:v>
                </c:pt>
                <c:pt idx="427">
                  <c:v>247.79</c:v>
                </c:pt>
                <c:pt idx="428">
                  <c:v>248.02</c:v>
                </c:pt>
                <c:pt idx="429">
                  <c:v>248.25</c:v>
                </c:pt>
                <c:pt idx="430">
                  <c:v>248.54</c:v>
                </c:pt>
                <c:pt idx="431">
                  <c:v>248.77</c:v>
                </c:pt>
                <c:pt idx="432">
                  <c:v>249</c:v>
                </c:pt>
                <c:pt idx="433">
                  <c:v>249.29</c:v>
                </c:pt>
                <c:pt idx="434">
                  <c:v>249.52</c:v>
                </c:pt>
                <c:pt idx="435">
                  <c:v>249.75</c:v>
                </c:pt>
                <c:pt idx="436">
                  <c:v>250.03</c:v>
                </c:pt>
                <c:pt idx="437">
                  <c:v>250.26</c:v>
                </c:pt>
                <c:pt idx="438">
                  <c:v>250.54</c:v>
                </c:pt>
                <c:pt idx="439">
                  <c:v>250.78</c:v>
                </c:pt>
                <c:pt idx="440">
                  <c:v>251.05</c:v>
                </c:pt>
                <c:pt idx="441">
                  <c:v>251.28</c:v>
                </c:pt>
                <c:pt idx="442">
                  <c:v>251.51</c:v>
                </c:pt>
                <c:pt idx="443">
                  <c:v>251.79</c:v>
                </c:pt>
                <c:pt idx="444">
                  <c:v>252.02</c:v>
                </c:pt>
                <c:pt idx="445">
                  <c:v>252.26</c:v>
                </c:pt>
                <c:pt idx="446">
                  <c:v>252.54</c:v>
                </c:pt>
                <c:pt idx="447">
                  <c:v>252.78</c:v>
                </c:pt>
                <c:pt idx="448">
                  <c:v>253.01</c:v>
                </c:pt>
                <c:pt idx="449">
                  <c:v>253.3</c:v>
                </c:pt>
                <c:pt idx="450">
                  <c:v>253.53</c:v>
                </c:pt>
                <c:pt idx="451">
                  <c:v>253.76</c:v>
                </c:pt>
                <c:pt idx="452">
                  <c:v>254.05</c:v>
                </c:pt>
                <c:pt idx="453">
                  <c:v>254.29</c:v>
                </c:pt>
                <c:pt idx="454">
                  <c:v>254.52</c:v>
                </c:pt>
                <c:pt idx="455">
                  <c:v>254.76</c:v>
                </c:pt>
                <c:pt idx="456">
                  <c:v>255.05</c:v>
                </c:pt>
                <c:pt idx="457">
                  <c:v>255.28</c:v>
                </c:pt>
                <c:pt idx="458">
                  <c:v>255.51</c:v>
                </c:pt>
                <c:pt idx="459">
                  <c:v>255.79</c:v>
                </c:pt>
                <c:pt idx="460">
                  <c:v>256.02</c:v>
                </c:pt>
                <c:pt idx="461">
                  <c:v>256.26</c:v>
                </c:pt>
                <c:pt idx="462">
                  <c:v>256.54</c:v>
                </c:pt>
                <c:pt idx="463">
                  <c:v>256.77</c:v>
                </c:pt>
                <c:pt idx="464">
                  <c:v>257.01</c:v>
                </c:pt>
                <c:pt idx="465">
                  <c:v>257.29</c:v>
                </c:pt>
                <c:pt idx="466">
                  <c:v>257.52</c:v>
                </c:pt>
                <c:pt idx="467">
                  <c:v>257.76</c:v>
                </c:pt>
                <c:pt idx="468">
                  <c:v>258.04</c:v>
                </c:pt>
                <c:pt idx="469">
                  <c:v>258.27</c:v>
                </c:pt>
                <c:pt idx="470">
                  <c:v>258.51</c:v>
                </c:pt>
                <c:pt idx="471">
                  <c:v>258.79</c:v>
                </c:pt>
                <c:pt idx="472">
                  <c:v>259.02</c:v>
                </c:pt>
                <c:pt idx="473">
                  <c:v>259.26</c:v>
                </c:pt>
                <c:pt idx="474">
                  <c:v>259.54</c:v>
                </c:pt>
                <c:pt idx="475">
                  <c:v>259.77</c:v>
                </c:pt>
                <c:pt idx="476">
                  <c:v>260.01</c:v>
                </c:pt>
                <c:pt idx="477">
                  <c:v>260.29</c:v>
                </c:pt>
                <c:pt idx="478">
                  <c:v>260.53</c:v>
                </c:pt>
                <c:pt idx="479">
                  <c:v>260.76</c:v>
                </c:pt>
                <c:pt idx="480">
                  <c:v>261.01</c:v>
                </c:pt>
                <c:pt idx="481">
                  <c:v>261.29</c:v>
                </c:pt>
                <c:pt idx="482">
                  <c:v>261.53</c:v>
                </c:pt>
                <c:pt idx="483">
                  <c:v>261.76</c:v>
                </c:pt>
                <c:pt idx="484">
                  <c:v>262.04</c:v>
                </c:pt>
                <c:pt idx="485">
                  <c:v>262.29</c:v>
                </c:pt>
                <c:pt idx="486">
                  <c:v>262.53</c:v>
                </c:pt>
                <c:pt idx="487">
                  <c:v>262.76</c:v>
                </c:pt>
                <c:pt idx="488">
                  <c:v>263.04</c:v>
                </c:pt>
                <c:pt idx="489">
                  <c:v>263.28</c:v>
                </c:pt>
                <c:pt idx="490">
                  <c:v>263.51</c:v>
                </c:pt>
                <c:pt idx="491">
                  <c:v>263.79</c:v>
                </c:pt>
                <c:pt idx="492">
                  <c:v>264.03</c:v>
                </c:pt>
                <c:pt idx="493">
                  <c:v>264.26</c:v>
                </c:pt>
                <c:pt idx="494">
                  <c:v>264.54</c:v>
                </c:pt>
                <c:pt idx="495">
                  <c:v>264.78</c:v>
                </c:pt>
                <c:pt idx="496">
                  <c:v>265.02</c:v>
                </c:pt>
                <c:pt idx="497">
                  <c:v>265.25</c:v>
                </c:pt>
                <c:pt idx="498">
                  <c:v>265.54</c:v>
                </c:pt>
                <c:pt idx="499">
                  <c:v>265.77</c:v>
                </c:pt>
                <c:pt idx="500">
                  <c:v>266.01</c:v>
                </c:pt>
                <c:pt idx="501">
                  <c:v>266.29</c:v>
                </c:pt>
                <c:pt idx="502">
                  <c:v>266.53</c:v>
                </c:pt>
                <c:pt idx="503">
                  <c:v>266.76</c:v>
                </c:pt>
                <c:pt idx="504">
                  <c:v>267.04</c:v>
                </c:pt>
                <c:pt idx="505">
                  <c:v>267.28</c:v>
                </c:pt>
                <c:pt idx="506">
                  <c:v>267.51</c:v>
                </c:pt>
                <c:pt idx="507">
                  <c:v>267.79</c:v>
                </c:pt>
                <c:pt idx="508">
                  <c:v>268.03</c:v>
                </c:pt>
                <c:pt idx="509">
                  <c:v>268.26</c:v>
                </c:pt>
                <c:pt idx="510">
                  <c:v>268.55</c:v>
                </c:pt>
                <c:pt idx="511">
                  <c:v>268.79</c:v>
                </c:pt>
                <c:pt idx="512">
                  <c:v>269.02</c:v>
                </c:pt>
                <c:pt idx="513">
                  <c:v>269.25</c:v>
                </c:pt>
                <c:pt idx="514">
                  <c:v>269.54</c:v>
                </c:pt>
                <c:pt idx="515">
                  <c:v>269.77</c:v>
                </c:pt>
                <c:pt idx="516">
                  <c:v>270.01</c:v>
                </c:pt>
                <c:pt idx="517">
                  <c:v>270.29</c:v>
                </c:pt>
                <c:pt idx="518">
                  <c:v>270.53</c:v>
                </c:pt>
                <c:pt idx="519">
                  <c:v>270.76</c:v>
                </c:pt>
                <c:pt idx="520">
                  <c:v>271.04</c:v>
                </c:pt>
                <c:pt idx="521">
                  <c:v>271.28</c:v>
                </c:pt>
                <c:pt idx="522">
                  <c:v>271.52</c:v>
                </c:pt>
                <c:pt idx="523">
                  <c:v>271.76</c:v>
                </c:pt>
                <c:pt idx="524">
                  <c:v>272.04</c:v>
                </c:pt>
                <c:pt idx="525">
                  <c:v>272.27</c:v>
                </c:pt>
                <c:pt idx="526">
                  <c:v>272.51</c:v>
                </c:pt>
                <c:pt idx="527">
                  <c:v>272.79</c:v>
                </c:pt>
                <c:pt idx="528">
                  <c:v>273.03</c:v>
                </c:pt>
                <c:pt idx="529">
                  <c:v>273.26</c:v>
                </c:pt>
                <c:pt idx="530">
                  <c:v>273.55</c:v>
                </c:pt>
                <c:pt idx="531">
                  <c:v>273.78</c:v>
                </c:pt>
                <c:pt idx="532">
                  <c:v>274.01</c:v>
                </c:pt>
                <c:pt idx="533">
                  <c:v>274.3</c:v>
                </c:pt>
                <c:pt idx="534">
                  <c:v>274.53</c:v>
                </c:pt>
                <c:pt idx="535">
                  <c:v>274.76</c:v>
                </c:pt>
                <c:pt idx="536">
                  <c:v>275.05</c:v>
                </c:pt>
                <c:pt idx="537">
                  <c:v>275.28</c:v>
                </c:pt>
                <c:pt idx="538">
                  <c:v>275.51</c:v>
                </c:pt>
                <c:pt idx="539">
                  <c:v>275.8</c:v>
                </c:pt>
                <c:pt idx="540">
                  <c:v>276.03</c:v>
                </c:pt>
                <c:pt idx="541">
                  <c:v>276.27</c:v>
                </c:pt>
                <c:pt idx="542">
                  <c:v>276.54</c:v>
                </c:pt>
                <c:pt idx="543">
                  <c:v>276.77</c:v>
                </c:pt>
                <c:pt idx="544">
                  <c:v>277.01</c:v>
                </c:pt>
                <c:pt idx="545">
                  <c:v>277.28</c:v>
                </c:pt>
                <c:pt idx="546">
                  <c:v>277.51</c:v>
                </c:pt>
                <c:pt idx="547">
                  <c:v>277.79</c:v>
                </c:pt>
                <c:pt idx="548">
                  <c:v>278.03</c:v>
                </c:pt>
                <c:pt idx="549">
                  <c:v>278.26</c:v>
                </c:pt>
                <c:pt idx="550">
                  <c:v>278.54</c:v>
                </c:pt>
                <c:pt idx="551">
                  <c:v>278.78</c:v>
                </c:pt>
                <c:pt idx="552">
                  <c:v>279.01</c:v>
                </c:pt>
                <c:pt idx="553">
                  <c:v>279.3</c:v>
                </c:pt>
                <c:pt idx="554">
                  <c:v>279.54</c:v>
                </c:pt>
                <c:pt idx="555">
                  <c:v>279.77</c:v>
                </c:pt>
                <c:pt idx="556">
                  <c:v>280.01</c:v>
                </c:pt>
                <c:pt idx="557">
                  <c:v>280.29</c:v>
                </c:pt>
                <c:pt idx="558">
                  <c:v>280.52</c:v>
                </c:pt>
                <c:pt idx="559">
                  <c:v>280.76</c:v>
                </c:pt>
                <c:pt idx="560">
                  <c:v>281.03</c:v>
                </c:pt>
                <c:pt idx="561">
                  <c:v>281.26</c:v>
                </c:pt>
                <c:pt idx="562">
                  <c:v>281.5</c:v>
                </c:pt>
                <c:pt idx="563">
                  <c:v>281.79</c:v>
                </c:pt>
                <c:pt idx="564">
                  <c:v>282.02</c:v>
                </c:pt>
                <c:pt idx="565">
                  <c:v>282.25</c:v>
                </c:pt>
                <c:pt idx="566">
                  <c:v>282.54</c:v>
                </c:pt>
                <c:pt idx="567">
                  <c:v>282.77</c:v>
                </c:pt>
                <c:pt idx="568">
                  <c:v>283</c:v>
                </c:pt>
                <c:pt idx="569">
                  <c:v>283.29</c:v>
                </c:pt>
                <c:pt idx="570">
                  <c:v>283.52</c:v>
                </c:pt>
                <c:pt idx="571">
                  <c:v>283.75</c:v>
                </c:pt>
                <c:pt idx="572">
                  <c:v>284.04</c:v>
                </c:pt>
                <c:pt idx="573">
                  <c:v>284.27</c:v>
                </c:pt>
                <c:pt idx="574">
                  <c:v>284.5</c:v>
                </c:pt>
                <c:pt idx="575">
                  <c:v>284.79</c:v>
                </c:pt>
                <c:pt idx="576">
                  <c:v>285.02</c:v>
                </c:pt>
                <c:pt idx="577">
                  <c:v>285.25</c:v>
                </c:pt>
                <c:pt idx="578">
                  <c:v>285.54</c:v>
                </c:pt>
                <c:pt idx="579">
                  <c:v>285.77</c:v>
                </c:pt>
                <c:pt idx="580">
                  <c:v>286</c:v>
                </c:pt>
                <c:pt idx="581">
                  <c:v>286.29</c:v>
                </c:pt>
                <c:pt idx="582">
                  <c:v>286.51</c:v>
                </c:pt>
                <c:pt idx="583">
                  <c:v>286.79</c:v>
                </c:pt>
                <c:pt idx="584">
                  <c:v>287.03</c:v>
                </c:pt>
                <c:pt idx="585">
                  <c:v>287.26</c:v>
                </c:pt>
                <c:pt idx="586">
                  <c:v>287.54</c:v>
                </c:pt>
                <c:pt idx="587">
                  <c:v>287.78</c:v>
                </c:pt>
                <c:pt idx="588">
                  <c:v>288.01</c:v>
                </c:pt>
                <c:pt idx="589">
                  <c:v>288.29</c:v>
                </c:pt>
                <c:pt idx="590">
                  <c:v>288.53</c:v>
                </c:pt>
                <c:pt idx="591">
                  <c:v>288.76</c:v>
                </c:pt>
                <c:pt idx="592">
                  <c:v>289.01</c:v>
                </c:pt>
                <c:pt idx="593">
                  <c:v>289.29</c:v>
                </c:pt>
                <c:pt idx="594">
                  <c:v>289.52</c:v>
                </c:pt>
                <c:pt idx="595">
                  <c:v>289.76</c:v>
                </c:pt>
                <c:pt idx="596">
                  <c:v>290.04</c:v>
                </c:pt>
                <c:pt idx="597">
                  <c:v>290.27</c:v>
                </c:pt>
                <c:pt idx="598">
                  <c:v>290.51</c:v>
                </c:pt>
                <c:pt idx="599">
                  <c:v>290.79</c:v>
                </c:pt>
                <c:pt idx="600">
                  <c:v>291.03</c:v>
                </c:pt>
                <c:pt idx="601">
                  <c:v>291.27</c:v>
                </c:pt>
                <c:pt idx="602">
                  <c:v>291.51</c:v>
                </c:pt>
                <c:pt idx="603">
                  <c:v>291.79</c:v>
                </c:pt>
                <c:pt idx="604">
                  <c:v>292.02</c:v>
                </c:pt>
                <c:pt idx="605">
                  <c:v>292.26</c:v>
                </c:pt>
                <c:pt idx="606">
                  <c:v>292.54</c:v>
                </c:pt>
                <c:pt idx="607">
                  <c:v>292.79</c:v>
                </c:pt>
                <c:pt idx="608">
                  <c:v>293.02</c:v>
                </c:pt>
                <c:pt idx="609">
                  <c:v>293.26</c:v>
                </c:pt>
                <c:pt idx="610">
                  <c:v>293.54</c:v>
                </c:pt>
                <c:pt idx="611">
                  <c:v>293.77</c:v>
                </c:pt>
                <c:pt idx="612">
                  <c:v>294</c:v>
                </c:pt>
              </c:numCache>
            </c:numRef>
          </c:xVal>
          <c:yVal>
            <c:numRef>
              <c:f>Sheet1!$B$2:$B$614</c:f>
              <c:numCache>
                <c:formatCode>General</c:formatCode>
                <c:ptCount val="613"/>
                <c:pt idx="0">
                  <c:v>200</c:v>
                </c:pt>
                <c:pt idx="1">
                  <c:v>201</c:v>
                </c:pt>
                <c:pt idx="2">
                  <c:v>201</c:v>
                </c:pt>
                <c:pt idx="3">
                  <c:v>202</c:v>
                </c:pt>
                <c:pt idx="4">
                  <c:v>202</c:v>
                </c:pt>
                <c:pt idx="5">
                  <c:v>203</c:v>
                </c:pt>
                <c:pt idx="6">
                  <c:v>203</c:v>
                </c:pt>
                <c:pt idx="7">
                  <c:v>203</c:v>
                </c:pt>
                <c:pt idx="8">
                  <c:v>202</c:v>
                </c:pt>
                <c:pt idx="9">
                  <c:v>205</c:v>
                </c:pt>
                <c:pt idx="10">
                  <c:v>205</c:v>
                </c:pt>
                <c:pt idx="11">
                  <c:v>205</c:v>
                </c:pt>
                <c:pt idx="12">
                  <c:v>206</c:v>
                </c:pt>
                <c:pt idx="13">
                  <c:v>206</c:v>
                </c:pt>
                <c:pt idx="14">
                  <c:v>207</c:v>
                </c:pt>
                <c:pt idx="15">
                  <c:v>207</c:v>
                </c:pt>
                <c:pt idx="16">
                  <c:v>208</c:v>
                </c:pt>
                <c:pt idx="17">
                  <c:v>208</c:v>
                </c:pt>
                <c:pt idx="18">
                  <c:v>210</c:v>
                </c:pt>
                <c:pt idx="19">
                  <c:v>210</c:v>
                </c:pt>
                <c:pt idx="20">
                  <c:v>210</c:v>
                </c:pt>
                <c:pt idx="21">
                  <c:v>211</c:v>
                </c:pt>
                <c:pt idx="22">
                  <c:v>211</c:v>
                </c:pt>
                <c:pt idx="23">
                  <c:v>212</c:v>
                </c:pt>
                <c:pt idx="24">
                  <c:v>212</c:v>
                </c:pt>
                <c:pt idx="25">
                  <c:v>212</c:v>
                </c:pt>
                <c:pt idx="26">
                  <c:v>213</c:v>
                </c:pt>
                <c:pt idx="27">
                  <c:v>213</c:v>
                </c:pt>
                <c:pt idx="28">
                  <c:v>214</c:v>
                </c:pt>
                <c:pt idx="29">
                  <c:v>214</c:v>
                </c:pt>
                <c:pt idx="30">
                  <c:v>214</c:v>
                </c:pt>
                <c:pt idx="31">
                  <c:v>215</c:v>
                </c:pt>
                <c:pt idx="32">
                  <c:v>215</c:v>
                </c:pt>
                <c:pt idx="33">
                  <c:v>215</c:v>
                </c:pt>
                <c:pt idx="34">
                  <c:v>216</c:v>
                </c:pt>
                <c:pt idx="35">
                  <c:v>217</c:v>
                </c:pt>
                <c:pt idx="36">
                  <c:v>216</c:v>
                </c:pt>
                <c:pt idx="37">
                  <c:v>218</c:v>
                </c:pt>
                <c:pt idx="38">
                  <c:v>218</c:v>
                </c:pt>
                <c:pt idx="39">
                  <c:v>218</c:v>
                </c:pt>
                <c:pt idx="40">
                  <c:v>219</c:v>
                </c:pt>
                <c:pt idx="41">
                  <c:v>219</c:v>
                </c:pt>
                <c:pt idx="42">
                  <c:v>219</c:v>
                </c:pt>
                <c:pt idx="43">
                  <c:v>219</c:v>
                </c:pt>
                <c:pt idx="44">
                  <c:v>219</c:v>
                </c:pt>
                <c:pt idx="45">
                  <c:v>220</c:v>
                </c:pt>
                <c:pt idx="46">
                  <c:v>220</c:v>
                </c:pt>
                <c:pt idx="47">
                  <c:v>220</c:v>
                </c:pt>
                <c:pt idx="48">
                  <c:v>220</c:v>
                </c:pt>
                <c:pt idx="49">
                  <c:v>221</c:v>
                </c:pt>
                <c:pt idx="50">
                  <c:v>221</c:v>
                </c:pt>
                <c:pt idx="51">
                  <c:v>222</c:v>
                </c:pt>
                <c:pt idx="52">
                  <c:v>221</c:v>
                </c:pt>
                <c:pt idx="53">
                  <c:v>222</c:v>
                </c:pt>
                <c:pt idx="54">
                  <c:v>222</c:v>
                </c:pt>
                <c:pt idx="55">
                  <c:v>223</c:v>
                </c:pt>
                <c:pt idx="56">
                  <c:v>223</c:v>
                </c:pt>
                <c:pt idx="57">
                  <c:v>223</c:v>
                </c:pt>
                <c:pt idx="58">
                  <c:v>223</c:v>
                </c:pt>
                <c:pt idx="59">
                  <c:v>223</c:v>
                </c:pt>
                <c:pt idx="60">
                  <c:v>225</c:v>
                </c:pt>
                <c:pt idx="61">
                  <c:v>224</c:v>
                </c:pt>
                <c:pt idx="62">
                  <c:v>225</c:v>
                </c:pt>
                <c:pt idx="63">
                  <c:v>226</c:v>
                </c:pt>
                <c:pt idx="64">
                  <c:v>226</c:v>
                </c:pt>
                <c:pt idx="65">
                  <c:v>226</c:v>
                </c:pt>
                <c:pt idx="66">
                  <c:v>226</c:v>
                </c:pt>
                <c:pt idx="67">
                  <c:v>227</c:v>
                </c:pt>
                <c:pt idx="68">
                  <c:v>227</c:v>
                </c:pt>
                <c:pt idx="69">
                  <c:v>227</c:v>
                </c:pt>
                <c:pt idx="70">
                  <c:v>228</c:v>
                </c:pt>
                <c:pt idx="71">
                  <c:v>228</c:v>
                </c:pt>
                <c:pt idx="72">
                  <c:v>229</c:v>
                </c:pt>
                <c:pt idx="73">
                  <c:v>228</c:v>
                </c:pt>
                <c:pt idx="74">
                  <c:v>229</c:v>
                </c:pt>
                <c:pt idx="75">
                  <c:v>230</c:v>
                </c:pt>
                <c:pt idx="76">
                  <c:v>230</c:v>
                </c:pt>
                <c:pt idx="77">
                  <c:v>230</c:v>
                </c:pt>
                <c:pt idx="78">
                  <c:v>231</c:v>
                </c:pt>
                <c:pt idx="79">
                  <c:v>231</c:v>
                </c:pt>
                <c:pt idx="80">
                  <c:v>231</c:v>
                </c:pt>
                <c:pt idx="81">
                  <c:v>232</c:v>
                </c:pt>
                <c:pt idx="82">
                  <c:v>232</c:v>
                </c:pt>
                <c:pt idx="83">
                  <c:v>232</c:v>
                </c:pt>
                <c:pt idx="84">
                  <c:v>232</c:v>
                </c:pt>
                <c:pt idx="85">
                  <c:v>233</c:v>
                </c:pt>
                <c:pt idx="86">
                  <c:v>233</c:v>
                </c:pt>
                <c:pt idx="87">
                  <c:v>234</c:v>
                </c:pt>
                <c:pt idx="88">
                  <c:v>234</c:v>
                </c:pt>
                <c:pt idx="89">
                  <c:v>235</c:v>
                </c:pt>
                <c:pt idx="90">
                  <c:v>235</c:v>
                </c:pt>
                <c:pt idx="91">
                  <c:v>235</c:v>
                </c:pt>
                <c:pt idx="92">
                  <c:v>236</c:v>
                </c:pt>
                <c:pt idx="93">
                  <c:v>236</c:v>
                </c:pt>
                <c:pt idx="94">
                  <c:v>236</c:v>
                </c:pt>
                <c:pt idx="95">
                  <c:v>237</c:v>
                </c:pt>
                <c:pt idx="96">
                  <c:v>237</c:v>
                </c:pt>
                <c:pt idx="97">
                  <c:v>238</c:v>
                </c:pt>
                <c:pt idx="98">
                  <c:v>238</c:v>
                </c:pt>
                <c:pt idx="99">
                  <c:v>238</c:v>
                </c:pt>
                <c:pt idx="100">
                  <c:v>239</c:v>
                </c:pt>
                <c:pt idx="101">
                  <c:v>240</c:v>
                </c:pt>
                <c:pt idx="102">
                  <c:v>240</c:v>
                </c:pt>
                <c:pt idx="103">
                  <c:v>240</c:v>
                </c:pt>
                <c:pt idx="104">
                  <c:v>241</c:v>
                </c:pt>
                <c:pt idx="105">
                  <c:v>240</c:v>
                </c:pt>
                <c:pt idx="106">
                  <c:v>241</c:v>
                </c:pt>
                <c:pt idx="107">
                  <c:v>242</c:v>
                </c:pt>
                <c:pt idx="108">
                  <c:v>241</c:v>
                </c:pt>
                <c:pt idx="109">
                  <c:v>242</c:v>
                </c:pt>
                <c:pt idx="110">
                  <c:v>243</c:v>
                </c:pt>
                <c:pt idx="111">
                  <c:v>243</c:v>
                </c:pt>
                <c:pt idx="112">
                  <c:v>243</c:v>
                </c:pt>
                <c:pt idx="113">
                  <c:v>244</c:v>
                </c:pt>
                <c:pt idx="114">
                  <c:v>244</c:v>
                </c:pt>
                <c:pt idx="115">
                  <c:v>244</c:v>
                </c:pt>
                <c:pt idx="116">
                  <c:v>244</c:v>
                </c:pt>
                <c:pt idx="117">
                  <c:v>245</c:v>
                </c:pt>
                <c:pt idx="118">
                  <c:v>246</c:v>
                </c:pt>
                <c:pt idx="119">
                  <c:v>246</c:v>
                </c:pt>
                <c:pt idx="120">
                  <c:v>247</c:v>
                </c:pt>
                <c:pt idx="121">
                  <c:v>247</c:v>
                </c:pt>
                <c:pt idx="122">
                  <c:v>246</c:v>
                </c:pt>
                <c:pt idx="123">
                  <c:v>247</c:v>
                </c:pt>
                <c:pt idx="124">
                  <c:v>247</c:v>
                </c:pt>
                <c:pt idx="125">
                  <c:v>248</c:v>
                </c:pt>
                <c:pt idx="126">
                  <c:v>248</c:v>
                </c:pt>
                <c:pt idx="127">
                  <c:v>249</c:v>
                </c:pt>
                <c:pt idx="128">
                  <c:v>249</c:v>
                </c:pt>
                <c:pt idx="129">
                  <c:v>249</c:v>
                </c:pt>
                <c:pt idx="130">
                  <c:v>249</c:v>
                </c:pt>
                <c:pt idx="131">
                  <c:v>250</c:v>
                </c:pt>
                <c:pt idx="132">
                  <c:v>250</c:v>
                </c:pt>
                <c:pt idx="133">
                  <c:v>251</c:v>
                </c:pt>
                <c:pt idx="134">
                  <c:v>252</c:v>
                </c:pt>
                <c:pt idx="135">
                  <c:v>252</c:v>
                </c:pt>
                <c:pt idx="136">
                  <c:v>252</c:v>
                </c:pt>
                <c:pt idx="137">
                  <c:v>252</c:v>
                </c:pt>
                <c:pt idx="138">
                  <c:v>252</c:v>
                </c:pt>
                <c:pt idx="139">
                  <c:v>253</c:v>
                </c:pt>
                <c:pt idx="140">
                  <c:v>253</c:v>
                </c:pt>
                <c:pt idx="141">
                  <c:v>254</c:v>
                </c:pt>
                <c:pt idx="142">
                  <c:v>254</c:v>
                </c:pt>
                <c:pt idx="143">
                  <c:v>254</c:v>
                </c:pt>
                <c:pt idx="144">
                  <c:v>254</c:v>
                </c:pt>
                <c:pt idx="145">
                  <c:v>255</c:v>
                </c:pt>
                <c:pt idx="146">
                  <c:v>255</c:v>
                </c:pt>
                <c:pt idx="147">
                  <c:v>255</c:v>
                </c:pt>
                <c:pt idx="148">
                  <c:v>255</c:v>
                </c:pt>
                <c:pt idx="149">
                  <c:v>256</c:v>
                </c:pt>
                <c:pt idx="150">
                  <c:v>256</c:v>
                </c:pt>
                <c:pt idx="151">
                  <c:v>257</c:v>
                </c:pt>
                <c:pt idx="152">
                  <c:v>257</c:v>
                </c:pt>
                <c:pt idx="153">
                  <c:v>257</c:v>
                </c:pt>
                <c:pt idx="154">
                  <c:v>258</c:v>
                </c:pt>
                <c:pt idx="155">
                  <c:v>258</c:v>
                </c:pt>
                <c:pt idx="156">
                  <c:v>258</c:v>
                </c:pt>
                <c:pt idx="157">
                  <c:v>259</c:v>
                </c:pt>
                <c:pt idx="158">
                  <c:v>259</c:v>
                </c:pt>
                <c:pt idx="159">
                  <c:v>260</c:v>
                </c:pt>
                <c:pt idx="160">
                  <c:v>260</c:v>
                </c:pt>
                <c:pt idx="161">
                  <c:v>260</c:v>
                </c:pt>
                <c:pt idx="162">
                  <c:v>260</c:v>
                </c:pt>
                <c:pt idx="163">
                  <c:v>261</c:v>
                </c:pt>
                <c:pt idx="164">
                  <c:v>261</c:v>
                </c:pt>
                <c:pt idx="165">
                  <c:v>262</c:v>
                </c:pt>
                <c:pt idx="166">
                  <c:v>262</c:v>
                </c:pt>
                <c:pt idx="167">
                  <c:v>262</c:v>
                </c:pt>
                <c:pt idx="168">
                  <c:v>263</c:v>
                </c:pt>
                <c:pt idx="169">
                  <c:v>263</c:v>
                </c:pt>
                <c:pt idx="170">
                  <c:v>264</c:v>
                </c:pt>
                <c:pt idx="171">
                  <c:v>264</c:v>
                </c:pt>
                <c:pt idx="172">
                  <c:v>265</c:v>
                </c:pt>
                <c:pt idx="173">
                  <c:v>265</c:v>
                </c:pt>
                <c:pt idx="174">
                  <c:v>265</c:v>
                </c:pt>
                <c:pt idx="175">
                  <c:v>266</c:v>
                </c:pt>
                <c:pt idx="176">
                  <c:v>266</c:v>
                </c:pt>
                <c:pt idx="177">
                  <c:v>266</c:v>
                </c:pt>
                <c:pt idx="178">
                  <c:v>267</c:v>
                </c:pt>
                <c:pt idx="179">
                  <c:v>267</c:v>
                </c:pt>
                <c:pt idx="180">
                  <c:v>268</c:v>
                </c:pt>
                <c:pt idx="181">
                  <c:v>268</c:v>
                </c:pt>
                <c:pt idx="182">
                  <c:v>268</c:v>
                </c:pt>
                <c:pt idx="183">
                  <c:v>269</c:v>
                </c:pt>
                <c:pt idx="184">
                  <c:v>268</c:v>
                </c:pt>
                <c:pt idx="185">
                  <c:v>269</c:v>
                </c:pt>
                <c:pt idx="186">
                  <c:v>269</c:v>
                </c:pt>
                <c:pt idx="187">
                  <c:v>271</c:v>
                </c:pt>
                <c:pt idx="188">
                  <c:v>270</c:v>
                </c:pt>
                <c:pt idx="189">
                  <c:v>271</c:v>
                </c:pt>
                <c:pt idx="190">
                  <c:v>271</c:v>
                </c:pt>
                <c:pt idx="191">
                  <c:v>271</c:v>
                </c:pt>
                <c:pt idx="192">
                  <c:v>272</c:v>
                </c:pt>
                <c:pt idx="193">
                  <c:v>272</c:v>
                </c:pt>
                <c:pt idx="194">
                  <c:v>272</c:v>
                </c:pt>
                <c:pt idx="195">
                  <c:v>273</c:v>
                </c:pt>
                <c:pt idx="196">
                  <c:v>274</c:v>
                </c:pt>
                <c:pt idx="197">
                  <c:v>274</c:v>
                </c:pt>
                <c:pt idx="198">
                  <c:v>274</c:v>
                </c:pt>
                <c:pt idx="199">
                  <c:v>274</c:v>
                </c:pt>
                <c:pt idx="200">
                  <c:v>274</c:v>
                </c:pt>
                <c:pt idx="201">
                  <c:v>275</c:v>
                </c:pt>
                <c:pt idx="202">
                  <c:v>275</c:v>
                </c:pt>
                <c:pt idx="203">
                  <c:v>276</c:v>
                </c:pt>
                <c:pt idx="204">
                  <c:v>276</c:v>
                </c:pt>
                <c:pt idx="205">
                  <c:v>277</c:v>
                </c:pt>
                <c:pt idx="206">
                  <c:v>277</c:v>
                </c:pt>
                <c:pt idx="207">
                  <c:v>277</c:v>
                </c:pt>
                <c:pt idx="208">
                  <c:v>277</c:v>
                </c:pt>
                <c:pt idx="209">
                  <c:v>278</c:v>
                </c:pt>
                <c:pt idx="210">
                  <c:v>278</c:v>
                </c:pt>
                <c:pt idx="211">
                  <c:v>278</c:v>
                </c:pt>
                <c:pt idx="212">
                  <c:v>279</c:v>
                </c:pt>
                <c:pt idx="213">
                  <c:v>279</c:v>
                </c:pt>
                <c:pt idx="214">
                  <c:v>279</c:v>
                </c:pt>
                <c:pt idx="215">
                  <c:v>280</c:v>
                </c:pt>
                <c:pt idx="216">
                  <c:v>280</c:v>
                </c:pt>
                <c:pt idx="217">
                  <c:v>280</c:v>
                </c:pt>
                <c:pt idx="218">
                  <c:v>280</c:v>
                </c:pt>
                <c:pt idx="219">
                  <c:v>281</c:v>
                </c:pt>
                <c:pt idx="220">
                  <c:v>282</c:v>
                </c:pt>
                <c:pt idx="221">
                  <c:v>281</c:v>
                </c:pt>
                <c:pt idx="222">
                  <c:v>282</c:v>
                </c:pt>
                <c:pt idx="223">
                  <c:v>282</c:v>
                </c:pt>
                <c:pt idx="224">
                  <c:v>283</c:v>
                </c:pt>
                <c:pt idx="225">
                  <c:v>283</c:v>
                </c:pt>
                <c:pt idx="226">
                  <c:v>283</c:v>
                </c:pt>
                <c:pt idx="227">
                  <c:v>284</c:v>
                </c:pt>
                <c:pt idx="228">
                  <c:v>284</c:v>
                </c:pt>
                <c:pt idx="229">
                  <c:v>285</c:v>
                </c:pt>
                <c:pt idx="230">
                  <c:v>285</c:v>
                </c:pt>
                <c:pt idx="231">
                  <c:v>285</c:v>
                </c:pt>
                <c:pt idx="232">
                  <c:v>285</c:v>
                </c:pt>
                <c:pt idx="233">
                  <c:v>286</c:v>
                </c:pt>
                <c:pt idx="234">
                  <c:v>286</c:v>
                </c:pt>
                <c:pt idx="235">
                  <c:v>286</c:v>
                </c:pt>
                <c:pt idx="236">
                  <c:v>287</c:v>
                </c:pt>
                <c:pt idx="237">
                  <c:v>287</c:v>
                </c:pt>
                <c:pt idx="238">
                  <c:v>288</c:v>
                </c:pt>
                <c:pt idx="239">
                  <c:v>288</c:v>
                </c:pt>
                <c:pt idx="240">
                  <c:v>288</c:v>
                </c:pt>
                <c:pt idx="241">
                  <c:v>289</c:v>
                </c:pt>
                <c:pt idx="242">
                  <c:v>289</c:v>
                </c:pt>
                <c:pt idx="243">
                  <c:v>290</c:v>
                </c:pt>
                <c:pt idx="244">
                  <c:v>290</c:v>
                </c:pt>
                <c:pt idx="245">
                  <c:v>290</c:v>
                </c:pt>
                <c:pt idx="246">
                  <c:v>290</c:v>
                </c:pt>
                <c:pt idx="247">
                  <c:v>291</c:v>
                </c:pt>
                <c:pt idx="248">
                  <c:v>291</c:v>
                </c:pt>
                <c:pt idx="249">
                  <c:v>292</c:v>
                </c:pt>
                <c:pt idx="250">
                  <c:v>292</c:v>
                </c:pt>
                <c:pt idx="251">
                  <c:v>293</c:v>
                </c:pt>
                <c:pt idx="252">
                  <c:v>293</c:v>
                </c:pt>
                <c:pt idx="253">
                  <c:v>293</c:v>
                </c:pt>
                <c:pt idx="254">
                  <c:v>293</c:v>
                </c:pt>
                <c:pt idx="255">
                  <c:v>294</c:v>
                </c:pt>
                <c:pt idx="256">
                  <c:v>294</c:v>
                </c:pt>
                <c:pt idx="257">
                  <c:v>295</c:v>
                </c:pt>
                <c:pt idx="258">
                  <c:v>295</c:v>
                </c:pt>
                <c:pt idx="259">
                  <c:v>296</c:v>
                </c:pt>
                <c:pt idx="260">
                  <c:v>296</c:v>
                </c:pt>
                <c:pt idx="261">
                  <c:v>296</c:v>
                </c:pt>
                <c:pt idx="262">
                  <c:v>296</c:v>
                </c:pt>
                <c:pt idx="263">
                  <c:v>297</c:v>
                </c:pt>
                <c:pt idx="264">
                  <c:v>297</c:v>
                </c:pt>
                <c:pt idx="265">
                  <c:v>297</c:v>
                </c:pt>
                <c:pt idx="266">
                  <c:v>298</c:v>
                </c:pt>
                <c:pt idx="267">
                  <c:v>298</c:v>
                </c:pt>
                <c:pt idx="268">
                  <c:v>298</c:v>
                </c:pt>
                <c:pt idx="269">
                  <c:v>298</c:v>
                </c:pt>
                <c:pt idx="270">
                  <c:v>298</c:v>
                </c:pt>
                <c:pt idx="271">
                  <c:v>299</c:v>
                </c:pt>
                <c:pt idx="272">
                  <c:v>299</c:v>
                </c:pt>
                <c:pt idx="273">
                  <c:v>300</c:v>
                </c:pt>
                <c:pt idx="274">
                  <c:v>300</c:v>
                </c:pt>
                <c:pt idx="275">
                  <c:v>300</c:v>
                </c:pt>
                <c:pt idx="276">
                  <c:v>301</c:v>
                </c:pt>
                <c:pt idx="277">
                  <c:v>301</c:v>
                </c:pt>
                <c:pt idx="278">
                  <c:v>301</c:v>
                </c:pt>
                <c:pt idx="279">
                  <c:v>301</c:v>
                </c:pt>
                <c:pt idx="280">
                  <c:v>302</c:v>
                </c:pt>
                <c:pt idx="281">
                  <c:v>302</c:v>
                </c:pt>
                <c:pt idx="282">
                  <c:v>303</c:v>
                </c:pt>
                <c:pt idx="283">
                  <c:v>303</c:v>
                </c:pt>
                <c:pt idx="284">
                  <c:v>303</c:v>
                </c:pt>
                <c:pt idx="285">
                  <c:v>304</c:v>
                </c:pt>
                <c:pt idx="286">
                  <c:v>305</c:v>
                </c:pt>
                <c:pt idx="287">
                  <c:v>305</c:v>
                </c:pt>
                <c:pt idx="288">
                  <c:v>305</c:v>
                </c:pt>
                <c:pt idx="289">
                  <c:v>305</c:v>
                </c:pt>
                <c:pt idx="290">
                  <c:v>305</c:v>
                </c:pt>
                <c:pt idx="291">
                  <c:v>306</c:v>
                </c:pt>
                <c:pt idx="292">
                  <c:v>306</c:v>
                </c:pt>
                <c:pt idx="293">
                  <c:v>307</c:v>
                </c:pt>
                <c:pt idx="294">
                  <c:v>307</c:v>
                </c:pt>
                <c:pt idx="295">
                  <c:v>307</c:v>
                </c:pt>
                <c:pt idx="296">
                  <c:v>308</c:v>
                </c:pt>
                <c:pt idx="297">
                  <c:v>308</c:v>
                </c:pt>
                <c:pt idx="298">
                  <c:v>308</c:v>
                </c:pt>
                <c:pt idx="299">
                  <c:v>309</c:v>
                </c:pt>
                <c:pt idx="300">
                  <c:v>309</c:v>
                </c:pt>
                <c:pt idx="301">
                  <c:v>310</c:v>
                </c:pt>
                <c:pt idx="302">
                  <c:v>310</c:v>
                </c:pt>
                <c:pt idx="303">
                  <c:v>310</c:v>
                </c:pt>
                <c:pt idx="304">
                  <c:v>311</c:v>
                </c:pt>
                <c:pt idx="305">
                  <c:v>311</c:v>
                </c:pt>
                <c:pt idx="306">
                  <c:v>311</c:v>
                </c:pt>
                <c:pt idx="307">
                  <c:v>311</c:v>
                </c:pt>
                <c:pt idx="308">
                  <c:v>311</c:v>
                </c:pt>
                <c:pt idx="309">
                  <c:v>312</c:v>
                </c:pt>
                <c:pt idx="310">
                  <c:v>312</c:v>
                </c:pt>
                <c:pt idx="311">
                  <c:v>313</c:v>
                </c:pt>
                <c:pt idx="312">
                  <c:v>313</c:v>
                </c:pt>
                <c:pt idx="313">
                  <c:v>313</c:v>
                </c:pt>
                <c:pt idx="314">
                  <c:v>313</c:v>
                </c:pt>
                <c:pt idx="315">
                  <c:v>313</c:v>
                </c:pt>
                <c:pt idx="316">
                  <c:v>314</c:v>
                </c:pt>
                <c:pt idx="317">
                  <c:v>314</c:v>
                </c:pt>
                <c:pt idx="318">
                  <c:v>314</c:v>
                </c:pt>
                <c:pt idx="319">
                  <c:v>315</c:v>
                </c:pt>
                <c:pt idx="320">
                  <c:v>316</c:v>
                </c:pt>
                <c:pt idx="321">
                  <c:v>316</c:v>
                </c:pt>
                <c:pt idx="322">
                  <c:v>316</c:v>
                </c:pt>
                <c:pt idx="323">
                  <c:v>316</c:v>
                </c:pt>
                <c:pt idx="324">
                  <c:v>317</c:v>
                </c:pt>
                <c:pt idx="325">
                  <c:v>317</c:v>
                </c:pt>
                <c:pt idx="326">
                  <c:v>317</c:v>
                </c:pt>
                <c:pt idx="327">
                  <c:v>318</c:v>
                </c:pt>
                <c:pt idx="328">
                  <c:v>318</c:v>
                </c:pt>
                <c:pt idx="329">
                  <c:v>319</c:v>
                </c:pt>
                <c:pt idx="330">
                  <c:v>319</c:v>
                </c:pt>
                <c:pt idx="331">
                  <c:v>319</c:v>
                </c:pt>
                <c:pt idx="332">
                  <c:v>319</c:v>
                </c:pt>
                <c:pt idx="333">
                  <c:v>319</c:v>
                </c:pt>
                <c:pt idx="334">
                  <c:v>319</c:v>
                </c:pt>
                <c:pt idx="335">
                  <c:v>320</c:v>
                </c:pt>
                <c:pt idx="336">
                  <c:v>320</c:v>
                </c:pt>
                <c:pt idx="337">
                  <c:v>320</c:v>
                </c:pt>
                <c:pt idx="338">
                  <c:v>320</c:v>
                </c:pt>
                <c:pt idx="339">
                  <c:v>320</c:v>
                </c:pt>
                <c:pt idx="340">
                  <c:v>321</c:v>
                </c:pt>
                <c:pt idx="341">
                  <c:v>321</c:v>
                </c:pt>
                <c:pt idx="342">
                  <c:v>321</c:v>
                </c:pt>
                <c:pt idx="343">
                  <c:v>322</c:v>
                </c:pt>
                <c:pt idx="344">
                  <c:v>322</c:v>
                </c:pt>
                <c:pt idx="345">
                  <c:v>322</c:v>
                </c:pt>
                <c:pt idx="346">
                  <c:v>322</c:v>
                </c:pt>
                <c:pt idx="347">
                  <c:v>323</c:v>
                </c:pt>
                <c:pt idx="348">
                  <c:v>323</c:v>
                </c:pt>
                <c:pt idx="349">
                  <c:v>323</c:v>
                </c:pt>
                <c:pt idx="350">
                  <c:v>323</c:v>
                </c:pt>
                <c:pt idx="351">
                  <c:v>324</c:v>
                </c:pt>
                <c:pt idx="352">
                  <c:v>324</c:v>
                </c:pt>
                <c:pt idx="353">
                  <c:v>324</c:v>
                </c:pt>
                <c:pt idx="354">
                  <c:v>324</c:v>
                </c:pt>
                <c:pt idx="355">
                  <c:v>324</c:v>
                </c:pt>
                <c:pt idx="356">
                  <c:v>325</c:v>
                </c:pt>
                <c:pt idx="357">
                  <c:v>325</c:v>
                </c:pt>
                <c:pt idx="358">
                  <c:v>325</c:v>
                </c:pt>
                <c:pt idx="359">
                  <c:v>325</c:v>
                </c:pt>
                <c:pt idx="360">
                  <c:v>325</c:v>
                </c:pt>
                <c:pt idx="361">
                  <c:v>326</c:v>
                </c:pt>
                <c:pt idx="362">
                  <c:v>326</c:v>
                </c:pt>
                <c:pt idx="363">
                  <c:v>327</c:v>
                </c:pt>
                <c:pt idx="364">
                  <c:v>327</c:v>
                </c:pt>
                <c:pt idx="365">
                  <c:v>327</c:v>
                </c:pt>
                <c:pt idx="366">
                  <c:v>328</c:v>
                </c:pt>
                <c:pt idx="367">
                  <c:v>328</c:v>
                </c:pt>
                <c:pt idx="368">
                  <c:v>328</c:v>
                </c:pt>
                <c:pt idx="369">
                  <c:v>328</c:v>
                </c:pt>
                <c:pt idx="370">
                  <c:v>329</c:v>
                </c:pt>
                <c:pt idx="371">
                  <c:v>329</c:v>
                </c:pt>
                <c:pt idx="372">
                  <c:v>330</c:v>
                </c:pt>
                <c:pt idx="373">
                  <c:v>329</c:v>
                </c:pt>
                <c:pt idx="374">
                  <c:v>330</c:v>
                </c:pt>
                <c:pt idx="375">
                  <c:v>330</c:v>
                </c:pt>
                <c:pt idx="376">
                  <c:v>330</c:v>
                </c:pt>
                <c:pt idx="377">
                  <c:v>331</c:v>
                </c:pt>
                <c:pt idx="378">
                  <c:v>331</c:v>
                </c:pt>
                <c:pt idx="379">
                  <c:v>332</c:v>
                </c:pt>
                <c:pt idx="380">
                  <c:v>332</c:v>
                </c:pt>
                <c:pt idx="381">
                  <c:v>332</c:v>
                </c:pt>
                <c:pt idx="382">
                  <c:v>332</c:v>
                </c:pt>
                <c:pt idx="383">
                  <c:v>333</c:v>
                </c:pt>
                <c:pt idx="384">
                  <c:v>333</c:v>
                </c:pt>
                <c:pt idx="385">
                  <c:v>333</c:v>
                </c:pt>
                <c:pt idx="386">
                  <c:v>333</c:v>
                </c:pt>
                <c:pt idx="387">
                  <c:v>334</c:v>
                </c:pt>
                <c:pt idx="388">
                  <c:v>334</c:v>
                </c:pt>
                <c:pt idx="389">
                  <c:v>334</c:v>
                </c:pt>
                <c:pt idx="390">
                  <c:v>335</c:v>
                </c:pt>
                <c:pt idx="391">
                  <c:v>335</c:v>
                </c:pt>
                <c:pt idx="392">
                  <c:v>335</c:v>
                </c:pt>
                <c:pt idx="393">
                  <c:v>335</c:v>
                </c:pt>
                <c:pt idx="394">
                  <c:v>336</c:v>
                </c:pt>
                <c:pt idx="395">
                  <c:v>336</c:v>
                </c:pt>
                <c:pt idx="396">
                  <c:v>336</c:v>
                </c:pt>
                <c:pt idx="397">
                  <c:v>337</c:v>
                </c:pt>
                <c:pt idx="398">
                  <c:v>337</c:v>
                </c:pt>
                <c:pt idx="399">
                  <c:v>338</c:v>
                </c:pt>
                <c:pt idx="400">
                  <c:v>338</c:v>
                </c:pt>
                <c:pt idx="401">
                  <c:v>338</c:v>
                </c:pt>
                <c:pt idx="402">
                  <c:v>339</c:v>
                </c:pt>
                <c:pt idx="403">
                  <c:v>340</c:v>
                </c:pt>
                <c:pt idx="404">
                  <c:v>340</c:v>
                </c:pt>
                <c:pt idx="405">
                  <c:v>340</c:v>
                </c:pt>
                <c:pt idx="406">
                  <c:v>341</c:v>
                </c:pt>
                <c:pt idx="407">
                  <c:v>341</c:v>
                </c:pt>
                <c:pt idx="408">
                  <c:v>342</c:v>
                </c:pt>
                <c:pt idx="409">
                  <c:v>343</c:v>
                </c:pt>
                <c:pt idx="410">
                  <c:v>343</c:v>
                </c:pt>
                <c:pt idx="411">
                  <c:v>343</c:v>
                </c:pt>
                <c:pt idx="412">
                  <c:v>343</c:v>
                </c:pt>
                <c:pt idx="413">
                  <c:v>343</c:v>
                </c:pt>
                <c:pt idx="414">
                  <c:v>344</c:v>
                </c:pt>
                <c:pt idx="415">
                  <c:v>345</c:v>
                </c:pt>
                <c:pt idx="416">
                  <c:v>345</c:v>
                </c:pt>
                <c:pt idx="417">
                  <c:v>346</c:v>
                </c:pt>
                <c:pt idx="418">
                  <c:v>346</c:v>
                </c:pt>
                <c:pt idx="419">
                  <c:v>346</c:v>
                </c:pt>
                <c:pt idx="420">
                  <c:v>346</c:v>
                </c:pt>
                <c:pt idx="421">
                  <c:v>346</c:v>
                </c:pt>
                <c:pt idx="422">
                  <c:v>347</c:v>
                </c:pt>
                <c:pt idx="423">
                  <c:v>347</c:v>
                </c:pt>
                <c:pt idx="424">
                  <c:v>347</c:v>
                </c:pt>
                <c:pt idx="425">
                  <c:v>349</c:v>
                </c:pt>
                <c:pt idx="426">
                  <c:v>349</c:v>
                </c:pt>
                <c:pt idx="427">
                  <c:v>349</c:v>
                </c:pt>
                <c:pt idx="428">
                  <c:v>349</c:v>
                </c:pt>
                <c:pt idx="429">
                  <c:v>349</c:v>
                </c:pt>
                <c:pt idx="430">
                  <c:v>350</c:v>
                </c:pt>
                <c:pt idx="431">
                  <c:v>350</c:v>
                </c:pt>
                <c:pt idx="432">
                  <c:v>350</c:v>
                </c:pt>
                <c:pt idx="433">
                  <c:v>351</c:v>
                </c:pt>
                <c:pt idx="434">
                  <c:v>351</c:v>
                </c:pt>
                <c:pt idx="435">
                  <c:v>352</c:v>
                </c:pt>
                <c:pt idx="436">
                  <c:v>352</c:v>
                </c:pt>
                <c:pt idx="437">
                  <c:v>352</c:v>
                </c:pt>
                <c:pt idx="438">
                  <c:v>353</c:v>
                </c:pt>
                <c:pt idx="439">
                  <c:v>353</c:v>
                </c:pt>
                <c:pt idx="440">
                  <c:v>353</c:v>
                </c:pt>
                <c:pt idx="441">
                  <c:v>354</c:v>
                </c:pt>
                <c:pt idx="442">
                  <c:v>354</c:v>
                </c:pt>
                <c:pt idx="443">
                  <c:v>355</c:v>
                </c:pt>
                <c:pt idx="444">
                  <c:v>355</c:v>
                </c:pt>
                <c:pt idx="445">
                  <c:v>355</c:v>
                </c:pt>
                <c:pt idx="446">
                  <c:v>355</c:v>
                </c:pt>
                <c:pt idx="447">
                  <c:v>356</c:v>
                </c:pt>
                <c:pt idx="448">
                  <c:v>356</c:v>
                </c:pt>
                <c:pt idx="449">
                  <c:v>356</c:v>
                </c:pt>
                <c:pt idx="450">
                  <c:v>357</c:v>
                </c:pt>
                <c:pt idx="451">
                  <c:v>358</c:v>
                </c:pt>
                <c:pt idx="452">
                  <c:v>358</c:v>
                </c:pt>
                <c:pt idx="453">
                  <c:v>358</c:v>
                </c:pt>
                <c:pt idx="454">
                  <c:v>358</c:v>
                </c:pt>
                <c:pt idx="455">
                  <c:v>358</c:v>
                </c:pt>
                <c:pt idx="456">
                  <c:v>358</c:v>
                </c:pt>
                <c:pt idx="457">
                  <c:v>359</c:v>
                </c:pt>
                <c:pt idx="458">
                  <c:v>360</c:v>
                </c:pt>
                <c:pt idx="459">
                  <c:v>360</c:v>
                </c:pt>
                <c:pt idx="460">
                  <c:v>360</c:v>
                </c:pt>
                <c:pt idx="461">
                  <c:v>361</c:v>
                </c:pt>
                <c:pt idx="462">
                  <c:v>362</c:v>
                </c:pt>
                <c:pt idx="463">
                  <c:v>362</c:v>
                </c:pt>
                <c:pt idx="464">
                  <c:v>362</c:v>
                </c:pt>
                <c:pt idx="465">
                  <c:v>363</c:v>
                </c:pt>
                <c:pt idx="466">
                  <c:v>363</c:v>
                </c:pt>
                <c:pt idx="467">
                  <c:v>363</c:v>
                </c:pt>
                <c:pt idx="468">
                  <c:v>363</c:v>
                </c:pt>
                <c:pt idx="469">
                  <c:v>363</c:v>
                </c:pt>
                <c:pt idx="470">
                  <c:v>364</c:v>
                </c:pt>
                <c:pt idx="471">
                  <c:v>364</c:v>
                </c:pt>
                <c:pt idx="472">
                  <c:v>364</c:v>
                </c:pt>
                <c:pt idx="473">
                  <c:v>364</c:v>
                </c:pt>
                <c:pt idx="474">
                  <c:v>365</c:v>
                </c:pt>
                <c:pt idx="475">
                  <c:v>365</c:v>
                </c:pt>
                <c:pt idx="476">
                  <c:v>366</c:v>
                </c:pt>
                <c:pt idx="477">
                  <c:v>366</c:v>
                </c:pt>
                <c:pt idx="478">
                  <c:v>366</c:v>
                </c:pt>
                <c:pt idx="479">
                  <c:v>366</c:v>
                </c:pt>
                <c:pt idx="480">
                  <c:v>366</c:v>
                </c:pt>
                <c:pt idx="481">
                  <c:v>367</c:v>
                </c:pt>
                <c:pt idx="482">
                  <c:v>367</c:v>
                </c:pt>
                <c:pt idx="483">
                  <c:v>367</c:v>
                </c:pt>
                <c:pt idx="484">
                  <c:v>368</c:v>
                </c:pt>
                <c:pt idx="485">
                  <c:v>369</c:v>
                </c:pt>
                <c:pt idx="486">
                  <c:v>369</c:v>
                </c:pt>
                <c:pt idx="487">
                  <c:v>370</c:v>
                </c:pt>
                <c:pt idx="488">
                  <c:v>370</c:v>
                </c:pt>
                <c:pt idx="489">
                  <c:v>370</c:v>
                </c:pt>
                <c:pt idx="490">
                  <c:v>371</c:v>
                </c:pt>
                <c:pt idx="491">
                  <c:v>371</c:v>
                </c:pt>
                <c:pt idx="492">
                  <c:v>372</c:v>
                </c:pt>
                <c:pt idx="493">
                  <c:v>372</c:v>
                </c:pt>
                <c:pt idx="494">
                  <c:v>372</c:v>
                </c:pt>
                <c:pt idx="495">
                  <c:v>372</c:v>
                </c:pt>
                <c:pt idx="496">
                  <c:v>372</c:v>
                </c:pt>
                <c:pt idx="497">
                  <c:v>372</c:v>
                </c:pt>
                <c:pt idx="498">
                  <c:v>372</c:v>
                </c:pt>
                <c:pt idx="499">
                  <c:v>373</c:v>
                </c:pt>
                <c:pt idx="500">
                  <c:v>373</c:v>
                </c:pt>
                <c:pt idx="501">
                  <c:v>373</c:v>
                </c:pt>
                <c:pt idx="502">
                  <c:v>374</c:v>
                </c:pt>
                <c:pt idx="503">
                  <c:v>374</c:v>
                </c:pt>
                <c:pt idx="504">
                  <c:v>374</c:v>
                </c:pt>
                <c:pt idx="505">
                  <c:v>374</c:v>
                </c:pt>
                <c:pt idx="506">
                  <c:v>374</c:v>
                </c:pt>
                <c:pt idx="507">
                  <c:v>375</c:v>
                </c:pt>
                <c:pt idx="508">
                  <c:v>375</c:v>
                </c:pt>
                <c:pt idx="509">
                  <c:v>376</c:v>
                </c:pt>
                <c:pt idx="510">
                  <c:v>376</c:v>
                </c:pt>
                <c:pt idx="511">
                  <c:v>376</c:v>
                </c:pt>
                <c:pt idx="512">
                  <c:v>376</c:v>
                </c:pt>
                <c:pt idx="513">
                  <c:v>376</c:v>
                </c:pt>
                <c:pt idx="514">
                  <c:v>376</c:v>
                </c:pt>
                <c:pt idx="515">
                  <c:v>376</c:v>
                </c:pt>
                <c:pt idx="516">
                  <c:v>377</c:v>
                </c:pt>
                <c:pt idx="517">
                  <c:v>377</c:v>
                </c:pt>
                <c:pt idx="518">
                  <c:v>378</c:v>
                </c:pt>
                <c:pt idx="519">
                  <c:v>378</c:v>
                </c:pt>
                <c:pt idx="520">
                  <c:v>379</c:v>
                </c:pt>
                <c:pt idx="521">
                  <c:v>379</c:v>
                </c:pt>
                <c:pt idx="522">
                  <c:v>379</c:v>
                </c:pt>
                <c:pt idx="523">
                  <c:v>379</c:v>
                </c:pt>
                <c:pt idx="524">
                  <c:v>379</c:v>
                </c:pt>
                <c:pt idx="525">
                  <c:v>380</c:v>
                </c:pt>
                <c:pt idx="526">
                  <c:v>380</c:v>
                </c:pt>
                <c:pt idx="527">
                  <c:v>380</c:v>
                </c:pt>
                <c:pt idx="528">
                  <c:v>381</c:v>
                </c:pt>
                <c:pt idx="529">
                  <c:v>381</c:v>
                </c:pt>
                <c:pt idx="530">
                  <c:v>381</c:v>
                </c:pt>
                <c:pt idx="531">
                  <c:v>383</c:v>
                </c:pt>
                <c:pt idx="532">
                  <c:v>383</c:v>
                </c:pt>
                <c:pt idx="533">
                  <c:v>383</c:v>
                </c:pt>
                <c:pt idx="534">
                  <c:v>384</c:v>
                </c:pt>
                <c:pt idx="535">
                  <c:v>384</c:v>
                </c:pt>
                <c:pt idx="536">
                  <c:v>385</c:v>
                </c:pt>
                <c:pt idx="537">
                  <c:v>385</c:v>
                </c:pt>
                <c:pt idx="538">
                  <c:v>385</c:v>
                </c:pt>
                <c:pt idx="539">
                  <c:v>385</c:v>
                </c:pt>
                <c:pt idx="540">
                  <c:v>386</c:v>
                </c:pt>
                <c:pt idx="541">
                  <c:v>386</c:v>
                </c:pt>
                <c:pt idx="542">
                  <c:v>387</c:v>
                </c:pt>
                <c:pt idx="543">
                  <c:v>387</c:v>
                </c:pt>
                <c:pt idx="544">
                  <c:v>387</c:v>
                </c:pt>
                <c:pt idx="545">
                  <c:v>388</c:v>
                </c:pt>
                <c:pt idx="546">
                  <c:v>388</c:v>
                </c:pt>
                <c:pt idx="547">
                  <c:v>389</c:v>
                </c:pt>
                <c:pt idx="548">
                  <c:v>389</c:v>
                </c:pt>
                <c:pt idx="549">
                  <c:v>389</c:v>
                </c:pt>
                <c:pt idx="550">
                  <c:v>390</c:v>
                </c:pt>
                <c:pt idx="551">
                  <c:v>390</c:v>
                </c:pt>
                <c:pt idx="552">
                  <c:v>391</c:v>
                </c:pt>
                <c:pt idx="553">
                  <c:v>391</c:v>
                </c:pt>
                <c:pt idx="554">
                  <c:v>391</c:v>
                </c:pt>
                <c:pt idx="555">
                  <c:v>391</c:v>
                </c:pt>
                <c:pt idx="556">
                  <c:v>391</c:v>
                </c:pt>
                <c:pt idx="557">
                  <c:v>392</c:v>
                </c:pt>
                <c:pt idx="558">
                  <c:v>392</c:v>
                </c:pt>
                <c:pt idx="559">
                  <c:v>392</c:v>
                </c:pt>
                <c:pt idx="560">
                  <c:v>392</c:v>
                </c:pt>
                <c:pt idx="561">
                  <c:v>393</c:v>
                </c:pt>
                <c:pt idx="562">
                  <c:v>393</c:v>
                </c:pt>
                <c:pt idx="563">
                  <c:v>393</c:v>
                </c:pt>
                <c:pt idx="564">
                  <c:v>393</c:v>
                </c:pt>
                <c:pt idx="565">
                  <c:v>393</c:v>
                </c:pt>
                <c:pt idx="566">
                  <c:v>393</c:v>
                </c:pt>
                <c:pt idx="567">
                  <c:v>393</c:v>
                </c:pt>
                <c:pt idx="568">
                  <c:v>393</c:v>
                </c:pt>
                <c:pt idx="569">
                  <c:v>394</c:v>
                </c:pt>
                <c:pt idx="570">
                  <c:v>394</c:v>
                </c:pt>
                <c:pt idx="571">
                  <c:v>393</c:v>
                </c:pt>
                <c:pt idx="572">
                  <c:v>393</c:v>
                </c:pt>
                <c:pt idx="573">
                  <c:v>393</c:v>
                </c:pt>
                <c:pt idx="574">
                  <c:v>393</c:v>
                </c:pt>
                <c:pt idx="575">
                  <c:v>393</c:v>
                </c:pt>
                <c:pt idx="576">
                  <c:v>393</c:v>
                </c:pt>
                <c:pt idx="577">
                  <c:v>393</c:v>
                </c:pt>
                <c:pt idx="578">
                  <c:v>393</c:v>
                </c:pt>
                <c:pt idx="579">
                  <c:v>393</c:v>
                </c:pt>
                <c:pt idx="580">
                  <c:v>393</c:v>
                </c:pt>
                <c:pt idx="581">
                  <c:v>393</c:v>
                </c:pt>
                <c:pt idx="582">
                  <c:v>393</c:v>
                </c:pt>
                <c:pt idx="583">
                  <c:v>393</c:v>
                </c:pt>
                <c:pt idx="584">
                  <c:v>393</c:v>
                </c:pt>
                <c:pt idx="585">
                  <c:v>393</c:v>
                </c:pt>
                <c:pt idx="586">
                  <c:v>393</c:v>
                </c:pt>
                <c:pt idx="587">
                  <c:v>393</c:v>
                </c:pt>
                <c:pt idx="588">
                  <c:v>393</c:v>
                </c:pt>
                <c:pt idx="589">
                  <c:v>392</c:v>
                </c:pt>
                <c:pt idx="590">
                  <c:v>392</c:v>
                </c:pt>
                <c:pt idx="591">
                  <c:v>392</c:v>
                </c:pt>
                <c:pt idx="592">
                  <c:v>392</c:v>
                </c:pt>
                <c:pt idx="593">
                  <c:v>392</c:v>
                </c:pt>
                <c:pt idx="594">
                  <c:v>392</c:v>
                </c:pt>
                <c:pt idx="595">
                  <c:v>392</c:v>
                </c:pt>
                <c:pt idx="596">
                  <c:v>391</c:v>
                </c:pt>
                <c:pt idx="597">
                  <c:v>391</c:v>
                </c:pt>
                <c:pt idx="598">
                  <c:v>391</c:v>
                </c:pt>
                <c:pt idx="599">
                  <c:v>391</c:v>
                </c:pt>
                <c:pt idx="600">
                  <c:v>391</c:v>
                </c:pt>
                <c:pt idx="601">
                  <c:v>391</c:v>
                </c:pt>
                <c:pt idx="602">
                  <c:v/>
                </c:pt>
                <c:pt idx="603">
                  <c:v/>
                </c:pt>
                <c:pt idx="604">
                  <c:v/>
                </c:pt>
                <c:pt idx="605">
                  <c:v/>
                </c:pt>
                <c:pt idx="606">
                  <c:v/>
                </c:pt>
                <c:pt idx="607">
                  <c:v/>
                </c:pt>
                <c:pt idx="608">
                  <c:v/>
                </c:pt>
                <c:pt idx="609">
                  <c:v/>
                </c:pt>
                <c:pt idx="610">
                  <c:v/>
                </c:pt>
                <c:pt idx="611">
                  <c:v/>
                </c:pt>
                <c:pt idx="612">
                  <c:v/>
                </c:pt>
              </c:numCache>
            </c:numRef>
          </c:yVal>
          <c:smooth val="0"/>
        </c:ser>
        <c:axId val="304257803"/>
        <c:axId val="316122574"/>
      </c:scatterChart>
      <c:valAx>
        <c:axId val="304257803"/>
        <c:scaling>
          <c:orientation val="minMax"/>
        </c:scaling>
        <c:axPos val="b"/>
        <c:crossAx val="316122574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316122574"/>
        <c:scaling>
          <c:orientation val="minMax"/>
          <c:min val="150"/>
        </c:scaling>
        <c:axPos val="l"/>
        <c:crossAx val="304257803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29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ex3_heatTeamp2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ex3_D30_heatTemp2</c:v>
                </c:pt>
              </c:strCache>
            </c:strRef>
          </c:tx>
          <c:marker>
            <c:symbol val="none"/>
            <c:size val="7"/>
          </c:marker>
          <c:val>
            <c:numRef>
              <c:f>Sheet1!$A$2:$A$1048</c:f>
              <c:numCache>
                <c:formatCode>General</c:formatCode>
                <c:ptCount val="1048"/>
                <c:pt idx="0">
                  <c:v>202</c:v>
                </c:pt>
                <c:pt idx="1">
                  <c:v>202</c:v>
                </c:pt>
                <c:pt idx="2">
                  <c:v>202</c:v>
                </c:pt>
                <c:pt idx="3">
                  <c:v>204</c:v>
                </c:pt>
                <c:pt idx="4">
                  <c:v>204</c:v>
                </c:pt>
                <c:pt idx="5">
                  <c:v>205</c:v>
                </c:pt>
                <c:pt idx="6">
                  <c:v>205</c:v>
                </c:pt>
                <c:pt idx="7">
                  <c:v>205</c:v>
                </c:pt>
                <c:pt idx="8">
                  <c:v>205</c:v>
                </c:pt>
                <c:pt idx="9">
                  <c:v>207</c:v>
                </c:pt>
                <c:pt idx="10">
                  <c:v>208</c:v>
                </c:pt>
                <c:pt idx="11">
                  <c:v>208</c:v>
                </c:pt>
                <c:pt idx="12">
                  <c:v>208</c:v>
                </c:pt>
                <c:pt idx="13">
                  <c:v>209</c:v>
                </c:pt>
                <c:pt idx="14">
                  <c:v>209</c:v>
                </c:pt>
                <c:pt idx="15">
                  <c:v>211</c:v>
                </c:pt>
                <c:pt idx="16">
                  <c:v>213</c:v>
                </c:pt>
                <c:pt idx="17">
                  <c:v>213</c:v>
                </c:pt>
                <c:pt idx="18">
                  <c:v>215</c:v>
                </c:pt>
                <c:pt idx="19">
                  <c:v>215</c:v>
                </c:pt>
                <c:pt idx="20">
                  <c:v>216</c:v>
                </c:pt>
                <c:pt idx="21">
                  <c:v>216</c:v>
                </c:pt>
                <c:pt idx="22">
                  <c:v>218</c:v>
                </c:pt>
                <c:pt idx="23">
                  <c:v>218</c:v>
                </c:pt>
                <c:pt idx="24">
                  <c:v>219</c:v>
                </c:pt>
                <c:pt idx="25">
                  <c:v>219</c:v>
                </c:pt>
                <c:pt idx="26">
                  <c:v>219</c:v>
                </c:pt>
                <c:pt idx="27">
                  <c:v>220</c:v>
                </c:pt>
                <c:pt idx="28">
                  <c:v>220</c:v>
                </c:pt>
                <c:pt idx="29">
                  <c:v>221</c:v>
                </c:pt>
                <c:pt idx="30">
                  <c:v>222</c:v>
                </c:pt>
                <c:pt idx="31">
                  <c:v>223</c:v>
                </c:pt>
                <c:pt idx="32">
                  <c:v>223</c:v>
                </c:pt>
                <c:pt idx="33">
                  <c:v>223</c:v>
                </c:pt>
                <c:pt idx="34">
                  <c:v>224</c:v>
                </c:pt>
                <c:pt idx="35">
                  <c:v>224</c:v>
                </c:pt>
                <c:pt idx="36">
                  <c:v>224</c:v>
                </c:pt>
                <c:pt idx="37">
                  <c:v>225</c:v>
                </c:pt>
                <c:pt idx="38">
                  <c:v>226</c:v>
                </c:pt>
                <c:pt idx="39">
                  <c:v>227</c:v>
                </c:pt>
                <c:pt idx="40">
                  <c:v>227</c:v>
                </c:pt>
                <c:pt idx="41">
                  <c:v>227</c:v>
                </c:pt>
                <c:pt idx="42">
                  <c:v>228</c:v>
                </c:pt>
                <c:pt idx="43">
                  <c:v>228</c:v>
                </c:pt>
                <c:pt idx="44">
                  <c:v>229</c:v>
                </c:pt>
                <c:pt idx="45">
                  <c:v>229</c:v>
                </c:pt>
                <c:pt idx="46">
                  <c:v>231</c:v>
                </c:pt>
                <c:pt idx="47">
                  <c:v>231</c:v>
                </c:pt>
                <c:pt idx="48">
                  <c:v>232</c:v>
                </c:pt>
                <c:pt idx="49">
                  <c:v>232</c:v>
                </c:pt>
                <c:pt idx="50">
                  <c:v>232</c:v>
                </c:pt>
                <c:pt idx="51">
                  <c:v>233</c:v>
                </c:pt>
                <c:pt idx="52">
                  <c:v>233</c:v>
                </c:pt>
                <c:pt idx="53">
                  <c:v>233</c:v>
                </c:pt>
                <c:pt idx="54">
                  <c:v>234</c:v>
                </c:pt>
                <c:pt idx="55">
                  <c:v>235</c:v>
                </c:pt>
                <c:pt idx="56">
                  <c:v>235</c:v>
                </c:pt>
                <c:pt idx="57">
                  <c:v>236</c:v>
                </c:pt>
                <c:pt idx="58">
                  <c:v>237</c:v>
                </c:pt>
                <c:pt idx="59">
                  <c:v>237</c:v>
                </c:pt>
                <c:pt idx="60">
                  <c:v>237</c:v>
                </c:pt>
                <c:pt idx="61">
                  <c:v>238</c:v>
                </c:pt>
                <c:pt idx="62">
                  <c:v>238</c:v>
                </c:pt>
                <c:pt idx="63">
                  <c:v>238</c:v>
                </c:pt>
                <c:pt idx="64">
                  <c:v>240</c:v>
                </c:pt>
                <c:pt idx="65">
                  <c:v>240</c:v>
                </c:pt>
                <c:pt idx="66">
                  <c:v>240</c:v>
                </c:pt>
                <c:pt idx="67">
                  <c:v>240</c:v>
                </c:pt>
                <c:pt idx="68">
                  <c:v>240</c:v>
                </c:pt>
                <c:pt idx="69">
                  <c:v>241</c:v>
                </c:pt>
                <c:pt idx="70">
                  <c:v>242</c:v>
                </c:pt>
                <c:pt idx="71">
                  <c:v>243</c:v>
                </c:pt>
                <c:pt idx="72">
                  <c:v>243</c:v>
                </c:pt>
                <c:pt idx="73">
                  <c:v>244</c:v>
                </c:pt>
                <c:pt idx="74">
                  <c:v>244</c:v>
                </c:pt>
                <c:pt idx="75">
                  <c:v>245</c:v>
                </c:pt>
                <c:pt idx="76">
                  <c:v>245</c:v>
                </c:pt>
                <c:pt idx="77">
                  <c:v>245</c:v>
                </c:pt>
                <c:pt idx="78">
                  <c:v>246</c:v>
                </c:pt>
                <c:pt idx="79">
                  <c:v>245</c:v>
                </c:pt>
                <c:pt idx="80">
                  <c:v>246</c:v>
                </c:pt>
                <c:pt idx="81">
                  <c:v>247</c:v>
                </c:pt>
                <c:pt idx="82">
                  <c:v>248</c:v>
                </c:pt>
                <c:pt idx="83">
                  <c:v>248</c:v>
                </c:pt>
                <c:pt idx="84">
                  <c:v>249</c:v>
                </c:pt>
                <c:pt idx="85">
                  <c:v>249</c:v>
                </c:pt>
                <c:pt idx="86">
                  <c:v>249</c:v>
                </c:pt>
                <c:pt idx="87">
                  <c:v>248</c:v>
                </c:pt>
                <c:pt idx="88">
                  <c:v>249</c:v>
                </c:pt>
                <c:pt idx="89">
                  <c:v>249</c:v>
                </c:pt>
                <c:pt idx="90">
                  <c:v>250</c:v>
                </c:pt>
                <c:pt idx="91">
                  <c:v>250</c:v>
                </c:pt>
                <c:pt idx="92">
                  <c:v>251</c:v>
                </c:pt>
                <c:pt idx="93">
                  <c:v>251</c:v>
                </c:pt>
                <c:pt idx="94">
                  <c:v>251</c:v>
                </c:pt>
                <c:pt idx="95">
                  <c:v>252</c:v>
                </c:pt>
                <c:pt idx="96">
                  <c:v>252</c:v>
                </c:pt>
                <c:pt idx="97">
                  <c:v>252</c:v>
                </c:pt>
                <c:pt idx="98">
                  <c:v>253</c:v>
                </c:pt>
                <c:pt idx="99">
                  <c:v>254</c:v>
                </c:pt>
                <c:pt idx="100">
                  <c:v>254</c:v>
                </c:pt>
                <c:pt idx="101">
                  <c:v>254</c:v>
                </c:pt>
                <c:pt idx="102">
                  <c:v>254</c:v>
                </c:pt>
                <c:pt idx="103">
                  <c:v>254</c:v>
                </c:pt>
                <c:pt idx="104">
                  <c:v>255</c:v>
                </c:pt>
                <c:pt idx="105">
                  <c:v>255</c:v>
                </c:pt>
                <c:pt idx="106">
                  <c:v>255</c:v>
                </c:pt>
                <c:pt idx="107">
                  <c:v>256</c:v>
                </c:pt>
                <c:pt idx="108">
                  <c:v>256</c:v>
                </c:pt>
                <c:pt idx="109">
                  <c:v>256</c:v>
                </c:pt>
                <c:pt idx="110">
                  <c:v>257</c:v>
                </c:pt>
                <c:pt idx="111">
                  <c:v>257</c:v>
                </c:pt>
                <c:pt idx="112">
                  <c:v>257</c:v>
                </c:pt>
                <c:pt idx="113">
                  <c:v>257</c:v>
                </c:pt>
                <c:pt idx="114">
                  <c:v>258</c:v>
                </c:pt>
                <c:pt idx="115">
                  <c:v>258</c:v>
                </c:pt>
                <c:pt idx="116">
                  <c:v>258</c:v>
                </c:pt>
                <c:pt idx="117">
                  <c:v>259</c:v>
                </c:pt>
                <c:pt idx="118">
                  <c:v>259</c:v>
                </c:pt>
                <c:pt idx="119">
                  <c:v>260</c:v>
                </c:pt>
                <c:pt idx="120">
                  <c:v>260</c:v>
                </c:pt>
                <c:pt idx="121">
                  <c:v>260</c:v>
                </c:pt>
                <c:pt idx="122">
                  <c:v>260</c:v>
                </c:pt>
                <c:pt idx="123">
                  <c:v>260</c:v>
                </c:pt>
                <c:pt idx="124">
                  <c:v>261</c:v>
                </c:pt>
                <c:pt idx="125">
                  <c:v>261</c:v>
                </c:pt>
                <c:pt idx="126">
                  <c:v>261</c:v>
                </c:pt>
                <c:pt idx="127">
                  <c:v>262</c:v>
                </c:pt>
                <c:pt idx="128">
                  <c:v>262</c:v>
                </c:pt>
                <c:pt idx="129">
                  <c:v>262</c:v>
                </c:pt>
                <c:pt idx="130">
                  <c:v>262</c:v>
                </c:pt>
                <c:pt idx="131">
                  <c:v>263</c:v>
                </c:pt>
                <c:pt idx="132">
                  <c:v>263</c:v>
                </c:pt>
                <c:pt idx="133">
                  <c:v>263</c:v>
                </c:pt>
                <c:pt idx="134">
                  <c:v>263</c:v>
                </c:pt>
                <c:pt idx="135">
                  <c:v>263</c:v>
                </c:pt>
                <c:pt idx="136">
                  <c:v>263</c:v>
                </c:pt>
                <c:pt idx="137">
                  <c:v>264</c:v>
                </c:pt>
                <c:pt idx="138">
                  <c:v>264</c:v>
                </c:pt>
                <c:pt idx="139">
                  <c:v>264</c:v>
                </c:pt>
                <c:pt idx="140">
                  <c:v>264</c:v>
                </c:pt>
                <c:pt idx="141">
                  <c:v>265</c:v>
                </c:pt>
                <c:pt idx="142">
                  <c:v>265</c:v>
                </c:pt>
                <c:pt idx="143">
                  <c:v>266</c:v>
                </c:pt>
                <c:pt idx="144">
                  <c:v>266</c:v>
                </c:pt>
                <c:pt idx="145">
                  <c:v>265</c:v>
                </c:pt>
                <c:pt idx="146">
                  <c:v>266</c:v>
                </c:pt>
                <c:pt idx="147">
                  <c:v>266</c:v>
                </c:pt>
                <c:pt idx="148">
                  <c:v>266</c:v>
                </c:pt>
                <c:pt idx="149">
                  <c:v>266</c:v>
                </c:pt>
                <c:pt idx="150">
                  <c:v>266</c:v>
                </c:pt>
                <c:pt idx="151">
                  <c:v>267</c:v>
                </c:pt>
                <c:pt idx="152">
                  <c:v>267</c:v>
                </c:pt>
                <c:pt idx="153">
                  <c:v>268</c:v>
                </c:pt>
                <c:pt idx="154">
                  <c:v>268</c:v>
                </c:pt>
                <c:pt idx="155">
                  <c:v>268</c:v>
                </c:pt>
                <c:pt idx="156">
                  <c:v>268</c:v>
                </c:pt>
                <c:pt idx="157">
                  <c:v>269</c:v>
                </c:pt>
                <c:pt idx="158">
                  <c:v>269</c:v>
                </c:pt>
                <c:pt idx="159">
                  <c:v>269</c:v>
                </c:pt>
                <c:pt idx="160">
                  <c:v>269</c:v>
                </c:pt>
                <c:pt idx="161">
                  <c:v>269</c:v>
                </c:pt>
                <c:pt idx="162">
                  <c:v>270</c:v>
                </c:pt>
                <c:pt idx="163">
                  <c:v>270</c:v>
                </c:pt>
                <c:pt idx="164">
                  <c:v>270</c:v>
                </c:pt>
                <c:pt idx="165">
                  <c:v>270</c:v>
                </c:pt>
                <c:pt idx="166">
                  <c:v>270</c:v>
                </c:pt>
                <c:pt idx="167">
                  <c:v>270</c:v>
                </c:pt>
                <c:pt idx="168">
                  <c:v>271</c:v>
                </c:pt>
                <c:pt idx="169">
                  <c:v>271</c:v>
                </c:pt>
                <c:pt idx="170">
                  <c:v>271</c:v>
                </c:pt>
                <c:pt idx="171">
                  <c:v>271</c:v>
                </c:pt>
                <c:pt idx="172">
                  <c:v>271</c:v>
                </c:pt>
                <c:pt idx="173">
                  <c:v>271</c:v>
                </c:pt>
                <c:pt idx="174">
                  <c:v>271</c:v>
                </c:pt>
                <c:pt idx="175">
                  <c:v>271</c:v>
                </c:pt>
                <c:pt idx="176">
                  <c:v>272</c:v>
                </c:pt>
                <c:pt idx="177">
                  <c:v>272</c:v>
                </c:pt>
                <c:pt idx="178">
                  <c:v>272</c:v>
                </c:pt>
                <c:pt idx="179">
                  <c:v>272</c:v>
                </c:pt>
                <c:pt idx="180">
                  <c:v>272</c:v>
                </c:pt>
                <c:pt idx="181">
                  <c:v>273</c:v>
                </c:pt>
                <c:pt idx="182">
                  <c:v>273</c:v>
                </c:pt>
                <c:pt idx="183">
                  <c:v>273</c:v>
                </c:pt>
                <c:pt idx="184">
                  <c:v>273</c:v>
                </c:pt>
                <c:pt idx="185">
                  <c:v>274</c:v>
                </c:pt>
                <c:pt idx="186">
                  <c:v>274</c:v>
                </c:pt>
                <c:pt idx="187">
                  <c:v>274</c:v>
                </c:pt>
                <c:pt idx="188">
                  <c:v>275</c:v>
                </c:pt>
                <c:pt idx="189">
                  <c:v>275</c:v>
                </c:pt>
                <c:pt idx="190">
                  <c:v>275</c:v>
                </c:pt>
                <c:pt idx="191">
                  <c:v>275</c:v>
                </c:pt>
                <c:pt idx="192">
                  <c:v>276</c:v>
                </c:pt>
                <c:pt idx="193">
                  <c:v>276</c:v>
                </c:pt>
                <c:pt idx="194">
                  <c:v>276</c:v>
                </c:pt>
                <c:pt idx="195">
                  <c:v>276</c:v>
                </c:pt>
                <c:pt idx="196">
                  <c:v>277</c:v>
                </c:pt>
                <c:pt idx="197">
                  <c:v>277</c:v>
                </c:pt>
                <c:pt idx="198">
                  <c:v>276</c:v>
                </c:pt>
                <c:pt idx="199">
                  <c:v>276</c:v>
                </c:pt>
                <c:pt idx="200">
                  <c:v>277</c:v>
                </c:pt>
                <c:pt idx="201">
                  <c:v>277</c:v>
                </c:pt>
                <c:pt idx="202">
                  <c:v>277</c:v>
                </c:pt>
                <c:pt idx="203">
                  <c:v>277</c:v>
                </c:pt>
                <c:pt idx="204">
                  <c:v>278</c:v>
                </c:pt>
                <c:pt idx="205">
                  <c:v>278</c:v>
                </c:pt>
                <c:pt idx="206">
                  <c:v>278</c:v>
                </c:pt>
                <c:pt idx="207">
                  <c:v>278</c:v>
                </c:pt>
                <c:pt idx="208">
                  <c:v>278</c:v>
                </c:pt>
                <c:pt idx="209">
                  <c:v>278</c:v>
                </c:pt>
                <c:pt idx="210">
                  <c:v>278</c:v>
                </c:pt>
                <c:pt idx="211">
                  <c:v>279</c:v>
                </c:pt>
                <c:pt idx="212">
                  <c:v>279</c:v>
                </c:pt>
                <c:pt idx="213">
                  <c:v>279</c:v>
                </c:pt>
                <c:pt idx="214">
                  <c:v>279</c:v>
                </c:pt>
                <c:pt idx="215">
                  <c:v>279</c:v>
                </c:pt>
                <c:pt idx="216">
                  <c:v>279</c:v>
                </c:pt>
                <c:pt idx="217">
                  <c:v>279</c:v>
                </c:pt>
                <c:pt idx="218">
                  <c:v>280</c:v>
                </c:pt>
                <c:pt idx="219">
                  <c:v>280</c:v>
                </c:pt>
                <c:pt idx="220">
                  <c:v>280</c:v>
                </c:pt>
                <c:pt idx="221">
                  <c:v>280</c:v>
                </c:pt>
                <c:pt idx="222">
                  <c:v>281</c:v>
                </c:pt>
                <c:pt idx="223">
                  <c:v>281</c:v>
                </c:pt>
                <c:pt idx="224">
                  <c:v>281</c:v>
                </c:pt>
                <c:pt idx="225">
                  <c:v>281</c:v>
                </c:pt>
                <c:pt idx="226">
                  <c:v>281</c:v>
                </c:pt>
                <c:pt idx="227">
                  <c:v>281</c:v>
                </c:pt>
                <c:pt idx="228">
                  <c:v>281</c:v>
                </c:pt>
                <c:pt idx="229">
                  <c:v>282</c:v>
                </c:pt>
                <c:pt idx="230">
                  <c:v>281</c:v>
                </c:pt>
                <c:pt idx="231">
                  <c:v>282</c:v>
                </c:pt>
                <c:pt idx="232">
                  <c:v>282</c:v>
                </c:pt>
                <c:pt idx="233">
                  <c:v>282</c:v>
                </c:pt>
                <c:pt idx="234">
                  <c:v>282</c:v>
                </c:pt>
                <c:pt idx="235">
                  <c:v>283</c:v>
                </c:pt>
                <c:pt idx="236">
                  <c:v>283</c:v>
                </c:pt>
                <c:pt idx="237">
                  <c:v>283</c:v>
                </c:pt>
                <c:pt idx="238">
                  <c:v>283</c:v>
                </c:pt>
                <c:pt idx="239">
                  <c:v>283</c:v>
                </c:pt>
                <c:pt idx="240">
                  <c:v>284</c:v>
                </c:pt>
                <c:pt idx="241">
                  <c:v>284</c:v>
                </c:pt>
                <c:pt idx="242">
                  <c:v>285</c:v>
                </c:pt>
                <c:pt idx="243">
                  <c:v>285</c:v>
                </c:pt>
                <c:pt idx="244">
                  <c:v>284</c:v>
                </c:pt>
                <c:pt idx="245">
                  <c:v>285</c:v>
                </c:pt>
                <c:pt idx="246">
                  <c:v>285</c:v>
                </c:pt>
                <c:pt idx="247">
                  <c:v>285</c:v>
                </c:pt>
                <c:pt idx="248">
                  <c:v>285</c:v>
                </c:pt>
                <c:pt idx="249">
                  <c:v>285</c:v>
                </c:pt>
                <c:pt idx="250">
                  <c:v>285</c:v>
                </c:pt>
                <c:pt idx="251">
                  <c:v>285</c:v>
                </c:pt>
                <c:pt idx="252">
                  <c:v>285</c:v>
                </c:pt>
                <c:pt idx="253">
                  <c:v>285</c:v>
                </c:pt>
                <c:pt idx="254">
                  <c:v>285</c:v>
                </c:pt>
                <c:pt idx="255">
                  <c:v>286</c:v>
                </c:pt>
                <c:pt idx="256">
                  <c:v>286</c:v>
                </c:pt>
                <c:pt idx="257">
                  <c:v>286</c:v>
                </c:pt>
                <c:pt idx="258">
                  <c:v>286</c:v>
                </c:pt>
                <c:pt idx="259">
                  <c:v>286</c:v>
                </c:pt>
                <c:pt idx="260">
                  <c:v>286</c:v>
                </c:pt>
                <c:pt idx="261">
                  <c:v>286</c:v>
                </c:pt>
                <c:pt idx="262">
                  <c:v>286</c:v>
                </c:pt>
                <c:pt idx="263">
                  <c:v>287</c:v>
                </c:pt>
                <c:pt idx="264">
                  <c:v>287</c:v>
                </c:pt>
                <c:pt idx="265">
                  <c:v>287</c:v>
                </c:pt>
                <c:pt idx="266">
                  <c:v>287</c:v>
                </c:pt>
                <c:pt idx="267">
                  <c:v>287</c:v>
                </c:pt>
                <c:pt idx="268">
                  <c:v>288</c:v>
                </c:pt>
                <c:pt idx="269">
                  <c:v>288</c:v>
                </c:pt>
                <c:pt idx="270">
                  <c:v>288</c:v>
                </c:pt>
                <c:pt idx="271">
                  <c:v>288</c:v>
                </c:pt>
                <c:pt idx="272">
                  <c:v>288</c:v>
                </c:pt>
                <c:pt idx="273">
                  <c:v>288</c:v>
                </c:pt>
                <c:pt idx="274">
                  <c:v>288</c:v>
                </c:pt>
                <c:pt idx="275">
                  <c:v>288</c:v>
                </c:pt>
                <c:pt idx="276">
                  <c:v>288</c:v>
                </c:pt>
                <c:pt idx="277">
                  <c:v>288</c:v>
                </c:pt>
                <c:pt idx="278">
                  <c:v>289</c:v>
                </c:pt>
                <c:pt idx="279">
                  <c:v>289</c:v>
                </c:pt>
                <c:pt idx="280">
                  <c:v>289</c:v>
                </c:pt>
                <c:pt idx="281">
                  <c:v>289</c:v>
                </c:pt>
                <c:pt idx="282">
                  <c:v>289</c:v>
                </c:pt>
                <c:pt idx="283">
                  <c:v>289</c:v>
                </c:pt>
                <c:pt idx="284">
                  <c:v>289</c:v>
                </c:pt>
                <c:pt idx="285">
                  <c:v>290</c:v>
                </c:pt>
                <c:pt idx="286">
                  <c:v>290</c:v>
                </c:pt>
                <c:pt idx="287">
                  <c:v>290</c:v>
                </c:pt>
                <c:pt idx="288">
                  <c:v>290</c:v>
                </c:pt>
                <c:pt idx="289">
                  <c:v>291</c:v>
                </c:pt>
                <c:pt idx="290">
                  <c:v>291</c:v>
                </c:pt>
                <c:pt idx="291">
                  <c:v>291</c:v>
                </c:pt>
                <c:pt idx="292">
                  <c:v>291</c:v>
                </c:pt>
                <c:pt idx="293">
                  <c:v>291</c:v>
                </c:pt>
                <c:pt idx="294">
                  <c:v>291</c:v>
                </c:pt>
                <c:pt idx="295">
                  <c:v>291</c:v>
                </c:pt>
                <c:pt idx="296">
                  <c:v>291</c:v>
                </c:pt>
                <c:pt idx="297">
                  <c:v>292</c:v>
                </c:pt>
                <c:pt idx="298">
                  <c:v>292</c:v>
                </c:pt>
                <c:pt idx="299">
                  <c:v>292</c:v>
                </c:pt>
                <c:pt idx="300">
                  <c:v>293</c:v>
                </c:pt>
                <c:pt idx="301">
                  <c:v>293</c:v>
                </c:pt>
                <c:pt idx="302">
                  <c:v>293</c:v>
                </c:pt>
                <c:pt idx="303">
                  <c:v>293</c:v>
                </c:pt>
                <c:pt idx="304">
                  <c:v>293</c:v>
                </c:pt>
                <c:pt idx="305">
                  <c:v>294</c:v>
                </c:pt>
                <c:pt idx="306">
                  <c:v>294</c:v>
                </c:pt>
                <c:pt idx="307">
                  <c:v>294</c:v>
                </c:pt>
                <c:pt idx="308">
                  <c:v>295</c:v>
                </c:pt>
                <c:pt idx="309">
                  <c:v>295</c:v>
                </c:pt>
                <c:pt idx="310">
                  <c:v>295</c:v>
                </c:pt>
                <c:pt idx="311">
                  <c:v>295</c:v>
                </c:pt>
                <c:pt idx="312">
                  <c:v>295</c:v>
                </c:pt>
                <c:pt idx="313">
                  <c:v>296</c:v>
                </c:pt>
                <c:pt idx="314">
                  <c:v>296</c:v>
                </c:pt>
                <c:pt idx="315">
                  <c:v>296</c:v>
                </c:pt>
                <c:pt idx="316">
                  <c:v>296</c:v>
                </c:pt>
                <c:pt idx="317">
                  <c:v>296</c:v>
                </c:pt>
                <c:pt idx="318">
                  <c:v>296</c:v>
                </c:pt>
                <c:pt idx="319">
                  <c:v>296</c:v>
                </c:pt>
                <c:pt idx="320">
                  <c:v>296</c:v>
                </c:pt>
                <c:pt idx="321">
                  <c:v>296</c:v>
                </c:pt>
                <c:pt idx="322">
                  <c:v>297</c:v>
                </c:pt>
                <c:pt idx="323">
                  <c:v>297</c:v>
                </c:pt>
                <c:pt idx="324">
                  <c:v>297</c:v>
                </c:pt>
                <c:pt idx="325">
                  <c:v>298</c:v>
                </c:pt>
                <c:pt idx="326">
                  <c:v>298</c:v>
                </c:pt>
                <c:pt idx="327">
                  <c:v>298</c:v>
                </c:pt>
                <c:pt idx="328">
                  <c:v>298</c:v>
                </c:pt>
                <c:pt idx="329">
                  <c:v>298</c:v>
                </c:pt>
                <c:pt idx="330">
                  <c:v>298</c:v>
                </c:pt>
                <c:pt idx="331">
                  <c:v>299</c:v>
                </c:pt>
                <c:pt idx="332">
                  <c:v>299</c:v>
                </c:pt>
                <c:pt idx="333">
                  <c:v>299</c:v>
                </c:pt>
                <c:pt idx="334">
                  <c:v>299</c:v>
                </c:pt>
                <c:pt idx="335">
                  <c:v>299</c:v>
                </c:pt>
                <c:pt idx="336">
                  <c:v>300</c:v>
                </c:pt>
                <c:pt idx="337">
                  <c:v>300</c:v>
                </c:pt>
                <c:pt idx="338">
                  <c:v>301</c:v>
                </c:pt>
                <c:pt idx="339">
                  <c:v>301</c:v>
                </c:pt>
                <c:pt idx="340">
                  <c:v>300</c:v>
                </c:pt>
                <c:pt idx="341">
                  <c:v>301</c:v>
                </c:pt>
                <c:pt idx="342">
                  <c:v>301</c:v>
                </c:pt>
                <c:pt idx="343">
                  <c:v>301</c:v>
                </c:pt>
                <c:pt idx="344">
                  <c:v>301</c:v>
                </c:pt>
                <c:pt idx="345">
                  <c:v>301</c:v>
                </c:pt>
                <c:pt idx="346">
                  <c:v>302</c:v>
                </c:pt>
                <c:pt idx="347">
                  <c:v>302</c:v>
                </c:pt>
                <c:pt idx="348">
                  <c:v>302</c:v>
                </c:pt>
                <c:pt idx="349">
                  <c:v>302</c:v>
                </c:pt>
                <c:pt idx="350">
                  <c:v>303</c:v>
                </c:pt>
                <c:pt idx="351">
                  <c:v>303</c:v>
                </c:pt>
                <c:pt idx="352">
                  <c:v>303</c:v>
                </c:pt>
                <c:pt idx="353">
                  <c:v>303</c:v>
                </c:pt>
                <c:pt idx="354">
                  <c:v>303</c:v>
                </c:pt>
                <c:pt idx="355">
                  <c:v>303</c:v>
                </c:pt>
                <c:pt idx="356">
                  <c:v>303</c:v>
                </c:pt>
                <c:pt idx="357">
                  <c:v>303</c:v>
                </c:pt>
                <c:pt idx="358">
                  <c:v>304</c:v>
                </c:pt>
                <c:pt idx="359">
                  <c:v>304</c:v>
                </c:pt>
                <c:pt idx="360">
                  <c:v>305</c:v>
                </c:pt>
                <c:pt idx="361">
                  <c:v>305</c:v>
                </c:pt>
                <c:pt idx="362">
                  <c:v>304</c:v>
                </c:pt>
                <c:pt idx="363">
                  <c:v>305</c:v>
                </c:pt>
                <c:pt idx="364">
                  <c:v>305</c:v>
                </c:pt>
                <c:pt idx="365">
                  <c:v>305</c:v>
                </c:pt>
                <c:pt idx="366">
                  <c:v>305</c:v>
                </c:pt>
                <c:pt idx="367">
                  <c:v>305</c:v>
                </c:pt>
                <c:pt idx="368">
                  <c:v>305</c:v>
                </c:pt>
                <c:pt idx="369">
                  <c:v>305</c:v>
                </c:pt>
                <c:pt idx="370">
                  <c:v>306</c:v>
                </c:pt>
                <c:pt idx="371">
                  <c:v>306</c:v>
                </c:pt>
                <c:pt idx="372">
                  <c:v>306</c:v>
                </c:pt>
                <c:pt idx="373">
                  <c:v>306</c:v>
                </c:pt>
                <c:pt idx="374">
                  <c:v>306</c:v>
                </c:pt>
                <c:pt idx="375">
                  <c:v>306</c:v>
                </c:pt>
                <c:pt idx="376">
                  <c:v>306</c:v>
                </c:pt>
                <c:pt idx="377">
                  <c:v>307</c:v>
                </c:pt>
                <c:pt idx="378">
                  <c:v>307</c:v>
                </c:pt>
                <c:pt idx="379">
                  <c:v>307</c:v>
                </c:pt>
                <c:pt idx="380">
                  <c:v>307</c:v>
                </c:pt>
                <c:pt idx="381">
                  <c:v>307</c:v>
                </c:pt>
                <c:pt idx="382">
                  <c:v>307</c:v>
                </c:pt>
                <c:pt idx="383">
                  <c:v>307</c:v>
                </c:pt>
                <c:pt idx="384">
                  <c:v>307</c:v>
                </c:pt>
                <c:pt idx="385">
                  <c:v>308</c:v>
                </c:pt>
                <c:pt idx="386">
                  <c:v>308</c:v>
                </c:pt>
                <c:pt idx="387">
                  <c:v>308</c:v>
                </c:pt>
                <c:pt idx="388">
                  <c:v>308</c:v>
                </c:pt>
                <c:pt idx="389">
                  <c:v>308</c:v>
                </c:pt>
                <c:pt idx="390">
                  <c:v>308</c:v>
                </c:pt>
                <c:pt idx="391">
                  <c:v>308</c:v>
                </c:pt>
                <c:pt idx="392">
                  <c:v>308</c:v>
                </c:pt>
                <c:pt idx="393">
                  <c:v>308</c:v>
                </c:pt>
                <c:pt idx="394">
                  <c:v>309</c:v>
                </c:pt>
                <c:pt idx="395">
                  <c:v>309</c:v>
                </c:pt>
                <c:pt idx="396">
                  <c:v>309</c:v>
                </c:pt>
                <c:pt idx="397">
                  <c:v>309</c:v>
                </c:pt>
                <c:pt idx="398">
                  <c:v>309</c:v>
                </c:pt>
                <c:pt idx="399">
                  <c:v>309</c:v>
                </c:pt>
                <c:pt idx="400">
                  <c:v>309</c:v>
                </c:pt>
                <c:pt idx="401">
                  <c:v>310</c:v>
                </c:pt>
                <c:pt idx="402">
                  <c:v>310</c:v>
                </c:pt>
                <c:pt idx="403">
                  <c:v>310</c:v>
                </c:pt>
                <c:pt idx="404">
                  <c:v>310</c:v>
                </c:pt>
                <c:pt idx="405">
                  <c:v>310</c:v>
                </c:pt>
                <c:pt idx="406">
                  <c:v>310</c:v>
                </c:pt>
                <c:pt idx="407">
                  <c:v>310</c:v>
                </c:pt>
                <c:pt idx="408">
                  <c:v>310</c:v>
                </c:pt>
                <c:pt idx="409">
                  <c:v>310</c:v>
                </c:pt>
                <c:pt idx="410">
                  <c:v>310</c:v>
                </c:pt>
                <c:pt idx="411">
                  <c:v>310</c:v>
                </c:pt>
                <c:pt idx="412">
                  <c:v>310</c:v>
                </c:pt>
                <c:pt idx="413">
                  <c:v>311</c:v>
                </c:pt>
                <c:pt idx="414">
                  <c:v>311</c:v>
                </c:pt>
                <c:pt idx="415">
                  <c:v>311</c:v>
                </c:pt>
                <c:pt idx="416">
                  <c:v>311</c:v>
                </c:pt>
                <c:pt idx="417">
                  <c:v>311</c:v>
                </c:pt>
                <c:pt idx="418">
                  <c:v>311</c:v>
                </c:pt>
                <c:pt idx="419">
                  <c:v>311</c:v>
                </c:pt>
                <c:pt idx="420">
                  <c:v>311</c:v>
                </c:pt>
                <c:pt idx="421">
                  <c:v>311</c:v>
                </c:pt>
                <c:pt idx="422">
                  <c:v>311</c:v>
                </c:pt>
                <c:pt idx="423">
                  <c:v>312</c:v>
                </c:pt>
                <c:pt idx="424">
                  <c:v>312</c:v>
                </c:pt>
                <c:pt idx="425">
                  <c:v>312</c:v>
                </c:pt>
                <c:pt idx="426">
                  <c:v>312</c:v>
                </c:pt>
                <c:pt idx="427">
                  <c:v>312</c:v>
                </c:pt>
                <c:pt idx="428">
                  <c:v>312</c:v>
                </c:pt>
                <c:pt idx="429">
                  <c:v>312</c:v>
                </c:pt>
                <c:pt idx="430">
                  <c:v>312</c:v>
                </c:pt>
                <c:pt idx="431">
                  <c:v>312</c:v>
                </c:pt>
                <c:pt idx="432">
                  <c:v>312</c:v>
                </c:pt>
                <c:pt idx="433">
                  <c:v>312</c:v>
                </c:pt>
                <c:pt idx="434">
                  <c:v>312</c:v>
                </c:pt>
                <c:pt idx="435">
                  <c:v>312</c:v>
                </c:pt>
                <c:pt idx="436">
                  <c:v>313</c:v>
                </c:pt>
                <c:pt idx="437">
                  <c:v>313</c:v>
                </c:pt>
                <c:pt idx="438">
                  <c:v>313</c:v>
                </c:pt>
                <c:pt idx="439">
                  <c:v>313</c:v>
                </c:pt>
                <c:pt idx="440">
                  <c:v>313</c:v>
                </c:pt>
                <c:pt idx="441">
                  <c:v>313</c:v>
                </c:pt>
                <c:pt idx="442">
                  <c:v>313</c:v>
                </c:pt>
                <c:pt idx="443">
                  <c:v>314</c:v>
                </c:pt>
                <c:pt idx="444">
                  <c:v>313</c:v>
                </c:pt>
                <c:pt idx="445">
                  <c:v>313</c:v>
                </c:pt>
                <c:pt idx="446">
                  <c:v>313</c:v>
                </c:pt>
                <c:pt idx="447">
                  <c:v>313</c:v>
                </c:pt>
                <c:pt idx="448">
                  <c:v>313</c:v>
                </c:pt>
                <c:pt idx="449">
                  <c:v>313</c:v>
                </c:pt>
                <c:pt idx="450">
                  <c:v>314</c:v>
                </c:pt>
                <c:pt idx="451">
                  <c:v>314</c:v>
                </c:pt>
                <c:pt idx="452">
                  <c:v>314</c:v>
                </c:pt>
                <c:pt idx="453">
                  <c:v>314</c:v>
                </c:pt>
                <c:pt idx="454">
                  <c:v>314</c:v>
                </c:pt>
                <c:pt idx="455">
                  <c:v>314</c:v>
                </c:pt>
                <c:pt idx="456">
                  <c:v>314</c:v>
                </c:pt>
                <c:pt idx="457">
                  <c:v>314</c:v>
                </c:pt>
                <c:pt idx="458">
                  <c:v>314</c:v>
                </c:pt>
                <c:pt idx="459">
                  <c:v>315</c:v>
                </c:pt>
                <c:pt idx="460">
                  <c:v>315</c:v>
                </c:pt>
                <c:pt idx="461">
                  <c:v>315</c:v>
                </c:pt>
                <c:pt idx="462">
                  <c:v>315</c:v>
                </c:pt>
                <c:pt idx="463">
                  <c:v>315</c:v>
                </c:pt>
                <c:pt idx="464">
                  <c:v>315</c:v>
                </c:pt>
                <c:pt idx="465">
                  <c:v>315</c:v>
                </c:pt>
                <c:pt idx="466">
                  <c:v>316</c:v>
                </c:pt>
                <c:pt idx="467">
                  <c:v>316</c:v>
                </c:pt>
                <c:pt idx="468">
                  <c:v>316</c:v>
                </c:pt>
                <c:pt idx="469">
                  <c:v>316</c:v>
                </c:pt>
                <c:pt idx="470">
                  <c:v>316</c:v>
                </c:pt>
                <c:pt idx="471">
                  <c:v>316</c:v>
                </c:pt>
                <c:pt idx="472">
                  <c:v>316</c:v>
                </c:pt>
                <c:pt idx="473">
                  <c:v>316</c:v>
                </c:pt>
                <c:pt idx="474">
                  <c:v>316</c:v>
                </c:pt>
                <c:pt idx="475">
                  <c:v>316</c:v>
                </c:pt>
                <c:pt idx="476">
                  <c:v>317</c:v>
                </c:pt>
                <c:pt idx="477">
                  <c:v>317</c:v>
                </c:pt>
                <c:pt idx="478">
                  <c:v>317</c:v>
                </c:pt>
                <c:pt idx="479">
                  <c:v>317</c:v>
                </c:pt>
                <c:pt idx="480">
                  <c:v>317</c:v>
                </c:pt>
                <c:pt idx="481">
                  <c:v>317</c:v>
                </c:pt>
                <c:pt idx="482">
                  <c:v>318</c:v>
                </c:pt>
                <c:pt idx="483">
                  <c:v>318</c:v>
                </c:pt>
                <c:pt idx="484">
                  <c:v>318</c:v>
                </c:pt>
                <c:pt idx="485">
                  <c:v>318</c:v>
                </c:pt>
                <c:pt idx="486">
                  <c:v>318</c:v>
                </c:pt>
                <c:pt idx="487">
                  <c:v>318</c:v>
                </c:pt>
                <c:pt idx="488">
                  <c:v>318</c:v>
                </c:pt>
                <c:pt idx="489">
                  <c:v>318</c:v>
                </c:pt>
                <c:pt idx="490">
                  <c:v>318</c:v>
                </c:pt>
                <c:pt idx="491">
                  <c:v>318</c:v>
                </c:pt>
                <c:pt idx="492">
                  <c:v>318</c:v>
                </c:pt>
                <c:pt idx="493">
                  <c:v>319</c:v>
                </c:pt>
                <c:pt idx="494">
                  <c:v>319</c:v>
                </c:pt>
                <c:pt idx="495">
                  <c:v>318</c:v>
                </c:pt>
                <c:pt idx="496">
                  <c:v>319</c:v>
                </c:pt>
                <c:pt idx="497">
                  <c:v>319</c:v>
                </c:pt>
                <c:pt idx="498">
                  <c:v>319</c:v>
                </c:pt>
                <c:pt idx="499">
                  <c:v>319</c:v>
                </c:pt>
                <c:pt idx="500">
                  <c:v>319</c:v>
                </c:pt>
                <c:pt idx="501">
                  <c:v>319</c:v>
                </c:pt>
                <c:pt idx="502">
                  <c:v>319</c:v>
                </c:pt>
                <c:pt idx="503">
                  <c:v>319</c:v>
                </c:pt>
                <c:pt idx="504">
                  <c:v>319</c:v>
                </c:pt>
                <c:pt idx="505">
                  <c:v>319</c:v>
                </c:pt>
                <c:pt idx="506">
                  <c:v>319</c:v>
                </c:pt>
                <c:pt idx="507">
                  <c:v>319</c:v>
                </c:pt>
                <c:pt idx="508">
                  <c:v>319</c:v>
                </c:pt>
                <c:pt idx="509">
                  <c:v>319</c:v>
                </c:pt>
                <c:pt idx="510">
                  <c:v>319</c:v>
                </c:pt>
                <c:pt idx="511">
                  <c:v>319</c:v>
                </c:pt>
                <c:pt idx="512">
                  <c:v>319</c:v>
                </c:pt>
                <c:pt idx="513">
                  <c:v>319</c:v>
                </c:pt>
                <c:pt idx="514">
                  <c:v>320</c:v>
                </c:pt>
                <c:pt idx="515">
                  <c:v>319</c:v>
                </c:pt>
                <c:pt idx="516">
                  <c:v>320</c:v>
                </c:pt>
                <c:pt idx="517">
                  <c:v>320</c:v>
                </c:pt>
                <c:pt idx="518">
                  <c:v>320</c:v>
                </c:pt>
                <c:pt idx="519">
                  <c:v>320</c:v>
                </c:pt>
                <c:pt idx="520">
                  <c:v>320</c:v>
                </c:pt>
                <c:pt idx="521">
                  <c:v>320</c:v>
                </c:pt>
                <c:pt idx="522">
                  <c:v>320</c:v>
                </c:pt>
                <c:pt idx="523">
                  <c:v>320</c:v>
                </c:pt>
                <c:pt idx="524">
                  <c:v>320</c:v>
                </c:pt>
                <c:pt idx="525">
                  <c:v>320</c:v>
                </c:pt>
                <c:pt idx="526">
                  <c:v>320</c:v>
                </c:pt>
                <c:pt idx="527">
                  <c:v>320</c:v>
                </c:pt>
                <c:pt idx="528">
                  <c:v>320</c:v>
                </c:pt>
                <c:pt idx="529">
                  <c:v>321</c:v>
                </c:pt>
                <c:pt idx="530">
                  <c:v>321</c:v>
                </c:pt>
                <c:pt idx="531">
                  <c:v>321</c:v>
                </c:pt>
                <c:pt idx="532">
                  <c:v>321</c:v>
                </c:pt>
                <c:pt idx="533">
                  <c:v>321</c:v>
                </c:pt>
                <c:pt idx="534">
                  <c:v>321</c:v>
                </c:pt>
                <c:pt idx="535">
                  <c:v>321</c:v>
                </c:pt>
                <c:pt idx="536">
                  <c:v>321</c:v>
                </c:pt>
                <c:pt idx="537">
                  <c:v>322</c:v>
                </c:pt>
                <c:pt idx="538">
                  <c:v>322</c:v>
                </c:pt>
                <c:pt idx="539">
                  <c:v>322</c:v>
                </c:pt>
                <c:pt idx="540">
                  <c:v>322</c:v>
                </c:pt>
                <c:pt idx="541">
                  <c:v>322</c:v>
                </c:pt>
                <c:pt idx="542">
                  <c:v>322</c:v>
                </c:pt>
                <c:pt idx="543">
                  <c:v>323</c:v>
                </c:pt>
                <c:pt idx="544">
                  <c:v>323</c:v>
                </c:pt>
                <c:pt idx="545">
                  <c:v>323</c:v>
                </c:pt>
                <c:pt idx="546">
                  <c:v>323</c:v>
                </c:pt>
                <c:pt idx="547">
                  <c:v>323</c:v>
                </c:pt>
                <c:pt idx="548">
                  <c:v>323</c:v>
                </c:pt>
                <c:pt idx="549">
                  <c:v>324</c:v>
                </c:pt>
                <c:pt idx="550">
                  <c:v>324</c:v>
                </c:pt>
                <c:pt idx="551">
                  <c:v>324</c:v>
                </c:pt>
                <c:pt idx="552">
                  <c:v>324</c:v>
                </c:pt>
                <c:pt idx="553">
                  <c:v>324</c:v>
                </c:pt>
                <c:pt idx="554">
                  <c:v>324</c:v>
                </c:pt>
                <c:pt idx="555">
                  <c:v>324</c:v>
                </c:pt>
                <c:pt idx="556">
                  <c:v>324</c:v>
                </c:pt>
                <c:pt idx="557">
                  <c:v>324</c:v>
                </c:pt>
                <c:pt idx="558">
                  <c:v>324</c:v>
                </c:pt>
                <c:pt idx="559">
                  <c:v>324</c:v>
                </c:pt>
                <c:pt idx="560">
                  <c:v>325</c:v>
                </c:pt>
                <c:pt idx="561">
                  <c:v>325</c:v>
                </c:pt>
                <c:pt idx="562">
                  <c:v>325</c:v>
                </c:pt>
                <c:pt idx="563">
                  <c:v>325</c:v>
                </c:pt>
                <c:pt idx="564">
                  <c:v>325</c:v>
                </c:pt>
                <c:pt idx="565">
                  <c:v>325</c:v>
                </c:pt>
                <c:pt idx="566">
                  <c:v>325</c:v>
                </c:pt>
                <c:pt idx="567">
                  <c:v>326</c:v>
                </c:pt>
                <c:pt idx="568">
                  <c:v>327</c:v>
                </c:pt>
                <c:pt idx="569">
                  <c:v>327</c:v>
                </c:pt>
                <c:pt idx="570">
                  <c:v>327</c:v>
                </c:pt>
                <c:pt idx="571">
                  <c:v>327</c:v>
                </c:pt>
                <c:pt idx="572">
                  <c:v>327</c:v>
                </c:pt>
                <c:pt idx="573">
                  <c:v>327</c:v>
                </c:pt>
                <c:pt idx="574">
                  <c:v>327</c:v>
                </c:pt>
                <c:pt idx="575">
                  <c:v>327</c:v>
                </c:pt>
                <c:pt idx="576">
                  <c:v>327</c:v>
                </c:pt>
                <c:pt idx="577">
                  <c:v>328</c:v>
                </c:pt>
                <c:pt idx="578">
                  <c:v>327</c:v>
                </c:pt>
                <c:pt idx="579">
                  <c:v>328</c:v>
                </c:pt>
                <c:pt idx="580">
                  <c:v>328</c:v>
                </c:pt>
                <c:pt idx="581">
                  <c:v>328</c:v>
                </c:pt>
                <c:pt idx="582">
                  <c:v>328</c:v>
                </c:pt>
                <c:pt idx="583">
                  <c:v>328</c:v>
                </c:pt>
                <c:pt idx="584">
                  <c:v>328</c:v>
                </c:pt>
                <c:pt idx="585">
                  <c:v>329</c:v>
                </c:pt>
                <c:pt idx="586">
                  <c:v>329</c:v>
                </c:pt>
                <c:pt idx="587">
                  <c:v>329</c:v>
                </c:pt>
                <c:pt idx="588">
                  <c:v>329</c:v>
                </c:pt>
                <c:pt idx="589">
                  <c:v>329</c:v>
                </c:pt>
                <c:pt idx="590">
                  <c:v>329</c:v>
                </c:pt>
                <c:pt idx="591">
                  <c:v>329</c:v>
                </c:pt>
                <c:pt idx="592">
                  <c:v>329</c:v>
                </c:pt>
                <c:pt idx="593">
                  <c:v>329</c:v>
                </c:pt>
                <c:pt idx="594">
                  <c:v>330</c:v>
                </c:pt>
                <c:pt idx="595">
                  <c:v>330</c:v>
                </c:pt>
                <c:pt idx="596">
                  <c:v>330</c:v>
                </c:pt>
                <c:pt idx="597">
                  <c:v>330</c:v>
                </c:pt>
                <c:pt idx="598">
                  <c:v>330</c:v>
                </c:pt>
                <c:pt idx="599">
                  <c:v>330</c:v>
                </c:pt>
                <c:pt idx="600">
                  <c:v>330</c:v>
                </c:pt>
                <c:pt idx="601">
                  <c:v>330</c:v>
                </c:pt>
                <c:pt idx="602">
                  <c:v>330</c:v>
                </c:pt>
                <c:pt idx="603">
                  <c:v>330</c:v>
                </c:pt>
                <c:pt idx="604">
                  <c:v>331</c:v>
                </c:pt>
                <c:pt idx="605">
                  <c:v>331</c:v>
                </c:pt>
                <c:pt idx="606">
                  <c:v>331</c:v>
                </c:pt>
                <c:pt idx="607">
                  <c:v>331</c:v>
                </c:pt>
                <c:pt idx="608">
                  <c:v>331</c:v>
                </c:pt>
                <c:pt idx="609">
                  <c:v>331</c:v>
                </c:pt>
                <c:pt idx="610">
                  <c:v>331</c:v>
                </c:pt>
                <c:pt idx="611">
                  <c:v>331</c:v>
                </c:pt>
                <c:pt idx="612">
                  <c:v>331</c:v>
                </c:pt>
                <c:pt idx="613">
                  <c:v>331</c:v>
                </c:pt>
                <c:pt idx="614">
                  <c:v>331</c:v>
                </c:pt>
                <c:pt idx="615">
                  <c:v>331</c:v>
                </c:pt>
                <c:pt idx="616">
                  <c:v>331</c:v>
                </c:pt>
                <c:pt idx="617">
                  <c:v>331</c:v>
                </c:pt>
                <c:pt idx="618">
                  <c:v>331</c:v>
                </c:pt>
                <c:pt idx="619">
                  <c:v>331</c:v>
                </c:pt>
                <c:pt idx="620">
                  <c:v>331</c:v>
                </c:pt>
                <c:pt idx="621">
                  <c:v>331</c:v>
                </c:pt>
                <c:pt idx="622">
                  <c:v>331</c:v>
                </c:pt>
                <c:pt idx="623">
                  <c:v>331</c:v>
                </c:pt>
                <c:pt idx="624">
                  <c:v>332</c:v>
                </c:pt>
                <c:pt idx="625">
                  <c:v>332</c:v>
                </c:pt>
                <c:pt idx="626">
                  <c:v>332</c:v>
                </c:pt>
                <c:pt idx="627">
                  <c:v>332</c:v>
                </c:pt>
                <c:pt idx="628">
                  <c:v>331</c:v>
                </c:pt>
                <c:pt idx="629">
                  <c:v>332</c:v>
                </c:pt>
                <c:pt idx="630">
                  <c:v>332</c:v>
                </c:pt>
                <c:pt idx="631">
                  <c:v>332</c:v>
                </c:pt>
                <c:pt idx="632">
                  <c:v>332</c:v>
                </c:pt>
                <c:pt idx="633">
                  <c:v>332</c:v>
                </c:pt>
                <c:pt idx="634">
                  <c:v>332</c:v>
                </c:pt>
                <c:pt idx="635">
                  <c:v>332</c:v>
                </c:pt>
                <c:pt idx="636">
                  <c:v>333</c:v>
                </c:pt>
                <c:pt idx="637">
                  <c:v>332</c:v>
                </c:pt>
                <c:pt idx="638">
                  <c:v>332</c:v>
                </c:pt>
                <c:pt idx="639">
                  <c:v>332</c:v>
                </c:pt>
                <c:pt idx="640">
                  <c:v>333</c:v>
                </c:pt>
                <c:pt idx="641">
                  <c:v>332</c:v>
                </c:pt>
                <c:pt idx="642">
                  <c:v>333</c:v>
                </c:pt>
                <c:pt idx="643">
                  <c:v>333</c:v>
                </c:pt>
                <c:pt idx="644">
                  <c:v>333</c:v>
                </c:pt>
                <c:pt idx="645">
                  <c:v>333</c:v>
                </c:pt>
                <c:pt idx="646">
                  <c:v>333</c:v>
                </c:pt>
                <c:pt idx="647">
                  <c:v>333</c:v>
                </c:pt>
                <c:pt idx="648">
                  <c:v>333</c:v>
                </c:pt>
                <c:pt idx="649">
                  <c:v>334</c:v>
                </c:pt>
                <c:pt idx="650">
                  <c:v>334</c:v>
                </c:pt>
                <c:pt idx="651">
                  <c:v>334</c:v>
                </c:pt>
                <c:pt idx="652">
                  <c:v>334</c:v>
                </c:pt>
                <c:pt idx="653">
                  <c:v>334</c:v>
                </c:pt>
                <c:pt idx="654">
                  <c:v>334</c:v>
                </c:pt>
                <c:pt idx="655">
                  <c:v>334</c:v>
                </c:pt>
                <c:pt idx="656">
                  <c:v>334</c:v>
                </c:pt>
                <c:pt idx="657">
                  <c:v>334</c:v>
                </c:pt>
                <c:pt idx="658">
                  <c:v>334</c:v>
                </c:pt>
                <c:pt idx="659">
                  <c:v>334</c:v>
                </c:pt>
                <c:pt idx="660">
                  <c:v>334</c:v>
                </c:pt>
                <c:pt idx="661">
                  <c:v>334</c:v>
                </c:pt>
                <c:pt idx="662">
                  <c:v>335</c:v>
                </c:pt>
                <c:pt idx="663">
                  <c:v>335</c:v>
                </c:pt>
                <c:pt idx="664">
                  <c:v>335</c:v>
                </c:pt>
                <c:pt idx="665">
                  <c:v>335</c:v>
                </c:pt>
                <c:pt idx="666">
                  <c:v>336</c:v>
                </c:pt>
                <c:pt idx="667">
                  <c:v>335</c:v>
                </c:pt>
                <c:pt idx="668">
                  <c:v>335</c:v>
                </c:pt>
                <c:pt idx="669">
                  <c:v>335</c:v>
                </c:pt>
                <c:pt idx="670">
                  <c:v>336</c:v>
                </c:pt>
                <c:pt idx="671">
                  <c:v>336</c:v>
                </c:pt>
                <c:pt idx="672">
                  <c:v>336</c:v>
                </c:pt>
                <c:pt idx="673">
                  <c:v>336</c:v>
                </c:pt>
                <c:pt idx="674">
                  <c:v>336</c:v>
                </c:pt>
                <c:pt idx="675">
                  <c:v>336</c:v>
                </c:pt>
                <c:pt idx="676">
                  <c:v>336</c:v>
                </c:pt>
                <c:pt idx="677">
                  <c:v>336</c:v>
                </c:pt>
                <c:pt idx="678">
                  <c:v>337</c:v>
                </c:pt>
                <c:pt idx="679">
                  <c:v>337</c:v>
                </c:pt>
                <c:pt idx="680">
                  <c:v>337</c:v>
                </c:pt>
                <c:pt idx="681">
                  <c:v>337</c:v>
                </c:pt>
                <c:pt idx="682">
                  <c:v>337</c:v>
                </c:pt>
                <c:pt idx="683">
                  <c:v>337</c:v>
                </c:pt>
                <c:pt idx="684">
                  <c:v>337</c:v>
                </c:pt>
                <c:pt idx="685">
                  <c:v>337</c:v>
                </c:pt>
                <c:pt idx="686">
                  <c:v>337</c:v>
                </c:pt>
                <c:pt idx="687">
                  <c:v>337</c:v>
                </c:pt>
                <c:pt idx="688">
                  <c:v>338</c:v>
                </c:pt>
                <c:pt idx="689">
                  <c:v>338</c:v>
                </c:pt>
                <c:pt idx="690">
                  <c:v>337</c:v>
                </c:pt>
                <c:pt idx="691">
                  <c:v>338</c:v>
                </c:pt>
                <c:pt idx="692">
                  <c:v>338</c:v>
                </c:pt>
                <c:pt idx="693">
                  <c:v>338</c:v>
                </c:pt>
                <c:pt idx="694">
                  <c:v>338</c:v>
                </c:pt>
                <c:pt idx="695">
                  <c:v>338</c:v>
                </c:pt>
                <c:pt idx="696">
                  <c:v>338</c:v>
                </c:pt>
                <c:pt idx="697">
                  <c:v>339</c:v>
                </c:pt>
                <c:pt idx="698">
                  <c:v>339</c:v>
                </c:pt>
                <c:pt idx="699">
                  <c:v>339</c:v>
                </c:pt>
                <c:pt idx="700">
                  <c:v>339</c:v>
                </c:pt>
                <c:pt idx="701">
                  <c:v>339</c:v>
                </c:pt>
                <c:pt idx="702">
                  <c:v>339</c:v>
                </c:pt>
                <c:pt idx="703">
                  <c:v>339</c:v>
                </c:pt>
                <c:pt idx="704">
                  <c:v>340</c:v>
                </c:pt>
                <c:pt idx="705">
                  <c:v>340</c:v>
                </c:pt>
                <c:pt idx="706">
                  <c:v>340</c:v>
                </c:pt>
                <c:pt idx="707">
                  <c:v>340</c:v>
                </c:pt>
                <c:pt idx="708">
                  <c:v>340</c:v>
                </c:pt>
                <c:pt idx="709">
                  <c:v>341</c:v>
                </c:pt>
                <c:pt idx="710">
                  <c:v>341</c:v>
                </c:pt>
                <c:pt idx="711">
                  <c:v>341</c:v>
                </c:pt>
                <c:pt idx="712">
                  <c:v>341</c:v>
                </c:pt>
                <c:pt idx="713">
                  <c:v>341</c:v>
                </c:pt>
                <c:pt idx="714">
                  <c:v>341</c:v>
                </c:pt>
                <c:pt idx="715">
                  <c:v>341</c:v>
                </c:pt>
                <c:pt idx="716">
                  <c:v>341</c:v>
                </c:pt>
                <c:pt idx="717">
                  <c:v>341</c:v>
                </c:pt>
                <c:pt idx="718">
                  <c:v>341</c:v>
                </c:pt>
                <c:pt idx="719">
                  <c:v>342</c:v>
                </c:pt>
                <c:pt idx="720">
                  <c:v>342</c:v>
                </c:pt>
                <c:pt idx="721">
                  <c:v>342</c:v>
                </c:pt>
                <c:pt idx="722">
                  <c:v>342</c:v>
                </c:pt>
                <c:pt idx="723">
                  <c:v>342</c:v>
                </c:pt>
                <c:pt idx="724">
                  <c:v>343</c:v>
                </c:pt>
                <c:pt idx="725">
                  <c:v>343</c:v>
                </c:pt>
                <c:pt idx="726">
                  <c:v>343</c:v>
                </c:pt>
                <c:pt idx="727">
                  <c:v>343</c:v>
                </c:pt>
                <c:pt idx="728">
                  <c:v>343</c:v>
                </c:pt>
                <c:pt idx="729">
                  <c:v>343</c:v>
                </c:pt>
                <c:pt idx="730">
                  <c:v>344</c:v>
                </c:pt>
                <c:pt idx="731">
                  <c:v>343</c:v>
                </c:pt>
                <c:pt idx="732">
                  <c:v>344</c:v>
                </c:pt>
                <c:pt idx="733">
                  <c:v>344</c:v>
                </c:pt>
                <c:pt idx="734">
                  <c:v>344</c:v>
                </c:pt>
                <c:pt idx="735">
                  <c:v>344</c:v>
                </c:pt>
                <c:pt idx="736">
                  <c:v>344</c:v>
                </c:pt>
                <c:pt idx="737">
                  <c:v>344</c:v>
                </c:pt>
                <c:pt idx="738">
                  <c:v>344</c:v>
                </c:pt>
                <c:pt idx="739">
                  <c:v>345</c:v>
                </c:pt>
                <c:pt idx="740">
                  <c:v>345</c:v>
                </c:pt>
                <c:pt idx="741">
                  <c:v>345</c:v>
                </c:pt>
                <c:pt idx="742">
                  <c:v>345</c:v>
                </c:pt>
                <c:pt idx="743">
                  <c:v>346</c:v>
                </c:pt>
                <c:pt idx="744">
                  <c:v>346</c:v>
                </c:pt>
                <c:pt idx="745">
                  <c:v>346</c:v>
                </c:pt>
                <c:pt idx="746">
                  <c:v>346</c:v>
                </c:pt>
                <c:pt idx="747">
                  <c:v>346</c:v>
                </c:pt>
                <c:pt idx="748">
                  <c:v>346</c:v>
                </c:pt>
                <c:pt idx="749">
                  <c:v>346</c:v>
                </c:pt>
                <c:pt idx="750">
                  <c:v>346</c:v>
                </c:pt>
                <c:pt idx="751">
                  <c:v>346</c:v>
                </c:pt>
                <c:pt idx="752">
                  <c:v>347</c:v>
                </c:pt>
                <c:pt idx="753">
                  <c:v>347</c:v>
                </c:pt>
                <c:pt idx="754">
                  <c:v>347</c:v>
                </c:pt>
                <c:pt idx="755">
                  <c:v>347</c:v>
                </c:pt>
                <c:pt idx="756">
                  <c:v>347</c:v>
                </c:pt>
                <c:pt idx="757">
                  <c:v>348</c:v>
                </c:pt>
                <c:pt idx="758">
                  <c:v>348</c:v>
                </c:pt>
                <c:pt idx="759">
                  <c:v>348</c:v>
                </c:pt>
                <c:pt idx="760">
                  <c:v>348</c:v>
                </c:pt>
                <c:pt idx="761">
                  <c:v>348</c:v>
                </c:pt>
                <c:pt idx="762">
                  <c:v>349</c:v>
                </c:pt>
                <c:pt idx="763">
                  <c:v>349</c:v>
                </c:pt>
                <c:pt idx="764">
                  <c:v>349</c:v>
                </c:pt>
                <c:pt idx="765">
                  <c:v>349</c:v>
                </c:pt>
                <c:pt idx="766">
                  <c:v>349</c:v>
                </c:pt>
                <c:pt idx="767">
                  <c:v>349</c:v>
                </c:pt>
                <c:pt idx="768">
                  <c:v>349</c:v>
                </c:pt>
                <c:pt idx="769">
                  <c:v>349</c:v>
                </c:pt>
                <c:pt idx="770">
                  <c:v>349</c:v>
                </c:pt>
                <c:pt idx="771">
                  <c:v>349</c:v>
                </c:pt>
                <c:pt idx="772">
                  <c:v>350</c:v>
                </c:pt>
                <c:pt idx="773">
                  <c:v>350</c:v>
                </c:pt>
                <c:pt idx="774">
                  <c:v>350</c:v>
                </c:pt>
                <c:pt idx="775">
                  <c:v>350</c:v>
                </c:pt>
                <c:pt idx="776">
                  <c:v>350</c:v>
                </c:pt>
                <c:pt idx="777">
                  <c:v>350</c:v>
                </c:pt>
                <c:pt idx="778">
                  <c:v>350</c:v>
                </c:pt>
                <c:pt idx="779">
                  <c:v>351</c:v>
                </c:pt>
                <c:pt idx="780">
                  <c:v>351</c:v>
                </c:pt>
                <c:pt idx="781">
                  <c:v>351</c:v>
                </c:pt>
                <c:pt idx="782">
                  <c:v>351</c:v>
                </c:pt>
                <c:pt idx="783">
                  <c:v>351</c:v>
                </c:pt>
                <c:pt idx="784">
                  <c:v>352</c:v>
                </c:pt>
                <c:pt idx="785">
                  <c:v>352</c:v>
                </c:pt>
                <c:pt idx="786">
                  <c:v>352</c:v>
                </c:pt>
                <c:pt idx="787">
                  <c:v>352</c:v>
                </c:pt>
                <c:pt idx="788">
                  <c:v>352</c:v>
                </c:pt>
                <c:pt idx="789">
                  <c:v>353</c:v>
                </c:pt>
                <c:pt idx="790">
                  <c:v>353</c:v>
                </c:pt>
                <c:pt idx="791">
                  <c:v>353</c:v>
                </c:pt>
                <c:pt idx="792">
                  <c:v>353</c:v>
                </c:pt>
                <c:pt idx="793">
                  <c:v>354</c:v>
                </c:pt>
                <c:pt idx="794">
                  <c:v>354</c:v>
                </c:pt>
                <c:pt idx="795">
                  <c:v>354</c:v>
                </c:pt>
                <c:pt idx="796">
                  <c:v>354</c:v>
                </c:pt>
                <c:pt idx="797">
                  <c:v>355</c:v>
                </c:pt>
                <c:pt idx="798">
                  <c:v>355</c:v>
                </c:pt>
                <c:pt idx="799">
                  <c:v>355</c:v>
                </c:pt>
                <c:pt idx="800">
                  <c:v>355</c:v>
                </c:pt>
                <c:pt idx="801">
                  <c:v>355</c:v>
                </c:pt>
                <c:pt idx="802">
                  <c:v>356</c:v>
                </c:pt>
                <c:pt idx="803">
                  <c:v>356</c:v>
                </c:pt>
                <c:pt idx="804">
                  <c:v>356</c:v>
                </c:pt>
                <c:pt idx="805">
                  <c:v>356</c:v>
                </c:pt>
                <c:pt idx="806">
                  <c:v>356</c:v>
                </c:pt>
                <c:pt idx="807">
                  <c:v>357</c:v>
                </c:pt>
                <c:pt idx="808">
                  <c:v>357</c:v>
                </c:pt>
                <c:pt idx="809">
                  <c:v>357</c:v>
                </c:pt>
                <c:pt idx="810">
                  <c:v>357</c:v>
                </c:pt>
                <c:pt idx="811">
                  <c:v>357</c:v>
                </c:pt>
                <c:pt idx="812">
                  <c:v>358</c:v>
                </c:pt>
                <c:pt idx="813">
                  <c:v>358</c:v>
                </c:pt>
                <c:pt idx="814">
                  <c:v>358</c:v>
                </c:pt>
                <c:pt idx="815">
                  <c:v>358</c:v>
                </c:pt>
                <c:pt idx="816">
                  <c:v>358</c:v>
                </c:pt>
                <c:pt idx="817">
                  <c:v>359</c:v>
                </c:pt>
                <c:pt idx="818">
                  <c:v>359</c:v>
                </c:pt>
                <c:pt idx="819">
                  <c:v>360</c:v>
                </c:pt>
                <c:pt idx="820">
                  <c:v>360</c:v>
                </c:pt>
                <c:pt idx="821">
                  <c:v>360</c:v>
                </c:pt>
                <c:pt idx="822">
                  <c:v>360</c:v>
                </c:pt>
                <c:pt idx="823">
                  <c:v>360</c:v>
                </c:pt>
                <c:pt idx="824">
                  <c:v>360</c:v>
                </c:pt>
                <c:pt idx="825">
                  <c:v>360</c:v>
                </c:pt>
                <c:pt idx="826">
                  <c:v>361</c:v>
                </c:pt>
                <c:pt idx="827">
                  <c:v>361</c:v>
                </c:pt>
                <c:pt idx="828">
                  <c:v>361</c:v>
                </c:pt>
                <c:pt idx="829">
                  <c:v>361</c:v>
                </c:pt>
                <c:pt idx="830">
                  <c:v>361</c:v>
                </c:pt>
                <c:pt idx="831">
                  <c:v>361</c:v>
                </c:pt>
                <c:pt idx="832">
                  <c:v>362</c:v>
                </c:pt>
                <c:pt idx="833">
                  <c:v>362</c:v>
                </c:pt>
                <c:pt idx="834">
                  <c:v>362</c:v>
                </c:pt>
                <c:pt idx="835">
                  <c:v>362</c:v>
                </c:pt>
                <c:pt idx="836">
                  <c:v>362</c:v>
                </c:pt>
                <c:pt idx="837">
                  <c:v>362</c:v>
                </c:pt>
                <c:pt idx="838">
                  <c:v>363</c:v>
                </c:pt>
                <c:pt idx="839">
                  <c:v>362</c:v>
                </c:pt>
                <c:pt idx="840">
                  <c:v>363</c:v>
                </c:pt>
                <c:pt idx="841">
                  <c:v>363</c:v>
                </c:pt>
                <c:pt idx="842">
                  <c:v>363</c:v>
                </c:pt>
                <c:pt idx="843">
                  <c:v>363</c:v>
                </c:pt>
                <c:pt idx="844">
                  <c:v>363</c:v>
                </c:pt>
                <c:pt idx="845">
                  <c:v>363</c:v>
                </c:pt>
                <c:pt idx="846">
                  <c:v>363</c:v>
                </c:pt>
                <c:pt idx="847">
                  <c:v>363</c:v>
                </c:pt>
                <c:pt idx="848">
                  <c:v>363</c:v>
                </c:pt>
                <c:pt idx="849">
                  <c:v>364</c:v>
                </c:pt>
                <c:pt idx="850">
                  <c:v>364</c:v>
                </c:pt>
                <c:pt idx="851">
                  <c:v>364</c:v>
                </c:pt>
                <c:pt idx="852">
                  <c:v>364</c:v>
                </c:pt>
                <c:pt idx="853">
                  <c:v>364</c:v>
                </c:pt>
                <c:pt idx="854">
                  <c:v>364</c:v>
                </c:pt>
                <c:pt idx="855">
                  <c:v>365</c:v>
                </c:pt>
                <c:pt idx="856">
                  <c:v>365</c:v>
                </c:pt>
                <c:pt idx="857">
                  <c:v>365</c:v>
                </c:pt>
                <c:pt idx="858">
                  <c:v>365</c:v>
                </c:pt>
                <c:pt idx="859">
                  <c:v>365</c:v>
                </c:pt>
                <c:pt idx="860">
                  <c:v>365</c:v>
                </c:pt>
                <c:pt idx="861">
                  <c:v>365</c:v>
                </c:pt>
                <c:pt idx="862">
                  <c:v>366</c:v>
                </c:pt>
                <c:pt idx="863">
                  <c:v>366</c:v>
                </c:pt>
                <c:pt idx="864">
                  <c:v>366</c:v>
                </c:pt>
                <c:pt idx="865">
                  <c:v>366</c:v>
                </c:pt>
                <c:pt idx="866">
                  <c:v>366</c:v>
                </c:pt>
                <c:pt idx="867">
                  <c:v>366</c:v>
                </c:pt>
                <c:pt idx="868">
                  <c:v>366</c:v>
                </c:pt>
                <c:pt idx="869">
                  <c:v>367</c:v>
                </c:pt>
                <c:pt idx="870">
                  <c:v>367</c:v>
                </c:pt>
                <c:pt idx="871">
                  <c:v>367</c:v>
                </c:pt>
                <c:pt idx="872">
                  <c:v>367</c:v>
                </c:pt>
                <c:pt idx="873">
                  <c:v>367</c:v>
                </c:pt>
                <c:pt idx="874">
                  <c:v>367</c:v>
                </c:pt>
                <c:pt idx="875">
                  <c:v>367</c:v>
                </c:pt>
                <c:pt idx="876">
                  <c:v>367</c:v>
                </c:pt>
                <c:pt idx="877">
                  <c:v>367</c:v>
                </c:pt>
                <c:pt idx="878">
                  <c:v>368</c:v>
                </c:pt>
                <c:pt idx="879">
                  <c:v>368</c:v>
                </c:pt>
                <c:pt idx="880">
                  <c:v>369</c:v>
                </c:pt>
                <c:pt idx="881">
                  <c:v>369</c:v>
                </c:pt>
                <c:pt idx="882">
                  <c:v>369</c:v>
                </c:pt>
                <c:pt idx="883">
                  <c:v>369</c:v>
                </c:pt>
                <c:pt idx="884">
                  <c:v>369</c:v>
                </c:pt>
                <c:pt idx="885">
                  <c:v>370</c:v>
                </c:pt>
                <c:pt idx="886">
                  <c:v>370</c:v>
                </c:pt>
                <c:pt idx="887">
                  <c:v>370</c:v>
                </c:pt>
                <c:pt idx="888">
                  <c:v>370</c:v>
                </c:pt>
                <c:pt idx="889">
                  <c:v>371</c:v>
                </c:pt>
                <c:pt idx="890">
                  <c:v>370</c:v>
                </c:pt>
                <c:pt idx="891">
                  <c:v>371</c:v>
                </c:pt>
                <c:pt idx="892">
                  <c:v>371</c:v>
                </c:pt>
                <c:pt idx="893">
                  <c:v>371</c:v>
                </c:pt>
                <c:pt idx="894">
                  <c:v>371</c:v>
                </c:pt>
                <c:pt idx="895">
                  <c:v>371</c:v>
                </c:pt>
                <c:pt idx="896">
                  <c:v>372</c:v>
                </c:pt>
                <c:pt idx="897">
                  <c:v>371</c:v>
                </c:pt>
                <c:pt idx="898">
                  <c:v>372</c:v>
                </c:pt>
                <c:pt idx="899">
                  <c:v>372</c:v>
                </c:pt>
                <c:pt idx="900">
                  <c:v>372</c:v>
                </c:pt>
                <c:pt idx="901">
                  <c:v>372</c:v>
                </c:pt>
                <c:pt idx="902">
                  <c:v>372</c:v>
                </c:pt>
                <c:pt idx="903">
                  <c:v>372</c:v>
                </c:pt>
                <c:pt idx="904">
                  <c:v>372</c:v>
                </c:pt>
                <c:pt idx="905">
                  <c:v>373</c:v>
                </c:pt>
                <c:pt idx="906">
                  <c:v>373</c:v>
                </c:pt>
                <c:pt idx="907">
                  <c:v>373</c:v>
                </c:pt>
                <c:pt idx="908">
                  <c:v>373</c:v>
                </c:pt>
                <c:pt idx="909">
                  <c:v>373</c:v>
                </c:pt>
                <c:pt idx="910">
                  <c:v>374</c:v>
                </c:pt>
                <c:pt idx="911">
                  <c:v>373</c:v>
                </c:pt>
                <c:pt idx="912">
                  <c:v>374</c:v>
                </c:pt>
                <c:pt idx="913">
                  <c:v>374</c:v>
                </c:pt>
                <c:pt idx="914">
                  <c:v>374</c:v>
                </c:pt>
                <c:pt idx="915">
                  <c:v>374</c:v>
                </c:pt>
                <c:pt idx="916">
                  <c:v>374</c:v>
                </c:pt>
                <c:pt idx="917">
                  <c:v>374</c:v>
                </c:pt>
                <c:pt idx="918">
                  <c:v>374</c:v>
                </c:pt>
                <c:pt idx="919">
                  <c:v>375</c:v>
                </c:pt>
                <c:pt idx="920">
                  <c:v>375</c:v>
                </c:pt>
                <c:pt idx="921">
                  <c:v>375</c:v>
                </c:pt>
                <c:pt idx="922">
                  <c:v>375</c:v>
                </c:pt>
                <c:pt idx="923">
                  <c:v>375</c:v>
                </c:pt>
                <c:pt idx="924">
                  <c:v>375</c:v>
                </c:pt>
                <c:pt idx="925">
                  <c:v>376</c:v>
                </c:pt>
                <c:pt idx="926">
                  <c:v>376</c:v>
                </c:pt>
                <c:pt idx="927">
                  <c:v>376</c:v>
                </c:pt>
                <c:pt idx="928">
                  <c:v>376</c:v>
                </c:pt>
                <c:pt idx="929">
                  <c:v>376</c:v>
                </c:pt>
                <c:pt idx="930">
                  <c:v>376</c:v>
                </c:pt>
                <c:pt idx="931">
                  <c:v>376</c:v>
                </c:pt>
                <c:pt idx="932">
                  <c:v>376</c:v>
                </c:pt>
                <c:pt idx="933">
                  <c:v>377</c:v>
                </c:pt>
                <c:pt idx="934">
                  <c:v>377</c:v>
                </c:pt>
                <c:pt idx="935">
                  <c:v>377</c:v>
                </c:pt>
                <c:pt idx="936">
                  <c:v>378</c:v>
                </c:pt>
                <c:pt idx="937">
                  <c:v>378</c:v>
                </c:pt>
                <c:pt idx="938">
                  <c:v>377</c:v>
                </c:pt>
                <c:pt idx="939">
                  <c:v>377</c:v>
                </c:pt>
                <c:pt idx="940">
                  <c:v>378</c:v>
                </c:pt>
                <c:pt idx="941">
                  <c:v>378</c:v>
                </c:pt>
                <c:pt idx="942">
                  <c:v>378</c:v>
                </c:pt>
                <c:pt idx="943">
                  <c:v>378</c:v>
                </c:pt>
                <c:pt idx="944">
                  <c:v>378</c:v>
                </c:pt>
                <c:pt idx="945">
                  <c:v>379</c:v>
                </c:pt>
                <c:pt idx="946">
                  <c:v>379</c:v>
                </c:pt>
                <c:pt idx="947">
                  <c:v>379</c:v>
                </c:pt>
                <c:pt idx="948">
                  <c:v>379</c:v>
                </c:pt>
                <c:pt idx="949">
                  <c:v>379</c:v>
                </c:pt>
                <c:pt idx="950">
                  <c:v>379</c:v>
                </c:pt>
                <c:pt idx="951">
                  <c:v>379</c:v>
                </c:pt>
                <c:pt idx="952">
                  <c:v>379</c:v>
                </c:pt>
                <c:pt idx="953">
                  <c:v>380</c:v>
                </c:pt>
                <c:pt idx="954">
                  <c:v>380</c:v>
                </c:pt>
                <c:pt idx="955">
                  <c:v>380</c:v>
                </c:pt>
                <c:pt idx="956">
                  <c:v>380</c:v>
                </c:pt>
                <c:pt idx="957">
                  <c:v>380</c:v>
                </c:pt>
                <c:pt idx="958">
                  <c:v>380</c:v>
                </c:pt>
                <c:pt idx="959">
                  <c:v>380</c:v>
                </c:pt>
                <c:pt idx="960">
                  <c:v>381</c:v>
                </c:pt>
                <c:pt idx="961">
                  <c:v>381</c:v>
                </c:pt>
                <c:pt idx="962">
                  <c:v>381</c:v>
                </c:pt>
                <c:pt idx="963">
                  <c:v>382</c:v>
                </c:pt>
                <c:pt idx="964">
                  <c:v>382</c:v>
                </c:pt>
                <c:pt idx="965">
                  <c:v>382</c:v>
                </c:pt>
                <c:pt idx="966">
                  <c:v>383</c:v>
                </c:pt>
                <c:pt idx="967">
                  <c:v>383</c:v>
                </c:pt>
                <c:pt idx="968">
                  <c:v>383</c:v>
                </c:pt>
                <c:pt idx="969">
                  <c:v>384</c:v>
                </c:pt>
                <c:pt idx="970">
                  <c:v>384</c:v>
                </c:pt>
                <c:pt idx="971">
                  <c:v>385</c:v>
                </c:pt>
                <c:pt idx="972">
                  <c:v>384</c:v>
                </c:pt>
                <c:pt idx="973">
                  <c:v>384</c:v>
                </c:pt>
                <c:pt idx="974">
                  <c:v>385</c:v>
                </c:pt>
                <c:pt idx="975">
                  <c:v>385</c:v>
                </c:pt>
                <c:pt idx="976">
                  <c:v>385</c:v>
                </c:pt>
                <c:pt idx="977">
                  <c:v>385</c:v>
                </c:pt>
                <c:pt idx="978">
                  <c:v>385</c:v>
                </c:pt>
                <c:pt idx="979">
                  <c:v>385</c:v>
                </c:pt>
                <c:pt idx="980">
                  <c:v>386</c:v>
                </c:pt>
                <c:pt idx="981">
                  <c:v>386</c:v>
                </c:pt>
                <c:pt idx="982">
                  <c:v>386</c:v>
                </c:pt>
                <c:pt idx="983">
                  <c:v>387</c:v>
                </c:pt>
                <c:pt idx="984">
                  <c:v>387</c:v>
                </c:pt>
                <c:pt idx="985">
                  <c:v>388</c:v>
                </c:pt>
                <c:pt idx="986">
                  <c:v>387</c:v>
                </c:pt>
                <c:pt idx="987">
                  <c:v>387</c:v>
                </c:pt>
                <c:pt idx="988">
                  <c:v>387</c:v>
                </c:pt>
                <c:pt idx="989">
                  <c:v>388</c:v>
                </c:pt>
                <c:pt idx="990">
                  <c:v>388</c:v>
                </c:pt>
                <c:pt idx="991">
                  <c:v>388</c:v>
                </c:pt>
                <c:pt idx="992">
                  <c:v>388</c:v>
                </c:pt>
                <c:pt idx="993">
                  <c:v>389</c:v>
                </c:pt>
                <c:pt idx="994">
                  <c:v>389</c:v>
                </c:pt>
                <c:pt idx="995">
                  <c:v>389</c:v>
                </c:pt>
                <c:pt idx="996">
                  <c:v>390</c:v>
                </c:pt>
                <c:pt idx="997">
                  <c:v>390</c:v>
                </c:pt>
                <c:pt idx="998">
                  <c:v>390</c:v>
                </c:pt>
                <c:pt idx="999">
                  <c:v>390</c:v>
                </c:pt>
                <c:pt idx="1000">
                  <c:v>390</c:v>
                </c:pt>
                <c:pt idx="1001">
                  <c:v>390</c:v>
                </c:pt>
                <c:pt idx="1002">
                  <c:v>389</c:v>
                </c:pt>
                <c:pt idx="1003">
                  <c:v>388</c:v>
                </c:pt>
                <c:pt idx="1004">
                  <c:v>388</c:v>
                </c:pt>
                <c:pt idx="1005">
                  <c:v>387</c:v>
                </c:pt>
                <c:pt idx="1006">
                  <c:v>387</c:v>
                </c:pt>
                <c:pt idx="1007">
                  <c:v>385</c:v>
                </c:pt>
                <c:pt idx="1008">
                  <c:v>385</c:v>
                </c:pt>
                <c:pt idx="1009">
                  <c:v>384</c:v>
                </c:pt>
                <c:pt idx="1010">
                  <c:v>382</c:v>
                </c:pt>
                <c:pt idx="1011">
                  <c:v>380</c:v>
                </c:pt>
                <c:pt idx="1012">
                  <c:v>380</c:v>
                </c:pt>
                <c:pt idx="1013">
                  <c:v>380</c:v>
                </c:pt>
                <c:pt idx="1014">
                  <c:v>379</c:v>
                </c:pt>
                <c:pt idx="1015">
                  <c:v>378</c:v>
                </c:pt>
                <c:pt idx="1016">
                  <c:v>377</c:v>
                </c:pt>
                <c:pt idx="1017">
                  <c:v>377</c:v>
                </c:pt>
                <c:pt idx="1018">
                  <c:v>376</c:v>
                </c:pt>
                <c:pt idx="1019">
                  <c:v>376</c:v>
                </c:pt>
                <c:pt idx="1020">
                  <c:v>375</c:v>
                </c:pt>
                <c:pt idx="1021">
                  <c:v>374</c:v>
                </c:pt>
                <c:pt idx="1022">
                  <c:v>374</c:v>
                </c:pt>
                <c:pt idx="1023">
                  <c:v>374</c:v>
                </c:pt>
                <c:pt idx="1024">
                  <c:v>373</c:v>
                </c:pt>
                <c:pt idx="1025">
                  <c:v>373</c:v>
                </c:pt>
                <c:pt idx="1026">
                  <c:v>372</c:v>
                </c:pt>
                <c:pt idx="1027">
                  <c:v>372</c:v>
                </c:pt>
                <c:pt idx="1028">
                  <c:v>371</c:v>
                </c:pt>
                <c:pt idx="1029">
                  <c:v>371</c:v>
                </c:pt>
                <c:pt idx="1030">
                  <c:v>370</c:v>
                </c:pt>
                <c:pt idx="1031">
                  <c:v>370</c:v>
                </c:pt>
                <c:pt idx="1032">
                  <c:v>369</c:v>
                </c:pt>
                <c:pt idx="1033">
                  <c:v>357</c:v>
                </c:pt>
                <c:pt idx="1034">
                  <c:v/>
                </c:pt>
                <c:pt idx="1035">
                  <c:v/>
                </c:pt>
                <c:pt idx="1036">
                  <c:v/>
                </c:pt>
                <c:pt idx="1037">
                  <c:v/>
                </c:pt>
                <c:pt idx="1038">
                  <c:v/>
                </c:pt>
                <c:pt idx="1039">
                  <c:v/>
                </c:pt>
                <c:pt idx="1040">
                  <c:v/>
                </c:pt>
                <c:pt idx="1041">
                  <c:v/>
                </c:pt>
                <c:pt idx="1042">
                  <c:v/>
                </c:pt>
                <c:pt idx="1043">
                  <c:v/>
                </c:pt>
                <c:pt idx="1044">
                  <c:v/>
                </c:pt>
                <c:pt idx="1045">
                  <c:v/>
                </c:pt>
                <c:pt idx="1046">
                  <c:v/>
                </c:pt>
                <c:pt idx="1047">
                  <c:v/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Sheet1!$B$1</c:f>
              <c:strCache>
                <c:ptCount val="1"/>
                <c:pt idx="0">
                  <c:v>ex3_D40_heatTemp2</c:v>
                </c:pt>
              </c:strCache>
            </c:strRef>
          </c:tx>
          <c:marker>
            <c:symbol val="none"/>
            <c:size val="7"/>
          </c:marker>
          <c:val>
            <c:numRef>
              <c:f>Sheet1!$B$2:$B$1048</c:f>
              <c:numCache>
                <c:formatCode>General</c:formatCode>
                <c:ptCount val="1048"/>
                <c:pt idx="0">
                  <c:v>201</c:v>
                </c:pt>
                <c:pt idx="1">
                  <c:v>201</c:v>
                </c:pt>
                <c:pt idx="2">
                  <c:v>201</c:v>
                </c:pt>
                <c:pt idx="3">
                  <c:v>201</c:v>
                </c:pt>
                <c:pt idx="4">
                  <c:v>201</c:v>
                </c:pt>
                <c:pt idx="5">
                  <c:v>201</c:v>
                </c:pt>
                <c:pt idx="6">
                  <c:v>201</c:v>
                </c:pt>
                <c:pt idx="7">
                  <c:v>203</c:v>
                </c:pt>
                <c:pt idx="8">
                  <c:v>202</c:v>
                </c:pt>
                <c:pt idx="9">
                  <c:v>203</c:v>
                </c:pt>
                <c:pt idx="10">
                  <c:v>203</c:v>
                </c:pt>
                <c:pt idx="11">
                  <c:v>203</c:v>
                </c:pt>
                <c:pt idx="12">
                  <c:v>203</c:v>
                </c:pt>
                <c:pt idx="13">
                  <c:v>203</c:v>
                </c:pt>
                <c:pt idx="14">
                  <c:v>203</c:v>
                </c:pt>
                <c:pt idx="15">
                  <c:v>204</c:v>
                </c:pt>
                <c:pt idx="16">
                  <c:v>205</c:v>
                </c:pt>
                <c:pt idx="17">
                  <c:v>205</c:v>
                </c:pt>
                <c:pt idx="18">
                  <c:v>205</c:v>
                </c:pt>
                <c:pt idx="19">
                  <c:v>206</c:v>
                </c:pt>
                <c:pt idx="20">
                  <c:v>207</c:v>
                </c:pt>
                <c:pt idx="21">
                  <c:v>207</c:v>
                </c:pt>
                <c:pt idx="22">
                  <c:v>207</c:v>
                </c:pt>
                <c:pt idx="23">
                  <c:v>207</c:v>
                </c:pt>
                <c:pt idx="24">
                  <c:v>207</c:v>
                </c:pt>
                <c:pt idx="25">
                  <c:v>207</c:v>
                </c:pt>
                <c:pt idx="26">
                  <c:v>208</c:v>
                </c:pt>
                <c:pt idx="27">
                  <c:v>209</c:v>
                </c:pt>
                <c:pt idx="28">
                  <c:v>209</c:v>
                </c:pt>
                <c:pt idx="29">
                  <c:v>209</c:v>
                </c:pt>
                <c:pt idx="30">
                  <c:v>209</c:v>
                </c:pt>
                <c:pt idx="31">
                  <c:v>209</c:v>
                </c:pt>
                <c:pt idx="32">
                  <c:v>208</c:v>
                </c:pt>
                <c:pt idx="33">
                  <c:v>209</c:v>
                </c:pt>
                <c:pt idx="34">
                  <c:v>210</c:v>
                </c:pt>
                <c:pt idx="35">
                  <c:v>210</c:v>
                </c:pt>
                <c:pt idx="36">
                  <c:v>210</c:v>
                </c:pt>
                <c:pt idx="37">
                  <c:v>211</c:v>
                </c:pt>
                <c:pt idx="38">
                  <c:v>212</c:v>
                </c:pt>
                <c:pt idx="39">
                  <c:v>212</c:v>
                </c:pt>
                <c:pt idx="40">
                  <c:v>212</c:v>
                </c:pt>
                <c:pt idx="41">
                  <c:v>212</c:v>
                </c:pt>
                <c:pt idx="42">
                  <c:v>213</c:v>
                </c:pt>
                <c:pt idx="43">
                  <c:v>213</c:v>
                </c:pt>
                <c:pt idx="44">
                  <c:v>213</c:v>
                </c:pt>
                <c:pt idx="45">
                  <c:v>213</c:v>
                </c:pt>
                <c:pt idx="46">
                  <c:v>213</c:v>
                </c:pt>
                <c:pt idx="47">
                  <c:v>213</c:v>
                </c:pt>
                <c:pt idx="48">
                  <c:v>214</c:v>
                </c:pt>
                <c:pt idx="49">
                  <c:v>214</c:v>
                </c:pt>
                <c:pt idx="50">
                  <c:v>214</c:v>
                </c:pt>
                <c:pt idx="51">
                  <c:v>215</c:v>
                </c:pt>
                <c:pt idx="52">
                  <c:v>214</c:v>
                </c:pt>
                <c:pt idx="53">
                  <c:v>215</c:v>
                </c:pt>
                <c:pt idx="54">
                  <c:v>216</c:v>
                </c:pt>
                <c:pt idx="55">
                  <c:v>215</c:v>
                </c:pt>
                <c:pt idx="56">
                  <c:v>216</c:v>
                </c:pt>
                <c:pt idx="57">
                  <c:v>216</c:v>
                </c:pt>
                <c:pt idx="58">
                  <c:v>216</c:v>
                </c:pt>
                <c:pt idx="59">
                  <c:v>216</c:v>
                </c:pt>
                <c:pt idx="60">
                  <c:v>217</c:v>
                </c:pt>
                <c:pt idx="61">
                  <c:v>216</c:v>
                </c:pt>
                <c:pt idx="62">
                  <c:v>217</c:v>
                </c:pt>
                <c:pt idx="63">
                  <c:v>218</c:v>
                </c:pt>
                <c:pt idx="64">
                  <c:v>218</c:v>
                </c:pt>
                <c:pt idx="65">
                  <c:v>217</c:v>
                </c:pt>
                <c:pt idx="66">
                  <c:v>218</c:v>
                </c:pt>
                <c:pt idx="67">
                  <c:v>218</c:v>
                </c:pt>
                <c:pt idx="68">
                  <c:v>219</c:v>
                </c:pt>
                <c:pt idx="69">
                  <c:v>219</c:v>
                </c:pt>
                <c:pt idx="70">
                  <c:v>219</c:v>
                </c:pt>
                <c:pt idx="71">
                  <c:v>219</c:v>
                </c:pt>
                <c:pt idx="72">
                  <c:v>220</c:v>
                </c:pt>
                <c:pt idx="73">
                  <c:v>219</c:v>
                </c:pt>
                <c:pt idx="74">
                  <c:v>219</c:v>
                </c:pt>
                <c:pt idx="75">
                  <c:v>219</c:v>
                </c:pt>
                <c:pt idx="76">
                  <c:v>220</c:v>
                </c:pt>
                <c:pt idx="77">
                  <c:v>220</c:v>
                </c:pt>
                <c:pt idx="78">
                  <c:v>220</c:v>
                </c:pt>
                <c:pt idx="79">
                  <c:v>220</c:v>
                </c:pt>
                <c:pt idx="80">
                  <c:v>220</c:v>
                </c:pt>
                <c:pt idx="81">
                  <c:v>221</c:v>
                </c:pt>
                <c:pt idx="82">
                  <c:v>220</c:v>
                </c:pt>
                <c:pt idx="83">
                  <c:v>222</c:v>
                </c:pt>
                <c:pt idx="84">
                  <c:v>222</c:v>
                </c:pt>
                <c:pt idx="85">
                  <c:v>221</c:v>
                </c:pt>
                <c:pt idx="86">
                  <c:v>221</c:v>
                </c:pt>
                <c:pt idx="87">
                  <c:v>222</c:v>
                </c:pt>
                <c:pt idx="88">
                  <c:v>222</c:v>
                </c:pt>
                <c:pt idx="89">
                  <c:v>221</c:v>
                </c:pt>
                <c:pt idx="90">
                  <c:v>223</c:v>
                </c:pt>
                <c:pt idx="91">
                  <c:v>223</c:v>
                </c:pt>
                <c:pt idx="92">
                  <c:v>223</c:v>
                </c:pt>
                <c:pt idx="93">
                  <c:v>223</c:v>
                </c:pt>
                <c:pt idx="94">
                  <c:v>222</c:v>
                </c:pt>
                <c:pt idx="95">
                  <c:v>223</c:v>
                </c:pt>
                <c:pt idx="96">
                  <c:v>223</c:v>
                </c:pt>
                <c:pt idx="97">
                  <c:v>223</c:v>
                </c:pt>
                <c:pt idx="98">
                  <c:v>224</c:v>
                </c:pt>
                <c:pt idx="99">
                  <c:v>224</c:v>
                </c:pt>
                <c:pt idx="100">
                  <c:v>225</c:v>
                </c:pt>
                <c:pt idx="101">
                  <c:v>225</c:v>
                </c:pt>
                <c:pt idx="102">
                  <c:v>225</c:v>
                </c:pt>
                <c:pt idx="103">
                  <c:v>225</c:v>
                </c:pt>
                <c:pt idx="104">
                  <c:v>225</c:v>
                </c:pt>
                <c:pt idx="105">
                  <c:v>225</c:v>
                </c:pt>
                <c:pt idx="106">
                  <c:v>225</c:v>
                </c:pt>
                <c:pt idx="107">
                  <c:v>225</c:v>
                </c:pt>
                <c:pt idx="108">
                  <c:v>226</c:v>
                </c:pt>
                <c:pt idx="109">
                  <c:v>226</c:v>
                </c:pt>
                <c:pt idx="110">
                  <c:v>226</c:v>
                </c:pt>
                <c:pt idx="111">
                  <c:v>226</c:v>
                </c:pt>
                <c:pt idx="112">
                  <c:v>226</c:v>
                </c:pt>
                <c:pt idx="113">
                  <c:v>226</c:v>
                </c:pt>
                <c:pt idx="114">
                  <c:v>227</c:v>
                </c:pt>
                <c:pt idx="115">
                  <c:v>227</c:v>
                </c:pt>
                <c:pt idx="116">
                  <c:v>227</c:v>
                </c:pt>
                <c:pt idx="117">
                  <c:v>228</c:v>
                </c:pt>
                <c:pt idx="118">
                  <c:v>228</c:v>
                </c:pt>
                <c:pt idx="119">
                  <c:v>228</c:v>
                </c:pt>
                <c:pt idx="120">
                  <c:v>228</c:v>
                </c:pt>
                <c:pt idx="121">
                  <c:v>229</c:v>
                </c:pt>
                <c:pt idx="122">
                  <c:v>228</c:v>
                </c:pt>
                <c:pt idx="123">
                  <c:v>228</c:v>
                </c:pt>
                <c:pt idx="124">
                  <c:v>229</c:v>
                </c:pt>
                <c:pt idx="125">
                  <c:v>230</c:v>
                </c:pt>
                <c:pt idx="126">
                  <c:v>230</c:v>
                </c:pt>
                <c:pt idx="127">
                  <c:v>230</c:v>
                </c:pt>
                <c:pt idx="128">
                  <c:v>231</c:v>
                </c:pt>
                <c:pt idx="129">
                  <c:v>231</c:v>
                </c:pt>
                <c:pt idx="130">
                  <c:v>231</c:v>
                </c:pt>
                <c:pt idx="131">
                  <c:v>231</c:v>
                </c:pt>
                <c:pt idx="132">
                  <c:v>231</c:v>
                </c:pt>
                <c:pt idx="133">
                  <c:v>232</c:v>
                </c:pt>
                <c:pt idx="134">
                  <c:v>232</c:v>
                </c:pt>
                <c:pt idx="135">
                  <c:v>233</c:v>
                </c:pt>
                <c:pt idx="136">
                  <c:v>233</c:v>
                </c:pt>
                <c:pt idx="137">
                  <c:v>232</c:v>
                </c:pt>
                <c:pt idx="138">
                  <c:v>233</c:v>
                </c:pt>
                <c:pt idx="139">
                  <c:v>233</c:v>
                </c:pt>
                <c:pt idx="140">
                  <c:v>233</c:v>
                </c:pt>
                <c:pt idx="141">
                  <c:v>233</c:v>
                </c:pt>
                <c:pt idx="142">
                  <c:v>233</c:v>
                </c:pt>
                <c:pt idx="143">
                  <c:v>234</c:v>
                </c:pt>
                <c:pt idx="144">
                  <c:v>234</c:v>
                </c:pt>
                <c:pt idx="145">
                  <c:v>234</c:v>
                </c:pt>
                <c:pt idx="146">
                  <c:v>235</c:v>
                </c:pt>
                <c:pt idx="147">
                  <c:v>235</c:v>
                </c:pt>
                <c:pt idx="148">
                  <c:v>235</c:v>
                </c:pt>
                <c:pt idx="149">
                  <c:v>235</c:v>
                </c:pt>
                <c:pt idx="150">
                  <c:v>236</c:v>
                </c:pt>
                <c:pt idx="151">
                  <c:v>237</c:v>
                </c:pt>
                <c:pt idx="152">
                  <c:v>237</c:v>
                </c:pt>
                <c:pt idx="153">
                  <c:v>236</c:v>
                </c:pt>
                <c:pt idx="154">
                  <c:v>237</c:v>
                </c:pt>
                <c:pt idx="155">
                  <c:v>237</c:v>
                </c:pt>
                <c:pt idx="156">
                  <c:v>237</c:v>
                </c:pt>
                <c:pt idx="157">
                  <c:v>237</c:v>
                </c:pt>
                <c:pt idx="158">
                  <c:v>237</c:v>
                </c:pt>
                <c:pt idx="159">
                  <c:v>238</c:v>
                </c:pt>
                <c:pt idx="160">
                  <c:v>238</c:v>
                </c:pt>
                <c:pt idx="161">
                  <c:v>238</c:v>
                </c:pt>
                <c:pt idx="162">
                  <c:v>238</c:v>
                </c:pt>
                <c:pt idx="163">
                  <c:v>239</c:v>
                </c:pt>
                <c:pt idx="164">
                  <c:v>240</c:v>
                </c:pt>
                <c:pt idx="165">
                  <c:v>240</c:v>
                </c:pt>
                <c:pt idx="166">
                  <c:v>240</c:v>
                </c:pt>
                <c:pt idx="167">
                  <c:v>240</c:v>
                </c:pt>
                <c:pt idx="168">
                  <c:v>240</c:v>
                </c:pt>
                <c:pt idx="169">
                  <c:v>240</c:v>
                </c:pt>
                <c:pt idx="170">
                  <c:v>240</c:v>
                </c:pt>
                <c:pt idx="171">
                  <c:v>240</c:v>
                </c:pt>
                <c:pt idx="172">
                  <c:v>241</c:v>
                </c:pt>
                <c:pt idx="173">
                  <c:v>241</c:v>
                </c:pt>
                <c:pt idx="174">
                  <c:v>241</c:v>
                </c:pt>
                <c:pt idx="175">
                  <c:v>242</c:v>
                </c:pt>
                <c:pt idx="176">
                  <c:v>242</c:v>
                </c:pt>
                <c:pt idx="177">
                  <c:v>241</c:v>
                </c:pt>
                <c:pt idx="178">
                  <c:v>241</c:v>
                </c:pt>
                <c:pt idx="179">
                  <c:v>242</c:v>
                </c:pt>
                <c:pt idx="180">
                  <c:v>243</c:v>
                </c:pt>
                <c:pt idx="181">
                  <c:v>242</c:v>
                </c:pt>
                <c:pt idx="182">
                  <c:v>243</c:v>
                </c:pt>
                <c:pt idx="183">
                  <c:v>243</c:v>
                </c:pt>
                <c:pt idx="184">
                  <c:v>244</c:v>
                </c:pt>
                <c:pt idx="185">
                  <c:v>244</c:v>
                </c:pt>
                <c:pt idx="186">
                  <c:v>244</c:v>
                </c:pt>
                <c:pt idx="187">
                  <c:v>244</c:v>
                </c:pt>
                <c:pt idx="188">
                  <c:v>244</c:v>
                </c:pt>
                <c:pt idx="189">
                  <c:v>244</c:v>
                </c:pt>
                <c:pt idx="190">
                  <c:v>245</c:v>
                </c:pt>
                <c:pt idx="191">
                  <c:v>245</c:v>
                </c:pt>
                <c:pt idx="192">
                  <c:v>245</c:v>
                </c:pt>
                <c:pt idx="193">
                  <c:v>245</c:v>
                </c:pt>
                <c:pt idx="194">
                  <c:v>246</c:v>
                </c:pt>
                <c:pt idx="195">
                  <c:v>246</c:v>
                </c:pt>
                <c:pt idx="196">
                  <c:v>246</c:v>
                </c:pt>
                <c:pt idx="197">
                  <c:v>246</c:v>
                </c:pt>
                <c:pt idx="198">
                  <c:v>246</c:v>
                </c:pt>
                <c:pt idx="199">
                  <c:v>246</c:v>
                </c:pt>
                <c:pt idx="200">
                  <c:v>246</c:v>
                </c:pt>
                <c:pt idx="201">
                  <c:v>247</c:v>
                </c:pt>
                <c:pt idx="202">
                  <c:v>247</c:v>
                </c:pt>
                <c:pt idx="203">
                  <c:v>247</c:v>
                </c:pt>
                <c:pt idx="204">
                  <c:v>247</c:v>
                </c:pt>
                <c:pt idx="205">
                  <c:v>248</c:v>
                </c:pt>
                <c:pt idx="206">
                  <c:v>248</c:v>
                </c:pt>
                <c:pt idx="207">
                  <c:v>249</c:v>
                </c:pt>
                <c:pt idx="208">
                  <c:v>249</c:v>
                </c:pt>
                <c:pt idx="209">
                  <c:v>249</c:v>
                </c:pt>
                <c:pt idx="210">
                  <c:v>250</c:v>
                </c:pt>
                <c:pt idx="211">
                  <c:v>250</c:v>
                </c:pt>
                <c:pt idx="212">
                  <c:v>249</c:v>
                </c:pt>
                <c:pt idx="213">
                  <c:v>250</c:v>
                </c:pt>
                <c:pt idx="214">
                  <c:v>250</c:v>
                </c:pt>
                <c:pt idx="215">
                  <c:v>250</c:v>
                </c:pt>
                <c:pt idx="216">
                  <c:v>250</c:v>
                </c:pt>
                <c:pt idx="217">
                  <c:v>251</c:v>
                </c:pt>
                <c:pt idx="218">
                  <c:v>251</c:v>
                </c:pt>
                <c:pt idx="219">
                  <c:v>251</c:v>
                </c:pt>
                <c:pt idx="220">
                  <c:v>251</c:v>
                </c:pt>
                <c:pt idx="221">
                  <c:v>252</c:v>
                </c:pt>
                <c:pt idx="222">
                  <c:v>252</c:v>
                </c:pt>
                <c:pt idx="223">
                  <c:v>252</c:v>
                </c:pt>
                <c:pt idx="224">
                  <c:v>252</c:v>
                </c:pt>
                <c:pt idx="225">
                  <c:v>252</c:v>
                </c:pt>
                <c:pt idx="226">
                  <c:v>253</c:v>
                </c:pt>
                <c:pt idx="227">
                  <c:v>253</c:v>
                </c:pt>
                <c:pt idx="228">
                  <c:v>253</c:v>
                </c:pt>
                <c:pt idx="229">
                  <c:v>253</c:v>
                </c:pt>
                <c:pt idx="230">
                  <c:v>254</c:v>
                </c:pt>
                <c:pt idx="231">
                  <c:v>254</c:v>
                </c:pt>
                <c:pt idx="232">
                  <c:v>254</c:v>
                </c:pt>
                <c:pt idx="233">
                  <c:v>254</c:v>
                </c:pt>
                <c:pt idx="234">
                  <c:v>255</c:v>
                </c:pt>
                <c:pt idx="235">
                  <c:v>255</c:v>
                </c:pt>
                <c:pt idx="236">
                  <c:v>255</c:v>
                </c:pt>
                <c:pt idx="237">
                  <c:v>255</c:v>
                </c:pt>
                <c:pt idx="238">
                  <c:v>255</c:v>
                </c:pt>
                <c:pt idx="239">
                  <c:v>255</c:v>
                </c:pt>
                <c:pt idx="240">
                  <c:v>255</c:v>
                </c:pt>
                <c:pt idx="241">
                  <c:v>255</c:v>
                </c:pt>
                <c:pt idx="242">
                  <c:v>256</c:v>
                </c:pt>
                <c:pt idx="243">
                  <c:v>256</c:v>
                </c:pt>
                <c:pt idx="244">
                  <c:v>256</c:v>
                </c:pt>
                <c:pt idx="245">
                  <c:v>257</c:v>
                </c:pt>
                <c:pt idx="246">
                  <c:v>257</c:v>
                </c:pt>
                <c:pt idx="247">
                  <c:v>257</c:v>
                </c:pt>
                <c:pt idx="248">
                  <c:v>257</c:v>
                </c:pt>
                <c:pt idx="249">
                  <c:v>258</c:v>
                </c:pt>
                <c:pt idx="250">
                  <c:v>257</c:v>
                </c:pt>
                <c:pt idx="251">
                  <c:v>258</c:v>
                </c:pt>
                <c:pt idx="252">
                  <c:v>258</c:v>
                </c:pt>
                <c:pt idx="253">
                  <c:v>258</c:v>
                </c:pt>
                <c:pt idx="254">
                  <c:v>259</c:v>
                </c:pt>
                <c:pt idx="255">
                  <c:v>259</c:v>
                </c:pt>
                <c:pt idx="256">
                  <c:v>259</c:v>
                </c:pt>
                <c:pt idx="257">
                  <c:v>259</c:v>
                </c:pt>
                <c:pt idx="258">
                  <c:v>259</c:v>
                </c:pt>
                <c:pt idx="259">
                  <c:v>259</c:v>
                </c:pt>
                <c:pt idx="260">
                  <c:v>260</c:v>
                </c:pt>
                <c:pt idx="261">
                  <c:v>259</c:v>
                </c:pt>
                <c:pt idx="262">
                  <c:v>260</c:v>
                </c:pt>
                <c:pt idx="263">
                  <c:v>260</c:v>
                </c:pt>
                <c:pt idx="264">
                  <c:v>260</c:v>
                </c:pt>
                <c:pt idx="265">
                  <c:v>260</c:v>
                </c:pt>
                <c:pt idx="266">
                  <c:v>260</c:v>
                </c:pt>
                <c:pt idx="267">
                  <c:v>261</c:v>
                </c:pt>
                <c:pt idx="268">
                  <c:v>261</c:v>
                </c:pt>
                <c:pt idx="269">
                  <c:v>261</c:v>
                </c:pt>
                <c:pt idx="270">
                  <c:v>262</c:v>
                </c:pt>
                <c:pt idx="271">
                  <c:v>262</c:v>
                </c:pt>
                <c:pt idx="272">
                  <c:v>263</c:v>
                </c:pt>
                <c:pt idx="273">
                  <c:v>263</c:v>
                </c:pt>
                <c:pt idx="274">
                  <c:v>262</c:v>
                </c:pt>
                <c:pt idx="275">
                  <c:v>263</c:v>
                </c:pt>
                <c:pt idx="276">
                  <c:v>263</c:v>
                </c:pt>
                <c:pt idx="277">
                  <c:v>263</c:v>
                </c:pt>
                <c:pt idx="278">
                  <c:v>263</c:v>
                </c:pt>
                <c:pt idx="279">
                  <c:v>264</c:v>
                </c:pt>
                <c:pt idx="280">
                  <c:v>264</c:v>
                </c:pt>
                <c:pt idx="281">
                  <c:v>264</c:v>
                </c:pt>
                <c:pt idx="282">
                  <c:v>264</c:v>
                </c:pt>
                <c:pt idx="283">
                  <c:v>265</c:v>
                </c:pt>
                <c:pt idx="284">
                  <c:v>265</c:v>
                </c:pt>
                <c:pt idx="285">
                  <c:v>265</c:v>
                </c:pt>
                <c:pt idx="286">
                  <c:v>265</c:v>
                </c:pt>
                <c:pt idx="287">
                  <c:v>266</c:v>
                </c:pt>
                <c:pt idx="288">
                  <c:v>266</c:v>
                </c:pt>
                <c:pt idx="289">
                  <c:v>266</c:v>
                </c:pt>
                <c:pt idx="290">
                  <c:v>267</c:v>
                </c:pt>
                <c:pt idx="291">
                  <c:v>267</c:v>
                </c:pt>
                <c:pt idx="292">
                  <c:v>266</c:v>
                </c:pt>
                <c:pt idx="293">
                  <c:v>266</c:v>
                </c:pt>
                <c:pt idx="294">
                  <c:v>267</c:v>
                </c:pt>
                <c:pt idx="295">
                  <c:v>267</c:v>
                </c:pt>
                <c:pt idx="296">
                  <c:v>267</c:v>
                </c:pt>
                <c:pt idx="297">
                  <c:v>268</c:v>
                </c:pt>
                <c:pt idx="298">
                  <c:v>268</c:v>
                </c:pt>
                <c:pt idx="299">
                  <c:v>268</c:v>
                </c:pt>
                <c:pt idx="300">
                  <c:v>268</c:v>
                </c:pt>
                <c:pt idx="301">
                  <c:v>268</c:v>
                </c:pt>
                <c:pt idx="302">
                  <c:v>269</c:v>
                </c:pt>
                <c:pt idx="303">
                  <c:v>269</c:v>
                </c:pt>
                <c:pt idx="304">
                  <c:v>269</c:v>
                </c:pt>
                <c:pt idx="305">
                  <c:v>270</c:v>
                </c:pt>
                <c:pt idx="306">
                  <c:v>270</c:v>
                </c:pt>
                <c:pt idx="307">
                  <c:v>270</c:v>
                </c:pt>
                <c:pt idx="308">
                  <c:v>270</c:v>
                </c:pt>
                <c:pt idx="309">
                  <c:v>270</c:v>
                </c:pt>
                <c:pt idx="310">
                  <c:v>271</c:v>
                </c:pt>
                <c:pt idx="311">
                  <c:v>271</c:v>
                </c:pt>
                <c:pt idx="312">
                  <c:v>271</c:v>
                </c:pt>
                <c:pt idx="313">
                  <c:v>271</c:v>
                </c:pt>
                <c:pt idx="314">
                  <c:v>272</c:v>
                </c:pt>
                <c:pt idx="315">
                  <c:v>272</c:v>
                </c:pt>
                <c:pt idx="316">
                  <c:v>272</c:v>
                </c:pt>
                <c:pt idx="317">
                  <c:v>272</c:v>
                </c:pt>
                <c:pt idx="318">
                  <c:v>272</c:v>
                </c:pt>
                <c:pt idx="319">
                  <c:v>272</c:v>
                </c:pt>
                <c:pt idx="320">
                  <c:v>273</c:v>
                </c:pt>
                <c:pt idx="321">
                  <c:v>273</c:v>
                </c:pt>
                <c:pt idx="322">
                  <c:v>273</c:v>
                </c:pt>
                <c:pt idx="323">
                  <c:v>274</c:v>
                </c:pt>
                <c:pt idx="324">
                  <c:v>274</c:v>
                </c:pt>
                <c:pt idx="325">
                  <c:v>274</c:v>
                </c:pt>
                <c:pt idx="326">
                  <c:v>274</c:v>
                </c:pt>
                <c:pt idx="327">
                  <c:v>274</c:v>
                </c:pt>
                <c:pt idx="328">
                  <c:v>275</c:v>
                </c:pt>
                <c:pt idx="329">
                  <c:v>275</c:v>
                </c:pt>
                <c:pt idx="330">
                  <c:v>275</c:v>
                </c:pt>
                <c:pt idx="331">
                  <c:v>275</c:v>
                </c:pt>
                <c:pt idx="332">
                  <c:v>276</c:v>
                </c:pt>
                <c:pt idx="333">
                  <c:v>276</c:v>
                </c:pt>
                <c:pt idx="334">
                  <c:v>276</c:v>
                </c:pt>
                <c:pt idx="335">
                  <c:v>277</c:v>
                </c:pt>
                <c:pt idx="336">
                  <c:v>276</c:v>
                </c:pt>
                <c:pt idx="337">
                  <c:v>277</c:v>
                </c:pt>
                <c:pt idx="338">
                  <c:v>276</c:v>
                </c:pt>
                <c:pt idx="339">
                  <c:v>277</c:v>
                </c:pt>
                <c:pt idx="340">
                  <c:v>277</c:v>
                </c:pt>
                <c:pt idx="341">
                  <c:v>278</c:v>
                </c:pt>
                <c:pt idx="342">
                  <c:v>278</c:v>
                </c:pt>
                <c:pt idx="343">
                  <c:v>278</c:v>
                </c:pt>
                <c:pt idx="344">
                  <c:v>278</c:v>
                </c:pt>
                <c:pt idx="345">
                  <c:v>278</c:v>
                </c:pt>
                <c:pt idx="346">
                  <c:v>278</c:v>
                </c:pt>
                <c:pt idx="347">
                  <c:v>279</c:v>
                </c:pt>
                <c:pt idx="348">
                  <c:v>279</c:v>
                </c:pt>
                <c:pt idx="349">
                  <c:v>279</c:v>
                </c:pt>
                <c:pt idx="350">
                  <c:v>279</c:v>
                </c:pt>
                <c:pt idx="351">
                  <c:v>279</c:v>
                </c:pt>
                <c:pt idx="352">
                  <c:v>279</c:v>
                </c:pt>
                <c:pt idx="353">
                  <c:v>280</c:v>
                </c:pt>
                <c:pt idx="354">
                  <c:v>280</c:v>
                </c:pt>
                <c:pt idx="355">
                  <c:v>280</c:v>
                </c:pt>
                <c:pt idx="356">
                  <c:v>281</c:v>
                </c:pt>
                <c:pt idx="357">
                  <c:v>281</c:v>
                </c:pt>
                <c:pt idx="358">
                  <c:v>281</c:v>
                </c:pt>
                <c:pt idx="359">
                  <c:v>281</c:v>
                </c:pt>
                <c:pt idx="360">
                  <c:v>281</c:v>
                </c:pt>
                <c:pt idx="361">
                  <c:v>281</c:v>
                </c:pt>
                <c:pt idx="362">
                  <c:v>282</c:v>
                </c:pt>
                <c:pt idx="363">
                  <c:v>282</c:v>
                </c:pt>
                <c:pt idx="364">
                  <c:v>283</c:v>
                </c:pt>
                <c:pt idx="365">
                  <c:v>283</c:v>
                </c:pt>
                <c:pt idx="366">
                  <c:v>283</c:v>
                </c:pt>
                <c:pt idx="367">
                  <c:v>284</c:v>
                </c:pt>
                <c:pt idx="368">
                  <c:v>284</c:v>
                </c:pt>
                <c:pt idx="369">
                  <c:v>284</c:v>
                </c:pt>
                <c:pt idx="370">
                  <c:v>284</c:v>
                </c:pt>
                <c:pt idx="371">
                  <c:v>284</c:v>
                </c:pt>
                <c:pt idx="372">
                  <c:v>285</c:v>
                </c:pt>
                <c:pt idx="373">
                  <c:v>285</c:v>
                </c:pt>
                <c:pt idx="374">
                  <c:v>285</c:v>
                </c:pt>
                <c:pt idx="375">
                  <c:v>285</c:v>
                </c:pt>
                <c:pt idx="376">
                  <c:v>286</c:v>
                </c:pt>
                <c:pt idx="377">
                  <c:v>286</c:v>
                </c:pt>
                <c:pt idx="378">
                  <c:v>286</c:v>
                </c:pt>
                <c:pt idx="379">
                  <c:v>286</c:v>
                </c:pt>
                <c:pt idx="380">
                  <c:v>287</c:v>
                </c:pt>
                <c:pt idx="381">
                  <c:v>287</c:v>
                </c:pt>
                <c:pt idx="382">
                  <c:v>287</c:v>
                </c:pt>
                <c:pt idx="383">
                  <c:v>287</c:v>
                </c:pt>
                <c:pt idx="384">
                  <c:v>288</c:v>
                </c:pt>
                <c:pt idx="385">
                  <c:v>288</c:v>
                </c:pt>
                <c:pt idx="386">
                  <c:v>288</c:v>
                </c:pt>
                <c:pt idx="387">
                  <c:v>288</c:v>
                </c:pt>
                <c:pt idx="388">
                  <c:v>288</c:v>
                </c:pt>
                <c:pt idx="389">
                  <c:v>289</c:v>
                </c:pt>
                <c:pt idx="390">
                  <c:v>289</c:v>
                </c:pt>
                <c:pt idx="391">
                  <c:v>289</c:v>
                </c:pt>
                <c:pt idx="392">
                  <c:v>290</c:v>
                </c:pt>
                <c:pt idx="393">
                  <c:v>290</c:v>
                </c:pt>
                <c:pt idx="394">
                  <c:v>291</c:v>
                </c:pt>
                <c:pt idx="395">
                  <c:v>291</c:v>
                </c:pt>
                <c:pt idx="396">
                  <c:v>290</c:v>
                </c:pt>
                <c:pt idx="397">
                  <c:v>291</c:v>
                </c:pt>
                <c:pt idx="398">
                  <c:v>291</c:v>
                </c:pt>
                <c:pt idx="399">
                  <c:v>292</c:v>
                </c:pt>
                <c:pt idx="400">
                  <c:v>292</c:v>
                </c:pt>
                <c:pt idx="401">
                  <c:v>292</c:v>
                </c:pt>
                <c:pt idx="402">
                  <c:v>293</c:v>
                </c:pt>
                <c:pt idx="403">
                  <c:v>293</c:v>
                </c:pt>
                <c:pt idx="404">
                  <c:v>293</c:v>
                </c:pt>
                <c:pt idx="405">
                  <c:v>294</c:v>
                </c:pt>
                <c:pt idx="406">
                  <c:v>293</c:v>
                </c:pt>
                <c:pt idx="407">
                  <c:v>293</c:v>
                </c:pt>
                <c:pt idx="408">
                  <c:v>294</c:v>
                </c:pt>
                <c:pt idx="409">
                  <c:v>294</c:v>
                </c:pt>
                <c:pt idx="410">
                  <c:v>294</c:v>
                </c:pt>
                <c:pt idx="411">
                  <c:v>294</c:v>
                </c:pt>
                <c:pt idx="412">
                  <c:v>295</c:v>
                </c:pt>
                <c:pt idx="413">
                  <c:v>295</c:v>
                </c:pt>
                <c:pt idx="414">
                  <c:v>295</c:v>
                </c:pt>
                <c:pt idx="415">
                  <c:v>295</c:v>
                </c:pt>
                <c:pt idx="416">
                  <c:v>295</c:v>
                </c:pt>
                <c:pt idx="417">
                  <c:v>296</c:v>
                </c:pt>
                <c:pt idx="418">
                  <c:v>296</c:v>
                </c:pt>
                <c:pt idx="419">
                  <c:v>296</c:v>
                </c:pt>
                <c:pt idx="420">
                  <c:v>296</c:v>
                </c:pt>
                <c:pt idx="421">
                  <c:v>296</c:v>
                </c:pt>
                <c:pt idx="422">
                  <c:v>296</c:v>
                </c:pt>
                <c:pt idx="423">
                  <c:v>297</c:v>
                </c:pt>
                <c:pt idx="424">
                  <c:v>297</c:v>
                </c:pt>
                <c:pt idx="425">
                  <c:v>298</c:v>
                </c:pt>
                <c:pt idx="426">
                  <c:v>298</c:v>
                </c:pt>
                <c:pt idx="427">
                  <c:v>298</c:v>
                </c:pt>
                <c:pt idx="428">
                  <c:v>298</c:v>
                </c:pt>
                <c:pt idx="429">
                  <c:v>298</c:v>
                </c:pt>
                <c:pt idx="430">
                  <c:v>298</c:v>
                </c:pt>
                <c:pt idx="431">
                  <c:v>299</c:v>
                </c:pt>
                <c:pt idx="432">
                  <c:v>299</c:v>
                </c:pt>
                <c:pt idx="433">
                  <c:v>299</c:v>
                </c:pt>
                <c:pt idx="434">
                  <c:v>299</c:v>
                </c:pt>
                <c:pt idx="435">
                  <c:v>299</c:v>
                </c:pt>
                <c:pt idx="436">
                  <c:v>300</c:v>
                </c:pt>
                <c:pt idx="437">
                  <c:v>300</c:v>
                </c:pt>
                <c:pt idx="438">
                  <c:v>300</c:v>
                </c:pt>
                <c:pt idx="439">
                  <c:v>301</c:v>
                </c:pt>
                <c:pt idx="440">
                  <c:v>301</c:v>
                </c:pt>
                <c:pt idx="441">
                  <c:v>301</c:v>
                </c:pt>
                <c:pt idx="442">
                  <c:v>301</c:v>
                </c:pt>
                <c:pt idx="443">
                  <c:v>301</c:v>
                </c:pt>
                <c:pt idx="444">
                  <c:v>301</c:v>
                </c:pt>
                <c:pt idx="445">
                  <c:v>302</c:v>
                </c:pt>
                <c:pt idx="446">
                  <c:v>302</c:v>
                </c:pt>
                <c:pt idx="447">
                  <c:v>302</c:v>
                </c:pt>
                <c:pt idx="448">
                  <c:v>303</c:v>
                </c:pt>
                <c:pt idx="449">
                  <c:v>303</c:v>
                </c:pt>
                <c:pt idx="450">
                  <c:v>303</c:v>
                </c:pt>
                <c:pt idx="451">
                  <c:v>303</c:v>
                </c:pt>
                <c:pt idx="452">
                  <c:v>304</c:v>
                </c:pt>
                <c:pt idx="453">
                  <c:v>304</c:v>
                </c:pt>
                <c:pt idx="454">
                  <c:v>304</c:v>
                </c:pt>
                <c:pt idx="455">
                  <c:v>305</c:v>
                </c:pt>
                <c:pt idx="456">
                  <c:v>305</c:v>
                </c:pt>
                <c:pt idx="457">
                  <c:v>305</c:v>
                </c:pt>
                <c:pt idx="458">
                  <c:v>305</c:v>
                </c:pt>
                <c:pt idx="459">
                  <c:v>305</c:v>
                </c:pt>
                <c:pt idx="460">
                  <c:v>305</c:v>
                </c:pt>
                <c:pt idx="461">
                  <c:v>306</c:v>
                </c:pt>
                <c:pt idx="462">
                  <c:v>306</c:v>
                </c:pt>
                <c:pt idx="463">
                  <c:v>306</c:v>
                </c:pt>
                <c:pt idx="464">
                  <c:v>306</c:v>
                </c:pt>
                <c:pt idx="465">
                  <c:v>307</c:v>
                </c:pt>
                <c:pt idx="466">
                  <c:v>307</c:v>
                </c:pt>
                <c:pt idx="467">
                  <c:v>307</c:v>
                </c:pt>
                <c:pt idx="468">
                  <c:v>307</c:v>
                </c:pt>
                <c:pt idx="469">
                  <c:v>307</c:v>
                </c:pt>
                <c:pt idx="470">
                  <c:v>308</c:v>
                </c:pt>
                <c:pt idx="471">
                  <c:v>308</c:v>
                </c:pt>
                <c:pt idx="472">
                  <c:v>308</c:v>
                </c:pt>
                <c:pt idx="473">
                  <c:v>309</c:v>
                </c:pt>
                <c:pt idx="474">
                  <c:v>309</c:v>
                </c:pt>
                <c:pt idx="475">
                  <c:v>309</c:v>
                </c:pt>
                <c:pt idx="476">
                  <c:v>309</c:v>
                </c:pt>
                <c:pt idx="477">
                  <c:v>310</c:v>
                </c:pt>
                <c:pt idx="478">
                  <c:v>310</c:v>
                </c:pt>
                <c:pt idx="479">
                  <c:v>309</c:v>
                </c:pt>
                <c:pt idx="480">
                  <c:v>310</c:v>
                </c:pt>
                <c:pt idx="481">
                  <c:v>310</c:v>
                </c:pt>
                <c:pt idx="482">
                  <c:v>310</c:v>
                </c:pt>
                <c:pt idx="483">
                  <c:v>310</c:v>
                </c:pt>
                <c:pt idx="484">
                  <c:v>311</c:v>
                </c:pt>
                <c:pt idx="485">
                  <c:v>311</c:v>
                </c:pt>
                <c:pt idx="486">
                  <c:v>311</c:v>
                </c:pt>
                <c:pt idx="487">
                  <c:v>311</c:v>
                </c:pt>
                <c:pt idx="488">
                  <c:v>311</c:v>
                </c:pt>
                <c:pt idx="489">
                  <c:v>311</c:v>
                </c:pt>
                <c:pt idx="490">
                  <c:v>311</c:v>
                </c:pt>
                <c:pt idx="491">
                  <c:v>312</c:v>
                </c:pt>
                <c:pt idx="492">
                  <c:v>312</c:v>
                </c:pt>
                <c:pt idx="493">
                  <c:v>313</c:v>
                </c:pt>
                <c:pt idx="494">
                  <c:v>313</c:v>
                </c:pt>
                <c:pt idx="495">
                  <c:v>313</c:v>
                </c:pt>
                <c:pt idx="496">
                  <c:v>313</c:v>
                </c:pt>
                <c:pt idx="497">
                  <c:v>313</c:v>
                </c:pt>
                <c:pt idx="498">
                  <c:v>314</c:v>
                </c:pt>
                <c:pt idx="499">
                  <c:v>314</c:v>
                </c:pt>
                <c:pt idx="500">
                  <c:v>314</c:v>
                </c:pt>
                <c:pt idx="501">
                  <c:v>314</c:v>
                </c:pt>
                <c:pt idx="502">
                  <c:v>315</c:v>
                </c:pt>
                <c:pt idx="503">
                  <c:v>315</c:v>
                </c:pt>
                <c:pt idx="504">
                  <c:v>315</c:v>
                </c:pt>
                <c:pt idx="505">
                  <c:v>315</c:v>
                </c:pt>
                <c:pt idx="506">
                  <c:v>316</c:v>
                </c:pt>
                <c:pt idx="507">
                  <c:v>315</c:v>
                </c:pt>
                <c:pt idx="508">
                  <c:v>316</c:v>
                </c:pt>
                <c:pt idx="509">
                  <c:v>316</c:v>
                </c:pt>
                <c:pt idx="510">
                  <c:v>317</c:v>
                </c:pt>
                <c:pt idx="511">
                  <c:v>317</c:v>
                </c:pt>
                <c:pt idx="512">
                  <c:v>317</c:v>
                </c:pt>
                <c:pt idx="513">
                  <c:v>317</c:v>
                </c:pt>
                <c:pt idx="514">
                  <c:v>317</c:v>
                </c:pt>
                <c:pt idx="515">
                  <c:v>317</c:v>
                </c:pt>
                <c:pt idx="516">
                  <c:v>318</c:v>
                </c:pt>
                <c:pt idx="517">
                  <c:v>318</c:v>
                </c:pt>
                <c:pt idx="518">
                  <c:v>318</c:v>
                </c:pt>
                <c:pt idx="519">
                  <c:v>318</c:v>
                </c:pt>
                <c:pt idx="520">
                  <c:v>318</c:v>
                </c:pt>
                <c:pt idx="521">
                  <c:v>318</c:v>
                </c:pt>
                <c:pt idx="522">
                  <c:v>319</c:v>
                </c:pt>
                <c:pt idx="523">
                  <c:v>319</c:v>
                </c:pt>
                <c:pt idx="524">
                  <c:v>319</c:v>
                </c:pt>
                <c:pt idx="525">
                  <c:v>319</c:v>
                </c:pt>
                <c:pt idx="526">
                  <c:v>319</c:v>
                </c:pt>
                <c:pt idx="527">
                  <c:v>319</c:v>
                </c:pt>
                <c:pt idx="528">
                  <c:v>319</c:v>
                </c:pt>
                <c:pt idx="529">
                  <c:v>320</c:v>
                </c:pt>
                <c:pt idx="530">
                  <c:v>320</c:v>
                </c:pt>
                <c:pt idx="531">
                  <c:v>320</c:v>
                </c:pt>
                <c:pt idx="532">
                  <c:v>320</c:v>
                </c:pt>
                <c:pt idx="533">
                  <c:v>320</c:v>
                </c:pt>
                <c:pt idx="534">
                  <c:v>321</c:v>
                </c:pt>
                <c:pt idx="535">
                  <c:v>320</c:v>
                </c:pt>
                <c:pt idx="536">
                  <c:v>321</c:v>
                </c:pt>
                <c:pt idx="537">
                  <c:v>321</c:v>
                </c:pt>
                <c:pt idx="538">
                  <c:v>321</c:v>
                </c:pt>
                <c:pt idx="539">
                  <c:v>321</c:v>
                </c:pt>
                <c:pt idx="540">
                  <c:v>321</c:v>
                </c:pt>
                <c:pt idx="541">
                  <c:v>321</c:v>
                </c:pt>
                <c:pt idx="542">
                  <c:v>322</c:v>
                </c:pt>
                <c:pt idx="543">
                  <c:v>322</c:v>
                </c:pt>
                <c:pt idx="544">
                  <c:v>322</c:v>
                </c:pt>
                <c:pt idx="545">
                  <c:v>322</c:v>
                </c:pt>
                <c:pt idx="546">
                  <c:v>322</c:v>
                </c:pt>
                <c:pt idx="547">
                  <c:v>323</c:v>
                </c:pt>
                <c:pt idx="548">
                  <c:v>323</c:v>
                </c:pt>
                <c:pt idx="549">
                  <c:v>323</c:v>
                </c:pt>
                <c:pt idx="550">
                  <c:v>323</c:v>
                </c:pt>
                <c:pt idx="551">
                  <c:v>323</c:v>
                </c:pt>
                <c:pt idx="552">
                  <c:v>323</c:v>
                </c:pt>
                <c:pt idx="553">
                  <c:v>323</c:v>
                </c:pt>
                <c:pt idx="554">
                  <c:v>323</c:v>
                </c:pt>
                <c:pt idx="555">
                  <c:v>324</c:v>
                </c:pt>
                <c:pt idx="556">
                  <c:v>324</c:v>
                </c:pt>
                <c:pt idx="557">
                  <c:v>324</c:v>
                </c:pt>
                <c:pt idx="558">
                  <c:v>324</c:v>
                </c:pt>
                <c:pt idx="559">
                  <c:v>324</c:v>
                </c:pt>
                <c:pt idx="560">
                  <c:v>325</c:v>
                </c:pt>
                <c:pt idx="561">
                  <c:v>325</c:v>
                </c:pt>
                <c:pt idx="562">
                  <c:v>325</c:v>
                </c:pt>
                <c:pt idx="563">
                  <c:v>325</c:v>
                </c:pt>
                <c:pt idx="564">
                  <c:v>325</c:v>
                </c:pt>
                <c:pt idx="565">
                  <c:v>325</c:v>
                </c:pt>
                <c:pt idx="566">
                  <c:v>325</c:v>
                </c:pt>
                <c:pt idx="567">
                  <c:v>326</c:v>
                </c:pt>
                <c:pt idx="568">
                  <c:v>326</c:v>
                </c:pt>
                <c:pt idx="569">
                  <c:v>327</c:v>
                </c:pt>
                <c:pt idx="570">
                  <c:v>326</c:v>
                </c:pt>
                <c:pt idx="571">
                  <c:v>327</c:v>
                </c:pt>
                <c:pt idx="572">
                  <c:v>327</c:v>
                </c:pt>
                <c:pt idx="573">
                  <c:v>327</c:v>
                </c:pt>
                <c:pt idx="574">
                  <c:v>327</c:v>
                </c:pt>
                <c:pt idx="575">
                  <c:v>328</c:v>
                </c:pt>
                <c:pt idx="576">
                  <c:v>328</c:v>
                </c:pt>
                <c:pt idx="577">
                  <c:v>328</c:v>
                </c:pt>
                <c:pt idx="578">
                  <c:v>328</c:v>
                </c:pt>
                <c:pt idx="579">
                  <c:v>328</c:v>
                </c:pt>
                <c:pt idx="580">
                  <c:v>328</c:v>
                </c:pt>
                <c:pt idx="581">
                  <c:v>329</c:v>
                </c:pt>
                <c:pt idx="582">
                  <c:v>329</c:v>
                </c:pt>
                <c:pt idx="583">
                  <c:v>329</c:v>
                </c:pt>
                <c:pt idx="584">
                  <c:v>329</c:v>
                </c:pt>
                <c:pt idx="585">
                  <c:v>329</c:v>
                </c:pt>
                <c:pt idx="586">
                  <c:v>330</c:v>
                </c:pt>
                <c:pt idx="587">
                  <c:v>330</c:v>
                </c:pt>
                <c:pt idx="588">
                  <c:v>330</c:v>
                </c:pt>
                <c:pt idx="589">
                  <c:v>330</c:v>
                </c:pt>
                <c:pt idx="590">
                  <c:v>330</c:v>
                </c:pt>
                <c:pt idx="591">
                  <c:v>330</c:v>
                </c:pt>
                <c:pt idx="592">
                  <c:v>330</c:v>
                </c:pt>
                <c:pt idx="593">
                  <c:v>331</c:v>
                </c:pt>
                <c:pt idx="594">
                  <c:v>331</c:v>
                </c:pt>
                <c:pt idx="595">
                  <c:v>331</c:v>
                </c:pt>
                <c:pt idx="596">
                  <c:v>331</c:v>
                </c:pt>
                <c:pt idx="597">
                  <c:v>332</c:v>
                </c:pt>
                <c:pt idx="598">
                  <c:v>332</c:v>
                </c:pt>
                <c:pt idx="599">
                  <c:v>332</c:v>
                </c:pt>
                <c:pt idx="600">
                  <c:v>332</c:v>
                </c:pt>
                <c:pt idx="601">
                  <c:v>332</c:v>
                </c:pt>
                <c:pt idx="602">
                  <c:v>332</c:v>
                </c:pt>
                <c:pt idx="603">
                  <c:v>333</c:v>
                </c:pt>
                <c:pt idx="604">
                  <c:v>333</c:v>
                </c:pt>
                <c:pt idx="605">
                  <c:v>333</c:v>
                </c:pt>
                <c:pt idx="606">
                  <c:v>334</c:v>
                </c:pt>
                <c:pt idx="607">
                  <c:v>334</c:v>
                </c:pt>
                <c:pt idx="608">
                  <c:v>334</c:v>
                </c:pt>
                <c:pt idx="609">
                  <c:v>334</c:v>
                </c:pt>
                <c:pt idx="610">
                  <c:v>335</c:v>
                </c:pt>
                <c:pt idx="611">
                  <c:v>335</c:v>
                </c:pt>
                <c:pt idx="612">
                  <c:v>335</c:v>
                </c:pt>
                <c:pt idx="613">
                  <c:v>335</c:v>
                </c:pt>
                <c:pt idx="614">
                  <c:v>336</c:v>
                </c:pt>
                <c:pt idx="615">
                  <c:v>336</c:v>
                </c:pt>
                <c:pt idx="616">
                  <c:v>336</c:v>
                </c:pt>
                <c:pt idx="617">
                  <c:v>337</c:v>
                </c:pt>
                <c:pt idx="618">
                  <c:v>337</c:v>
                </c:pt>
                <c:pt idx="619">
                  <c:v>337</c:v>
                </c:pt>
                <c:pt idx="620">
                  <c:v>337</c:v>
                </c:pt>
                <c:pt idx="621">
                  <c:v>337</c:v>
                </c:pt>
                <c:pt idx="622">
                  <c:v>338</c:v>
                </c:pt>
                <c:pt idx="623">
                  <c:v>338</c:v>
                </c:pt>
                <c:pt idx="624">
                  <c:v>338</c:v>
                </c:pt>
                <c:pt idx="625">
                  <c:v>338</c:v>
                </c:pt>
                <c:pt idx="626">
                  <c:v>339</c:v>
                </c:pt>
                <c:pt idx="627">
                  <c:v>339</c:v>
                </c:pt>
                <c:pt idx="628">
                  <c:v>339</c:v>
                </c:pt>
                <c:pt idx="629">
                  <c:v>339</c:v>
                </c:pt>
                <c:pt idx="630">
                  <c:v>340</c:v>
                </c:pt>
                <c:pt idx="631">
                  <c:v>340</c:v>
                </c:pt>
                <c:pt idx="632">
                  <c:v>340</c:v>
                </c:pt>
                <c:pt idx="633">
                  <c:v>340</c:v>
                </c:pt>
                <c:pt idx="634">
                  <c:v>341</c:v>
                </c:pt>
                <c:pt idx="635">
                  <c:v>341</c:v>
                </c:pt>
                <c:pt idx="636">
                  <c:v>341</c:v>
                </c:pt>
                <c:pt idx="637">
                  <c:v>341</c:v>
                </c:pt>
                <c:pt idx="638">
                  <c:v>342</c:v>
                </c:pt>
                <c:pt idx="639">
                  <c:v>342</c:v>
                </c:pt>
                <c:pt idx="640">
                  <c:v>343</c:v>
                </c:pt>
                <c:pt idx="641">
                  <c:v>343</c:v>
                </c:pt>
                <c:pt idx="642">
                  <c:v>344</c:v>
                </c:pt>
                <c:pt idx="643">
                  <c:v>344</c:v>
                </c:pt>
                <c:pt idx="644">
                  <c:v>344</c:v>
                </c:pt>
                <c:pt idx="645">
                  <c:v>344</c:v>
                </c:pt>
                <c:pt idx="646">
                  <c:v>344</c:v>
                </c:pt>
                <c:pt idx="647">
                  <c:v>344</c:v>
                </c:pt>
                <c:pt idx="648">
                  <c:v>345</c:v>
                </c:pt>
                <c:pt idx="649">
                  <c:v>345</c:v>
                </c:pt>
                <c:pt idx="650">
                  <c:v>345</c:v>
                </c:pt>
                <c:pt idx="651">
                  <c:v>346</c:v>
                </c:pt>
                <c:pt idx="652">
                  <c:v>346</c:v>
                </c:pt>
                <c:pt idx="653">
                  <c:v>346</c:v>
                </c:pt>
                <c:pt idx="654">
                  <c:v>346</c:v>
                </c:pt>
                <c:pt idx="655">
                  <c:v>347</c:v>
                </c:pt>
                <c:pt idx="656">
                  <c:v>346</c:v>
                </c:pt>
                <c:pt idx="657">
                  <c:v>347</c:v>
                </c:pt>
                <c:pt idx="658">
                  <c:v>347</c:v>
                </c:pt>
                <c:pt idx="659">
                  <c:v>348</c:v>
                </c:pt>
                <c:pt idx="660">
                  <c:v>348</c:v>
                </c:pt>
                <c:pt idx="661">
                  <c:v>348</c:v>
                </c:pt>
                <c:pt idx="662">
                  <c:v>349</c:v>
                </c:pt>
                <c:pt idx="663">
                  <c:v>349</c:v>
                </c:pt>
                <c:pt idx="664">
                  <c:v>349</c:v>
                </c:pt>
                <c:pt idx="665">
                  <c:v>349</c:v>
                </c:pt>
                <c:pt idx="666">
                  <c:v>349</c:v>
                </c:pt>
                <c:pt idx="667">
                  <c:v>349</c:v>
                </c:pt>
                <c:pt idx="668">
                  <c:v>350</c:v>
                </c:pt>
                <c:pt idx="669">
                  <c:v>350</c:v>
                </c:pt>
                <c:pt idx="670">
                  <c:v>350</c:v>
                </c:pt>
                <c:pt idx="671">
                  <c:v>350</c:v>
                </c:pt>
                <c:pt idx="672">
                  <c:v>350</c:v>
                </c:pt>
                <c:pt idx="673">
                  <c:v>350</c:v>
                </c:pt>
                <c:pt idx="674">
                  <c:v>351</c:v>
                </c:pt>
                <c:pt idx="675">
                  <c:v>351</c:v>
                </c:pt>
                <c:pt idx="676">
                  <c:v>351</c:v>
                </c:pt>
                <c:pt idx="677">
                  <c:v>352</c:v>
                </c:pt>
                <c:pt idx="678">
                  <c:v>352</c:v>
                </c:pt>
                <c:pt idx="679">
                  <c:v>352</c:v>
                </c:pt>
                <c:pt idx="680">
                  <c:v>352</c:v>
                </c:pt>
                <c:pt idx="681">
                  <c:v>352</c:v>
                </c:pt>
                <c:pt idx="682">
                  <c:v>353</c:v>
                </c:pt>
                <c:pt idx="683">
                  <c:v>353</c:v>
                </c:pt>
                <c:pt idx="684">
                  <c:v>353</c:v>
                </c:pt>
                <c:pt idx="685">
                  <c:v>354</c:v>
                </c:pt>
                <c:pt idx="686">
                  <c:v>354</c:v>
                </c:pt>
                <c:pt idx="687">
                  <c:v>354</c:v>
                </c:pt>
                <c:pt idx="688">
                  <c:v>354</c:v>
                </c:pt>
                <c:pt idx="689">
                  <c:v>354</c:v>
                </c:pt>
                <c:pt idx="690">
                  <c:v>354</c:v>
                </c:pt>
                <c:pt idx="691">
                  <c:v>355</c:v>
                </c:pt>
                <c:pt idx="692">
                  <c:v>355</c:v>
                </c:pt>
                <c:pt idx="693">
                  <c:v>355</c:v>
                </c:pt>
                <c:pt idx="694">
                  <c:v>356</c:v>
                </c:pt>
                <c:pt idx="695">
                  <c:v>356</c:v>
                </c:pt>
                <c:pt idx="696">
                  <c:v>356</c:v>
                </c:pt>
                <c:pt idx="697">
                  <c:v>356</c:v>
                </c:pt>
                <c:pt idx="698">
                  <c:v>356</c:v>
                </c:pt>
                <c:pt idx="699">
                  <c:v>356</c:v>
                </c:pt>
                <c:pt idx="700">
                  <c:v>357</c:v>
                </c:pt>
                <c:pt idx="701">
                  <c:v>357</c:v>
                </c:pt>
                <c:pt idx="702">
                  <c:v>358</c:v>
                </c:pt>
                <c:pt idx="703">
                  <c:v>358</c:v>
                </c:pt>
                <c:pt idx="704">
                  <c:v>358</c:v>
                </c:pt>
                <c:pt idx="705">
                  <c:v>358</c:v>
                </c:pt>
                <c:pt idx="706">
                  <c:v>359</c:v>
                </c:pt>
                <c:pt idx="707">
                  <c:v>359</c:v>
                </c:pt>
                <c:pt idx="708">
                  <c:v>359</c:v>
                </c:pt>
                <c:pt idx="709">
                  <c:v>359</c:v>
                </c:pt>
                <c:pt idx="710">
                  <c:v>360</c:v>
                </c:pt>
                <c:pt idx="711">
                  <c:v>360</c:v>
                </c:pt>
                <c:pt idx="712">
                  <c:v>360</c:v>
                </c:pt>
                <c:pt idx="713">
                  <c:v>360</c:v>
                </c:pt>
                <c:pt idx="714">
                  <c:v>360</c:v>
                </c:pt>
                <c:pt idx="715">
                  <c:v>361</c:v>
                </c:pt>
                <c:pt idx="716">
                  <c:v>361</c:v>
                </c:pt>
                <c:pt idx="717">
                  <c:v>361</c:v>
                </c:pt>
                <c:pt idx="718">
                  <c:v>361</c:v>
                </c:pt>
                <c:pt idx="719">
                  <c:v>361</c:v>
                </c:pt>
                <c:pt idx="720">
                  <c:v>362</c:v>
                </c:pt>
                <c:pt idx="721">
                  <c:v>362</c:v>
                </c:pt>
                <c:pt idx="722">
                  <c:v>363</c:v>
                </c:pt>
                <c:pt idx="723">
                  <c:v>363</c:v>
                </c:pt>
                <c:pt idx="724">
                  <c:v>363</c:v>
                </c:pt>
                <c:pt idx="725">
                  <c:v>363</c:v>
                </c:pt>
                <c:pt idx="726">
                  <c:v>363</c:v>
                </c:pt>
                <c:pt idx="727">
                  <c:v>363</c:v>
                </c:pt>
                <c:pt idx="728">
                  <c:v>363</c:v>
                </c:pt>
                <c:pt idx="729">
                  <c:v>364</c:v>
                </c:pt>
                <c:pt idx="730">
                  <c:v>364</c:v>
                </c:pt>
                <c:pt idx="731">
                  <c:v>364</c:v>
                </c:pt>
                <c:pt idx="732">
                  <c:v>364</c:v>
                </c:pt>
                <c:pt idx="733">
                  <c:v>365</c:v>
                </c:pt>
                <c:pt idx="734">
                  <c:v>365</c:v>
                </c:pt>
                <c:pt idx="735">
                  <c:v>365</c:v>
                </c:pt>
                <c:pt idx="736">
                  <c:v>365</c:v>
                </c:pt>
                <c:pt idx="737">
                  <c:v>366</c:v>
                </c:pt>
                <c:pt idx="738">
                  <c:v>366</c:v>
                </c:pt>
                <c:pt idx="739">
                  <c:v>366</c:v>
                </c:pt>
                <c:pt idx="740">
                  <c:v>366</c:v>
                </c:pt>
                <c:pt idx="741">
                  <c:v>367</c:v>
                </c:pt>
                <c:pt idx="742">
                  <c:v>367</c:v>
                </c:pt>
                <c:pt idx="743">
                  <c:v>367</c:v>
                </c:pt>
                <c:pt idx="744">
                  <c:v>367</c:v>
                </c:pt>
                <c:pt idx="745">
                  <c:v>367</c:v>
                </c:pt>
                <c:pt idx="746">
                  <c:v>368</c:v>
                </c:pt>
                <c:pt idx="747">
                  <c:v>368</c:v>
                </c:pt>
                <c:pt idx="748">
                  <c:v>369</c:v>
                </c:pt>
                <c:pt idx="749">
                  <c:v>369</c:v>
                </c:pt>
                <c:pt idx="750">
                  <c:v>369</c:v>
                </c:pt>
                <c:pt idx="751">
                  <c:v>369</c:v>
                </c:pt>
                <c:pt idx="752">
                  <c:v>369</c:v>
                </c:pt>
                <c:pt idx="753">
                  <c:v>369</c:v>
                </c:pt>
                <c:pt idx="754">
                  <c:v>370</c:v>
                </c:pt>
                <c:pt idx="755">
                  <c:v>370</c:v>
                </c:pt>
                <c:pt idx="756">
                  <c:v>371</c:v>
                </c:pt>
                <c:pt idx="757">
                  <c:v>371</c:v>
                </c:pt>
                <c:pt idx="758">
                  <c:v>371</c:v>
                </c:pt>
                <c:pt idx="759">
                  <c:v>371</c:v>
                </c:pt>
                <c:pt idx="760">
                  <c:v>371</c:v>
                </c:pt>
                <c:pt idx="761">
                  <c:v>372</c:v>
                </c:pt>
                <c:pt idx="762">
                  <c:v>372</c:v>
                </c:pt>
                <c:pt idx="763">
                  <c:v>372</c:v>
                </c:pt>
                <c:pt idx="764">
                  <c:v>372</c:v>
                </c:pt>
                <c:pt idx="765">
                  <c:v>372</c:v>
                </c:pt>
                <c:pt idx="766">
                  <c:v>372</c:v>
                </c:pt>
                <c:pt idx="767">
                  <c:v>373</c:v>
                </c:pt>
                <c:pt idx="768">
                  <c:v>373</c:v>
                </c:pt>
                <c:pt idx="769">
                  <c:v>372</c:v>
                </c:pt>
                <c:pt idx="770">
                  <c:v>372</c:v>
                </c:pt>
                <c:pt idx="771">
                  <c:v>373</c:v>
                </c:pt>
                <c:pt idx="772">
                  <c:v>373</c:v>
                </c:pt>
                <c:pt idx="773">
                  <c:v>373</c:v>
                </c:pt>
                <c:pt idx="774">
                  <c:v>373</c:v>
                </c:pt>
                <c:pt idx="775">
                  <c:v>374</c:v>
                </c:pt>
                <c:pt idx="776">
                  <c:v>374</c:v>
                </c:pt>
                <c:pt idx="777">
                  <c:v>374</c:v>
                </c:pt>
                <c:pt idx="778">
                  <c:v>374</c:v>
                </c:pt>
                <c:pt idx="779">
                  <c:v>374</c:v>
                </c:pt>
                <c:pt idx="780">
                  <c:v>374</c:v>
                </c:pt>
                <c:pt idx="781">
                  <c:v>374</c:v>
                </c:pt>
                <c:pt idx="782">
                  <c:v>375</c:v>
                </c:pt>
                <c:pt idx="783">
                  <c:v>375</c:v>
                </c:pt>
                <c:pt idx="784">
                  <c:v>375</c:v>
                </c:pt>
                <c:pt idx="785">
                  <c:v>375</c:v>
                </c:pt>
                <c:pt idx="786">
                  <c:v>375</c:v>
                </c:pt>
                <c:pt idx="787">
                  <c:v>375</c:v>
                </c:pt>
                <c:pt idx="788">
                  <c:v>376</c:v>
                </c:pt>
                <c:pt idx="789">
                  <c:v>376</c:v>
                </c:pt>
                <c:pt idx="790">
                  <c:v>376</c:v>
                </c:pt>
                <c:pt idx="791">
                  <c:v>376</c:v>
                </c:pt>
                <c:pt idx="792">
                  <c:v>376</c:v>
                </c:pt>
                <c:pt idx="793">
                  <c:v>376</c:v>
                </c:pt>
                <c:pt idx="794">
                  <c:v>377</c:v>
                </c:pt>
                <c:pt idx="795">
                  <c:v>377</c:v>
                </c:pt>
                <c:pt idx="796">
                  <c:v>377</c:v>
                </c:pt>
                <c:pt idx="797">
                  <c:v>377</c:v>
                </c:pt>
                <c:pt idx="798">
                  <c:v>377</c:v>
                </c:pt>
                <c:pt idx="799">
                  <c:v>377</c:v>
                </c:pt>
                <c:pt idx="800">
                  <c:v>377</c:v>
                </c:pt>
                <c:pt idx="801">
                  <c:v>378</c:v>
                </c:pt>
                <c:pt idx="802">
                  <c:v>378</c:v>
                </c:pt>
                <c:pt idx="803">
                  <c:v>378</c:v>
                </c:pt>
                <c:pt idx="804">
                  <c:v>378</c:v>
                </c:pt>
                <c:pt idx="805">
                  <c:v>378</c:v>
                </c:pt>
                <c:pt idx="806">
                  <c:v>379</c:v>
                </c:pt>
                <c:pt idx="807">
                  <c:v>379</c:v>
                </c:pt>
                <c:pt idx="808">
                  <c:v>379</c:v>
                </c:pt>
                <c:pt idx="809">
                  <c:v>379</c:v>
                </c:pt>
                <c:pt idx="810">
                  <c:v>379</c:v>
                </c:pt>
                <c:pt idx="811">
                  <c:v>380</c:v>
                </c:pt>
                <c:pt idx="812">
                  <c:v>380</c:v>
                </c:pt>
                <c:pt idx="813">
                  <c:v>380</c:v>
                </c:pt>
                <c:pt idx="814">
                  <c:v>380</c:v>
                </c:pt>
                <c:pt idx="815">
                  <c:v>380</c:v>
                </c:pt>
                <c:pt idx="816">
                  <c:v>380</c:v>
                </c:pt>
                <c:pt idx="817">
                  <c:v>381</c:v>
                </c:pt>
                <c:pt idx="818">
                  <c:v>381</c:v>
                </c:pt>
                <c:pt idx="819">
                  <c:v>382</c:v>
                </c:pt>
                <c:pt idx="820">
                  <c:v>383</c:v>
                </c:pt>
                <c:pt idx="821">
                  <c:v>383</c:v>
                </c:pt>
                <c:pt idx="822">
                  <c:v>383</c:v>
                </c:pt>
                <c:pt idx="823">
                  <c:v>384</c:v>
                </c:pt>
                <c:pt idx="824">
                  <c:v>384</c:v>
                </c:pt>
                <c:pt idx="825">
                  <c:v>385</c:v>
                </c:pt>
                <c:pt idx="826">
                  <c:v>385</c:v>
                </c:pt>
                <c:pt idx="827">
                  <c:v>385</c:v>
                </c:pt>
                <c:pt idx="828">
                  <c:v>385</c:v>
                </c:pt>
                <c:pt idx="829">
                  <c:v>385</c:v>
                </c:pt>
                <c:pt idx="830">
                  <c:v>386</c:v>
                </c:pt>
                <c:pt idx="831">
                  <c:v>386</c:v>
                </c:pt>
                <c:pt idx="832">
                  <c:v>386</c:v>
                </c:pt>
                <c:pt idx="833">
                  <c:v>387</c:v>
                </c:pt>
                <c:pt idx="834">
                  <c:v>387</c:v>
                </c:pt>
                <c:pt idx="835">
                  <c:v>387</c:v>
                </c:pt>
                <c:pt idx="836">
                  <c:v>388</c:v>
                </c:pt>
                <c:pt idx="837">
                  <c:v>388</c:v>
                </c:pt>
                <c:pt idx="838">
                  <c:v>388</c:v>
                </c:pt>
                <c:pt idx="839">
                  <c:v>388</c:v>
                </c:pt>
                <c:pt idx="840">
                  <c:v>388</c:v>
                </c:pt>
                <c:pt idx="841">
                  <c:v>389</c:v>
                </c:pt>
                <c:pt idx="842">
                  <c:v>389</c:v>
                </c:pt>
                <c:pt idx="843">
                  <c:v>389</c:v>
                </c:pt>
                <c:pt idx="844">
                  <c:v>390</c:v>
                </c:pt>
                <c:pt idx="845">
                  <c:v>390</c:v>
                </c:pt>
                <c:pt idx="846">
                  <c:v>390</c:v>
                </c:pt>
                <c:pt idx="847">
                  <c:v>390</c:v>
                </c:pt>
                <c:pt idx="848">
                  <c:v>390</c:v>
                </c:pt>
                <c:pt idx="849">
                  <c:v>391</c:v>
                </c:pt>
                <c:pt idx="850">
                  <c:v>391</c:v>
                </c:pt>
                <c:pt idx="851">
                  <c:v>391</c:v>
                </c:pt>
                <c:pt idx="852">
                  <c:v>391</c:v>
                </c:pt>
                <c:pt idx="853">
                  <c:v>392</c:v>
                </c:pt>
                <c:pt idx="854">
                  <c:v>392</c:v>
                </c:pt>
                <c:pt idx="855">
                  <c:v>392</c:v>
                </c:pt>
                <c:pt idx="856">
                  <c:v>392</c:v>
                </c:pt>
                <c:pt idx="857">
                  <c:v>393</c:v>
                </c:pt>
                <c:pt idx="858">
                  <c:v>393</c:v>
                </c:pt>
                <c:pt idx="859">
                  <c:v>392</c:v>
                </c:pt>
                <c:pt idx="860">
                  <c:v>392</c:v>
                </c:pt>
                <c:pt idx="861">
                  <c:v>392</c:v>
                </c:pt>
                <c:pt idx="862">
                  <c:v>391</c:v>
                </c:pt>
                <c:pt idx="863">
                  <c:v>391</c:v>
                </c:pt>
                <c:pt idx="864">
                  <c:v>391</c:v>
                </c:pt>
                <c:pt idx="865">
                  <c:v>391</c:v>
                </c:pt>
                <c:pt idx="866">
                  <c:v>390</c:v>
                </c:pt>
                <c:pt idx="867">
                  <c:v>390</c:v>
                </c:pt>
                <c:pt idx="868">
                  <c:v>389</c:v>
                </c:pt>
                <c:pt idx="869">
                  <c:v>389</c:v>
                </c:pt>
                <c:pt idx="870">
                  <c:v>389</c:v>
                </c:pt>
                <c:pt idx="871">
                  <c:v>389</c:v>
                </c:pt>
                <c:pt idx="872">
                  <c:v>389</c:v>
                </c:pt>
                <c:pt idx="873">
                  <c:v>389</c:v>
                </c:pt>
                <c:pt idx="874">
                  <c:v>388</c:v>
                </c:pt>
                <c:pt idx="875">
                  <c:v>388</c:v>
                </c:pt>
                <c:pt idx="876">
                  <c:v>388</c:v>
                </c:pt>
                <c:pt idx="877">
                  <c:v>387</c:v>
                </c:pt>
                <c:pt idx="878">
                  <c:v>388</c:v>
                </c:pt>
                <c:pt idx="879">
                  <c:v>388</c:v>
                </c:pt>
                <c:pt idx="880">
                  <c:v>387</c:v>
                </c:pt>
                <c:pt idx="881">
                  <c:v>387</c:v>
                </c:pt>
                <c:pt idx="882">
                  <c:v>387</c:v>
                </c:pt>
                <c:pt idx="883">
                  <c:v>386</c:v>
                </c:pt>
                <c:pt idx="884">
                  <c:v>386</c:v>
                </c:pt>
                <c:pt idx="885">
                  <c:v>386</c:v>
                </c:pt>
                <c:pt idx="886">
                  <c:v>385</c:v>
                </c:pt>
                <c:pt idx="887">
                  <c:v>385</c:v>
                </c:pt>
                <c:pt idx="888">
                  <c:v>385</c:v>
                </c:pt>
                <c:pt idx="889">
                  <c:v>385</c:v>
                </c:pt>
                <c:pt idx="890">
                  <c:v>384</c:v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  <c:pt idx="903">
                  <c:v/>
                </c:pt>
                <c:pt idx="904">
                  <c:v/>
                </c:pt>
                <c:pt idx="905">
                  <c:v/>
                </c:pt>
                <c:pt idx="906">
                  <c:v/>
                </c:pt>
                <c:pt idx="907">
                  <c:v/>
                </c:pt>
                <c:pt idx="908">
                  <c:v/>
                </c:pt>
                <c:pt idx="909">
                  <c:v/>
                </c:pt>
                <c:pt idx="910">
                  <c:v/>
                </c:pt>
                <c:pt idx="911">
                  <c:v/>
                </c:pt>
                <c:pt idx="912">
                  <c:v/>
                </c:pt>
                <c:pt idx="913">
                  <c:v/>
                </c:pt>
                <c:pt idx="914">
                  <c:v/>
                </c:pt>
                <c:pt idx="915">
                  <c:v/>
                </c:pt>
                <c:pt idx="916">
                  <c:v/>
                </c:pt>
                <c:pt idx="917">
                  <c:v/>
                </c:pt>
                <c:pt idx="918">
                  <c:v/>
                </c:pt>
                <c:pt idx="919">
                  <c:v/>
                </c:pt>
                <c:pt idx="920">
                  <c:v/>
                </c:pt>
                <c:pt idx="921">
                  <c:v/>
                </c:pt>
                <c:pt idx="922">
                  <c:v/>
                </c:pt>
                <c:pt idx="923">
                  <c:v/>
                </c:pt>
                <c:pt idx="924">
                  <c:v/>
                </c:pt>
                <c:pt idx="925">
                  <c:v/>
                </c:pt>
                <c:pt idx="926">
                  <c:v/>
                </c:pt>
                <c:pt idx="927">
                  <c:v/>
                </c:pt>
                <c:pt idx="928">
                  <c:v/>
                </c:pt>
                <c:pt idx="929">
                  <c:v/>
                </c:pt>
                <c:pt idx="930">
                  <c:v/>
                </c:pt>
                <c:pt idx="931">
                  <c:v/>
                </c:pt>
                <c:pt idx="932">
                  <c:v/>
                </c:pt>
                <c:pt idx="933">
                  <c:v/>
                </c:pt>
                <c:pt idx="934">
                  <c:v/>
                </c:pt>
                <c:pt idx="935">
                  <c:v/>
                </c:pt>
                <c:pt idx="936">
                  <c:v/>
                </c:pt>
                <c:pt idx="937">
                  <c:v/>
                </c:pt>
                <c:pt idx="938">
                  <c:v/>
                </c:pt>
                <c:pt idx="939">
                  <c:v/>
                </c:pt>
                <c:pt idx="940">
                  <c:v/>
                </c:pt>
                <c:pt idx="941">
                  <c:v/>
                </c:pt>
                <c:pt idx="942">
                  <c:v/>
                </c:pt>
                <c:pt idx="943">
                  <c:v/>
                </c:pt>
                <c:pt idx="944">
                  <c:v/>
                </c:pt>
                <c:pt idx="945">
                  <c:v/>
                </c:pt>
                <c:pt idx="946">
                  <c:v/>
                </c:pt>
                <c:pt idx="947">
                  <c:v/>
                </c:pt>
                <c:pt idx="948">
                  <c:v/>
                </c:pt>
                <c:pt idx="949">
                  <c:v/>
                </c:pt>
                <c:pt idx="950">
                  <c:v/>
                </c:pt>
                <c:pt idx="951">
                  <c:v/>
                </c:pt>
                <c:pt idx="952">
                  <c:v/>
                </c:pt>
                <c:pt idx="953">
                  <c:v/>
                </c:pt>
                <c:pt idx="954">
                  <c:v/>
                </c:pt>
                <c:pt idx="955">
                  <c:v/>
                </c:pt>
                <c:pt idx="956">
                  <c:v/>
                </c:pt>
                <c:pt idx="957">
                  <c:v/>
                </c:pt>
                <c:pt idx="958">
                  <c:v/>
                </c:pt>
                <c:pt idx="959">
                  <c:v/>
                </c:pt>
                <c:pt idx="960">
                  <c:v/>
                </c:pt>
                <c:pt idx="961">
                  <c:v/>
                </c:pt>
                <c:pt idx="962">
                  <c:v/>
                </c:pt>
                <c:pt idx="963">
                  <c:v/>
                </c:pt>
                <c:pt idx="964">
                  <c:v/>
                </c:pt>
                <c:pt idx="965">
                  <c:v/>
                </c:pt>
                <c:pt idx="966">
                  <c:v/>
                </c:pt>
                <c:pt idx="967">
                  <c:v/>
                </c:pt>
                <c:pt idx="968">
                  <c:v/>
                </c:pt>
                <c:pt idx="969">
                  <c:v/>
                </c:pt>
                <c:pt idx="970">
                  <c:v/>
                </c:pt>
                <c:pt idx="971">
                  <c:v/>
                </c:pt>
                <c:pt idx="972">
                  <c:v/>
                </c:pt>
                <c:pt idx="973">
                  <c:v/>
                </c:pt>
                <c:pt idx="974">
                  <c:v/>
                </c:pt>
                <c:pt idx="975">
                  <c:v/>
                </c:pt>
                <c:pt idx="976">
                  <c:v/>
                </c:pt>
                <c:pt idx="977">
                  <c:v/>
                </c:pt>
                <c:pt idx="978">
                  <c:v/>
                </c:pt>
                <c:pt idx="979">
                  <c:v/>
                </c:pt>
                <c:pt idx="980">
                  <c:v/>
                </c:pt>
                <c:pt idx="981">
                  <c:v/>
                </c:pt>
                <c:pt idx="982">
                  <c:v/>
                </c:pt>
                <c:pt idx="983">
                  <c:v/>
                </c:pt>
                <c:pt idx="984">
                  <c:v/>
                </c:pt>
                <c:pt idx="985">
                  <c:v/>
                </c:pt>
                <c:pt idx="986">
                  <c:v/>
                </c:pt>
                <c:pt idx="987">
                  <c:v/>
                </c:pt>
                <c:pt idx="988">
                  <c:v/>
                </c:pt>
                <c:pt idx="989">
                  <c:v/>
                </c:pt>
                <c:pt idx="990">
                  <c:v/>
                </c:pt>
                <c:pt idx="991">
                  <c:v/>
                </c:pt>
                <c:pt idx="992">
                  <c:v/>
                </c:pt>
                <c:pt idx="993">
                  <c:v/>
                </c:pt>
                <c:pt idx="994">
                  <c:v/>
                </c:pt>
                <c:pt idx="995">
                  <c:v/>
                </c:pt>
                <c:pt idx="996">
                  <c:v/>
                </c:pt>
                <c:pt idx="997">
                  <c:v/>
                </c:pt>
                <c:pt idx="998">
                  <c:v/>
                </c:pt>
                <c:pt idx="999">
                  <c:v/>
                </c:pt>
                <c:pt idx="1000">
                  <c:v/>
                </c:pt>
                <c:pt idx="1001">
                  <c:v/>
                </c:pt>
                <c:pt idx="1002">
                  <c:v/>
                </c:pt>
                <c:pt idx="1003">
                  <c:v/>
                </c:pt>
                <c:pt idx="1004">
                  <c:v/>
                </c:pt>
                <c:pt idx="1005">
                  <c:v/>
                </c:pt>
                <c:pt idx="1006">
                  <c:v/>
                </c:pt>
                <c:pt idx="1007">
                  <c:v/>
                </c:pt>
                <c:pt idx="1008">
                  <c:v/>
                </c:pt>
                <c:pt idx="1009">
                  <c:v/>
                </c:pt>
                <c:pt idx="1010">
                  <c:v/>
                </c:pt>
                <c:pt idx="1011">
                  <c:v/>
                </c:pt>
                <c:pt idx="1012">
                  <c:v/>
                </c:pt>
                <c:pt idx="1013">
                  <c:v/>
                </c:pt>
                <c:pt idx="1014">
                  <c:v/>
                </c:pt>
                <c:pt idx="1015">
                  <c:v/>
                </c:pt>
                <c:pt idx="1016">
                  <c:v/>
                </c:pt>
                <c:pt idx="1017">
                  <c:v/>
                </c:pt>
                <c:pt idx="1018">
                  <c:v/>
                </c:pt>
                <c:pt idx="1019">
                  <c:v/>
                </c:pt>
                <c:pt idx="1020">
                  <c:v/>
                </c:pt>
                <c:pt idx="1021">
                  <c:v/>
                </c:pt>
                <c:pt idx="1022">
                  <c:v/>
                </c:pt>
                <c:pt idx="1023">
                  <c:v/>
                </c:pt>
                <c:pt idx="1024">
                  <c:v/>
                </c:pt>
                <c:pt idx="1025">
                  <c:v/>
                </c:pt>
                <c:pt idx="1026">
                  <c:v/>
                </c:pt>
                <c:pt idx="1027">
                  <c:v/>
                </c:pt>
                <c:pt idx="1028">
                  <c:v/>
                </c:pt>
                <c:pt idx="1029">
                  <c:v/>
                </c:pt>
                <c:pt idx="1030">
                  <c:v/>
                </c:pt>
                <c:pt idx="1031">
                  <c:v/>
                </c:pt>
                <c:pt idx="1032">
                  <c:v/>
                </c:pt>
                <c:pt idx="1033">
                  <c:v/>
                </c:pt>
                <c:pt idx="1034">
                  <c:v/>
                </c:pt>
                <c:pt idx="1035">
                  <c:v/>
                </c:pt>
                <c:pt idx="1036">
                  <c:v/>
                </c:pt>
                <c:pt idx="1037">
                  <c:v/>
                </c:pt>
                <c:pt idx="1038">
                  <c:v/>
                </c:pt>
                <c:pt idx="1039">
                  <c:v/>
                </c:pt>
                <c:pt idx="1040">
                  <c:v/>
                </c:pt>
                <c:pt idx="1041">
                  <c:v/>
                </c:pt>
                <c:pt idx="1042">
                  <c:v/>
                </c:pt>
                <c:pt idx="1043">
                  <c:v/>
                </c:pt>
                <c:pt idx="1044">
                  <c:v/>
                </c:pt>
                <c:pt idx="1045">
                  <c:v/>
                </c:pt>
                <c:pt idx="1046">
                  <c:v/>
                </c:pt>
                <c:pt idx="1047">
                  <c:v/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ex3_D50_heatTemp2</c:v>
                </c:pt>
              </c:strCache>
            </c:strRef>
          </c:tx>
          <c:marker>
            <c:symbol val="none"/>
            <c:size val="7"/>
          </c:marker>
          <c:val>
            <c:numRef>
              <c:f>Sheet1!$C$2:$C$1048</c:f>
              <c:numCache>
                <c:formatCode>General</c:formatCode>
                <c:ptCount val="1048"/>
                <c:pt idx="0">
                  <c:v>200</c:v>
                </c:pt>
                <c:pt idx="1">
                  <c:v>201</c:v>
                </c:pt>
                <c:pt idx="2">
                  <c:v>201</c:v>
                </c:pt>
                <c:pt idx="3">
                  <c:v>202</c:v>
                </c:pt>
                <c:pt idx="4">
                  <c:v>202</c:v>
                </c:pt>
                <c:pt idx="5">
                  <c:v>201</c:v>
                </c:pt>
                <c:pt idx="6">
                  <c:v>203</c:v>
                </c:pt>
                <c:pt idx="7">
                  <c:v>203</c:v>
                </c:pt>
                <c:pt idx="8">
                  <c:v>204</c:v>
                </c:pt>
                <c:pt idx="9">
                  <c:v>203</c:v>
                </c:pt>
                <c:pt idx="10">
                  <c:v>205</c:v>
                </c:pt>
                <c:pt idx="11">
                  <c:v>204</c:v>
                </c:pt>
                <c:pt idx="12">
                  <c:v>206</c:v>
                </c:pt>
                <c:pt idx="13">
                  <c:v>207</c:v>
                </c:pt>
                <c:pt idx="14">
                  <c:v>208</c:v>
                </c:pt>
                <c:pt idx="15">
                  <c:v>208</c:v>
                </c:pt>
                <c:pt idx="16">
                  <c:v>207</c:v>
                </c:pt>
                <c:pt idx="17">
                  <c:v>209</c:v>
                </c:pt>
                <c:pt idx="18">
                  <c:v>209</c:v>
                </c:pt>
                <c:pt idx="19">
                  <c:v>209</c:v>
                </c:pt>
                <c:pt idx="20">
                  <c:v>210</c:v>
                </c:pt>
                <c:pt idx="21">
                  <c:v>210</c:v>
                </c:pt>
                <c:pt idx="22">
                  <c:v>211</c:v>
                </c:pt>
                <c:pt idx="23">
                  <c:v>211</c:v>
                </c:pt>
                <c:pt idx="24">
                  <c:v>211</c:v>
                </c:pt>
                <c:pt idx="25">
                  <c:v>212</c:v>
                </c:pt>
                <c:pt idx="26">
                  <c:v>212</c:v>
                </c:pt>
                <c:pt idx="27">
                  <c:v>213</c:v>
                </c:pt>
                <c:pt idx="28">
                  <c:v>213</c:v>
                </c:pt>
                <c:pt idx="29">
                  <c:v>214</c:v>
                </c:pt>
                <c:pt idx="30">
                  <c:v>215</c:v>
                </c:pt>
                <c:pt idx="31">
                  <c:v>216</c:v>
                </c:pt>
                <c:pt idx="32">
                  <c:v>215</c:v>
                </c:pt>
                <c:pt idx="33">
                  <c:v>216</c:v>
                </c:pt>
                <c:pt idx="34">
                  <c:v>216</c:v>
                </c:pt>
                <c:pt idx="35">
                  <c:v>216</c:v>
                </c:pt>
                <c:pt idx="36">
                  <c:v>216</c:v>
                </c:pt>
                <c:pt idx="37">
                  <c:v>216</c:v>
                </c:pt>
                <c:pt idx="38">
                  <c:v>217</c:v>
                </c:pt>
                <c:pt idx="39">
                  <c:v>217</c:v>
                </c:pt>
                <c:pt idx="40">
                  <c:v>217</c:v>
                </c:pt>
                <c:pt idx="41">
                  <c:v>218</c:v>
                </c:pt>
                <c:pt idx="42">
                  <c:v>218</c:v>
                </c:pt>
                <c:pt idx="43">
                  <c:v>219</c:v>
                </c:pt>
                <c:pt idx="44">
                  <c:v>219</c:v>
                </c:pt>
                <c:pt idx="45">
                  <c:v>219</c:v>
                </c:pt>
                <c:pt idx="46">
                  <c:v>219</c:v>
                </c:pt>
                <c:pt idx="47">
                  <c:v>220</c:v>
                </c:pt>
                <c:pt idx="48">
                  <c:v>220</c:v>
                </c:pt>
                <c:pt idx="49">
                  <c:v>220</c:v>
                </c:pt>
                <c:pt idx="50">
                  <c:v>220</c:v>
                </c:pt>
                <c:pt idx="51">
                  <c:v>220</c:v>
                </c:pt>
                <c:pt idx="52">
                  <c:v>220</c:v>
                </c:pt>
                <c:pt idx="53">
                  <c:v>221</c:v>
                </c:pt>
                <c:pt idx="54">
                  <c:v>221</c:v>
                </c:pt>
                <c:pt idx="55">
                  <c:v>222</c:v>
                </c:pt>
                <c:pt idx="56">
                  <c:v>222</c:v>
                </c:pt>
                <c:pt idx="57">
                  <c:v>222</c:v>
                </c:pt>
                <c:pt idx="58">
                  <c:v>223</c:v>
                </c:pt>
                <c:pt idx="59">
                  <c:v>223</c:v>
                </c:pt>
                <c:pt idx="60">
                  <c:v>223</c:v>
                </c:pt>
                <c:pt idx="61">
                  <c:v>223</c:v>
                </c:pt>
                <c:pt idx="62">
                  <c:v>224</c:v>
                </c:pt>
                <c:pt idx="63">
                  <c:v>224</c:v>
                </c:pt>
                <c:pt idx="64">
                  <c:v>225</c:v>
                </c:pt>
                <c:pt idx="65">
                  <c:v>225</c:v>
                </c:pt>
                <c:pt idx="66">
                  <c:v>225</c:v>
                </c:pt>
                <c:pt idx="67">
                  <c:v>226</c:v>
                </c:pt>
                <c:pt idx="68">
                  <c:v>226</c:v>
                </c:pt>
                <c:pt idx="69">
                  <c:v>226</c:v>
                </c:pt>
                <c:pt idx="70">
                  <c:v>226</c:v>
                </c:pt>
                <c:pt idx="71">
                  <c:v>226</c:v>
                </c:pt>
                <c:pt idx="72">
                  <c:v>227</c:v>
                </c:pt>
                <c:pt idx="73">
                  <c:v>228</c:v>
                </c:pt>
                <c:pt idx="74">
                  <c:v>227</c:v>
                </c:pt>
                <c:pt idx="75">
                  <c:v>227</c:v>
                </c:pt>
                <c:pt idx="76">
                  <c:v>228</c:v>
                </c:pt>
                <c:pt idx="77">
                  <c:v>229</c:v>
                </c:pt>
                <c:pt idx="78">
                  <c:v>229</c:v>
                </c:pt>
                <c:pt idx="79">
                  <c:v>229</c:v>
                </c:pt>
                <c:pt idx="80">
                  <c:v>229</c:v>
                </c:pt>
                <c:pt idx="81">
                  <c:v>230</c:v>
                </c:pt>
                <c:pt idx="82">
                  <c:v>230</c:v>
                </c:pt>
                <c:pt idx="83">
                  <c:v>230</c:v>
                </c:pt>
                <c:pt idx="84">
                  <c:v>231</c:v>
                </c:pt>
                <c:pt idx="85">
                  <c:v>231</c:v>
                </c:pt>
                <c:pt idx="86">
                  <c:v>232</c:v>
                </c:pt>
                <c:pt idx="87">
                  <c:v>232</c:v>
                </c:pt>
                <c:pt idx="88">
                  <c:v>232</c:v>
                </c:pt>
                <c:pt idx="89">
                  <c:v>232</c:v>
                </c:pt>
                <c:pt idx="90">
                  <c:v>232</c:v>
                </c:pt>
                <c:pt idx="91">
                  <c:v>233</c:v>
                </c:pt>
                <c:pt idx="92">
                  <c:v>233</c:v>
                </c:pt>
                <c:pt idx="93">
                  <c:v>233</c:v>
                </c:pt>
                <c:pt idx="94">
                  <c:v>234</c:v>
                </c:pt>
                <c:pt idx="95">
                  <c:v>234</c:v>
                </c:pt>
                <c:pt idx="96">
                  <c:v>234</c:v>
                </c:pt>
                <c:pt idx="97">
                  <c:v>234</c:v>
                </c:pt>
                <c:pt idx="98">
                  <c:v>235</c:v>
                </c:pt>
                <c:pt idx="99">
                  <c:v>235</c:v>
                </c:pt>
                <c:pt idx="100">
                  <c:v>235</c:v>
                </c:pt>
                <c:pt idx="101">
                  <c:v>236</c:v>
                </c:pt>
                <c:pt idx="102">
                  <c:v>236</c:v>
                </c:pt>
                <c:pt idx="103">
                  <c:v>237</c:v>
                </c:pt>
                <c:pt idx="104">
                  <c:v>237</c:v>
                </c:pt>
                <c:pt idx="105">
                  <c:v>237</c:v>
                </c:pt>
                <c:pt idx="106">
                  <c:v>237</c:v>
                </c:pt>
                <c:pt idx="107">
                  <c:v>238</c:v>
                </c:pt>
                <c:pt idx="108">
                  <c:v>238</c:v>
                </c:pt>
                <c:pt idx="109">
                  <c:v>239</c:v>
                </c:pt>
                <c:pt idx="110">
                  <c:v>240</c:v>
                </c:pt>
                <c:pt idx="111">
                  <c:v>240</c:v>
                </c:pt>
                <c:pt idx="112">
                  <c:v>240</c:v>
                </c:pt>
                <c:pt idx="113">
                  <c:v>240</c:v>
                </c:pt>
                <c:pt idx="114">
                  <c:v>240</c:v>
                </c:pt>
                <c:pt idx="115">
                  <c:v>240</c:v>
                </c:pt>
                <c:pt idx="116">
                  <c:v>241</c:v>
                </c:pt>
                <c:pt idx="117">
                  <c:v>241</c:v>
                </c:pt>
                <c:pt idx="118">
                  <c:v>242</c:v>
                </c:pt>
                <c:pt idx="119">
                  <c:v>243</c:v>
                </c:pt>
                <c:pt idx="120">
                  <c:v>243</c:v>
                </c:pt>
                <c:pt idx="121">
                  <c:v>243</c:v>
                </c:pt>
                <c:pt idx="122">
                  <c:v>243</c:v>
                </c:pt>
                <c:pt idx="123">
                  <c:v>243</c:v>
                </c:pt>
                <c:pt idx="124">
                  <c:v>243</c:v>
                </c:pt>
                <c:pt idx="125">
                  <c:v>244</c:v>
                </c:pt>
                <c:pt idx="126">
                  <c:v>245</c:v>
                </c:pt>
                <c:pt idx="127">
                  <c:v>245</c:v>
                </c:pt>
                <c:pt idx="128">
                  <c:v>245</c:v>
                </c:pt>
                <c:pt idx="129">
                  <c:v>246</c:v>
                </c:pt>
                <c:pt idx="130">
                  <c:v>246</c:v>
                </c:pt>
                <c:pt idx="131">
                  <c:v>246</c:v>
                </c:pt>
                <c:pt idx="132">
                  <c:v>246</c:v>
                </c:pt>
                <c:pt idx="133">
                  <c:v>246</c:v>
                </c:pt>
                <c:pt idx="134">
                  <c:v>247</c:v>
                </c:pt>
                <c:pt idx="135">
                  <c:v>247</c:v>
                </c:pt>
                <c:pt idx="136">
                  <c:v>247</c:v>
                </c:pt>
                <c:pt idx="137">
                  <c:v>247</c:v>
                </c:pt>
                <c:pt idx="138">
                  <c:v>248</c:v>
                </c:pt>
                <c:pt idx="139">
                  <c:v>248</c:v>
                </c:pt>
                <c:pt idx="140">
                  <c:v>249</c:v>
                </c:pt>
                <c:pt idx="141">
                  <c:v>249</c:v>
                </c:pt>
                <c:pt idx="142">
                  <c:v>249</c:v>
                </c:pt>
                <c:pt idx="143">
                  <c:v>250</c:v>
                </c:pt>
                <c:pt idx="144">
                  <c:v>250</c:v>
                </c:pt>
                <c:pt idx="145">
                  <c:v>250</c:v>
                </c:pt>
                <c:pt idx="146">
                  <c:v>251</c:v>
                </c:pt>
                <c:pt idx="147">
                  <c:v>251</c:v>
                </c:pt>
                <c:pt idx="148">
                  <c:v>252</c:v>
                </c:pt>
                <c:pt idx="149">
                  <c:v>252</c:v>
                </c:pt>
                <c:pt idx="150">
                  <c:v>252</c:v>
                </c:pt>
                <c:pt idx="151">
                  <c:v>252</c:v>
                </c:pt>
                <c:pt idx="152">
                  <c:v>252</c:v>
                </c:pt>
                <c:pt idx="153">
                  <c:v>253</c:v>
                </c:pt>
                <c:pt idx="154">
                  <c:v>254</c:v>
                </c:pt>
                <c:pt idx="155">
                  <c:v>254</c:v>
                </c:pt>
                <c:pt idx="156">
                  <c:v>255</c:v>
                </c:pt>
                <c:pt idx="157">
                  <c:v>255</c:v>
                </c:pt>
                <c:pt idx="158">
                  <c:v>255</c:v>
                </c:pt>
                <c:pt idx="159">
                  <c:v>255</c:v>
                </c:pt>
                <c:pt idx="160">
                  <c:v>255</c:v>
                </c:pt>
                <c:pt idx="161">
                  <c:v>256</c:v>
                </c:pt>
                <c:pt idx="162">
                  <c:v>256</c:v>
                </c:pt>
                <c:pt idx="163">
                  <c:v>256</c:v>
                </c:pt>
                <c:pt idx="164">
                  <c:v>258</c:v>
                </c:pt>
                <c:pt idx="165">
                  <c:v>257</c:v>
                </c:pt>
                <c:pt idx="166">
                  <c:v>257</c:v>
                </c:pt>
                <c:pt idx="167">
                  <c:v>258</c:v>
                </c:pt>
                <c:pt idx="168">
                  <c:v>258</c:v>
                </c:pt>
                <c:pt idx="169">
                  <c:v>258</c:v>
                </c:pt>
                <c:pt idx="170">
                  <c:v>258</c:v>
                </c:pt>
                <c:pt idx="171">
                  <c:v>259</c:v>
                </c:pt>
                <c:pt idx="172">
                  <c:v>259</c:v>
                </c:pt>
                <c:pt idx="173">
                  <c:v>259</c:v>
                </c:pt>
                <c:pt idx="174">
                  <c:v>259</c:v>
                </c:pt>
                <c:pt idx="175">
                  <c:v>260</c:v>
                </c:pt>
                <c:pt idx="176">
                  <c:v>261</c:v>
                </c:pt>
                <c:pt idx="177">
                  <c:v>261</c:v>
                </c:pt>
                <c:pt idx="178">
                  <c:v>260</c:v>
                </c:pt>
                <c:pt idx="179">
                  <c:v>261</c:v>
                </c:pt>
                <c:pt idx="180">
                  <c:v>262</c:v>
                </c:pt>
                <c:pt idx="181">
                  <c:v>262</c:v>
                </c:pt>
                <c:pt idx="182">
                  <c:v>261</c:v>
                </c:pt>
                <c:pt idx="183">
                  <c:v>262</c:v>
                </c:pt>
                <c:pt idx="184">
                  <c:v>263</c:v>
                </c:pt>
                <c:pt idx="185">
                  <c:v>263</c:v>
                </c:pt>
                <c:pt idx="186">
                  <c:v>264</c:v>
                </c:pt>
                <c:pt idx="187">
                  <c:v>264</c:v>
                </c:pt>
                <c:pt idx="188">
                  <c:v>265</c:v>
                </c:pt>
                <c:pt idx="189">
                  <c:v>264</c:v>
                </c:pt>
                <c:pt idx="190">
                  <c:v>265</c:v>
                </c:pt>
                <c:pt idx="191">
                  <c:v>265</c:v>
                </c:pt>
                <c:pt idx="192">
                  <c:v>265</c:v>
                </c:pt>
                <c:pt idx="193">
                  <c:v>265</c:v>
                </c:pt>
                <c:pt idx="194">
                  <c:v>265</c:v>
                </c:pt>
                <c:pt idx="195">
                  <c:v>266</c:v>
                </c:pt>
                <c:pt idx="196">
                  <c:v>266</c:v>
                </c:pt>
                <c:pt idx="197">
                  <c:v>267</c:v>
                </c:pt>
                <c:pt idx="198">
                  <c:v>267</c:v>
                </c:pt>
                <c:pt idx="199">
                  <c:v>268</c:v>
                </c:pt>
                <c:pt idx="200">
                  <c:v>268</c:v>
                </c:pt>
                <c:pt idx="201">
                  <c:v>268</c:v>
                </c:pt>
                <c:pt idx="202">
                  <c:v>268</c:v>
                </c:pt>
                <c:pt idx="203">
                  <c:v>268</c:v>
                </c:pt>
                <c:pt idx="204">
                  <c:v>269</c:v>
                </c:pt>
                <c:pt idx="205">
                  <c:v>269</c:v>
                </c:pt>
                <c:pt idx="206">
                  <c:v>270</c:v>
                </c:pt>
                <c:pt idx="207">
                  <c:v>270</c:v>
                </c:pt>
                <c:pt idx="208">
                  <c:v>271</c:v>
                </c:pt>
                <c:pt idx="209">
                  <c:v>271</c:v>
                </c:pt>
                <c:pt idx="210">
                  <c:v>271</c:v>
                </c:pt>
                <c:pt idx="211">
                  <c:v>271</c:v>
                </c:pt>
                <c:pt idx="212">
                  <c:v>271</c:v>
                </c:pt>
                <c:pt idx="213">
                  <c:v>272</c:v>
                </c:pt>
                <c:pt idx="214">
                  <c:v>272</c:v>
                </c:pt>
                <c:pt idx="215">
                  <c:v>272</c:v>
                </c:pt>
                <c:pt idx="216">
                  <c:v>272</c:v>
                </c:pt>
                <c:pt idx="217">
                  <c:v>273</c:v>
                </c:pt>
                <c:pt idx="218">
                  <c:v>273</c:v>
                </c:pt>
                <c:pt idx="219">
                  <c:v>273</c:v>
                </c:pt>
                <c:pt idx="220">
                  <c:v>273</c:v>
                </c:pt>
                <c:pt idx="221">
                  <c:v>274</c:v>
                </c:pt>
                <c:pt idx="222">
                  <c:v>274</c:v>
                </c:pt>
                <c:pt idx="223">
                  <c:v>275</c:v>
                </c:pt>
                <c:pt idx="224">
                  <c:v>275</c:v>
                </c:pt>
                <c:pt idx="225">
                  <c:v>276</c:v>
                </c:pt>
                <c:pt idx="226">
                  <c:v>276</c:v>
                </c:pt>
                <c:pt idx="227">
                  <c:v>276</c:v>
                </c:pt>
                <c:pt idx="228">
                  <c:v>276</c:v>
                </c:pt>
                <c:pt idx="229">
                  <c:v>277</c:v>
                </c:pt>
                <c:pt idx="230">
                  <c:v>277</c:v>
                </c:pt>
                <c:pt idx="231">
                  <c:v>277</c:v>
                </c:pt>
                <c:pt idx="232">
                  <c:v>278</c:v>
                </c:pt>
                <c:pt idx="233">
                  <c:v>278</c:v>
                </c:pt>
                <c:pt idx="234">
                  <c:v>279</c:v>
                </c:pt>
                <c:pt idx="235">
                  <c:v>279</c:v>
                </c:pt>
                <c:pt idx="236">
                  <c:v>279</c:v>
                </c:pt>
                <c:pt idx="237">
                  <c:v>279</c:v>
                </c:pt>
                <c:pt idx="238">
                  <c:v>279</c:v>
                </c:pt>
                <c:pt idx="239">
                  <c:v>279</c:v>
                </c:pt>
                <c:pt idx="240">
                  <c:v>280</c:v>
                </c:pt>
                <c:pt idx="241">
                  <c:v>280</c:v>
                </c:pt>
                <c:pt idx="242">
                  <c:v>281</c:v>
                </c:pt>
                <c:pt idx="243">
                  <c:v>281</c:v>
                </c:pt>
                <c:pt idx="244">
                  <c:v>282</c:v>
                </c:pt>
                <c:pt idx="245">
                  <c:v>281</c:v>
                </c:pt>
                <c:pt idx="246">
                  <c:v>282</c:v>
                </c:pt>
                <c:pt idx="247">
                  <c:v>282</c:v>
                </c:pt>
                <c:pt idx="248">
                  <c:v>283</c:v>
                </c:pt>
                <c:pt idx="249">
                  <c:v>283</c:v>
                </c:pt>
                <c:pt idx="250">
                  <c:v>283</c:v>
                </c:pt>
                <c:pt idx="251">
                  <c:v>283</c:v>
                </c:pt>
                <c:pt idx="252">
                  <c:v>284</c:v>
                </c:pt>
                <c:pt idx="253">
                  <c:v>285</c:v>
                </c:pt>
                <c:pt idx="254">
                  <c:v>285</c:v>
                </c:pt>
                <c:pt idx="255">
                  <c:v>285</c:v>
                </c:pt>
                <c:pt idx="256">
                  <c:v>285</c:v>
                </c:pt>
                <c:pt idx="257">
                  <c:v>285</c:v>
                </c:pt>
                <c:pt idx="258">
                  <c:v>286</c:v>
                </c:pt>
                <c:pt idx="259">
                  <c:v>286</c:v>
                </c:pt>
                <c:pt idx="260">
                  <c:v>286</c:v>
                </c:pt>
                <c:pt idx="261">
                  <c:v>287</c:v>
                </c:pt>
                <c:pt idx="262">
                  <c:v>287</c:v>
                </c:pt>
                <c:pt idx="263">
                  <c:v>288</c:v>
                </c:pt>
                <c:pt idx="264">
                  <c:v>288</c:v>
                </c:pt>
                <c:pt idx="265">
                  <c:v>288</c:v>
                </c:pt>
                <c:pt idx="266">
                  <c:v>288</c:v>
                </c:pt>
                <c:pt idx="267">
                  <c:v>289</c:v>
                </c:pt>
                <c:pt idx="268">
                  <c:v>289</c:v>
                </c:pt>
                <c:pt idx="269">
                  <c:v>290</c:v>
                </c:pt>
                <c:pt idx="270">
                  <c:v>290</c:v>
                </c:pt>
                <c:pt idx="271">
                  <c:v>290</c:v>
                </c:pt>
                <c:pt idx="272">
                  <c:v>290</c:v>
                </c:pt>
                <c:pt idx="273">
                  <c:v>290</c:v>
                </c:pt>
                <c:pt idx="274">
                  <c:v>291</c:v>
                </c:pt>
                <c:pt idx="275">
                  <c:v>291</c:v>
                </c:pt>
                <c:pt idx="276">
                  <c:v>292</c:v>
                </c:pt>
                <c:pt idx="277">
                  <c:v>292</c:v>
                </c:pt>
                <c:pt idx="278">
                  <c:v>293</c:v>
                </c:pt>
                <c:pt idx="279">
                  <c:v>293</c:v>
                </c:pt>
                <c:pt idx="280">
                  <c:v>294</c:v>
                </c:pt>
                <c:pt idx="281">
                  <c:v>294</c:v>
                </c:pt>
                <c:pt idx="282">
                  <c:v>293</c:v>
                </c:pt>
                <c:pt idx="283">
                  <c:v>294</c:v>
                </c:pt>
                <c:pt idx="284">
                  <c:v>294</c:v>
                </c:pt>
                <c:pt idx="285">
                  <c:v>294</c:v>
                </c:pt>
                <c:pt idx="286">
                  <c:v>294</c:v>
                </c:pt>
                <c:pt idx="287">
                  <c:v>295</c:v>
                </c:pt>
                <c:pt idx="288">
                  <c:v>296</c:v>
                </c:pt>
                <c:pt idx="289">
                  <c:v>296</c:v>
                </c:pt>
                <c:pt idx="290">
                  <c:v>296</c:v>
                </c:pt>
                <c:pt idx="291">
                  <c:v>296</c:v>
                </c:pt>
                <c:pt idx="292">
                  <c:v>297</c:v>
                </c:pt>
                <c:pt idx="293">
                  <c:v>297</c:v>
                </c:pt>
                <c:pt idx="294">
                  <c:v>297</c:v>
                </c:pt>
                <c:pt idx="295">
                  <c:v>298</c:v>
                </c:pt>
                <c:pt idx="296">
                  <c:v>298</c:v>
                </c:pt>
                <c:pt idx="297">
                  <c:v>298</c:v>
                </c:pt>
                <c:pt idx="298">
                  <c:v>298</c:v>
                </c:pt>
                <c:pt idx="299">
                  <c:v>298</c:v>
                </c:pt>
                <c:pt idx="300">
                  <c:v>299</c:v>
                </c:pt>
                <c:pt idx="301">
                  <c:v>299</c:v>
                </c:pt>
                <c:pt idx="302">
                  <c:v>300</c:v>
                </c:pt>
                <c:pt idx="303">
                  <c:v>300</c:v>
                </c:pt>
                <c:pt idx="304">
                  <c:v>300</c:v>
                </c:pt>
                <c:pt idx="305">
                  <c:v>300</c:v>
                </c:pt>
                <c:pt idx="306">
                  <c:v>300</c:v>
                </c:pt>
                <c:pt idx="307">
                  <c:v>301</c:v>
                </c:pt>
                <c:pt idx="308">
                  <c:v>301</c:v>
                </c:pt>
                <c:pt idx="309">
                  <c:v>302</c:v>
                </c:pt>
                <c:pt idx="310">
                  <c:v>301</c:v>
                </c:pt>
                <c:pt idx="311">
                  <c:v>302</c:v>
                </c:pt>
                <c:pt idx="312">
                  <c:v>303</c:v>
                </c:pt>
                <c:pt idx="313">
                  <c:v>303</c:v>
                </c:pt>
                <c:pt idx="314">
                  <c:v>303</c:v>
                </c:pt>
                <c:pt idx="315">
                  <c:v>303</c:v>
                </c:pt>
                <c:pt idx="316">
                  <c:v>304</c:v>
                </c:pt>
                <c:pt idx="317">
                  <c:v>304</c:v>
                </c:pt>
                <c:pt idx="318">
                  <c:v>305</c:v>
                </c:pt>
                <c:pt idx="319">
                  <c:v>305</c:v>
                </c:pt>
                <c:pt idx="320">
                  <c:v>305</c:v>
                </c:pt>
                <c:pt idx="321">
                  <c:v>306</c:v>
                </c:pt>
                <c:pt idx="322">
                  <c:v>305</c:v>
                </c:pt>
                <c:pt idx="323">
                  <c:v>306</c:v>
                </c:pt>
                <c:pt idx="324">
                  <c:v>306</c:v>
                </c:pt>
                <c:pt idx="325">
                  <c:v>307</c:v>
                </c:pt>
                <c:pt idx="326">
                  <c:v>307</c:v>
                </c:pt>
                <c:pt idx="327">
                  <c:v>307</c:v>
                </c:pt>
                <c:pt idx="328">
                  <c:v>308</c:v>
                </c:pt>
                <c:pt idx="329">
                  <c:v>308</c:v>
                </c:pt>
                <c:pt idx="330">
                  <c:v>308</c:v>
                </c:pt>
                <c:pt idx="331">
                  <c:v>309</c:v>
                </c:pt>
                <c:pt idx="332">
                  <c:v>309</c:v>
                </c:pt>
                <c:pt idx="333">
                  <c:v>309</c:v>
                </c:pt>
                <c:pt idx="334">
                  <c:v>310</c:v>
                </c:pt>
                <c:pt idx="335">
                  <c:v>310</c:v>
                </c:pt>
                <c:pt idx="336">
                  <c:v>310</c:v>
                </c:pt>
                <c:pt idx="337">
                  <c:v>310</c:v>
                </c:pt>
                <c:pt idx="338">
                  <c:v>311</c:v>
                </c:pt>
                <c:pt idx="339">
                  <c:v>311</c:v>
                </c:pt>
                <c:pt idx="340">
                  <c:v>311</c:v>
                </c:pt>
                <c:pt idx="341">
                  <c:v>311</c:v>
                </c:pt>
                <c:pt idx="342">
                  <c:v>311</c:v>
                </c:pt>
                <c:pt idx="343">
                  <c:v>312</c:v>
                </c:pt>
                <c:pt idx="344">
                  <c:v>312</c:v>
                </c:pt>
                <c:pt idx="345">
                  <c:v>312</c:v>
                </c:pt>
                <c:pt idx="346">
                  <c:v>313</c:v>
                </c:pt>
                <c:pt idx="347">
                  <c:v>313</c:v>
                </c:pt>
                <c:pt idx="348">
                  <c:v>314</c:v>
                </c:pt>
                <c:pt idx="349">
                  <c:v>314</c:v>
                </c:pt>
                <c:pt idx="350">
                  <c:v>314</c:v>
                </c:pt>
                <c:pt idx="351">
                  <c:v>314</c:v>
                </c:pt>
                <c:pt idx="352">
                  <c:v>315</c:v>
                </c:pt>
                <c:pt idx="353">
                  <c:v>315</c:v>
                </c:pt>
                <c:pt idx="354">
                  <c:v>315</c:v>
                </c:pt>
                <c:pt idx="355">
                  <c:v>316</c:v>
                </c:pt>
                <c:pt idx="356">
                  <c:v>316</c:v>
                </c:pt>
                <c:pt idx="357">
                  <c:v>316</c:v>
                </c:pt>
                <c:pt idx="358">
                  <c:v>317</c:v>
                </c:pt>
                <c:pt idx="359">
                  <c:v>317</c:v>
                </c:pt>
                <c:pt idx="360">
                  <c:v>317</c:v>
                </c:pt>
                <c:pt idx="361">
                  <c:v>318</c:v>
                </c:pt>
                <c:pt idx="362">
                  <c:v>318</c:v>
                </c:pt>
                <c:pt idx="363">
                  <c:v>319</c:v>
                </c:pt>
                <c:pt idx="364">
                  <c:v>319</c:v>
                </c:pt>
                <c:pt idx="365">
                  <c:v>318</c:v>
                </c:pt>
                <c:pt idx="366">
                  <c:v>319</c:v>
                </c:pt>
                <c:pt idx="367">
                  <c:v>319</c:v>
                </c:pt>
                <c:pt idx="368">
                  <c:v>319</c:v>
                </c:pt>
                <c:pt idx="369">
                  <c:v>319</c:v>
                </c:pt>
                <c:pt idx="370">
                  <c:v>319</c:v>
                </c:pt>
                <c:pt idx="371">
                  <c:v>319</c:v>
                </c:pt>
                <c:pt idx="372">
                  <c:v>320</c:v>
                </c:pt>
                <c:pt idx="373">
                  <c:v>320</c:v>
                </c:pt>
                <c:pt idx="374">
                  <c:v>320</c:v>
                </c:pt>
                <c:pt idx="375">
                  <c:v>320</c:v>
                </c:pt>
                <c:pt idx="376">
                  <c:v>321</c:v>
                </c:pt>
                <c:pt idx="377">
                  <c:v>320</c:v>
                </c:pt>
                <c:pt idx="378">
                  <c:v>321</c:v>
                </c:pt>
                <c:pt idx="379">
                  <c:v>321</c:v>
                </c:pt>
                <c:pt idx="380">
                  <c:v>321</c:v>
                </c:pt>
                <c:pt idx="381">
                  <c:v>321</c:v>
                </c:pt>
                <c:pt idx="382">
                  <c:v>322</c:v>
                </c:pt>
                <c:pt idx="383">
                  <c:v>322</c:v>
                </c:pt>
                <c:pt idx="384">
                  <c:v>322</c:v>
                </c:pt>
                <c:pt idx="385">
                  <c:v>322</c:v>
                </c:pt>
                <c:pt idx="386">
                  <c:v>323</c:v>
                </c:pt>
                <c:pt idx="387">
                  <c:v>324</c:v>
                </c:pt>
                <c:pt idx="388">
                  <c:v>324</c:v>
                </c:pt>
                <c:pt idx="389">
                  <c:v>324</c:v>
                </c:pt>
                <c:pt idx="390">
                  <c:v>324</c:v>
                </c:pt>
                <c:pt idx="391">
                  <c:v>324</c:v>
                </c:pt>
                <c:pt idx="392">
                  <c:v>325</c:v>
                </c:pt>
                <c:pt idx="393">
                  <c:v>325</c:v>
                </c:pt>
                <c:pt idx="394">
                  <c:v>325</c:v>
                </c:pt>
                <c:pt idx="395">
                  <c:v>325</c:v>
                </c:pt>
                <c:pt idx="396">
                  <c:v>325</c:v>
                </c:pt>
                <c:pt idx="397">
                  <c:v>325</c:v>
                </c:pt>
                <c:pt idx="398">
                  <c:v>326</c:v>
                </c:pt>
                <c:pt idx="399">
                  <c:v>326</c:v>
                </c:pt>
                <c:pt idx="400">
                  <c:v>327</c:v>
                </c:pt>
                <c:pt idx="401">
                  <c:v>327</c:v>
                </c:pt>
                <c:pt idx="402">
                  <c:v>327</c:v>
                </c:pt>
                <c:pt idx="403">
                  <c:v>328</c:v>
                </c:pt>
                <c:pt idx="404">
                  <c:v>328</c:v>
                </c:pt>
                <c:pt idx="405">
                  <c:v>328</c:v>
                </c:pt>
                <c:pt idx="406">
                  <c:v>329</c:v>
                </c:pt>
                <c:pt idx="407">
                  <c:v>329</c:v>
                </c:pt>
                <c:pt idx="408">
                  <c:v>329</c:v>
                </c:pt>
                <c:pt idx="409">
                  <c:v>329</c:v>
                </c:pt>
                <c:pt idx="410">
                  <c:v>330</c:v>
                </c:pt>
                <c:pt idx="411">
                  <c:v>330</c:v>
                </c:pt>
                <c:pt idx="412">
                  <c:v>330</c:v>
                </c:pt>
                <c:pt idx="413">
                  <c:v>331</c:v>
                </c:pt>
                <c:pt idx="414">
                  <c:v>331</c:v>
                </c:pt>
                <c:pt idx="415">
                  <c:v>331</c:v>
                </c:pt>
                <c:pt idx="416">
                  <c:v>331</c:v>
                </c:pt>
                <c:pt idx="417">
                  <c:v>331</c:v>
                </c:pt>
                <c:pt idx="418">
                  <c:v>332</c:v>
                </c:pt>
                <c:pt idx="419">
                  <c:v>332</c:v>
                </c:pt>
                <c:pt idx="420">
                  <c:v>332</c:v>
                </c:pt>
                <c:pt idx="421">
                  <c:v>332</c:v>
                </c:pt>
                <c:pt idx="422">
                  <c:v>332</c:v>
                </c:pt>
                <c:pt idx="423">
                  <c:v>332</c:v>
                </c:pt>
                <c:pt idx="424">
                  <c:v>334</c:v>
                </c:pt>
                <c:pt idx="425">
                  <c:v>333</c:v>
                </c:pt>
                <c:pt idx="426">
                  <c:v>335</c:v>
                </c:pt>
                <c:pt idx="427">
                  <c:v>334</c:v>
                </c:pt>
                <c:pt idx="428">
                  <c:v>334</c:v>
                </c:pt>
                <c:pt idx="429">
                  <c:v>334</c:v>
                </c:pt>
                <c:pt idx="430">
                  <c:v>335</c:v>
                </c:pt>
                <c:pt idx="431">
                  <c:v>335</c:v>
                </c:pt>
                <c:pt idx="432">
                  <c:v>335</c:v>
                </c:pt>
                <c:pt idx="433">
                  <c:v>335</c:v>
                </c:pt>
                <c:pt idx="434">
                  <c:v>336</c:v>
                </c:pt>
                <c:pt idx="435">
                  <c:v>336</c:v>
                </c:pt>
                <c:pt idx="436">
                  <c:v>336</c:v>
                </c:pt>
                <c:pt idx="437">
                  <c:v>337</c:v>
                </c:pt>
                <c:pt idx="438">
                  <c:v>337</c:v>
                </c:pt>
                <c:pt idx="439">
                  <c:v>337</c:v>
                </c:pt>
                <c:pt idx="440">
                  <c:v>337</c:v>
                </c:pt>
                <c:pt idx="441">
                  <c:v>337</c:v>
                </c:pt>
                <c:pt idx="442">
                  <c:v>338</c:v>
                </c:pt>
                <c:pt idx="443">
                  <c:v>338</c:v>
                </c:pt>
                <c:pt idx="444">
                  <c:v>338</c:v>
                </c:pt>
                <c:pt idx="445">
                  <c:v>339</c:v>
                </c:pt>
                <c:pt idx="446">
                  <c:v>339</c:v>
                </c:pt>
                <c:pt idx="447">
                  <c:v>340</c:v>
                </c:pt>
                <c:pt idx="448">
                  <c:v>340</c:v>
                </c:pt>
                <c:pt idx="449">
                  <c:v>340</c:v>
                </c:pt>
                <c:pt idx="450">
                  <c:v>340</c:v>
                </c:pt>
                <c:pt idx="451">
                  <c:v>340</c:v>
                </c:pt>
                <c:pt idx="452">
                  <c:v>341</c:v>
                </c:pt>
                <c:pt idx="453">
                  <c:v>342</c:v>
                </c:pt>
                <c:pt idx="454">
                  <c:v>342</c:v>
                </c:pt>
                <c:pt idx="455">
                  <c:v>342</c:v>
                </c:pt>
                <c:pt idx="456">
                  <c:v>343</c:v>
                </c:pt>
                <c:pt idx="457">
                  <c:v>343</c:v>
                </c:pt>
                <c:pt idx="458">
                  <c:v>343</c:v>
                </c:pt>
                <c:pt idx="459">
                  <c:v>343</c:v>
                </c:pt>
                <c:pt idx="460">
                  <c:v>343</c:v>
                </c:pt>
                <c:pt idx="461">
                  <c:v>344</c:v>
                </c:pt>
                <c:pt idx="462">
                  <c:v>345</c:v>
                </c:pt>
                <c:pt idx="463">
                  <c:v>345</c:v>
                </c:pt>
                <c:pt idx="464">
                  <c:v>346</c:v>
                </c:pt>
                <c:pt idx="465">
                  <c:v>345</c:v>
                </c:pt>
                <c:pt idx="466">
                  <c:v>345</c:v>
                </c:pt>
                <c:pt idx="467">
                  <c:v>346</c:v>
                </c:pt>
                <c:pt idx="468">
                  <c:v>346</c:v>
                </c:pt>
                <c:pt idx="469">
                  <c:v>346</c:v>
                </c:pt>
                <c:pt idx="470">
                  <c:v>346</c:v>
                </c:pt>
                <c:pt idx="471">
                  <c:v>347</c:v>
                </c:pt>
                <c:pt idx="472">
                  <c:v>347</c:v>
                </c:pt>
                <c:pt idx="473">
                  <c:v>348</c:v>
                </c:pt>
                <c:pt idx="474">
                  <c:v>349</c:v>
                </c:pt>
                <c:pt idx="475">
                  <c:v>349</c:v>
                </c:pt>
                <c:pt idx="476">
                  <c:v>349</c:v>
                </c:pt>
                <c:pt idx="477">
                  <c:v>349</c:v>
                </c:pt>
                <c:pt idx="478">
                  <c:v>349</c:v>
                </c:pt>
                <c:pt idx="479">
                  <c:v>350</c:v>
                </c:pt>
                <c:pt idx="480">
                  <c:v>350</c:v>
                </c:pt>
                <c:pt idx="481">
                  <c:v>350</c:v>
                </c:pt>
                <c:pt idx="482">
                  <c:v>350</c:v>
                </c:pt>
                <c:pt idx="483">
                  <c:v>350</c:v>
                </c:pt>
                <c:pt idx="484">
                  <c:v>351</c:v>
                </c:pt>
                <c:pt idx="485">
                  <c:v>351</c:v>
                </c:pt>
                <c:pt idx="486">
                  <c:v>351</c:v>
                </c:pt>
                <c:pt idx="487">
                  <c:v>352</c:v>
                </c:pt>
                <c:pt idx="488">
                  <c:v>352</c:v>
                </c:pt>
                <c:pt idx="489">
                  <c:v>353</c:v>
                </c:pt>
                <c:pt idx="490">
                  <c:v>352</c:v>
                </c:pt>
                <c:pt idx="491">
                  <c:v>353</c:v>
                </c:pt>
                <c:pt idx="492">
                  <c:v>353</c:v>
                </c:pt>
                <c:pt idx="493">
                  <c:v>354</c:v>
                </c:pt>
                <c:pt idx="494">
                  <c:v>354</c:v>
                </c:pt>
                <c:pt idx="495">
                  <c:v>354</c:v>
                </c:pt>
                <c:pt idx="496">
                  <c:v>355</c:v>
                </c:pt>
                <c:pt idx="497">
                  <c:v>355</c:v>
                </c:pt>
                <c:pt idx="498">
                  <c:v>355</c:v>
                </c:pt>
                <c:pt idx="499">
                  <c:v>355</c:v>
                </c:pt>
                <c:pt idx="500">
                  <c:v>356</c:v>
                </c:pt>
                <c:pt idx="501">
                  <c:v>356</c:v>
                </c:pt>
                <c:pt idx="502">
                  <c:v>356</c:v>
                </c:pt>
                <c:pt idx="503">
                  <c:v>357</c:v>
                </c:pt>
                <c:pt idx="504">
                  <c:v>357</c:v>
                </c:pt>
                <c:pt idx="505">
                  <c:v>358</c:v>
                </c:pt>
                <c:pt idx="506">
                  <c:v>357</c:v>
                </c:pt>
                <c:pt idx="507">
                  <c:v>358</c:v>
                </c:pt>
                <c:pt idx="508">
                  <c:v>359</c:v>
                </c:pt>
                <c:pt idx="509">
                  <c:v>359</c:v>
                </c:pt>
                <c:pt idx="510">
                  <c:v>359</c:v>
                </c:pt>
                <c:pt idx="511">
                  <c:v>360</c:v>
                </c:pt>
                <c:pt idx="512">
                  <c:v>360</c:v>
                </c:pt>
                <c:pt idx="513">
                  <c:v>360</c:v>
                </c:pt>
                <c:pt idx="514">
                  <c:v>360</c:v>
                </c:pt>
                <c:pt idx="515">
                  <c:v>361</c:v>
                </c:pt>
                <c:pt idx="516">
                  <c:v>361</c:v>
                </c:pt>
                <c:pt idx="517">
                  <c:v>362</c:v>
                </c:pt>
                <c:pt idx="518">
                  <c:v>362</c:v>
                </c:pt>
                <c:pt idx="519">
                  <c:v>362</c:v>
                </c:pt>
                <c:pt idx="520">
                  <c:v>362</c:v>
                </c:pt>
                <c:pt idx="521">
                  <c:v>363</c:v>
                </c:pt>
                <c:pt idx="522">
                  <c:v>363</c:v>
                </c:pt>
                <c:pt idx="523">
                  <c:v>363</c:v>
                </c:pt>
                <c:pt idx="524">
                  <c:v>363</c:v>
                </c:pt>
                <c:pt idx="525">
                  <c:v>364</c:v>
                </c:pt>
                <c:pt idx="526">
                  <c:v>364</c:v>
                </c:pt>
                <c:pt idx="527">
                  <c:v>365</c:v>
                </c:pt>
                <c:pt idx="528">
                  <c:v>365</c:v>
                </c:pt>
                <c:pt idx="529">
                  <c:v>365</c:v>
                </c:pt>
                <c:pt idx="530">
                  <c:v>365</c:v>
                </c:pt>
                <c:pt idx="531">
                  <c:v>365</c:v>
                </c:pt>
                <c:pt idx="532">
                  <c:v>366</c:v>
                </c:pt>
                <c:pt idx="533">
                  <c:v>366</c:v>
                </c:pt>
                <c:pt idx="534">
                  <c:v>366</c:v>
                </c:pt>
                <c:pt idx="535">
                  <c:v>367</c:v>
                </c:pt>
                <c:pt idx="536">
                  <c:v>367</c:v>
                </c:pt>
                <c:pt idx="537">
                  <c:v>367</c:v>
                </c:pt>
                <c:pt idx="538">
                  <c:v>367</c:v>
                </c:pt>
                <c:pt idx="539">
                  <c:v>368</c:v>
                </c:pt>
                <c:pt idx="540">
                  <c:v>368</c:v>
                </c:pt>
                <c:pt idx="541">
                  <c:v>369</c:v>
                </c:pt>
                <c:pt idx="542">
                  <c:v>369</c:v>
                </c:pt>
                <c:pt idx="543">
                  <c:v>369</c:v>
                </c:pt>
                <c:pt idx="544">
                  <c:v>369</c:v>
                </c:pt>
                <c:pt idx="545">
                  <c:v>369</c:v>
                </c:pt>
                <c:pt idx="546">
                  <c:v>370</c:v>
                </c:pt>
                <c:pt idx="547">
                  <c:v>370</c:v>
                </c:pt>
                <c:pt idx="548">
                  <c:v>371</c:v>
                </c:pt>
                <c:pt idx="549">
                  <c:v>371</c:v>
                </c:pt>
                <c:pt idx="550">
                  <c:v>372</c:v>
                </c:pt>
                <c:pt idx="551">
                  <c:v>372</c:v>
                </c:pt>
                <c:pt idx="552">
                  <c:v>372</c:v>
                </c:pt>
                <c:pt idx="553">
                  <c:v>372</c:v>
                </c:pt>
                <c:pt idx="554">
                  <c:v>372</c:v>
                </c:pt>
                <c:pt idx="555">
                  <c:v>372</c:v>
                </c:pt>
                <c:pt idx="556">
                  <c:v>373</c:v>
                </c:pt>
                <c:pt idx="557">
                  <c:v>372</c:v>
                </c:pt>
                <c:pt idx="558">
                  <c:v>373</c:v>
                </c:pt>
                <c:pt idx="559">
                  <c:v>373</c:v>
                </c:pt>
                <c:pt idx="560">
                  <c:v>374</c:v>
                </c:pt>
                <c:pt idx="561">
                  <c:v>374</c:v>
                </c:pt>
                <c:pt idx="562">
                  <c:v>374</c:v>
                </c:pt>
                <c:pt idx="563">
                  <c:v>374</c:v>
                </c:pt>
                <c:pt idx="564">
                  <c:v>375</c:v>
                </c:pt>
                <c:pt idx="565">
                  <c:v>374</c:v>
                </c:pt>
                <c:pt idx="566">
                  <c:v>375</c:v>
                </c:pt>
                <c:pt idx="567">
                  <c:v>375</c:v>
                </c:pt>
                <c:pt idx="568">
                  <c:v>375</c:v>
                </c:pt>
                <c:pt idx="569">
                  <c:v>376</c:v>
                </c:pt>
                <c:pt idx="570">
                  <c:v>376</c:v>
                </c:pt>
                <c:pt idx="571">
                  <c:v>376</c:v>
                </c:pt>
                <c:pt idx="572">
                  <c:v>376</c:v>
                </c:pt>
                <c:pt idx="573">
                  <c:v>376</c:v>
                </c:pt>
                <c:pt idx="574">
                  <c:v>376</c:v>
                </c:pt>
                <c:pt idx="575">
                  <c:v>376</c:v>
                </c:pt>
                <c:pt idx="576">
                  <c:v>377</c:v>
                </c:pt>
                <c:pt idx="577">
                  <c:v>377</c:v>
                </c:pt>
                <c:pt idx="578">
                  <c:v>377</c:v>
                </c:pt>
                <c:pt idx="579">
                  <c:v>377</c:v>
                </c:pt>
                <c:pt idx="580">
                  <c:v>378</c:v>
                </c:pt>
                <c:pt idx="581">
                  <c:v>378</c:v>
                </c:pt>
                <c:pt idx="582">
                  <c:v>379</c:v>
                </c:pt>
                <c:pt idx="583">
                  <c:v>379</c:v>
                </c:pt>
                <c:pt idx="584">
                  <c:v>379</c:v>
                </c:pt>
                <c:pt idx="585">
                  <c:v>379</c:v>
                </c:pt>
                <c:pt idx="586">
                  <c:v>380</c:v>
                </c:pt>
                <c:pt idx="587">
                  <c:v>380</c:v>
                </c:pt>
                <c:pt idx="588">
                  <c:v>380</c:v>
                </c:pt>
                <c:pt idx="589">
                  <c:v>380</c:v>
                </c:pt>
                <c:pt idx="590">
                  <c:v>381</c:v>
                </c:pt>
                <c:pt idx="591">
                  <c:v>381</c:v>
                </c:pt>
                <c:pt idx="592">
                  <c:v>382</c:v>
                </c:pt>
                <c:pt idx="593">
                  <c:v>383</c:v>
                </c:pt>
                <c:pt idx="594">
                  <c:v>383</c:v>
                </c:pt>
                <c:pt idx="595">
                  <c:v>384</c:v>
                </c:pt>
                <c:pt idx="596">
                  <c:v>384</c:v>
                </c:pt>
                <c:pt idx="597">
                  <c:v>384</c:v>
                </c:pt>
                <c:pt idx="598">
                  <c:v>384</c:v>
                </c:pt>
                <c:pt idx="599">
                  <c:v>385</c:v>
                </c:pt>
                <c:pt idx="600">
                  <c:v>385</c:v>
                </c:pt>
                <c:pt idx="601">
                  <c:v>385</c:v>
                </c:pt>
                <c:pt idx="602">
                  <c:v>386</c:v>
                </c:pt>
                <c:pt idx="603">
                  <c:v>386</c:v>
                </c:pt>
                <c:pt idx="604">
                  <c:v>386</c:v>
                </c:pt>
                <c:pt idx="605">
                  <c:v>387</c:v>
                </c:pt>
                <c:pt idx="606">
                  <c:v>387</c:v>
                </c:pt>
                <c:pt idx="607">
                  <c:v>387</c:v>
                </c:pt>
                <c:pt idx="608">
                  <c:v>387</c:v>
                </c:pt>
                <c:pt idx="609">
                  <c:v>387</c:v>
                </c:pt>
                <c:pt idx="610">
                  <c:v>388</c:v>
                </c:pt>
                <c:pt idx="611">
                  <c:v>388</c:v>
                </c:pt>
                <c:pt idx="612">
                  <c:v>389</c:v>
                </c:pt>
                <c:pt idx="613">
                  <c:v>389</c:v>
                </c:pt>
                <c:pt idx="614">
                  <c:v>389</c:v>
                </c:pt>
                <c:pt idx="615">
                  <c:v>389</c:v>
                </c:pt>
                <c:pt idx="616">
                  <c:v>389</c:v>
                </c:pt>
                <c:pt idx="617">
                  <c:v>389</c:v>
                </c:pt>
                <c:pt idx="618">
                  <c:v>390</c:v>
                </c:pt>
                <c:pt idx="619">
                  <c:v>390</c:v>
                </c:pt>
                <c:pt idx="620">
                  <c:v>391</c:v>
                </c:pt>
                <c:pt idx="621">
                  <c:v>391</c:v>
                </c:pt>
                <c:pt idx="622">
                  <c:v>391</c:v>
                </c:pt>
                <c:pt idx="623">
                  <c:v>391</c:v>
                </c:pt>
                <c:pt idx="624">
                  <c:v>392</c:v>
                </c:pt>
                <c:pt idx="625">
                  <c:v>392</c:v>
                </c:pt>
                <c:pt idx="626">
                  <c:v>393</c:v>
                </c:pt>
                <c:pt idx="627">
                  <c:v>393</c:v>
                </c:pt>
                <c:pt idx="628">
                  <c:v>393</c:v>
                </c:pt>
                <c:pt idx="629">
                  <c:v>394</c:v>
                </c:pt>
                <c:pt idx="630">
                  <c:v>394</c:v>
                </c:pt>
                <c:pt idx="631">
                  <c:v>394</c:v>
                </c:pt>
                <c:pt idx="632">
                  <c:v>393</c:v>
                </c:pt>
                <c:pt idx="633">
                  <c:v>393</c:v>
                </c:pt>
                <c:pt idx="634">
                  <c:v>393</c:v>
                </c:pt>
                <c:pt idx="635">
                  <c:v>392</c:v>
                </c:pt>
                <c:pt idx="636">
                  <c:v>393</c:v>
                </c:pt>
                <c:pt idx="637">
                  <c:v>392</c:v>
                </c:pt>
                <c:pt idx="638">
                  <c:v>392</c:v>
                </c:pt>
                <c:pt idx="639">
                  <c:v>392</c:v>
                </c:pt>
                <c:pt idx="640">
                  <c:v>393</c:v>
                </c:pt>
                <c:pt idx="641">
                  <c:v>393</c:v>
                </c:pt>
                <c:pt idx="642">
                  <c:v>393</c:v>
                </c:pt>
                <c:pt idx="643">
                  <c:v>392</c:v>
                </c:pt>
                <c:pt idx="644">
                  <c:v>392</c:v>
                </c:pt>
                <c:pt idx="645">
                  <c:v>392</c:v>
                </c:pt>
                <c:pt idx="646">
                  <c:v>392</c:v>
                </c:pt>
                <c:pt idx="647">
                  <c:v>392</c:v>
                </c:pt>
                <c:pt idx="648">
                  <c:v>392</c:v>
                </c:pt>
                <c:pt idx="649">
                  <c:v>392</c:v>
                </c:pt>
                <c:pt idx="650">
                  <c:v>392</c:v>
                </c:pt>
                <c:pt idx="651">
                  <c:v>391</c:v>
                </c:pt>
                <c:pt idx="652">
                  <c:v>391</c:v>
                </c:pt>
                <c:pt idx="653">
                  <c:v>391</c:v>
                </c:pt>
                <c:pt idx="654">
                  <c:v>391</c:v>
                </c:pt>
                <c:pt idx="655">
                  <c:v>391</c:v>
                </c:pt>
                <c:pt idx="656">
                  <c:v>391</c:v>
                </c:pt>
                <c:pt idx="657">
                  <c:v>391</c:v>
                </c:pt>
                <c:pt idx="658">
                  <c:v>391</c:v>
                </c:pt>
                <c:pt idx="659">
                  <c:v>391</c:v>
                </c:pt>
                <c:pt idx="660">
                  <c:v>391</c:v>
                </c:pt>
                <c:pt idx="661">
                  <c:v>391</c:v>
                </c:pt>
                <c:pt idx="662">
                  <c:v>390</c:v>
                </c:pt>
                <c:pt idx="663">
                  <c:v>395</c:v>
                </c:pt>
                <c:pt idx="664">
                  <c:v>392</c:v>
                </c:pt>
                <c:pt idx="665">
                  <c:v/>
                </c:pt>
                <c:pt idx="666">
                  <c:v/>
                </c:pt>
                <c:pt idx="667">
                  <c:v/>
                </c:pt>
                <c:pt idx="668">
                  <c:v/>
                </c:pt>
                <c:pt idx="669">
                  <c:v/>
                </c:pt>
                <c:pt idx="670">
                  <c:v/>
                </c:pt>
                <c:pt idx="671">
                  <c:v/>
                </c:pt>
                <c:pt idx="672">
                  <c:v/>
                </c:pt>
                <c:pt idx="673">
                  <c:v/>
                </c:pt>
                <c:pt idx="674">
                  <c:v/>
                </c:pt>
                <c:pt idx="675">
                  <c:v/>
                </c:pt>
                <c:pt idx="676">
                  <c:v/>
                </c:pt>
                <c:pt idx="677">
                  <c:v/>
                </c:pt>
                <c:pt idx="678">
                  <c:v/>
                </c:pt>
                <c:pt idx="679">
                  <c:v/>
                </c:pt>
                <c:pt idx="680">
                  <c:v/>
                </c:pt>
                <c:pt idx="681">
                  <c:v/>
                </c:pt>
                <c:pt idx="682">
                  <c:v/>
                </c:pt>
                <c:pt idx="683">
                  <c:v/>
                </c:pt>
                <c:pt idx="684">
                  <c:v/>
                </c:pt>
                <c:pt idx="685">
                  <c:v/>
                </c:pt>
                <c:pt idx="686">
                  <c:v/>
                </c:pt>
                <c:pt idx="687">
                  <c:v/>
                </c:pt>
                <c:pt idx="688">
                  <c:v/>
                </c:pt>
                <c:pt idx="689">
                  <c:v/>
                </c:pt>
                <c:pt idx="690">
                  <c:v/>
                </c:pt>
                <c:pt idx="691">
                  <c:v/>
                </c:pt>
                <c:pt idx="692">
                  <c:v/>
                </c:pt>
                <c:pt idx="693">
                  <c:v/>
                </c:pt>
                <c:pt idx="694">
                  <c:v/>
                </c:pt>
                <c:pt idx="695">
                  <c:v/>
                </c:pt>
                <c:pt idx="696">
                  <c:v/>
                </c:pt>
                <c:pt idx="697">
                  <c:v/>
                </c:pt>
                <c:pt idx="698">
                  <c:v/>
                </c:pt>
                <c:pt idx="699">
                  <c:v/>
                </c:pt>
                <c:pt idx="700">
                  <c:v/>
                </c:pt>
                <c:pt idx="701">
                  <c:v/>
                </c:pt>
                <c:pt idx="702">
                  <c:v/>
                </c:pt>
                <c:pt idx="703">
                  <c:v/>
                </c:pt>
                <c:pt idx="704">
                  <c:v/>
                </c:pt>
                <c:pt idx="705">
                  <c:v/>
                </c:pt>
                <c:pt idx="706">
                  <c:v/>
                </c:pt>
                <c:pt idx="707">
                  <c:v/>
                </c:pt>
                <c:pt idx="708">
                  <c:v/>
                </c:pt>
                <c:pt idx="709">
                  <c:v/>
                </c:pt>
                <c:pt idx="710">
                  <c:v/>
                </c:pt>
                <c:pt idx="711">
                  <c:v/>
                </c:pt>
                <c:pt idx="712">
                  <c:v/>
                </c:pt>
                <c:pt idx="713">
                  <c:v/>
                </c:pt>
                <c:pt idx="714">
                  <c:v/>
                </c:pt>
                <c:pt idx="715">
                  <c:v/>
                </c:pt>
                <c:pt idx="716">
                  <c:v/>
                </c:pt>
                <c:pt idx="717">
                  <c:v/>
                </c:pt>
                <c:pt idx="718">
                  <c:v/>
                </c:pt>
                <c:pt idx="719">
                  <c:v/>
                </c:pt>
                <c:pt idx="720">
                  <c:v/>
                </c:pt>
                <c:pt idx="721">
                  <c:v/>
                </c:pt>
                <c:pt idx="722">
                  <c:v/>
                </c:pt>
                <c:pt idx="723">
                  <c:v/>
                </c:pt>
                <c:pt idx="724">
                  <c:v/>
                </c:pt>
                <c:pt idx="725">
                  <c:v/>
                </c:pt>
                <c:pt idx="726">
                  <c:v/>
                </c:pt>
                <c:pt idx="727">
                  <c:v/>
                </c:pt>
                <c:pt idx="728">
                  <c:v/>
                </c:pt>
                <c:pt idx="729">
                  <c:v/>
                </c:pt>
                <c:pt idx="730">
                  <c:v/>
                </c:pt>
                <c:pt idx="731">
                  <c:v/>
                </c:pt>
                <c:pt idx="732">
                  <c:v/>
                </c:pt>
                <c:pt idx="733">
                  <c:v/>
                </c:pt>
                <c:pt idx="734">
                  <c:v/>
                </c:pt>
                <c:pt idx="735">
                  <c:v/>
                </c:pt>
                <c:pt idx="736">
                  <c:v/>
                </c:pt>
                <c:pt idx="737">
                  <c:v/>
                </c:pt>
                <c:pt idx="738">
                  <c:v/>
                </c:pt>
                <c:pt idx="739">
                  <c:v/>
                </c:pt>
                <c:pt idx="740">
                  <c:v/>
                </c:pt>
                <c:pt idx="741">
                  <c:v/>
                </c:pt>
                <c:pt idx="742">
                  <c:v/>
                </c:pt>
                <c:pt idx="743">
                  <c:v/>
                </c:pt>
                <c:pt idx="744">
                  <c:v/>
                </c:pt>
                <c:pt idx="745">
                  <c:v/>
                </c:pt>
                <c:pt idx="746">
                  <c:v/>
                </c:pt>
                <c:pt idx="747">
                  <c:v/>
                </c:pt>
                <c:pt idx="748">
                  <c:v/>
                </c:pt>
                <c:pt idx="749">
                  <c:v/>
                </c:pt>
                <c:pt idx="750">
                  <c:v/>
                </c:pt>
                <c:pt idx="751">
                  <c:v/>
                </c:pt>
                <c:pt idx="752">
                  <c:v/>
                </c:pt>
                <c:pt idx="753">
                  <c:v/>
                </c:pt>
                <c:pt idx="754">
                  <c:v/>
                </c:pt>
                <c:pt idx="755">
                  <c:v/>
                </c:pt>
                <c:pt idx="756">
                  <c:v/>
                </c:pt>
                <c:pt idx="757">
                  <c:v/>
                </c:pt>
                <c:pt idx="758">
                  <c:v/>
                </c:pt>
                <c:pt idx="759">
                  <c:v/>
                </c:pt>
                <c:pt idx="760">
                  <c:v/>
                </c:pt>
                <c:pt idx="761">
                  <c:v/>
                </c:pt>
                <c:pt idx="762">
                  <c:v/>
                </c:pt>
                <c:pt idx="763">
                  <c:v/>
                </c:pt>
                <c:pt idx="764">
                  <c:v/>
                </c:pt>
                <c:pt idx="765">
                  <c:v/>
                </c:pt>
                <c:pt idx="766">
                  <c:v/>
                </c:pt>
                <c:pt idx="767">
                  <c:v/>
                </c:pt>
                <c:pt idx="768">
                  <c:v/>
                </c:pt>
                <c:pt idx="769">
                  <c:v/>
                </c:pt>
                <c:pt idx="770">
                  <c:v/>
                </c:pt>
                <c:pt idx="771">
                  <c:v/>
                </c:pt>
                <c:pt idx="772">
                  <c:v/>
                </c:pt>
                <c:pt idx="773">
                  <c:v/>
                </c:pt>
                <c:pt idx="774">
                  <c:v/>
                </c:pt>
                <c:pt idx="775">
                  <c:v/>
                </c:pt>
                <c:pt idx="776">
                  <c:v/>
                </c:pt>
                <c:pt idx="777">
                  <c:v/>
                </c:pt>
                <c:pt idx="778">
                  <c:v/>
                </c:pt>
                <c:pt idx="779">
                  <c:v/>
                </c:pt>
                <c:pt idx="780">
                  <c:v/>
                </c:pt>
                <c:pt idx="781">
                  <c:v/>
                </c:pt>
                <c:pt idx="782">
                  <c:v/>
                </c:pt>
                <c:pt idx="783">
                  <c:v/>
                </c:pt>
                <c:pt idx="784">
                  <c:v/>
                </c:pt>
                <c:pt idx="785">
                  <c:v/>
                </c:pt>
                <c:pt idx="786">
                  <c:v/>
                </c:pt>
                <c:pt idx="787">
                  <c:v/>
                </c:pt>
                <c:pt idx="788">
                  <c:v/>
                </c:pt>
                <c:pt idx="789">
                  <c:v/>
                </c:pt>
                <c:pt idx="790">
                  <c:v/>
                </c:pt>
                <c:pt idx="791">
                  <c:v/>
                </c:pt>
                <c:pt idx="792">
                  <c:v/>
                </c:pt>
                <c:pt idx="793">
                  <c:v/>
                </c:pt>
                <c:pt idx="794">
                  <c:v/>
                </c:pt>
                <c:pt idx="795">
                  <c:v/>
                </c:pt>
                <c:pt idx="796">
                  <c:v/>
                </c:pt>
                <c:pt idx="797">
                  <c:v/>
                </c:pt>
                <c:pt idx="798">
                  <c:v/>
                </c:pt>
                <c:pt idx="799">
                  <c:v/>
                </c:pt>
                <c:pt idx="800">
                  <c:v/>
                </c:pt>
                <c:pt idx="801">
                  <c:v/>
                </c:pt>
                <c:pt idx="802">
                  <c:v/>
                </c:pt>
                <c:pt idx="803">
                  <c:v/>
                </c:pt>
                <c:pt idx="804">
                  <c:v/>
                </c:pt>
                <c:pt idx="805">
                  <c:v/>
                </c:pt>
                <c:pt idx="806">
                  <c:v/>
                </c:pt>
                <c:pt idx="807">
                  <c:v/>
                </c:pt>
                <c:pt idx="808">
                  <c:v/>
                </c:pt>
                <c:pt idx="809">
                  <c:v/>
                </c:pt>
                <c:pt idx="810">
                  <c:v/>
                </c:pt>
                <c:pt idx="811">
                  <c:v/>
                </c:pt>
                <c:pt idx="812">
                  <c:v/>
                </c:pt>
                <c:pt idx="813">
                  <c:v/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  <c:pt idx="818">
                  <c:v/>
                </c:pt>
                <c:pt idx="819">
                  <c:v/>
                </c:pt>
                <c:pt idx="820">
                  <c:v/>
                </c:pt>
                <c:pt idx="821">
                  <c:v/>
                </c:pt>
                <c:pt idx="822">
                  <c:v/>
                </c:pt>
                <c:pt idx="823">
                  <c:v/>
                </c:pt>
                <c:pt idx="824">
                  <c:v/>
                </c:pt>
                <c:pt idx="825">
                  <c:v/>
                </c:pt>
                <c:pt idx="826">
                  <c:v/>
                </c:pt>
                <c:pt idx="827">
                  <c:v/>
                </c:pt>
                <c:pt idx="828">
                  <c:v/>
                </c:pt>
                <c:pt idx="829">
                  <c:v/>
                </c:pt>
                <c:pt idx="830">
                  <c:v/>
                </c:pt>
                <c:pt idx="831">
                  <c:v/>
                </c:pt>
                <c:pt idx="832">
                  <c:v/>
                </c:pt>
                <c:pt idx="833">
                  <c:v/>
                </c:pt>
                <c:pt idx="834">
                  <c:v/>
                </c:pt>
                <c:pt idx="835">
                  <c:v/>
                </c:pt>
                <c:pt idx="836">
                  <c:v/>
                </c:pt>
                <c:pt idx="837">
                  <c:v/>
                </c:pt>
                <c:pt idx="838">
                  <c:v/>
                </c:pt>
                <c:pt idx="839">
                  <c:v/>
                </c:pt>
                <c:pt idx="840">
                  <c:v/>
                </c:pt>
                <c:pt idx="841">
                  <c:v/>
                </c:pt>
                <c:pt idx="842">
                  <c:v/>
                </c:pt>
                <c:pt idx="843">
                  <c:v/>
                </c:pt>
                <c:pt idx="844">
                  <c:v/>
                </c:pt>
                <c:pt idx="845">
                  <c:v/>
                </c:pt>
                <c:pt idx="846">
                  <c:v/>
                </c:pt>
                <c:pt idx="847">
                  <c:v/>
                </c:pt>
                <c:pt idx="848">
                  <c:v/>
                </c:pt>
                <c:pt idx="849">
                  <c:v/>
                </c:pt>
                <c:pt idx="850">
                  <c:v/>
                </c:pt>
                <c:pt idx="851">
                  <c:v/>
                </c:pt>
                <c:pt idx="852">
                  <c:v/>
                </c:pt>
                <c:pt idx="853">
                  <c:v/>
                </c:pt>
                <c:pt idx="854">
                  <c:v/>
                </c:pt>
                <c:pt idx="855">
                  <c:v/>
                </c:pt>
                <c:pt idx="856">
                  <c:v/>
                </c:pt>
                <c:pt idx="857">
                  <c:v/>
                </c:pt>
                <c:pt idx="858">
                  <c:v/>
                </c:pt>
                <c:pt idx="859">
                  <c:v/>
                </c:pt>
                <c:pt idx="860">
                  <c:v/>
                </c:pt>
                <c:pt idx="861">
                  <c:v/>
                </c:pt>
                <c:pt idx="862">
                  <c:v/>
                </c:pt>
                <c:pt idx="863">
                  <c:v/>
                </c:pt>
                <c:pt idx="864">
                  <c:v/>
                </c:pt>
                <c:pt idx="865">
                  <c:v/>
                </c:pt>
                <c:pt idx="866">
                  <c:v/>
                </c:pt>
                <c:pt idx="867">
                  <c:v/>
                </c:pt>
                <c:pt idx="868">
                  <c:v/>
                </c:pt>
                <c:pt idx="869">
                  <c:v/>
                </c:pt>
                <c:pt idx="870">
                  <c:v/>
                </c:pt>
                <c:pt idx="871">
                  <c:v/>
                </c:pt>
                <c:pt idx="872">
                  <c:v/>
                </c:pt>
                <c:pt idx="873">
                  <c:v/>
                </c:pt>
                <c:pt idx="874">
                  <c:v/>
                </c:pt>
                <c:pt idx="875">
                  <c:v/>
                </c:pt>
                <c:pt idx="876">
                  <c:v/>
                </c:pt>
                <c:pt idx="877">
                  <c:v/>
                </c:pt>
                <c:pt idx="878">
                  <c:v/>
                </c:pt>
                <c:pt idx="879">
                  <c:v/>
                </c:pt>
                <c:pt idx="880">
                  <c:v/>
                </c:pt>
                <c:pt idx="881">
                  <c:v/>
                </c:pt>
                <c:pt idx="882">
                  <c:v/>
                </c:pt>
                <c:pt idx="883">
                  <c:v/>
                </c:pt>
                <c:pt idx="884">
                  <c:v/>
                </c:pt>
                <c:pt idx="885">
                  <c:v/>
                </c:pt>
                <c:pt idx="886">
                  <c:v/>
                </c:pt>
                <c:pt idx="887">
                  <c:v/>
                </c:pt>
                <c:pt idx="888">
                  <c:v/>
                </c:pt>
                <c:pt idx="889">
                  <c:v/>
                </c:pt>
                <c:pt idx="890">
                  <c:v/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  <c:pt idx="903">
                  <c:v/>
                </c:pt>
                <c:pt idx="904">
                  <c:v/>
                </c:pt>
                <c:pt idx="905">
                  <c:v/>
                </c:pt>
                <c:pt idx="906">
                  <c:v/>
                </c:pt>
                <c:pt idx="907">
                  <c:v/>
                </c:pt>
                <c:pt idx="908">
                  <c:v/>
                </c:pt>
                <c:pt idx="909">
                  <c:v/>
                </c:pt>
                <c:pt idx="910">
                  <c:v/>
                </c:pt>
                <c:pt idx="911">
                  <c:v/>
                </c:pt>
                <c:pt idx="912">
                  <c:v/>
                </c:pt>
                <c:pt idx="913">
                  <c:v/>
                </c:pt>
                <c:pt idx="914">
                  <c:v/>
                </c:pt>
                <c:pt idx="915">
                  <c:v/>
                </c:pt>
                <c:pt idx="916">
                  <c:v/>
                </c:pt>
                <c:pt idx="917">
                  <c:v/>
                </c:pt>
                <c:pt idx="918">
                  <c:v/>
                </c:pt>
                <c:pt idx="919">
                  <c:v/>
                </c:pt>
                <c:pt idx="920">
                  <c:v/>
                </c:pt>
                <c:pt idx="921">
                  <c:v/>
                </c:pt>
                <c:pt idx="922">
                  <c:v/>
                </c:pt>
                <c:pt idx="923">
                  <c:v/>
                </c:pt>
                <c:pt idx="924">
                  <c:v/>
                </c:pt>
                <c:pt idx="925">
                  <c:v/>
                </c:pt>
                <c:pt idx="926">
                  <c:v/>
                </c:pt>
                <c:pt idx="927">
                  <c:v/>
                </c:pt>
                <c:pt idx="928">
                  <c:v/>
                </c:pt>
                <c:pt idx="929">
                  <c:v/>
                </c:pt>
                <c:pt idx="930">
                  <c:v/>
                </c:pt>
                <c:pt idx="931">
                  <c:v/>
                </c:pt>
                <c:pt idx="932">
                  <c:v/>
                </c:pt>
                <c:pt idx="933">
                  <c:v/>
                </c:pt>
                <c:pt idx="934">
                  <c:v/>
                </c:pt>
                <c:pt idx="935">
                  <c:v/>
                </c:pt>
                <c:pt idx="936">
                  <c:v/>
                </c:pt>
                <c:pt idx="937">
                  <c:v/>
                </c:pt>
                <c:pt idx="938">
                  <c:v/>
                </c:pt>
                <c:pt idx="939">
                  <c:v/>
                </c:pt>
                <c:pt idx="940">
                  <c:v/>
                </c:pt>
                <c:pt idx="941">
                  <c:v/>
                </c:pt>
                <c:pt idx="942">
                  <c:v/>
                </c:pt>
                <c:pt idx="943">
                  <c:v/>
                </c:pt>
                <c:pt idx="944">
                  <c:v/>
                </c:pt>
                <c:pt idx="945">
                  <c:v/>
                </c:pt>
                <c:pt idx="946">
                  <c:v/>
                </c:pt>
                <c:pt idx="947">
                  <c:v/>
                </c:pt>
                <c:pt idx="948">
                  <c:v/>
                </c:pt>
                <c:pt idx="949">
                  <c:v/>
                </c:pt>
                <c:pt idx="950">
                  <c:v/>
                </c:pt>
                <c:pt idx="951">
                  <c:v/>
                </c:pt>
                <c:pt idx="952">
                  <c:v/>
                </c:pt>
                <c:pt idx="953">
                  <c:v/>
                </c:pt>
                <c:pt idx="954">
                  <c:v/>
                </c:pt>
                <c:pt idx="955">
                  <c:v/>
                </c:pt>
                <c:pt idx="956">
                  <c:v/>
                </c:pt>
                <c:pt idx="957">
                  <c:v/>
                </c:pt>
                <c:pt idx="958">
                  <c:v/>
                </c:pt>
                <c:pt idx="959">
                  <c:v/>
                </c:pt>
                <c:pt idx="960">
                  <c:v/>
                </c:pt>
                <c:pt idx="961">
                  <c:v/>
                </c:pt>
                <c:pt idx="962">
                  <c:v/>
                </c:pt>
                <c:pt idx="963">
                  <c:v/>
                </c:pt>
                <c:pt idx="964">
                  <c:v/>
                </c:pt>
                <c:pt idx="965">
                  <c:v/>
                </c:pt>
                <c:pt idx="966">
                  <c:v/>
                </c:pt>
                <c:pt idx="967">
                  <c:v/>
                </c:pt>
                <c:pt idx="968">
                  <c:v/>
                </c:pt>
                <c:pt idx="969">
                  <c:v/>
                </c:pt>
                <c:pt idx="970">
                  <c:v/>
                </c:pt>
                <c:pt idx="971">
                  <c:v/>
                </c:pt>
                <c:pt idx="972">
                  <c:v/>
                </c:pt>
                <c:pt idx="973">
                  <c:v/>
                </c:pt>
                <c:pt idx="974">
                  <c:v/>
                </c:pt>
                <c:pt idx="975">
                  <c:v/>
                </c:pt>
                <c:pt idx="976">
                  <c:v/>
                </c:pt>
                <c:pt idx="977">
                  <c:v/>
                </c:pt>
                <c:pt idx="978">
                  <c:v/>
                </c:pt>
                <c:pt idx="979">
                  <c:v/>
                </c:pt>
                <c:pt idx="980">
                  <c:v/>
                </c:pt>
                <c:pt idx="981">
                  <c:v/>
                </c:pt>
                <c:pt idx="982">
                  <c:v/>
                </c:pt>
                <c:pt idx="983">
                  <c:v/>
                </c:pt>
                <c:pt idx="984">
                  <c:v/>
                </c:pt>
                <c:pt idx="985">
                  <c:v/>
                </c:pt>
                <c:pt idx="986">
                  <c:v/>
                </c:pt>
                <c:pt idx="987">
                  <c:v/>
                </c:pt>
                <c:pt idx="988">
                  <c:v/>
                </c:pt>
                <c:pt idx="989">
                  <c:v/>
                </c:pt>
                <c:pt idx="990">
                  <c:v/>
                </c:pt>
                <c:pt idx="991">
                  <c:v/>
                </c:pt>
                <c:pt idx="992">
                  <c:v/>
                </c:pt>
                <c:pt idx="993">
                  <c:v/>
                </c:pt>
                <c:pt idx="994">
                  <c:v/>
                </c:pt>
                <c:pt idx="995">
                  <c:v/>
                </c:pt>
                <c:pt idx="996">
                  <c:v/>
                </c:pt>
                <c:pt idx="997">
                  <c:v/>
                </c:pt>
                <c:pt idx="998">
                  <c:v/>
                </c:pt>
                <c:pt idx="999">
                  <c:v/>
                </c:pt>
                <c:pt idx="1000">
                  <c:v/>
                </c:pt>
                <c:pt idx="1001">
                  <c:v/>
                </c:pt>
                <c:pt idx="1002">
                  <c:v/>
                </c:pt>
                <c:pt idx="1003">
                  <c:v/>
                </c:pt>
                <c:pt idx="1004">
                  <c:v/>
                </c:pt>
                <c:pt idx="1005">
                  <c:v/>
                </c:pt>
                <c:pt idx="1006">
                  <c:v/>
                </c:pt>
                <c:pt idx="1007">
                  <c:v/>
                </c:pt>
                <c:pt idx="1008">
                  <c:v/>
                </c:pt>
                <c:pt idx="1009">
                  <c:v/>
                </c:pt>
                <c:pt idx="1010">
                  <c:v/>
                </c:pt>
                <c:pt idx="1011">
                  <c:v/>
                </c:pt>
                <c:pt idx="1012">
                  <c:v/>
                </c:pt>
                <c:pt idx="1013">
                  <c:v/>
                </c:pt>
                <c:pt idx="1014">
                  <c:v/>
                </c:pt>
                <c:pt idx="1015">
                  <c:v/>
                </c:pt>
                <c:pt idx="1016">
                  <c:v/>
                </c:pt>
                <c:pt idx="1017">
                  <c:v/>
                </c:pt>
                <c:pt idx="1018">
                  <c:v/>
                </c:pt>
                <c:pt idx="1019">
                  <c:v/>
                </c:pt>
                <c:pt idx="1020">
                  <c:v/>
                </c:pt>
                <c:pt idx="1021">
                  <c:v/>
                </c:pt>
                <c:pt idx="1022">
                  <c:v/>
                </c:pt>
                <c:pt idx="1023">
                  <c:v/>
                </c:pt>
                <c:pt idx="1024">
                  <c:v/>
                </c:pt>
                <c:pt idx="1025">
                  <c:v/>
                </c:pt>
                <c:pt idx="1026">
                  <c:v/>
                </c:pt>
                <c:pt idx="1027">
                  <c:v/>
                </c:pt>
                <c:pt idx="1028">
                  <c:v/>
                </c:pt>
                <c:pt idx="1029">
                  <c:v/>
                </c:pt>
                <c:pt idx="1030">
                  <c:v/>
                </c:pt>
                <c:pt idx="1031">
                  <c:v/>
                </c:pt>
                <c:pt idx="1032">
                  <c:v/>
                </c:pt>
                <c:pt idx="1033">
                  <c:v/>
                </c:pt>
                <c:pt idx="1034">
                  <c:v/>
                </c:pt>
                <c:pt idx="1035">
                  <c:v/>
                </c:pt>
                <c:pt idx="1036">
                  <c:v/>
                </c:pt>
                <c:pt idx="1037">
                  <c:v/>
                </c:pt>
                <c:pt idx="1038">
                  <c:v/>
                </c:pt>
                <c:pt idx="1039">
                  <c:v/>
                </c:pt>
                <c:pt idx="1040">
                  <c:v/>
                </c:pt>
                <c:pt idx="1041">
                  <c:v/>
                </c:pt>
                <c:pt idx="1042">
                  <c:v/>
                </c:pt>
                <c:pt idx="1043">
                  <c:v/>
                </c:pt>
                <c:pt idx="1044">
                  <c:v/>
                </c:pt>
                <c:pt idx="1045">
                  <c:v/>
                </c:pt>
                <c:pt idx="1046">
                  <c:v/>
                </c:pt>
                <c:pt idx="1047">
                  <c:v/>
                </c:pt>
              </c:numCache>
            </c:numRef>
          </c:val>
          <c:smooth val="0"/>
        </c:ser>
        <c:marker val="0"/>
        <c:smooth val="0"/>
        <c:axId val="310233665"/>
        <c:axId val="884782503"/>
      </c:lineChart>
      <c:catAx>
        <c:axId val="310233665"/>
        <c:scaling>
          <c:orientation val="minMax"/>
        </c:scaling>
        <c:axPos val="b"/>
        <c:crossAx val="884782503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884782503"/>
        <c:scaling>
          <c:orientation val="minMax"/>
          <c:min val="150"/>
        </c:scaling>
        <c:axPos val="l"/>
        <c:crossAx val="310233665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ex1_D40_heatTemp1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Sheet1!$A$2:$A$845</c:f>
              <c:numCache>
                <c:formatCode>General</c:formatCode>
                <c:ptCount val="844"/>
                <c:pt idx="0">
                  <c:v>71.02</c:v>
                </c:pt>
                <c:pt idx="1">
                  <c:v>71.25</c:v>
                </c:pt>
                <c:pt idx="2">
                  <c:v>71.53</c:v>
                </c:pt>
                <c:pt idx="3">
                  <c:v>71.77</c:v>
                </c:pt>
                <c:pt idx="4">
                  <c:v>72.04</c:v>
                </c:pt>
                <c:pt idx="5">
                  <c:v>72.28</c:v>
                </c:pt>
                <c:pt idx="6">
                  <c:v>72.51</c:v>
                </c:pt>
                <c:pt idx="7">
                  <c:v>72.79</c:v>
                </c:pt>
                <c:pt idx="8">
                  <c:v>73.03</c:v>
                </c:pt>
                <c:pt idx="9">
                  <c:v>73.26</c:v>
                </c:pt>
                <c:pt idx="10">
                  <c:v>73.5</c:v>
                </c:pt>
                <c:pt idx="11">
                  <c:v>73.79</c:v>
                </c:pt>
                <c:pt idx="12">
                  <c:v>74.02</c:v>
                </c:pt>
                <c:pt idx="13">
                  <c:v>74.25</c:v>
                </c:pt>
                <c:pt idx="14">
                  <c:v>74.54</c:v>
                </c:pt>
                <c:pt idx="15">
                  <c:v>74.77</c:v>
                </c:pt>
                <c:pt idx="16">
                  <c:v>75</c:v>
                </c:pt>
                <c:pt idx="17">
                  <c:v>75.29</c:v>
                </c:pt>
                <c:pt idx="18">
                  <c:v>75.52</c:v>
                </c:pt>
                <c:pt idx="19">
                  <c:v>75.75</c:v>
                </c:pt>
                <c:pt idx="20">
                  <c:v>76.02</c:v>
                </c:pt>
                <c:pt idx="21">
                  <c:v>76.26</c:v>
                </c:pt>
                <c:pt idx="22">
                  <c:v>76.54</c:v>
                </c:pt>
                <c:pt idx="23">
                  <c:v>76.77</c:v>
                </c:pt>
                <c:pt idx="24">
                  <c:v>77.02</c:v>
                </c:pt>
                <c:pt idx="25">
                  <c:v>77.25</c:v>
                </c:pt>
                <c:pt idx="26">
                  <c:v>77.53</c:v>
                </c:pt>
                <c:pt idx="27">
                  <c:v>77.77</c:v>
                </c:pt>
                <c:pt idx="28">
                  <c:v>78</c:v>
                </c:pt>
                <c:pt idx="29">
                  <c:v>78.28</c:v>
                </c:pt>
                <c:pt idx="30">
                  <c:v>78.52</c:v>
                </c:pt>
                <c:pt idx="31">
                  <c:v>78.75</c:v>
                </c:pt>
                <c:pt idx="32">
                  <c:v>79.03</c:v>
                </c:pt>
                <c:pt idx="33">
                  <c:v>79.27</c:v>
                </c:pt>
                <c:pt idx="34">
                  <c:v>79.5</c:v>
                </c:pt>
                <c:pt idx="35">
                  <c:v>79.78</c:v>
                </c:pt>
                <c:pt idx="36">
                  <c:v>80.02</c:v>
                </c:pt>
                <c:pt idx="37">
                  <c:v>80.25</c:v>
                </c:pt>
                <c:pt idx="38">
                  <c:v>80.53</c:v>
                </c:pt>
                <c:pt idx="39">
                  <c:v>80.77</c:v>
                </c:pt>
                <c:pt idx="40">
                  <c:v>81</c:v>
                </c:pt>
                <c:pt idx="41">
                  <c:v>81.28</c:v>
                </c:pt>
                <c:pt idx="42">
                  <c:v>81.52</c:v>
                </c:pt>
                <c:pt idx="43">
                  <c:v>81.75</c:v>
                </c:pt>
                <c:pt idx="44">
                  <c:v>82.03</c:v>
                </c:pt>
                <c:pt idx="45">
                  <c:v>82.27</c:v>
                </c:pt>
                <c:pt idx="46">
                  <c:v>82.5</c:v>
                </c:pt>
                <c:pt idx="47">
                  <c:v>82.78</c:v>
                </c:pt>
                <c:pt idx="48">
                  <c:v>83.02</c:v>
                </c:pt>
                <c:pt idx="49">
                  <c:v>83.25</c:v>
                </c:pt>
                <c:pt idx="50">
                  <c:v>83.53</c:v>
                </c:pt>
                <c:pt idx="51">
                  <c:v>83.77</c:v>
                </c:pt>
                <c:pt idx="52">
                  <c:v>84</c:v>
                </c:pt>
                <c:pt idx="53">
                  <c:v>84.28</c:v>
                </c:pt>
                <c:pt idx="54">
                  <c:v>84.52</c:v>
                </c:pt>
                <c:pt idx="55">
                  <c:v>84.75</c:v>
                </c:pt>
                <c:pt idx="56">
                  <c:v>85.03</c:v>
                </c:pt>
                <c:pt idx="57">
                  <c:v>85.27</c:v>
                </c:pt>
                <c:pt idx="58">
                  <c:v>85.5</c:v>
                </c:pt>
                <c:pt idx="59">
                  <c:v>85.78</c:v>
                </c:pt>
                <c:pt idx="60">
                  <c:v>86.02</c:v>
                </c:pt>
                <c:pt idx="61">
                  <c:v>86.25</c:v>
                </c:pt>
                <c:pt idx="62">
                  <c:v>86.53</c:v>
                </c:pt>
                <c:pt idx="63">
                  <c:v>86.77</c:v>
                </c:pt>
                <c:pt idx="64">
                  <c:v>87.04</c:v>
                </c:pt>
                <c:pt idx="65">
                  <c:v>87.27</c:v>
                </c:pt>
                <c:pt idx="66">
                  <c:v>87.51</c:v>
                </c:pt>
                <c:pt idx="67">
                  <c:v>87.79</c:v>
                </c:pt>
                <c:pt idx="68">
                  <c:v>88.04</c:v>
                </c:pt>
                <c:pt idx="69">
                  <c:v>88.27</c:v>
                </c:pt>
                <c:pt idx="70">
                  <c:v>88.55</c:v>
                </c:pt>
                <c:pt idx="71">
                  <c:v>88.78</c:v>
                </c:pt>
                <c:pt idx="72">
                  <c:v>89.02</c:v>
                </c:pt>
                <c:pt idx="73">
                  <c:v>89.3</c:v>
                </c:pt>
                <c:pt idx="74">
                  <c:v>89.53</c:v>
                </c:pt>
                <c:pt idx="75">
                  <c:v>89.77</c:v>
                </c:pt>
                <c:pt idx="76">
                  <c:v>90.05</c:v>
                </c:pt>
                <c:pt idx="77">
                  <c:v>90.28</c:v>
                </c:pt>
                <c:pt idx="78">
                  <c:v>90.52</c:v>
                </c:pt>
                <c:pt idx="79">
                  <c:v>90.8</c:v>
                </c:pt>
                <c:pt idx="80">
                  <c:v>91.03</c:v>
                </c:pt>
                <c:pt idx="81">
                  <c:v>91.28</c:v>
                </c:pt>
                <c:pt idx="82">
                  <c:v>91.52</c:v>
                </c:pt>
                <c:pt idx="83">
                  <c:v>91.75</c:v>
                </c:pt>
                <c:pt idx="84">
                  <c:v>92.03</c:v>
                </c:pt>
                <c:pt idx="85">
                  <c:v>92.27</c:v>
                </c:pt>
                <c:pt idx="86">
                  <c:v>92.5</c:v>
                </c:pt>
                <c:pt idx="87">
                  <c:v>92.79</c:v>
                </c:pt>
                <c:pt idx="88">
                  <c:v>93.02</c:v>
                </c:pt>
                <c:pt idx="89">
                  <c:v>93.26</c:v>
                </c:pt>
                <c:pt idx="90">
                  <c:v>93.54</c:v>
                </c:pt>
                <c:pt idx="91">
                  <c:v>93.77</c:v>
                </c:pt>
                <c:pt idx="92">
                  <c:v>94.01</c:v>
                </c:pt>
                <c:pt idx="93">
                  <c:v>94.29</c:v>
                </c:pt>
                <c:pt idx="94">
                  <c:v>94.52</c:v>
                </c:pt>
                <c:pt idx="95">
                  <c:v>94.76</c:v>
                </c:pt>
                <c:pt idx="96">
                  <c:v>95.04</c:v>
                </c:pt>
                <c:pt idx="97">
                  <c:v>95.27</c:v>
                </c:pt>
                <c:pt idx="98">
                  <c:v>95.51</c:v>
                </c:pt>
                <c:pt idx="99">
                  <c:v>95.79</c:v>
                </c:pt>
                <c:pt idx="100">
                  <c:v>96.02</c:v>
                </c:pt>
                <c:pt idx="101">
                  <c:v>96.29</c:v>
                </c:pt>
                <c:pt idx="102">
                  <c:v>96.53</c:v>
                </c:pt>
                <c:pt idx="103">
                  <c:v>96.76</c:v>
                </c:pt>
                <c:pt idx="104">
                  <c:v>97.04</c:v>
                </c:pt>
                <c:pt idx="105">
                  <c:v>97.28</c:v>
                </c:pt>
                <c:pt idx="106">
                  <c:v>97.52</c:v>
                </c:pt>
                <c:pt idx="107">
                  <c:v>97.77</c:v>
                </c:pt>
                <c:pt idx="108">
                  <c:v>98.01</c:v>
                </c:pt>
                <c:pt idx="109">
                  <c:v>98.28</c:v>
                </c:pt>
                <c:pt idx="110">
                  <c:v>98.52</c:v>
                </c:pt>
                <c:pt idx="111">
                  <c:v>98.75</c:v>
                </c:pt>
                <c:pt idx="112">
                  <c:v>99.03</c:v>
                </c:pt>
                <c:pt idx="113">
                  <c:v>99.27</c:v>
                </c:pt>
                <c:pt idx="114">
                  <c:v>99.5</c:v>
                </c:pt>
                <c:pt idx="115">
                  <c:v>99.78</c:v>
                </c:pt>
                <c:pt idx="116">
                  <c:v>100.03</c:v>
                </c:pt>
                <c:pt idx="117">
                  <c:v>100.26</c:v>
                </c:pt>
                <c:pt idx="118">
                  <c:v>100.54</c:v>
                </c:pt>
                <c:pt idx="119">
                  <c:v>100.78</c:v>
                </c:pt>
                <c:pt idx="120">
                  <c:v>101.01</c:v>
                </c:pt>
                <c:pt idx="121">
                  <c:v>101.29</c:v>
                </c:pt>
                <c:pt idx="122">
                  <c:v>101.53</c:v>
                </c:pt>
                <c:pt idx="123">
                  <c:v>101.75</c:v>
                </c:pt>
                <c:pt idx="124">
                  <c:v>102.03</c:v>
                </c:pt>
                <c:pt idx="125">
                  <c:v>102.27</c:v>
                </c:pt>
                <c:pt idx="126">
                  <c:v>102.5</c:v>
                </c:pt>
                <c:pt idx="127">
                  <c:v>102.78</c:v>
                </c:pt>
                <c:pt idx="128">
                  <c:v>103.02</c:v>
                </c:pt>
                <c:pt idx="129">
                  <c:v>103.25</c:v>
                </c:pt>
                <c:pt idx="130">
                  <c:v>103.53</c:v>
                </c:pt>
                <c:pt idx="131">
                  <c:v>103.77</c:v>
                </c:pt>
                <c:pt idx="132">
                  <c:v>104</c:v>
                </c:pt>
                <c:pt idx="133">
                  <c:v>104.28</c:v>
                </c:pt>
                <c:pt idx="134">
                  <c:v>104.52</c:v>
                </c:pt>
                <c:pt idx="135">
                  <c:v>104.76</c:v>
                </c:pt>
                <c:pt idx="136">
                  <c:v>105.04</c:v>
                </c:pt>
                <c:pt idx="137">
                  <c:v>105.27</c:v>
                </c:pt>
                <c:pt idx="138">
                  <c:v>105.51</c:v>
                </c:pt>
                <c:pt idx="139">
                  <c:v>105.79</c:v>
                </c:pt>
                <c:pt idx="140">
                  <c:v>106.02</c:v>
                </c:pt>
                <c:pt idx="141">
                  <c:v>106.25</c:v>
                </c:pt>
                <c:pt idx="142">
                  <c:v>106.53</c:v>
                </c:pt>
                <c:pt idx="143">
                  <c:v>106.77</c:v>
                </c:pt>
                <c:pt idx="144">
                  <c:v>107.01</c:v>
                </c:pt>
                <c:pt idx="145">
                  <c:v>107.29</c:v>
                </c:pt>
                <c:pt idx="146">
                  <c:v>107.52</c:v>
                </c:pt>
                <c:pt idx="147">
                  <c:v>107.76</c:v>
                </c:pt>
                <c:pt idx="148">
                  <c:v>108.03</c:v>
                </c:pt>
                <c:pt idx="149">
                  <c:v>108.27</c:v>
                </c:pt>
                <c:pt idx="150">
                  <c:v>108.5</c:v>
                </c:pt>
                <c:pt idx="151">
                  <c:v>108.78</c:v>
                </c:pt>
                <c:pt idx="152">
                  <c:v>109.02</c:v>
                </c:pt>
                <c:pt idx="153">
                  <c:v>109.25</c:v>
                </c:pt>
                <c:pt idx="154">
                  <c:v>109.53</c:v>
                </c:pt>
                <c:pt idx="155">
                  <c:v>109.77</c:v>
                </c:pt>
                <c:pt idx="156">
                  <c:v>110</c:v>
                </c:pt>
                <c:pt idx="157">
                  <c:v>110.28</c:v>
                </c:pt>
                <c:pt idx="158">
                  <c:v>110.52</c:v>
                </c:pt>
                <c:pt idx="159">
                  <c:v>110.75</c:v>
                </c:pt>
                <c:pt idx="160">
                  <c:v>111.03</c:v>
                </c:pt>
                <c:pt idx="161">
                  <c:v>111.27</c:v>
                </c:pt>
                <c:pt idx="162">
                  <c:v>111.5</c:v>
                </c:pt>
                <c:pt idx="163">
                  <c:v>111.79</c:v>
                </c:pt>
                <c:pt idx="164">
                  <c:v>112.03</c:v>
                </c:pt>
                <c:pt idx="165">
                  <c:v>112.26</c:v>
                </c:pt>
                <c:pt idx="166">
                  <c:v>112.54</c:v>
                </c:pt>
                <c:pt idx="167">
                  <c:v>112.78</c:v>
                </c:pt>
                <c:pt idx="168">
                  <c:v>113.01</c:v>
                </c:pt>
                <c:pt idx="169">
                  <c:v>113.29</c:v>
                </c:pt>
                <c:pt idx="170">
                  <c:v>113.53</c:v>
                </c:pt>
                <c:pt idx="171">
                  <c:v>113.76</c:v>
                </c:pt>
                <c:pt idx="172">
                  <c:v>114.04</c:v>
                </c:pt>
                <c:pt idx="173">
                  <c:v>114.28</c:v>
                </c:pt>
                <c:pt idx="174">
                  <c:v>114.51</c:v>
                </c:pt>
                <c:pt idx="175">
                  <c:v>114.79</c:v>
                </c:pt>
                <c:pt idx="176">
                  <c:v>115.03</c:v>
                </c:pt>
                <c:pt idx="177">
                  <c:v>115.26</c:v>
                </c:pt>
                <c:pt idx="178">
                  <c:v>115.54</c:v>
                </c:pt>
                <c:pt idx="179">
                  <c:v>115.77</c:v>
                </c:pt>
                <c:pt idx="180">
                  <c:v>116.02</c:v>
                </c:pt>
                <c:pt idx="181">
                  <c:v>116.25</c:v>
                </c:pt>
                <c:pt idx="182">
                  <c:v>116.53</c:v>
                </c:pt>
                <c:pt idx="183">
                  <c:v>116.77</c:v>
                </c:pt>
                <c:pt idx="184">
                  <c:v>117.04</c:v>
                </c:pt>
                <c:pt idx="185">
                  <c:v>117.27</c:v>
                </c:pt>
                <c:pt idx="186">
                  <c:v>117.51</c:v>
                </c:pt>
                <c:pt idx="187">
                  <c:v>117.79</c:v>
                </c:pt>
                <c:pt idx="188">
                  <c:v>118.02</c:v>
                </c:pt>
                <c:pt idx="189">
                  <c:v>118.26</c:v>
                </c:pt>
                <c:pt idx="190">
                  <c:v>118.54</c:v>
                </c:pt>
                <c:pt idx="191">
                  <c:v>118.77</c:v>
                </c:pt>
                <c:pt idx="192">
                  <c:v>119.01</c:v>
                </c:pt>
                <c:pt idx="193">
                  <c:v>119.29</c:v>
                </c:pt>
                <c:pt idx="194">
                  <c:v>119.52</c:v>
                </c:pt>
                <c:pt idx="195">
                  <c:v>119.76</c:v>
                </c:pt>
                <c:pt idx="196">
                  <c:v>120.04</c:v>
                </c:pt>
                <c:pt idx="197">
                  <c:v>120.27</c:v>
                </c:pt>
                <c:pt idx="198">
                  <c:v>120.51</c:v>
                </c:pt>
                <c:pt idx="199">
                  <c:v>120.79</c:v>
                </c:pt>
                <c:pt idx="200">
                  <c:v>121.03</c:v>
                </c:pt>
                <c:pt idx="201">
                  <c:v>121.27</c:v>
                </c:pt>
                <c:pt idx="202">
                  <c:v>121.5</c:v>
                </c:pt>
                <c:pt idx="203">
                  <c:v>121.78</c:v>
                </c:pt>
                <c:pt idx="204">
                  <c:v>122.02</c:v>
                </c:pt>
                <c:pt idx="205">
                  <c:v>122.25</c:v>
                </c:pt>
                <c:pt idx="206">
                  <c:v>122.52</c:v>
                </c:pt>
                <c:pt idx="207">
                  <c:v>122.76</c:v>
                </c:pt>
                <c:pt idx="208">
                  <c:v>123.04</c:v>
                </c:pt>
                <c:pt idx="209">
                  <c:v>123.27</c:v>
                </c:pt>
                <c:pt idx="210">
                  <c:v>123.51</c:v>
                </c:pt>
                <c:pt idx="211">
                  <c:v>123.79</c:v>
                </c:pt>
                <c:pt idx="212">
                  <c:v>124.02</c:v>
                </c:pt>
                <c:pt idx="213">
                  <c:v>124.26</c:v>
                </c:pt>
                <c:pt idx="214">
                  <c:v>124.54</c:v>
                </c:pt>
                <c:pt idx="215">
                  <c:v>124.77</c:v>
                </c:pt>
                <c:pt idx="216">
                  <c:v>125.01</c:v>
                </c:pt>
                <c:pt idx="217">
                  <c:v>125.29</c:v>
                </c:pt>
                <c:pt idx="218">
                  <c:v>125.52</c:v>
                </c:pt>
                <c:pt idx="219">
                  <c:v>125.76</c:v>
                </c:pt>
                <c:pt idx="220">
                  <c:v>126.03</c:v>
                </c:pt>
                <c:pt idx="221">
                  <c:v>126.26</c:v>
                </c:pt>
                <c:pt idx="222">
                  <c:v>126.54</c:v>
                </c:pt>
                <c:pt idx="223">
                  <c:v>126.77</c:v>
                </c:pt>
                <c:pt idx="224">
                  <c:v>127</c:v>
                </c:pt>
                <c:pt idx="225">
                  <c:v>127.28</c:v>
                </c:pt>
                <c:pt idx="226">
                  <c:v>127.52</c:v>
                </c:pt>
                <c:pt idx="227">
                  <c:v>127.75</c:v>
                </c:pt>
                <c:pt idx="228">
                  <c:v>128.03</c:v>
                </c:pt>
                <c:pt idx="229">
                  <c:v>128.27</c:v>
                </c:pt>
                <c:pt idx="230">
                  <c:v>128.5</c:v>
                </c:pt>
                <c:pt idx="231">
                  <c:v>128.78</c:v>
                </c:pt>
                <c:pt idx="232">
                  <c:v>129.02</c:v>
                </c:pt>
                <c:pt idx="233">
                  <c:v>129.25</c:v>
                </c:pt>
                <c:pt idx="234">
                  <c:v>129.53</c:v>
                </c:pt>
                <c:pt idx="235">
                  <c:v>129.77</c:v>
                </c:pt>
                <c:pt idx="236">
                  <c:v>130</c:v>
                </c:pt>
                <c:pt idx="237">
                  <c:v>130.28</c:v>
                </c:pt>
                <c:pt idx="238">
                  <c:v>130.52</c:v>
                </c:pt>
                <c:pt idx="239">
                  <c:v>130.77</c:v>
                </c:pt>
                <c:pt idx="240">
                  <c:v>131</c:v>
                </c:pt>
                <c:pt idx="241">
                  <c:v>131.28</c:v>
                </c:pt>
                <c:pt idx="242">
                  <c:v>131.52</c:v>
                </c:pt>
                <c:pt idx="243">
                  <c:v>131.75</c:v>
                </c:pt>
                <c:pt idx="244">
                  <c:v>132.03</c:v>
                </c:pt>
                <c:pt idx="245">
                  <c:v>132.27</c:v>
                </c:pt>
                <c:pt idx="246">
                  <c:v>132.5</c:v>
                </c:pt>
                <c:pt idx="247">
                  <c:v>132.78</c:v>
                </c:pt>
                <c:pt idx="248">
                  <c:v>133.02</c:v>
                </c:pt>
                <c:pt idx="249">
                  <c:v>133.25</c:v>
                </c:pt>
                <c:pt idx="250">
                  <c:v>133.53</c:v>
                </c:pt>
                <c:pt idx="251">
                  <c:v>133.77</c:v>
                </c:pt>
                <c:pt idx="252">
                  <c:v>134</c:v>
                </c:pt>
                <c:pt idx="253">
                  <c:v>134.28</c:v>
                </c:pt>
                <c:pt idx="254">
                  <c:v>134.52</c:v>
                </c:pt>
                <c:pt idx="255">
                  <c:v>134.75</c:v>
                </c:pt>
                <c:pt idx="256">
                  <c:v>135.03</c:v>
                </c:pt>
                <c:pt idx="257">
                  <c:v>135.28</c:v>
                </c:pt>
                <c:pt idx="258">
                  <c:v>135.52</c:v>
                </c:pt>
                <c:pt idx="259">
                  <c:v>135.75</c:v>
                </c:pt>
                <c:pt idx="260">
                  <c:v>136.02</c:v>
                </c:pt>
                <c:pt idx="261">
                  <c:v>136.25</c:v>
                </c:pt>
                <c:pt idx="262">
                  <c:v>136.53</c:v>
                </c:pt>
                <c:pt idx="263">
                  <c:v>136.77</c:v>
                </c:pt>
                <c:pt idx="264">
                  <c:v>137</c:v>
                </c:pt>
                <c:pt idx="265">
                  <c:v>137.28</c:v>
                </c:pt>
                <c:pt idx="266">
                  <c:v>137.52</c:v>
                </c:pt>
                <c:pt idx="267">
                  <c:v>137.77</c:v>
                </c:pt>
                <c:pt idx="268">
                  <c:v>138</c:v>
                </c:pt>
                <c:pt idx="269">
                  <c:v>138.28</c:v>
                </c:pt>
                <c:pt idx="270">
                  <c:v>138.52</c:v>
                </c:pt>
                <c:pt idx="271">
                  <c:v>138.75</c:v>
                </c:pt>
                <c:pt idx="272">
                  <c:v>139.03</c:v>
                </c:pt>
                <c:pt idx="273">
                  <c:v>139.27</c:v>
                </c:pt>
                <c:pt idx="274">
                  <c:v>139.5</c:v>
                </c:pt>
                <c:pt idx="275">
                  <c:v>139.78</c:v>
                </c:pt>
                <c:pt idx="276">
                  <c:v>140.02</c:v>
                </c:pt>
                <c:pt idx="277">
                  <c:v>140.25</c:v>
                </c:pt>
                <c:pt idx="278">
                  <c:v>140.53</c:v>
                </c:pt>
                <c:pt idx="279">
                  <c:v>140.77</c:v>
                </c:pt>
                <c:pt idx="280">
                  <c:v>141</c:v>
                </c:pt>
                <c:pt idx="281">
                  <c:v>141.28</c:v>
                </c:pt>
                <c:pt idx="282">
                  <c:v>141.52</c:v>
                </c:pt>
                <c:pt idx="283">
                  <c:v>141.75</c:v>
                </c:pt>
                <c:pt idx="284">
                  <c:v>142.03</c:v>
                </c:pt>
                <c:pt idx="285">
                  <c:v>142.27</c:v>
                </c:pt>
                <c:pt idx="286">
                  <c:v>142.5</c:v>
                </c:pt>
                <c:pt idx="287">
                  <c:v>142.78</c:v>
                </c:pt>
                <c:pt idx="288">
                  <c:v>143.02</c:v>
                </c:pt>
                <c:pt idx="289">
                  <c:v>143.25</c:v>
                </c:pt>
                <c:pt idx="290">
                  <c:v>143.53</c:v>
                </c:pt>
                <c:pt idx="291">
                  <c:v>143.77</c:v>
                </c:pt>
                <c:pt idx="292">
                  <c:v>144.01</c:v>
                </c:pt>
                <c:pt idx="293">
                  <c:v>144.29</c:v>
                </c:pt>
                <c:pt idx="294">
                  <c:v>144.53</c:v>
                </c:pt>
                <c:pt idx="295">
                  <c:v>144.76</c:v>
                </c:pt>
                <c:pt idx="296">
                  <c:v>145.04</c:v>
                </c:pt>
                <c:pt idx="297">
                  <c:v>145.28</c:v>
                </c:pt>
                <c:pt idx="298">
                  <c:v>145.53</c:v>
                </c:pt>
                <c:pt idx="299">
                  <c:v>145.76</c:v>
                </c:pt>
                <c:pt idx="300">
                  <c:v>146.03</c:v>
                </c:pt>
                <c:pt idx="301">
                  <c:v>146.27</c:v>
                </c:pt>
                <c:pt idx="302">
                  <c:v>146.5</c:v>
                </c:pt>
                <c:pt idx="303">
                  <c:v>146.78</c:v>
                </c:pt>
                <c:pt idx="304">
                  <c:v>147.02</c:v>
                </c:pt>
                <c:pt idx="305">
                  <c:v>147.25</c:v>
                </c:pt>
                <c:pt idx="306">
                  <c:v>147.53</c:v>
                </c:pt>
                <c:pt idx="307">
                  <c:v>147.77</c:v>
                </c:pt>
                <c:pt idx="308">
                  <c:v>148</c:v>
                </c:pt>
                <c:pt idx="309">
                  <c:v>148.28</c:v>
                </c:pt>
                <c:pt idx="310">
                  <c:v>148.52</c:v>
                </c:pt>
                <c:pt idx="311">
                  <c:v>148.75</c:v>
                </c:pt>
                <c:pt idx="312">
                  <c:v>149.03</c:v>
                </c:pt>
                <c:pt idx="313">
                  <c:v>149.28</c:v>
                </c:pt>
                <c:pt idx="314">
                  <c:v>149.53</c:v>
                </c:pt>
                <c:pt idx="315">
                  <c:v>149.76</c:v>
                </c:pt>
                <c:pt idx="316">
                  <c:v>150.04</c:v>
                </c:pt>
                <c:pt idx="317">
                  <c:v>150.28</c:v>
                </c:pt>
                <c:pt idx="318">
                  <c:v>150.51</c:v>
                </c:pt>
                <c:pt idx="319">
                  <c:v>150.79</c:v>
                </c:pt>
                <c:pt idx="320">
                  <c:v>151.03</c:v>
                </c:pt>
                <c:pt idx="321">
                  <c:v>151.26</c:v>
                </c:pt>
                <c:pt idx="322">
                  <c:v>151.54</c:v>
                </c:pt>
                <c:pt idx="323">
                  <c:v>151.78</c:v>
                </c:pt>
                <c:pt idx="324">
                  <c:v>152.01</c:v>
                </c:pt>
                <c:pt idx="325">
                  <c:v>152.29</c:v>
                </c:pt>
                <c:pt idx="326">
                  <c:v>152.53</c:v>
                </c:pt>
                <c:pt idx="327">
                  <c:v>152.76</c:v>
                </c:pt>
                <c:pt idx="328">
                  <c:v>153.04</c:v>
                </c:pt>
                <c:pt idx="329">
                  <c:v>153.28</c:v>
                </c:pt>
                <c:pt idx="330">
                  <c:v>153.51</c:v>
                </c:pt>
                <c:pt idx="331">
                  <c:v>153.79</c:v>
                </c:pt>
                <c:pt idx="332">
                  <c:v>154.03</c:v>
                </c:pt>
                <c:pt idx="333">
                  <c:v>154.26</c:v>
                </c:pt>
                <c:pt idx="334">
                  <c:v>154.53</c:v>
                </c:pt>
                <c:pt idx="335">
                  <c:v>154.77</c:v>
                </c:pt>
                <c:pt idx="336">
                  <c:v>155</c:v>
                </c:pt>
                <c:pt idx="337">
                  <c:v>155.28</c:v>
                </c:pt>
                <c:pt idx="338">
                  <c:v>155.53</c:v>
                </c:pt>
                <c:pt idx="339">
                  <c:v>155.77</c:v>
                </c:pt>
                <c:pt idx="340">
                  <c:v>156.04</c:v>
                </c:pt>
                <c:pt idx="341">
                  <c:v>156.28</c:v>
                </c:pt>
                <c:pt idx="342">
                  <c:v>156.51</c:v>
                </c:pt>
                <c:pt idx="343">
                  <c:v>156.79</c:v>
                </c:pt>
                <c:pt idx="344">
                  <c:v>157.03</c:v>
                </c:pt>
                <c:pt idx="345">
                  <c:v>157.25</c:v>
                </c:pt>
                <c:pt idx="346">
                  <c:v>157.54</c:v>
                </c:pt>
                <c:pt idx="347">
                  <c:v>157.77</c:v>
                </c:pt>
                <c:pt idx="348">
                  <c:v>158</c:v>
                </c:pt>
                <c:pt idx="349">
                  <c:v>158.29</c:v>
                </c:pt>
                <c:pt idx="350">
                  <c:v>158.52</c:v>
                </c:pt>
                <c:pt idx="351">
                  <c:v>158.75</c:v>
                </c:pt>
                <c:pt idx="352">
                  <c:v>159.04</c:v>
                </c:pt>
                <c:pt idx="353">
                  <c:v>159.27</c:v>
                </c:pt>
                <c:pt idx="354">
                  <c:v>159.5</c:v>
                </c:pt>
                <c:pt idx="355">
                  <c:v>159.78</c:v>
                </c:pt>
                <c:pt idx="356">
                  <c:v>160.01</c:v>
                </c:pt>
                <c:pt idx="357">
                  <c:v>160.29</c:v>
                </c:pt>
                <c:pt idx="358">
                  <c:v>160.52</c:v>
                </c:pt>
                <c:pt idx="359">
                  <c:v>160.77</c:v>
                </c:pt>
                <c:pt idx="360">
                  <c:v>161</c:v>
                </c:pt>
                <c:pt idx="361">
                  <c:v>161.28</c:v>
                </c:pt>
                <c:pt idx="362">
                  <c:v>161.52</c:v>
                </c:pt>
                <c:pt idx="363">
                  <c:v>161.75</c:v>
                </c:pt>
                <c:pt idx="364">
                  <c:v>162.03</c:v>
                </c:pt>
                <c:pt idx="365">
                  <c:v>162.27</c:v>
                </c:pt>
                <c:pt idx="366">
                  <c:v>162.5</c:v>
                </c:pt>
                <c:pt idx="367">
                  <c:v>162.78</c:v>
                </c:pt>
                <c:pt idx="368">
                  <c:v>163.02</c:v>
                </c:pt>
                <c:pt idx="369">
                  <c:v>163.25</c:v>
                </c:pt>
                <c:pt idx="370">
                  <c:v>163.53</c:v>
                </c:pt>
                <c:pt idx="371">
                  <c:v>163.77</c:v>
                </c:pt>
                <c:pt idx="372">
                  <c:v>164</c:v>
                </c:pt>
                <c:pt idx="373">
                  <c:v>164.28</c:v>
                </c:pt>
                <c:pt idx="374">
                  <c:v>164.52</c:v>
                </c:pt>
                <c:pt idx="375">
                  <c:v>164.79</c:v>
                </c:pt>
                <c:pt idx="376">
                  <c:v>165.02</c:v>
                </c:pt>
                <c:pt idx="377">
                  <c:v>165.26</c:v>
                </c:pt>
                <c:pt idx="378">
                  <c:v>165.54</c:v>
                </c:pt>
                <c:pt idx="379">
                  <c:v>165.77</c:v>
                </c:pt>
                <c:pt idx="380">
                  <c:v>166.04</c:v>
                </c:pt>
                <c:pt idx="381">
                  <c:v>166.28</c:v>
                </c:pt>
                <c:pt idx="382">
                  <c:v>166.51</c:v>
                </c:pt>
                <c:pt idx="383">
                  <c:v>166.79</c:v>
                </c:pt>
                <c:pt idx="384">
                  <c:v>167.03</c:v>
                </c:pt>
                <c:pt idx="385">
                  <c:v>167.26</c:v>
                </c:pt>
                <c:pt idx="386">
                  <c:v>167.54</c:v>
                </c:pt>
                <c:pt idx="387">
                  <c:v>167.78</c:v>
                </c:pt>
                <c:pt idx="388">
                  <c:v>168.01</c:v>
                </c:pt>
                <c:pt idx="389">
                  <c:v>168.29</c:v>
                </c:pt>
                <c:pt idx="390">
                  <c:v>168.53</c:v>
                </c:pt>
                <c:pt idx="391">
                  <c:v>168.76</c:v>
                </c:pt>
                <c:pt idx="392">
                  <c:v>169.04</c:v>
                </c:pt>
                <c:pt idx="393">
                  <c:v>169.28</c:v>
                </c:pt>
                <c:pt idx="394">
                  <c:v>169.51</c:v>
                </c:pt>
                <c:pt idx="395">
                  <c:v>169.75</c:v>
                </c:pt>
                <c:pt idx="396">
                  <c:v>170.03</c:v>
                </c:pt>
                <c:pt idx="397">
                  <c:v>170.27</c:v>
                </c:pt>
                <c:pt idx="398">
                  <c:v>170.5</c:v>
                </c:pt>
                <c:pt idx="399">
                  <c:v>170.78</c:v>
                </c:pt>
                <c:pt idx="400">
                  <c:v>171.02</c:v>
                </c:pt>
                <c:pt idx="401">
                  <c:v>171.25</c:v>
                </c:pt>
                <c:pt idx="402">
                  <c:v>171.53</c:v>
                </c:pt>
                <c:pt idx="403">
                  <c:v>171.77</c:v>
                </c:pt>
                <c:pt idx="404">
                  <c:v>172</c:v>
                </c:pt>
                <c:pt idx="405">
                  <c:v>172.29</c:v>
                </c:pt>
                <c:pt idx="406">
                  <c:v>172.52</c:v>
                </c:pt>
                <c:pt idx="407">
                  <c:v>172.75</c:v>
                </c:pt>
                <c:pt idx="408">
                  <c:v>173.04</c:v>
                </c:pt>
                <c:pt idx="409">
                  <c:v>173.27</c:v>
                </c:pt>
                <c:pt idx="410">
                  <c:v>173.5</c:v>
                </c:pt>
                <c:pt idx="411">
                  <c:v>173.79</c:v>
                </c:pt>
                <c:pt idx="412">
                  <c:v>174.02</c:v>
                </c:pt>
                <c:pt idx="413">
                  <c:v>174.25</c:v>
                </c:pt>
                <c:pt idx="414">
                  <c:v>174.54</c:v>
                </c:pt>
                <c:pt idx="415">
                  <c:v>174.76</c:v>
                </c:pt>
                <c:pt idx="416">
                  <c:v>175.04</c:v>
                </c:pt>
                <c:pt idx="417">
                  <c:v>175.28</c:v>
                </c:pt>
                <c:pt idx="418">
                  <c:v>175.51</c:v>
                </c:pt>
                <c:pt idx="419">
                  <c:v>175.79</c:v>
                </c:pt>
                <c:pt idx="420">
                  <c:v>176.01</c:v>
                </c:pt>
                <c:pt idx="421">
                  <c:v>176.29</c:v>
                </c:pt>
                <c:pt idx="422">
                  <c:v>176.53</c:v>
                </c:pt>
                <c:pt idx="423">
                  <c:v>176.77</c:v>
                </c:pt>
                <c:pt idx="424">
                  <c:v>177</c:v>
                </c:pt>
                <c:pt idx="425">
                  <c:v>177.29</c:v>
                </c:pt>
                <c:pt idx="426">
                  <c:v>177.52</c:v>
                </c:pt>
                <c:pt idx="427">
                  <c:v>177.75</c:v>
                </c:pt>
                <c:pt idx="428">
                  <c:v>178.04</c:v>
                </c:pt>
                <c:pt idx="429">
                  <c:v>178.28</c:v>
                </c:pt>
                <c:pt idx="430">
                  <c:v>178.51</c:v>
                </c:pt>
                <c:pt idx="431">
                  <c:v>178.79</c:v>
                </c:pt>
                <c:pt idx="432">
                  <c:v>179.03</c:v>
                </c:pt>
                <c:pt idx="433">
                  <c:v>179.26</c:v>
                </c:pt>
                <c:pt idx="434">
                  <c:v>179.54</c:v>
                </c:pt>
                <c:pt idx="435">
                  <c:v>179.78</c:v>
                </c:pt>
                <c:pt idx="436">
                  <c:v>180.01</c:v>
                </c:pt>
                <c:pt idx="437">
                  <c:v>180.29</c:v>
                </c:pt>
                <c:pt idx="438">
                  <c:v>180.53</c:v>
                </c:pt>
                <c:pt idx="439">
                  <c:v>180.77</c:v>
                </c:pt>
                <c:pt idx="440">
                  <c:v>181</c:v>
                </c:pt>
                <c:pt idx="441">
                  <c:v>181.28</c:v>
                </c:pt>
                <c:pt idx="442">
                  <c:v>181.52</c:v>
                </c:pt>
                <c:pt idx="443">
                  <c:v>181.75</c:v>
                </c:pt>
                <c:pt idx="444">
                  <c:v>182.03</c:v>
                </c:pt>
                <c:pt idx="445">
                  <c:v>182.27</c:v>
                </c:pt>
                <c:pt idx="446">
                  <c:v>182.51</c:v>
                </c:pt>
                <c:pt idx="447">
                  <c:v>182.79</c:v>
                </c:pt>
                <c:pt idx="448">
                  <c:v>183.02</c:v>
                </c:pt>
                <c:pt idx="449">
                  <c:v>183.26</c:v>
                </c:pt>
                <c:pt idx="450">
                  <c:v>183.54</c:v>
                </c:pt>
                <c:pt idx="451">
                  <c:v>183.78</c:v>
                </c:pt>
                <c:pt idx="452">
                  <c:v>184.01</c:v>
                </c:pt>
                <c:pt idx="453">
                  <c:v>184.29</c:v>
                </c:pt>
                <c:pt idx="454">
                  <c:v>184.52</c:v>
                </c:pt>
                <c:pt idx="455">
                  <c:v>184.76</c:v>
                </c:pt>
                <c:pt idx="456">
                  <c:v>185.04</c:v>
                </c:pt>
                <c:pt idx="457">
                  <c:v>185.28</c:v>
                </c:pt>
                <c:pt idx="458">
                  <c:v>185.51</c:v>
                </c:pt>
                <c:pt idx="459">
                  <c:v>185.79</c:v>
                </c:pt>
                <c:pt idx="460">
                  <c:v>186.01</c:v>
                </c:pt>
                <c:pt idx="461">
                  <c:v>186.29</c:v>
                </c:pt>
                <c:pt idx="462">
                  <c:v>186.53</c:v>
                </c:pt>
                <c:pt idx="463">
                  <c:v>186.76</c:v>
                </c:pt>
                <c:pt idx="464">
                  <c:v>187.04</c:v>
                </c:pt>
                <c:pt idx="465">
                  <c:v>187.28</c:v>
                </c:pt>
                <c:pt idx="466">
                  <c:v>187.52</c:v>
                </c:pt>
                <c:pt idx="467">
                  <c:v>187.76</c:v>
                </c:pt>
                <c:pt idx="468">
                  <c:v>188.04</c:v>
                </c:pt>
                <c:pt idx="469">
                  <c:v>188.27</c:v>
                </c:pt>
                <c:pt idx="470">
                  <c:v>188.51</c:v>
                </c:pt>
                <c:pt idx="471">
                  <c:v>188.79</c:v>
                </c:pt>
                <c:pt idx="472">
                  <c:v>189.02</c:v>
                </c:pt>
                <c:pt idx="473">
                  <c:v>189.26</c:v>
                </c:pt>
                <c:pt idx="474">
                  <c:v>189.54</c:v>
                </c:pt>
                <c:pt idx="475">
                  <c:v>189.77</c:v>
                </c:pt>
                <c:pt idx="476">
                  <c:v>190.01</c:v>
                </c:pt>
                <c:pt idx="477">
                  <c:v>190.29</c:v>
                </c:pt>
                <c:pt idx="478">
                  <c:v>190.52</c:v>
                </c:pt>
                <c:pt idx="479">
                  <c:v>190.76</c:v>
                </c:pt>
                <c:pt idx="480">
                  <c:v>191.04</c:v>
                </c:pt>
                <c:pt idx="481">
                  <c:v>191.27</c:v>
                </c:pt>
                <c:pt idx="482">
                  <c:v>191.51</c:v>
                </c:pt>
                <c:pt idx="483">
                  <c:v>191.79</c:v>
                </c:pt>
                <c:pt idx="484">
                  <c:v>192.02</c:v>
                </c:pt>
                <c:pt idx="485">
                  <c:v>192.26</c:v>
                </c:pt>
                <c:pt idx="486">
                  <c:v>192.54</c:v>
                </c:pt>
                <c:pt idx="487">
                  <c:v>192.78</c:v>
                </c:pt>
                <c:pt idx="488">
                  <c:v>193.01</c:v>
                </c:pt>
                <c:pt idx="489">
                  <c:v>193.29</c:v>
                </c:pt>
                <c:pt idx="490">
                  <c:v>193.53</c:v>
                </c:pt>
                <c:pt idx="491">
                  <c:v>193.76</c:v>
                </c:pt>
                <c:pt idx="492">
                  <c:v>194.04</c:v>
                </c:pt>
                <c:pt idx="493">
                  <c:v>194.28</c:v>
                </c:pt>
                <c:pt idx="494">
                  <c:v>194.5</c:v>
                </c:pt>
                <c:pt idx="495">
                  <c:v>194.79</c:v>
                </c:pt>
                <c:pt idx="496">
                  <c:v>195.02</c:v>
                </c:pt>
                <c:pt idx="497">
                  <c:v>195.27</c:v>
                </c:pt>
                <c:pt idx="498">
                  <c:v>195.5</c:v>
                </c:pt>
                <c:pt idx="499">
                  <c:v>195.79</c:v>
                </c:pt>
                <c:pt idx="500">
                  <c:v>196.01</c:v>
                </c:pt>
                <c:pt idx="501">
                  <c:v>196.29</c:v>
                </c:pt>
                <c:pt idx="502">
                  <c:v>196.53</c:v>
                </c:pt>
                <c:pt idx="503">
                  <c:v>196.76</c:v>
                </c:pt>
                <c:pt idx="504">
                  <c:v>197.04</c:v>
                </c:pt>
                <c:pt idx="505">
                  <c:v>197.28</c:v>
                </c:pt>
                <c:pt idx="506">
                  <c:v>197.52</c:v>
                </c:pt>
                <c:pt idx="507">
                  <c:v>197.75</c:v>
                </c:pt>
                <c:pt idx="508">
                  <c:v>198.04</c:v>
                </c:pt>
                <c:pt idx="509">
                  <c:v>198.27</c:v>
                </c:pt>
                <c:pt idx="510">
                  <c:v>198.5</c:v>
                </c:pt>
                <c:pt idx="511">
                  <c:v>198.79</c:v>
                </c:pt>
                <c:pt idx="512">
                  <c:v>199.02</c:v>
                </c:pt>
                <c:pt idx="513">
                  <c:v>199.25</c:v>
                </c:pt>
                <c:pt idx="514">
                  <c:v>199.54</c:v>
                </c:pt>
                <c:pt idx="515">
                  <c:v>199.77</c:v>
                </c:pt>
                <c:pt idx="516">
                  <c:v>200</c:v>
                </c:pt>
                <c:pt idx="517">
                  <c:v>200.29</c:v>
                </c:pt>
                <c:pt idx="518">
                  <c:v>200.52</c:v>
                </c:pt>
                <c:pt idx="519">
                  <c:v>200.75</c:v>
                </c:pt>
                <c:pt idx="520">
                  <c:v>201.04</c:v>
                </c:pt>
                <c:pt idx="521">
                  <c:v>201.27</c:v>
                </c:pt>
                <c:pt idx="522">
                  <c:v>201.5</c:v>
                </c:pt>
                <c:pt idx="523">
                  <c:v>201.79</c:v>
                </c:pt>
                <c:pt idx="524">
                  <c:v>202.02</c:v>
                </c:pt>
                <c:pt idx="525">
                  <c:v>202.25</c:v>
                </c:pt>
                <c:pt idx="526">
                  <c:v>202.54</c:v>
                </c:pt>
                <c:pt idx="527">
                  <c:v>202.77</c:v>
                </c:pt>
                <c:pt idx="528">
                  <c:v>203</c:v>
                </c:pt>
                <c:pt idx="529">
                  <c:v>203.29</c:v>
                </c:pt>
                <c:pt idx="530">
                  <c:v>203.52</c:v>
                </c:pt>
                <c:pt idx="531">
                  <c:v>203.76</c:v>
                </c:pt>
                <c:pt idx="532">
                  <c:v>204.04</c:v>
                </c:pt>
                <c:pt idx="533">
                  <c:v>204.27</c:v>
                </c:pt>
                <c:pt idx="534">
                  <c:v>204.51</c:v>
                </c:pt>
                <c:pt idx="535">
                  <c:v>204.79</c:v>
                </c:pt>
                <c:pt idx="536">
                  <c:v>205.02</c:v>
                </c:pt>
                <c:pt idx="537">
                  <c:v>205.26</c:v>
                </c:pt>
                <c:pt idx="538">
                  <c:v>205.54</c:v>
                </c:pt>
                <c:pt idx="539">
                  <c:v>205.77</c:v>
                </c:pt>
                <c:pt idx="540">
                  <c:v>206.04</c:v>
                </c:pt>
                <c:pt idx="541">
                  <c:v>206.28</c:v>
                </c:pt>
                <c:pt idx="542">
                  <c:v>206.51</c:v>
                </c:pt>
                <c:pt idx="543">
                  <c:v>206.79</c:v>
                </c:pt>
                <c:pt idx="544">
                  <c:v>207.03</c:v>
                </c:pt>
                <c:pt idx="545">
                  <c:v>207.26</c:v>
                </c:pt>
                <c:pt idx="546">
                  <c:v>207.54</c:v>
                </c:pt>
                <c:pt idx="547">
                  <c:v>207.78</c:v>
                </c:pt>
                <c:pt idx="548">
                  <c:v>208.01</c:v>
                </c:pt>
                <c:pt idx="549">
                  <c:v>208.29</c:v>
                </c:pt>
                <c:pt idx="550">
                  <c:v>208.53</c:v>
                </c:pt>
                <c:pt idx="551">
                  <c:v>208.76</c:v>
                </c:pt>
                <c:pt idx="552">
                  <c:v>209.04</c:v>
                </c:pt>
                <c:pt idx="553">
                  <c:v>209.28</c:v>
                </c:pt>
                <c:pt idx="554">
                  <c:v>209.51</c:v>
                </c:pt>
                <c:pt idx="555">
                  <c:v>209.79</c:v>
                </c:pt>
                <c:pt idx="556">
                  <c:v>210.03</c:v>
                </c:pt>
                <c:pt idx="557">
                  <c:v>210.26</c:v>
                </c:pt>
                <c:pt idx="558">
                  <c:v>210.54</c:v>
                </c:pt>
                <c:pt idx="559">
                  <c:v>210.78</c:v>
                </c:pt>
                <c:pt idx="560">
                  <c:v>211.01</c:v>
                </c:pt>
                <c:pt idx="561">
                  <c:v>211.29</c:v>
                </c:pt>
                <c:pt idx="562">
                  <c:v>211.53</c:v>
                </c:pt>
                <c:pt idx="563">
                  <c:v>211.76</c:v>
                </c:pt>
                <c:pt idx="564">
                  <c:v>212.04</c:v>
                </c:pt>
                <c:pt idx="565">
                  <c:v>212.28</c:v>
                </c:pt>
                <c:pt idx="566">
                  <c:v>212.51</c:v>
                </c:pt>
                <c:pt idx="567">
                  <c:v>212.79</c:v>
                </c:pt>
                <c:pt idx="568">
                  <c:v>213.03</c:v>
                </c:pt>
                <c:pt idx="569">
                  <c:v>213.26</c:v>
                </c:pt>
                <c:pt idx="570">
                  <c:v>213.55</c:v>
                </c:pt>
                <c:pt idx="571">
                  <c:v>213.78</c:v>
                </c:pt>
                <c:pt idx="572">
                  <c:v>214.01</c:v>
                </c:pt>
                <c:pt idx="573">
                  <c:v>214.29</c:v>
                </c:pt>
                <c:pt idx="574">
                  <c:v>214.53</c:v>
                </c:pt>
                <c:pt idx="575">
                  <c:v>214.76</c:v>
                </c:pt>
                <c:pt idx="576">
                  <c:v>215.04</c:v>
                </c:pt>
                <c:pt idx="577">
                  <c:v>215.28</c:v>
                </c:pt>
                <c:pt idx="578">
                  <c:v>215.51</c:v>
                </c:pt>
                <c:pt idx="579">
                  <c:v>215.8</c:v>
                </c:pt>
                <c:pt idx="580">
                  <c:v>216.01</c:v>
                </c:pt>
                <c:pt idx="581">
                  <c:v>216.3</c:v>
                </c:pt>
                <c:pt idx="582">
                  <c:v>216.53</c:v>
                </c:pt>
                <c:pt idx="583">
                  <c:v>216.76</c:v>
                </c:pt>
                <c:pt idx="584">
                  <c:v>217.05</c:v>
                </c:pt>
                <c:pt idx="585">
                  <c:v>217.28</c:v>
                </c:pt>
                <c:pt idx="586">
                  <c:v>217.51</c:v>
                </c:pt>
                <c:pt idx="587">
                  <c:v>217.8</c:v>
                </c:pt>
                <c:pt idx="588">
                  <c:v>218.03</c:v>
                </c:pt>
                <c:pt idx="589">
                  <c:v>218.26</c:v>
                </c:pt>
                <c:pt idx="590">
                  <c:v>218.54</c:v>
                </c:pt>
                <c:pt idx="591">
                  <c:v>218.77</c:v>
                </c:pt>
                <c:pt idx="592">
                  <c:v>219.01</c:v>
                </c:pt>
                <c:pt idx="593">
                  <c:v>219.29</c:v>
                </c:pt>
                <c:pt idx="594">
                  <c:v>219.51</c:v>
                </c:pt>
                <c:pt idx="595">
                  <c:v>219.79</c:v>
                </c:pt>
                <c:pt idx="596">
                  <c:v>220.03</c:v>
                </c:pt>
                <c:pt idx="597">
                  <c:v>220.26</c:v>
                </c:pt>
                <c:pt idx="598">
                  <c:v>220.55</c:v>
                </c:pt>
                <c:pt idx="599">
                  <c:v>220.78</c:v>
                </c:pt>
                <c:pt idx="600">
                  <c:v>221.01</c:v>
                </c:pt>
                <c:pt idx="601">
                  <c:v>221.3</c:v>
                </c:pt>
                <c:pt idx="602">
                  <c:v>221.53</c:v>
                </c:pt>
                <c:pt idx="603">
                  <c:v>221.76</c:v>
                </c:pt>
                <c:pt idx="604">
                  <c:v>222.05</c:v>
                </c:pt>
                <c:pt idx="605">
                  <c:v>222.28</c:v>
                </c:pt>
                <c:pt idx="606">
                  <c:v>222.51</c:v>
                </c:pt>
                <c:pt idx="607">
                  <c:v>222.79</c:v>
                </c:pt>
                <c:pt idx="608">
                  <c:v>223.02</c:v>
                </c:pt>
                <c:pt idx="609">
                  <c:v>223.26</c:v>
                </c:pt>
                <c:pt idx="610">
                  <c:v>223.54</c:v>
                </c:pt>
                <c:pt idx="611">
                  <c:v>223.76</c:v>
                </c:pt>
                <c:pt idx="612">
                  <c:v>224.04</c:v>
                </c:pt>
                <c:pt idx="613">
                  <c:v>224.28</c:v>
                </c:pt>
                <c:pt idx="614">
                  <c:v>224.51</c:v>
                </c:pt>
                <c:pt idx="615">
                  <c:v>224.79</c:v>
                </c:pt>
                <c:pt idx="616">
                  <c:v>225.03</c:v>
                </c:pt>
                <c:pt idx="617">
                  <c:v>225.26</c:v>
                </c:pt>
                <c:pt idx="618">
                  <c:v>225.54</c:v>
                </c:pt>
                <c:pt idx="619">
                  <c:v>225.78</c:v>
                </c:pt>
                <c:pt idx="620">
                  <c:v>226.01</c:v>
                </c:pt>
                <c:pt idx="621">
                  <c:v>226.29</c:v>
                </c:pt>
                <c:pt idx="622">
                  <c:v>226.52</c:v>
                </c:pt>
                <c:pt idx="623">
                  <c:v>226.76</c:v>
                </c:pt>
                <c:pt idx="624">
                  <c:v>227.04</c:v>
                </c:pt>
                <c:pt idx="625">
                  <c:v>227.27</c:v>
                </c:pt>
                <c:pt idx="626">
                  <c:v>227.51</c:v>
                </c:pt>
                <c:pt idx="627">
                  <c:v>227.79</c:v>
                </c:pt>
                <c:pt idx="628">
                  <c:v>228.02</c:v>
                </c:pt>
                <c:pt idx="629">
                  <c:v>228.29</c:v>
                </c:pt>
                <c:pt idx="630">
                  <c:v>228.53</c:v>
                </c:pt>
                <c:pt idx="631">
                  <c:v>228.76</c:v>
                </c:pt>
                <c:pt idx="632">
                  <c:v>229.04</c:v>
                </c:pt>
                <c:pt idx="633">
                  <c:v>229.28</c:v>
                </c:pt>
                <c:pt idx="634">
                  <c:v>229.51</c:v>
                </c:pt>
                <c:pt idx="635">
                  <c:v>229.79</c:v>
                </c:pt>
                <c:pt idx="636">
                  <c:v>230.03</c:v>
                </c:pt>
                <c:pt idx="637">
                  <c:v>230.26</c:v>
                </c:pt>
                <c:pt idx="638">
                  <c:v>230.54</c:v>
                </c:pt>
                <c:pt idx="639">
                  <c:v>230.77</c:v>
                </c:pt>
                <c:pt idx="640">
                  <c:v>231.01</c:v>
                </c:pt>
                <c:pt idx="641">
                  <c:v>231.29</c:v>
                </c:pt>
                <c:pt idx="642">
                  <c:v>231.52</c:v>
                </c:pt>
                <c:pt idx="643">
                  <c:v>231.76</c:v>
                </c:pt>
                <c:pt idx="644">
                  <c:v>232.04</c:v>
                </c:pt>
                <c:pt idx="645">
                  <c:v>232.27</c:v>
                </c:pt>
                <c:pt idx="646">
                  <c:v>232.51</c:v>
                </c:pt>
                <c:pt idx="647">
                  <c:v>232.79</c:v>
                </c:pt>
                <c:pt idx="648">
                  <c:v>233.02</c:v>
                </c:pt>
                <c:pt idx="649">
                  <c:v>233.26</c:v>
                </c:pt>
                <c:pt idx="650">
                  <c:v>233.54</c:v>
                </c:pt>
                <c:pt idx="651">
                  <c:v>233.77</c:v>
                </c:pt>
                <c:pt idx="652">
                  <c:v>234.04</c:v>
                </c:pt>
                <c:pt idx="653">
                  <c:v>234.28</c:v>
                </c:pt>
                <c:pt idx="654">
                  <c:v>234.51</c:v>
                </c:pt>
                <c:pt idx="655">
                  <c:v>234.79</c:v>
                </c:pt>
                <c:pt idx="656">
                  <c:v>235.03</c:v>
                </c:pt>
                <c:pt idx="657">
                  <c:v>235.26</c:v>
                </c:pt>
                <c:pt idx="658">
                  <c:v>235.54</c:v>
                </c:pt>
                <c:pt idx="659">
                  <c:v>235.78</c:v>
                </c:pt>
                <c:pt idx="660">
                  <c:v>236.01</c:v>
                </c:pt>
                <c:pt idx="661">
                  <c:v>236.29</c:v>
                </c:pt>
                <c:pt idx="662">
                  <c:v>236.52</c:v>
                </c:pt>
                <c:pt idx="663">
                  <c:v>236.76</c:v>
                </c:pt>
                <c:pt idx="664">
                  <c:v>237.04</c:v>
                </c:pt>
                <c:pt idx="665">
                  <c:v>237.27</c:v>
                </c:pt>
                <c:pt idx="666">
                  <c:v>237.51</c:v>
                </c:pt>
                <c:pt idx="667">
                  <c:v>237.79</c:v>
                </c:pt>
                <c:pt idx="668">
                  <c:v>238.02</c:v>
                </c:pt>
                <c:pt idx="669">
                  <c:v>238.26</c:v>
                </c:pt>
                <c:pt idx="670">
                  <c:v>238.54</c:v>
                </c:pt>
                <c:pt idx="671">
                  <c:v>238.77</c:v>
                </c:pt>
                <c:pt idx="672">
                  <c:v>239.01</c:v>
                </c:pt>
                <c:pt idx="673">
                  <c:v>239.25</c:v>
                </c:pt>
                <c:pt idx="674">
                  <c:v>239.53</c:v>
                </c:pt>
                <c:pt idx="675">
                  <c:v>239.77</c:v>
                </c:pt>
                <c:pt idx="676">
                  <c:v>240</c:v>
                </c:pt>
                <c:pt idx="677">
                  <c:v>240.28</c:v>
                </c:pt>
                <c:pt idx="678">
                  <c:v>240.52</c:v>
                </c:pt>
                <c:pt idx="679">
                  <c:v>240.75</c:v>
                </c:pt>
                <c:pt idx="680">
                  <c:v>241.03</c:v>
                </c:pt>
                <c:pt idx="681">
                  <c:v>241.27</c:v>
                </c:pt>
                <c:pt idx="682">
                  <c:v>241.5</c:v>
                </c:pt>
                <c:pt idx="683">
                  <c:v>241.78</c:v>
                </c:pt>
                <c:pt idx="684">
                  <c:v>242.02</c:v>
                </c:pt>
                <c:pt idx="685">
                  <c:v>242.25</c:v>
                </c:pt>
                <c:pt idx="686">
                  <c:v>242.53</c:v>
                </c:pt>
                <c:pt idx="687">
                  <c:v>242.77</c:v>
                </c:pt>
                <c:pt idx="688">
                  <c:v>243</c:v>
                </c:pt>
                <c:pt idx="689">
                  <c:v>243.28</c:v>
                </c:pt>
                <c:pt idx="690">
                  <c:v>243.52</c:v>
                </c:pt>
                <c:pt idx="691">
                  <c:v>243.75</c:v>
                </c:pt>
                <c:pt idx="692">
                  <c:v>244.03</c:v>
                </c:pt>
                <c:pt idx="693">
                  <c:v>244.26</c:v>
                </c:pt>
                <c:pt idx="694">
                  <c:v>244.54</c:v>
                </c:pt>
                <c:pt idx="695">
                  <c:v>244.78</c:v>
                </c:pt>
                <c:pt idx="696">
                  <c:v>245.01</c:v>
                </c:pt>
                <c:pt idx="697">
                  <c:v>245.29</c:v>
                </c:pt>
                <c:pt idx="698">
                  <c:v>245.53</c:v>
                </c:pt>
                <c:pt idx="699">
                  <c:v>245.76</c:v>
                </c:pt>
                <c:pt idx="700">
                  <c:v>246.03</c:v>
                </c:pt>
                <c:pt idx="701">
                  <c:v>246.26</c:v>
                </c:pt>
                <c:pt idx="702">
                  <c:v>246.54</c:v>
                </c:pt>
                <c:pt idx="703">
                  <c:v>246.78</c:v>
                </c:pt>
                <c:pt idx="704">
                  <c:v>247.01</c:v>
                </c:pt>
                <c:pt idx="705">
                  <c:v>247.29</c:v>
                </c:pt>
                <c:pt idx="706">
                  <c:v>247.53</c:v>
                </c:pt>
                <c:pt idx="707">
                  <c:v>247.76</c:v>
                </c:pt>
                <c:pt idx="708">
                  <c:v>248.04</c:v>
                </c:pt>
                <c:pt idx="709">
                  <c:v>248.28</c:v>
                </c:pt>
                <c:pt idx="710">
                  <c:v>248.51</c:v>
                </c:pt>
                <c:pt idx="711">
                  <c:v>248.79</c:v>
                </c:pt>
                <c:pt idx="712">
                  <c:v>249.04</c:v>
                </c:pt>
                <c:pt idx="713">
                  <c:v>249.27</c:v>
                </c:pt>
                <c:pt idx="714">
                  <c:v>249.5</c:v>
                </c:pt>
                <c:pt idx="715">
                  <c:v>249.79</c:v>
                </c:pt>
                <c:pt idx="716">
                  <c:v>250.02</c:v>
                </c:pt>
                <c:pt idx="717">
                  <c:v>250.25</c:v>
                </c:pt>
                <c:pt idx="718">
                  <c:v>250.54</c:v>
                </c:pt>
                <c:pt idx="719">
                  <c:v>250.77</c:v>
                </c:pt>
                <c:pt idx="720">
                  <c:v>251</c:v>
                </c:pt>
                <c:pt idx="721">
                  <c:v>251.29</c:v>
                </c:pt>
                <c:pt idx="722">
                  <c:v>251.52</c:v>
                </c:pt>
                <c:pt idx="723">
                  <c:v>251.75</c:v>
                </c:pt>
                <c:pt idx="724">
                  <c:v>252.04</c:v>
                </c:pt>
                <c:pt idx="725">
                  <c:v>252.26</c:v>
                </c:pt>
                <c:pt idx="726">
                  <c:v>252.54</c:v>
                </c:pt>
                <c:pt idx="727">
                  <c:v>252.78</c:v>
                </c:pt>
                <c:pt idx="728">
                  <c:v>253.01</c:v>
                </c:pt>
                <c:pt idx="729">
                  <c:v>253.29</c:v>
                </c:pt>
                <c:pt idx="730">
                  <c:v>253.53</c:v>
                </c:pt>
                <c:pt idx="731">
                  <c:v>253.76</c:v>
                </c:pt>
                <c:pt idx="732">
                  <c:v>254</c:v>
                </c:pt>
                <c:pt idx="733">
                  <c:v>254.29</c:v>
                </c:pt>
                <c:pt idx="734">
                  <c:v>254.52</c:v>
                </c:pt>
                <c:pt idx="735">
                  <c:v>254.75</c:v>
                </c:pt>
                <c:pt idx="736">
                  <c:v>255.04</c:v>
                </c:pt>
                <c:pt idx="737">
                  <c:v>255.27</c:v>
                </c:pt>
                <c:pt idx="738">
                  <c:v>255.5</c:v>
                </c:pt>
                <c:pt idx="739">
                  <c:v>255.79</c:v>
                </c:pt>
                <c:pt idx="740">
                  <c:v>256.01</c:v>
                </c:pt>
                <c:pt idx="741">
                  <c:v>256.29</c:v>
                </c:pt>
                <c:pt idx="742">
                  <c:v>256.52</c:v>
                </c:pt>
                <c:pt idx="743">
                  <c:v>256.76</c:v>
                </c:pt>
                <c:pt idx="744">
                  <c:v>257.04</c:v>
                </c:pt>
                <c:pt idx="745">
                  <c:v>257.27</c:v>
                </c:pt>
                <c:pt idx="746">
                  <c:v>257.51</c:v>
                </c:pt>
                <c:pt idx="747">
                  <c:v>257.79</c:v>
                </c:pt>
                <c:pt idx="748">
                  <c:v>258.02</c:v>
                </c:pt>
                <c:pt idx="749">
                  <c:v>258.26</c:v>
                </c:pt>
                <c:pt idx="750">
                  <c:v>258.54</c:v>
                </c:pt>
                <c:pt idx="751">
                  <c:v>258.77</c:v>
                </c:pt>
                <c:pt idx="752">
                  <c:v>259.01</c:v>
                </c:pt>
                <c:pt idx="753">
                  <c:v>259.29</c:v>
                </c:pt>
                <c:pt idx="754">
                  <c:v>259.52</c:v>
                </c:pt>
                <c:pt idx="755">
                  <c:v>259.76</c:v>
                </c:pt>
                <c:pt idx="756">
                  <c:v>260.04</c:v>
                </c:pt>
                <c:pt idx="757">
                  <c:v>260.27</c:v>
                </c:pt>
                <c:pt idx="758">
                  <c:v>260.51</c:v>
                </c:pt>
                <c:pt idx="759">
                  <c:v>260.79</c:v>
                </c:pt>
                <c:pt idx="760">
                  <c:v>261.02</c:v>
                </c:pt>
                <c:pt idx="761">
                  <c:v>261.26</c:v>
                </c:pt>
                <c:pt idx="762">
                  <c:v>261.54</c:v>
                </c:pt>
                <c:pt idx="763">
                  <c:v>261.77</c:v>
                </c:pt>
                <c:pt idx="764">
                  <c:v>262.01</c:v>
                </c:pt>
                <c:pt idx="765">
                  <c:v>262.29</c:v>
                </c:pt>
                <c:pt idx="766">
                  <c:v>262.52</c:v>
                </c:pt>
                <c:pt idx="767">
                  <c:v>262.76</c:v>
                </c:pt>
                <c:pt idx="768">
                  <c:v>263.04</c:v>
                </c:pt>
                <c:pt idx="769">
                  <c:v>263.27</c:v>
                </c:pt>
                <c:pt idx="770">
                  <c:v>263.51</c:v>
                </c:pt>
                <c:pt idx="771">
                  <c:v>263.79</c:v>
                </c:pt>
                <c:pt idx="772">
                  <c:v>264.02</c:v>
                </c:pt>
                <c:pt idx="773">
                  <c:v>264.26</c:v>
                </c:pt>
                <c:pt idx="774">
                  <c:v>264.54</c:v>
                </c:pt>
                <c:pt idx="775">
                  <c:v>264.77</c:v>
                </c:pt>
                <c:pt idx="776">
                  <c:v>265.01</c:v>
                </c:pt>
                <c:pt idx="777">
                  <c:v>265.29</c:v>
                </c:pt>
                <c:pt idx="778">
                  <c:v>265.52</c:v>
                </c:pt>
                <c:pt idx="779">
                  <c:v>265.76</c:v>
                </c:pt>
                <c:pt idx="780">
                  <c:v>266.02</c:v>
                </c:pt>
                <c:pt idx="781">
                  <c:v>266.25</c:v>
                </c:pt>
                <c:pt idx="782">
                  <c:v>266.53</c:v>
                </c:pt>
                <c:pt idx="783">
                  <c:v>266.77</c:v>
                </c:pt>
                <c:pt idx="784">
                  <c:v>267</c:v>
                </c:pt>
                <c:pt idx="785">
                  <c:v>267.28</c:v>
                </c:pt>
                <c:pt idx="786">
                  <c:v>267.52</c:v>
                </c:pt>
                <c:pt idx="787">
                  <c:v>267.75</c:v>
                </c:pt>
                <c:pt idx="788">
                  <c:v>268.03</c:v>
                </c:pt>
                <c:pt idx="789">
                  <c:v>268.27</c:v>
                </c:pt>
                <c:pt idx="790">
                  <c:v>268.5</c:v>
                </c:pt>
                <c:pt idx="791">
                  <c:v>268.78</c:v>
                </c:pt>
                <c:pt idx="792">
                  <c:v>269.02</c:v>
                </c:pt>
                <c:pt idx="793">
                  <c:v>269.25</c:v>
                </c:pt>
                <c:pt idx="794">
                  <c:v>269.53</c:v>
                </c:pt>
                <c:pt idx="795">
                  <c:v>269.77</c:v>
                </c:pt>
                <c:pt idx="796">
                  <c:v>270</c:v>
                </c:pt>
                <c:pt idx="797">
                  <c:v>270.28</c:v>
                </c:pt>
                <c:pt idx="798">
                  <c:v>270.52</c:v>
                </c:pt>
                <c:pt idx="799">
                  <c:v>270.75</c:v>
                </c:pt>
                <c:pt idx="800">
                  <c:v>271.03</c:v>
                </c:pt>
                <c:pt idx="801">
                  <c:v>271.27</c:v>
                </c:pt>
                <c:pt idx="802">
                  <c:v>271.5</c:v>
                </c:pt>
                <c:pt idx="803">
                  <c:v>271.78</c:v>
                </c:pt>
                <c:pt idx="804">
                  <c:v>272.02</c:v>
                </c:pt>
                <c:pt idx="805">
                  <c:v>272.25</c:v>
                </c:pt>
                <c:pt idx="806">
                  <c:v>272.53</c:v>
                </c:pt>
                <c:pt idx="807">
                  <c:v>272.77</c:v>
                </c:pt>
                <c:pt idx="808">
                  <c:v>273</c:v>
                </c:pt>
                <c:pt idx="809">
                  <c:v>273.28</c:v>
                </c:pt>
                <c:pt idx="810">
                  <c:v>273.52</c:v>
                </c:pt>
                <c:pt idx="811">
                  <c:v>273.75</c:v>
                </c:pt>
                <c:pt idx="812">
                  <c:v>274.03</c:v>
                </c:pt>
                <c:pt idx="813">
                  <c:v>274.27</c:v>
                </c:pt>
                <c:pt idx="814">
                  <c:v>274.5</c:v>
                </c:pt>
                <c:pt idx="815">
                  <c:v>274.78</c:v>
                </c:pt>
                <c:pt idx="816">
                  <c:v>275.02</c:v>
                </c:pt>
                <c:pt idx="817">
                  <c:v>275.25</c:v>
                </c:pt>
                <c:pt idx="818">
                  <c:v>275.53</c:v>
                </c:pt>
                <c:pt idx="819">
                  <c:v>275.77</c:v>
                </c:pt>
                <c:pt idx="820">
                  <c:v>276.01</c:v>
                </c:pt>
                <c:pt idx="821">
                  <c:v>276.29</c:v>
                </c:pt>
                <c:pt idx="822">
                  <c:v>276.52</c:v>
                </c:pt>
                <c:pt idx="823">
                  <c:v>276.76</c:v>
                </c:pt>
                <c:pt idx="824">
                  <c:v>277.04</c:v>
                </c:pt>
                <c:pt idx="825">
                  <c:v>277.27</c:v>
                </c:pt>
                <c:pt idx="826">
                  <c:v>277.51</c:v>
                </c:pt>
                <c:pt idx="827">
                  <c:v>277.79</c:v>
                </c:pt>
                <c:pt idx="828">
                  <c:v>278.02</c:v>
                </c:pt>
                <c:pt idx="829">
                  <c:v>278.26</c:v>
                </c:pt>
                <c:pt idx="830">
                  <c:v>278.54</c:v>
                </c:pt>
                <c:pt idx="831">
                  <c:v>278.78</c:v>
                </c:pt>
                <c:pt idx="832">
                  <c:v>279.01</c:v>
                </c:pt>
                <c:pt idx="833">
                  <c:v>279.3</c:v>
                </c:pt>
                <c:pt idx="834">
                  <c:v>279.53</c:v>
                </c:pt>
                <c:pt idx="835">
                  <c:v>279.76</c:v>
                </c:pt>
                <c:pt idx="836">
                  <c:v>280.05</c:v>
                </c:pt>
                <c:pt idx="837">
                  <c:v>280.28</c:v>
                </c:pt>
                <c:pt idx="838">
                  <c:v>280.52</c:v>
                </c:pt>
                <c:pt idx="839">
                  <c:v>280.76</c:v>
                </c:pt>
                <c:pt idx="840">
                  <c:v>281.04</c:v>
                </c:pt>
                <c:pt idx="841">
                  <c:v>281.28</c:v>
                </c:pt>
                <c:pt idx="842">
                  <c:v>281.51</c:v>
                </c:pt>
                <c:pt idx="843">
                  <c:v>281.8</c:v>
                </c:pt>
              </c:numCache>
            </c:numRef>
          </c:xVal>
          <c:yVal>
            <c:numRef>
              <c:f>Sheet1!$B$2:$B$845</c:f>
              <c:numCache>
                <c:formatCode>General</c:formatCode>
                <c:ptCount val="84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201</c:v>
                </c:pt>
                <c:pt idx="105">
                  <c:v>201</c:v>
                </c:pt>
                <c:pt idx="106">
                  <c:v>201</c:v>
                </c:pt>
                <c:pt idx="107">
                  <c:v>201</c:v>
                </c:pt>
                <c:pt idx="108">
                  <c:v>201</c:v>
                </c:pt>
                <c:pt idx="109">
                  <c:v>201</c:v>
                </c:pt>
                <c:pt idx="110">
                  <c:v>202</c:v>
                </c:pt>
                <c:pt idx="111">
                  <c:v>201</c:v>
                </c:pt>
                <c:pt idx="112">
                  <c:v>202</c:v>
                </c:pt>
                <c:pt idx="113">
                  <c:v>202</c:v>
                </c:pt>
                <c:pt idx="114">
                  <c:v>202</c:v>
                </c:pt>
                <c:pt idx="115">
                  <c:v>203</c:v>
                </c:pt>
                <c:pt idx="116">
                  <c:v>204</c:v>
                </c:pt>
                <c:pt idx="117">
                  <c:v>204</c:v>
                </c:pt>
                <c:pt idx="118">
                  <c:v>206</c:v>
                </c:pt>
                <c:pt idx="119">
                  <c:v>207</c:v>
                </c:pt>
                <c:pt idx="120">
                  <c:v>207</c:v>
                </c:pt>
                <c:pt idx="121">
                  <c:v>208</c:v>
                </c:pt>
                <c:pt idx="122">
                  <c:v>208</c:v>
                </c:pt>
                <c:pt idx="123">
                  <c:v>209</c:v>
                </c:pt>
                <c:pt idx="124">
                  <c:v>209</c:v>
                </c:pt>
                <c:pt idx="125">
                  <c:v>211</c:v>
                </c:pt>
                <c:pt idx="126">
                  <c:v>210</c:v>
                </c:pt>
                <c:pt idx="127">
                  <c:v>211</c:v>
                </c:pt>
                <c:pt idx="128">
                  <c:v>211</c:v>
                </c:pt>
                <c:pt idx="129">
                  <c:v>212</c:v>
                </c:pt>
                <c:pt idx="130">
                  <c:v>213</c:v>
                </c:pt>
                <c:pt idx="131">
                  <c:v>213</c:v>
                </c:pt>
                <c:pt idx="132">
                  <c:v>215</c:v>
                </c:pt>
                <c:pt idx="133">
                  <c:v>216</c:v>
                </c:pt>
                <c:pt idx="134">
                  <c:v>216</c:v>
                </c:pt>
                <c:pt idx="135">
                  <c:v>217</c:v>
                </c:pt>
                <c:pt idx="136">
                  <c:v>219</c:v>
                </c:pt>
                <c:pt idx="137">
                  <c:v>219</c:v>
                </c:pt>
                <c:pt idx="138">
                  <c:v>219</c:v>
                </c:pt>
                <c:pt idx="139">
                  <c:v>220</c:v>
                </c:pt>
                <c:pt idx="140">
                  <c:v>220</c:v>
                </c:pt>
                <c:pt idx="141">
                  <c:v>220</c:v>
                </c:pt>
                <c:pt idx="142">
                  <c:v>220</c:v>
                </c:pt>
                <c:pt idx="143">
                  <c:v>222</c:v>
                </c:pt>
                <c:pt idx="144">
                  <c:v>221</c:v>
                </c:pt>
                <c:pt idx="145">
                  <c:v>223</c:v>
                </c:pt>
                <c:pt idx="146">
                  <c:v>223</c:v>
                </c:pt>
                <c:pt idx="147">
                  <c:v>223</c:v>
                </c:pt>
                <c:pt idx="148">
                  <c:v>223</c:v>
                </c:pt>
                <c:pt idx="149">
                  <c:v>223</c:v>
                </c:pt>
                <c:pt idx="150">
                  <c:v>225</c:v>
                </c:pt>
                <c:pt idx="151">
                  <c:v>225</c:v>
                </c:pt>
                <c:pt idx="152">
                  <c:v>226</c:v>
                </c:pt>
                <c:pt idx="153">
                  <c:v>226</c:v>
                </c:pt>
                <c:pt idx="154">
                  <c:v>227</c:v>
                </c:pt>
                <c:pt idx="155">
                  <c:v>227</c:v>
                </c:pt>
                <c:pt idx="156">
                  <c:v>229</c:v>
                </c:pt>
                <c:pt idx="157">
                  <c:v>229</c:v>
                </c:pt>
                <c:pt idx="158">
                  <c:v>229</c:v>
                </c:pt>
                <c:pt idx="159">
                  <c:v>230</c:v>
                </c:pt>
                <c:pt idx="160">
                  <c:v>230</c:v>
                </c:pt>
                <c:pt idx="161">
                  <c:v>231</c:v>
                </c:pt>
                <c:pt idx="162">
                  <c:v>232</c:v>
                </c:pt>
                <c:pt idx="163">
                  <c:v>232</c:v>
                </c:pt>
                <c:pt idx="164">
                  <c:v>233</c:v>
                </c:pt>
                <c:pt idx="165">
                  <c:v>233</c:v>
                </c:pt>
                <c:pt idx="166">
                  <c:v>233</c:v>
                </c:pt>
                <c:pt idx="167">
                  <c:v>233</c:v>
                </c:pt>
                <c:pt idx="168">
                  <c:v>234</c:v>
                </c:pt>
                <c:pt idx="169">
                  <c:v>235</c:v>
                </c:pt>
                <c:pt idx="170">
                  <c:v>235</c:v>
                </c:pt>
                <c:pt idx="171">
                  <c:v>235</c:v>
                </c:pt>
                <c:pt idx="172">
                  <c:v>236</c:v>
                </c:pt>
                <c:pt idx="173">
                  <c:v>236</c:v>
                </c:pt>
                <c:pt idx="174">
                  <c:v>237</c:v>
                </c:pt>
                <c:pt idx="175">
                  <c:v>237</c:v>
                </c:pt>
                <c:pt idx="176">
                  <c:v>237</c:v>
                </c:pt>
                <c:pt idx="177">
                  <c:v>239</c:v>
                </c:pt>
                <c:pt idx="178">
                  <c:v>239</c:v>
                </c:pt>
                <c:pt idx="179">
                  <c:v>240</c:v>
                </c:pt>
                <c:pt idx="180">
                  <c:v>240</c:v>
                </c:pt>
                <c:pt idx="181">
                  <c:v>240</c:v>
                </c:pt>
                <c:pt idx="182">
                  <c:v>241</c:v>
                </c:pt>
                <c:pt idx="183">
                  <c:v>241</c:v>
                </c:pt>
                <c:pt idx="184">
                  <c:v>241</c:v>
                </c:pt>
                <c:pt idx="185">
                  <c:v>241</c:v>
                </c:pt>
                <c:pt idx="186">
                  <c:v>243</c:v>
                </c:pt>
                <c:pt idx="187">
                  <c:v>243</c:v>
                </c:pt>
                <c:pt idx="188">
                  <c:v>243</c:v>
                </c:pt>
                <c:pt idx="189">
                  <c:v>244</c:v>
                </c:pt>
                <c:pt idx="190">
                  <c:v>244</c:v>
                </c:pt>
                <c:pt idx="191">
                  <c:v>244</c:v>
                </c:pt>
                <c:pt idx="192">
                  <c:v>245</c:v>
                </c:pt>
                <c:pt idx="193">
                  <c:v>245</c:v>
                </c:pt>
                <c:pt idx="194">
                  <c:v>245</c:v>
                </c:pt>
                <c:pt idx="195">
                  <c:v>245</c:v>
                </c:pt>
                <c:pt idx="196">
                  <c:v>245</c:v>
                </c:pt>
                <c:pt idx="197">
                  <c:v>247</c:v>
                </c:pt>
                <c:pt idx="198">
                  <c:v>247</c:v>
                </c:pt>
                <c:pt idx="199">
                  <c:v>248</c:v>
                </c:pt>
                <c:pt idx="200">
                  <c:v>248</c:v>
                </c:pt>
                <c:pt idx="201">
                  <c:v>249</c:v>
                </c:pt>
                <c:pt idx="202">
                  <c:v>249</c:v>
                </c:pt>
                <c:pt idx="203">
                  <c:v>249</c:v>
                </c:pt>
                <c:pt idx="204">
                  <c:v>250</c:v>
                </c:pt>
                <c:pt idx="205">
                  <c:v>251</c:v>
                </c:pt>
                <c:pt idx="206">
                  <c:v>251</c:v>
                </c:pt>
                <c:pt idx="207">
                  <c:v>252</c:v>
                </c:pt>
                <c:pt idx="208">
                  <c:v>252</c:v>
                </c:pt>
                <c:pt idx="209">
                  <c:v>253</c:v>
                </c:pt>
                <c:pt idx="210">
                  <c:v>253</c:v>
                </c:pt>
                <c:pt idx="211">
                  <c:v>254</c:v>
                </c:pt>
                <c:pt idx="212">
                  <c:v>254</c:v>
                </c:pt>
                <c:pt idx="213">
                  <c:v>254</c:v>
                </c:pt>
                <c:pt idx="214">
                  <c:v>255</c:v>
                </c:pt>
                <c:pt idx="215">
                  <c:v>255</c:v>
                </c:pt>
                <c:pt idx="216">
                  <c:v>256</c:v>
                </c:pt>
                <c:pt idx="217">
                  <c:v>256</c:v>
                </c:pt>
                <c:pt idx="218">
                  <c:v>256</c:v>
                </c:pt>
                <c:pt idx="219">
                  <c:v>257</c:v>
                </c:pt>
                <c:pt idx="220">
                  <c:v>258</c:v>
                </c:pt>
                <c:pt idx="221">
                  <c:v>258</c:v>
                </c:pt>
                <c:pt idx="222">
                  <c:v>258</c:v>
                </c:pt>
                <c:pt idx="223">
                  <c:v>258</c:v>
                </c:pt>
                <c:pt idx="224">
                  <c:v>259</c:v>
                </c:pt>
                <c:pt idx="225">
                  <c:v>259</c:v>
                </c:pt>
                <c:pt idx="226">
                  <c:v>259</c:v>
                </c:pt>
                <c:pt idx="227">
                  <c:v>259</c:v>
                </c:pt>
                <c:pt idx="228">
                  <c:v>261</c:v>
                </c:pt>
                <c:pt idx="229">
                  <c:v>261</c:v>
                </c:pt>
                <c:pt idx="230">
                  <c:v>261</c:v>
                </c:pt>
                <c:pt idx="231">
                  <c:v>261</c:v>
                </c:pt>
                <c:pt idx="232">
                  <c:v>262</c:v>
                </c:pt>
                <c:pt idx="233">
                  <c:v>262</c:v>
                </c:pt>
                <c:pt idx="234">
                  <c:v>262</c:v>
                </c:pt>
                <c:pt idx="235">
                  <c:v>263</c:v>
                </c:pt>
                <c:pt idx="236">
                  <c:v>264</c:v>
                </c:pt>
                <c:pt idx="237">
                  <c:v>264</c:v>
                </c:pt>
                <c:pt idx="238">
                  <c:v>264</c:v>
                </c:pt>
                <c:pt idx="239">
                  <c:v>265</c:v>
                </c:pt>
                <c:pt idx="240">
                  <c:v>265</c:v>
                </c:pt>
                <c:pt idx="241">
                  <c:v>265</c:v>
                </c:pt>
                <c:pt idx="242">
                  <c:v>265</c:v>
                </c:pt>
                <c:pt idx="243">
                  <c:v>266</c:v>
                </c:pt>
                <c:pt idx="244">
                  <c:v>267</c:v>
                </c:pt>
                <c:pt idx="245">
                  <c:v>267</c:v>
                </c:pt>
                <c:pt idx="246">
                  <c:v>267</c:v>
                </c:pt>
                <c:pt idx="247">
                  <c:v>268</c:v>
                </c:pt>
                <c:pt idx="248">
                  <c:v>268</c:v>
                </c:pt>
                <c:pt idx="249">
                  <c:v>268</c:v>
                </c:pt>
                <c:pt idx="250">
                  <c:v>269</c:v>
                </c:pt>
                <c:pt idx="251">
                  <c:v>269</c:v>
                </c:pt>
                <c:pt idx="252">
                  <c:v>269</c:v>
                </c:pt>
                <c:pt idx="253">
                  <c:v>270</c:v>
                </c:pt>
                <c:pt idx="254">
                  <c:v>270</c:v>
                </c:pt>
                <c:pt idx="255">
                  <c:v>271</c:v>
                </c:pt>
                <c:pt idx="256">
                  <c:v>271</c:v>
                </c:pt>
                <c:pt idx="257">
                  <c:v>271</c:v>
                </c:pt>
                <c:pt idx="258">
                  <c:v>272</c:v>
                </c:pt>
                <c:pt idx="259">
                  <c:v>272</c:v>
                </c:pt>
                <c:pt idx="260">
                  <c:v>273</c:v>
                </c:pt>
                <c:pt idx="261">
                  <c:v>273</c:v>
                </c:pt>
                <c:pt idx="262">
                  <c:v>273</c:v>
                </c:pt>
                <c:pt idx="263">
                  <c:v>274</c:v>
                </c:pt>
                <c:pt idx="264">
                  <c:v>275</c:v>
                </c:pt>
                <c:pt idx="265">
                  <c:v>275</c:v>
                </c:pt>
                <c:pt idx="266">
                  <c:v>275</c:v>
                </c:pt>
                <c:pt idx="267">
                  <c:v>275</c:v>
                </c:pt>
                <c:pt idx="268">
                  <c:v>276</c:v>
                </c:pt>
                <c:pt idx="269">
                  <c:v>276</c:v>
                </c:pt>
                <c:pt idx="270">
                  <c:v>276</c:v>
                </c:pt>
                <c:pt idx="271">
                  <c:v>277</c:v>
                </c:pt>
                <c:pt idx="272">
                  <c:v>277</c:v>
                </c:pt>
                <c:pt idx="273">
                  <c:v>277</c:v>
                </c:pt>
                <c:pt idx="274">
                  <c:v>278</c:v>
                </c:pt>
                <c:pt idx="275">
                  <c:v>278</c:v>
                </c:pt>
                <c:pt idx="276">
                  <c:v>279</c:v>
                </c:pt>
                <c:pt idx="277">
                  <c:v>279</c:v>
                </c:pt>
                <c:pt idx="278">
                  <c:v>280</c:v>
                </c:pt>
                <c:pt idx="279">
                  <c:v>280</c:v>
                </c:pt>
                <c:pt idx="280">
                  <c:v>280</c:v>
                </c:pt>
                <c:pt idx="281">
                  <c:v>281</c:v>
                </c:pt>
                <c:pt idx="282">
                  <c:v>281</c:v>
                </c:pt>
                <c:pt idx="283">
                  <c:v>281</c:v>
                </c:pt>
                <c:pt idx="284">
                  <c:v>281</c:v>
                </c:pt>
                <c:pt idx="285">
                  <c:v>282</c:v>
                </c:pt>
                <c:pt idx="286">
                  <c:v>282</c:v>
                </c:pt>
                <c:pt idx="287">
                  <c:v>283</c:v>
                </c:pt>
                <c:pt idx="288">
                  <c:v>283</c:v>
                </c:pt>
                <c:pt idx="289">
                  <c:v>283</c:v>
                </c:pt>
                <c:pt idx="290">
                  <c:v>284</c:v>
                </c:pt>
                <c:pt idx="291">
                  <c:v>284</c:v>
                </c:pt>
                <c:pt idx="292">
                  <c:v>285</c:v>
                </c:pt>
                <c:pt idx="293">
                  <c:v>284</c:v>
                </c:pt>
                <c:pt idx="294">
                  <c:v>285</c:v>
                </c:pt>
                <c:pt idx="295">
                  <c:v>285</c:v>
                </c:pt>
                <c:pt idx="296">
                  <c:v>286</c:v>
                </c:pt>
                <c:pt idx="297">
                  <c:v>286</c:v>
                </c:pt>
                <c:pt idx="298">
                  <c:v>287</c:v>
                </c:pt>
                <c:pt idx="299">
                  <c:v>287</c:v>
                </c:pt>
                <c:pt idx="300">
                  <c:v>287</c:v>
                </c:pt>
                <c:pt idx="301">
                  <c:v>287</c:v>
                </c:pt>
                <c:pt idx="302">
                  <c:v>288</c:v>
                </c:pt>
                <c:pt idx="303">
                  <c:v>288</c:v>
                </c:pt>
                <c:pt idx="304">
                  <c:v>288</c:v>
                </c:pt>
                <c:pt idx="305">
                  <c:v>289</c:v>
                </c:pt>
                <c:pt idx="306">
                  <c:v>289</c:v>
                </c:pt>
                <c:pt idx="307">
                  <c:v>290</c:v>
                </c:pt>
                <c:pt idx="308">
                  <c:v>290</c:v>
                </c:pt>
                <c:pt idx="309">
                  <c:v>290</c:v>
                </c:pt>
                <c:pt idx="310">
                  <c:v>290</c:v>
                </c:pt>
                <c:pt idx="311">
                  <c:v>291</c:v>
                </c:pt>
                <c:pt idx="312">
                  <c:v>291</c:v>
                </c:pt>
                <c:pt idx="313">
                  <c:v>292</c:v>
                </c:pt>
                <c:pt idx="314">
                  <c:v>292</c:v>
                </c:pt>
                <c:pt idx="315">
                  <c:v>292</c:v>
                </c:pt>
                <c:pt idx="316">
                  <c:v>292</c:v>
                </c:pt>
                <c:pt idx="317">
                  <c:v>292</c:v>
                </c:pt>
                <c:pt idx="318">
                  <c:v>292</c:v>
                </c:pt>
                <c:pt idx="319">
                  <c:v>293</c:v>
                </c:pt>
                <c:pt idx="320">
                  <c:v>293</c:v>
                </c:pt>
                <c:pt idx="321">
                  <c:v>294</c:v>
                </c:pt>
                <c:pt idx="322">
                  <c:v>294</c:v>
                </c:pt>
                <c:pt idx="323">
                  <c:v>294</c:v>
                </c:pt>
                <c:pt idx="324">
                  <c:v>295</c:v>
                </c:pt>
                <c:pt idx="325">
                  <c:v>295</c:v>
                </c:pt>
                <c:pt idx="326">
                  <c:v>295</c:v>
                </c:pt>
                <c:pt idx="327">
                  <c:v>296</c:v>
                </c:pt>
                <c:pt idx="328">
                  <c:v>296</c:v>
                </c:pt>
                <c:pt idx="329">
                  <c:v>296</c:v>
                </c:pt>
                <c:pt idx="330">
                  <c:v>297</c:v>
                </c:pt>
                <c:pt idx="331">
                  <c:v>297</c:v>
                </c:pt>
                <c:pt idx="332">
                  <c:v>297</c:v>
                </c:pt>
                <c:pt idx="333">
                  <c:v>298</c:v>
                </c:pt>
                <c:pt idx="334">
                  <c:v>298</c:v>
                </c:pt>
                <c:pt idx="335">
                  <c:v>298</c:v>
                </c:pt>
                <c:pt idx="336">
                  <c:v>298</c:v>
                </c:pt>
                <c:pt idx="337">
                  <c:v>298</c:v>
                </c:pt>
                <c:pt idx="338">
                  <c:v>299</c:v>
                </c:pt>
                <c:pt idx="339">
                  <c:v>300</c:v>
                </c:pt>
                <c:pt idx="340">
                  <c:v>300</c:v>
                </c:pt>
                <c:pt idx="341">
                  <c:v>300</c:v>
                </c:pt>
                <c:pt idx="342">
                  <c:v>301</c:v>
                </c:pt>
                <c:pt idx="343">
                  <c:v>301</c:v>
                </c:pt>
                <c:pt idx="344">
                  <c:v>301</c:v>
                </c:pt>
                <c:pt idx="345">
                  <c:v>301</c:v>
                </c:pt>
                <c:pt idx="346">
                  <c:v>302</c:v>
                </c:pt>
                <c:pt idx="347">
                  <c:v>302</c:v>
                </c:pt>
                <c:pt idx="348">
                  <c:v>302</c:v>
                </c:pt>
                <c:pt idx="349">
                  <c:v>303</c:v>
                </c:pt>
                <c:pt idx="350">
                  <c:v>303</c:v>
                </c:pt>
                <c:pt idx="351">
                  <c:v>304</c:v>
                </c:pt>
                <c:pt idx="352">
                  <c:v>304</c:v>
                </c:pt>
                <c:pt idx="353">
                  <c:v>304</c:v>
                </c:pt>
                <c:pt idx="354">
                  <c:v>304</c:v>
                </c:pt>
                <c:pt idx="355">
                  <c:v>304</c:v>
                </c:pt>
                <c:pt idx="356">
                  <c:v>306</c:v>
                </c:pt>
                <c:pt idx="357">
                  <c:v>306</c:v>
                </c:pt>
                <c:pt idx="358">
                  <c:v>306</c:v>
                </c:pt>
                <c:pt idx="359">
                  <c:v>307</c:v>
                </c:pt>
                <c:pt idx="360">
                  <c:v>307</c:v>
                </c:pt>
                <c:pt idx="361">
                  <c:v>307</c:v>
                </c:pt>
                <c:pt idx="362">
                  <c:v>307</c:v>
                </c:pt>
                <c:pt idx="363">
                  <c:v>307</c:v>
                </c:pt>
                <c:pt idx="364">
                  <c:v>308</c:v>
                </c:pt>
                <c:pt idx="365">
                  <c:v>308</c:v>
                </c:pt>
                <c:pt idx="366">
                  <c:v>308</c:v>
                </c:pt>
                <c:pt idx="367">
                  <c:v>309</c:v>
                </c:pt>
                <c:pt idx="368">
                  <c:v>309</c:v>
                </c:pt>
                <c:pt idx="369">
                  <c:v>310</c:v>
                </c:pt>
                <c:pt idx="370">
                  <c:v>310</c:v>
                </c:pt>
                <c:pt idx="371">
                  <c:v>310</c:v>
                </c:pt>
                <c:pt idx="372">
                  <c:v>311</c:v>
                </c:pt>
                <c:pt idx="373">
                  <c:v>310</c:v>
                </c:pt>
                <c:pt idx="374">
                  <c:v>311</c:v>
                </c:pt>
                <c:pt idx="375">
                  <c:v>311</c:v>
                </c:pt>
                <c:pt idx="376">
                  <c:v>311</c:v>
                </c:pt>
                <c:pt idx="377">
                  <c:v>311</c:v>
                </c:pt>
                <c:pt idx="378">
                  <c:v>312</c:v>
                </c:pt>
                <c:pt idx="379">
                  <c:v>312</c:v>
                </c:pt>
                <c:pt idx="380">
                  <c:v>313</c:v>
                </c:pt>
                <c:pt idx="381">
                  <c:v>313</c:v>
                </c:pt>
                <c:pt idx="382">
                  <c:v>313</c:v>
                </c:pt>
                <c:pt idx="383">
                  <c:v>314</c:v>
                </c:pt>
                <c:pt idx="384">
                  <c:v>314</c:v>
                </c:pt>
                <c:pt idx="385">
                  <c:v>314</c:v>
                </c:pt>
                <c:pt idx="386">
                  <c:v>315</c:v>
                </c:pt>
                <c:pt idx="387">
                  <c:v>315</c:v>
                </c:pt>
                <c:pt idx="388">
                  <c:v>315</c:v>
                </c:pt>
                <c:pt idx="389">
                  <c:v>315</c:v>
                </c:pt>
                <c:pt idx="390">
                  <c:v>315</c:v>
                </c:pt>
                <c:pt idx="391">
                  <c:v>316</c:v>
                </c:pt>
                <c:pt idx="392">
                  <c:v>316</c:v>
                </c:pt>
                <c:pt idx="393">
                  <c:v>316</c:v>
                </c:pt>
                <c:pt idx="394">
                  <c:v>316</c:v>
                </c:pt>
                <c:pt idx="395">
                  <c:v>316</c:v>
                </c:pt>
                <c:pt idx="396">
                  <c:v>317</c:v>
                </c:pt>
                <c:pt idx="397">
                  <c:v>317</c:v>
                </c:pt>
                <c:pt idx="398">
                  <c:v>317</c:v>
                </c:pt>
                <c:pt idx="399">
                  <c:v>317</c:v>
                </c:pt>
                <c:pt idx="400">
                  <c:v>317</c:v>
                </c:pt>
                <c:pt idx="401">
                  <c:v>318</c:v>
                </c:pt>
                <c:pt idx="402">
                  <c:v>318</c:v>
                </c:pt>
                <c:pt idx="403">
                  <c:v>318</c:v>
                </c:pt>
                <c:pt idx="404">
                  <c:v>318</c:v>
                </c:pt>
                <c:pt idx="405">
                  <c:v>319</c:v>
                </c:pt>
                <c:pt idx="406">
                  <c:v>319</c:v>
                </c:pt>
                <c:pt idx="407">
                  <c:v>319</c:v>
                </c:pt>
                <c:pt idx="408">
                  <c:v>319</c:v>
                </c:pt>
                <c:pt idx="409">
                  <c:v>320</c:v>
                </c:pt>
                <c:pt idx="410">
                  <c:v>320</c:v>
                </c:pt>
                <c:pt idx="411">
                  <c:v>320</c:v>
                </c:pt>
                <c:pt idx="412">
                  <c:v>321</c:v>
                </c:pt>
                <c:pt idx="413">
                  <c:v>321</c:v>
                </c:pt>
                <c:pt idx="414">
                  <c:v>321</c:v>
                </c:pt>
                <c:pt idx="415">
                  <c:v>321</c:v>
                </c:pt>
                <c:pt idx="416">
                  <c:v>321</c:v>
                </c:pt>
                <c:pt idx="417">
                  <c:v>321</c:v>
                </c:pt>
                <c:pt idx="418">
                  <c:v>322</c:v>
                </c:pt>
                <c:pt idx="419">
                  <c:v>322</c:v>
                </c:pt>
                <c:pt idx="420">
                  <c:v>323</c:v>
                </c:pt>
                <c:pt idx="421">
                  <c:v>323</c:v>
                </c:pt>
                <c:pt idx="422">
                  <c:v>323</c:v>
                </c:pt>
                <c:pt idx="423">
                  <c:v>324</c:v>
                </c:pt>
                <c:pt idx="424">
                  <c:v>323</c:v>
                </c:pt>
                <c:pt idx="425">
                  <c:v>324</c:v>
                </c:pt>
                <c:pt idx="426">
                  <c:v>324</c:v>
                </c:pt>
                <c:pt idx="427">
                  <c:v>324</c:v>
                </c:pt>
                <c:pt idx="428">
                  <c:v>324</c:v>
                </c:pt>
                <c:pt idx="429">
                  <c:v>324</c:v>
                </c:pt>
                <c:pt idx="430">
                  <c:v>324</c:v>
                </c:pt>
                <c:pt idx="431">
                  <c:v>325</c:v>
                </c:pt>
                <c:pt idx="432">
                  <c:v>325</c:v>
                </c:pt>
                <c:pt idx="433">
                  <c:v>325</c:v>
                </c:pt>
                <c:pt idx="434">
                  <c:v>326</c:v>
                </c:pt>
                <c:pt idx="435">
                  <c:v>326</c:v>
                </c:pt>
                <c:pt idx="436">
                  <c:v>326</c:v>
                </c:pt>
                <c:pt idx="437">
                  <c:v>326</c:v>
                </c:pt>
                <c:pt idx="438">
                  <c:v>327</c:v>
                </c:pt>
                <c:pt idx="439">
                  <c:v>328</c:v>
                </c:pt>
                <c:pt idx="440">
                  <c:v>328</c:v>
                </c:pt>
                <c:pt idx="441">
                  <c:v>328</c:v>
                </c:pt>
                <c:pt idx="442">
                  <c:v>329</c:v>
                </c:pt>
                <c:pt idx="443">
                  <c:v>329</c:v>
                </c:pt>
                <c:pt idx="444">
                  <c:v>329</c:v>
                </c:pt>
                <c:pt idx="445">
                  <c:v>329</c:v>
                </c:pt>
                <c:pt idx="446">
                  <c:v>330</c:v>
                </c:pt>
                <c:pt idx="447">
                  <c:v>330</c:v>
                </c:pt>
                <c:pt idx="448">
                  <c:v>330</c:v>
                </c:pt>
                <c:pt idx="449">
                  <c:v>330</c:v>
                </c:pt>
                <c:pt idx="450">
                  <c:v>331</c:v>
                </c:pt>
                <c:pt idx="451">
                  <c:v>331</c:v>
                </c:pt>
                <c:pt idx="452">
                  <c:v>331</c:v>
                </c:pt>
                <c:pt idx="453">
                  <c:v>331</c:v>
                </c:pt>
                <c:pt idx="454">
                  <c:v>332</c:v>
                </c:pt>
                <c:pt idx="455">
                  <c:v>332</c:v>
                </c:pt>
                <c:pt idx="456">
                  <c:v>332</c:v>
                </c:pt>
                <c:pt idx="457">
                  <c:v>333</c:v>
                </c:pt>
                <c:pt idx="458">
                  <c:v>333</c:v>
                </c:pt>
                <c:pt idx="459">
                  <c:v>333</c:v>
                </c:pt>
                <c:pt idx="460">
                  <c:v>333</c:v>
                </c:pt>
                <c:pt idx="461">
                  <c:v>333</c:v>
                </c:pt>
                <c:pt idx="462">
                  <c:v>334</c:v>
                </c:pt>
                <c:pt idx="463">
                  <c:v>334</c:v>
                </c:pt>
                <c:pt idx="464">
                  <c:v>335</c:v>
                </c:pt>
                <c:pt idx="465">
                  <c:v>334</c:v>
                </c:pt>
                <c:pt idx="466">
                  <c:v>335</c:v>
                </c:pt>
                <c:pt idx="467">
                  <c:v>335</c:v>
                </c:pt>
                <c:pt idx="468">
                  <c:v>336</c:v>
                </c:pt>
                <c:pt idx="469">
                  <c:v>336</c:v>
                </c:pt>
                <c:pt idx="470">
                  <c:v>336</c:v>
                </c:pt>
                <c:pt idx="471">
                  <c:v>337</c:v>
                </c:pt>
                <c:pt idx="472">
                  <c:v>336</c:v>
                </c:pt>
                <c:pt idx="473">
                  <c:v>337</c:v>
                </c:pt>
                <c:pt idx="474">
                  <c:v>337</c:v>
                </c:pt>
                <c:pt idx="475">
                  <c:v>337</c:v>
                </c:pt>
                <c:pt idx="476">
                  <c:v>338</c:v>
                </c:pt>
                <c:pt idx="477">
                  <c:v>338</c:v>
                </c:pt>
                <c:pt idx="478">
                  <c:v>338</c:v>
                </c:pt>
                <c:pt idx="479">
                  <c:v>339</c:v>
                </c:pt>
                <c:pt idx="480">
                  <c:v>339</c:v>
                </c:pt>
                <c:pt idx="481">
                  <c:v>339</c:v>
                </c:pt>
                <c:pt idx="482">
                  <c:v>340</c:v>
                </c:pt>
                <c:pt idx="483">
                  <c:v>340</c:v>
                </c:pt>
                <c:pt idx="484">
                  <c:v>340</c:v>
                </c:pt>
                <c:pt idx="485">
                  <c:v>341</c:v>
                </c:pt>
                <c:pt idx="486">
                  <c:v>341</c:v>
                </c:pt>
                <c:pt idx="487">
                  <c:v>341</c:v>
                </c:pt>
                <c:pt idx="488">
                  <c:v>342</c:v>
                </c:pt>
                <c:pt idx="489">
                  <c:v>342</c:v>
                </c:pt>
                <c:pt idx="490">
                  <c:v>342</c:v>
                </c:pt>
                <c:pt idx="491">
                  <c:v>343</c:v>
                </c:pt>
                <c:pt idx="492">
                  <c:v>343</c:v>
                </c:pt>
                <c:pt idx="493">
                  <c:v>343</c:v>
                </c:pt>
                <c:pt idx="494">
                  <c:v>344</c:v>
                </c:pt>
                <c:pt idx="495">
                  <c:v>344</c:v>
                </c:pt>
                <c:pt idx="496">
                  <c:v>344</c:v>
                </c:pt>
                <c:pt idx="497">
                  <c:v>345</c:v>
                </c:pt>
                <c:pt idx="498">
                  <c:v>344</c:v>
                </c:pt>
                <c:pt idx="499">
                  <c:v>345</c:v>
                </c:pt>
                <c:pt idx="500">
                  <c:v>345</c:v>
                </c:pt>
                <c:pt idx="501">
                  <c:v>346</c:v>
                </c:pt>
                <c:pt idx="502">
                  <c:v>346</c:v>
                </c:pt>
                <c:pt idx="503">
                  <c:v>347</c:v>
                </c:pt>
                <c:pt idx="504">
                  <c:v>347</c:v>
                </c:pt>
                <c:pt idx="505">
                  <c:v>347</c:v>
                </c:pt>
                <c:pt idx="506">
                  <c:v>347</c:v>
                </c:pt>
                <c:pt idx="507">
                  <c:v>348</c:v>
                </c:pt>
                <c:pt idx="508">
                  <c:v>348</c:v>
                </c:pt>
                <c:pt idx="509">
                  <c:v>348</c:v>
                </c:pt>
                <c:pt idx="510">
                  <c:v>349</c:v>
                </c:pt>
                <c:pt idx="511">
                  <c:v>349</c:v>
                </c:pt>
                <c:pt idx="512">
                  <c:v>350</c:v>
                </c:pt>
                <c:pt idx="513">
                  <c:v>350</c:v>
                </c:pt>
                <c:pt idx="514">
                  <c:v>350</c:v>
                </c:pt>
                <c:pt idx="515">
                  <c:v>350</c:v>
                </c:pt>
                <c:pt idx="516">
                  <c:v>350</c:v>
                </c:pt>
                <c:pt idx="517">
                  <c:v>351</c:v>
                </c:pt>
                <c:pt idx="518">
                  <c:v>351</c:v>
                </c:pt>
                <c:pt idx="519">
                  <c:v>351</c:v>
                </c:pt>
                <c:pt idx="520">
                  <c:v>352</c:v>
                </c:pt>
                <c:pt idx="521">
                  <c:v>352</c:v>
                </c:pt>
                <c:pt idx="522">
                  <c:v>352</c:v>
                </c:pt>
                <c:pt idx="523">
                  <c:v>352</c:v>
                </c:pt>
                <c:pt idx="524">
                  <c:v>352</c:v>
                </c:pt>
                <c:pt idx="525">
                  <c:v>353</c:v>
                </c:pt>
                <c:pt idx="526">
                  <c:v>354</c:v>
                </c:pt>
                <c:pt idx="527">
                  <c:v>354</c:v>
                </c:pt>
                <c:pt idx="528">
                  <c:v>354</c:v>
                </c:pt>
                <c:pt idx="529">
                  <c:v>354</c:v>
                </c:pt>
                <c:pt idx="530">
                  <c:v>355</c:v>
                </c:pt>
                <c:pt idx="531">
                  <c:v>355</c:v>
                </c:pt>
                <c:pt idx="532">
                  <c:v>355</c:v>
                </c:pt>
                <c:pt idx="533">
                  <c:v>355</c:v>
                </c:pt>
                <c:pt idx="534">
                  <c:v>356</c:v>
                </c:pt>
                <c:pt idx="535">
                  <c:v>356</c:v>
                </c:pt>
                <c:pt idx="536">
                  <c:v>356</c:v>
                </c:pt>
                <c:pt idx="537">
                  <c:v>357</c:v>
                </c:pt>
                <c:pt idx="538">
                  <c:v>357</c:v>
                </c:pt>
                <c:pt idx="539">
                  <c:v>357</c:v>
                </c:pt>
                <c:pt idx="540">
                  <c:v>357</c:v>
                </c:pt>
                <c:pt idx="541">
                  <c:v>357</c:v>
                </c:pt>
                <c:pt idx="542">
                  <c:v>357</c:v>
                </c:pt>
                <c:pt idx="543">
                  <c:v>358</c:v>
                </c:pt>
                <c:pt idx="544">
                  <c:v>358</c:v>
                </c:pt>
                <c:pt idx="545">
                  <c:v>359</c:v>
                </c:pt>
                <c:pt idx="546">
                  <c:v>359</c:v>
                </c:pt>
                <c:pt idx="547">
                  <c:v>359</c:v>
                </c:pt>
                <c:pt idx="548">
                  <c:v>360</c:v>
                </c:pt>
                <c:pt idx="549">
                  <c:v>360</c:v>
                </c:pt>
                <c:pt idx="550">
                  <c:v>360</c:v>
                </c:pt>
                <c:pt idx="551">
                  <c:v>361</c:v>
                </c:pt>
                <c:pt idx="552">
                  <c:v>361</c:v>
                </c:pt>
                <c:pt idx="553">
                  <c:v>362</c:v>
                </c:pt>
                <c:pt idx="554">
                  <c:v>362</c:v>
                </c:pt>
                <c:pt idx="555">
                  <c:v>362</c:v>
                </c:pt>
                <c:pt idx="556">
                  <c:v>363</c:v>
                </c:pt>
                <c:pt idx="557">
                  <c:v>363</c:v>
                </c:pt>
                <c:pt idx="558">
                  <c:v>363</c:v>
                </c:pt>
                <c:pt idx="559">
                  <c:v>363</c:v>
                </c:pt>
                <c:pt idx="560">
                  <c:v>364</c:v>
                </c:pt>
                <c:pt idx="561">
                  <c:v>364</c:v>
                </c:pt>
                <c:pt idx="562">
                  <c:v>365</c:v>
                </c:pt>
                <c:pt idx="563">
                  <c:v>365</c:v>
                </c:pt>
                <c:pt idx="564">
                  <c:v>365</c:v>
                </c:pt>
                <c:pt idx="565">
                  <c:v>365</c:v>
                </c:pt>
                <c:pt idx="566">
                  <c:v>366</c:v>
                </c:pt>
                <c:pt idx="567">
                  <c:v>366</c:v>
                </c:pt>
                <c:pt idx="568">
                  <c:v>366</c:v>
                </c:pt>
                <c:pt idx="569">
                  <c:v>367</c:v>
                </c:pt>
                <c:pt idx="570">
                  <c:v>367</c:v>
                </c:pt>
                <c:pt idx="571">
                  <c:v>367</c:v>
                </c:pt>
                <c:pt idx="572">
                  <c:v>368</c:v>
                </c:pt>
                <c:pt idx="573">
                  <c:v>368</c:v>
                </c:pt>
                <c:pt idx="574">
                  <c:v>369</c:v>
                </c:pt>
                <c:pt idx="575">
                  <c:v>369</c:v>
                </c:pt>
                <c:pt idx="576">
                  <c:v>370</c:v>
                </c:pt>
                <c:pt idx="577">
                  <c:v>370</c:v>
                </c:pt>
                <c:pt idx="578">
                  <c:v>370</c:v>
                </c:pt>
                <c:pt idx="579">
                  <c:v>370</c:v>
                </c:pt>
                <c:pt idx="580">
                  <c:v>370</c:v>
                </c:pt>
                <c:pt idx="581">
                  <c:v>371</c:v>
                </c:pt>
                <c:pt idx="582">
                  <c:v>371</c:v>
                </c:pt>
                <c:pt idx="583">
                  <c:v>371</c:v>
                </c:pt>
                <c:pt idx="584">
                  <c:v>372</c:v>
                </c:pt>
                <c:pt idx="585">
                  <c:v>372</c:v>
                </c:pt>
                <c:pt idx="586">
                  <c:v>372</c:v>
                </c:pt>
                <c:pt idx="587">
                  <c:v>372</c:v>
                </c:pt>
                <c:pt idx="588">
                  <c:v>373</c:v>
                </c:pt>
                <c:pt idx="589">
                  <c:v>373</c:v>
                </c:pt>
                <c:pt idx="590">
                  <c:v>374</c:v>
                </c:pt>
                <c:pt idx="591">
                  <c:v>374</c:v>
                </c:pt>
                <c:pt idx="592">
                  <c:v>374</c:v>
                </c:pt>
                <c:pt idx="593">
                  <c:v>374</c:v>
                </c:pt>
                <c:pt idx="594">
                  <c:v>374</c:v>
                </c:pt>
                <c:pt idx="595">
                  <c:v>374</c:v>
                </c:pt>
                <c:pt idx="596">
                  <c:v>374</c:v>
                </c:pt>
                <c:pt idx="597">
                  <c:v>375</c:v>
                </c:pt>
                <c:pt idx="598">
                  <c:v>375</c:v>
                </c:pt>
                <c:pt idx="599">
                  <c:v>375</c:v>
                </c:pt>
                <c:pt idx="600">
                  <c:v>376</c:v>
                </c:pt>
                <c:pt idx="601">
                  <c:v>376</c:v>
                </c:pt>
                <c:pt idx="602">
                  <c:v>376</c:v>
                </c:pt>
                <c:pt idx="603">
                  <c:v>376</c:v>
                </c:pt>
                <c:pt idx="604">
                  <c:v>376</c:v>
                </c:pt>
                <c:pt idx="605">
                  <c:v>376</c:v>
                </c:pt>
                <c:pt idx="606">
                  <c:v>377</c:v>
                </c:pt>
                <c:pt idx="607">
                  <c:v>377</c:v>
                </c:pt>
                <c:pt idx="608">
                  <c:v>377</c:v>
                </c:pt>
                <c:pt idx="609">
                  <c:v>377</c:v>
                </c:pt>
                <c:pt idx="610">
                  <c:v>377</c:v>
                </c:pt>
                <c:pt idx="611">
                  <c:v>378</c:v>
                </c:pt>
                <c:pt idx="612">
                  <c:v>378</c:v>
                </c:pt>
                <c:pt idx="613">
                  <c:v>378</c:v>
                </c:pt>
                <c:pt idx="614">
                  <c:v>378</c:v>
                </c:pt>
                <c:pt idx="615">
                  <c:v>379</c:v>
                </c:pt>
                <c:pt idx="616">
                  <c:v>379</c:v>
                </c:pt>
                <c:pt idx="617">
                  <c:v>379</c:v>
                </c:pt>
                <c:pt idx="618">
                  <c:v>380</c:v>
                </c:pt>
                <c:pt idx="619">
                  <c:v>380</c:v>
                </c:pt>
                <c:pt idx="620">
                  <c:v>380</c:v>
                </c:pt>
                <c:pt idx="621">
                  <c:v>380</c:v>
                </c:pt>
                <c:pt idx="622">
                  <c:v>381</c:v>
                </c:pt>
                <c:pt idx="623">
                  <c:v>381</c:v>
                </c:pt>
                <c:pt idx="624">
                  <c:v>381</c:v>
                </c:pt>
                <c:pt idx="625">
                  <c:v>381</c:v>
                </c:pt>
                <c:pt idx="626">
                  <c:v>382</c:v>
                </c:pt>
                <c:pt idx="627">
                  <c:v>382</c:v>
                </c:pt>
                <c:pt idx="628">
                  <c:v>382</c:v>
                </c:pt>
                <c:pt idx="629">
                  <c:v>383</c:v>
                </c:pt>
                <c:pt idx="630">
                  <c:v>383</c:v>
                </c:pt>
                <c:pt idx="631">
                  <c:v>383</c:v>
                </c:pt>
                <c:pt idx="632">
                  <c:v>384</c:v>
                </c:pt>
                <c:pt idx="633">
                  <c:v>384</c:v>
                </c:pt>
                <c:pt idx="634">
                  <c:v>384</c:v>
                </c:pt>
                <c:pt idx="635">
                  <c:v>385</c:v>
                </c:pt>
                <c:pt idx="636">
                  <c:v>385</c:v>
                </c:pt>
                <c:pt idx="637">
                  <c:v>385</c:v>
                </c:pt>
                <c:pt idx="638">
                  <c:v>386</c:v>
                </c:pt>
                <c:pt idx="639">
                  <c:v>386</c:v>
                </c:pt>
                <c:pt idx="640">
                  <c:v>386</c:v>
                </c:pt>
                <c:pt idx="641">
                  <c:v>386</c:v>
                </c:pt>
                <c:pt idx="642">
                  <c:v>387</c:v>
                </c:pt>
                <c:pt idx="643">
                  <c:v>387</c:v>
                </c:pt>
                <c:pt idx="644">
                  <c:v>387</c:v>
                </c:pt>
                <c:pt idx="645">
                  <c:v>388</c:v>
                </c:pt>
                <c:pt idx="646">
                  <c:v>388</c:v>
                </c:pt>
                <c:pt idx="647">
                  <c:v>388</c:v>
                </c:pt>
                <c:pt idx="648">
                  <c:v>388</c:v>
                </c:pt>
                <c:pt idx="649">
                  <c:v>389</c:v>
                </c:pt>
                <c:pt idx="650">
                  <c:v>389</c:v>
                </c:pt>
                <c:pt idx="651">
                  <c:v>389</c:v>
                </c:pt>
                <c:pt idx="652">
                  <c:v>389</c:v>
                </c:pt>
                <c:pt idx="653">
                  <c:v>389</c:v>
                </c:pt>
                <c:pt idx="654">
                  <c:v>390</c:v>
                </c:pt>
                <c:pt idx="655">
                  <c:v>390</c:v>
                </c:pt>
                <c:pt idx="656">
                  <c:v>390</c:v>
                </c:pt>
                <c:pt idx="657">
                  <c:v>390</c:v>
                </c:pt>
                <c:pt idx="658">
                  <c:v>390</c:v>
                </c:pt>
                <c:pt idx="659">
                  <c:v>390</c:v>
                </c:pt>
                <c:pt idx="660">
                  <c:v>391</c:v>
                </c:pt>
                <c:pt idx="661">
                  <c:v>391</c:v>
                </c:pt>
                <c:pt idx="662">
                  <c:v>391</c:v>
                </c:pt>
                <c:pt idx="663">
                  <c:v>391</c:v>
                </c:pt>
                <c:pt idx="664">
                  <c:v>391</c:v>
                </c:pt>
                <c:pt idx="665">
                  <c:v>391</c:v>
                </c:pt>
                <c:pt idx="666">
                  <c:v>391</c:v>
                </c:pt>
                <c:pt idx="667">
                  <c:v>392</c:v>
                </c:pt>
                <c:pt idx="668">
                  <c:v>392</c:v>
                </c:pt>
                <c:pt idx="669">
                  <c:v>393</c:v>
                </c:pt>
                <c:pt idx="670">
                  <c:v>393</c:v>
                </c:pt>
                <c:pt idx="671">
                  <c:v>393</c:v>
                </c:pt>
                <c:pt idx="672">
                  <c:v>393</c:v>
                </c:pt>
                <c:pt idx="673">
                  <c:v>394</c:v>
                </c:pt>
                <c:pt idx="674">
                  <c:v>394</c:v>
                </c:pt>
                <c:pt idx="675">
                  <c:v>394</c:v>
                </c:pt>
                <c:pt idx="676">
                  <c:v>394</c:v>
                </c:pt>
                <c:pt idx="677">
                  <c:v>395</c:v>
                </c:pt>
                <c:pt idx="678">
                  <c:v>395</c:v>
                </c:pt>
                <c:pt idx="679">
                  <c:v>395</c:v>
                </c:pt>
                <c:pt idx="680">
                  <c:v>396</c:v>
                </c:pt>
                <c:pt idx="681">
                  <c:v>396</c:v>
                </c:pt>
                <c:pt idx="682">
                  <c:v>396</c:v>
                </c:pt>
                <c:pt idx="683">
                  <c:v>396</c:v>
                </c:pt>
                <c:pt idx="684">
                  <c:v>396</c:v>
                </c:pt>
                <c:pt idx="685">
                  <c:v>396</c:v>
                </c:pt>
                <c:pt idx="686">
                  <c:v>397</c:v>
                </c:pt>
                <c:pt idx="687">
                  <c:v>397</c:v>
                </c:pt>
                <c:pt idx="688">
                  <c:v>397</c:v>
                </c:pt>
                <c:pt idx="689">
                  <c:v>397</c:v>
                </c:pt>
                <c:pt idx="690">
                  <c:v>398</c:v>
                </c:pt>
                <c:pt idx="691">
                  <c:v>398</c:v>
                </c:pt>
                <c:pt idx="692">
                  <c:v>398</c:v>
                </c:pt>
                <c:pt idx="693">
                  <c:v>398</c:v>
                </c:pt>
                <c:pt idx="694">
                  <c:v>398</c:v>
                </c:pt>
                <c:pt idx="695">
                  <c:v>399</c:v>
                </c:pt>
                <c:pt idx="696">
                  <c:v>399</c:v>
                </c:pt>
                <c:pt idx="697">
                  <c:v>399</c:v>
                </c:pt>
                <c:pt idx="698">
                  <c:v>400</c:v>
                </c:pt>
                <c:pt idx="699">
                  <c:v>400</c:v>
                </c:pt>
                <c:pt idx="700">
                  <c:v>400</c:v>
                </c:pt>
                <c:pt idx="701">
                  <c:v>400</c:v>
                </c:pt>
                <c:pt idx="702">
                  <c:v>400</c:v>
                </c:pt>
                <c:pt idx="703">
                  <c:v>401</c:v>
                </c:pt>
                <c:pt idx="704">
                  <c:v>401</c:v>
                </c:pt>
                <c:pt idx="705">
                  <c:v>401</c:v>
                </c:pt>
                <c:pt idx="706">
                  <c:v>402</c:v>
                </c:pt>
                <c:pt idx="707">
                  <c:v>402</c:v>
                </c:pt>
                <c:pt idx="708">
                  <c:v>402</c:v>
                </c:pt>
                <c:pt idx="709">
                  <c:v>402</c:v>
                </c:pt>
                <c:pt idx="710">
                  <c:v>402</c:v>
                </c:pt>
                <c:pt idx="711">
                  <c:v>403</c:v>
                </c:pt>
                <c:pt idx="712">
                  <c:v>403</c:v>
                </c:pt>
                <c:pt idx="713">
                  <c:v>403</c:v>
                </c:pt>
                <c:pt idx="714">
                  <c:v>404</c:v>
                </c:pt>
                <c:pt idx="715">
                  <c:v>404</c:v>
                </c:pt>
                <c:pt idx="716">
                  <c:v>404</c:v>
                </c:pt>
                <c:pt idx="717">
                  <c:v>405</c:v>
                </c:pt>
                <c:pt idx="718">
                  <c:v>405</c:v>
                </c:pt>
                <c:pt idx="719">
                  <c:v>405</c:v>
                </c:pt>
                <c:pt idx="720">
                  <c:v>405</c:v>
                </c:pt>
                <c:pt idx="721">
                  <c:v>405</c:v>
                </c:pt>
                <c:pt idx="722">
                  <c:v>405</c:v>
                </c:pt>
                <c:pt idx="723">
                  <c:v>406</c:v>
                </c:pt>
                <c:pt idx="724">
                  <c:v>406</c:v>
                </c:pt>
                <c:pt idx="725">
                  <c:v>407</c:v>
                </c:pt>
                <c:pt idx="726">
                  <c:v>407</c:v>
                </c:pt>
                <c:pt idx="727">
                  <c:v>407</c:v>
                </c:pt>
                <c:pt idx="728">
                  <c:v>407</c:v>
                </c:pt>
                <c:pt idx="729">
                  <c:v>408</c:v>
                </c:pt>
                <c:pt idx="730">
                  <c:v>408</c:v>
                </c:pt>
                <c:pt idx="731">
                  <c:v>408</c:v>
                </c:pt>
                <c:pt idx="732">
                  <c:v>408</c:v>
                </c:pt>
                <c:pt idx="733">
                  <c:v>408</c:v>
                </c:pt>
                <c:pt idx="734">
                  <c:v>409</c:v>
                </c:pt>
                <c:pt idx="735">
                  <c:v>409</c:v>
                </c:pt>
                <c:pt idx="736">
                  <c:v>409</c:v>
                </c:pt>
                <c:pt idx="737">
                  <c:v>409</c:v>
                </c:pt>
                <c:pt idx="738">
                  <c:v>410</c:v>
                </c:pt>
                <c:pt idx="739">
                  <c:v>410</c:v>
                </c:pt>
                <c:pt idx="740">
                  <c:v>410</c:v>
                </c:pt>
                <c:pt idx="741">
                  <c:v>411</c:v>
                </c:pt>
                <c:pt idx="742">
                  <c:v>411</c:v>
                </c:pt>
                <c:pt idx="743">
                  <c:v>412</c:v>
                </c:pt>
                <c:pt idx="744">
                  <c:v>411</c:v>
                </c:pt>
                <c:pt idx="745">
                  <c:v>411</c:v>
                </c:pt>
                <c:pt idx="746">
                  <c:v>411</c:v>
                </c:pt>
                <c:pt idx="747">
                  <c:v>412</c:v>
                </c:pt>
                <c:pt idx="748">
                  <c:v>413</c:v>
                </c:pt>
                <c:pt idx="749">
                  <c:v>413</c:v>
                </c:pt>
                <c:pt idx="750">
                  <c:v>413</c:v>
                </c:pt>
                <c:pt idx="751">
                  <c:v>413</c:v>
                </c:pt>
                <c:pt idx="752">
                  <c:v>413</c:v>
                </c:pt>
                <c:pt idx="753">
                  <c:v>414</c:v>
                </c:pt>
                <c:pt idx="754">
                  <c:v>414</c:v>
                </c:pt>
                <c:pt idx="755">
                  <c:v>414</c:v>
                </c:pt>
                <c:pt idx="756">
                  <c:v>414</c:v>
                </c:pt>
                <c:pt idx="757">
                  <c:v>414</c:v>
                </c:pt>
                <c:pt idx="758">
                  <c:v>414</c:v>
                </c:pt>
                <c:pt idx="759">
                  <c:v>415</c:v>
                </c:pt>
                <c:pt idx="760">
                  <c:v>415</c:v>
                </c:pt>
                <c:pt idx="761">
                  <c:v>415</c:v>
                </c:pt>
                <c:pt idx="762">
                  <c:v>416</c:v>
                </c:pt>
                <c:pt idx="763">
                  <c:v>415</c:v>
                </c:pt>
                <c:pt idx="764">
                  <c:v>415</c:v>
                </c:pt>
                <c:pt idx="765">
                  <c:v>416</c:v>
                </c:pt>
                <c:pt idx="766">
                  <c:v>416</c:v>
                </c:pt>
                <c:pt idx="767">
                  <c:v>416</c:v>
                </c:pt>
                <c:pt idx="768">
                  <c:v>417</c:v>
                </c:pt>
                <c:pt idx="769">
                  <c:v>417</c:v>
                </c:pt>
                <c:pt idx="770">
                  <c:v>417</c:v>
                </c:pt>
                <c:pt idx="771">
                  <c:v>417</c:v>
                </c:pt>
                <c:pt idx="772">
                  <c:v>417</c:v>
                </c:pt>
                <c:pt idx="773">
                  <c:v>417</c:v>
                </c:pt>
                <c:pt idx="774">
                  <c:v>417</c:v>
                </c:pt>
                <c:pt idx="775">
                  <c:v>418</c:v>
                </c:pt>
                <c:pt idx="776">
                  <c:v>418</c:v>
                </c:pt>
                <c:pt idx="777">
                  <c:v>418</c:v>
                </c:pt>
                <c:pt idx="778">
                  <c:v>419</c:v>
                </c:pt>
                <c:pt idx="779">
                  <c:v>419</c:v>
                </c:pt>
                <c:pt idx="780">
                  <c:v>419</c:v>
                </c:pt>
                <c:pt idx="781">
                  <c:v>419</c:v>
                </c:pt>
                <c:pt idx="782">
                  <c:v>419</c:v>
                </c:pt>
                <c:pt idx="783">
                  <c:v>419</c:v>
                </c:pt>
                <c:pt idx="784">
                  <c:v>418</c:v>
                </c:pt>
                <c:pt idx="785">
                  <c:v>418</c:v>
                </c:pt>
                <c:pt idx="786">
                  <c:v>418</c:v>
                </c:pt>
                <c:pt idx="787">
                  <c:v>417</c:v>
                </c:pt>
                <c:pt idx="788">
                  <c:v>417</c:v>
                </c:pt>
                <c:pt idx="789">
                  <c:v>417</c:v>
                </c:pt>
                <c:pt idx="790">
                  <c:v>417</c:v>
                </c:pt>
                <c:pt idx="791">
                  <c:v>416</c:v>
                </c:pt>
                <c:pt idx="792">
                  <c:v>416</c:v>
                </c:pt>
                <c:pt idx="793">
                  <c:v>416</c:v>
                </c:pt>
                <c:pt idx="794">
                  <c:v>415</c:v>
                </c:pt>
                <c:pt idx="795">
                  <c:v>415</c:v>
                </c:pt>
                <c:pt idx="796">
                  <c:v>415</c:v>
                </c:pt>
                <c:pt idx="797">
                  <c:v>415</c:v>
                </c:pt>
                <c:pt idx="798">
                  <c:v>415</c:v>
                </c:pt>
                <c:pt idx="799">
                  <c:v>414</c:v>
                </c:pt>
                <c:pt idx="800">
                  <c:v>414</c:v>
                </c:pt>
                <c:pt idx="801">
                  <c:v>414</c:v>
                </c:pt>
                <c:pt idx="802">
                  <c:v>414</c:v>
                </c:pt>
                <c:pt idx="803">
                  <c:v>414</c:v>
                </c:pt>
                <c:pt idx="804">
                  <c:v>414</c:v>
                </c:pt>
                <c:pt idx="805">
                  <c:v>413</c:v>
                </c:pt>
                <c:pt idx="806">
                  <c:v>413</c:v>
                </c:pt>
                <c:pt idx="807">
                  <c:v>413</c:v>
                </c:pt>
                <c:pt idx="808">
                  <c:v>412</c:v>
                </c:pt>
                <c:pt idx="809">
                  <c:v>412</c:v>
                </c:pt>
                <c:pt idx="810">
                  <c:v>412</c:v>
                </c:pt>
                <c:pt idx="811">
                  <c:v>412</c:v>
                </c:pt>
                <c:pt idx="812">
                  <c:v>411</c:v>
                </c:pt>
                <c:pt idx="813">
                  <c:v>411</c:v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  <c:pt idx="818">
                  <c:v/>
                </c:pt>
                <c:pt idx="819">
                  <c:v/>
                </c:pt>
                <c:pt idx="820">
                  <c:v/>
                </c:pt>
                <c:pt idx="821">
                  <c:v/>
                </c:pt>
                <c:pt idx="822">
                  <c:v/>
                </c:pt>
                <c:pt idx="823">
                  <c:v/>
                </c:pt>
                <c:pt idx="824">
                  <c:v/>
                </c:pt>
                <c:pt idx="825">
                  <c:v/>
                </c:pt>
                <c:pt idx="826">
                  <c:v/>
                </c:pt>
                <c:pt idx="827">
                  <c:v/>
                </c:pt>
                <c:pt idx="828">
                  <c:v/>
                </c:pt>
                <c:pt idx="829">
                  <c:v/>
                </c:pt>
                <c:pt idx="830">
                  <c:v/>
                </c:pt>
                <c:pt idx="831">
                  <c:v/>
                </c:pt>
                <c:pt idx="832">
                  <c:v/>
                </c:pt>
                <c:pt idx="833">
                  <c:v/>
                </c:pt>
                <c:pt idx="834">
                  <c:v/>
                </c:pt>
                <c:pt idx="835">
                  <c:v/>
                </c:pt>
                <c:pt idx="836">
                  <c:v/>
                </c:pt>
                <c:pt idx="837">
                  <c:v/>
                </c:pt>
                <c:pt idx="838">
                  <c:v/>
                </c:pt>
                <c:pt idx="839">
                  <c:v/>
                </c:pt>
                <c:pt idx="840">
                  <c:v/>
                </c:pt>
                <c:pt idx="841">
                  <c:v/>
                </c:pt>
                <c:pt idx="842">
                  <c:v/>
                </c:pt>
                <c:pt idx="843">
                  <c:v/>
                </c:pt>
              </c:numCache>
            </c:numRef>
          </c:yVal>
          <c:smooth val="0"/>
        </c:ser>
        <c:axId val="41016127"/>
        <c:axId val="590735423"/>
      </c:scatterChart>
      <c:valAx>
        <c:axId val="41016127"/>
        <c:scaling>
          <c:orientation val="minMax"/>
        </c:scaling>
        <c:axPos val="b"/>
        <c:crossAx val="590735423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590735423"/>
        <c:scaling>
          <c:orientation val="minMax"/>
          <c:min val="150"/>
        </c:scaling>
        <c:axPos val="l"/>
        <c:crossAx val="41016127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30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ex3_D30_heatTemp2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Sheet1!$A$2:$A$1047</c:f>
              <c:numCache>
                <c:formatCode>General</c:formatCode>
                <c:ptCount val="1046"/>
                <c:pt idx="0">
                  <c:v>46.03</c:v>
                </c:pt>
                <c:pt idx="1">
                  <c:v>46.27</c:v>
                </c:pt>
                <c:pt idx="2">
                  <c:v>46.5</c:v>
                </c:pt>
                <c:pt idx="3">
                  <c:v>46.78</c:v>
                </c:pt>
                <c:pt idx="4">
                  <c:v>47.02</c:v>
                </c:pt>
                <c:pt idx="5">
                  <c:v>47.25</c:v>
                </c:pt>
                <c:pt idx="6">
                  <c:v>47.54</c:v>
                </c:pt>
                <c:pt idx="7">
                  <c:v>47.77</c:v>
                </c:pt>
                <c:pt idx="8">
                  <c:v>48</c:v>
                </c:pt>
                <c:pt idx="9">
                  <c:v>48.29</c:v>
                </c:pt>
                <c:pt idx="10">
                  <c:v>48.52</c:v>
                </c:pt>
                <c:pt idx="11">
                  <c:v>48.75</c:v>
                </c:pt>
                <c:pt idx="12">
                  <c:v>49.04</c:v>
                </c:pt>
                <c:pt idx="13">
                  <c:v>49.26</c:v>
                </c:pt>
                <c:pt idx="14">
                  <c:v>49.5</c:v>
                </c:pt>
                <c:pt idx="15">
                  <c:v>49.78</c:v>
                </c:pt>
                <c:pt idx="16">
                  <c:v>50.02</c:v>
                </c:pt>
                <c:pt idx="17">
                  <c:v>50.25</c:v>
                </c:pt>
                <c:pt idx="18">
                  <c:v>50.53</c:v>
                </c:pt>
                <c:pt idx="19">
                  <c:v>50.77</c:v>
                </c:pt>
                <c:pt idx="20">
                  <c:v>51</c:v>
                </c:pt>
                <c:pt idx="21">
                  <c:v>51.28</c:v>
                </c:pt>
                <c:pt idx="22">
                  <c:v>51.52</c:v>
                </c:pt>
                <c:pt idx="23">
                  <c:v>51.75</c:v>
                </c:pt>
                <c:pt idx="24">
                  <c:v>52.03</c:v>
                </c:pt>
                <c:pt idx="25">
                  <c:v>52.27</c:v>
                </c:pt>
                <c:pt idx="26">
                  <c:v>52.5</c:v>
                </c:pt>
                <c:pt idx="27">
                  <c:v>52.78</c:v>
                </c:pt>
                <c:pt idx="28">
                  <c:v>53.02</c:v>
                </c:pt>
                <c:pt idx="29">
                  <c:v>53.25</c:v>
                </c:pt>
                <c:pt idx="30">
                  <c:v>53.54</c:v>
                </c:pt>
                <c:pt idx="31">
                  <c:v>53.78</c:v>
                </c:pt>
                <c:pt idx="32">
                  <c:v>54.01</c:v>
                </c:pt>
                <c:pt idx="33">
                  <c:v>54.29</c:v>
                </c:pt>
                <c:pt idx="34">
                  <c:v>54.53</c:v>
                </c:pt>
                <c:pt idx="35">
                  <c:v>54.76</c:v>
                </c:pt>
                <c:pt idx="36">
                  <c:v>55</c:v>
                </c:pt>
                <c:pt idx="37">
                  <c:v>55.28</c:v>
                </c:pt>
                <c:pt idx="38">
                  <c:v>55.52</c:v>
                </c:pt>
                <c:pt idx="39">
                  <c:v>55.75</c:v>
                </c:pt>
                <c:pt idx="40">
                  <c:v>56.03</c:v>
                </c:pt>
                <c:pt idx="41">
                  <c:v>56.27</c:v>
                </c:pt>
                <c:pt idx="42">
                  <c:v>56.5</c:v>
                </c:pt>
                <c:pt idx="43">
                  <c:v>56.78</c:v>
                </c:pt>
                <c:pt idx="44">
                  <c:v>57.02</c:v>
                </c:pt>
                <c:pt idx="45">
                  <c:v>57.25</c:v>
                </c:pt>
                <c:pt idx="46">
                  <c:v>57.53</c:v>
                </c:pt>
                <c:pt idx="47">
                  <c:v>57.77</c:v>
                </c:pt>
                <c:pt idx="48">
                  <c:v>58</c:v>
                </c:pt>
                <c:pt idx="49">
                  <c:v>58.28</c:v>
                </c:pt>
                <c:pt idx="50">
                  <c:v>58.53</c:v>
                </c:pt>
                <c:pt idx="51">
                  <c:v>58.76</c:v>
                </c:pt>
                <c:pt idx="52">
                  <c:v>59.04</c:v>
                </c:pt>
                <c:pt idx="53">
                  <c:v>59.28</c:v>
                </c:pt>
                <c:pt idx="54">
                  <c:v>59.51</c:v>
                </c:pt>
                <c:pt idx="55">
                  <c:v>59.79</c:v>
                </c:pt>
                <c:pt idx="56">
                  <c:v>60.03</c:v>
                </c:pt>
                <c:pt idx="57">
                  <c:v>60.26</c:v>
                </c:pt>
                <c:pt idx="58">
                  <c:v>60.54</c:v>
                </c:pt>
                <c:pt idx="59">
                  <c:v>60.78</c:v>
                </c:pt>
                <c:pt idx="60">
                  <c:v>61.01</c:v>
                </c:pt>
                <c:pt idx="61">
                  <c:v>61.29</c:v>
                </c:pt>
                <c:pt idx="62">
                  <c:v>61.53</c:v>
                </c:pt>
                <c:pt idx="63">
                  <c:v>61.76</c:v>
                </c:pt>
                <c:pt idx="64">
                  <c:v>62.04</c:v>
                </c:pt>
                <c:pt idx="65">
                  <c:v>62.28</c:v>
                </c:pt>
                <c:pt idx="66">
                  <c:v>62.51</c:v>
                </c:pt>
                <c:pt idx="67">
                  <c:v>62.79</c:v>
                </c:pt>
                <c:pt idx="68">
                  <c:v>63.03</c:v>
                </c:pt>
                <c:pt idx="69">
                  <c:v>63.26</c:v>
                </c:pt>
                <c:pt idx="70">
                  <c:v>63.54</c:v>
                </c:pt>
                <c:pt idx="71">
                  <c:v>63.78</c:v>
                </c:pt>
                <c:pt idx="72">
                  <c:v>64.01</c:v>
                </c:pt>
                <c:pt idx="73">
                  <c:v>64.29</c:v>
                </c:pt>
                <c:pt idx="74">
                  <c:v>64.53</c:v>
                </c:pt>
                <c:pt idx="75">
                  <c:v>64.76</c:v>
                </c:pt>
                <c:pt idx="76">
                  <c:v>65.04</c:v>
                </c:pt>
                <c:pt idx="77">
                  <c:v>65.28</c:v>
                </c:pt>
                <c:pt idx="78">
                  <c:v>65.51</c:v>
                </c:pt>
                <c:pt idx="79">
                  <c:v>65.79</c:v>
                </c:pt>
                <c:pt idx="80">
                  <c:v>66.03</c:v>
                </c:pt>
                <c:pt idx="81">
                  <c:v>66.26</c:v>
                </c:pt>
                <c:pt idx="82">
                  <c:v>66.54</c:v>
                </c:pt>
                <c:pt idx="83">
                  <c:v>66.78</c:v>
                </c:pt>
                <c:pt idx="84">
                  <c:v>67.01</c:v>
                </c:pt>
                <c:pt idx="85">
                  <c:v>67.29</c:v>
                </c:pt>
                <c:pt idx="86">
                  <c:v>67.53</c:v>
                </c:pt>
                <c:pt idx="87">
                  <c:v>67.76</c:v>
                </c:pt>
                <c:pt idx="88">
                  <c:v>68.04</c:v>
                </c:pt>
                <c:pt idx="89">
                  <c:v>68.28</c:v>
                </c:pt>
                <c:pt idx="90">
                  <c:v>68.51</c:v>
                </c:pt>
                <c:pt idx="91">
                  <c:v>68.79</c:v>
                </c:pt>
                <c:pt idx="92">
                  <c:v>69.03</c:v>
                </c:pt>
                <c:pt idx="93">
                  <c:v>69.26</c:v>
                </c:pt>
                <c:pt idx="94">
                  <c:v>69.51</c:v>
                </c:pt>
                <c:pt idx="95">
                  <c:v>69.79</c:v>
                </c:pt>
                <c:pt idx="96">
                  <c:v>70.02</c:v>
                </c:pt>
                <c:pt idx="97">
                  <c:v>70.26</c:v>
                </c:pt>
                <c:pt idx="98">
                  <c:v>70.54</c:v>
                </c:pt>
                <c:pt idx="99">
                  <c:v>70.77</c:v>
                </c:pt>
                <c:pt idx="100">
                  <c:v>71.01</c:v>
                </c:pt>
                <c:pt idx="101">
                  <c:v>71.29</c:v>
                </c:pt>
                <c:pt idx="102">
                  <c:v>71.52</c:v>
                </c:pt>
                <c:pt idx="103">
                  <c:v>71.76</c:v>
                </c:pt>
                <c:pt idx="104">
                  <c:v>72.01</c:v>
                </c:pt>
                <c:pt idx="105">
                  <c:v>72.29</c:v>
                </c:pt>
                <c:pt idx="106">
                  <c:v>72.52</c:v>
                </c:pt>
                <c:pt idx="107">
                  <c:v>72.76</c:v>
                </c:pt>
                <c:pt idx="108">
                  <c:v>73.04</c:v>
                </c:pt>
                <c:pt idx="109">
                  <c:v>73.27</c:v>
                </c:pt>
                <c:pt idx="110">
                  <c:v>73.51</c:v>
                </c:pt>
                <c:pt idx="111">
                  <c:v>73.79</c:v>
                </c:pt>
                <c:pt idx="112">
                  <c:v>74.02</c:v>
                </c:pt>
                <c:pt idx="113">
                  <c:v>74.26</c:v>
                </c:pt>
                <c:pt idx="114">
                  <c:v>74.54</c:v>
                </c:pt>
                <c:pt idx="115">
                  <c:v>74.77</c:v>
                </c:pt>
                <c:pt idx="116">
                  <c:v>75.01</c:v>
                </c:pt>
                <c:pt idx="117">
                  <c:v>75.29</c:v>
                </c:pt>
                <c:pt idx="118">
                  <c:v>75.52</c:v>
                </c:pt>
                <c:pt idx="119">
                  <c:v>75.76</c:v>
                </c:pt>
                <c:pt idx="120">
                  <c:v>76.04</c:v>
                </c:pt>
                <c:pt idx="121">
                  <c:v>76.27</c:v>
                </c:pt>
                <c:pt idx="122">
                  <c:v>76.51</c:v>
                </c:pt>
                <c:pt idx="123">
                  <c:v>76.79</c:v>
                </c:pt>
                <c:pt idx="124">
                  <c:v>77.02</c:v>
                </c:pt>
                <c:pt idx="125">
                  <c:v>77.26</c:v>
                </c:pt>
                <c:pt idx="126">
                  <c:v>77.54</c:v>
                </c:pt>
                <c:pt idx="127">
                  <c:v>77.77</c:v>
                </c:pt>
                <c:pt idx="128">
                  <c:v>78.01</c:v>
                </c:pt>
                <c:pt idx="129">
                  <c:v>78.29</c:v>
                </c:pt>
                <c:pt idx="130">
                  <c:v>78.52</c:v>
                </c:pt>
                <c:pt idx="131">
                  <c:v>78.76</c:v>
                </c:pt>
                <c:pt idx="132">
                  <c:v>79.04</c:v>
                </c:pt>
                <c:pt idx="133">
                  <c:v>79.27</c:v>
                </c:pt>
                <c:pt idx="134">
                  <c:v>79.52</c:v>
                </c:pt>
                <c:pt idx="135">
                  <c:v>79.75</c:v>
                </c:pt>
                <c:pt idx="136">
                  <c:v>80.03</c:v>
                </c:pt>
                <c:pt idx="137">
                  <c:v>80.27</c:v>
                </c:pt>
                <c:pt idx="138">
                  <c:v>80.5</c:v>
                </c:pt>
                <c:pt idx="139">
                  <c:v>80.79</c:v>
                </c:pt>
                <c:pt idx="140">
                  <c:v>81.03</c:v>
                </c:pt>
                <c:pt idx="141">
                  <c:v>81.26</c:v>
                </c:pt>
                <c:pt idx="142">
                  <c:v>81.54</c:v>
                </c:pt>
                <c:pt idx="143">
                  <c:v>81.78</c:v>
                </c:pt>
                <c:pt idx="144">
                  <c:v>82.01</c:v>
                </c:pt>
                <c:pt idx="145">
                  <c:v>82.29</c:v>
                </c:pt>
                <c:pt idx="146">
                  <c:v>82.53</c:v>
                </c:pt>
                <c:pt idx="147">
                  <c:v>82.76</c:v>
                </c:pt>
                <c:pt idx="148">
                  <c:v>83.04</c:v>
                </c:pt>
                <c:pt idx="149">
                  <c:v>83.28</c:v>
                </c:pt>
                <c:pt idx="150">
                  <c:v>83.51</c:v>
                </c:pt>
                <c:pt idx="151">
                  <c:v>83.79</c:v>
                </c:pt>
                <c:pt idx="152">
                  <c:v>84.03</c:v>
                </c:pt>
                <c:pt idx="153">
                  <c:v>84.26</c:v>
                </c:pt>
                <c:pt idx="154">
                  <c:v>84.54</c:v>
                </c:pt>
                <c:pt idx="155">
                  <c:v>84.78</c:v>
                </c:pt>
                <c:pt idx="156">
                  <c:v>85.01</c:v>
                </c:pt>
                <c:pt idx="157">
                  <c:v>85.28</c:v>
                </c:pt>
                <c:pt idx="158">
                  <c:v>85.52</c:v>
                </c:pt>
                <c:pt idx="159">
                  <c:v>85.75</c:v>
                </c:pt>
                <c:pt idx="160">
                  <c:v>86.03</c:v>
                </c:pt>
                <c:pt idx="161">
                  <c:v>86.27</c:v>
                </c:pt>
                <c:pt idx="162">
                  <c:v>86.5</c:v>
                </c:pt>
                <c:pt idx="163">
                  <c:v>86.78</c:v>
                </c:pt>
                <c:pt idx="164">
                  <c:v>87.02</c:v>
                </c:pt>
                <c:pt idx="165">
                  <c:v>87.25</c:v>
                </c:pt>
                <c:pt idx="166">
                  <c:v>87.53</c:v>
                </c:pt>
                <c:pt idx="167">
                  <c:v>87.77</c:v>
                </c:pt>
                <c:pt idx="168">
                  <c:v>88</c:v>
                </c:pt>
                <c:pt idx="169">
                  <c:v>88.28</c:v>
                </c:pt>
                <c:pt idx="170">
                  <c:v>88.52</c:v>
                </c:pt>
                <c:pt idx="171">
                  <c:v>88.75</c:v>
                </c:pt>
                <c:pt idx="172">
                  <c:v>89.03</c:v>
                </c:pt>
                <c:pt idx="173">
                  <c:v>89.27</c:v>
                </c:pt>
                <c:pt idx="174">
                  <c:v>89.54</c:v>
                </c:pt>
                <c:pt idx="175">
                  <c:v>89.77</c:v>
                </c:pt>
                <c:pt idx="176">
                  <c:v>90.01</c:v>
                </c:pt>
                <c:pt idx="177">
                  <c:v>90.29</c:v>
                </c:pt>
                <c:pt idx="178">
                  <c:v>90.52</c:v>
                </c:pt>
                <c:pt idx="179">
                  <c:v>90.76</c:v>
                </c:pt>
                <c:pt idx="180">
                  <c:v>91.04</c:v>
                </c:pt>
                <c:pt idx="181">
                  <c:v>91.27</c:v>
                </c:pt>
                <c:pt idx="182">
                  <c:v>91.51</c:v>
                </c:pt>
                <c:pt idx="183">
                  <c:v>91.75</c:v>
                </c:pt>
                <c:pt idx="184">
                  <c:v>92.03</c:v>
                </c:pt>
                <c:pt idx="185">
                  <c:v>92.27</c:v>
                </c:pt>
                <c:pt idx="186">
                  <c:v>92.5</c:v>
                </c:pt>
                <c:pt idx="187">
                  <c:v>92.78</c:v>
                </c:pt>
                <c:pt idx="188">
                  <c:v>93.02</c:v>
                </c:pt>
                <c:pt idx="189">
                  <c:v>93.25</c:v>
                </c:pt>
                <c:pt idx="190">
                  <c:v>93.53</c:v>
                </c:pt>
                <c:pt idx="191">
                  <c:v>93.77</c:v>
                </c:pt>
                <c:pt idx="192">
                  <c:v>94.04</c:v>
                </c:pt>
                <c:pt idx="193">
                  <c:v>94.28</c:v>
                </c:pt>
                <c:pt idx="194">
                  <c:v>94.53</c:v>
                </c:pt>
                <c:pt idx="195">
                  <c:v>94.77</c:v>
                </c:pt>
                <c:pt idx="196">
                  <c:v>95</c:v>
                </c:pt>
                <c:pt idx="197">
                  <c:v>95.28</c:v>
                </c:pt>
                <c:pt idx="198">
                  <c:v>95.53</c:v>
                </c:pt>
                <c:pt idx="199">
                  <c:v>95.76</c:v>
                </c:pt>
                <c:pt idx="200">
                  <c:v>96.04</c:v>
                </c:pt>
                <c:pt idx="201">
                  <c:v>96.27</c:v>
                </c:pt>
                <c:pt idx="202">
                  <c:v>96.51</c:v>
                </c:pt>
                <c:pt idx="203">
                  <c:v>96.79</c:v>
                </c:pt>
                <c:pt idx="204">
                  <c:v>97.02</c:v>
                </c:pt>
                <c:pt idx="205">
                  <c:v>97.26</c:v>
                </c:pt>
                <c:pt idx="206">
                  <c:v>97.54</c:v>
                </c:pt>
                <c:pt idx="207">
                  <c:v>97.78</c:v>
                </c:pt>
                <c:pt idx="208">
                  <c:v>98.02</c:v>
                </c:pt>
                <c:pt idx="209">
                  <c:v>98.26</c:v>
                </c:pt>
                <c:pt idx="210">
                  <c:v>98.55</c:v>
                </c:pt>
                <c:pt idx="211">
                  <c:v>98.78</c:v>
                </c:pt>
                <c:pt idx="212">
                  <c:v>99.01</c:v>
                </c:pt>
                <c:pt idx="213">
                  <c:v>99.29</c:v>
                </c:pt>
                <c:pt idx="214">
                  <c:v>99.53</c:v>
                </c:pt>
                <c:pt idx="215">
                  <c:v>99.76</c:v>
                </c:pt>
                <c:pt idx="216">
                  <c:v>100.04</c:v>
                </c:pt>
                <c:pt idx="217">
                  <c:v>100.28</c:v>
                </c:pt>
                <c:pt idx="218">
                  <c:v>100.51</c:v>
                </c:pt>
                <c:pt idx="219">
                  <c:v>100.79</c:v>
                </c:pt>
                <c:pt idx="220">
                  <c:v>101.03</c:v>
                </c:pt>
                <c:pt idx="221">
                  <c:v>101.26</c:v>
                </c:pt>
                <c:pt idx="222">
                  <c:v>101.54</c:v>
                </c:pt>
                <c:pt idx="223">
                  <c:v>101.78</c:v>
                </c:pt>
                <c:pt idx="224">
                  <c:v>102.01</c:v>
                </c:pt>
                <c:pt idx="225">
                  <c:v>102.25</c:v>
                </c:pt>
                <c:pt idx="226">
                  <c:v>102.54</c:v>
                </c:pt>
                <c:pt idx="227">
                  <c:v>102.77</c:v>
                </c:pt>
                <c:pt idx="228">
                  <c:v>103</c:v>
                </c:pt>
                <c:pt idx="229">
                  <c:v>103.29</c:v>
                </c:pt>
                <c:pt idx="230">
                  <c:v>103.52</c:v>
                </c:pt>
                <c:pt idx="231">
                  <c:v>103.75</c:v>
                </c:pt>
                <c:pt idx="232">
                  <c:v>104.04</c:v>
                </c:pt>
                <c:pt idx="233">
                  <c:v>104.27</c:v>
                </c:pt>
                <c:pt idx="234">
                  <c:v>104.5</c:v>
                </c:pt>
                <c:pt idx="235">
                  <c:v>104.79</c:v>
                </c:pt>
                <c:pt idx="236">
                  <c:v>105.02</c:v>
                </c:pt>
                <c:pt idx="237">
                  <c:v>105.25</c:v>
                </c:pt>
                <c:pt idx="238">
                  <c:v>105.53</c:v>
                </c:pt>
                <c:pt idx="239">
                  <c:v>105.77</c:v>
                </c:pt>
                <c:pt idx="240">
                  <c:v>106</c:v>
                </c:pt>
                <c:pt idx="241">
                  <c:v>106.28</c:v>
                </c:pt>
                <c:pt idx="242">
                  <c:v>106.52</c:v>
                </c:pt>
                <c:pt idx="243">
                  <c:v>106.75</c:v>
                </c:pt>
                <c:pt idx="244">
                  <c:v>107.03</c:v>
                </c:pt>
                <c:pt idx="245">
                  <c:v>107.27</c:v>
                </c:pt>
                <c:pt idx="246">
                  <c:v>107.51</c:v>
                </c:pt>
                <c:pt idx="247">
                  <c:v>107.79</c:v>
                </c:pt>
                <c:pt idx="248">
                  <c:v>108.02</c:v>
                </c:pt>
                <c:pt idx="249">
                  <c:v>108.3</c:v>
                </c:pt>
                <c:pt idx="250">
                  <c:v>108.53</c:v>
                </c:pt>
                <c:pt idx="251">
                  <c:v>108.77</c:v>
                </c:pt>
                <c:pt idx="252">
                  <c:v>109.05</c:v>
                </c:pt>
                <c:pt idx="253">
                  <c:v>109.28</c:v>
                </c:pt>
                <c:pt idx="254">
                  <c:v>109.51</c:v>
                </c:pt>
                <c:pt idx="255">
                  <c:v>109.79</c:v>
                </c:pt>
                <c:pt idx="256">
                  <c:v>110.03</c:v>
                </c:pt>
                <c:pt idx="257">
                  <c:v>110.26</c:v>
                </c:pt>
                <c:pt idx="258">
                  <c:v>110.54</c:v>
                </c:pt>
                <c:pt idx="259">
                  <c:v>110.78</c:v>
                </c:pt>
                <c:pt idx="260">
                  <c:v>111.01</c:v>
                </c:pt>
                <c:pt idx="261">
                  <c:v>111.29</c:v>
                </c:pt>
                <c:pt idx="262">
                  <c:v>111.53</c:v>
                </c:pt>
                <c:pt idx="263">
                  <c:v>111.76</c:v>
                </c:pt>
                <c:pt idx="264">
                  <c:v>112.04</c:v>
                </c:pt>
                <c:pt idx="265">
                  <c:v>112.29</c:v>
                </c:pt>
                <c:pt idx="266">
                  <c:v>112.52</c:v>
                </c:pt>
                <c:pt idx="267">
                  <c:v>112.75</c:v>
                </c:pt>
                <c:pt idx="268">
                  <c:v>113.04</c:v>
                </c:pt>
                <c:pt idx="269">
                  <c:v>113.27</c:v>
                </c:pt>
                <c:pt idx="270">
                  <c:v>113.51</c:v>
                </c:pt>
                <c:pt idx="271">
                  <c:v>113.79</c:v>
                </c:pt>
                <c:pt idx="272">
                  <c:v>114.03</c:v>
                </c:pt>
                <c:pt idx="273">
                  <c:v>114.26</c:v>
                </c:pt>
                <c:pt idx="274">
                  <c:v>114.54</c:v>
                </c:pt>
                <c:pt idx="275">
                  <c:v>114.78</c:v>
                </c:pt>
                <c:pt idx="276">
                  <c:v>115.01</c:v>
                </c:pt>
                <c:pt idx="277">
                  <c:v>115.29</c:v>
                </c:pt>
                <c:pt idx="278">
                  <c:v>115.53</c:v>
                </c:pt>
                <c:pt idx="279">
                  <c:v>115.76</c:v>
                </c:pt>
                <c:pt idx="280">
                  <c:v>116.04</c:v>
                </c:pt>
                <c:pt idx="281">
                  <c:v>116.28</c:v>
                </c:pt>
                <c:pt idx="282">
                  <c:v>116.51</c:v>
                </c:pt>
                <c:pt idx="283">
                  <c:v>116.79</c:v>
                </c:pt>
                <c:pt idx="284">
                  <c:v>117.03</c:v>
                </c:pt>
                <c:pt idx="285">
                  <c:v>117.25</c:v>
                </c:pt>
                <c:pt idx="286">
                  <c:v>117.54</c:v>
                </c:pt>
                <c:pt idx="287">
                  <c:v>117.77</c:v>
                </c:pt>
                <c:pt idx="288">
                  <c:v>118.01</c:v>
                </c:pt>
                <c:pt idx="289">
                  <c:v>118.29</c:v>
                </c:pt>
                <c:pt idx="290">
                  <c:v>118.53</c:v>
                </c:pt>
                <c:pt idx="291">
                  <c:v>118.77</c:v>
                </c:pt>
                <c:pt idx="292">
                  <c:v>119</c:v>
                </c:pt>
                <c:pt idx="293">
                  <c:v>119.28</c:v>
                </c:pt>
                <c:pt idx="294">
                  <c:v>119.51</c:v>
                </c:pt>
                <c:pt idx="295">
                  <c:v>119.8</c:v>
                </c:pt>
                <c:pt idx="296">
                  <c:v>120.03</c:v>
                </c:pt>
                <c:pt idx="297">
                  <c:v>120.26</c:v>
                </c:pt>
                <c:pt idx="298">
                  <c:v>120.55</c:v>
                </c:pt>
                <c:pt idx="299">
                  <c:v>120.78</c:v>
                </c:pt>
                <c:pt idx="300">
                  <c:v>121.02</c:v>
                </c:pt>
                <c:pt idx="301">
                  <c:v>121.25</c:v>
                </c:pt>
                <c:pt idx="302">
                  <c:v>121.53</c:v>
                </c:pt>
                <c:pt idx="303">
                  <c:v>121.77</c:v>
                </c:pt>
                <c:pt idx="304">
                  <c:v>122</c:v>
                </c:pt>
                <c:pt idx="305">
                  <c:v>122.27</c:v>
                </c:pt>
                <c:pt idx="306">
                  <c:v>122.51</c:v>
                </c:pt>
                <c:pt idx="307">
                  <c:v>122.79</c:v>
                </c:pt>
                <c:pt idx="308">
                  <c:v>123.03</c:v>
                </c:pt>
                <c:pt idx="309">
                  <c:v>123.27</c:v>
                </c:pt>
                <c:pt idx="310">
                  <c:v>123.5</c:v>
                </c:pt>
                <c:pt idx="311">
                  <c:v>123.78</c:v>
                </c:pt>
                <c:pt idx="312">
                  <c:v>124.01</c:v>
                </c:pt>
                <c:pt idx="313">
                  <c:v>124.29</c:v>
                </c:pt>
                <c:pt idx="314">
                  <c:v>124.53</c:v>
                </c:pt>
                <c:pt idx="315">
                  <c:v>124.76</c:v>
                </c:pt>
                <c:pt idx="316">
                  <c:v>125.04</c:v>
                </c:pt>
                <c:pt idx="317">
                  <c:v>125.28</c:v>
                </c:pt>
                <c:pt idx="318">
                  <c:v>125.51</c:v>
                </c:pt>
                <c:pt idx="319">
                  <c:v>125.79</c:v>
                </c:pt>
                <c:pt idx="320">
                  <c:v>126.03</c:v>
                </c:pt>
                <c:pt idx="321">
                  <c:v>126.26</c:v>
                </c:pt>
                <c:pt idx="322">
                  <c:v>126.54</c:v>
                </c:pt>
                <c:pt idx="323">
                  <c:v>126.78</c:v>
                </c:pt>
                <c:pt idx="324">
                  <c:v>127.02</c:v>
                </c:pt>
                <c:pt idx="325">
                  <c:v>127.25</c:v>
                </c:pt>
                <c:pt idx="326">
                  <c:v>127.54</c:v>
                </c:pt>
                <c:pt idx="327">
                  <c:v>127.77</c:v>
                </c:pt>
                <c:pt idx="328">
                  <c:v>128</c:v>
                </c:pt>
                <c:pt idx="329">
                  <c:v>128.29</c:v>
                </c:pt>
                <c:pt idx="330">
                  <c:v>128.52</c:v>
                </c:pt>
                <c:pt idx="331">
                  <c:v>128.76</c:v>
                </c:pt>
                <c:pt idx="332">
                  <c:v>129.04</c:v>
                </c:pt>
                <c:pt idx="333">
                  <c:v>129.27</c:v>
                </c:pt>
                <c:pt idx="334">
                  <c:v>129.51</c:v>
                </c:pt>
                <c:pt idx="335">
                  <c:v>129.79</c:v>
                </c:pt>
                <c:pt idx="336">
                  <c:v>130.03</c:v>
                </c:pt>
                <c:pt idx="337">
                  <c:v>130.26</c:v>
                </c:pt>
                <c:pt idx="338">
                  <c:v>130.54</c:v>
                </c:pt>
                <c:pt idx="339">
                  <c:v>130.78</c:v>
                </c:pt>
                <c:pt idx="340">
                  <c:v>131.01</c:v>
                </c:pt>
                <c:pt idx="341">
                  <c:v>131.29</c:v>
                </c:pt>
                <c:pt idx="342">
                  <c:v>131.53</c:v>
                </c:pt>
                <c:pt idx="343">
                  <c:v>131.76</c:v>
                </c:pt>
                <c:pt idx="344">
                  <c:v>132.04</c:v>
                </c:pt>
                <c:pt idx="345">
                  <c:v>132.28</c:v>
                </c:pt>
                <c:pt idx="346">
                  <c:v>132.51</c:v>
                </c:pt>
                <c:pt idx="347">
                  <c:v>132.76</c:v>
                </c:pt>
                <c:pt idx="348">
                  <c:v>133.04</c:v>
                </c:pt>
                <c:pt idx="349">
                  <c:v>133.27</c:v>
                </c:pt>
                <c:pt idx="350">
                  <c:v>133.51</c:v>
                </c:pt>
                <c:pt idx="351">
                  <c:v>133.78</c:v>
                </c:pt>
                <c:pt idx="352">
                  <c:v>134.01</c:v>
                </c:pt>
                <c:pt idx="353">
                  <c:v>134.25</c:v>
                </c:pt>
                <c:pt idx="354">
                  <c:v>134.53</c:v>
                </c:pt>
                <c:pt idx="355">
                  <c:v>134.77</c:v>
                </c:pt>
                <c:pt idx="356">
                  <c:v>135</c:v>
                </c:pt>
                <c:pt idx="357">
                  <c:v>135.28</c:v>
                </c:pt>
                <c:pt idx="358">
                  <c:v>135.53</c:v>
                </c:pt>
                <c:pt idx="359">
                  <c:v>135.76</c:v>
                </c:pt>
                <c:pt idx="360">
                  <c:v>136.04</c:v>
                </c:pt>
                <c:pt idx="361">
                  <c:v>136.28</c:v>
                </c:pt>
                <c:pt idx="362">
                  <c:v>136.51</c:v>
                </c:pt>
                <c:pt idx="363">
                  <c:v>136.8</c:v>
                </c:pt>
                <c:pt idx="364">
                  <c:v>137.02</c:v>
                </c:pt>
                <c:pt idx="365">
                  <c:v>137.26</c:v>
                </c:pt>
                <c:pt idx="366">
                  <c:v>137.54</c:v>
                </c:pt>
                <c:pt idx="367">
                  <c:v>137.78</c:v>
                </c:pt>
                <c:pt idx="368">
                  <c:v>138.01</c:v>
                </c:pt>
                <c:pt idx="369">
                  <c:v>138.25</c:v>
                </c:pt>
                <c:pt idx="370">
                  <c:v>138.53</c:v>
                </c:pt>
                <c:pt idx="371">
                  <c:v>138.77</c:v>
                </c:pt>
                <c:pt idx="372">
                  <c:v>139</c:v>
                </c:pt>
                <c:pt idx="373">
                  <c:v>139.28</c:v>
                </c:pt>
                <c:pt idx="374">
                  <c:v>139.52</c:v>
                </c:pt>
                <c:pt idx="375">
                  <c:v>139.76</c:v>
                </c:pt>
                <c:pt idx="376">
                  <c:v>140.04</c:v>
                </c:pt>
                <c:pt idx="377">
                  <c:v>140.27</c:v>
                </c:pt>
                <c:pt idx="378">
                  <c:v>140.51</c:v>
                </c:pt>
                <c:pt idx="379">
                  <c:v>140.79</c:v>
                </c:pt>
                <c:pt idx="380">
                  <c:v>141.03</c:v>
                </c:pt>
                <c:pt idx="381">
                  <c:v>141.26</c:v>
                </c:pt>
                <c:pt idx="382">
                  <c:v>141.55</c:v>
                </c:pt>
                <c:pt idx="383">
                  <c:v>141.78</c:v>
                </c:pt>
                <c:pt idx="384">
                  <c:v>142.01</c:v>
                </c:pt>
                <c:pt idx="385">
                  <c:v>142.29</c:v>
                </c:pt>
                <c:pt idx="386">
                  <c:v>142.52</c:v>
                </c:pt>
                <c:pt idx="387">
                  <c:v>142.76</c:v>
                </c:pt>
                <c:pt idx="388">
                  <c:v>143.04</c:v>
                </c:pt>
                <c:pt idx="389">
                  <c:v>143.27</c:v>
                </c:pt>
                <c:pt idx="390">
                  <c:v>143.51</c:v>
                </c:pt>
                <c:pt idx="391">
                  <c:v>143.79</c:v>
                </c:pt>
                <c:pt idx="392">
                  <c:v>144.03</c:v>
                </c:pt>
                <c:pt idx="393">
                  <c:v>144.26</c:v>
                </c:pt>
                <c:pt idx="394">
                  <c:v>144.54</c:v>
                </c:pt>
                <c:pt idx="395">
                  <c:v>144.78</c:v>
                </c:pt>
                <c:pt idx="396">
                  <c:v>145.01</c:v>
                </c:pt>
                <c:pt idx="397">
                  <c:v>145.29</c:v>
                </c:pt>
                <c:pt idx="398">
                  <c:v>145.53</c:v>
                </c:pt>
                <c:pt idx="399">
                  <c:v>145.76</c:v>
                </c:pt>
                <c:pt idx="400">
                  <c:v>146.04</c:v>
                </c:pt>
                <c:pt idx="401">
                  <c:v>146.28</c:v>
                </c:pt>
                <c:pt idx="402">
                  <c:v>146.51</c:v>
                </c:pt>
                <c:pt idx="403">
                  <c:v>146.79</c:v>
                </c:pt>
                <c:pt idx="404">
                  <c:v>147.03</c:v>
                </c:pt>
                <c:pt idx="405">
                  <c:v>147.27</c:v>
                </c:pt>
                <c:pt idx="406">
                  <c:v>147.51</c:v>
                </c:pt>
                <c:pt idx="407">
                  <c:v>147.79</c:v>
                </c:pt>
                <c:pt idx="408">
                  <c:v>148.03</c:v>
                </c:pt>
                <c:pt idx="409">
                  <c:v>148.26</c:v>
                </c:pt>
                <c:pt idx="410">
                  <c:v>148.55</c:v>
                </c:pt>
                <c:pt idx="411">
                  <c:v>148.78</c:v>
                </c:pt>
                <c:pt idx="412">
                  <c:v>149.01</c:v>
                </c:pt>
                <c:pt idx="413">
                  <c:v>149.29</c:v>
                </c:pt>
                <c:pt idx="414">
                  <c:v>149.52</c:v>
                </c:pt>
                <c:pt idx="415">
                  <c:v>149.8</c:v>
                </c:pt>
                <c:pt idx="416">
                  <c:v>150.03</c:v>
                </c:pt>
                <c:pt idx="417">
                  <c:v>150.27</c:v>
                </c:pt>
                <c:pt idx="418">
                  <c:v>150.55</c:v>
                </c:pt>
                <c:pt idx="419">
                  <c:v>150.78</c:v>
                </c:pt>
                <c:pt idx="420">
                  <c:v>151.02</c:v>
                </c:pt>
                <c:pt idx="421">
                  <c:v>151.3</c:v>
                </c:pt>
                <c:pt idx="422">
                  <c:v>151.53</c:v>
                </c:pt>
                <c:pt idx="423">
                  <c:v>151.77</c:v>
                </c:pt>
                <c:pt idx="424">
                  <c:v>152.05</c:v>
                </c:pt>
                <c:pt idx="425">
                  <c:v>152.29</c:v>
                </c:pt>
                <c:pt idx="426">
                  <c:v>152.52</c:v>
                </c:pt>
                <c:pt idx="427">
                  <c:v>152.76</c:v>
                </c:pt>
                <c:pt idx="428">
                  <c:v>153.04</c:v>
                </c:pt>
                <c:pt idx="429">
                  <c:v>153.27</c:v>
                </c:pt>
                <c:pt idx="430">
                  <c:v>153.51</c:v>
                </c:pt>
                <c:pt idx="431">
                  <c:v>153.79</c:v>
                </c:pt>
                <c:pt idx="432">
                  <c:v>154.02</c:v>
                </c:pt>
                <c:pt idx="433">
                  <c:v>154.26</c:v>
                </c:pt>
                <c:pt idx="434">
                  <c:v>154.54</c:v>
                </c:pt>
                <c:pt idx="435">
                  <c:v>154.77</c:v>
                </c:pt>
                <c:pt idx="436">
                  <c:v>155.01</c:v>
                </c:pt>
                <c:pt idx="437">
                  <c:v>155.29</c:v>
                </c:pt>
                <c:pt idx="438">
                  <c:v>155.52</c:v>
                </c:pt>
                <c:pt idx="439">
                  <c:v>155.76</c:v>
                </c:pt>
                <c:pt idx="440">
                  <c:v>156.03</c:v>
                </c:pt>
                <c:pt idx="441">
                  <c:v>156.27</c:v>
                </c:pt>
                <c:pt idx="442">
                  <c:v>156.55</c:v>
                </c:pt>
                <c:pt idx="443">
                  <c:v>156.78</c:v>
                </c:pt>
                <c:pt idx="444">
                  <c:v>157.01</c:v>
                </c:pt>
                <c:pt idx="445">
                  <c:v>157.3</c:v>
                </c:pt>
                <c:pt idx="446">
                  <c:v>157.54</c:v>
                </c:pt>
                <c:pt idx="447">
                  <c:v>157.77</c:v>
                </c:pt>
                <c:pt idx="448">
                  <c:v>158.01</c:v>
                </c:pt>
                <c:pt idx="449">
                  <c:v>158.29</c:v>
                </c:pt>
                <c:pt idx="450">
                  <c:v>158.52</c:v>
                </c:pt>
                <c:pt idx="451">
                  <c:v>158.76</c:v>
                </c:pt>
                <c:pt idx="452">
                  <c:v>159.04</c:v>
                </c:pt>
                <c:pt idx="453">
                  <c:v>159.27</c:v>
                </c:pt>
                <c:pt idx="454">
                  <c:v>159.51</c:v>
                </c:pt>
                <c:pt idx="455">
                  <c:v>159.8</c:v>
                </c:pt>
                <c:pt idx="456">
                  <c:v>160.02</c:v>
                </c:pt>
                <c:pt idx="457">
                  <c:v>160.26</c:v>
                </c:pt>
                <c:pt idx="458">
                  <c:v>160.54</c:v>
                </c:pt>
                <c:pt idx="459">
                  <c:v>160.77</c:v>
                </c:pt>
                <c:pt idx="460">
                  <c:v>161.01</c:v>
                </c:pt>
                <c:pt idx="461">
                  <c:v>161.29</c:v>
                </c:pt>
                <c:pt idx="462">
                  <c:v>161.51</c:v>
                </c:pt>
                <c:pt idx="463">
                  <c:v>161.8</c:v>
                </c:pt>
                <c:pt idx="464">
                  <c:v>162.03</c:v>
                </c:pt>
                <c:pt idx="465">
                  <c:v>162.26</c:v>
                </c:pt>
                <c:pt idx="466">
                  <c:v>162.51</c:v>
                </c:pt>
                <c:pt idx="467">
                  <c:v>162.79</c:v>
                </c:pt>
                <c:pt idx="468">
                  <c:v>163.02</c:v>
                </c:pt>
                <c:pt idx="469">
                  <c:v>163.26</c:v>
                </c:pt>
                <c:pt idx="470">
                  <c:v>163.54</c:v>
                </c:pt>
                <c:pt idx="471">
                  <c:v>163.77</c:v>
                </c:pt>
                <c:pt idx="472">
                  <c:v>164.01</c:v>
                </c:pt>
                <c:pt idx="473">
                  <c:v>164.29</c:v>
                </c:pt>
                <c:pt idx="474">
                  <c:v>164.52</c:v>
                </c:pt>
                <c:pt idx="475">
                  <c:v>164.76</c:v>
                </c:pt>
                <c:pt idx="476">
                  <c:v>165.04</c:v>
                </c:pt>
                <c:pt idx="477">
                  <c:v>165.27</c:v>
                </c:pt>
                <c:pt idx="478">
                  <c:v>165.51</c:v>
                </c:pt>
                <c:pt idx="479">
                  <c:v>165.79</c:v>
                </c:pt>
                <c:pt idx="480">
                  <c:v>166.02</c:v>
                </c:pt>
                <c:pt idx="481">
                  <c:v>166.26</c:v>
                </c:pt>
                <c:pt idx="482">
                  <c:v>166.54</c:v>
                </c:pt>
                <c:pt idx="483">
                  <c:v>166.78</c:v>
                </c:pt>
                <c:pt idx="484">
                  <c:v>167.01</c:v>
                </c:pt>
                <c:pt idx="485">
                  <c:v>167.3</c:v>
                </c:pt>
                <c:pt idx="486">
                  <c:v>167.54</c:v>
                </c:pt>
                <c:pt idx="487">
                  <c:v>167.77</c:v>
                </c:pt>
                <c:pt idx="488">
                  <c:v>168.01</c:v>
                </c:pt>
                <c:pt idx="489">
                  <c:v>168.29</c:v>
                </c:pt>
                <c:pt idx="490">
                  <c:v>168.52</c:v>
                </c:pt>
                <c:pt idx="491">
                  <c:v>168.76</c:v>
                </c:pt>
                <c:pt idx="492">
                  <c:v>169.04</c:v>
                </c:pt>
                <c:pt idx="493">
                  <c:v>169.27</c:v>
                </c:pt>
                <c:pt idx="494">
                  <c:v>169.51</c:v>
                </c:pt>
                <c:pt idx="495">
                  <c:v>169.8</c:v>
                </c:pt>
                <c:pt idx="496">
                  <c:v>170.03</c:v>
                </c:pt>
                <c:pt idx="497">
                  <c:v>170.26</c:v>
                </c:pt>
                <c:pt idx="498">
                  <c:v>170.55</c:v>
                </c:pt>
                <c:pt idx="499">
                  <c:v>170.79</c:v>
                </c:pt>
                <c:pt idx="500">
                  <c:v>171.02</c:v>
                </c:pt>
                <c:pt idx="501">
                  <c:v>171.26</c:v>
                </c:pt>
                <c:pt idx="502">
                  <c:v>171.54</c:v>
                </c:pt>
                <c:pt idx="503">
                  <c:v>171.77</c:v>
                </c:pt>
                <c:pt idx="504">
                  <c:v>172.01</c:v>
                </c:pt>
                <c:pt idx="505">
                  <c:v>172.29</c:v>
                </c:pt>
                <c:pt idx="506">
                  <c:v>172.53</c:v>
                </c:pt>
                <c:pt idx="507">
                  <c:v>172.77</c:v>
                </c:pt>
                <c:pt idx="508">
                  <c:v>173.05</c:v>
                </c:pt>
                <c:pt idx="509">
                  <c:v>173.28</c:v>
                </c:pt>
                <c:pt idx="510">
                  <c:v>173.52</c:v>
                </c:pt>
                <c:pt idx="511">
                  <c:v>173.8</c:v>
                </c:pt>
                <c:pt idx="512">
                  <c:v>174.03</c:v>
                </c:pt>
                <c:pt idx="513">
                  <c:v>174.27</c:v>
                </c:pt>
                <c:pt idx="514">
                  <c:v>174.55</c:v>
                </c:pt>
                <c:pt idx="515">
                  <c:v>174.78</c:v>
                </c:pt>
                <c:pt idx="516">
                  <c:v>175.02</c:v>
                </c:pt>
                <c:pt idx="517">
                  <c:v>175.3</c:v>
                </c:pt>
                <c:pt idx="518">
                  <c:v>175.53</c:v>
                </c:pt>
                <c:pt idx="519">
                  <c:v>175.77</c:v>
                </c:pt>
                <c:pt idx="520">
                  <c:v>176.05</c:v>
                </c:pt>
                <c:pt idx="521">
                  <c:v>176.28</c:v>
                </c:pt>
                <c:pt idx="522">
                  <c:v>176.51</c:v>
                </c:pt>
                <c:pt idx="523">
                  <c:v>176.79</c:v>
                </c:pt>
                <c:pt idx="524">
                  <c:v>177.02</c:v>
                </c:pt>
                <c:pt idx="525">
                  <c:v>177.26</c:v>
                </c:pt>
                <c:pt idx="526">
                  <c:v>177.55</c:v>
                </c:pt>
                <c:pt idx="527">
                  <c:v>177.78</c:v>
                </c:pt>
                <c:pt idx="528">
                  <c:v>178.01</c:v>
                </c:pt>
                <c:pt idx="529">
                  <c:v>178.3</c:v>
                </c:pt>
                <c:pt idx="530">
                  <c:v>178.54</c:v>
                </c:pt>
                <c:pt idx="531">
                  <c:v>178.77</c:v>
                </c:pt>
                <c:pt idx="532">
                  <c:v>179.01</c:v>
                </c:pt>
                <c:pt idx="533">
                  <c:v>179.28</c:v>
                </c:pt>
                <c:pt idx="534">
                  <c:v>179.51</c:v>
                </c:pt>
                <c:pt idx="535">
                  <c:v>179.76</c:v>
                </c:pt>
                <c:pt idx="536">
                  <c:v>180.04</c:v>
                </c:pt>
                <c:pt idx="537">
                  <c:v>180.27</c:v>
                </c:pt>
                <c:pt idx="538">
                  <c:v>180.51</c:v>
                </c:pt>
                <c:pt idx="539">
                  <c:v>180.79</c:v>
                </c:pt>
                <c:pt idx="540">
                  <c:v>181.02</c:v>
                </c:pt>
                <c:pt idx="541">
                  <c:v>181.26</c:v>
                </c:pt>
                <c:pt idx="542">
                  <c:v>181.54</c:v>
                </c:pt>
                <c:pt idx="543">
                  <c:v>181.77</c:v>
                </c:pt>
                <c:pt idx="544">
                  <c:v>182.01</c:v>
                </c:pt>
                <c:pt idx="545">
                  <c:v>182.29</c:v>
                </c:pt>
                <c:pt idx="546">
                  <c:v>182.52</c:v>
                </c:pt>
                <c:pt idx="547">
                  <c:v>182.75</c:v>
                </c:pt>
                <c:pt idx="548">
                  <c:v>183.03</c:v>
                </c:pt>
                <c:pt idx="549">
                  <c:v>183.27</c:v>
                </c:pt>
                <c:pt idx="550">
                  <c:v>183.54</c:v>
                </c:pt>
                <c:pt idx="551">
                  <c:v>183.77</c:v>
                </c:pt>
                <c:pt idx="552">
                  <c:v>184</c:v>
                </c:pt>
                <c:pt idx="553">
                  <c:v>184.28</c:v>
                </c:pt>
                <c:pt idx="554">
                  <c:v>184.52</c:v>
                </c:pt>
                <c:pt idx="555">
                  <c:v>184.75</c:v>
                </c:pt>
                <c:pt idx="556">
                  <c:v>185.03</c:v>
                </c:pt>
                <c:pt idx="557">
                  <c:v>185.27</c:v>
                </c:pt>
                <c:pt idx="558">
                  <c:v>185.5</c:v>
                </c:pt>
                <c:pt idx="559">
                  <c:v>185.78</c:v>
                </c:pt>
                <c:pt idx="560">
                  <c:v>186.02</c:v>
                </c:pt>
                <c:pt idx="561">
                  <c:v>186.25</c:v>
                </c:pt>
                <c:pt idx="562">
                  <c:v>186.54</c:v>
                </c:pt>
                <c:pt idx="563">
                  <c:v>186.78</c:v>
                </c:pt>
                <c:pt idx="564">
                  <c:v>187.01</c:v>
                </c:pt>
                <c:pt idx="565">
                  <c:v>187.26</c:v>
                </c:pt>
                <c:pt idx="566">
                  <c:v>187.54</c:v>
                </c:pt>
                <c:pt idx="567">
                  <c:v>187.77</c:v>
                </c:pt>
                <c:pt idx="568">
                  <c:v>188.01</c:v>
                </c:pt>
                <c:pt idx="569">
                  <c:v>188.29</c:v>
                </c:pt>
                <c:pt idx="570">
                  <c:v>188.52</c:v>
                </c:pt>
                <c:pt idx="571">
                  <c:v>188.76</c:v>
                </c:pt>
                <c:pt idx="572">
                  <c:v>189.04</c:v>
                </c:pt>
                <c:pt idx="573">
                  <c:v>189.27</c:v>
                </c:pt>
                <c:pt idx="574">
                  <c:v>189.52</c:v>
                </c:pt>
                <c:pt idx="575">
                  <c:v>189.8</c:v>
                </c:pt>
                <c:pt idx="576">
                  <c:v>190.03</c:v>
                </c:pt>
                <c:pt idx="577">
                  <c:v>190.27</c:v>
                </c:pt>
                <c:pt idx="578">
                  <c:v>190.55</c:v>
                </c:pt>
                <c:pt idx="579">
                  <c:v>190.78</c:v>
                </c:pt>
                <c:pt idx="580">
                  <c:v>191.02</c:v>
                </c:pt>
                <c:pt idx="581">
                  <c:v>191.3</c:v>
                </c:pt>
                <c:pt idx="582">
                  <c:v>191.53</c:v>
                </c:pt>
                <c:pt idx="583">
                  <c:v>191.77</c:v>
                </c:pt>
                <c:pt idx="584">
                  <c:v>192.05</c:v>
                </c:pt>
                <c:pt idx="585">
                  <c:v>192.28</c:v>
                </c:pt>
                <c:pt idx="586">
                  <c:v>192.51</c:v>
                </c:pt>
                <c:pt idx="587">
                  <c:v>192.79</c:v>
                </c:pt>
                <c:pt idx="588">
                  <c:v>193.03</c:v>
                </c:pt>
                <c:pt idx="589">
                  <c:v>193.26</c:v>
                </c:pt>
                <c:pt idx="590">
                  <c:v>193.54</c:v>
                </c:pt>
                <c:pt idx="591">
                  <c:v>193.78</c:v>
                </c:pt>
                <c:pt idx="592">
                  <c:v>194.01</c:v>
                </c:pt>
                <c:pt idx="593">
                  <c:v>194.28</c:v>
                </c:pt>
                <c:pt idx="594">
                  <c:v>194.52</c:v>
                </c:pt>
                <c:pt idx="595">
                  <c:v>194.75</c:v>
                </c:pt>
                <c:pt idx="596">
                  <c:v>195.03</c:v>
                </c:pt>
                <c:pt idx="597">
                  <c:v>195.27</c:v>
                </c:pt>
                <c:pt idx="598">
                  <c:v>195.5</c:v>
                </c:pt>
                <c:pt idx="599">
                  <c:v>195.78</c:v>
                </c:pt>
                <c:pt idx="600">
                  <c:v>196.02</c:v>
                </c:pt>
                <c:pt idx="601">
                  <c:v>196.25</c:v>
                </c:pt>
                <c:pt idx="602">
                  <c:v>196.53</c:v>
                </c:pt>
                <c:pt idx="603">
                  <c:v>196.77</c:v>
                </c:pt>
                <c:pt idx="604">
                  <c:v>197</c:v>
                </c:pt>
                <c:pt idx="605">
                  <c:v>197.28</c:v>
                </c:pt>
                <c:pt idx="606">
                  <c:v>197.53</c:v>
                </c:pt>
                <c:pt idx="607">
                  <c:v>197.76</c:v>
                </c:pt>
                <c:pt idx="608">
                  <c:v>198.04</c:v>
                </c:pt>
                <c:pt idx="609">
                  <c:v>198.28</c:v>
                </c:pt>
                <c:pt idx="610">
                  <c:v>198.51</c:v>
                </c:pt>
                <c:pt idx="611">
                  <c:v>198.79</c:v>
                </c:pt>
                <c:pt idx="612">
                  <c:v>199.03</c:v>
                </c:pt>
                <c:pt idx="613">
                  <c:v>199.26</c:v>
                </c:pt>
                <c:pt idx="614">
                  <c:v>199.55</c:v>
                </c:pt>
                <c:pt idx="615">
                  <c:v>199.78</c:v>
                </c:pt>
                <c:pt idx="616">
                  <c:v>200.02</c:v>
                </c:pt>
                <c:pt idx="617">
                  <c:v>200.3</c:v>
                </c:pt>
                <c:pt idx="618">
                  <c:v>200.52</c:v>
                </c:pt>
                <c:pt idx="619">
                  <c:v>200.76</c:v>
                </c:pt>
                <c:pt idx="620">
                  <c:v>201.04</c:v>
                </c:pt>
                <c:pt idx="621">
                  <c:v>201.27</c:v>
                </c:pt>
                <c:pt idx="622">
                  <c:v>201.51</c:v>
                </c:pt>
                <c:pt idx="623">
                  <c:v>201.79</c:v>
                </c:pt>
                <c:pt idx="624">
                  <c:v>202.02</c:v>
                </c:pt>
                <c:pt idx="625">
                  <c:v>202.26</c:v>
                </c:pt>
                <c:pt idx="626">
                  <c:v>202.5</c:v>
                </c:pt>
                <c:pt idx="627">
                  <c:v>202.78</c:v>
                </c:pt>
                <c:pt idx="628">
                  <c:v>203.02</c:v>
                </c:pt>
                <c:pt idx="629">
                  <c:v>203.3</c:v>
                </c:pt>
                <c:pt idx="630">
                  <c:v>203.55</c:v>
                </c:pt>
                <c:pt idx="631">
                  <c:v>203.78</c:v>
                </c:pt>
                <c:pt idx="632">
                  <c:v>204.02</c:v>
                </c:pt>
                <c:pt idx="633">
                  <c:v>204.25</c:v>
                </c:pt>
                <c:pt idx="634">
                  <c:v>204.53</c:v>
                </c:pt>
                <c:pt idx="635">
                  <c:v>204.77</c:v>
                </c:pt>
                <c:pt idx="636">
                  <c:v>205</c:v>
                </c:pt>
                <c:pt idx="637">
                  <c:v>205.28</c:v>
                </c:pt>
                <c:pt idx="638">
                  <c:v>205.52</c:v>
                </c:pt>
                <c:pt idx="639">
                  <c:v>205.75</c:v>
                </c:pt>
                <c:pt idx="640">
                  <c:v>206.03</c:v>
                </c:pt>
                <c:pt idx="641">
                  <c:v>206.27</c:v>
                </c:pt>
                <c:pt idx="642">
                  <c:v>206.5</c:v>
                </c:pt>
                <c:pt idx="643">
                  <c:v>206.78</c:v>
                </c:pt>
                <c:pt idx="644">
                  <c:v>207.02</c:v>
                </c:pt>
                <c:pt idx="645">
                  <c:v>207.26</c:v>
                </c:pt>
                <c:pt idx="646">
                  <c:v>207.54</c:v>
                </c:pt>
                <c:pt idx="647">
                  <c:v>207.78</c:v>
                </c:pt>
                <c:pt idx="648">
                  <c:v>208.01</c:v>
                </c:pt>
                <c:pt idx="649">
                  <c:v>208.29</c:v>
                </c:pt>
                <c:pt idx="650">
                  <c:v>208.53</c:v>
                </c:pt>
                <c:pt idx="651">
                  <c:v>208.76</c:v>
                </c:pt>
                <c:pt idx="652">
                  <c:v>209.04</c:v>
                </c:pt>
                <c:pt idx="653">
                  <c:v>209.27</c:v>
                </c:pt>
                <c:pt idx="654">
                  <c:v>209.51</c:v>
                </c:pt>
                <c:pt idx="655">
                  <c:v>209.79</c:v>
                </c:pt>
                <c:pt idx="656">
                  <c:v>210.02</c:v>
                </c:pt>
                <c:pt idx="657">
                  <c:v>210.26</c:v>
                </c:pt>
                <c:pt idx="658">
                  <c:v>210.54</c:v>
                </c:pt>
                <c:pt idx="659">
                  <c:v>210.77</c:v>
                </c:pt>
                <c:pt idx="660">
                  <c:v>211.01</c:v>
                </c:pt>
                <c:pt idx="661">
                  <c:v>211.29</c:v>
                </c:pt>
                <c:pt idx="662">
                  <c:v>211.52</c:v>
                </c:pt>
                <c:pt idx="663">
                  <c:v>211.76</c:v>
                </c:pt>
                <c:pt idx="664">
                  <c:v>212.04</c:v>
                </c:pt>
                <c:pt idx="665">
                  <c:v>212.27</c:v>
                </c:pt>
                <c:pt idx="666">
                  <c:v>212.53</c:v>
                </c:pt>
                <c:pt idx="667">
                  <c:v>212.76</c:v>
                </c:pt>
                <c:pt idx="668">
                  <c:v>213.04</c:v>
                </c:pt>
                <c:pt idx="669">
                  <c:v>213.28</c:v>
                </c:pt>
                <c:pt idx="670">
                  <c:v>213.51</c:v>
                </c:pt>
                <c:pt idx="671">
                  <c:v>213.79</c:v>
                </c:pt>
                <c:pt idx="672">
                  <c:v>214.04</c:v>
                </c:pt>
                <c:pt idx="673">
                  <c:v>214.27</c:v>
                </c:pt>
                <c:pt idx="674">
                  <c:v>214.51</c:v>
                </c:pt>
                <c:pt idx="675">
                  <c:v>214.79</c:v>
                </c:pt>
                <c:pt idx="676">
                  <c:v>215.02</c:v>
                </c:pt>
                <c:pt idx="677">
                  <c:v>215.26</c:v>
                </c:pt>
                <c:pt idx="678">
                  <c:v>215.54</c:v>
                </c:pt>
                <c:pt idx="679">
                  <c:v>215.77</c:v>
                </c:pt>
                <c:pt idx="680">
                  <c:v>216.01</c:v>
                </c:pt>
                <c:pt idx="681">
                  <c:v>216.26</c:v>
                </c:pt>
                <c:pt idx="682">
                  <c:v>216.54</c:v>
                </c:pt>
                <c:pt idx="683">
                  <c:v>216.77</c:v>
                </c:pt>
                <c:pt idx="684">
                  <c:v>217.01</c:v>
                </c:pt>
                <c:pt idx="685">
                  <c:v>217.29</c:v>
                </c:pt>
                <c:pt idx="686">
                  <c:v>217.53</c:v>
                </c:pt>
                <c:pt idx="687">
                  <c:v>217.77</c:v>
                </c:pt>
                <c:pt idx="688">
                  <c:v>218</c:v>
                </c:pt>
                <c:pt idx="689">
                  <c:v>218.28</c:v>
                </c:pt>
                <c:pt idx="690">
                  <c:v>218.52</c:v>
                </c:pt>
                <c:pt idx="691">
                  <c:v>218.75</c:v>
                </c:pt>
                <c:pt idx="692">
                  <c:v>219.03</c:v>
                </c:pt>
                <c:pt idx="693">
                  <c:v>219.27</c:v>
                </c:pt>
                <c:pt idx="694">
                  <c:v>219.51</c:v>
                </c:pt>
                <c:pt idx="695">
                  <c:v>219.79</c:v>
                </c:pt>
                <c:pt idx="696">
                  <c:v>220.03</c:v>
                </c:pt>
                <c:pt idx="697">
                  <c:v>220.26</c:v>
                </c:pt>
                <c:pt idx="698">
                  <c:v>220.54</c:v>
                </c:pt>
                <c:pt idx="699">
                  <c:v>220.78</c:v>
                </c:pt>
                <c:pt idx="700">
                  <c:v>221.01</c:v>
                </c:pt>
                <c:pt idx="701">
                  <c:v>221.3</c:v>
                </c:pt>
                <c:pt idx="702">
                  <c:v>221.53</c:v>
                </c:pt>
                <c:pt idx="703">
                  <c:v>221.76</c:v>
                </c:pt>
                <c:pt idx="704">
                  <c:v>222.05</c:v>
                </c:pt>
                <c:pt idx="705">
                  <c:v>222.28</c:v>
                </c:pt>
                <c:pt idx="706">
                  <c:v>222.52</c:v>
                </c:pt>
                <c:pt idx="707">
                  <c:v>222.76</c:v>
                </c:pt>
                <c:pt idx="708">
                  <c:v>223.04</c:v>
                </c:pt>
                <c:pt idx="709">
                  <c:v>223.27</c:v>
                </c:pt>
                <c:pt idx="710">
                  <c:v>223.51</c:v>
                </c:pt>
                <c:pt idx="711">
                  <c:v>223.79</c:v>
                </c:pt>
                <c:pt idx="712">
                  <c:v>224.02</c:v>
                </c:pt>
                <c:pt idx="713">
                  <c:v>224.26</c:v>
                </c:pt>
                <c:pt idx="714">
                  <c:v>224.54</c:v>
                </c:pt>
                <c:pt idx="715">
                  <c:v>224.78</c:v>
                </c:pt>
                <c:pt idx="716">
                  <c:v>225.02</c:v>
                </c:pt>
                <c:pt idx="717">
                  <c:v>225.25</c:v>
                </c:pt>
                <c:pt idx="718">
                  <c:v>225.54</c:v>
                </c:pt>
                <c:pt idx="719">
                  <c:v>225.78</c:v>
                </c:pt>
                <c:pt idx="720">
                  <c:v>226.01</c:v>
                </c:pt>
                <c:pt idx="721">
                  <c:v>226.25</c:v>
                </c:pt>
                <c:pt idx="722">
                  <c:v>226.54</c:v>
                </c:pt>
                <c:pt idx="723">
                  <c:v>226.77</c:v>
                </c:pt>
                <c:pt idx="724">
                  <c:v>227.01</c:v>
                </c:pt>
                <c:pt idx="725">
                  <c:v>227.29</c:v>
                </c:pt>
                <c:pt idx="726">
                  <c:v>227.51</c:v>
                </c:pt>
                <c:pt idx="727">
                  <c:v>227.79</c:v>
                </c:pt>
                <c:pt idx="728">
                  <c:v>228.03</c:v>
                </c:pt>
                <c:pt idx="729">
                  <c:v>228.27</c:v>
                </c:pt>
                <c:pt idx="730">
                  <c:v>228.51</c:v>
                </c:pt>
                <c:pt idx="731">
                  <c:v>228.79</c:v>
                </c:pt>
                <c:pt idx="732">
                  <c:v>229.02</c:v>
                </c:pt>
                <c:pt idx="733">
                  <c:v>229.26</c:v>
                </c:pt>
                <c:pt idx="734">
                  <c:v>229.54</c:v>
                </c:pt>
                <c:pt idx="735">
                  <c:v>229.77</c:v>
                </c:pt>
                <c:pt idx="736">
                  <c:v>230.01</c:v>
                </c:pt>
                <c:pt idx="737">
                  <c:v>230.29</c:v>
                </c:pt>
                <c:pt idx="738">
                  <c:v>230.52</c:v>
                </c:pt>
                <c:pt idx="739">
                  <c:v>230.76</c:v>
                </c:pt>
                <c:pt idx="740">
                  <c:v>231.05</c:v>
                </c:pt>
                <c:pt idx="741">
                  <c:v>231.28</c:v>
                </c:pt>
                <c:pt idx="742">
                  <c:v>231.52</c:v>
                </c:pt>
                <c:pt idx="743">
                  <c:v>231.8</c:v>
                </c:pt>
                <c:pt idx="744">
                  <c:v>232.03</c:v>
                </c:pt>
                <c:pt idx="745">
                  <c:v>232.26</c:v>
                </c:pt>
                <c:pt idx="746">
                  <c:v>232.54</c:v>
                </c:pt>
                <c:pt idx="747">
                  <c:v>232.77</c:v>
                </c:pt>
                <c:pt idx="748">
                  <c:v>233.01</c:v>
                </c:pt>
                <c:pt idx="749">
                  <c:v>233.3</c:v>
                </c:pt>
                <c:pt idx="750">
                  <c:v>233.53</c:v>
                </c:pt>
                <c:pt idx="751">
                  <c:v>233.77</c:v>
                </c:pt>
                <c:pt idx="752">
                  <c:v>234</c:v>
                </c:pt>
                <c:pt idx="753">
                  <c:v>234.28</c:v>
                </c:pt>
                <c:pt idx="754">
                  <c:v>234.52</c:v>
                </c:pt>
                <c:pt idx="755">
                  <c:v>234.75</c:v>
                </c:pt>
                <c:pt idx="756">
                  <c:v>235.03</c:v>
                </c:pt>
                <c:pt idx="757">
                  <c:v>235.28</c:v>
                </c:pt>
                <c:pt idx="758">
                  <c:v>235.52</c:v>
                </c:pt>
                <c:pt idx="759">
                  <c:v>235.75</c:v>
                </c:pt>
                <c:pt idx="760">
                  <c:v>236.03</c:v>
                </c:pt>
                <c:pt idx="761">
                  <c:v>236.27</c:v>
                </c:pt>
                <c:pt idx="762">
                  <c:v>236.5</c:v>
                </c:pt>
                <c:pt idx="763">
                  <c:v>236.78</c:v>
                </c:pt>
                <c:pt idx="764">
                  <c:v>237.02</c:v>
                </c:pt>
                <c:pt idx="765">
                  <c:v>237.25</c:v>
                </c:pt>
                <c:pt idx="766">
                  <c:v>237.53</c:v>
                </c:pt>
                <c:pt idx="767">
                  <c:v>237.76</c:v>
                </c:pt>
                <c:pt idx="768">
                  <c:v>238.04</c:v>
                </c:pt>
                <c:pt idx="769">
                  <c:v>238.27</c:v>
                </c:pt>
                <c:pt idx="770">
                  <c:v>238.5</c:v>
                </c:pt>
                <c:pt idx="771">
                  <c:v>238.78</c:v>
                </c:pt>
                <c:pt idx="772">
                  <c:v>239.02</c:v>
                </c:pt>
                <c:pt idx="773">
                  <c:v>239.29</c:v>
                </c:pt>
                <c:pt idx="774">
                  <c:v>239.52</c:v>
                </c:pt>
                <c:pt idx="775">
                  <c:v>239.76</c:v>
                </c:pt>
                <c:pt idx="776">
                  <c:v>240.04</c:v>
                </c:pt>
                <c:pt idx="777">
                  <c:v>240.28</c:v>
                </c:pt>
                <c:pt idx="778">
                  <c:v>240.51</c:v>
                </c:pt>
                <c:pt idx="779">
                  <c:v>240.79</c:v>
                </c:pt>
                <c:pt idx="780">
                  <c:v>241.03</c:v>
                </c:pt>
                <c:pt idx="781">
                  <c:v>241.26</c:v>
                </c:pt>
                <c:pt idx="782">
                  <c:v>241.54</c:v>
                </c:pt>
                <c:pt idx="783">
                  <c:v>241.78</c:v>
                </c:pt>
                <c:pt idx="784">
                  <c:v>242.01</c:v>
                </c:pt>
                <c:pt idx="785">
                  <c:v>242.29</c:v>
                </c:pt>
                <c:pt idx="786">
                  <c:v>242.53</c:v>
                </c:pt>
                <c:pt idx="787">
                  <c:v>242.76</c:v>
                </c:pt>
                <c:pt idx="788">
                  <c:v>243.04</c:v>
                </c:pt>
                <c:pt idx="789">
                  <c:v>243.29</c:v>
                </c:pt>
                <c:pt idx="790">
                  <c:v>243.52</c:v>
                </c:pt>
                <c:pt idx="791">
                  <c:v>243.75</c:v>
                </c:pt>
                <c:pt idx="792">
                  <c:v>244.04</c:v>
                </c:pt>
                <c:pt idx="793">
                  <c:v>244.27</c:v>
                </c:pt>
                <c:pt idx="794">
                  <c:v>244.51</c:v>
                </c:pt>
                <c:pt idx="795">
                  <c:v>244.79</c:v>
                </c:pt>
                <c:pt idx="796">
                  <c:v>245.02</c:v>
                </c:pt>
                <c:pt idx="797">
                  <c:v>245.26</c:v>
                </c:pt>
                <c:pt idx="798">
                  <c:v>245.54</c:v>
                </c:pt>
                <c:pt idx="799">
                  <c:v>245.77</c:v>
                </c:pt>
                <c:pt idx="800">
                  <c:v>246.01</c:v>
                </c:pt>
                <c:pt idx="801">
                  <c:v>246.29</c:v>
                </c:pt>
                <c:pt idx="802">
                  <c:v>246.52</c:v>
                </c:pt>
                <c:pt idx="803">
                  <c:v>246.76</c:v>
                </c:pt>
                <c:pt idx="804">
                  <c:v>247.04</c:v>
                </c:pt>
                <c:pt idx="805">
                  <c:v>247.27</c:v>
                </c:pt>
                <c:pt idx="806">
                  <c:v>247.51</c:v>
                </c:pt>
                <c:pt idx="807">
                  <c:v>247.79</c:v>
                </c:pt>
                <c:pt idx="808">
                  <c:v>248.02</c:v>
                </c:pt>
                <c:pt idx="809">
                  <c:v>248.29</c:v>
                </c:pt>
                <c:pt idx="810">
                  <c:v>248.53</c:v>
                </c:pt>
                <c:pt idx="811">
                  <c:v>248.76</c:v>
                </c:pt>
                <c:pt idx="812">
                  <c:v>249.04</c:v>
                </c:pt>
                <c:pt idx="813">
                  <c:v>249.28</c:v>
                </c:pt>
                <c:pt idx="814">
                  <c:v>249.52</c:v>
                </c:pt>
                <c:pt idx="815">
                  <c:v>249.75</c:v>
                </c:pt>
                <c:pt idx="816">
                  <c:v>250.03</c:v>
                </c:pt>
                <c:pt idx="817">
                  <c:v>250.27</c:v>
                </c:pt>
                <c:pt idx="818">
                  <c:v>250.5</c:v>
                </c:pt>
                <c:pt idx="819">
                  <c:v>250.78</c:v>
                </c:pt>
                <c:pt idx="820">
                  <c:v>251.02</c:v>
                </c:pt>
                <c:pt idx="821">
                  <c:v>251.25</c:v>
                </c:pt>
                <c:pt idx="822">
                  <c:v>251.53</c:v>
                </c:pt>
                <c:pt idx="823">
                  <c:v>251.77</c:v>
                </c:pt>
                <c:pt idx="824">
                  <c:v>252</c:v>
                </c:pt>
                <c:pt idx="825">
                  <c:v>252.28</c:v>
                </c:pt>
                <c:pt idx="826">
                  <c:v>252.52</c:v>
                </c:pt>
                <c:pt idx="827">
                  <c:v>252.75</c:v>
                </c:pt>
                <c:pt idx="828">
                  <c:v>253.04</c:v>
                </c:pt>
                <c:pt idx="829">
                  <c:v>253.26</c:v>
                </c:pt>
                <c:pt idx="830">
                  <c:v>253.54</c:v>
                </c:pt>
                <c:pt idx="831">
                  <c:v>253.78</c:v>
                </c:pt>
                <c:pt idx="832">
                  <c:v>254.02</c:v>
                </c:pt>
                <c:pt idx="833">
                  <c:v>254.25</c:v>
                </c:pt>
                <c:pt idx="834">
                  <c:v>254.53</c:v>
                </c:pt>
                <c:pt idx="835">
                  <c:v>254.77</c:v>
                </c:pt>
                <c:pt idx="836">
                  <c:v>255</c:v>
                </c:pt>
                <c:pt idx="837">
                  <c:v>255.28</c:v>
                </c:pt>
                <c:pt idx="838">
                  <c:v>255.53</c:v>
                </c:pt>
                <c:pt idx="839">
                  <c:v>255.77</c:v>
                </c:pt>
                <c:pt idx="840">
                  <c:v>256.01</c:v>
                </c:pt>
                <c:pt idx="841">
                  <c:v>256.29</c:v>
                </c:pt>
                <c:pt idx="842">
                  <c:v>256.52</c:v>
                </c:pt>
                <c:pt idx="843">
                  <c:v>256.75</c:v>
                </c:pt>
                <c:pt idx="844">
                  <c:v>257.03</c:v>
                </c:pt>
                <c:pt idx="845">
                  <c:v>257.27</c:v>
                </c:pt>
                <c:pt idx="846">
                  <c:v>257.51</c:v>
                </c:pt>
                <c:pt idx="847">
                  <c:v>257.79</c:v>
                </c:pt>
                <c:pt idx="848">
                  <c:v>258.03</c:v>
                </c:pt>
                <c:pt idx="849">
                  <c:v>258.25</c:v>
                </c:pt>
                <c:pt idx="850">
                  <c:v>258.53</c:v>
                </c:pt>
                <c:pt idx="851">
                  <c:v>258.77</c:v>
                </c:pt>
                <c:pt idx="852">
                  <c:v>259</c:v>
                </c:pt>
                <c:pt idx="853">
                  <c:v>259.28</c:v>
                </c:pt>
                <c:pt idx="854">
                  <c:v>259.53</c:v>
                </c:pt>
                <c:pt idx="855">
                  <c:v>259.76</c:v>
                </c:pt>
                <c:pt idx="856">
                  <c:v>260.04</c:v>
                </c:pt>
                <c:pt idx="857">
                  <c:v>260.28</c:v>
                </c:pt>
                <c:pt idx="858">
                  <c:v>260.51</c:v>
                </c:pt>
                <c:pt idx="859">
                  <c:v>260.79</c:v>
                </c:pt>
                <c:pt idx="860">
                  <c:v>261.03</c:v>
                </c:pt>
                <c:pt idx="861">
                  <c:v>261.27</c:v>
                </c:pt>
                <c:pt idx="862">
                  <c:v>261.5</c:v>
                </c:pt>
                <c:pt idx="863">
                  <c:v>261.78</c:v>
                </c:pt>
                <c:pt idx="864">
                  <c:v>262.02</c:v>
                </c:pt>
                <c:pt idx="865">
                  <c:v>262.25</c:v>
                </c:pt>
                <c:pt idx="866">
                  <c:v>262.53</c:v>
                </c:pt>
                <c:pt idx="867">
                  <c:v>262.77</c:v>
                </c:pt>
                <c:pt idx="868">
                  <c:v>263</c:v>
                </c:pt>
                <c:pt idx="869">
                  <c:v>263.28</c:v>
                </c:pt>
                <c:pt idx="870">
                  <c:v>263.51</c:v>
                </c:pt>
                <c:pt idx="871">
                  <c:v>263.79</c:v>
                </c:pt>
                <c:pt idx="872">
                  <c:v>264.03</c:v>
                </c:pt>
                <c:pt idx="873">
                  <c:v>264.26</c:v>
                </c:pt>
                <c:pt idx="874">
                  <c:v>264.54</c:v>
                </c:pt>
                <c:pt idx="875">
                  <c:v>264.78</c:v>
                </c:pt>
                <c:pt idx="876">
                  <c:v>265.01</c:v>
                </c:pt>
                <c:pt idx="877">
                  <c:v>265.29</c:v>
                </c:pt>
                <c:pt idx="878">
                  <c:v>265.53</c:v>
                </c:pt>
                <c:pt idx="879">
                  <c:v>265.76</c:v>
                </c:pt>
                <c:pt idx="880">
                  <c:v>266.04</c:v>
                </c:pt>
                <c:pt idx="881">
                  <c:v>266.28</c:v>
                </c:pt>
                <c:pt idx="882">
                  <c:v>266.53</c:v>
                </c:pt>
                <c:pt idx="883">
                  <c:v>266.76</c:v>
                </c:pt>
                <c:pt idx="884">
                  <c:v>267.04</c:v>
                </c:pt>
                <c:pt idx="885">
                  <c:v>267.28</c:v>
                </c:pt>
                <c:pt idx="886">
                  <c:v>267.51</c:v>
                </c:pt>
                <c:pt idx="887">
                  <c:v>267.79</c:v>
                </c:pt>
                <c:pt idx="888">
                  <c:v>268.03</c:v>
                </c:pt>
                <c:pt idx="889">
                  <c:v>268.27</c:v>
                </c:pt>
                <c:pt idx="890">
                  <c:v>268.51</c:v>
                </c:pt>
                <c:pt idx="891">
                  <c:v>268.79</c:v>
                </c:pt>
                <c:pt idx="892">
                  <c:v>269.02</c:v>
                </c:pt>
                <c:pt idx="893">
                  <c:v>269.26</c:v>
                </c:pt>
                <c:pt idx="894">
                  <c:v>269.52</c:v>
                </c:pt>
                <c:pt idx="895">
                  <c:v>269.75</c:v>
                </c:pt>
                <c:pt idx="896">
                  <c:v>270.03</c:v>
                </c:pt>
                <c:pt idx="897">
                  <c:v>270.27</c:v>
                </c:pt>
                <c:pt idx="898">
                  <c:v>270.51</c:v>
                </c:pt>
                <c:pt idx="899">
                  <c:v>270.79</c:v>
                </c:pt>
                <c:pt idx="900">
                  <c:v>271.03</c:v>
                </c:pt>
                <c:pt idx="901">
                  <c:v>271.26</c:v>
                </c:pt>
                <c:pt idx="902">
                  <c:v>271.54</c:v>
                </c:pt>
                <c:pt idx="903">
                  <c:v>271.78</c:v>
                </c:pt>
                <c:pt idx="904">
                  <c:v>272.01</c:v>
                </c:pt>
                <c:pt idx="905">
                  <c:v>272.29</c:v>
                </c:pt>
                <c:pt idx="906">
                  <c:v>272.53</c:v>
                </c:pt>
                <c:pt idx="907">
                  <c:v>272.76</c:v>
                </c:pt>
                <c:pt idx="908">
                  <c:v>273.04</c:v>
                </c:pt>
                <c:pt idx="909">
                  <c:v>273.28</c:v>
                </c:pt>
                <c:pt idx="910">
                  <c:v>273.52</c:v>
                </c:pt>
                <c:pt idx="911">
                  <c:v>273.75</c:v>
                </c:pt>
                <c:pt idx="912">
                  <c:v>274.03</c:v>
                </c:pt>
                <c:pt idx="913">
                  <c:v>274.27</c:v>
                </c:pt>
                <c:pt idx="914">
                  <c:v>274.5</c:v>
                </c:pt>
                <c:pt idx="915">
                  <c:v>274.78</c:v>
                </c:pt>
                <c:pt idx="916">
                  <c:v>275.02</c:v>
                </c:pt>
                <c:pt idx="917">
                  <c:v>275.25</c:v>
                </c:pt>
                <c:pt idx="918">
                  <c:v>275.53</c:v>
                </c:pt>
                <c:pt idx="919">
                  <c:v>275.77</c:v>
                </c:pt>
                <c:pt idx="920">
                  <c:v>276.01</c:v>
                </c:pt>
                <c:pt idx="921">
                  <c:v>276.29</c:v>
                </c:pt>
                <c:pt idx="922">
                  <c:v>276.53</c:v>
                </c:pt>
                <c:pt idx="923">
                  <c:v>276.76</c:v>
                </c:pt>
                <c:pt idx="924">
                  <c:v>277.04</c:v>
                </c:pt>
                <c:pt idx="925">
                  <c:v>277.28</c:v>
                </c:pt>
                <c:pt idx="926">
                  <c:v>277.52</c:v>
                </c:pt>
                <c:pt idx="927">
                  <c:v>277.75</c:v>
                </c:pt>
                <c:pt idx="928">
                  <c:v>278.03</c:v>
                </c:pt>
                <c:pt idx="929">
                  <c:v>278.27</c:v>
                </c:pt>
                <c:pt idx="930">
                  <c:v>278.51</c:v>
                </c:pt>
                <c:pt idx="931">
                  <c:v>278.79</c:v>
                </c:pt>
                <c:pt idx="932">
                  <c:v>279.03</c:v>
                </c:pt>
                <c:pt idx="933">
                  <c:v>279.26</c:v>
                </c:pt>
                <c:pt idx="934">
                  <c:v>279.5</c:v>
                </c:pt>
                <c:pt idx="935">
                  <c:v>279.78</c:v>
                </c:pt>
                <c:pt idx="936">
                  <c:v>280.02</c:v>
                </c:pt>
                <c:pt idx="937">
                  <c:v>280.25</c:v>
                </c:pt>
                <c:pt idx="938">
                  <c:v>280.53</c:v>
                </c:pt>
                <c:pt idx="939">
                  <c:v>280.77</c:v>
                </c:pt>
                <c:pt idx="940">
                  <c:v>281</c:v>
                </c:pt>
                <c:pt idx="941">
                  <c:v>281.28</c:v>
                </c:pt>
                <c:pt idx="942">
                  <c:v>281.52</c:v>
                </c:pt>
                <c:pt idx="943">
                  <c:v>281.76</c:v>
                </c:pt>
                <c:pt idx="944">
                  <c:v>282.04</c:v>
                </c:pt>
                <c:pt idx="945">
                  <c:v>282.28</c:v>
                </c:pt>
                <c:pt idx="946">
                  <c:v>282.51</c:v>
                </c:pt>
                <c:pt idx="947">
                  <c:v>282.79</c:v>
                </c:pt>
                <c:pt idx="948">
                  <c:v>283.03</c:v>
                </c:pt>
                <c:pt idx="949">
                  <c:v>283.27</c:v>
                </c:pt>
                <c:pt idx="950">
                  <c:v>283.5</c:v>
                </c:pt>
                <c:pt idx="951">
                  <c:v>283.78</c:v>
                </c:pt>
                <c:pt idx="952">
                  <c:v>284.02</c:v>
                </c:pt>
                <c:pt idx="953">
                  <c:v>284.25</c:v>
                </c:pt>
                <c:pt idx="954">
                  <c:v>284.54</c:v>
                </c:pt>
                <c:pt idx="955">
                  <c:v>284.78</c:v>
                </c:pt>
                <c:pt idx="956">
                  <c:v>285.01</c:v>
                </c:pt>
                <c:pt idx="957">
                  <c:v>285.29</c:v>
                </c:pt>
                <c:pt idx="958">
                  <c:v>285.53</c:v>
                </c:pt>
                <c:pt idx="959">
                  <c:v>285.77</c:v>
                </c:pt>
                <c:pt idx="960">
                  <c:v>286</c:v>
                </c:pt>
                <c:pt idx="961">
                  <c:v>286.29</c:v>
                </c:pt>
                <c:pt idx="962">
                  <c:v>286.52</c:v>
                </c:pt>
                <c:pt idx="963">
                  <c:v>286.76</c:v>
                </c:pt>
                <c:pt idx="964">
                  <c:v>287.04</c:v>
                </c:pt>
                <c:pt idx="965">
                  <c:v>287.28</c:v>
                </c:pt>
                <c:pt idx="966">
                  <c:v>287.51</c:v>
                </c:pt>
                <c:pt idx="967">
                  <c:v>287.79</c:v>
                </c:pt>
                <c:pt idx="968">
                  <c:v>288.04</c:v>
                </c:pt>
                <c:pt idx="969">
                  <c:v>288.29</c:v>
                </c:pt>
                <c:pt idx="970">
                  <c:v>288.52</c:v>
                </c:pt>
                <c:pt idx="971">
                  <c:v>288.75</c:v>
                </c:pt>
                <c:pt idx="972">
                  <c:v>289.04</c:v>
                </c:pt>
                <c:pt idx="973">
                  <c:v>289.27</c:v>
                </c:pt>
                <c:pt idx="974">
                  <c:v>289.5</c:v>
                </c:pt>
                <c:pt idx="975">
                  <c:v>289.78</c:v>
                </c:pt>
                <c:pt idx="976">
                  <c:v>290.02</c:v>
                </c:pt>
                <c:pt idx="977">
                  <c:v>290.25</c:v>
                </c:pt>
                <c:pt idx="978">
                  <c:v>290.54</c:v>
                </c:pt>
                <c:pt idx="979">
                  <c:v>290.77</c:v>
                </c:pt>
                <c:pt idx="980">
                  <c:v>291</c:v>
                </c:pt>
                <c:pt idx="981">
                  <c:v>291.28</c:v>
                </c:pt>
                <c:pt idx="982">
                  <c:v>291.52</c:v>
                </c:pt>
                <c:pt idx="983">
                  <c:v>291.79</c:v>
                </c:pt>
                <c:pt idx="984">
                  <c:v>292.03</c:v>
                </c:pt>
                <c:pt idx="985">
                  <c:v>292.26</c:v>
                </c:pt>
                <c:pt idx="986">
                  <c:v>292.54</c:v>
                </c:pt>
                <c:pt idx="987">
                  <c:v>292.78</c:v>
                </c:pt>
                <c:pt idx="988">
                  <c:v>293.01</c:v>
                </c:pt>
                <c:pt idx="989">
                  <c:v>293.29</c:v>
                </c:pt>
                <c:pt idx="990">
                  <c:v>293.53</c:v>
                </c:pt>
                <c:pt idx="991">
                  <c:v>293.76</c:v>
                </c:pt>
                <c:pt idx="992">
                  <c:v>294.04</c:v>
                </c:pt>
                <c:pt idx="993">
                  <c:v>294.28</c:v>
                </c:pt>
                <c:pt idx="994">
                  <c:v>294.51</c:v>
                </c:pt>
                <c:pt idx="995">
                  <c:v>294.79</c:v>
                </c:pt>
                <c:pt idx="996">
                  <c:v>295.03</c:v>
                </c:pt>
                <c:pt idx="997">
                  <c:v>295.28</c:v>
                </c:pt>
                <c:pt idx="998">
                  <c:v>295.51</c:v>
                </c:pt>
                <c:pt idx="999">
                  <c:v>295.79</c:v>
                </c:pt>
                <c:pt idx="1000">
                  <c:v>296.03</c:v>
                </c:pt>
                <c:pt idx="1001">
                  <c:v>296.26</c:v>
                </c:pt>
                <c:pt idx="1002">
                  <c:v>296.54</c:v>
                </c:pt>
                <c:pt idx="1003">
                  <c:v>296.77</c:v>
                </c:pt>
                <c:pt idx="1004">
                  <c:v>297</c:v>
                </c:pt>
                <c:pt idx="1005">
                  <c:v>297.28</c:v>
                </c:pt>
                <c:pt idx="1006">
                  <c:v>297.52</c:v>
                </c:pt>
                <c:pt idx="1007">
                  <c:v>297.75</c:v>
                </c:pt>
                <c:pt idx="1008">
                  <c:v>298.03</c:v>
                </c:pt>
                <c:pt idx="1009">
                  <c:v>298.27</c:v>
                </c:pt>
                <c:pt idx="1010">
                  <c:v>298.5</c:v>
                </c:pt>
                <c:pt idx="1011">
                  <c:v>298.78</c:v>
                </c:pt>
                <c:pt idx="1012">
                  <c:v>299.02</c:v>
                </c:pt>
                <c:pt idx="1013">
                  <c:v>299.25</c:v>
                </c:pt>
                <c:pt idx="1014">
                  <c:v>299.54</c:v>
                </c:pt>
                <c:pt idx="1015">
                  <c:v>299.77</c:v>
                </c:pt>
                <c:pt idx="1016">
                  <c:v>300</c:v>
                </c:pt>
                <c:pt idx="1017">
                  <c:v>300.29</c:v>
                </c:pt>
                <c:pt idx="1018">
                  <c:v>300.52</c:v>
                </c:pt>
                <c:pt idx="1019">
                  <c:v>300.75</c:v>
                </c:pt>
                <c:pt idx="1020">
                  <c:v>301.04</c:v>
                </c:pt>
                <c:pt idx="1021">
                  <c:v>301.27</c:v>
                </c:pt>
                <c:pt idx="1022">
                  <c:v>301.5</c:v>
                </c:pt>
                <c:pt idx="1023">
                  <c:v>301.78</c:v>
                </c:pt>
                <c:pt idx="1024">
                  <c:v>302.01</c:v>
                </c:pt>
                <c:pt idx="1025">
                  <c:v>302.29</c:v>
                </c:pt>
                <c:pt idx="1026">
                  <c:v>302.53</c:v>
                </c:pt>
                <c:pt idx="1027">
                  <c:v>302.76</c:v>
                </c:pt>
                <c:pt idx="1028">
                  <c:v>303.04</c:v>
                </c:pt>
                <c:pt idx="1029">
                  <c:v>303.29</c:v>
                </c:pt>
                <c:pt idx="1030">
                  <c:v>303.52</c:v>
                </c:pt>
                <c:pt idx="1031">
                  <c:v>303.75</c:v>
                </c:pt>
                <c:pt idx="1032">
                  <c:v>304.04</c:v>
                </c:pt>
                <c:pt idx="1033">
                  <c:v>304.27</c:v>
                </c:pt>
                <c:pt idx="1034">
                  <c:v>304.5</c:v>
                </c:pt>
                <c:pt idx="1035">
                  <c:v>304.79</c:v>
                </c:pt>
                <c:pt idx="1036">
                  <c:v>305.02</c:v>
                </c:pt>
                <c:pt idx="1037">
                  <c:v>305.25</c:v>
                </c:pt>
                <c:pt idx="1038">
                  <c:v>305.54</c:v>
                </c:pt>
                <c:pt idx="1039">
                  <c:v>305.77</c:v>
                </c:pt>
                <c:pt idx="1040">
                  <c:v>306</c:v>
                </c:pt>
                <c:pt idx="1041">
                  <c:v>306.29</c:v>
                </c:pt>
                <c:pt idx="1042">
                  <c:v>306.52</c:v>
                </c:pt>
                <c:pt idx="1043">
                  <c:v>306.79</c:v>
                </c:pt>
                <c:pt idx="1044">
                  <c:v>307.03</c:v>
                </c:pt>
                <c:pt idx="1045">
                  <c:v>307.26</c:v>
                </c:pt>
              </c:numCache>
            </c:numRef>
          </c:xVal>
          <c:yVal>
            <c:numRef>
              <c:f>Sheet1!$B$2:$B$1047</c:f>
              <c:numCache>
                <c:formatCode>General</c:formatCode>
                <c:ptCount val="1046"/>
                <c:pt idx="0">
                  <c:v>202</c:v>
                </c:pt>
                <c:pt idx="1">
                  <c:v>202</c:v>
                </c:pt>
                <c:pt idx="2">
                  <c:v>202</c:v>
                </c:pt>
                <c:pt idx="3">
                  <c:v>204</c:v>
                </c:pt>
                <c:pt idx="4">
                  <c:v>204</c:v>
                </c:pt>
                <c:pt idx="5">
                  <c:v>205</c:v>
                </c:pt>
                <c:pt idx="6">
                  <c:v>205</c:v>
                </c:pt>
                <c:pt idx="7">
                  <c:v>205</c:v>
                </c:pt>
                <c:pt idx="8">
                  <c:v>205</c:v>
                </c:pt>
                <c:pt idx="9">
                  <c:v>207</c:v>
                </c:pt>
                <c:pt idx="10">
                  <c:v>208</c:v>
                </c:pt>
                <c:pt idx="11">
                  <c:v>208</c:v>
                </c:pt>
                <c:pt idx="12">
                  <c:v>208</c:v>
                </c:pt>
                <c:pt idx="13">
                  <c:v>209</c:v>
                </c:pt>
                <c:pt idx="14">
                  <c:v>209</c:v>
                </c:pt>
                <c:pt idx="15">
                  <c:v>211</c:v>
                </c:pt>
                <c:pt idx="16">
                  <c:v>213</c:v>
                </c:pt>
                <c:pt idx="17">
                  <c:v>213</c:v>
                </c:pt>
                <c:pt idx="18">
                  <c:v>215</c:v>
                </c:pt>
                <c:pt idx="19">
                  <c:v>215</c:v>
                </c:pt>
                <c:pt idx="20">
                  <c:v>216</c:v>
                </c:pt>
                <c:pt idx="21">
                  <c:v>216</c:v>
                </c:pt>
                <c:pt idx="22">
                  <c:v>218</c:v>
                </c:pt>
                <c:pt idx="23">
                  <c:v>218</c:v>
                </c:pt>
                <c:pt idx="24">
                  <c:v>219</c:v>
                </c:pt>
                <c:pt idx="25">
                  <c:v>219</c:v>
                </c:pt>
                <c:pt idx="26">
                  <c:v>219</c:v>
                </c:pt>
                <c:pt idx="27">
                  <c:v>220</c:v>
                </c:pt>
                <c:pt idx="28">
                  <c:v>220</c:v>
                </c:pt>
                <c:pt idx="29">
                  <c:v>221</c:v>
                </c:pt>
                <c:pt idx="30">
                  <c:v>222</c:v>
                </c:pt>
                <c:pt idx="31">
                  <c:v>223</c:v>
                </c:pt>
                <c:pt idx="32">
                  <c:v>223</c:v>
                </c:pt>
                <c:pt idx="33">
                  <c:v>223</c:v>
                </c:pt>
                <c:pt idx="34">
                  <c:v>224</c:v>
                </c:pt>
                <c:pt idx="35">
                  <c:v>224</c:v>
                </c:pt>
                <c:pt idx="36">
                  <c:v>224</c:v>
                </c:pt>
                <c:pt idx="37">
                  <c:v>225</c:v>
                </c:pt>
                <c:pt idx="38">
                  <c:v>226</c:v>
                </c:pt>
                <c:pt idx="39">
                  <c:v>227</c:v>
                </c:pt>
                <c:pt idx="40">
                  <c:v>227</c:v>
                </c:pt>
                <c:pt idx="41">
                  <c:v>227</c:v>
                </c:pt>
                <c:pt idx="42">
                  <c:v>228</c:v>
                </c:pt>
                <c:pt idx="43">
                  <c:v>228</c:v>
                </c:pt>
                <c:pt idx="44">
                  <c:v>229</c:v>
                </c:pt>
                <c:pt idx="45">
                  <c:v>229</c:v>
                </c:pt>
                <c:pt idx="46">
                  <c:v>231</c:v>
                </c:pt>
                <c:pt idx="47">
                  <c:v>231</c:v>
                </c:pt>
                <c:pt idx="48">
                  <c:v>232</c:v>
                </c:pt>
                <c:pt idx="49">
                  <c:v>232</c:v>
                </c:pt>
                <c:pt idx="50">
                  <c:v>232</c:v>
                </c:pt>
                <c:pt idx="51">
                  <c:v>233</c:v>
                </c:pt>
                <c:pt idx="52">
                  <c:v>233</c:v>
                </c:pt>
                <c:pt idx="53">
                  <c:v>233</c:v>
                </c:pt>
                <c:pt idx="54">
                  <c:v>234</c:v>
                </c:pt>
                <c:pt idx="55">
                  <c:v>235</c:v>
                </c:pt>
                <c:pt idx="56">
                  <c:v>235</c:v>
                </c:pt>
                <c:pt idx="57">
                  <c:v>236</c:v>
                </c:pt>
                <c:pt idx="58">
                  <c:v>237</c:v>
                </c:pt>
                <c:pt idx="59">
                  <c:v>237</c:v>
                </c:pt>
                <c:pt idx="60">
                  <c:v>237</c:v>
                </c:pt>
                <c:pt idx="61">
                  <c:v>238</c:v>
                </c:pt>
                <c:pt idx="62">
                  <c:v>238</c:v>
                </c:pt>
                <c:pt idx="63">
                  <c:v>238</c:v>
                </c:pt>
                <c:pt idx="64">
                  <c:v>240</c:v>
                </c:pt>
                <c:pt idx="65">
                  <c:v>240</c:v>
                </c:pt>
                <c:pt idx="66">
                  <c:v>240</c:v>
                </c:pt>
                <c:pt idx="67">
                  <c:v>240</c:v>
                </c:pt>
                <c:pt idx="68">
                  <c:v>240</c:v>
                </c:pt>
                <c:pt idx="69">
                  <c:v>241</c:v>
                </c:pt>
                <c:pt idx="70">
                  <c:v>242</c:v>
                </c:pt>
                <c:pt idx="71">
                  <c:v>243</c:v>
                </c:pt>
                <c:pt idx="72">
                  <c:v>243</c:v>
                </c:pt>
                <c:pt idx="73">
                  <c:v>244</c:v>
                </c:pt>
                <c:pt idx="74">
                  <c:v>244</c:v>
                </c:pt>
                <c:pt idx="75">
                  <c:v>245</c:v>
                </c:pt>
                <c:pt idx="76">
                  <c:v>245</c:v>
                </c:pt>
                <c:pt idx="77">
                  <c:v>245</c:v>
                </c:pt>
                <c:pt idx="78">
                  <c:v>246</c:v>
                </c:pt>
                <c:pt idx="79">
                  <c:v>245</c:v>
                </c:pt>
                <c:pt idx="80">
                  <c:v>246</c:v>
                </c:pt>
                <c:pt idx="81">
                  <c:v>247</c:v>
                </c:pt>
                <c:pt idx="82">
                  <c:v>248</c:v>
                </c:pt>
                <c:pt idx="83">
                  <c:v>248</c:v>
                </c:pt>
                <c:pt idx="84">
                  <c:v>249</c:v>
                </c:pt>
                <c:pt idx="85">
                  <c:v>249</c:v>
                </c:pt>
                <c:pt idx="86">
                  <c:v>249</c:v>
                </c:pt>
                <c:pt idx="87">
                  <c:v>248</c:v>
                </c:pt>
                <c:pt idx="88">
                  <c:v>249</c:v>
                </c:pt>
                <c:pt idx="89">
                  <c:v>249</c:v>
                </c:pt>
                <c:pt idx="90">
                  <c:v>250</c:v>
                </c:pt>
                <c:pt idx="91">
                  <c:v>250</c:v>
                </c:pt>
                <c:pt idx="92">
                  <c:v>251</c:v>
                </c:pt>
                <c:pt idx="93">
                  <c:v>251</c:v>
                </c:pt>
                <c:pt idx="94">
                  <c:v>251</c:v>
                </c:pt>
                <c:pt idx="95">
                  <c:v>252</c:v>
                </c:pt>
                <c:pt idx="96">
                  <c:v>252</c:v>
                </c:pt>
                <c:pt idx="97">
                  <c:v>252</c:v>
                </c:pt>
                <c:pt idx="98">
                  <c:v>253</c:v>
                </c:pt>
                <c:pt idx="99">
                  <c:v>254</c:v>
                </c:pt>
                <c:pt idx="100">
                  <c:v>254</c:v>
                </c:pt>
                <c:pt idx="101">
                  <c:v>254</c:v>
                </c:pt>
                <c:pt idx="102">
                  <c:v>254</c:v>
                </c:pt>
                <c:pt idx="103">
                  <c:v>254</c:v>
                </c:pt>
                <c:pt idx="104">
                  <c:v>255</c:v>
                </c:pt>
                <c:pt idx="105">
                  <c:v>255</c:v>
                </c:pt>
                <c:pt idx="106">
                  <c:v>255</c:v>
                </c:pt>
                <c:pt idx="107">
                  <c:v>256</c:v>
                </c:pt>
                <c:pt idx="108">
                  <c:v>256</c:v>
                </c:pt>
                <c:pt idx="109">
                  <c:v>256</c:v>
                </c:pt>
                <c:pt idx="110">
                  <c:v>257</c:v>
                </c:pt>
                <c:pt idx="111">
                  <c:v>257</c:v>
                </c:pt>
                <c:pt idx="112">
                  <c:v>257</c:v>
                </c:pt>
                <c:pt idx="113">
                  <c:v>257</c:v>
                </c:pt>
                <c:pt idx="114">
                  <c:v>258</c:v>
                </c:pt>
                <c:pt idx="115">
                  <c:v>258</c:v>
                </c:pt>
                <c:pt idx="116">
                  <c:v>258</c:v>
                </c:pt>
                <c:pt idx="117">
                  <c:v>259</c:v>
                </c:pt>
                <c:pt idx="118">
                  <c:v>259</c:v>
                </c:pt>
                <c:pt idx="119">
                  <c:v>260</c:v>
                </c:pt>
                <c:pt idx="120">
                  <c:v>260</c:v>
                </c:pt>
                <c:pt idx="121">
                  <c:v>260</c:v>
                </c:pt>
                <c:pt idx="122">
                  <c:v>260</c:v>
                </c:pt>
                <c:pt idx="123">
                  <c:v>260</c:v>
                </c:pt>
                <c:pt idx="124">
                  <c:v>261</c:v>
                </c:pt>
                <c:pt idx="125">
                  <c:v>261</c:v>
                </c:pt>
                <c:pt idx="126">
                  <c:v>261</c:v>
                </c:pt>
                <c:pt idx="127">
                  <c:v>262</c:v>
                </c:pt>
                <c:pt idx="128">
                  <c:v>262</c:v>
                </c:pt>
                <c:pt idx="129">
                  <c:v>262</c:v>
                </c:pt>
                <c:pt idx="130">
                  <c:v>262</c:v>
                </c:pt>
                <c:pt idx="131">
                  <c:v>263</c:v>
                </c:pt>
                <c:pt idx="132">
                  <c:v>263</c:v>
                </c:pt>
                <c:pt idx="133">
                  <c:v>263</c:v>
                </c:pt>
                <c:pt idx="134">
                  <c:v>263</c:v>
                </c:pt>
                <c:pt idx="135">
                  <c:v>263</c:v>
                </c:pt>
                <c:pt idx="136">
                  <c:v>263</c:v>
                </c:pt>
                <c:pt idx="137">
                  <c:v>264</c:v>
                </c:pt>
                <c:pt idx="138">
                  <c:v>264</c:v>
                </c:pt>
                <c:pt idx="139">
                  <c:v>264</c:v>
                </c:pt>
                <c:pt idx="140">
                  <c:v>264</c:v>
                </c:pt>
                <c:pt idx="141">
                  <c:v>265</c:v>
                </c:pt>
                <c:pt idx="142">
                  <c:v>265</c:v>
                </c:pt>
                <c:pt idx="143">
                  <c:v>266</c:v>
                </c:pt>
                <c:pt idx="144">
                  <c:v>266</c:v>
                </c:pt>
                <c:pt idx="145">
                  <c:v>265</c:v>
                </c:pt>
                <c:pt idx="146">
                  <c:v>266</c:v>
                </c:pt>
                <c:pt idx="147">
                  <c:v>266</c:v>
                </c:pt>
                <c:pt idx="148">
                  <c:v>266</c:v>
                </c:pt>
                <c:pt idx="149">
                  <c:v>266</c:v>
                </c:pt>
                <c:pt idx="150">
                  <c:v>266</c:v>
                </c:pt>
                <c:pt idx="151">
                  <c:v>267</c:v>
                </c:pt>
                <c:pt idx="152">
                  <c:v>267</c:v>
                </c:pt>
                <c:pt idx="153">
                  <c:v>268</c:v>
                </c:pt>
                <c:pt idx="154">
                  <c:v>268</c:v>
                </c:pt>
                <c:pt idx="155">
                  <c:v>268</c:v>
                </c:pt>
                <c:pt idx="156">
                  <c:v>268</c:v>
                </c:pt>
                <c:pt idx="157">
                  <c:v>269</c:v>
                </c:pt>
                <c:pt idx="158">
                  <c:v>269</c:v>
                </c:pt>
                <c:pt idx="159">
                  <c:v>269</c:v>
                </c:pt>
                <c:pt idx="160">
                  <c:v>269</c:v>
                </c:pt>
                <c:pt idx="161">
                  <c:v>269</c:v>
                </c:pt>
                <c:pt idx="162">
                  <c:v>270</c:v>
                </c:pt>
                <c:pt idx="163">
                  <c:v>270</c:v>
                </c:pt>
                <c:pt idx="164">
                  <c:v>270</c:v>
                </c:pt>
                <c:pt idx="165">
                  <c:v>270</c:v>
                </c:pt>
                <c:pt idx="166">
                  <c:v>270</c:v>
                </c:pt>
                <c:pt idx="167">
                  <c:v>270</c:v>
                </c:pt>
                <c:pt idx="168">
                  <c:v>271</c:v>
                </c:pt>
                <c:pt idx="169">
                  <c:v>271</c:v>
                </c:pt>
                <c:pt idx="170">
                  <c:v>271</c:v>
                </c:pt>
                <c:pt idx="171">
                  <c:v>271</c:v>
                </c:pt>
                <c:pt idx="172">
                  <c:v>271</c:v>
                </c:pt>
                <c:pt idx="173">
                  <c:v>271</c:v>
                </c:pt>
                <c:pt idx="174">
                  <c:v>271</c:v>
                </c:pt>
                <c:pt idx="175">
                  <c:v>271</c:v>
                </c:pt>
                <c:pt idx="176">
                  <c:v>272</c:v>
                </c:pt>
                <c:pt idx="177">
                  <c:v>272</c:v>
                </c:pt>
                <c:pt idx="178">
                  <c:v>272</c:v>
                </c:pt>
                <c:pt idx="179">
                  <c:v>272</c:v>
                </c:pt>
                <c:pt idx="180">
                  <c:v>272</c:v>
                </c:pt>
                <c:pt idx="181">
                  <c:v>273</c:v>
                </c:pt>
                <c:pt idx="182">
                  <c:v>273</c:v>
                </c:pt>
                <c:pt idx="183">
                  <c:v>273</c:v>
                </c:pt>
                <c:pt idx="184">
                  <c:v>273</c:v>
                </c:pt>
                <c:pt idx="185">
                  <c:v>274</c:v>
                </c:pt>
                <c:pt idx="186">
                  <c:v>274</c:v>
                </c:pt>
                <c:pt idx="187">
                  <c:v>274</c:v>
                </c:pt>
                <c:pt idx="188">
                  <c:v>275</c:v>
                </c:pt>
                <c:pt idx="189">
                  <c:v>275</c:v>
                </c:pt>
                <c:pt idx="190">
                  <c:v>275</c:v>
                </c:pt>
                <c:pt idx="191">
                  <c:v>275</c:v>
                </c:pt>
                <c:pt idx="192">
                  <c:v>276</c:v>
                </c:pt>
                <c:pt idx="193">
                  <c:v>276</c:v>
                </c:pt>
                <c:pt idx="194">
                  <c:v>276</c:v>
                </c:pt>
                <c:pt idx="195">
                  <c:v>276</c:v>
                </c:pt>
                <c:pt idx="196">
                  <c:v>277</c:v>
                </c:pt>
                <c:pt idx="197">
                  <c:v>277</c:v>
                </c:pt>
                <c:pt idx="198">
                  <c:v>276</c:v>
                </c:pt>
                <c:pt idx="199">
                  <c:v>276</c:v>
                </c:pt>
                <c:pt idx="200">
                  <c:v>277</c:v>
                </c:pt>
                <c:pt idx="201">
                  <c:v>277</c:v>
                </c:pt>
                <c:pt idx="202">
                  <c:v>277</c:v>
                </c:pt>
                <c:pt idx="203">
                  <c:v>277</c:v>
                </c:pt>
                <c:pt idx="204">
                  <c:v>278</c:v>
                </c:pt>
                <c:pt idx="205">
                  <c:v>278</c:v>
                </c:pt>
                <c:pt idx="206">
                  <c:v>278</c:v>
                </c:pt>
                <c:pt idx="207">
                  <c:v>278</c:v>
                </c:pt>
                <c:pt idx="208">
                  <c:v>278</c:v>
                </c:pt>
                <c:pt idx="209">
                  <c:v>278</c:v>
                </c:pt>
                <c:pt idx="210">
                  <c:v>278</c:v>
                </c:pt>
                <c:pt idx="211">
                  <c:v>279</c:v>
                </c:pt>
                <c:pt idx="212">
                  <c:v>279</c:v>
                </c:pt>
                <c:pt idx="213">
                  <c:v>279</c:v>
                </c:pt>
                <c:pt idx="214">
                  <c:v>279</c:v>
                </c:pt>
                <c:pt idx="215">
                  <c:v>279</c:v>
                </c:pt>
                <c:pt idx="216">
                  <c:v>279</c:v>
                </c:pt>
                <c:pt idx="217">
                  <c:v>279</c:v>
                </c:pt>
                <c:pt idx="218">
                  <c:v>280</c:v>
                </c:pt>
                <c:pt idx="219">
                  <c:v>280</c:v>
                </c:pt>
                <c:pt idx="220">
                  <c:v>280</c:v>
                </c:pt>
                <c:pt idx="221">
                  <c:v>280</c:v>
                </c:pt>
                <c:pt idx="222">
                  <c:v>281</c:v>
                </c:pt>
                <c:pt idx="223">
                  <c:v>281</c:v>
                </c:pt>
                <c:pt idx="224">
                  <c:v>281</c:v>
                </c:pt>
                <c:pt idx="225">
                  <c:v>281</c:v>
                </c:pt>
                <c:pt idx="226">
                  <c:v>281</c:v>
                </c:pt>
                <c:pt idx="227">
                  <c:v>281</c:v>
                </c:pt>
                <c:pt idx="228">
                  <c:v>281</c:v>
                </c:pt>
                <c:pt idx="229">
                  <c:v>282</c:v>
                </c:pt>
                <c:pt idx="230">
                  <c:v>281</c:v>
                </c:pt>
                <c:pt idx="231">
                  <c:v>282</c:v>
                </c:pt>
                <c:pt idx="232">
                  <c:v>282</c:v>
                </c:pt>
                <c:pt idx="233">
                  <c:v>282</c:v>
                </c:pt>
                <c:pt idx="234">
                  <c:v>282</c:v>
                </c:pt>
                <c:pt idx="235">
                  <c:v>283</c:v>
                </c:pt>
                <c:pt idx="236">
                  <c:v>283</c:v>
                </c:pt>
                <c:pt idx="237">
                  <c:v>283</c:v>
                </c:pt>
                <c:pt idx="238">
                  <c:v>283</c:v>
                </c:pt>
                <c:pt idx="239">
                  <c:v>283</c:v>
                </c:pt>
                <c:pt idx="240">
                  <c:v>284</c:v>
                </c:pt>
                <c:pt idx="241">
                  <c:v>284</c:v>
                </c:pt>
                <c:pt idx="242">
                  <c:v>285</c:v>
                </c:pt>
                <c:pt idx="243">
                  <c:v>285</c:v>
                </c:pt>
                <c:pt idx="244">
                  <c:v>284</c:v>
                </c:pt>
                <c:pt idx="245">
                  <c:v>285</c:v>
                </c:pt>
                <c:pt idx="246">
                  <c:v>285</c:v>
                </c:pt>
                <c:pt idx="247">
                  <c:v>285</c:v>
                </c:pt>
                <c:pt idx="248">
                  <c:v>285</c:v>
                </c:pt>
                <c:pt idx="249">
                  <c:v>285</c:v>
                </c:pt>
                <c:pt idx="250">
                  <c:v>285</c:v>
                </c:pt>
                <c:pt idx="251">
                  <c:v>285</c:v>
                </c:pt>
                <c:pt idx="252">
                  <c:v>285</c:v>
                </c:pt>
                <c:pt idx="253">
                  <c:v>285</c:v>
                </c:pt>
                <c:pt idx="254">
                  <c:v>285</c:v>
                </c:pt>
                <c:pt idx="255">
                  <c:v>286</c:v>
                </c:pt>
                <c:pt idx="256">
                  <c:v>286</c:v>
                </c:pt>
                <c:pt idx="257">
                  <c:v>286</c:v>
                </c:pt>
                <c:pt idx="258">
                  <c:v>286</c:v>
                </c:pt>
                <c:pt idx="259">
                  <c:v>286</c:v>
                </c:pt>
                <c:pt idx="260">
                  <c:v>286</c:v>
                </c:pt>
                <c:pt idx="261">
                  <c:v>286</c:v>
                </c:pt>
                <c:pt idx="262">
                  <c:v>286</c:v>
                </c:pt>
                <c:pt idx="263">
                  <c:v>287</c:v>
                </c:pt>
                <c:pt idx="264">
                  <c:v>287</c:v>
                </c:pt>
                <c:pt idx="265">
                  <c:v>287</c:v>
                </c:pt>
                <c:pt idx="266">
                  <c:v>287</c:v>
                </c:pt>
                <c:pt idx="267">
                  <c:v>287</c:v>
                </c:pt>
                <c:pt idx="268">
                  <c:v>288</c:v>
                </c:pt>
                <c:pt idx="269">
                  <c:v>288</c:v>
                </c:pt>
                <c:pt idx="270">
                  <c:v>288</c:v>
                </c:pt>
                <c:pt idx="271">
                  <c:v>288</c:v>
                </c:pt>
                <c:pt idx="272">
                  <c:v>288</c:v>
                </c:pt>
                <c:pt idx="273">
                  <c:v>288</c:v>
                </c:pt>
                <c:pt idx="274">
                  <c:v>288</c:v>
                </c:pt>
                <c:pt idx="275">
                  <c:v>288</c:v>
                </c:pt>
                <c:pt idx="276">
                  <c:v>288</c:v>
                </c:pt>
                <c:pt idx="277">
                  <c:v>288</c:v>
                </c:pt>
                <c:pt idx="278">
                  <c:v>289</c:v>
                </c:pt>
                <c:pt idx="279">
                  <c:v>289</c:v>
                </c:pt>
                <c:pt idx="280">
                  <c:v>289</c:v>
                </c:pt>
                <c:pt idx="281">
                  <c:v>289</c:v>
                </c:pt>
                <c:pt idx="282">
                  <c:v>289</c:v>
                </c:pt>
                <c:pt idx="283">
                  <c:v>289</c:v>
                </c:pt>
                <c:pt idx="284">
                  <c:v>289</c:v>
                </c:pt>
                <c:pt idx="285">
                  <c:v>290</c:v>
                </c:pt>
                <c:pt idx="286">
                  <c:v>290</c:v>
                </c:pt>
                <c:pt idx="287">
                  <c:v>290</c:v>
                </c:pt>
                <c:pt idx="288">
                  <c:v>290</c:v>
                </c:pt>
                <c:pt idx="289">
                  <c:v>291</c:v>
                </c:pt>
                <c:pt idx="290">
                  <c:v>291</c:v>
                </c:pt>
                <c:pt idx="291">
                  <c:v>291</c:v>
                </c:pt>
                <c:pt idx="292">
                  <c:v>291</c:v>
                </c:pt>
                <c:pt idx="293">
                  <c:v>291</c:v>
                </c:pt>
                <c:pt idx="294">
                  <c:v>291</c:v>
                </c:pt>
                <c:pt idx="295">
                  <c:v>291</c:v>
                </c:pt>
                <c:pt idx="296">
                  <c:v>291</c:v>
                </c:pt>
                <c:pt idx="297">
                  <c:v>292</c:v>
                </c:pt>
                <c:pt idx="298">
                  <c:v>292</c:v>
                </c:pt>
                <c:pt idx="299">
                  <c:v>292</c:v>
                </c:pt>
                <c:pt idx="300">
                  <c:v>293</c:v>
                </c:pt>
                <c:pt idx="301">
                  <c:v>293</c:v>
                </c:pt>
                <c:pt idx="302">
                  <c:v>293</c:v>
                </c:pt>
                <c:pt idx="303">
                  <c:v>293</c:v>
                </c:pt>
                <c:pt idx="304">
                  <c:v>293</c:v>
                </c:pt>
                <c:pt idx="305">
                  <c:v>294</c:v>
                </c:pt>
                <c:pt idx="306">
                  <c:v>294</c:v>
                </c:pt>
                <c:pt idx="307">
                  <c:v>294</c:v>
                </c:pt>
                <c:pt idx="308">
                  <c:v>295</c:v>
                </c:pt>
                <c:pt idx="309">
                  <c:v>295</c:v>
                </c:pt>
                <c:pt idx="310">
                  <c:v>295</c:v>
                </c:pt>
                <c:pt idx="311">
                  <c:v>295</c:v>
                </c:pt>
                <c:pt idx="312">
                  <c:v>295</c:v>
                </c:pt>
                <c:pt idx="313">
                  <c:v>296</c:v>
                </c:pt>
                <c:pt idx="314">
                  <c:v>296</c:v>
                </c:pt>
                <c:pt idx="315">
                  <c:v>296</c:v>
                </c:pt>
                <c:pt idx="316">
                  <c:v>296</c:v>
                </c:pt>
                <c:pt idx="317">
                  <c:v>296</c:v>
                </c:pt>
                <c:pt idx="318">
                  <c:v>296</c:v>
                </c:pt>
                <c:pt idx="319">
                  <c:v>296</c:v>
                </c:pt>
                <c:pt idx="320">
                  <c:v>296</c:v>
                </c:pt>
                <c:pt idx="321">
                  <c:v>296</c:v>
                </c:pt>
                <c:pt idx="322">
                  <c:v>297</c:v>
                </c:pt>
                <c:pt idx="323">
                  <c:v>297</c:v>
                </c:pt>
                <c:pt idx="324">
                  <c:v>297</c:v>
                </c:pt>
                <c:pt idx="325">
                  <c:v>298</c:v>
                </c:pt>
                <c:pt idx="326">
                  <c:v>298</c:v>
                </c:pt>
                <c:pt idx="327">
                  <c:v>298</c:v>
                </c:pt>
                <c:pt idx="328">
                  <c:v>298</c:v>
                </c:pt>
                <c:pt idx="329">
                  <c:v>298</c:v>
                </c:pt>
                <c:pt idx="330">
                  <c:v>298</c:v>
                </c:pt>
                <c:pt idx="331">
                  <c:v>299</c:v>
                </c:pt>
                <c:pt idx="332">
                  <c:v>299</c:v>
                </c:pt>
                <c:pt idx="333">
                  <c:v>299</c:v>
                </c:pt>
                <c:pt idx="334">
                  <c:v>299</c:v>
                </c:pt>
                <c:pt idx="335">
                  <c:v>299</c:v>
                </c:pt>
                <c:pt idx="336">
                  <c:v>300</c:v>
                </c:pt>
                <c:pt idx="337">
                  <c:v>300</c:v>
                </c:pt>
                <c:pt idx="338">
                  <c:v>301</c:v>
                </c:pt>
                <c:pt idx="339">
                  <c:v>301</c:v>
                </c:pt>
                <c:pt idx="340">
                  <c:v>300</c:v>
                </c:pt>
                <c:pt idx="341">
                  <c:v>301</c:v>
                </c:pt>
                <c:pt idx="342">
                  <c:v>301</c:v>
                </c:pt>
                <c:pt idx="343">
                  <c:v>301</c:v>
                </c:pt>
                <c:pt idx="344">
                  <c:v>301</c:v>
                </c:pt>
                <c:pt idx="345">
                  <c:v>301</c:v>
                </c:pt>
                <c:pt idx="346">
                  <c:v>302</c:v>
                </c:pt>
                <c:pt idx="347">
                  <c:v>302</c:v>
                </c:pt>
                <c:pt idx="348">
                  <c:v>302</c:v>
                </c:pt>
                <c:pt idx="349">
                  <c:v>302</c:v>
                </c:pt>
                <c:pt idx="350">
                  <c:v>303</c:v>
                </c:pt>
                <c:pt idx="351">
                  <c:v>303</c:v>
                </c:pt>
                <c:pt idx="352">
                  <c:v>303</c:v>
                </c:pt>
                <c:pt idx="353">
                  <c:v>303</c:v>
                </c:pt>
                <c:pt idx="354">
                  <c:v>303</c:v>
                </c:pt>
                <c:pt idx="355">
                  <c:v>303</c:v>
                </c:pt>
                <c:pt idx="356">
                  <c:v>303</c:v>
                </c:pt>
                <c:pt idx="357">
                  <c:v>303</c:v>
                </c:pt>
                <c:pt idx="358">
                  <c:v>304</c:v>
                </c:pt>
                <c:pt idx="359">
                  <c:v>304</c:v>
                </c:pt>
                <c:pt idx="360">
                  <c:v>305</c:v>
                </c:pt>
                <c:pt idx="361">
                  <c:v>305</c:v>
                </c:pt>
                <c:pt idx="362">
                  <c:v>304</c:v>
                </c:pt>
                <c:pt idx="363">
                  <c:v>305</c:v>
                </c:pt>
                <c:pt idx="364">
                  <c:v>305</c:v>
                </c:pt>
                <c:pt idx="365">
                  <c:v>305</c:v>
                </c:pt>
                <c:pt idx="366">
                  <c:v>305</c:v>
                </c:pt>
                <c:pt idx="367">
                  <c:v>305</c:v>
                </c:pt>
                <c:pt idx="368">
                  <c:v>305</c:v>
                </c:pt>
                <c:pt idx="369">
                  <c:v>305</c:v>
                </c:pt>
                <c:pt idx="370">
                  <c:v>306</c:v>
                </c:pt>
                <c:pt idx="371">
                  <c:v>306</c:v>
                </c:pt>
                <c:pt idx="372">
                  <c:v>306</c:v>
                </c:pt>
                <c:pt idx="373">
                  <c:v>306</c:v>
                </c:pt>
                <c:pt idx="374">
                  <c:v>306</c:v>
                </c:pt>
                <c:pt idx="375">
                  <c:v>306</c:v>
                </c:pt>
                <c:pt idx="376">
                  <c:v>306</c:v>
                </c:pt>
                <c:pt idx="377">
                  <c:v>307</c:v>
                </c:pt>
                <c:pt idx="378">
                  <c:v>307</c:v>
                </c:pt>
                <c:pt idx="379">
                  <c:v>307</c:v>
                </c:pt>
                <c:pt idx="380">
                  <c:v>307</c:v>
                </c:pt>
                <c:pt idx="381">
                  <c:v>307</c:v>
                </c:pt>
                <c:pt idx="382">
                  <c:v>307</c:v>
                </c:pt>
                <c:pt idx="383">
                  <c:v>307</c:v>
                </c:pt>
                <c:pt idx="384">
                  <c:v>307</c:v>
                </c:pt>
                <c:pt idx="385">
                  <c:v>308</c:v>
                </c:pt>
                <c:pt idx="386">
                  <c:v>308</c:v>
                </c:pt>
                <c:pt idx="387">
                  <c:v>308</c:v>
                </c:pt>
                <c:pt idx="388">
                  <c:v>308</c:v>
                </c:pt>
                <c:pt idx="389">
                  <c:v>308</c:v>
                </c:pt>
                <c:pt idx="390">
                  <c:v>308</c:v>
                </c:pt>
                <c:pt idx="391">
                  <c:v>308</c:v>
                </c:pt>
                <c:pt idx="392">
                  <c:v>308</c:v>
                </c:pt>
                <c:pt idx="393">
                  <c:v>308</c:v>
                </c:pt>
                <c:pt idx="394">
                  <c:v>309</c:v>
                </c:pt>
                <c:pt idx="395">
                  <c:v>309</c:v>
                </c:pt>
                <c:pt idx="396">
                  <c:v>309</c:v>
                </c:pt>
                <c:pt idx="397">
                  <c:v>309</c:v>
                </c:pt>
                <c:pt idx="398">
                  <c:v>309</c:v>
                </c:pt>
                <c:pt idx="399">
                  <c:v>309</c:v>
                </c:pt>
                <c:pt idx="400">
                  <c:v>309</c:v>
                </c:pt>
                <c:pt idx="401">
                  <c:v>310</c:v>
                </c:pt>
                <c:pt idx="402">
                  <c:v>310</c:v>
                </c:pt>
                <c:pt idx="403">
                  <c:v>310</c:v>
                </c:pt>
                <c:pt idx="404">
                  <c:v>310</c:v>
                </c:pt>
                <c:pt idx="405">
                  <c:v>310</c:v>
                </c:pt>
                <c:pt idx="406">
                  <c:v>310</c:v>
                </c:pt>
                <c:pt idx="407">
                  <c:v>310</c:v>
                </c:pt>
                <c:pt idx="408">
                  <c:v>310</c:v>
                </c:pt>
                <c:pt idx="409">
                  <c:v>310</c:v>
                </c:pt>
                <c:pt idx="410">
                  <c:v>310</c:v>
                </c:pt>
                <c:pt idx="411">
                  <c:v>310</c:v>
                </c:pt>
                <c:pt idx="412">
                  <c:v>310</c:v>
                </c:pt>
                <c:pt idx="413">
                  <c:v>311</c:v>
                </c:pt>
                <c:pt idx="414">
                  <c:v>311</c:v>
                </c:pt>
                <c:pt idx="415">
                  <c:v>311</c:v>
                </c:pt>
                <c:pt idx="416">
                  <c:v>311</c:v>
                </c:pt>
                <c:pt idx="417">
                  <c:v>311</c:v>
                </c:pt>
                <c:pt idx="418">
                  <c:v>311</c:v>
                </c:pt>
                <c:pt idx="419">
                  <c:v>311</c:v>
                </c:pt>
                <c:pt idx="420">
                  <c:v>311</c:v>
                </c:pt>
                <c:pt idx="421">
                  <c:v>311</c:v>
                </c:pt>
                <c:pt idx="422">
                  <c:v>311</c:v>
                </c:pt>
                <c:pt idx="423">
                  <c:v>312</c:v>
                </c:pt>
                <c:pt idx="424">
                  <c:v>312</c:v>
                </c:pt>
                <c:pt idx="425">
                  <c:v>312</c:v>
                </c:pt>
                <c:pt idx="426">
                  <c:v>312</c:v>
                </c:pt>
                <c:pt idx="427">
                  <c:v>312</c:v>
                </c:pt>
                <c:pt idx="428">
                  <c:v>312</c:v>
                </c:pt>
                <c:pt idx="429">
                  <c:v>312</c:v>
                </c:pt>
                <c:pt idx="430">
                  <c:v>312</c:v>
                </c:pt>
                <c:pt idx="431">
                  <c:v>312</c:v>
                </c:pt>
                <c:pt idx="432">
                  <c:v>312</c:v>
                </c:pt>
                <c:pt idx="433">
                  <c:v>312</c:v>
                </c:pt>
                <c:pt idx="434">
                  <c:v>312</c:v>
                </c:pt>
                <c:pt idx="435">
                  <c:v>312</c:v>
                </c:pt>
                <c:pt idx="436">
                  <c:v>313</c:v>
                </c:pt>
                <c:pt idx="437">
                  <c:v>313</c:v>
                </c:pt>
                <c:pt idx="438">
                  <c:v>313</c:v>
                </c:pt>
                <c:pt idx="439">
                  <c:v>313</c:v>
                </c:pt>
                <c:pt idx="440">
                  <c:v>313</c:v>
                </c:pt>
                <c:pt idx="441">
                  <c:v>313</c:v>
                </c:pt>
                <c:pt idx="442">
                  <c:v>313</c:v>
                </c:pt>
                <c:pt idx="443">
                  <c:v>314</c:v>
                </c:pt>
                <c:pt idx="444">
                  <c:v>313</c:v>
                </c:pt>
                <c:pt idx="445">
                  <c:v>313</c:v>
                </c:pt>
                <c:pt idx="446">
                  <c:v>313</c:v>
                </c:pt>
                <c:pt idx="447">
                  <c:v>313</c:v>
                </c:pt>
                <c:pt idx="448">
                  <c:v>313</c:v>
                </c:pt>
                <c:pt idx="449">
                  <c:v>313</c:v>
                </c:pt>
                <c:pt idx="450">
                  <c:v>314</c:v>
                </c:pt>
                <c:pt idx="451">
                  <c:v>314</c:v>
                </c:pt>
                <c:pt idx="452">
                  <c:v>314</c:v>
                </c:pt>
                <c:pt idx="453">
                  <c:v>314</c:v>
                </c:pt>
                <c:pt idx="454">
                  <c:v>314</c:v>
                </c:pt>
                <c:pt idx="455">
                  <c:v>314</c:v>
                </c:pt>
                <c:pt idx="456">
                  <c:v>314</c:v>
                </c:pt>
                <c:pt idx="457">
                  <c:v>314</c:v>
                </c:pt>
                <c:pt idx="458">
                  <c:v>314</c:v>
                </c:pt>
                <c:pt idx="459">
                  <c:v>315</c:v>
                </c:pt>
                <c:pt idx="460">
                  <c:v>315</c:v>
                </c:pt>
                <c:pt idx="461">
                  <c:v>315</c:v>
                </c:pt>
                <c:pt idx="462">
                  <c:v>315</c:v>
                </c:pt>
                <c:pt idx="463">
                  <c:v>315</c:v>
                </c:pt>
                <c:pt idx="464">
                  <c:v>315</c:v>
                </c:pt>
                <c:pt idx="465">
                  <c:v>315</c:v>
                </c:pt>
                <c:pt idx="466">
                  <c:v>316</c:v>
                </c:pt>
                <c:pt idx="467">
                  <c:v>316</c:v>
                </c:pt>
                <c:pt idx="468">
                  <c:v>316</c:v>
                </c:pt>
                <c:pt idx="469">
                  <c:v>316</c:v>
                </c:pt>
                <c:pt idx="470">
                  <c:v>316</c:v>
                </c:pt>
                <c:pt idx="471">
                  <c:v>316</c:v>
                </c:pt>
                <c:pt idx="472">
                  <c:v>316</c:v>
                </c:pt>
                <c:pt idx="473">
                  <c:v>316</c:v>
                </c:pt>
                <c:pt idx="474">
                  <c:v>316</c:v>
                </c:pt>
                <c:pt idx="475">
                  <c:v>316</c:v>
                </c:pt>
                <c:pt idx="476">
                  <c:v>317</c:v>
                </c:pt>
                <c:pt idx="477">
                  <c:v>317</c:v>
                </c:pt>
                <c:pt idx="478">
                  <c:v>317</c:v>
                </c:pt>
                <c:pt idx="479">
                  <c:v>317</c:v>
                </c:pt>
                <c:pt idx="480">
                  <c:v>317</c:v>
                </c:pt>
                <c:pt idx="481">
                  <c:v>317</c:v>
                </c:pt>
                <c:pt idx="482">
                  <c:v>318</c:v>
                </c:pt>
                <c:pt idx="483">
                  <c:v>318</c:v>
                </c:pt>
                <c:pt idx="484">
                  <c:v>318</c:v>
                </c:pt>
                <c:pt idx="485">
                  <c:v>318</c:v>
                </c:pt>
                <c:pt idx="486">
                  <c:v>318</c:v>
                </c:pt>
                <c:pt idx="487">
                  <c:v>318</c:v>
                </c:pt>
                <c:pt idx="488">
                  <c:v>318</c:v>
                </c:pt>
                <c:pt idx="489">
                  <c:v>318</c:v>
                </c:pt>
                <c:pt idx="490">
                  <c:v>318</c:v>
                </c:pt>
                <c:pt idx="491">
                  <c:v>318</c:v>
                </c:pt>
                <c:pt idx="492">
                  <c:v>318</c:v>
                </c:pt>
                <c:pt idx="493">
                  <c:v>319</c:v>
                </c:pt>
                <c:pt idx="494">
                  <c:v>319</c:v>
                </c:pt>
                <c:pt idx="495">
                  <c:v>318</c:v>
                </c:pt>
                <c:pt idx="496">
                  <c:v>319</c:v>
                </c:pt>
                <c:pt idx="497">
                  <c:v>319</c:v>
                </c:pt>
                <c:pt idx="498">
                  <c:v>319</c:v>
                </c:pt>
                <c:pt idx="499">
                  <c:v>319</c:v>
                </c:pt>
                <c:pt idx="500">
                  <c:v>319</c:v>
                </c:pt>
                <c:pt idx="501">
                  <c:v>319</c:v>
                </c:pt>
                <c:pt idx="502">
                  <c:v>319</c:v>
                </c:pt>
                <c:pt idx="503">
                  <c:v>319</c:v>
                </c:pt>
                <c:pt idx="504">
                  <c:v>319</c:v>
                </c:pt>
                <c:pt idx="505">
                  <c:v>319</c:v>
                </c:pt>
                <c:pt idx="506">
                  <c:v>319</c:v>
                </c:pt>
                <c:pt idx="507">
                  <c:v>319</c:v>
                </c:pt>
                <c:pt idx="508">
                  <c:v>319</c:v>
                </c:pt>
                <c:pt idx="509">
                  <c:v>319</c:v>
                </c:pt>
                <c:pt idx="510">
                  <c:v>319</c:v>
                </c:pt>
                <c:pt idx="511">
                  <c:v>319</c:v>
                </c:pt>
                <c:pt idx="512">
                  <c:v>319</c:v>
                </c:pt>
                <c:pt idx="513">
                  <c:v>319</c:v>
                </c:pt>
                <c:pt idx="514">
                  <c:v>320</c:v>
                </c:pt>
                <c:pt idx="515">
                  <c:v>319</c:v>
                </c:pt>
                <c:pt idx="516">
                  <c:v>320</c:v>
                </c:pt>
                <c:pt idx="517">
                  <c:v>320</c:v>
                </c:pt>
                <c:pt idx="518">
                  <c:v>320</c:v>
                </c:pt>
                <c:pt idx="519">
                  <c:v>320</c:v>
                </c:pt>
                <c:pt idx="520">
                  <c:v>320</c:v>
                </c:pt>
                <c:pt idx="521">
                  <c:v>320</c:v>
                </c:pt>
                <c:pt idx="522">
                  <c:v>320</c:v>
                </c:pt>
                <c:pt idx="523">
                  <c:v>320</c:v>
                </c:pt>
                <c:pt idx="524">
                  <c:v>320</c:v>
                </c:pt>
                <c:pt idx="525">
                  <c:v>320</c:v>
                </c:pt>
                <c:pt idx="526">
                  <c:v>320</c:v>
                </c:pt>
                <c:pt idx="527">
                  <c:v>320</c:v>
                </c:pt>
                <c:pt idx="528">
                  <c:v>320</c:v>
                </c:pt>
                <c:pt idx="529">
                  <c:v>321</c:v>
                </c:pt>
                <c:pt idx="530">
                  <c:v>321</c:v>
                </c:pt>
                <c:pt idx="531">
                  <c:v>321</c:v>
                </c:pt>
                <c:pt idx="532">
                  <c:v>321</c:v>
                </c:pt>
                <c:pt idx="533">
                  <c:v>321</c:v>
                </c:pt>
                <c:pt idx="534">
                  <c:v>321</c:v>
                </c:pt>
                <c:pt idx="535">
                  <c:v>321</c:v>
                </c:pt>
                <c:pt idx="536">
                  <c:v>321</c:v>
                </c:pt>
                <c:pt idx="537">
                  <c:v>322</c:v>
                </c:pt>
                <c:pt idx="538">
                  <c:v>322</c:v>
                </c:pt>
                <c:pt idx="539">
                  <c:v>322</c:v>
                </c:pt>
                <c:pt idx="540">
                  <c:v>322</c:v>
                </c:pt>
                <c:pt idx="541">
                  <c:v>322</c:v>
                </c:pt>
                <c:pt idx="542">
                  <c:v>322</c:v>
                </c:pt>
                <c:pt idx="543">
                  <c:v>323</c:v>
                </c:pt>
                <c:pt idx="544">
                  <c:v>323</c:v>
                </c:pt>
                <c:pt idx="545">
                  <c:v>323</c:v>
                </c:pt>
                <c:pt idx="546">
                  <c:v>323</c:v>
                </c:pt>
                <c:pt idx="547">
                  <c:v>323</c:v>
                </c:pt>
                <c:pt idx="548">
                  <c:v>323</c:v>
                </c:pt>
                <c:pt idx="549">
                  <c:v>324</c:v>
                </c:pt>
                <c:pt idx="550">
                  <c:v>324</c:v>
                </c:pt>
                <c:pt idx="551">
                  <c:v>324</c:v>
                </c:pt>
                <c:pt idx="552">
                  <c:v>324</c:v>
                </c:pt>
                <c:pt idx="553">
                  <c:v>324</c:v>
                </c:pt>
                <c:pt idx="554">
                  <c:v>324</c:v>
                </c:pt>
                <c:pt idx="555">
                  <c:v>324</c:v>
                </c:pt>
                <c:pt idx="556">
                  <c:v>324</c:v>
                </c:pt>
                <c:pt idx="557">
                  <c:v>324</c:v>
                </c:pt>
                <c:pt idx="558">
                  <c:v>324</c:v>
                </c:pt>
                <c:pt idx="559">
                  <c:v>324</c:v>
                </c:pt>
                <c:pt idx="560">
                  <c:v>325</c:v>
                </c:pt>
                <c:pt idx="561">
                  <c:v>325</c:v>
                </c:pt>
                <c:pt idx="562">
                  <c:v>325</c:v>
                </c:pt>
                <c:pt idx="563">
                  <c:v>325</c:v>
                </c:pt>
                <c:pt idx="564">
                  <c:v>325</c:v>
                </c:pt>
                <c:pt idx="565">
                  <c:v>325</c:v>
                </c:pt>
                <c:pt idx="566">
                  <c:v>325</c:v>
                </c:pt>
                <c:pt idx="567">
                  <c:v>326</c:v>
                </c:pt>
                <c:pt idx="568">
                  <c:v>327</c:v>
                </c:pt>
                <c:pt idx="569">
                  <c:v>327</c:v>
                </c:pt>
                <c:pt idx="570">
                  <c:v>327</c:v>
                </c:pt>
                <c:pt idx="571">
                  <c:v>327</c:v>
                </c:pt>
                <c:pt idx="572">
                  <c:v>327</c:v>
                </c:pt>
                <c:pt idx="573">
                  <c:v>327</c:v>
                </c:pt>
                <c:pt idx="574">
                  <c:v>327</c:v>
                </c:pt>
                <c:pt idx="575">
                  <c:v>327</c:v>
                </c:pt>
                <c:pt idx="576">
                  <c:v>327</c:v>
                </c:pt>
                <c:pt idx="577">
                  <c:v>328</c:v>
                </c:pt>
                <c:pt idx="578">
                  <c:v>327</c:v>
                </c:pt>
                <c:pt idx="579">
                  <c:v>328</c:v>
                </c:pt>
                <c:pt idx="580">
                  <c:v>328</c:v>
                </c:pt>
                <c:pt idx="581">
                  <c:v>328</c:v>
                </c:pt>
                <c:pt idx="582">
                  <c:v>328</c:v>
                </c:pt>
                <c:pt idx="583">
                  <c:v>328</c:v>
                </c:pt>
                <c:pt idx="584">
                  <c:v>328</c:v>
                </c:pt>
                <c:pt idx="585">
                  <c:v>329</c:v>
                </c:pt>
                <c:pt idx="586">
                  <c:v>329</c:v>
                </c:pt>
                <c:pt idx="587">
                  <c:v>329</c:v>
                </c:pt>
                <c:pt idx="588">
                  <c:v>329</c:v>
                </c:pt>
                <c:pt idx="589">
                  <c:v>329</c:v>
                </c:pt>
                <c:pt idx="590">
                  <c:v>329</c:v>
                </c:pt>
                <c:pt idx="591">
                  <c:v>329</c:v>
                </c:pt>
                <c:pt idx="592">
                  <c:v>329</c:v>
                </c:pt>
                <c:pt idx="593">
                  <c:v>329</c:v>
                </c:pt>
                <c:pt idx="594">
                  <c:v>330</c:v>
                </c:pt>
                <c:pt idx="595">
                  <c:v>330</c:v>
                </c:pt>
                <c:pt idx="596">
                  <c:v>330</c:v>
                </c:pt>
                <c:pt idx="597">
                  <c:v>330</c:v>
                </c:pt>
                <c:pt idx="598">
                  <c:v>330</c:v>
                </c:pt>
                <c:pt idx="599">
                  <c:v>330</c:v>
                </c:pt>
                <c:pt idx="600">
                  <c:v>330</c:v>
                </c:pt>
                <c:pt idx="601">
                  <c:v>330</c:v>
                </c:pt>
                <c:pt idx="602">
                  <c:v>330</c:v>
                </c:pt>
                <c:pt idx="603">
                  <c:v>330</c:v>
                </c:pt>
                <c:pt idx="604">
                  <c:v>331</c:v>
                </c:pt>
                <c:pt idx="605">
                  <c:v>331</c:v>
                </c:pt>
                <c:pt idx="606">
                  <c:v>331</c:v>
                </c:pt>
                <c:pt idx="607">
                  <c:v>331</c:v>
                </c:pt>
                <c:pt idx="608">
                  <c:v>331</c:v>
                </c:pt>
                <c:pt idx="609">
                  <c:v>331</c:v>
                </c:pt>
                <c:pt idx="610">
                  <c:v>331</c:v>
                </c:pt>
                <c:pt idx="611">
                  <c:v>331</c:v>
                </c:pt>
                <c:pt idx="612">
                  <c:v>331</c:v>
                </c:pt>
                <c:pt idx="613">
                  <c:v>331</c:v>
                </c:pt>
                <c:pt idx="614">
                  <c:v>331</c:v>
                </c:pt>
                <c:pt idx="615">
                  <c:v>331</c:v>
                </c:pt>
                <c:pt idx="616">
                  <c:v>331</c:v>
                </c:pt>
                <c:pt idx="617">
                  <c:v>331</c:v>
                </c:pt>
                <c:pt idx="618">
                  <c:v>331</c:v>
                </c:pt>
                <c:pt idx="619">
                  <c:v>331</c:v>
                </c:pt>
                <c:pt idx="620">
                  <c:v>331</c:v>
                </c:pt>
                <c:pt idx="621">
                  <c:v>331</c:v>
                </c:pt>
                <c:pt idx="622">
                  <c:v>331</c:v>
                </c:pt>
                <c:pt idx="623">
                  <c:v>331</c:v>
                </c:pt>
                <c:pt idx="624">
                  <c:v>332</c:v>
                </c:pt>
                <c:pt idx="625">
                  <c:v>332</c:v>
                </c:pt>
                <c:pt idx="626">
                  <c:v>332</c:v>
                </c:pt>
                <c:pt idx="627">
                  <c:v>332</c:v>
                </c:pt>
                <c:pt idx="628">
                  <c:v>331</c:v>
                </c:pt>
                <c:pt idx="629">
                  <c:v>332</c:v>
                </c:pt>
                <c:pt idx="630">
                  <c:v>332</c:v>
                </c:pt>
                <c:pt idx="631">
                  <c:v>332</c:v>
                </c:pt>
                <c:pt idx="632">
                  <c:v>332</c:v>
                </c:pt>
                <c:pt idx="633">
                  <c:v>332</c:v>
                </c:pt>
                <c:pt idx="634">
                  <c:v>332</c:v>
                </c:pt>
                <c:pt idx="635">
                  <c:v>332</c:v>
                </c:pt>
                <c:pt idx="636">
                  <c:v>333</c:v>
                </c:pt>
                <c:pt idx="637">
                  <c:v>332</c:v>
                </c:pt>
                <c:pt idx="638">
                  <c:v>332</c:v>
                </c:pt>
                <c:pt idx="639">
                  <c:v>332</c:v>
                </c:pt>
                <c:pt idx="640">
                  <c:v>333</c:v>
                </c:pt>
                <c:pt idx="641">
                  <c:v>332</c:v>
                </c:pt>
                <c:pt idx="642">
                  <c:v>333</c:v>
                </c:pt>
                <c:pt idx="643">
                  <c:v>333</c:v>
                </c:pt>
                <c:pt idx="644">
                  <c:v>333</c:v>
                </c:pt>
                <c:pt idx="645">
                  <c:v>333</c:v>
                </c:pt>
                <c:pt idx="646">
                  <c:v>333</c:v>
                </c:pt>
                <c:pt idx="647">
                  <c:v>333</c:v>
                </c:pt>
                <c:pt idx="648">
                  <c:v>333</c:v>
                </c:pt>
                <c:pt idx="649">
                  <c:v>334</c:v>
                </c:pt>
                <c:pt idx="650">
                  <c:v>334</c:v>
                </c:pt>
                <c:pt idx="651">
                  <c:v>334</c:v>
                </c:pt>
                <c:pt idx="652">
                  <c:v>334</c:v>
                </c:pt>
                <c:pt idx="653">
                  <c:v>334</c:v>
                </c:pt>
                <c:pt idx="654">
                  <c:v>334</c:v>
                </c:pt>
                <c:pt idx="655">
                  <c:v>334</c:v>
                </c:pt>
                <c:pt idx="656">
                  <c:v>334</c:v>
                </c:pt>
                <c:pt idx="657">
                  <c:v>334</c:v>
                </c:pt>
                <c:pt idx="658">
                  <c:v>334</c:v>
                </c:pt>
                <c:pt idx="659">
                  <c:v>334</c:v>
                </c:pt>
                <c:pt idx="660">
                  <c:v>334</c:v>
                </c:pt>
                <c:pt idx="661">
                  <c:v>334</c:v>
                </c:pt>
                <c:pt idx="662">
                  <c:v>335</c:v>
                </c:pt>
                <c:pt idx="663">
                  <c:v>335</c:v>
                </c:pt>
                <c:pt idx="664">
                  <c:v>335</c:v>
                </c:pt>
                <c:pt idx="665">
                  <c:v>335</c:v>
                </c:pt>
                <c:pt idx="666">
                  <c:v>336</c:v>
                </c:pt>
                <c:pt idx="667">
                  <c:v>335</c:v>
                </c:pt>
                <c:pt idx="668">
                  <c:v>335</c:v>
                </c:pt>
                <c:pt idx="669">
                  <c:v>335</c:v>
                </c:pt>
                <c:pt idx="670">
                  <c:v>336</c:v>
                </c:pt>
                <c:pt idx="671">
                  <c:v>336</c:v>
                </c:pt>
                <c:pt idx="672">
                  <c:v>336</c:v>
                </c:pt>
                <c:pt idx="673">
                  <c:v>336</c:v>
                </c:pt>
                <c:pt idx="674">
                  <c:v>336</c:v>
                </c:pt>
                <c:pt idx="675">
                  <c:v>336</c:v>
                </c:pt>
                <c:pt idx="676">
                  <c:v>336</c:v>
                </c:pt>
                <c:pt idx="677">
                  <c:v>336</c:v>
                </c:pt>
                <c:pt idx="678">
                  <c:v>337</c:v>
                </c:pt>
                <c:pt idx="679">
                  <c:v>337</c:v>
                </c:pt>
                <c:pt idx="680">
                  <c:v>337</c:v>
                </c:pt>
                <c:pt idx="681">
                  <c:v>337</c:v>
                </c:pt>
                <c:pt idx="682">
                  <c:v>337</c:v>
                </c:pt>
                <c:pt idx="683">
                  <c:v>337</c:v>
                </c:pt>
                <c:pt idx="684">
                  <c:v>337</c:v>
                </c:pt>
                <c:pt idx="685">
                  <c:v>337</c:v>
                </c:pt>
                <c:pt idx="686">
                  <c:v>337</c:v>
                </c:pt>
                <c:pt idx="687">
                  <c:v>337</c:v>
                </c:pt>
                <c:pt idx="688">
                  <c:v>338</c:v>
                </c:pt>
                <c:pt idx="689">
                  <c:v>338</c:v>
                </c:pt>
                <c:pt idx="690">
                  <c:v>337</c:v>
                </c:pt>
                <c:pt idx="691">
                  <c:v>338</c:v>
                </c:pt>
                <c:pt idx="692">
                  <c:v>338</c:v>
                </c:pt>
                <c:pt idx="693">
                  <c:v>338</c:v>
                </c:pt>
                <c:pt idx="694">
                  <c:v>338</c:v>
                </c:pt>
                <c:pt idx="695">
                  <c:v>338</c:v>
                </c:pt>
                <c:pt idx="696">
                  <c:v>338</c:v>
                </c:pt>
                <c:pt idx="697">
                  <c:v>339</c:v>
                </c:pt>
                <c:pt idx="698">
                  <c:v>339</c:v>
                </c:pt>
                <c:pt idx="699">
                  <c:v>339</c:v>
                </c:pt>
                <c:pt idx="700">
                  <c:v>339</c:v>
                </c:pt>
                <c:pt idx="701">
                  <c:v>339</c:v>
                </c:pt>
                <c:pt idx="702">
                  <c:v>339</c:v>
                </c:pt>
                <c:pt idx="703">
                  <c:v>339</c:v>
                </c:pt>
                <c:pt idx="704">
                  <c:v>340</c:v>
                </c:pt>
                <c:pt idx="705">
                  <c:v>340</c:v>
                </c:pt>
                <c:pt idx="706">
                  <c:v>340</c:v>
                </c:pt>
                <c:pt idx="707">
                  <c:v>340</c:v>
                </c:pt>
                <c:pt idx="708">
                  <c:v>340</c:v>
                </c:pt>
                <c:pt idx="709">
                  <c:v>341</c:v>
                </c:pt>
                <c:pt idx="710">
                  <c:v>341</c:v>
                </c:pt>
                <c:pt idx="711">
                  <c:v>341</c:v>
                </c:pt>
                <c:pt idx="712">
                  <c:v>341</c:v>
                </c:pt>
                <c:pt idx="713">
                  <c:v>341</c:v>
                </c:pt>
                <c:pt idx="714">
                  <c:v>341</c:v>
                </c:pt>
                <c:pt idx="715">
                  <c:v>341</c:v>
                </c:pt>
                <c:pt idx="716">
                  <c:v>341</c:v>
                </c:pt>
                <c:pt idx="717">
                  <c:v>341</c:v>
                </c:pt>
                <c:pt idx="718">
                  <c:v>341</c:v>
                </c:pt>
                <c:pt idx="719">
                  <c:v>342</c:v>
                </c:pt>
                <c:pt idx="720">
                  <c:v>342</c:v>
                </c:pt>
                <c:pt idx="721">
                  <c:v>342</c:v>
                </c:pt>
                <c:pt idx="722">
                  <c:v>342</c:v>
                </c:pt>
                <c:pt idx="723">
                  <c:v>342</c:v>
                </c:pt>
                <c:pt idx="724">
                  <c:v>343</c:v>
                </c:pt>
                <c:pt idx="725">
                  <c:v>343</c:v>
                </c:pt>
                <c:pt idx="726">
                  <c:v>343</c:v>
                </c:pt>
                <c:pt idx="727">
                  <c:v>343</c:v>
                </c:pt>
                <c:pt idx="728">
                  <c:v>343</c:v>
                </c:pt>
                <c:pt idx="729">
                  <c:v>343</c:v>
                </c:pt>
                <c:pt idx="730">
                  <c:v>344</c:v>
                </c:pt>
                <c:pt idx="731">
                  <c:v>343</c:v>
                </c:pt>
                <c:pt idx="732">
                  <c:v>344</c:v>
                </c:pt>
                <c:pt idx="733">
                  <c:v>344</c:v>
                </c:pt>
                <c:pt idx="734">
                  <c:v>344</c:v>
                </c:pt>
                <c:pt idx="735">
                  <c:v>344</c:v>
                </c:pt>
                <c:pt idx="736">
                  <c:v>344</c:v>
                </c:pt>
                <c:pt idx="737">
                  <c:v>344</c:v>
                </c:pt>
                <c:pt idx="738">
                  <c:v>344</c:v>
                </c:pt>
                <c:pt idx="739">
                  <c:v>345</c:v>
                </c:pt>
                <c:pt idx="740">
                  <c:v>345</c:v>
                </c:pt>
                <c:pt idx="741">
                  <c:v>345</c:v>
                </c:pt>
                <c:pt idx="742">
                  <c:v>345</c:v>
                </c:pt>
                <c:pt idx="743">
                  <c:v>346</c:v>
                </c:pt>
                <c:pt idx="744">
                  <c:v>346</c:v>
                </c:pt>
                <c:pt idx="745">
                  <c:v>346</c:v>
                </c:pt>
                <c:pt idx="746">
                  <c:v>346</c:v>
                </c:pt>
                <c:pt idx="747">
                  <c:v>346</c:v>
                </c:pt>
                <c:pt idx="748">
                  <c:v>346</c:v>
                </c:pt>
                <c:pt idx="749">
                  <c:v>346</c:v>
                </c:pt>
                <c:pt idx="750">
                  <c:v>346</c:v>
                </c:pt>
                <c:pt idx="751">
                  <c:v>346</c:v>
                </c:pt>
                <c:pt idx="752">
                  <c:v>347</c:v>
                </c:pt>
                <c:pt idx="753">
                  <c:v>347</c:v>
                </c:pt>
                <c:pt idx="754">
                  <c:v>347</c:v>
                </c:pt>
                <c:pt idx="755">
                  <c:v>347</c:v>
                </c:pt>
                <c:pt idx="756">
                  <c:v>347</c:v>
                </c:pt>
                <c:pt idx="757">
                  <c:v>348</c:v>
                </c:pt>
                <c:pt idx="758">
                  <c:v>348</c:v>
                </c:pt>
                <c:pt idx="759">
                  <c:v>348</c:v>
                </c:pt>
                <c:pt idx="760">
                  <c:v>348</c:v>
                </c:pt>
                <c:pt idx="761">
                  <c:v>348</c:v>
                </c:pt>
                <c:pt idx="762">
                  <c:v>349</c:v>
                </c:pt>
                <c:pt idx="763">
                  <c:v>349</c:v>
                </c:pt>
                <c:pt idx="764">
                  <c:v>349</c:v>
                </c:pt>
                <c:pt idx="765">
                  <c:v>349</c:v>
                </c:pt>
                <c:pt idx="766">
                  <c:v>349</c:v>
                </c:pt>
                <c:pt idx="767">
                  <c:v>349</c:v>
                </c:pt>
                <c:pt idx="768">
                  <c:v>349</c:v>
                </c:pt>
                <c:pt idx="769">
                  <c:v>349</c:v>
                </c:pt>
                <c:pt idx="770">
                  <c:v>349</c:v>
                </c:pt>
                <c:pt idx="771">
                  <c:v>349</c:v>
                </c:pt>
                <c:pt idx="772">
                  <c:v>350</c:v>
                </c:pt>
                <c:pt idx="773">
                  <c:v>350</c:v>
                </c:pt>
                <c:pt idx="774">
                  <c:v>350</c:v>
                </c:pt>
                <c:pt idx="775">
                  <c:v>350</c:v>
                </c:pt>
                <c:pt idx="776">
                  <c:v>350</c:v>
                </c:pt>
                <c:pt idx="777">
                  <c:v>350</c:v>
                </c:pt>
                <c:pt idx="778">
                  <c:v>350</c:v>
                </c:pt>
                <c:pt idx="779">
                  <c:v>351</c:v>
                </c:pt>
                <c:pt idx="780">
                  <c:v>351</c:v>
                </c:pt>
                <c:pt idx="781">
                  <c:v>351</c:v>
                </c:pt>
                <c:pt idx="782">
                  <c:v>351</c:v>
                </c:pt>
                <c:pt idx="783">
                  <c:v>351</c:v>
                </c:pt>
                <c:pt idx="784">
                  <c:v>352</c:v>
                </c:pt>
                <c:pt idx="785">
                  <c:v>352</c:v>
                </c:pt>
                <c:pt idx="786">
                  <c:v>352</c:v>
                </c:pt>
                <c:pt idx="787">
                  <c:v>352</c:v>
                </c:pt>
                <c:pt idx="788">
                  <c:v>352</c:v>
                </c:pt>
                <c:pt idx="789">
                  <c:v>353</c:v>
                </c:pt>
                <c:pt idx="790">
                  <c:v>353</c:v>
                </c:pt>
                <c:pt idx="791">
                  <c:v>353</c:v>
                </c:pt>
                <c:pt idx="792">
                  <c:v>353</c:v>
                </c:pt>
                <c:pt idx="793">
                  <c:v>354</c:v>
                </c:pt>
                <c:pt idx="794">
                  <c:v>354</c:v>
                </c:pt>
                <c:pt idx="795">
                  <c:v>354</c:v>
                </c:pt>
                <c:pt idx="796">
                  <c:v>354</c:v>
                </c:pt>
                <c:pt idx="797">
                  <c:v>355</c:v>
                </c:pt>
                <c:pt idx="798">
                  <c:v>355</c:v>
                </c:pt>
                <c:pt idx="799">
                  <c:v>355</c:v>
                </c:pt>
                <c:pt idx="800">
                  <c:v>355</c:v>
                </c:pt>
                <c:pt idx="801">
                  <c:v>355</c:v>
                </c:pt>
                <c:pt idx="802">
                  <c:v>356</c:v>
                </c:pt>
                <c:pt idx="803">
                  <c:v>356</c:v>
                </c:pt>
                <c:pt idx="804">
                  <c:v>356</c:v>
                </c:pt>
                <c:pt idx="805">
                  <c:v>356</c:v>
                </c:pt>
                <c:pt idx="806">
                  <c:v>356</c:v>
                </c:pt>
                <c:pt idx="807">
                  <c:v>357</c:v>
                </c:pt>
                <c:pt idx="808">
                  <c:v>357</c:v>
                </c:pt>
                <c:pt idx="809">
                  <c:v>357</c:v>
                </c:pt>
                <c:pt idx="810">
                  <c:v>357</c:v>
                </c:pt>
                <c:pt idx="811">
                  <c:v>357</c:v>
                </c:pt>
                <c:pt idx="812">
                  <c:v>358</c:v>
                </c:pt>
                <c:pt idx="813">
                  <c:v>358</c:v>
                </c:pt>
                <c:pt idx="814">
                  <c:v>358</c:v>
                </c:pt>
                <c:pt idx="815">
                  <c:v>358</c:v>
                </c:pt>
                <c:pt idx="816">
                  <c:v>358</c:v>
                </c:pt>
                <c:pt idx="817">
                  <c:v>359</c:v>
                </c:pt>
                <c:pt idx="818">
                  <c:v>359</c:v>
                </c:pt>
                <c:pt idx="819">
                  <c:v>360</c:v>
                </c:pt>
                <c:pt idx="820">
                  <c:v>360</c:v>
                </c:pt>
                <c:pt idx="821">
                  <c:v>360</c:v>
                </c:pt>
                <c:pt idx="822">
                  <c:v>360</c:v>
                </c:pt>
                <c:pt idx="823">
                  <c:v>360</c:v>
                </c:pt>
                <c:pt idx="824">
                  <c:v>360</c:v>
                </c:pt>
                <c:pt idx="825">
                  <c:v>360</c:v>
                </c:pt>
                <c:pt idx="826">
                  <c:v>361</c:v>
                </c:pt>
                <c:pt idx="827">
                  <c:v>361</c:v>
                </c:pt>
                <c:pt idx="828">
                  <c:v>361</c:v>
                </c:pt>
                <c:pt idx="829">
                  <c:v>361</c:v>
                </c:pt>
                <c:pt idx="830">
                  <c:v>361</c:v>
                </c:pt>
                <c:pt idx="831">
                  <c:v>361</c:v>
                </c:pt>
                <c:pt idx="832">
                  <c:v>362</c:v>
                </c:pt>
                <c:pt idx="833">
                  <c:v>362</c:v>
                </c:pt>
                <c:pt idx="834">
                  <c:v>362</c:v>
                </c:pt>
                <c:pt idx="835">
                  <c:v>362</c:v>
                </c:pt>
                <c:pt idx="836">
                  <c:v>362</c:v>
                </c:pt>
                <c:pt idx="837">
                  <c:v>362</c:v>
                </c:pt>
                <c:pt idx="838">
                  <c:v>363</c:v>
                </c:pt>
                <c:pt idx="839">
                  <c:v>362</c:v>
                </c:pt>
                <c:pt idx="840">
                  <c:v>363</c:v>
                </c:pt>
                <c:pt idx="841">
                  <c:v>363</c:v>
                </c:pt>
                <c:pt idx="842">
                  <c:v>363</c:v>
                </c:pt>
                <c:pt idx="843">
                  <c:v>363</c:v>
                </c:pt>
                <c:pt idx="844">
                  <c:v>363</c:v>
                </c:pt>
                <c:pt idx="845">
                  <c:v>363</c:v>
                </c:pt>
                <c:pt idx="846">
                  <c:v>363</c:v>
                </c:pt>
                <c:pt idx="847">
                  <c:v>363</c:v>
                </c:pt>
                <c:pt idx="848">
                  <c:v>363</c:v>
                </c:pt>
                <c:pt idx="849">
                  <c:v>364</c:v>
                </c:pt>
                <c:pt idx="850">
                  <c:v>364</c:v>
                </c:pt>
                <c:pt idx="851">
                  <c:v>364</c:v>
                </c:pt>
                <c:pt idx="852">
                  <c:v>364</c:v>
                </c:pt>
                <c:pt idx="853">
                  <c:v>364</c:v>
                </c:pt>
                <c:pt idx="854">
                  <c:v>364</c:v>
                </c:pt>
                <c:pt idx="855">
                  <c:v>365</c:v>
                </c:pt>
                <c:pt idx="856">
                  <c:v>365</c:v>
                </c:pt>
                <c:pt idx="857">
                  <c:v>365</c:v>
                </c:pt>
                <c:pt idx="858">
                  <c:v>365</c:v>
                </c:pt>
                <c:pt idx="859">
                  <c:v>365</c:v>
                </c:pt>
                <c:pt idx="860">
                  <c:v>365</c:v>
                </c:pt>
                <c:pt idx="861">
                  <c:v>365</c:v>
                </c:pt>
                <c:pt idx="862">
                  <c:v>366</c:v>
                </c:pt>
                <c:pt idx="863">
                  <c:v>366</c:v>
                </c:pt>
                <c:pt idx="864">
                  <c:v>366</c:v>
                </c:pt>
                <c:pt idx="865">
                  <c:v>366</c:v>
                </c:pt>
                <c:pt idx="866">
                  <c:v>366</c:v>
                </c:pt>
                <c:pt idx="867">
                  <c:v>366</c:v>
                </c:pt>
                <c:pt idx="868">
                  <c:v>366</c:v>
                </c:pt>
                <c:pt idx="869">
                  <c:v>367</c:v>
                </c:pt>
                <c:pt idx="870">
                  <c:v>367</c:v>
                </c:pt>
                <c:pt idx="871">
                  <c:v>367</c:v>
                </c:pt>
                <c:pt idx="872">
                  <c:v>367</c:v>
                </c:pt>
                <c:pt idx="873">
                  <c:v>367</c:v>
                </c:pt>
                <c:pt idx="874">
                  <c:v>367</c:v>
                </c:pt>
                <c:pt idx="875">
                  <c:v>367</c:v>
                </c:pt>
                <c:pt idx="876">
                  <c:v>367</c:v>
                </c:pt>
                <c:pt idx="877">
                  <c:v>367</c:v>
                </c:pt>
                <c:pt idx="878">
                  <c:v>368</c:v>
                </c:pt>
                <c:pt idx="879">
                  <c:v>368</c:v>
                </c:pt>
                <c:pt idx="880">
                  <c:v>369</c:v>
                </c:pt>
                <c:pt idx="881">
                  <c:v>369</c:v>
                </c:pt>
                <c:pt idx="882">
                  <c:v>369</c:v>
                </c:pt>
                <c:pt idx="883">
                  <c:v>369</c:v>
                </c:pt>
                <c:pt idx="884">
                  <c:v>369</c:v>
                </c:pt>
                <c:pt idx="885">
                  <c:v>370</c:v>
                </c:pt>
                <c:pt idx="886">
                  <c:v>370</c:v>
                </c:pt>
                <c:pt idx="887">
                  <c:v>370</c:v>
                </c:pt>
                <c:pt idx="888">
                  <c:v>370</c:v>
                </c:pt>
                <c:pt idx="889">
                  <c:v>371</c:v>
                </c:pt>
                <c:pt idx="890">
                  <c:v>370</c:v>
                </c:pt>
                <c:pt idx="891">
                  <c:v>371</c:v>
                </c:pt>
                <c:pt idx="892">
                  <c:v>371</c:v>
                </c:pt>
                <c:pt idx="893">
                  <c:v>371</c:v>
                </c:pt>
                <c:pt idx="894">
                  <c:v>371</c:v>
                </c:pt>
                <c:pt idx="895">
                  <c:v>371</c:v>
                </c:pt>
                <c:pt idx="896">
                  <c:v>372</c:v>
                </c:pt>
                <c:pt idx="897">
                  <c:v>371</c:v>
                </c:pt>
                <c:pt idx="898">
                  <c:v>372</c:v>
                </c:pt>
                <c:pt idx="899">
                  <c:v>372</c:v>
                </c:pt>
                <c:pt idx="900">
                  <c:v>372</c:v>
                </c:pt>
                <c:pt idx="901">
                  <c:v>372</c:v>
                </c:pt>
                <c:pt idx="902">
                  <c:v>372</c:v>
                </c:pt>
                <c:pt idx="903">
                  <c:v>372</c:v>
                </c:pt>
                <c:pt idx="904">
                  <c:v>372</c:v>
                </c:pt>
                <c:pt idx="905">
                  <c:v>373</c:v>
                </c:pt>
                <c:pt idx="906">
                  <c:v>373</c:v>
                </c:pt>
                <c:pt idx="907">
                  <c:v>373</c:v>
                </c:pt>
                <c:pt idx="908">
                  <c:v>373</c:v>
                </c:pt>
                <c:pt idx="909">
                  <c:v>373</c:v>
                </c:pt>
                <c:pt idx="910">
                  <c:v>374</c:v>
                </c:pt>
                <c:pt idx="911">
                  <c:v>373</c:v>
                </c:pt>
                <c:pt idx="912">
                  <c:v>374</c:v>
                </c:pt>
                <c:pt idx="913">
                  <c:v>374</c:v>
                </c:pt>
                <c:pt idx="914">
                  <c:v>374</c:v>
                </c:pt>
                <c:pt idx="915">
                  <c:v>374</c:v>
                </c:pt>
                <c:pt idx="916">
                  <c:v>374</c:v>
                </c:pt>
                <c:pt idx="917">
                  <c:v>374</c:v>
                </c:pt>
                <c:pt idx="918">
                  <c:v>374</c:v>
                </c:pt>
                <c:pt idx="919">
                  <c:v>375</c:v>
                </c:pt>
                <c:pt idx="920">
                  <c:v>375</c:v>
                </c:pt>
                <c:pt idx="921">
                  <c:v>375</c:v>
                </c:pt>
                <c:pt idx="922">
                  <c:v>375</c:v>
                </c:pt>
                <c:pt idx="923">
                  <c:v>375</c:v>
                </c:pt>
                <c:pt idx="924">
                  <c:v>375</c:v>
                </c:pt>
                <c:pt idx="925">
                  <c:v>376</c:v>
                </c:pt>
                <c:pt idx="926">
                  <c:v>376</c:v>
                </c:pt>
                <c:pt idx="927">
                  <c:v>376</c:v>
                </c:pt>
                <c:pt idx="928">
                  <c:v>376</c:v>
                </c:pt>
                <c:pt idx="929">
                  <c:v>376</c:v>
                </c:pt>
                <c:pt idx="930">
                  <c:v>376</c:v>
                </c:pt>
                <c:pt idx="931">
                  <c:v>376</c:v>
                </c:pt>
                <c:pt idx="932">
                  <c:v>376</c:v>
                </c:pt>
                <c:pt idx="933">
                  <c:v>377</c:v>
                </c:pt>
                <c:pt idx="934">
                  <c:v>377</c:v>
                </c:pt>
                <c:pt idx="935">
                  <c:v>377</c:v>
                </c:pt>
                <c:pt idx="936">
                  <c:v>378</c:v>
                </c:pt>
                <c:pt idx="937">
                  <c:v>378</c:v>
                </c:pt>
                <c:pt idx="938">
                  <c:v>377</c:v>
                </c:pt>
                <c:pt idx="939">
                  <c:v>377</c:v>
                </c:pt>
                <c:pt idx="940">
                  <c:v>378</c:v>
                </c:pt>
                <c:pt idx="941">
                  <c:v>378</c:v>
                </c:pt>
                <c:pt idx="942">
                  <c:v>378</c:v>
                </c:pt>
                <c:pt idx="943">
                  <c:v>378</c:v>
                </c:pt>
                <c:pt idx="944">
                  <c:v>378</c:v>
                </c:pt>
                <c:pt idx="945">
                  <c:v>379</c:v>
                </c:pt>
                <c:pt idx="946">
                  <c:v>379</c:v>
                </c:pt>
                <c:pt idx="947">
                  <c:v>379</c:v>
                </c:pt>
                <c:pt idx="948">
                  <c:v>379</c:v>
                </c:pt>
                <c:pt idx="949">
                  <c:v>379</c:v>
                </c:pt>
                <c:pt idx="950">
                  <c:v>379</c:v>
                </c:pt>
                <c:pt idx="951">
                  <c:v>379</c:v>
                </c:pt>
                <c:pt idx="952">
                  <c:v>379</c:v>
                </c:pt>
                <c:pt idx="953">
                  <c:v>380</c:v>
                </c:pt>
                <c:pt idx="954">
                  <c:v>380</c:v>
                </c:pt>
                <c:pt idx="955">
                  <c:v>380</c:v>
                </c:pt>
                <c:pt idx="956">
                  <c:v>380</c:v>
                </c:pt>
                <c:pt idx="957">
                  <c:v>380</c:v>
                </c:pt>
                <c:pt idx="958">
                  <c:v>380</c:v>
                </c:pt>
                <c:pt idx="959">
                  <c:v>380</c:v>
                </c:pt>
                <c:pt idx="960">
                  <c:v>381</c:v>
                </c:pt>
                <c:pt idx="961">
                  <c:v>381</c:v>
                </c:pt>
                <c:pt idx="962">
                  <c:v>381</c:v>
                </c:pt>
                <c:pt idx="963">
                  <c:v>382</c:v>
                </c:pt>
                <c:pt idx="964">
                  <c:v>382</c:v>
                </c:pt>
                <c:pt idx="965">
                  <c:v>382</c:v>
                </c:pt>
                <c:pt idx="966">
                  <c:v>383</c:v>
                </c:pt>
                <c:pt idx="967">
                  <c:v>383</c:v>
                </c:pt>
                <c:pt idx="968">
                  <c:v>383</c:v>
                </c:pt>
                <c:pt idx="969">
                  <c:v>384</c:v>
                </c:pt>
                <c:pt idx="970">
                  <c:v>384</c:v>
                </c:pt>
                <c:pt idx="971">
                  <c:v>385</c:v>
                </c:pt>
                <c:pt idx="972">
                  <c:v>384</c:v>
                </c:pt>
                <c:pt idx="973">
                  <c:v>384</c:v>
                </c:pt>
                <c:pt idx="974">
                  <c:v>385</c:v>
                </c:pt>
                <c:pt idx="975">
                  <c:v>385</c:v>
                </c:pt>
                <c:pt idx="976">
                  <c:v>385</c:v>
                </c:pt>
                <c:pt idx="977">
                  <c:v>385</c:v>
                </c:pt>
                <c:pt idx="978">
                  <c:v>385</c:v>
                </c:pt>
                <c:pt idx="979">
                  <c:v>385</c:v>
                </c:pt>
                <c:pt idx="980">
                  <c:v>386</c:v>
                </c:pt>
                <c:pt idx="981">
                  <c:v>386</c:v>
                </c:pt>
                <c:pt idx="982">
                  <c:v>386</c:v>
                </c:pt>
                <c:pt idx="983">
                  <c:v>387</c:v>
                </c:pt>
                <c:pt idx="984">
                  <c:v>387</c:v>
                </c:pt>
                <c:pt idx="985">
                  <c:v>388</c:v>
                </c:pt>
                <c:pt idx="986">
                  <c:v>387</c:v>
                </c:pt>
                <c:pt idx="987">
                  <c:v>387</c:v>
                </c:pt>
                <c:pt idx="988">
                  <c:v>387</c:v>
                </c:pt>
                <c:pt idx="989">
                  <c:v>388</c:v>
                </c:pt>
                <c:pt idx="990">
                  <c:v>388</c:v>
                </c:pt>
                <c:pt idx="991">
                  <c:v>388</c:v>
                </c:pt>
                <c:pt idx="992">
                  <c:v>388</c:v>
                </c:pt>
                <c:pt idx="993">
                  <c:v>389</c:v>
                </c:pt>
                <c:pt idx="994">
                  <c:v>389</c:v>
                </c:pt>
                <c:pt idx="995">
                  <c:v>389</c:v>
                </c:pt>
                <c:pt idx="996">
                  <c:v>390</c:v>
                </c:pt>
                <c:pt idx="997">
                  <c:v>390</c:v>
                </c:pt>
                <c:pt idx="998">
                  <c:v>390</c:v>
                </c:pt>
                <c:pt idx="999">
                  <c:v>390</c:v>
                </c:pt>
                <c:pt idx="1000">
                  <c:v>390</c:v>
                </c:pt>
                <c:pt idx="1001">
                  <c:v>390</c:v>
                </c:pt>
                <c:pt idx="1002">
                  <c:v>389</c:v>
                </c:pt>
                <c:pt idx="1003">
                  <c:v>388</c:v>
                </c:pt>
                <c:pt idx="1004">
                  <c:v>388</c:v>
                </c:pt>
                <c:pt idx="1005">
                  <c:v>387</c:v>
                </c:pt>
                <c:pt idx="1006">
                  <c:v>387</c:v>
                </c:pt>
                <c:pt idx="1007">
                  <c:v>385</c:v>
                </c:pt>
                <c:pt idx="1008">
                  <c:v>385</c:v>
                </c:pt>
                <c:pt idx="1009">
                  <c:v>384</c:v>
                </c:pt>
                <c:pt idx="1010">
                  <c:v>382</c:v>
                </c:pt>
                <c:pt idx="1011">
                  <c:v>380</c:v>
                </c:pt>
                <c:pt idx="1012">
                  <c:v>380</c:v>
                </c:pt>
                <c:pt idx="1013">
                  <c:v>380</c:v>
                </c:pt>
                <c:pt idx="1014">
                  <c:v>379</c:v>
                </c:pt>
                <c:pt idx="1015">
                  <c:v>378</c:v>
                </c:pt>
                <c:pt idx="1016">
                  <c:v>377</c:v>
                </c:pt>
                <c:pt idx="1017">
                  <c:v>377</c:v>
                </c:pt>
                <c:pt idx="1018">
                  <c:v>376</c:v>
                </c:pt>
                <c:pt idx="1019">
                  <c:v>376</c:v>
                </c:pt>
                <c:pt idx="1020">
                  <c:v>375</c:v>
                </c:pt>
                <c:pt idx="1021">
                  <c:v>374</c:v>
                </c:pt>
                <c:pt idx="1022">
                  <c:v>374</c:v>
                </c:pt>
                <c:pt idx="1023">
                  <c:v>374</c:v>
                </c:pt>
                <c:pt idx="1024">
                  <c:v>373</c:v>
                </c:pt>
                <c:pt idx="1025">
                  <c:v>373</c:v>
                </c:pt>
                <c:pt idx="1026">
                  <c:v>372</c:v>
                </c:pt>
                <c:pt idx="1027">
                  <c:v>372</c:v>
                </c:pt>
                <c:pt idx="1028">
                  <c:v>371</c:v>
                </c:pt>
                <c:pt idx="1029">
                  <c:v>371</c:v>
                </c:pt>
                <c:pt idx="1030">
                  <c:v>370</c:v>
                </c:pt>
                <c:pt idx="1031">
                  <c:v>370</c:v>
                </c:pt>
                <c:pt idx="1032">
                  <c:v>369</c:v>
                </c:pt>
                <c:pt idx="1033">
                  <c:v>357</c:v>
                </c:pt>
                <c:pt idx="1034">
                  <c:v/>
                </c:pt>
                <c:pt idx="1035">
                  <c:v/>
                </c:pt>
                <c:pt idx="1036">
                  <c:v/>
                </c:pt>
                <c:pt idx="1037">
                  <c:v/>
                </c:pt>
                <c:pt idx="1038">
                  <c:v/>
                </c:pt>
                <c:pt idx="1039">
                  <c:v/>
                </c:pt>
                <c:pt idx="1040">
                  <c:v/>
                </c:pt>
                <c:pt idx="1041">
                  <c:v/>
                </c:pt>
                <c:pt idx="1042">
                  <c:v/>
                </c:pt>
                <c:pt idx="1043">
                  <c:v/>
                </c:pt>
                <c:pt idx="1044">
                  <c:v/>
                </c:pt>
                <c:pt idx="1045">
                  <c:v/>
                </c:pt>
              </c:numCache>
            </c:numRef>
          </c:yVal>
          <c:smooth val="0"/>
        </c:ser>
        <c:axId val="316645738"/>
        <c:axId val="573685118"/>
      </c:scatterChart>
      <c:valAx>
        <c:axId val="316645738"/>
        <c:scaling>
          <c:orientation val="minMax"/>
        </c:scaling>
        <c:axPos val="b"/>
        <c:crossAx val="573685118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573685118"/>
        <c:scaling>
          <c:orientation val="minMax"/>
          <c:min val="150"/>
        </c:scaling>
        <c:axPos val="l"/>
        <c:crossAx val="316645738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3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ex3_D40_heatTemp2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Sheet1!$A$2:$A$908</c:f>
              <c:numCache>
                <c:formatCode>General</c:formatCode>
                <c:ptCount val="907"/>
                <c:pt idx="0">
                  <c:v>149.79</c:v>
                </c:pt>
                <c:pt idx="1">
                  <c:v>150.02</c:v>
                </c:pt>
                <c:pt idx="2">
                  <c:v>150.25</c:v>
                </c:pt>
                <c:pt idx="3">
                  <c:v>150.54</c:v>
                </c:pt>
                <c:pt idx="4">
                  <c:v>150.77</c:v>
                </c:pt>
                <c:pt idx="5">
                  <c:v>151.04</c:v>
                </c:pt>
                <c:pt idx="6">
                  <c:v>151.28</c:v>
                </c:pt>
                <c:pt idx="7">
                  <c:v>151.51</c:v>
                </c:pt>
                <c:pt idx="8">
                  <c:v>151.79</c:v>
                </c:pt>
                <c:pt idx="9">
                  <c:v>152.03</c:v>
                </c:pt>
                <c:pt idx="10">
                  <c:v>152.26</c:v>
                </c:pt>
                <c:pt idx="11">
                  <c:v>152.54</c:v>
                </c:pt>
                <c:pt idx="12">
                  <c:v>152.78</c:v>
                </c:pt>
                <c:pt idx="13">
                  <c:v>153.01</c:v>
                </c:pt>
                <c:pt idx="14">
                  <c:v>153.29</c:v>
                </c:pt>
                <c:pt idx="15">
                  <c:v>153.53</c:v>
                </c:pt>
                <c:pt idx="16">
                  <c:v>153.76</c:v>
                </c:pt>
                <c:pt idx="17">
                  <c:v>154.04</c:v>
                </c:pt>
                <c:pt idx="18">
                  <c:v>154.28</c:v>
                </c:pt>
                <c:pt idx="19">
                  <c:v>154.51</c:v>
                </c:pt>
                <c:pt idx="20">
                  <c:v>154.79</c:v>
                </c:pt>
                <c:pt idx="21">
                  <c:v>155.03</c:v>
                </c:pt>
                <c:pt idx="22">
                  <c:v>155.26</c:v>
                </c:pt>
                <c:pt idx="23">
                  <c:v>155.54</c:v>
                </c:pt>
                <c:pt idx="24">
                  <c:v>155.78</c:v>
                </c:pt>
                <c:pt idx="25">
                  <c:v>156</c:v>
                </c:pt>
                <c:pt idx="26">
                  <c:v>156.29</c:v>
                </c:pt>
                <c:pt idx="27">
                  <c:v>156.52</c:v>
                </c:pt>
                <c:pt idx="28">
                  <c:v>156.76</c:v>
                </c:pt>
                <c:pt idx="29">
                  <c:v>157.04</c:v>
                </c:pt>
                <c:pt idx="30">
                  <c:v>157.27</c:v>
                </c:pt>
                <c:pt idx="31">
                  <c:v>157.51</c:v>
                </c:pt>
                <c:pt idx="32">
                  <c:v>157.79</c:v>
                </c:pt>
                <c:pt idx="33">
                  <c:v>158.02</c:v>
                </c:pt>
                <c:pt idx="34">
                  <c:v>158.26</c:v>
                </c:pt>
                <c:pt idx="35">
                  <c:v>158.54</c:v>
                </c:pt>
                <c:pt idx="36">
                  <c:v>158.78</c:v>
                </c:pt>
                <c:pt idx="37">
                  <c:v>159.01</c:v>
                </c:pt>
                <c:pt idx="38">
                  <c:v>159.25</c:v>
                </c:pt>
                <c:pt idx="39">
                  <c:v>159.53</c:v>
                </c:pt>
                <c:pt idx="40">
                  <c:v>159.77</c:v>
                </c:pt>
                <c:pt idx="41">
                  <c:v>160</c:v>
                </c:pt>
                <c:pt idx="42">
                  <c:v>160.28</c:v>
                </c:pt>
                <c:pt idx="43">
                  <c:v>160.52</c:v>
                </c:pt>
                <c:pt idx="44">
                  <c:v>160.75</c:v>
                </c:pt>
                <c:pt idx="45">
                  <c:v>161.02</c:v>
                </c:pt>
                <c:pt idx="46">
                  <c:v>161.26</c:v>
                </c:pt>
                <c:pt idx="47">
                  <c:v>161.54</c:v>
                </c:pt>
                <c:pt idx="48">
                  <c:v>161.77</c:v>
                </c:pt>
                <c:pt idx="49">
                  <c:v>162.01</c:v>
                </c:pt>
                <c:pt idx="50">
                  <c:v>162.28</c:v>
                </c:pt>
                <c:pt idx="51">
                  <c:v>162.52</c:v>
                </c:pt>
                <c:pt idx="52">
                  <c:v>162.75</c:v>
                </c:pt>
                <c:pt idx="53">
                  <c:v>163.03</c:v>
                </c:pt>
                <c:pt idx="54">
                  <c:v>163.27</c:v>
                </c:pt>
                <c:pt idx="55">
                  <c:v>163.5</c:v>
                </c:pt>
                <c:pt idx="56">
                  <c:v>163.79</c:v>
                </c:pt>
                <c:pt idx="57">
                  <c:v>164.02</c:v>
                </c:pt>
                <c:pt idx="58">
                  <c:v>164.26</c:v>
                </c:pt>
                <c:pt idx="59">
                  <c:v>164.54</c:v>
                </c:pt>
                <c:pt idx="60">
                  <c:v>164.77</c:v>
                </c:pt>
                <c:pt idx="61">
                  <c:v>165.01</c:v>
                </c:pt>
                <c:pt idx="62">
                  <c:v>165.29</c:v>
                </c:pt>
                <c:pt idx="63">
                  <c:v>165.52</c:v>
                </c:pt>
                <c:pt idx="64">
                  <c:v>165.76</c:v>
                </c:pt>
                <c:pt idx="65">
                  <c:v>166</c:v>
                </c:pt>
                <c:pt idx="66">
                  <c:v>166.27</c:v>
                </c:pt>
                <c:pt idx="67">
                  <c:v>166.54</c:v>
                </c:pt>
                <c:pt idx="68">
                  <c:v>166.78</c:v>
                </c:pt>
                <c:pt idx="69">
                  <c:v>167.01</c:v>
                </c:pt>
                <c:pt idx="70">
                  <c:v>167.25</c:v>
                </c:pt>
                <c:pt idx="71">
                  <c:v>167.54</c:v>
                </c:pt>
                <c:pt idx="72">
                  <c:v>167.77</c:v>
                </c:pt>
                <c:pt idx="73">
                  <c:v>168</c:v>
                </c:pt>
                <c:pt idx="74">
                  <c:v>168.29</c:v>
                </c:pt>
                <c:pt idx="75">
                  <c:v>168.52</c:v>
                </c:pt>
                <c:pt idx="76">
                  <c:v>168.75</c:v>
                </c:pt>
                <c:pt idx="77">
                  <c:v>169.04</c:v>
                </c:pt>
                <c:pt idx="78">
                  <c:v>169.27</c:v>
                </c:pt>
                <c:pt idx="79">
                  <c:v>169.5</c:v>
                </c:pt>
                <c:pt idx="80">
                  <c:v>169.79</c:v>
                </c:pt>
                <c:pt idx="81">
                  <c:v>170.02</c:v>
                </c:pt>
                <c:pt idx="82">
                  <c:v>170.25</c:v>
                </c:pt>
                <c:pt idx="83">
                  <c:v>170.54</c:v>
                </c:pt>
                <c:pt idx="84">
                  <c:v>170.77</c:v>
                </c:pt>
                <c:pt idx="85">
                  <c:v>171.01</c:v>
                </c:pt>
                <c:pt idx="86">
                  <c:v>171.29</c:v>
                </c:pt>
                <c:pt idx="87">
                  <c:v>171.53</c:v>
                </c:pt>
                <c:pt idx="88">
                  <c:v>171.76</c:v>
                </c:pt>
                <c:pt idx="89">
                  <c:v>172.04</c:v>
                </c:pt>
                <c:pt idx="90">
                  <c:v>172.28</c:v>
                </c:pt>
                <c:pt idx="91">
                  <c:v>172.51</c:v>
                </c:pt>
                <c:pt idx="92">
                  <c:v>172.79</c:v>
                </c:pt>
                <c:pt idx="93">
                  <c:v>173.03</c:v>
                </c:pt>
                <c:pt idx="94">
                  <c:v>173.26</c:v>
                </c:pt>
                <c:pt idx="95">
                  <c:v>173.54</c:v>
                </c:pt>
                <c:pt idx="96">
                  <c:v>173.78</c:v>
                </c:pt>
                <c:pt idx="97">
                  <c:v>174.01</c:v>
                </c:pt>
                <c:pt idx="98">
                  <c:v>174.29</c:v>
                </c:pt>
                <c:pt idx="99">
                  <c:v>174.53</c:v>
                </c:pt>
                <c:pt idx="100">
                  <c:v>174.76</c:v>
                </c:pt>
                <c:pt idx="101">
                  <c:v>175</c:v>
                </c:pt>
                <c:pt idx="102">
                  <c:v>175.29</c:v>
                </c:pt>
                <c:pt idx="103">
                  <c:v>175.52</c:v>
                </c:pt>
                <c:pt idx="104">
                  <c:v>175.75</c:v>
                </c:pt>
                <c:pt idx="105">
                  <c:v>176.03</c:v>
                </c:pt>
                <c:pt idx="106">
                  <c:v>176.26</c:v>
                </c:pt>
                <c:pt idx="107">
                  <c:v>176.54</c:v>
                </c:pt>
                <c:pt idx="108">
                  <c:v>176.78</c:v>
                </c:pt>
                <c:pt idx="109">
                  <c:v>177.01</c:v>
                </c:pt>
                <c:pt idx="110">
                  <c:v>177.29</c:v>
                </c:pt>
                <c:pt idx="111">
                  <c:v>177.53</c:v>
                </c:pt>
                <c:pt idx="112">
                  <c:v>177.76</c:v>
                </c:pt>
                <c:pt idx="113">
                  <c:v>178.04</c:v>
                </c:pt>
                <c:pt idx="114">
                  <c:v>178.28</c:v>
                </c:pt>
                <c:pt idx="115">
                  <c:v>178.51</c:v>
                </c:pt>
                <c:pt idx="116">
                  <c:v>178.78</c:v>
                </c:pt>
                <c:pt idx="117">
                  <c:v>179.02</c:v>
                </c:pt>
                <c:pt idx="118">
                  <c:v>179.25</c:v>
                </c:pt>
                <c:pt idx="119">
                  <c:v>179.53</c:v>
                </c:pt>
                <c:pt idx="120">
                  <c:v>179.77</c:v>
                </c:pt>
                <c:pt idx="121">
                  <c:v>180.01</c:v>
                </c:pt>
                <c:pt idx="122">
                  <c:v>180.29</c:v>
                </c:pt>
                <c:pt idx="123">
                  <c:v>180.52</c:v>
                </c:pt>
                <c:pt idx="124">
                  <c:v>180.76</c:v>
                </c:pt>
                <c:pt idx="125">
                  <c:v>181.05</c:v>
                </c:pt>
                <c:pt idx="126">
                  <c:v>181.28</c:v>
                </c:pt>
                <c:pt idx="127">
                  <c:v>181.52</c:v>
                </c:pt>
                <c:pt idx="128">
                  <c:v>181.75</c:v>
                </c:pt>
                <c:pt idx="129">
                  <c:v>182.03</c:v>
                </c:pt>
                <c:pt idx="130">
                  <c:v>182.27</c:v>
                </c:pt>
                <c:pt idx="131">
                  <c:v>182.5</c:v>
                </c:pt>
                <c:pt idx="132">
                  <c:v>182.78</c:v>
                </c:pt>
                <c:pt idx="133">
                  <c:v>183.02</c:v>
                </c:pt>
                <c:pt idx="134">
                  <c:v>183.25</c:v>
                </c:pt>
                <c:pt idx="135">
                  <c:v>183.54</c:v>
                </c:pt>
                <c:pt idx="136">
                  <c:v>183.77</c:v>
                </c:pt>
                <c:pt idx="137">
                  <c:v>184</c:v>
                </c:pt>
                <c:pt idx="138">
                  <c:v>184.29</c:v>
                </c:pt>
                <c:pt idx="139">
                  <c:v>184.53</c:v>
                </c:pt>
                <c:pt idx="140">
                  <c:v>184.76</c:v>
                </c:pt>
                <c:pt idx="141">
                  <c:v>185.04</c:v>
                </c:pt>
                <c:pt idx="142">
                  <c:v>185.28</c:v>
                </c:pt>
                <c:pt idx="143">
                  <c:v>185.51</c:v>
                </c:pt>
                <c:pt idx="144">
                  <c:v>185.79</c:v>
                </c:pt>
                <c:pt idx="145">
                  <c:v>186.03</c:v>
                </c:pt>
                <c:pt idx="146">
                  <c:v>186.25</c:v>
                </c:pt>
                <c:pt idx="147">
                  <c:v>186.54</c:v>
                </c:pt>
                <c:pt idx="148">
                  <c:v>186.78</c:v>
                </c:pt>
                <c:pt idx="149">
                  <c:v>187.02</c:v>
                </c:pt>
                <c:pt idx="150">
                  <c:v>187.25</c:v>
                </c:pt>
                <c:pt idx="151">
                  <c:v>187.53</c:v>
                </c:pt>
                <c:pt idx="152">
                  <c:v>187.77</c:v>
                </c:pt>
                <c:pt idx="153">
                  <c:v>188</c:v>
                </c:pt>
                <c:pt idx="154">
                  <c:v>188.3</c:v>
                </c:pt>
                <c:pt idx="155">
                  <c:v>188.52</c:v>
                </c:pt>
                <c:pt idx="156">
                  <c:v>188.76</c:v>
                </c:pt>
                <c:pt idx="157">
                  <c:v>189.04</c:v>
                </c:pt>
                <c:pt idx="158">
                  <c:v>189.26</c:v>
                </c:pt>
                <c:pt idx="159">
                  <c:v>189.54</c:v>
                </c:pt>
                <c:pt idx="160">
                  <c:v>189.76</c:v>
                </c:pt>
                <c:pt idx="161">
                  <c:v>190.04</c:v>
                </c:pt>
                <c:pt idx="162">
                  <c:v>190.26</c:v>
                </c:pt>
                <c:pt idx="163">
                  <c:v>190.54</c:v>
                </c:pt>
                <c:pt idx="164">
                  <c:v>190.77</c:v>
                </c:pt>
                <c:pt idx="165">
                  <c:v>191</c:v>
                </c:pt>
                <c:pt idx="166">
                  <c:v>191.28</c:v>
                </c:pt>
                <c:pt idx="167">
                  <c:v>191.52</c:v>
                </c:pt>
                <c:pt idx="168">
                  <c:v>191.75</c:v>
                </c:pt>
                <c:pt idx="169">
                  <c:v>192.03</c:v>
                </c:pt>
                <c:pt idx="170">
                  <c:v>192.27</c:v>
                </c:pt>
                <c:pt idx="171">
                  <c:v>192.5</c:v>
                </c:pt>
                <c:pt idx="172">
                  <c:v>192.78</c:v>
                </c:pt>
                <c:pt idx="173">
                  <c:v>193.02</c:v>
                </c:pt>
                <c:pt idx="174">
                  <c:v>193.25</c:v>
                </c:pt>
                <c:pt idx="175">
                  <c:v>193.53</c:v>
                </c:pt>
                <c:pt idx="176">
                  <c:v>193.77</c:v>
                </c:pt>
                <c:pt idx="177">
                  <c:v>194</c:v>
                </c:pt>
                <c:pt idx="178">
                  <c:v>194.28</c:v>
                </c:pt>
                <c:pt idx="179">
                  <c:v>194.52</c:v>
                </c:pt>
                <c:pt idx="180">
                  <c:v>194.75</c:v>
                </c:pt>
                <c:pt idx="181">
                  <c:v>195.04</c:v>
                </c:pt>
                <c:pt idx="182">
                  <c:v>195.28</c:v>
                </c:pt>
                <c:pt idx="183">
                  <c:v>195.51</c:v>
                </c:pt>
                <c:pt idx="184">
                  <c:v>195.79</c:v>
                </c:pt>
                <c:pt idx="185">
                  <c:v>196.03</c:v>
                </c:pt>
                <c:pt idx="186">
                  <c:v>196.27</c:v>
                </c:pt>
                <c:pt idx="187">
                  <c:v>196.54</c:v>
                </c:pt>
                <c:pt idx="188">
                  <c:v>196.78</c:v>
                </c:pt>
                <c:pt idx="189">
                  <c:v>197.01</c:v>
                </c:pt>
                <c:pt idx="190">
                  <c:v>197.26</c:v>
                </c:pt>
                <c:pt idx="191">
                  <c:v>197.54</c:v>
                </c:pt>
                <c:pt idx="192">
                  <c:v>197.77</c:v>
                </c:pt>
                <c:pt idx="193">
                  <c:v>198.01</c:v>
                </c:pt>
                <c:pt idx="194">
                  <c:v>198.29</c:v>
                </c:pt>
                <c:pt idx="195">
                  <c:v>198.52</c:v>
                </c:pt>
                <c:pt idx="196">
                  <c:v>198.76</c:v>
                </c:pt>
                <c:pt idx="197">
                  <c:v>199.04</c:v>
                </c:pt>
                <c:pt idx="198">
                  <c:v>199.27</c:v>
                </c:pt>
                <c:pt idx="199">
                  <c:v>199.51</c:v>
                </c:pt>
                <c:pt idx="200">
                  <c:v>199.79</c:v>
                </c:pt>
                <c:pt idx="201">
                  <c:v>200.02</c:v>
                </c:pt>
                <c:pt idx="202">
                  <c:v>200.26</c:v>
                </c:pt>
                <c:pt idx="203">
                  <c:v>200.54</c:v>
                </c:pt>
                <c:pt idx="204">
                  <c:v>200.76</c:v>
                </c:pt>
                <c:pt idx="205">
                  <c:v>201.04</c:v>
                </c:pt>
                <c:pt idx="206">
                  <c:v>201.28</c:v>
                </c:pt>
                <c:pt idx="207">
                  <c:v>201.52</c:v>
                </c:pt>
                <c:pt idx="208">
                  <c:v>201.76</c:v>
                </c:pt>
                <c:pt idx="209">
                  <c:v>202.04</c:v>
                </c:pt>
                <c:pt idx="210">
                  <c:v>202.28</c:v>
                </c:pt>
                <c:pt idx="211">
                  <c:v>202.51</c:v>
                </c:pt>
                <c:pt idx="212">
                  <c:v>202.79</c:v>
                </c:pt>
                <c:pt idx="213">
                  <c:v>203.03</c:v>
                </c:pt>
                <c:pt idx="214">
                  <c:v>203.26</c:v>
                </c:pt>
                <c:pt idx="215">
                  <c:v>203.54</c:v>
                </c:pt>
                <c:pt idx="216">
                  <c:v>203.78</c:v>
                </c:pt>
                <c:pt idx="217">
                  <c:v>204.01</c:v>
                </c:pt>
                <c:pt idx="218">
                  <c:v>204.29</c:v>
                </c:pt>
                <c:pt idx="219">
                  <c:v>204.53</c:v>
                </c:pt>
                <c:pt idx="220">
                  <c:v>204.76</c:v>
                </c:pt>
                <c:pt idx="221">
                  <c:v>205.04</c:v>
                </c:pt>
                <c:pt idx="222">
                  <c:v>205.28</c:v>
                </c:pt>
                <c:pt idx="223">
                  <c:v>205.51</c:v>
                </c:pt>
                <c:pt idx="224">
                  <c:v>205.79</c:v>
                </c:pt>
                <c:pt idx="225">
                  <c:v>206.03</c:v>
                </c:pt>
                <c:pt idx="226">
                  <c:v>206.26</c:v>
                </c:pt>
                <c:pt idx="227">
                  <c:v>206.54</c:v>
                </c:pt>
                <c:pt idx="228">
                  <c:v>206.78</c:v>
                </c:pt>
                <c:pt idx="229">
                  <c:v>207.02</c:v>
                </c:pt>
                <c:pt idx="230">
                  <c:v>207.25</c:v>
                </c:pt>
                <c:pt idx="231">
                  <c:v>207.53</c:v>
                </c:pt>
                <c:pt idx="232">
                  <c:v>207.77</c:v>
                </c:pt>
                <c:pt idx="233">
                  <c:v>208</c:v>
                </c:pt>
                <c:pt idx="234">
                  <c:v>208.28</c:v>
                </c:pt>
                <c:pt idx="235">
                  <c:v>208.52</c:v>
                </c:pt>
                <c:pt idx="236">
                  <c:v>208.75</c:v>
                </c:pt>
                <c:pt idx="237">
                  <c:v>209.03</c:v>
                </c:pt>
                <c:pt idx="238">
                  <c:v>209.27</c:v>
                </c:pt>
                <c:pt idx="239">
                  <c:v>209.5</c:v>
                </c:pt>
                <c:pt idx="240">
                  <c:v>209.78</c:v>
                </c:pt>
                <c:pt idx="241">
                  <c:v>210.02</c:v>
                </c:pt>
                <c:pt idx="242">
                  <c:v>210.25</c:v>
                </c:pt>
                <c:pt idx="243">
                  <c:v>210.53</c:v>
                </c:pt>
                <c:pt idx="244">
                  <c:v>210.77</c:v>
                </c:pt>
                <c:pt idx="245">
                  <c:v>211</c:v>
                </c:pt>
                <c:pt idx="246">
                  <c:v>211.29</c:v>
                </c:pt>
                <c:pt idx="247">
                  <c:v>211.53</c:v>
                </c:pt>
                <c:pt idx="248">
                  <c:v>211.76</c:v>
                </c:pt>
                <c:pt idx="249">
                  <c:v>212.04</c:v>
                </c:pt>
                <c:pt idx="250">
                  <c:v>212.28</c:v>
                </c:pt>
                <c:pt idx="251">
                  <c:v>212.53</c:v>
                </c:pt>
                <c:pt idx="252">
                  <c:v>212.77</c:v>
                </c:pt>
                <c:pt idx="253">
                  <c:v>213</c:v>
                </c:pt>
                <c:pt idx="254">
                  <c:v>213.28</c:v>
                </c:pt>
                <c:pt idx="255">
                  <c:v>213.52</c:v>
                </c:pt>
                <c:pt idx="256">
                  <c:v>213.75</c:v>
                </c:pt>
                <c:pt idx="257">
                  <c:v>214.03</c:v>
                </c:pt>
                <c:pt idx="258">
                  <c:v>214.27</c:v>
                </c:pt>
                <c:pt idx="259">
                  <c:v>214.5</c:v>
                </c:pt>
                <c:pt idx="260">
                  <c:v>214.78</c:v>
                </c:pt>
                <c:pt idx="261">
                  <c:v>215.02</c:v>
                </c:pt>
                <c:pt idx="262">
                  <c:v>215.25</c:v>
                </c:pt>
                <c:pt idx="263">
                  <c:v>215.53</c:v>
                </c:pt>
                <c:pt idx="264">
                  <c:v>215.77</c:v>
                </c:pt>
                <c:pt idx="265">
                  <c:v>216</c:v>
                </c:pt>
                <c:pt idx="266">
                  <c:v>216.29</c:v>
                </c:pt>
                <c:pt idx="267">
                  <c:v>216.52</c:v>
                </c:pt>
                <c:pt idx="268">
                  <c:v>216.76</c:v>
                </c:pt>
                <c:pt idx="269">
                  <c:v>217.04</c:v>
                </c:pt>
                <c:pt idx="270">
                  <c:v>217.27</c:v>
                </c:pt>
                <c:pt idx="271">
                  <c:v>217.51</c:v>
                </c:pt>
                <c:pt idx="272">
                  <c:v>217.79</c:v>
                </c:pt>
                <c:pt idx="273">
                  <c:v>218.02</c:v>
                </c:pt>
                <c:pt idx="274">
                  <c:v>218.26</c:v>
                </c:pt>
                <c:pt idx="275">
                  <c:v>218.54</c:v>
                </c:pt>
                <c:pt idx="276">
                  <c:v>218.77</c:v>
                </c:pt>
                <c:pt idx="277">
                  <c:v>219.01</c:v>
                </c:pt>
                <c:pt idx="278">
                  <c:v>219.29</c:v>
                </c:pt>
                <c:pt idx="279">
                  <c:v>219.52</c:v>
                </c:pt>
                <c:pt idx="280">
                  <c:v>219.8</c:v>
                </c:pt>
                <c:pt idx="281">
                  <c:v>220.03</c:v>
                </c:pt>
                <c:pt idx="282">
                  <c:v>220.27</c:v>
                </c:pt>
                <c:pt idx="283">
                  <c:v>220.55</c:v>
                </c:pt>
                <c:pt idx="284">
                  <c:v>220.78</c:v>
                </c:pt>
                <c:pt idx="285">
                  <c:v>221.01</c:v>
                </c:pt>
                <c:pt idx="286">
                  <c:v>221.26</c:v>
                </c:pt>
                <c:pt idx="287">
                  <c:v>221.54</c:v>
                </c:pt>
                <c:pt idx="288">
                  <c:v>221.77</c:v>
                </c:pt>
                <c:pt idx="289">
                  <c:v>222.01</c:v>
                </c:pt>
                <c:pt idx="290">
                  <c:v>222.29</c:v>
                </c:pt>
                <c:pt idx="291">
                  <c:v>222.52</c:v>
                </c:pt>
                <c:pt idx="292">
                  <c:v>222.76</c:v>
                </c:pt>
                <c:pt idx="293">
                  <c:v>223.04</c:v>
                </c:pt>
                <c:pt idx="294">
                  <c:v>223.27</c:v>
                </c:pt>
                <c:pt idx="295">
                  <c:v>223.51</c:v>
                </c:pt>
                <c:pt idx="296">
                  <c:v>223.79</c:v>
                </c:pt>
                <c:pt idx="297">
                  <c:v>224.03</c:v>
                </c:pt>
                <c:pt idx="298">
                  <c:v>224.26</c:v>
                </c:pt>
                <c:pt idx="299">
                  <c:v>224.55</c:v>
                </c:pt>
                <c:pt idx="300">
                  <c:v>224.78</c:v>
                </c:pt>
                <c:pt idx="301">
                  <c:v>225.01</c:v>
                </c:pt>
                <c:pt idx="302">
                  <c:v>225.3</c:v>
                </c:pt>
                <c:pt idx="303">
                  <c:v>225.53</c:v>
                </c:pt>
                <c:pt idx="304">
                  <c:v>225.77</c:v>
                </c:pt>
                <c:pt idx="305">
                  <c:v>226</c:v>
                </c:pt>
                <c:pt idx="306">
                  <c:v>226.29</c:v>
                </c:pt>
                <c:pt idx="307">
                  <c:v>226.52</c:v>
                </c:pt>
                <c:pt idx="308">
                  <c:v>226.76</c:v>
                </c:pt>
                <c:pt idx="309">
                  <c:v>227.04</c:v>
                </c:pt>
                <c:pt idx="310">
                  <c:v>227.27</c:v>
                </c:pt>
                <c:pt idx="311">
                  <c:v>227.51</c:v>
                </c:pt>
                <c:pt idx="312">
                  <c:v>227.79</c:v>
                </c:pt>
                <c:pt idx="313">
                  <c:v>228.03</c:v>
                </c:pt>
                <c:pt idx="314">
                  <c:v>228.26</c:v>
                </c:pt>
                <c:pt idx="315">
                  <c:v>228.54</c:v>
                </c:pt>
                <c:pt idx="316">
                  <c:v>228.78</c:v>
                </c:pt>
                <c:pt idx="317">
                  <c:v>229.01</c:v>
                </c:pt>
                <c:pt idx="318">
                  <c:v>229.26</c:v>
                </c:pt>
                <c:pt idx="319">
                  <c:v>229.54</c:v>
                </c:pt>
                <c:pt idx="320">
                  <c:v>229.77</c:v>
                </c:pt>
                <c:pt idx="321">
                  <c:v>230.01</c:v>
                </c:pt>
                <c:pt idx="322">
                  <c:v>230.29</c:v>
                </c:pt>
                <c:pt idx="323">
                  <c:v>230.53</c:v>
                </c:pt>
                <c:pt idx="324">
                  <c:v>230.76</c:v>
                </c:pt>
                <c:pt idx="325">
                  <c:v>231.04</c:v>
                </c:pt>
                <c:pt idx="326">
                  <c:v>231.29</c:v>
                </c:pt>
                <c:pt idx="327">
                  <c:v>231.52</c:v>
                </c:pt>
                <c:pt idx="328">
                  <c:v>231.76</c:v>
                </c:pt>
                <c:pt idx="329">
                  <c:v>232.04</c:v>
                </c:pt>
                <c:pt idx="330">
                  <c:v>232.27</c:v>
                </c:pt>
                <c:pt idx="331">
                  <c:v>232.51</c:v>
                </c:pt>
                <c:pt idx="332">
                  <c:v>232.79</c:v>
                </c:pt>
                <c:pt idx="333">
                  <c:v>233.02</c:v>
                </c:pt>
                <c:pt idx="334">
                  <c:v>233.26</c:v>
                </c:pt>
                <c:pt idx="335">
                  <c:v>233.54</c:v>
                </c:pt>
                <c:pt idx="336">
                  <c:v>233.76</c:v>
                </c:pt>
                <c:pt idx="337">
                  <c:v>234.04</c:v>
                </c:pt>
                <c:pt idx="338">
                  <c:v>234.28</c:v>
                </c:pt>
                <c:pt idx="339">
                  <c:v>234.52</c:v>
                </c:pt>
                <c:pt idx="340">
                  <c:v>234.75</c:v>
                </c:pt>
                <c:pt idx="341">
                  <c:v>235.04</c:v>
                </c:pt>
                <c:pt idx="342">
                  <c:v>235.27</c:v>
                </c:pt>
                <c:pt idx="343">
                  <c:v>235.5</c:v>
                </c:pt>
                <c:pt idx="344">
                  <c:v>235.79</c:v>
                </c:pt>
                <c:pt idx="345">
                  <c:v>236.02</c:v>
                </c:pt>
                <c:pt idx="346">
                  <c:v>236.26</c:v>
                </c:pt>
                <c:pt idx="347">
                  <c:v>236.51</c:v>
                </c:pt>
                <c:pt idx="348">
                  <c:v>236.79</c:v>
                </c:pt>
                <c:pt idx="349">
                  <c:v>237.02</c:v>
                </c:pt>
                <c:pt idx="350">
                  <c:v>237.26</c:v>
                </c:pt>
                <c:pt idx="351">
                  <c:v>237.54</c:v>
                </c:pt>
                <c:pt idx="352">
                  <c:v>237.77</c:v>
                </c:pt>
                <c:pt idx="353">
                  <c:v>238.01</c:v>
                </c:pt>
                <c:pt idx="354">
                  <c:v>238.29</c:v>
                </c:pt>
                <c:pt idx="355">
                  <c:v>238.52</c:v>
                </c:pt>
                <c:pt idx="356">
                  <c:v>238.76</c:v>
                </c:pt>
                <c:pt idx="357">
                  <c:v>239.04</c:v>
                </c:pt>
                <c:pt idx="358">
                  <c:v>239.27</c:v>
                </c:pt>
                <c:pt idx="359">
                  <c:v>239.51</c:v>
                </c:pt>
                <c:pt idx="360">
                  <c:v>239.79</c:v>
                </c:pt>
                <c:pt idx="361">
                  <c:v>240.02</c:v>
                </c:pt>
                <c:pt idx="362">
                  <c:v>240.26</c:v>
                </c:pt>
                <c:pt idx="363">
                  <c:v>240.54</c:v>
                </c:pt>
                <c:pt idx="364">
                  <c:v>240.77</c:v>
                </c:pt>
                <c:pt idx="365">
                  <c:v>241.01</c:v>
                </c:pt>
                <c:pt idx="366">
                  <c:v>241.28</c:v>
                </c:pt>
                <c:pt idx="367">
                  <c:v>241.51</c:v>
                </c:pt>
                <c:pt idx="368">
                  <c:v>241.79</c:v>
                </c:pt>
                <c:pt idx="369">
                  <c:v>242.03</c:v>
                </c:pt>
                <c:pt idx="370">
                  <c:v>242.26</c:v>
                </c:pt>
                <c:pt idx="371">
                  <c:v>242.54</c:v>
                </c:pt>
                <c:pt idx="372">
                  <c:v>242.78</c:v>
                </c:pt>
                <c:pt idx="373">
                  <c:v>243.01</c:v>
                </c:pt>
                <c:pt idx="374">
                  <c:v>243.29</c:v>
                </c:pt>
                <c:pt idx="375">
                  <c:v>243.53</c:v>
                </c:pt>
                <c:pt idx="376">
                  <c:v>243.76</c:v>
                </c:pt>
                <c:pt idx="377">
                  <c:v>244.04</c:v>
                </c:pt>
                <c:pt idx="378">
                  <c:v>244.29</c:v>
                </c:pt>
                <c:pt idx="379">
                  <c:v>244.52</c:v>
                </c:pt>
                <c:pt idx="380">
                  <c:v>244.76</c:v>
                </c:pt>
                <c:pt idx="381">
                  <c:v>245.04</c:v>
                </c:pt>
                <c:pt idx="382">
                  <c:v>245.27</c:v>
                </c:pt>
                <c:pt idx="383">
                  <c:v>245.51</c:v>
                </c:pt>
                <c:pt idx="384">
                  <c:v>245.79</c:v>
                </c:pt>
                <c:pt idx="385">
                  <c:v>246.02</c:v>
                </c:pt>
                <c:pt idx="386">
                  <c:v>246.3</c:v>
                </c:pt>
                <c:pt idx="387">
                  <c:v>246.54</c:v>
                </c:pt>
                <c:pt idx="388">
                  <c:v>246.77</c:v>
                </c:pt>
                <c:pt idx="389">
                  <c:v>247</c:v>
                </c:pt>
                <c:pt idx="390">
                  <c:v>247.29</c:v>
                </c:pt>
                <c:pt idx="391">
                  <c:v>247.52</c:v>
                </c:pt>
                <c:pt idx="392">
                  <c:v>247.75</c:v>
                </c:pt>
                <c:pt idx="393">
                  <c:v>248.04</c:v>
                </c:pt>
                <c:pt idx="394">
                  <c:v>248.27</c:v>
                </c:pt>
                <c:pt idx="395">
                  <c:v>248.5</c:v>
                </c:pt>
                <c:pt idx="396">
                  <c:v>248.79</c:v>
                </c:pt>
                <c:pt idx="397">
                  <c:v>249.02</c:v>
                </c:pt>
                <c:pt idx="398">
                  <c:v>249.25</c:v>
                </c:pt>
                <c:pt idx="399">
                  <c:v>249.54</c:v>
                </c:pt>
                <c:pt idx="400">
                  <c:v>249.77</c:v>
                </c:pt>
                <c:pt idx="401">
                  <c:v>250</c:v>
                </c:pt>
                <c:pt idx="402">
                  <c:v>250.29</c:v>
                </c:pt>
                <c:pt idx="403">
                  <c:v>250.52</c:v>
                </c:pt>
                <c:pt idx="404">
                  <c:v>250.75</c:v>
                </c:pt>
                <c:pt idx="405">
                  <c:v>251.04</c:v>
                </c:pt>
                <c:pt idx="406">
                  <c:v>251.26</c:v>
                </c:pt>
                <c:pt idx="407">
                  <c:v>251.54</c:v>
                </c:pt>
                <c:pt idx="408">
                  <c:v>251.78</c:v>
                </c:pt>
                <c:pt idx="409">
                  <c:v>252.01</c:v>
                </c:pt>
                <c:pt idx="410">
                  <c:v>252.29</c:v>
                </c:pt>
                <c:pt idx="411">
                  <c:v>252.53</c:v>
                </c:pt>
                <c:pt idx="412">
                  <c:v>252.77</c:v>
                </c:pt>
                <c:pt idx="413">
                  <c:v>253</c:v>
                </c:pt>
                <c:pt idx="414">
                  <c:v>253.29</c:v>
                </c:pt>
                <c:pt idx="415">
                  <c:v>253.52</c:v>
                </c:pt>
                <c:pt idx="416">
                  <c:v>253.75</c:v>
                </c:pt>
                <c:pt idx="417">
                  <c:v>254.04</c:v>
                </c:pt>
                <c:pt idx="418">
                  <c:v>254.27</c:v>
                </c:pt>
                <c:pt idx="419">
                  <c:v>254.5</c:v>
                </c:pt>
                <c:pt idx="420">
                  <c:v>254.79</c:v>
                </c:pt>
                <c:pt idx="421">
                  <c:v>255.02</c:v>
                </c:pt>
                <c:pt idx="422">
                  <c:v>255.25</c:v>
                </c:pt>
                <c:pt idx="423">
                  <c:v>255.54</c:v>
                </c:pt>
                <c:pt idx="424">
                  <c:v>255.77</c:v>
                </c:pt>
                <c:pt idx="425">
                  <c:v>256</c:v>
                </c:pt>
                <c:pt idx="426">
                  <c:v>256.27</c:v>
                </c:pt>
                <c:pt idx="427">
                  <c:v>256.51</c:v>
                </c:pt>
                <c:pt idx="428">
                  <c:v>256.79</c:v>
                </c:pt>
                <c:pt idx="429">
                  <c:v>257.02</c:v>
                </c:pt>
                <c:pt idx="430">
                  <c:v>257.26</c:v>
                </c:pt>
                <c:pt idx="431">
                  <c:v>257.54</c:v>
                </c:pt>
                <c:pt idx="432">
                  <c:v>257.77</c:v>
                </c:pt>
                <c:pt idx="433">
                  <c:v>258.01</c:v>
                </c:pt>
                <c:pt idx="434">
                  <c:v>258.29</c:v>
                </c:pt>
                <c:pt idx="435">
                  <c:v>258.52</c:v>
                </c:pt>
                <c:pt idx="436">
                  <c:v>258.76</c:v>
                </c:pt>
                <c:pt idx="437">
                  <c:v>259.04</c:v>
                </c:pt>
                <c:pt idx="438">
                  <c:v>259.29</c:v>
                </c:pt>
                <c:pt idx="439">
                  <c:v>259.52</c:v>
                </c:pt>
                <c:pt idx="440">
                  <c:v>259.76</c:v>
                </c:pt>
                <c:pt idx="441">
                  <c:v>260.04</c:v>
                </c:pt>
                <c:pt idx="442">
                  <c:v>260.27</c:v>
                </c:pt>
                <c:pt idx="443">
                  <c:v>260.51</c:v>
                </c:pt>
                <c:pt idx="444">
                  <c:v>260.79</c:v>
                </c:pt>
                <c:pt idx="445">
                  <c:v>261.03</c:v>
                </c:pt>
                <c:pt idx="446">
                  <c:v>261.27</c:v>
                </c:pt>
                <c:pt idx="447">
                  <c:v>261.51</c:v>
                </c:pt>
                <c:pt idx="448">
                  <c:v>261.79</c:v>
                </c:pt>
                <c:pt idx="449">
                  <c:v>262.02</c:v>
                </c:pt>
                <c:pt idx="450">
                  <c:v>262.29</c:v>
                </c:pt>
                <c:pt idx="451">
                  <c:v>262.53</c:v>
                </c:pt>
                <c:pt idx="452">
                  <c:v>262.76</c:v>
                </c:pt>
                <c:pt idx="453">
                  <c:v>263.04</c:v>
                </c:pt>
                <c:pt idx="454">
                  <c:v>263.28</c:v>
                </c:pt>
                <c:pt idx="455">
                  <c:v>263.51</c:v>
                </c:pt>
                <c:pt idx="456">
                  <c:v>263.79</c:v>
                </c:pt>
                <c:pt idx="457">
                  <c:v>264.03</c:v>
                </c:pt>
                <c:pt idx="458">
                  <c:v>264.26</c:v>
                </c:pt>
                <c:pt idx="459">
                  <c:v>264.54</c:v>
                </c:pt>
                <c:pt idx="460">
                  <c:v>264.78</c:v>
                </c:pt>
                <c:pt idx="461">
                  <c:v>265.01</c:v>
                </c:pt>
                <c:pt idx="462">
                  <c:v>265.29</c:v>
                </c:pt>
                <c:pt idx="463">
                  <c:v>265.53</c:v>
                </c:pt>
                <c:pt idx="464">
                  <c:v>265.76</c:v>
                </c:pt>
                <c:pt idx="465">
                  <c:v>266.04</c:v>
                </c:pt>
                <c:pt idx="466">
                  <c:v>266.28</c:v>
                </c:pt>
                <c:pt idx="467">
                  <c:v>266.5</c:v>
                </c:pt>
                <c:pt idx="468">
                  <c:v>266.78</c:v>
                </c:pt>
                <c:pt idx="469">
                  <c:v>267.02</c:v>
                </c:pt>
                <c:pt idx="470">
                  <c:v>267.25</c:v>
                </c:pt>
                <c:pt idx="471">
                  <c:v>267.54</c:v>
                </c:pt>
                <c:pt idx="472">
                  <c:v>267.78</c:v>
                </c:pt>
                <c:pt idx="473">
                  <c:v>268.01</c:v>
                </c:pt>
                <c:pt idx="474">
                  <c:v>268.29</c:v>
                </c:pt>
                <c:pt idx="475">
                  <c:v>268.53</c:v>
                </c:pt>
                <c:pt idx="476">
                  <c:v>268.76</c:v>
                </c:pt>
                <c:pt idx="477">
                  <c:v>269.04</c:v>
                </c:pt>
                <c:pt idx="478">
                  <c:v>269.28</c:v>
                </c:pt>
                <c:pt idx="479">
                  <c:v>269.51</c:v>
                </c:pt>
                <c:pt idx="480">
                  <c:v>269.79</c:v>
                </c:pt>
                <c:pt idx="481">
                  <c:v>270.03</c:v>
                </c:pt>
                <c:pt idx="482">
                  <c:v>270.26</c:v>
                </c:pt>
                <c:pt idx="483">
                  <c:v>270.54</c:v>
                </c:pt>
                <c:pt idx="484">
                  <c:v>270.78</c:v>
                </c:pt>
                <c:pt idx="485">
                  <c:v>271.01</c:v>
                </c:pt>
                <c:pt idx="486">
                  <c:v>271.3</c:v>
                </c:pt>
                <c:pt idx="487">
                  <c:v>271.54</c:v>
                </c:pt>
                <c:pt idx="488">
                  <c:v>271.77</c:v>
                </c:pt>
                <c:pt idx="489">
                  <c:v>272</c:v>
                </c:pt>
                <c:pt idx="490">
                  <c:v>272.29</c:v>
                </c:pt>
                <c:pt idx="491">
                  <c:v>272.52</c:v>
                </c:pt>
                <c:pt idx="492">
                  <c:v>272.75</c:v>
                </c:pt>
                <c:pt idx="493">
                  <c:v>273.04</c:v>
                </c:pt>
                <c:pt idx="494">
                  <c:v>273.27</c:v>
                </c:pt>
                <c:pt idx="495">
                  <c:v>273.5</c:v>
                </c:pt>
                <c:pt idx="496">
                  <c:v>273.79</c:v>
                </c:pt>
                <c:pt idx="497">
                  <c:v>274.02</c:v>
                </c:pt>
                <c:pt idx="498">
                  <c:v>274.25</c:v>
                </c:pt>
                <c:pt idx="499">
                  <c:v>274.54</c:v>
                </c:pt>
                <c:pt idx="500">
                  <c:v>274.77</c:v>
                </c:pt>
                <c:pt idx="501">
                  <c:v>275</c:v>
                </c:pt>
                <c:pt idx="502">
                  <c:v>275.29</c:v>
                </c:pt>
                <c:pt idx="503">
                  <c:v>275.52</c:v>
                </c:pt>
                <c:pt idx="504">
                  <c:v>275.75</c:v>
                </c:pt>
                <c:pt idx="505">
                  <c:v>276.04</c:v>
                </c:pt>
                <c:pt idx="506">
                  <c:v>276.26</c:v>
                </c:pt>
                <c:pt idx="507">
                  <c:v>276.55</c:v>
                </c:pt>
                <c:pt idx="508">
                  <c:v>276.78</c:v>
                </c:pt>
                <c:pt idx="509">
                  <c:v>277.02</c:v>
                </c:pt>
                <c:pt idx="510">
                  <c:v>277.26</c:v>
                </c:pt>
                <c:pt idx="511">
                  <c:v>277.54</c:v>
                </c:pt>
                <c:pt idx="512">
                  <c:v>277.77</c:v>
                </c:pt>
                <c:pt idx="513">
                  <c:v>278.01</c:v>
                </c:pt>
                <c:pt idx="514">
                  <c:v>278.29</c:v>
                </c:pt>
                <c:pt idx="515">
                  <c:v>278.52</c:v>
                </c:pt>
                <c:pt idx="516">
                  <c:v>278.76</c:v>
                </c:pt>
                <c:pt idx="517">
                  <c:v>279.04</c:v>
                </c:pt>
                <c:pt idx="518">
                  <c:v>279.27</c:v>
                </c:pt>
                <c:pt idx="519">
                  <c:v>279.51</c:v>
                </c:pt>
                <c:pt idx="520">
                  <c:v>279.79</c:v>
                </c:pt>
                <c:pt idx="521">
                  <c:v>280.02</c:v>
                </c:pt>
                <c:pt idx="522">
                  <c:v>280.26</c:v>
                </c:pt>
                <c:pt idx="523">
                  <c:v>280.54</c:v>
                </c:pt>
                <c:pt idx="524">
                  <c:v>280.77</c:v>
                </c:pt>
                <c:pt idx="525">
                  <c:v>281.01</c:v>
                </c:pt>
                <c:pt idx="526">
                  <c:v>281.29</c:v>
                </c:pt>
                <c:pt idx="527">
                  <c:v>281.53</c:v>
                </c:pt>
                <c:pt idx="528">
                  <c:v>281.76</c:v>
                </c:pt>
                <c:pt idx="529">
                  <c:v>282.05</c:v>
                </c:pt>
                <c:pt idx="530">
                  <c:v>282.28</c:v>
                </c:pt>
                <c:pt idx="531">
                  <c:v>282.51</c:v>
                </c:pt>
                <c:pt idx="532">
                  <c:v>282.8</c:v>
                </c:pt>
                <c:pt idx="533">
                  <c:v>283.03</c:v>
                </c:pt>
                <c:pt idx="534">
                  <c:v>283.26</c:v>
                </c:pt>
                <c:pt idx="535">
                  <c:v>283.55</c:v>
                </c:pt>
                <c:pt idx="536">
                  <c:v>283.78</c:v>
                </c:pt>
                <c:pt idx="537">
                  <c:v>284.01</c:v>
                </c:pt>
                <c:pt idx="538">
                  <c:v>284.3</c:v>
                </c:pt>
                <c:pt idx="539">
                  <c:v>284.53</c:v>
                </c:pt>
                <c:pt idx="540">
                  <c:v>284.76</c:v>
                </c:pt>
                <c:pt idx="541">
                  <c:v>285.05</c:v>
                </c:pt>
                <c:pt idx="542">
                  <c:v>285.28</c:v>
                </c:pt>
                <c:pt idx="543">
                  <c:v>285.51</c:v>
                </c:pt>
                <c:pt idx="544">
                  <c:v>285.8</c:v>
                </c:pt>
                <c:pt idx="545">
                  <c:v>286.03</c:v>
                </c:pt>
                <c:pt idx="546">
                  <c:v>286.26</c:v>
                </c:pt>
                <c:pt idx="547">
                  <c:v>286.55</c:v>
                </c:pt>
                <c:pt idx="548">
                  <c:v>286.78</c:v>
                </c:pt>
                <c:pt idx="549">
                  <c:v>287.02</c:v>
                </c:pt>
                <c:pt idx="550">
                  <c:v>287.25</c:v>
                </c:pt>
                <c:pt idx="551">
                  <c:v>287.53</c:v>
                </c:pt>
                <c:pt idx="552">
                  <c:v>287.77</c:v>
                </c:pt>
                <c:pt idx="553">
                  <c:v>288.05</c:v>
                </c:pt>
                <c:pt idx="554">
                  <c:v>288.28</c:v>
                </c:pt>
                <c:pt idx="555">
                  <c:v>288.52</c:v>
                </c:pt>
                <c:pt idx="556">
                  <c:v>288.75</c:v>
                </c:pt>
                <c:pt idx="557">
                  <c:v>289.03</c:v>
                </c:pt>
                <c:pt idx="558">
                  <c:v>289.27</c:v>
                </c:pt>
                <c:pt idx="559">
                  <c:v>289.5</c:v>
                </c:pt>
                <c:pt idx="560">
                  <c:v>289.78</c:v>
                </c:pt>
                <c:pt idx="561">
                  <c:v>290.02</c:v>
                </c:pt>
                <c:pt idx="562">
                  <c:v>290.25</c:v>
                </c:pt>
                <c:pt idx="563">
                  <c:v>290.53</c:v>
                </c:pt>
                <c:pt idx="564">
                  <c:v>290.77</c:v>
                </c:pt>
                <c:pt idx="565">
                  <c:v>291.02</c:v>
                </c:pt>
                <c:pt idx="566">
                  <c:v>291.26</c:v>
                </c:pt>
                <c:pt idx="567">
                  <c:v>291.54</c:v>
                </c:pt>
                <c:pt idx="568">
                  <c:v>291.77</c:v>
                </c:pt>
                <c:pt idx="569">
                  <c:v>292.01</c:v>
                </c:pt>
                <c:pt idx="570">
                  <c:v>292.29</c:v>
                </c:pt>
                <c:pt idx="571">
                  <c:v>292.52</c:v>
                </c:pt>
                <c:pt idx="572">
                  <c:v>292.76</c:v>
                </c:pt>
                <c:pt idx="573">
                  <c:v>293.04</c:v>
                </c:pt>
                <c:pt idx="574">
                  <c:v>293.27</c:v>
                </c:pt>
                <c:pt idx="575">
                  <c:v>293.52</c:v>
                </c:pt>
                <c:pt idx="576">
                  <c:v>293.8</c:v>
                </c:pt>
                <c:pt idx="577">
                  <c:v>294.03</c:v>
                </c:pt>
                <c:pt idx="578">
                  <c:v>294.27</c:v>
                </c:pt>
                <c:pt idx="579">
                  <c:v>294.55</c:v>
                </c:pt>
                <c:pt idx="580">
                  <c:v>294.78</c:v>
                </c:pt>
                <c:pt idx="581">
                  <c:v>295.02</c:v>
                </c:pt>
                <c:pt idx="582">
                  <c:v>295.3</c:v>
                </c:pt>
                <c:pt idx="583">
                  <c:v>295.53</c:v>
                </c:pt>
                <c:pt idx="584">
                  <c:v>295.77</c:v>
                </c:pt>
                <c:pt idx="585">
                  <c:v>296.01</c:v>
                </c:pt>
                <c:pt idx="586">
                  <c:v>296.3</c:v>
                </c:pt>
                <c:pt idx="587">
                  <c:v>296.53</c:v>
                </c:pt>
                <c:pt idx="588">
                  <c:v>296.77</c:v>
                </c:pt>
                <c:pt idx="589">
                  <c:v>297.05</c:v>
                </c:pt>
                <c:pt idx="590">
                  <c:v>297.28</c:v>
                </c:pt>
                <c:pt idx="591">
                  <c:v>297.52</c:v>
                </c:pt>
                <c:pt idx="592">
                  <c:v>297.8</c:v>
                </c:pt>
                <c:pt idx="593">
                  <c:v>298.03</c:v>
                </c:pt>
                <c:pt idx="594">
                  <c:v>298.27</c:v>
                </c:pt>
                <c:pt idx="595">
                  <c:v>298.55</c:v>
                </c:pt>
                <c:pt idx="596">
                  <c:v>298.78</c:v>
                </c:pt>
                <c:pt idx="597">
                  <c:v>299.02</c:v>
                </c:pt>
                <c:pt idx="598">
                  <c:v>299.3</c:v>
                </c:pt>
                <c:pt idx="599">
                  <c:v>299.54</c:v>
                </c:pt>
                <c:pt idx="600">
                  <c:v>299.77</c:v>
                </c:pt>
                <c:pt idx="601">
                  <c:v>300.01</c:v>
                </c:pt>
                <c:pt idx="602">
                  <c:v>300.29</c:v>
                </c:pt>
                <c:pt idx="603">
                  <c:v>300.52</c:v>
                </c:pt>
                <c:pt idx="604">
                  <c:v>300.76</c:v>
                </c:pt>
                <c:pt idx="605">
                  <c:v>301.04</c:v>
                </c:pt>
                <c:pt idx="606">
                  <c:v>301.27</c:v>
                </c:pt>
                <c:pt idx="607">
                  <c:v>301.51</c:v>
                </c:pt>
                <c:pt idx="608">
                  <c:v>301.79</c:v>
                </c:pt>
                <c:pt idx="609">
                  <c:v>302.02</c:v>
                </c:pt>
                <c:pt idx="610">
                  <c:v>302.26</c:v>
                </c:pt>
                <c:pt idx="611">
                  <c:v>302.54</c:v>
                </c:pt>
                <c:pt idx="612">
                  <c:v>302.77</c:v>
                </c:pt>
                <c:pt idx="613">
                  <c:v>303.01</c:v>
                </c:pt>
                <c:pt idx="614">
                  <c:v>303.29</c:v>
                </c:pt>
                <c:pt idx="615">
                  <c:v>303.52</c:v>
                </c:pt>
                <c:pt idx="616">
                  <c:v>303.76</c:v>
                </c:pt>
                <c:pt idx="617">
                  <c:v>304.04</c:v>
                </c:pt>
                <c:pt idx="618">
                  <c:v>304.27</c:v>
                </c:pt>
                <c:pt idx="619">
                  <c:v>304.51</c:v>
                </c:pt>
                <c:pt idx="620">
                  <c:v>304.79</c:v>
                </c:pt>
                <c:pt idx="621">
                  <c:v>305.02</c:v>
                </c:pt>
                <c:pt idx="622">
                  <c:v>305.3</c:v>
                </c:pt>
                <c:pt idx="623">
                  <c:v>305.53</c:v>
                </c:pt>
                <c:pt idx="624">
                  <c:v>305.77</c:v>
                </c:pt>
                <c:pt idx="625">
                  <c:v>306.05</c:v>
                </c:pt>
                <c:pt idx="626">
                  <c:v>306.28</c:v>
                </c:pt>
                <c:pt idx="627">
                  <c:v>306.5</c:v>
                </c:pt>
                <c:pt idx="628">
                  <c:v>306.79</c:v>
                </c:pt>
                <c:pt idx="629">
                  <c:v>307.02</c:v>
                </c:pt>
                <c:pt idx="630">
                  <c:v>307.25</c:v>
                </c:pt>
                <c:pt idx="631">
                  <c:v>307.54</c:v>
                </c:pt>
                <c:pt idx="632">
                  <c:v>307.77</c:v>
                </c:pt>
                <c:pt idx="633">
                  <c:v>308</c:v>
                </c:pt>
                <c:pt idx="634">
                  <c:v>308.28</c:v>
                </c:pt>
                <c:pt idx="635">
                  <c:v>308.52</c:v>
                </c:pt>
                <c:pt idx="636">
                  <c:v>308.75</c:v>
                </c:pt>
                <c:pt idx="637">
                  <c:v>309.03</c:v>
                </c:pt>
                <c:pt idx="638">
                  <c:v>309.28</c:v>
                </c:pt>
                <c:pt idx="639">
                  <c:v>309.51</c:v>
                </c:pt>
                <c:pt idx="640">
                  <c:v>309.75</c:v>
                </c:pt>
                <c:pt idx="641">
                  <c:v>310.04</c:v>
                </c:pt>
                <c:pt idx="642">
                  <c:v>310.27</c:v>
                </c:pt>
                <c:pt idx="643">
                  <c:v>310.5</c:v>
                </c:pt>
                <c:pt idx="644">
                  <c:v>310.79</c:v>
                </c:pt>
                <c:pt idx="645">
                  <c:v>311.02</c:v>
                </c:pt>
                <c:pt idx="646">
                  <c:v>311.25</c:v>
                </c:pt>
                <c:pt idx="647">
                  <c:v>311.54</c:v>
                </c:pt>
                <c:pt idx="648">
                  <c:v>311.77</c:v>
                </c:pt>
                <c:pt idx="649">
                  <c:v>312</c:v>
                </c:pt>
                <c:pt idx="650">
                  <c:v>312.29</c:v>
                </c:pt>
                <c:pt idx="651">
                  <c:v>312.52</c:v>
                </c:pt>
                <c:pt idx="652">
                  <c:v>312.75</c:v>
                </c:pt>
                <c:pt idx="653">
                  <c:v>313.04</c:v>
                </c:pt>
                <c:pt idx="654">
                  <c:v>313.27</c:v>
                </c:pt>
                <c:pt idx="655">
                  <c:v>313.5</c:v>
                </c:pt>
                <c:pt idx="656">
                  <c:v>313.79</c:v>
                </c:pt>
                <c:pt idx="657">
                  <c:v>314.02</c:v>
                </c:pt>
                <c:pt idx="658">
                  <c:v>314.25</c:v>
                </c:pt>
                <c:pt idx="659">
                  <c:v>314.54</c:v>
                </c:pt>
                <c:pt idx="660">
                  <c:v>314.77</c:v>
                </c:pt>
                <c:pt idx="661">
                  <c:v>315.01</c:v>
                </c:pt>
                <c:pt idx="662">
                  <c:v>315.29</c:v>
                </c:pt>
                <c:pt idx="663">
                  <c:v>315.53</c:v>
                </c:pt>
                <c:pt idx="664">
                  <c:v>315.76</c:v>
                </c:pt>
                <c:pt idx="665">
                  <c:v>316.04</c:v>
                </c:pt>
                <c:pt idx="666">
                  <c:v>316.27</c:v>
                </c:pt>
                <c:pt idx="667">
                  <c:v>316.5</c:v>
                </c:pt>
                <c:pt idx="668">
                  <c:v>316.78</c:v>
                </c:pt>
                <c:pt idx="669">
                  <c:v>317.02</c:v>
                </c:pt>
                <c:pt idx="670">
                  <c:v>317.25</c:v>
                </c:pt>
                <c:pt idx="671">
                  <c:v>317.53</c:v>
                </c:pt>
                <c:pt idx="672">
                  <c:v>317.77</c:v>
                </c:pt>
                <c:pt idx="673">
                  <c:v>318</c:v>
                </c:pt>
                <c:pt idx="674">
                  <c:v>318.28</c:v>
                </c:pt>
                <c:pt idx="675">
                  <c:v>318.52</c:v>
                </c:pt>
                <c:pt idx="676">
                  <c:v>318.75</c:v>
                </c:pt>
                <c:pt idx="677">
                  <c:v>319.04</c:v>
                </c:pt>
                <c:pt idx="678">
                  <c:v>319.27</c:v>
                </c:pt>
                <c:pt idx="679">
                  <c:v>319.54</c:v>
                </c:pt>
                <c:pt idx="680">
                  <c:v>319.78</c:v>
                </c:pt>
                <c:pt idx="681">
                  <c:v>320.02</c:v>
                </c:pt>
                <c:pt idx="682">
                  <c:v>320.25</c:v>
                </c:pt>
                <c:pt idx="683">
                  <c:v>320.54</c:v>
                </c:pt>
                <c:pt idx="684">
                  <c:v>320.77</c:v>
                </c:pt>
                <c:pt idx="685">
                  <c:v>321</c:v>
                </c:pt>
                <c:pt idx="686">
                  <c:v>321.29</c:v>
                </c:pt>
                <c:pt idx="687">
                  <c:v>321.52</c:v>
                </c:pt>
                <c:pt idx="688">
                  <c:v>321.75</c:v>
                </c:pt>
                <c:pt idx="689">
                  <c:v>322.04</c:v>
                </c:pt>
                <c:pt idx="690">
                  <c:v>322.27</c:v>
                </c:pt>
                <c:pt idx="691">
                  <c:v>322.5</c:v>
                </c:pt>
                <c:pt idx="692">
                  <c:v>322.79</c:v>
                </c:pt>
                <c:pt idx="693">
                  <c:v>323.02</c:v>
                </c:pt>
                <c:pt idx="694">
                  <c:v>323.25</c:v>
                </c:pt>
                <c:pt idx="695">
                  <c:v>323.54</c:v>
                </c:pt>
                <c:pt idx="696">
                  <c:v>323.77</c:v>
                </c:pt>
                <c:pt idx="697">
                  <c:v>324</c:v>
                </c:pt>
                <c:pt idx="698">
                  <c:v>324.3</c:v>
                </c:pt>
                <c:pt idx="699">
                  <c:v>324.54</c:v>
                </c:pt>
                <c:pt idx="700">
                  <c:v>324.78</c:v>
                </c:pt>
                <c:pt idx="701">
                  <c:v>325.01</c:v>
                </c:pt>
                <c:pt idx="702">
                  <c:v>325.29</c:v>
                </c:pt>
                <c:pt idx="703">
                  <c:v>325.53</c:v>
                </c:pt>
                <c:pt idx="704">
                  <c:v>325.76</c:v>
                </c:pt>
                <c:pt idx="705">
                  <c:v>326.05</c:v>
                </c:pt>
                <c:pt idx="706">
                  <c:v>326.28</c:v>
                </c:pt>
                <c:pt idx="707">
                  <c:v>326.5</c:v>
                </c:pt>
                <c:pt idx="708">
                  <c:v>326.78</c:v>
                </c:pt>
                <c:pt idx="709">
                  <c:v>327.02</c:v>
                </c:pt>
                <c:pt idx="710">
                  <c:v>327.25</c:v>
                </c:pt>
                <c:pt idx="711">
                  <c:v>327.53</c:v>
                </c:pt>
                <c:pt idx="712">
                  <c:v>327.77</c:v>
                </c:pt>
                <c:pt idx="713">
                  <c:v>328</c:v>
                </c:pt>
                <c:pt idx="714">
                  <c:v>328.28</c:v>
                </c:pt>
                <c:pt idx="715">
                  <c:v>328.52</c:v>
                </c:pt>
                <c:pt idx="716">
                  <c:v>328.75</c:v>
                </c:pt>
                <c:pt idx="717">
                  <c:v>329.03</c:v>
                </c:pt>
                <c:pt idx="718">
                  <c:v>329.27</c:v>
                </c:pt>
                <c:pt idx="719">
                  <c:v>329.5</c:v>
                </c:pt>
                <c:pt idx="720">
                  <c:v>329.78</c:v>
                </c:pt>
                <c:pt idx="721">
                  <c:v>330.01</c:v>
                </c:pt>
                <c:pt idx="722">
                  <c:v>330.29</c:v>
                </c:pt>
                <c:pt idx="723">
                  <c:v>330.53</c:v>
                </c:pt>
                <c:pt idx="724">
                  <c:v>330.76</c:v>
                </c:pt>
                <c:pt idx="725">
                  <c:v>331.04</c:v>
                </c:pt>
                <c:pt idx="726">
                  <c:v>331.28</c:v>
                </c:pt>
                <c:pt idx="727">
                  <c:v>331.51</c:v>
                </c:pt>
                <c:pt idx="728">
                  <c:v>331.79</c:v>
                </c:pt>
                <c:pt idx="729">
                  <c:v>332.03</c:v>
                </c:pt>
                <c:pt idx="730">
                  <c:v>332.26</c:v>
                </c:pt>
                <c:pt idx="731">
                  <c:v>332.54</c:v>
                </c:pt>
                <c:pt idx="732">
                  <c:v>332.78</c:v>
                </c:pt>
                <c:pt idx="733">
                  <c:v>333.01</c:v>
                </c:pt>
                <c:pt idx="734">
                  <c:v>333.29</c:v>
                </c:pt>
                <c:pt idx="735">
                  <c:v>333.53</c:v>
                </c:pt>
                <c:pt idx="736">
                  <c:v>333.76</c:v>
                </c:pt>
                <c:pt idx="737">
                  <c:v>334.04</c:v>
                </c:pt>
                <c:pt idx="738">
                  <c:v>334.28</c:v>
                </c:pt>
                <c:pt idx="739">
                  <c:v>334.51</c:v>
                </c:pt>
                <c:pt idx="740">
                  <c:v>334.79</c:v>
                </c:pt>
                <c:pt idx="741">
                  <c:v>335.02</c:v>
                </c:pt>
                <c:pt idx="742">
                  <c:v>335.25</c:v>
                </c:pt>
                <c:pt idx="743">
                  <c:v>335.53</c:v>
                </c:pt>
                <c:pt idx="744">
                  <c:v>335.77</c:v>
                </c:pt>
                <c:pt idx="745">
                  <c:v>336</c:v>
                </c:pt>
                <c:pt idx="746">
                  <c:v>336.28</c:v>
                </c:pt>
                <c:pt idx="747">
                  <c:v>336.5</c:v>
                </c:pt>
                <c:pt idx="748">
                  <c:v>336.78</c:v>
                </c:pt>
                <c:pt idx="749">
                  <c:v>337.02</c:v>
                </c:pt>
                <c:pt idx="750">
                  <c:v>337.25</c:v>
                </c:pt>
                <c:pt idx="751">
                  <c:v>337.53</c:v>
                </c:pt>
                <c:pt idx="752">
                  <c:v>337.77</c:v>
                </c:pt>
                <c:pt idx="753">
                  <c:v>338</c:v>
                </c:pt>
                <c:pt idx="754">
                  <c:v>338.28</c:v>
                </c:pt>
                <c:pt idx="755">
                  <c:v>338.52</c:v>
                </c:pt>
                <c:pt idx="756">
                  <c:v>338.75</c:v>
                </c:pt>
                <c:pt idx="757">
                  <c:v>339.03</c:v>
                </c:pt>
                <c:pt idx="758">
                  <c:v>339.27</c:v>
                </c:pt>
                <c:pt idx="759">
                  <c:v>339.5</c:v>
                </c:pt>
                <c:pt idx="760">
                  <c:v>339.78</c:v>
                </c:pt>
                <c:pt idx="761">
                  <c:v>340.03</c:v>
                </c:pt>
                <c:pt idx="762">
                  <c:v>340.26</c:v>
                </c:pt>
                <c:pt idx="763">
                  <c:v>340.54</c:v>
                </c:pt>
                <c:pt idx="764">
                  <c:v>340.78</c:v>
                </c:pt>
                <c:pt idx="765">
                  <c:v>341.01</c:v>
                </c:pt>
                <c:pt idx="766">
                  <c:v>341.29</c:v>
                </c:pt>
                <c:pt idx="767">
                  <c:v>341.53</c:v>
                </c:pt>
                <c:pt idx="768">
                  <c:v>341.76</c:v>
                </c:pt>
                <c:pt idx="769">
                  <c:v>342.04</c:v>
                </c:pt>
                <c:pt idx="770">
                  <c:v>342.28</c:v>
                </c:pt>
                <c:pt idx="771">
                  <c:v>342.51</c:v>
                </c:pt>
                <c:pt idx="772">
                  <c:v>342.79</c:v>
                </c:pt>
                <c:pt idx="773">
                  <c:v>343.03</c:v>
                </c:pt>
                <c:pt idx="774">
                  <c:v>343.26</c:v>
                </c:pt>
                <c:pt idx="775">
                  <c:v>343.54</c:v>
                </c:pt>
                <c:pt idx="776">
                  <c:v>343.78</c:v>
                </c:pt>
                <c:pt idx="777">
                  <c:v>344.01</c:v>
                </c:pt>
                <c:pt idx="778">
                  <c:v>344.29</c:v>
                </c:pt>
                <c:pt idx="779">
                  <c:v>344.53</c:v>
                </c:pt>
                <c:pt idx="780">
                  <c:v>344.76</c:v>
                </c:pt>
                <c:pt idx="781">
                  <c:v>345.04</c:v>
                </c:pt>
                <c:pt idx="782">
                  <c:v>345.28</c:v>
                </c:pt>
                <c:pt idx="783">
                  <c:v>345.51</c:v>
                </c:pt>
                <c:pt idx="784">
                  <c:v>345.79</c:v>
                </c:pt>
                <c:pt idx="785">
                  <c:v>346.03</c:v>
                </c:pt>
                <c:pt idx="786">
                  <c:v>346.26</c:v>
                </c:pt>
                <c:pt idx="787">
                  <c:v>346.54</c:v>
                </c:pt>
                <c:pt idx="788">
                  <c:v>346.78</c:v>
                </c:pt>
                <c:pt idx="789">
                  <c:v>347.01</c:v>
                </c:pt>
                <c:pt idx="790">
                  <c:v>347.29</c:v>
                </c:pt>
                <c:pt idx="791">
                  <c:v>347.53</c:v>
                </c:pt>
                <c:pt idx="792">
                  <c:v>347.76</c:v>
                </c:pt>
                <c:pt idx="793">
                  <c:v>348.04</c:v>
                </c:pt>
                <c:pt idx="794">
                  <c:v>348.28</c:v>
                </c:pt>
                <c:pt idx="795">
                  <c:v>348.51</c:v>
                </c:pt>
                <c:pt idx="796">
                  <c:v>348.79</c:v>
                </c:pt>
                <c:pt idx="797">
                  <c:v>349.03</c:v>
                </c:pt>
                <c:pt idx="798">
                  <c:v>349.26</c:v>
                </c:pt>
                <c:pt idx="799">
                  <c:v>349.54</c:v>
                </c:pt>
                <c:pt idx="800">
                  <c:v>349.78</c:v>
                </c:pt>
                <c:pt idx="801">
                  <c:v>350.01</c:v>
                </c:pt>
                <c:pt idx="802">
                  <c:v>350.29</c:v>
                </c:pt>
                <c:pt idx="803">
                  <c:v>350.53</c:v>
                </c:pt>
                <c:pt idx="804">
                  <c:v>350.76</c:v>
                </c:pt>
                <c:pt idx="805">
                  <c:v>351</c:v>
                </c:pt>
                <c:pt idx="806">
                  <c:v>351.28</c:v>
                </c:pt>
                <c:pt idx="807">
                  <c:v>351.52</c:v>
                </c:pt>
                <c:pt idx="808">
                  <c:v>351.75</c:v>
                </c:pt>
                <c:pt idx="809">
                  <c:v>352.03</c:v>
                </c:pt>
                <c:pt idx="810">
                  <c:v>352.27</c:v>
                </c:pt>
                <c:pt idx="811">
                  <c:v>352.54</c:v>
                </c:pt>
                <c:pt idx="812">
                  <c:v>352.78</c:v>
                </c:pt>
                <c:pt idx="813">
                  <c:v>353.01</c:v>
                </c:pt>
                <c:pt idx="814">
                  <c:v>353.29</c:v>
                </c:pt>
                <c:pt idx="815">
                  <c:v>353.53</c:v>
                </c:pt>
                <c:pt idx="816">
                  <c:v>353.76</c:v>
                </c:pt>
                <c:pt idx="817">
                  <c:v>354.04</c:v>
                </c:pt>
                <c:pt idx="818">
                  <c:v>354.28</c:v>
                </c:pt>
                <c:pt idx="819">
                  <c:v>354.51</c:v>
                </c:pt>
                <c:pt idx="820">
                  <c:v>354.79</c:v>
                </c:pt>
                <c:pt idx="821">
                  <c:v>355.03</c:v>
                </c:pt>
                <c:pt idx="822">
                  <c:v>355.26</c:v>
                </c:pt>
                <c:pt idx="823">
                  <c:v>355.54</c:v>
                </c:pt>
                <c:pt idx="824">
                  <c:v>355.78</c:v>
                </c:pt>
                <c:pt idx="825">
                  <c:v>356.01</c:v>
                </c:pt>
                <c:pt idx="826">
                  <c:v>356.29</c:v>
                </c:pt>
                <c:pt idx="827">
                  <c:v>356.52</c:v>
                </c:pt>
                <c:pt idx="828">
                  <c:v>356.76</c:v>
                </c:pt>
                <c:pt idx="829">
                  <c:v>357.04</c:v>
                </c:pt>
                <c:pt idx="830">
                  <c:v>357.27</c:v>
                </c:pt>
                <c:pt idx="831">
                  <c:v>357.5</c:v>
                </c:pt>
                <c:pt idx="832">
                  <c:v>357.78</c:v>
                </c:pt>
                <c:pt idx="833">
                  <c:v>358.02</c:v>
                </c:pt>
                <c:pt idx="834">
                  <c:v>358.25</c:v>
                </c:pt>
                <c:pt idx="835">
                  <c:v>358.53</c:v>
                </c:pt>
                <c:pt idx="836">
                  <c:v>358.77</c:v>
                </c:pt>
                <c:pt idx="837">
                  <c:v>359</c:v>
                </c:pt>
                <c:pt idx="838">
                  <c:v>359.28</c:v>
                </c:pt>
                <c:pt idx="839">
                  <c:v>359.53</c:v>
                </c:pt>
                <c:pt idx="840">
                  <c:v>359.77</c:v>
                </c:pt>
                <c:pt idx="841">
                  <c:v>360.05</c:v>
                </c:pt>
                <c:pt idx="842">
                  <c:v>360.28</c:v>
                </c:pt>
                <c:pt idx="843">
                  <c:v>360.52</c:v>
                </c:pt>
                <c:pt idx="844">
                  <c:v>360.8</c:v>
                </c:pt>
                <c:pt idx="845">
                  <c:v>361.03</c:v>
                </c:pt>
                <c:pt idx="846">
                  <c:v>361.27</c:v>
                </c:pt>
                <c:pt idx="847">
                  <c:v>361.55</c:v>
                </c:pt>
                <c:pt idx="848">
                  <c:v>361.78</c:v>
                </c:pt>
                <c:pt idx="849">
                  <c:v>362.02</c:v>
                </c:pt>
                <c:pt idx="850">
                  <c:v>362.29</c:v>
                </c:pt>
                <c:pt idx="851">
                  <c:v>362.53</c:v>
                </c:pt>
                <c:pt idx="852">
                  <c:v>362.76</c:v>
                </c:pt>
                <c:pt idx="853">
                  <c:v>363.01</c:v>
                </c:pt>
                <c:pt idx="854">
                  <c:v>363.29</c:v>
                </c:pt>
                <c:pt idx="855">
                  <c:v>363.52</c:v>
                </c:pt>
                <c:pt idx="856">
                  <c:v>363.76</c:v>
                </c:pt>
                <c:pt idx="857">
                  <c:v>364.04</c:v>
                </c:pt>
                <c:pt idx="858">
                  <c:v>364.27</c:v>
                </c:pt>
                <c:pt idx="859">
                  <c:v>364.51</c:v>
                </c:pt>
                <c:pt idx="860">
                  <c:v>364.79</c:v>
                </c:pt>
                <c:pt idx="861">
                  <c:v>365.03</c:v>
                </c:pt>
                <c:pt idx="862">
                  <c:v>365.26</c:v>
                </c:pt>
                <c:pt idx="863">
                  <c:v>365.54</c:v>
                </c:pt>
                <c:pt idx="864">
                  <c:v>365.78</c:v>
                </c:pt>
                <c:pt idx="865">
                  <c:v>366.01</c:v>
                </c:pt>
                <c:pt idx="866">
                  <c:v>366.29</c:v>
                </c:pt>
                <c:pt idx="867">
                  <c:v>366.53</c:v>
                </c:pt>
                <c:pt idx="868">
                  <c:v>366.76</c:v>
                </c:pt>
                <c:pt idx="869">
                  <c:v>367.04</c:v>
                </c:pt>
                <c:pt idx="870">
                  <c:v>367.28</c:v>
                </c:pt>
                <c:pt idx="871">
                  <c:v>367.51</c:v>
                </c:pt>
                <c:pt idx="872">
                  <c:v>367.79</c:v>
                </c:pt>
                <c:pt idx="873">
                  <c:v>368.02</c:v>
                </c:pt>
                <c:pt idx="874">
                  <c:v>368.25</c:v>
                </c:pt>
                <c:pt idx="875">
                  <c:v>368.53</c:v>
                </c:pt>
                <c:pt idx="876">
                  <c:v>368.77</c:v>
                </c:pt>
                <c:pt idx="877">
                  <c:v>369.01</c:v>
                </c:pt>
                <c:pt idx="878">
                  <c:v>369.3</c:v>
                </c:pt>
                <c:pt idx="879">
                  <c:v>369.53</c:v>
                </c:pt>
                <c:pt idx="880">
                  <c:v>369.77</c:v>
                </c:pt>
                <c:pt idx="881">
                  <c:v>370.02</c:v>
                </c:pt>
                <c:pt idx="882">
                  <c:v>370.25</c:v>
                </c:pt>
                <c:pt idx="883">
                  <c:v>370.53</c:v>
                </c:pt>
                <c:pt idx="884">
                  <c:v>370.77</c:v>
                </c:pt>
                <c:pt idx="885">
                  <c:v>371</c:v>
                </c:pt>
                <c:pt idx="886">
                  <c:v>371.28</c:v>
                </c:pt>
                <c:pt idx="887">
                  <c:v>371.52</c:v>
                </c:pt>
                <c:pt idx="888">
                  <c:v>371.75</c:v>
                </c:pt>
                <c:pt idx="889">
                  <c:v>372.03</c:v>
                </c:pt>
                <c:pt idx="890">
                  <c:v>372.27</c:v>
                </c:pt>
                <c:pt idx="891">
                  <c:v>372.5</c:v>
                </c:pt>
                <c:pt idx="892">
                  <c:v>372.78</c:v>
                </c:pt>
                <c:pt idx="893">
                  <c:v>373.02</c:v>
                </c:pt>
                <c:pt idx="894">
                  <c:v>373.26</c:v>
                </c:pt>
                <c:pt idx="895">
                  <c:v>373.54</c:v>
                </c:pt>
                <c:pt idx="896">
                  <c:v>373.77</c:v>
                </c:pt>
                <c:pt idx="897">
                  <c:v>374.01</c:v>
                </c:pt>
                <c:pt idx="898">
                  <c:v>374.29</c:v>
                </c:pt>
                <c:pt idx="899">
                  <c:v>374.52</c:v>
                </c:pt>
                <c:pt idx="900">
                  <c:v>374.76</c:v>
                </c:pt>
                <c:pt idx="901">
                  <c:v>375.04</c:v>
                </c:pt>
                <c:pt idx="902">
                  <c:v>375.27</c:v>
                </c:pt>
                <c:pt idx="903">
                  <c:v>375.51</c:v>
                </c:pt>
                <c:pt idx="904">
                  <c:v>375.79</c:v>
                </c:pt>
                <c:pt idx="905">
                  <c:v>376.02</c:v>
                </c:pt>
                <c:pt idx="906">
                  <c:v>376.26</c:v>
                </c:pt>
              </c:numCache>
            </c:numRef>
          </c:xVal>
          <c:yVal>
            <c:numRef>
              <c:f>Sheet1!$B$2:$B$908</c:f>
              <c:numCache>
                <c:formatCode>General</c:formatCode>
                <c:ptCount val="907"/>
                <c:pt idx="0">
                  <c:v>201</c:v>
                </c:pt>
                <c:pt idx="1">
                  <c:v>201</c:v>
                </c:pt>
                <c:pt idx="2">
                  <c:v>201</c:v>
                </c:pt>
                <c:pt idx="3">
                  <c:v>201</c:v>
                </c:pt>
                <c:pt idx="4">
                  <c:v>201</c:v>
                </c:pt>
                <c:pt idx="5">
                  <c:v>201</c:v>
                </c:pt>
                <c:pt idx="6">
                  <c:v>201</c:v>
                </c:pt>
                <c:pt idx="7">
                  <c:v>203</c:v>
                </c:pt>
                <c:pt idx="8">
                  <c:v>202</c:v>
                </c:pt>
                <c:pt idx="9">
                  <c:v>203</c:v>
                </c:pt>
                <c:pt idx="10">
                  <c:v>203</c:v>
                </c:pt>
                <c:pt idx="11">
                  <c:v>203</c:v>
                </c:pt>
                <c:pt idx="12">
                  <c:v>203</c:v>
                </c:pt>
                <c:pt idx="13">
                  <c:v>203</c:v>
                </c:pt>
                <c:pt idx="14">
                  <c:v>203</c:v>
                </c:pt>
                <c:pt idx="15">
                  <c:v>204</c:v>
                </c:pt>
                <c:pt idx="16">
                  <c:v>205</c:v>
                </c:pt>
                <c:pt idx="17">
                  <c:v>205</c:v>
                </c:pt>
                <c:pt idx="18">
                  <c:v>205</c:v>
                </c:pt>
                <c:pt idx="19">
                  <c:v>206</c:v>
                </c:pt>
                <c:pt idx="20">
                  <c:v>207</c:v>
                </c:pt>
                <c:pt idx="21">
                  <c:v>207</c:v>
                </c:pt>
                <c:pt idx="22">
                  <c:v>207</c:v>
                </c:pt>
                <c:pt idx="23">
                  <c:v>207</c:v>
                </c:pt>
                <c:pt idx="24">
                  <c:v>207</c:v>
                </c:pt>
                <c:pt idx="25">
                  <c:v>207</c:v>
                </c:pt>
                <c:pt idx="26">
                  <c:v>208</c:v>
                </c:pt>
                <c:pt idx="27">
                  <c:v>209</c:v>
                </c:pt>
                <c:pt idx="28">
                  <c:v>209</c:v>
                </c:pt>
                <c:pt idx="29">
                  <c:v>209</c:v>
                </c:pt>
                <c:pt idx="30">
                  <c:v>209</c:v>
                </c:pt>
                <c:pt idx="31">
                  <c:v>209</c:v>
                </c:pt>
                <c:pt idx="32">
                  <c:v>208</c:v>
                </c:pt>
                <c:pt idx="33">
                  <c:v>209</c:v>
                </c:pt>
                <c:pt idx="34">
                  <c:v>210</c:v>
                </c:pt>
                <c:pt idx="35">
                  <c:v>210</c:v>
                </c:pt>
                <c:pt idx="36">
                  <c:v>210</c:v>
                </c:pt>
                <c:pt idx="37">
                  <c:v>211</c:v>
                </c:pt>
                <c:pt idx="38">
                  <c:v>212</c:v>
                </c:pt>
                <c:pt idx="39">
                  <c:v>212</c:v>
                </c:pt>
                <c:pt idx="40">
                  <c:v>212</c:v>
                </c:pt>
                <c:pt idx="41">
                  <c:v>212</c:v>
                </c:pt>
                <c:pt idx="42">
                  <c:v>213</c:v>
                </c:pt>
                <c:pt idx="43">
                  <c:v>213</c:v>
                </c:pt>
                <c:pt idx="44">
                  <c:v>213</c:v>
                </c:pt>
                <c:pt idx="45">
                  <c:v>213</c:v>
                </c:pt>
                <c:pt idx="46">
                  <c:v>213</c:v>
                </c:pt>
                <c:pt idx="47">
                  <c:v>213</c:v>
                </c:pt>
                <c:pt idx="48">
                  <c:v>214</c:v>
                </c:pt>
                <c:pt idx="49">
                  <c:v>214</c:v>
                </c:pt>
                <c:pt idx="50">
                  <c:v>214</c:v>
                </c:pt>
                <c:pt idx="51">
                  <c:v>215</c:v>
                </c:pt>
                <c:pt idx="52">
                  <c:v>214</c:v>
                </c:pt>
                <c:pt idx="53">
                  <c:v>215</c:v>
                </c:pt>
                <c:pt idx="54">
                  <c:v>216</c:v>
                </c:pt>
                <c:pt idx="55">
                  <c:v>215</c:v>
                </c:pt>
                <c:pt idx="56">
                  <c:v>216</c:v>
                </c:pt>
                <c:pt idx="57">
                  <c:v>216</c:v>
                </c:pt>
                <c:pt idx="58">
                  <c:v>216</c:v>
                </c:pt>
                <c:pt idx="59">
                  <c:v>216</c:v>
                </c:pt>
                <c:pt idx="60">
                  <c:v>217</c:v>
                </c:pt>
                <c:pt idx="61">
                  <c:v>216</c:v>
                </c:pt>
                <c:pt idx="62">
                  <c:v>217</c:v>
                </c:pt>
                <c:pt idx="63">
                  <c:v>218</c:v>
                </c:pt>
                <c:pt idx="64">
                  <c:v>218</c:v>
                </c:pt>
                <c:pt idx="65">
                  <c:v>217</c:v>
                </c:pt>
                <c:pt idx="66">
                  <c:v>218</c:v>
                </c:pt>
                <c:pt idx="67">
                  <c:v>218</c:v>
                </c:pt>
                <c:pt idx="68">
                  <c:v>219</c:v>
                </c:pt>
                <c:pt idx="69">
                  <c:v>219</c:v>
                </c:pt>
                <c:pt idx="70">
                  <c:v>219</c:v>
                </c:pt>
                <c:pt idx="71">
                  <c:v>219</c:v>
                </c:pt>
                <c:pt idx="72">
                  <c:v>220</c:v>
                </c:pt>
                <c:pt idx="73">
                  <c:v>219</c:v>
                </c:pt>
                <c:pt idx="74">
                  <c:v>219</c:v>
                </c:pt>
                <c:pt idx="75">
                  <c:v>219</c:v>
                </c:pt>
                <c:pt idx="76">
                  <c:v>220</c:v>
                </c:pt>
                <c:pt idx="77">
                  <c:v>220</c:v>
                </c:pt>
                <c:pt idx="78">
                  <c:v>220</c:v>
                </c:pt>
                <c:pt idx="79">
                  <c:v>220</c:v>
                </c:pt>
                <c:pt idx="80">
                  <c:v>220</c:v>
                </c:pt>
                <c:pt idx="81">
                  <c:v>221</c:v>
                </c:pt>
                <c:pt idx="82">
                  <c:v>220</c:v>
                </c:pt>
                <c:pt idx="83">
                  <c:v>222</c:v>
                </c:pt>
                <c:pt idx="84">
                  <c:v>222</c:v>
                </c:pt>
                <c:pt idx="85">
                  <c:v>221</c:v>
                </c:pt>
                <c:pt idx="86">
                  <c:v>221</c:v>
                </c:pt>
                <c:pt idx="87">
                  <c:v>222</c:v>
                </c:pt>
                <c:pt idx="88">
                  <c:v>222</c:v>
                </c:pt>
                <c:pt idx="89">
                  <c:v>221</c:v>
                </c:pt>
                <c:pt idx="90">
                  <c:v>223</c:v>
                </c:pt>
                <c:pt idx="91">
                  <c:v>223</c:v>
                </c:pt>
                <c:pt idx="92">
                  <c:v>223</c:v>
                </c:pt>
                <c:pt idx="93">
                  <c:v>223</c:v>
                </c:pt>
                <c:pt idx="94">
                  <c:v>222</c:v>
                </c:pt>
                <c:pt idx="95">
                  <c:v>223</c:v>
                </c:pt>
                <c:pt idx="96">
                  <c:v>223</c:v>
                </c:pt>
                <c:pt idx="97">
                  <c:v>223</c:v>
                </c:pt>
                <c:pt idx="98">
                  <c:v>224</c:v>
                </c:pt>
                <c:pt idx="99">
                  <c:v>224</c:v>
                </c:pt>
                <c:pt idx="100">
                  <c:v>225</c:v>
                </c:pt>
                <c:pt idx="101">
                  <c:v>225</c:v>
                </c:pt>
                <c:pt idx="102">
                  <c:v>225</c:v>
                </c:pt>
                <c:pt idx="103">
                  <c:v>225</c:v>
                </c:pt>
                <c:pt idx="104">
                  <c:v>225</c:v>
                </c:pt>
                <c:pt idx="105">
                  <c:v>225</c:v>
                </c:pt>
                <c:pt idx="106">
                  <c:v>225</c:v>
                </c:pt>
                <c:pt idx="107">
                  <c:v>225</c:v>
                </c:pt>
                <c:pt idx="108">
                  <c:v>226</c:v>
                </c:pt>
                <c:pt idx="109">
                  <c:v>226</c:v>
                </c:pt>
                <c:pt idx="110">
                  <c:v>226</c:v>
                </c:pt>
                <c:pt idx="111">
                  <c:v>226</c:v>
                </c:pt>
                <c:pt idx="112">
                  <c:v>226</c:v>
                </c:pt>
                <c:pt idx="113">
                  <c:v>226</c:v>
                </c:pt>
                <c:pt idx="114">
                  <c:v>227</c:v>
                </c:pt>
                <c:pt idx="115">
                  <c:v>227</c:v>
                </c:pt>
                <c:pt idx="116">
                  <c:v>227</c:v>
                </c:pt>
                <c:pt idx="117">
                  <c:v>228</c:v>
                </c:pt>
                <c:pt idx="118">
                  <c:v>228</c:v>
                </c:pt>
                <c:pt idx="119">
                  <c:v>228</c:v>
                </c:pt>
                <c:pt idx="120">
                  <c:v>228</c:v>
                </c:pt>
                <c:pt idx="121">
                  <c:v>229</c:v>
                </c:pt>
                <c:pt idx="122">
                  <c:v>228</c:v>
                </c:pt>
                <c:pt idx="123">
                  <c:v>228</c:v>
                </c:pt>
                <c:pt idx="124">
                  <c:v>229</c:v>
                </c:pt>
                <c:pt idx="125">
                  <c:v>230</c:v>
                </c:pt>
                <c:pt idx="126">
                  <c:v>230</c:v>
                </c:pt>
                <c:pt idx="127">
                  <c:v>230</c:v>
                </c:pt>
                <c:pt idx="128">
                  <c:v>231</c:v>
                </c:pt>
                <c:pt idx="129">
                  <c:v>231</c:v>
                </c:pt>
                <c:pt idx="130">
                  <c:v>231</c:v>
                </c:pt>
                <c:pt idx="131">
                  <c:v>231</c:v>
                </c:pt>
                <c:pt idx="132">
                  <c:v>231</c:v>
                </c:pt>
                <c:pt idx="133">
                  <c:v>232</c:v>
                </c:pt>
                <c:pt idx="134">
                  <c:v>232</c:v>
                </c:pt>
                <c:pt idx="135">
                  <c:v>233</c:v>
                </c:pt>
                <c:pt idx="136">
                  <c:v>233</c:v>
                </c:pt>
                <c:pt idx="137">
                  <c:v>232</c:v>
                </c:pt>
                <c:pt idx="138">
                  <c:v>233</c:v>
                </c:pt>
                <c:pt idx="139">
                  <c:v>233</c:v>
                </c:pt>
                <c:pt idx="140">
                  <c:v>233</c:v>
                </c:pt>
                <c:pt idx="141">
                  <c:v>233</c:v>
                </c:pt>
                <c:pt idx="142">
                  <c:v>233</c:v>
                </c:pt>
                <c:pt idx="143">
                  <c:v>234</c:v>
                </c:pt>
                <c:pt idx="144">
                  <c:v>234</c:v>
                </c:pt>
                <c:pt idx="145">
                  <c:v>234</c:v>
                </c:pt>
                <c:pt idx="146">
                  <c:v>235</c:v>
                </c:pt>
                <c:pt idx="147">
                  <c:v>235</c:v>
                </c:pt>
                <c:pt idx="148">
                  <c:v>235</c:v>
                </c:pt>
                <c:pt idx="149">
                  <c:v>235</c:v>
                </c:pt>
                <c:pt idx="150">
                  <c:v>236</c:v>
                </c:pt>
                <c:pt idx="151">
                  <c:v>237</c:v>
                </c:pt>
                <c:pt idx="152">
                  <c:v>237</c:v>
                </c:pt>
                <c:pt idx="153">
                  <c:v>236</c:v>
                </c:pt>
                <c:pt idx="154">
                  <c:v>237</c:v>
                </c:pt>
                <c:pt idx="155">
                  <c:v>237</c:v>
                </c:pt>
                <c:pt idx="156">
                  <c:v>237</c:v>
                </c:pt>
                <c:pt idx="157">
                  <c:v>237</c:v>
                </c:pt>
                <c:pt idx="158">
                  <c:v>237</c:v>
                </c:pt>
                <c:pt idx="159">
                  <c:v>238</c:v>
                </c:pt>
                <c:pt idx="160">
                  <c:v>238</c:v>
                </c:pt>
                <c:pt idx="161">
                  <c:v>238</c:v>
                </c:pt>
                <c:pt idx="162">
                  <c:v>238</c:v>
                </c:pt>
                <c:pt idx="163">
                  <c:v>239</c:v>
                </c:pt>
                <c:pt idx="164">
                  <c:v>240</c:v>
                </c:pt>
                <c:pt idx="165">
                  <c:v>240</c:v>
                </c:pt>
                <c:pt idx="166">
                  <c:v>240</c:v>
                </c:pt>
                <c:pt idx="167">
                  <c:v>240</c:v>
                </c:pt>
                <c:pt idx="168">
                  <c:v>240</c:v>
                </c:pt>
                <c:pt idx="169">
                  <c:v>240</c:v>
                </c:pt>
                <c:pt idx="170">
                  <c:v>240</c:v>
                </c:pt>
                <c:pt idx="171">
                  <c:v>240</c:v>
                </c:pt>
                <c:pt idx="172">
                  <c:v>241</c:v>
                </c:pt>
                <c:pt idx="173">
                  <c:v>241</c:v>
                </c:pt>
                <c:pt idx="174">
                  <c:v>241</c:v>
                </c:pt>
                <c:pt idx="175">
                  <c:v>242</c:v>
                </c:pt>
                <c:pt idx="176">
                  <c:v>242</c:v>
                </c:pt>
                <c:pt idx="177">
                  <c:v>241</c:v>
                </c:pt>
                <c:pt idx="178">
                  <c:v>241</c:v>
                </c:pt>
                <c:pt idx="179">
                  <c:v>242</c:v>
                </c:pt>
                <c:pt idx="180">
                  <c:v>243</c:v>
                </c:pt>
                <c:pt idx="181">
                  <c:v>242</c:v>
                </c:pt>
                <c:pt idx="182">
                  <c:v>243</c:v>
                </c:pt>
                <c:pt idx="183">
                  <c:v>243</c:v>
                </c:pt>
                <c:pt idx="184">
                  <c:v>244</c:v>
                </c:pt>
                <c:pt idx="185">
                  <c:v>244</c:v>
                </c:pt>
                <c:pt idx="186">
                  <c:v>244</c:v>
                </c:pt>
                <c:pt idx="187">
                  <c:v>244</c:v>
                </c:pt>
                <c:pt idx="188">
                  <c:v>244</c:v>
                </c:pt>
                <c:pt idx="189">
                  <c:v>244</c:v>
                </c:pt>
                <c:pt idx="190">
                  <c:v>245</c:v>
                </c:pt>
                <c:pt idx="191">
                  <c:v>245</c:v>
                </c:pt>
                <c:pt idx="192">
                  <c:v>245</c:v>
                </c:pt>
                <c:pt idx="193">
                  <c:v>245</c:v>
                </c:pt>
                <c:pt idx="194">
                  <c:v>246</c:v>
                </c:pt>
                <c:pt idx="195">
                  <c:v>246</c:v>
                </c:pt>
                <c:pt idx="196">
                  <c:v>246</c:v>
                </c:pt>
                <c:pt idx="197">
                  <c:v>246</c:v>
                </c:pt>
                <c:pt idx="198">
                  <c:v>246</c:v>
                </c:pt>
                <c:pt idx="199">
                  <c:v>246</c:v>
                </c:pt>
                <c:pt idx="200">
                  <c:v>246</c:v>
                </c:pt>
                <c:pt idx="201">
                  <c:v>247</c:v>
                </c:pt>
                <c:pt idx="202">
                  <c:v>247</c:v>
                </c:pt>
                <c:pt idx="203">
                  <c:v>247</c:v>
                </c:pt>
                <c:pt idx="204">
                  <c:v>247</c:v>
                </c:pt>
                <c:pt idx="205">
                  <c:v>248</c:v>
                </c:pt>
                <c:pt idx="206">
                  <c:v>248</c:v>
                </c:pt>
                <c:pt idx="207">
                  <c:v>249</c:v>
                </c:pt>
                <c:pt idx="208">
                  <c:v>249</c:v>
                </c:pt>
                <c:pt idx="209">
                  <c:v>249</c:v>
                </c:pt>
                <c:pt idx="210">
                  <c:v>250</c:v>
                </c:pt>
                <c:pt idx="211">
                  <c:v>250</c:v>
                </c:pt>
                <c:pt idx="212">
                  <c:v>249</c:v>
                </c:pt>
                <c:pt idx="213">
                  <c:v>250</c:v>
                </c:pt>
                <c:pt idx="214">
                  <c:v>250</c:v>
                </c:pt>
                <c:pt idx="215">
                  <c:v>250</c:v>
                </c:pt>
                <c:pt idx="216">
                  <c:v>250</c:v>
                </c:pt>
                <c:pt idx="217">
                  <c:v>251</c:v>
                </c:pt>
                <c:pt idx="218">
                  <c:v>251</c:v>
                </c:pt>
                <c:pt idx="219">
                  <c:v>251</c:v>
                </c:pt>
                <c:pt idx="220">
                  <c:v>251</c:v>
                </c:pt>
                <c:pt idx="221">
                  <c:v>252</c:v>
                </c:pt>
                <c:pt idx="222">
                  <c:v>252</c:v>
                </c:pt>
                <c:pt idx="223">
                  <c:v>252</c:v>
                </c:pt>
                <c:pt idx="224">
                  <c:v>252</c:v>
                </c:pt>
                <c:pt idx="225">
                  <c:v>252</c:v>
                </c:pt>
                <c:pt idx="226">
                  <c:v>253</c:v>
                </c:pt>
                <c:pt idx="227">
                  <c:v>253</c:v>
                </c:pt>
                <c:pt idx="228">
                  <c:v>253</c:v>
                </c:pt>
                <c:pt idx="229">
                  <c:v>253</c:v>
                </c:pt>
                <c:pt idx="230">
                  <c:v>254</c:v>
                </c:pt>
                <c:pt idx="231">
                  <c:v>254</c:v>
                </c:pt>
                <c:pt idx="232">
                  <c:v>254</c:v>
                </c:pt>
                <c:pt idx="233">
                  <c:v>254</c:v>
                </c:pt>
                <c:pt idx="234">
                  <c:v>255</c:v>
                </c:pt>
                <c:pt idx="235">
                  <c:v>255</c:v>
                </c:pt>
                <c:pt idx="236">
                  <c:v>255</c:v>
                </c:pt>
                <c:pt idx="237">
                  <c:v>255</c:v>
                </c:pt>
                <c:pt idx="238">
                  <c:v>255</c:v>
                </c:pt>
                <c:pt idx="239">
                  <c:v>255</c:v>
                </c:pt>
                <c:pt idx="240">
                  <c:v>255</c:v>
                </c:pt>
                <c:pt idx="241">
                  <c:v>255</c:v>
                </c:pt>
                <c:pt idx="242">
                  <c:v>256</c:v>
                </c:pt>
                <c:pt idx="243">
                  <c:v>256</c:v>
                </c:pt>
                <c:pt idx="244">
                  <c:v>256</c:v>
                </c:pt>
                <c:pt idx="245">
                  <c:v>257</c:v>
                </c:pt>
                <c:pt idx="246">
                  <c:v>257</c:v>
                </c:pt>
                <c:pt idx="247">
                  <c:v>257</c:v>
                </c:pt>
                <c:pt idx="248">
                  <c:v>257</c:v>
                </c:pt>
                <c:pt idx="249">
                  <c:v>258</c:v>
                </c:pt>
                <c:pt idx="250">
                  <c:v>257</c:v>
                </c:pt>
                <c:pt idx="251">
                  <c:v>258</c:v>
                </c:pt>
                <c:pt idx="252">
                  <c:v>258</c:v>
                </c:pt>
                <c:pt idx="253">
                  <c:v>258</c:v>
                </c:pt>
                <c:pt idx="254">
                  <c:v>259</c:v>
                </c:pt>
                <c:pt idx="255">
                  <c:v>259</c:v>
                </c:pt>
                <c:pt idx="256">
                  <c:v>259</c:v>
                </c:pt>
                <c:pt idx="257">
                  <c:v>259</c:v>
                </c:pt>
                <c:pt idx="258">
                  <c:v>259</c:v>
                </c:pt>
                <c:pt idx="259">
                  <c:v>259</c:v>
                </c:pt>
                <c:pt idx="260">
                  <c:v>260</c:v>
                </c:pt>
                <c:pt idx="261">
                  <c:v>259</c:v>
                </c:pt>
                <c:pt idx="262">
                  <c:v>260</c:v>
                </c:pt>
                <c:pt idx="263">
                  <c:v>260</c:v>
                </c:pt>
                <c:pt idx="264">
                  <c:v>260</c:v>
                </c:pt>
                <c:pt idx="265">
                  <c:v>260</c:v>
                </c:pt>
                <c:pt idx="266">
                  <c:v>260</c:v>
                </c:pt>
                <c:pt idx="267">
                  <c:v>261</c:v>
                </c:pt>
                <c:pt idx="268">
                  <c:v>261</c:v>
                </c:pt>
                <c:pt idx="269">
                  <c:v>261</c:v>
                </c:pt>
                <c:pt idx="270">
                  <c:v>262</c:v>
                </c:pt>
                <c:pt idx="271">
                  <c:v>262</c:v>
                </c:pt>
                <c:pt idx="272">
                  <c:v>263</c:v>
                </c:pt>
                <c:pt idx="273">
                  <c:v>263</c:v>
                </c:pt>
                <c:pt idx="274">
                  <c:v>262</c:v>
                </c:pt>
                <c:pt idx="275">
                  <c:v>263</c:v>
                </c:pt>
                <c:pt idx="276">
                  <c:v>263</c:v>
                </c:pt>
                <c:pt idx="277">
                  <c:v>263</c:v>
                </c:pt>
                <c:pt idx="278">
                  <c:v>263</c:v>
                </c:pt>
                <c:pt idx="279">
                  <c:v>264</c:v>
                </c:pt>
                <c:pt idx="280">
                  <c:v>264</c:v>
                </c:pt>
                <c:pt idx="281">
                  <c:v>264</c:v>
                </c:pt>
                <c:pt idx="282">
                  <c:v>264</c:v>
                </c:pt>
                <c:pt idx="283">
                  <c:v>265</c:v>
                </c:pt>
                <c:pt idx="284">
                  <c:v>265</c:v>
                </c:pt>
                <c:pt idx="285">
                  <c:v>265</c:v>
                </c:pt>
                <c:pt idx="286">
                  <c:v>265</c:v>
                </c:pt>
                <c:pt idx="287">
                  <c:v>266</c:v>
                </c:pt>
                <c:pt idx="288">
                  <c:v>266</c:v>
                </c:pt>
                <c:pt idx="289">
                  <c:v>266</c:v>
                </c:pt>
                <c:pt idx="290">
                  <c:v>267</c:v>
                </c:pt>
                <c:pt idx="291">
                  <c:v>267</c:v>
                </c:pt>
                <c:pt idx="292">
                  <c:v>266</c:v>
                </c:pt>
                <c:pt idx="293">
                  <c:v>266</c:v>
                </c:pt>
                <c:pt idx="294">
                  <c:v>267</c:v>
                </c:pt>
                <c:pt idx="295">
                  <c:v>267</c:v>
                </c:pt>
                <c:pt idx="296">
                  <c:v>267</c:v>
                </c:pt>
                <c:pt idx="297">
                  <c:v>268</c:v>
                </c:pt>
                <c:pt idx="298">
                  <c:v>268</c:v>
                </c:pt>
                <c:pt idx="299">
                  <c:v>268</c:v>
                </c:pt>
                <c:pt idx="300">
                  <c:v>268</c:v>
                </c:pt>
                <c:pt idx="301">
                  <c:v>268</c:v>
                </c:pt>
                <c:pt idx="302">
                  <c:v>269</c:v>
                </c:pt>
                <c:pt idx="303">
                  <c:v>269</c:v>
                </c:pt>
                <c:pt idx="304">
                  <c:v>269</c:v>
                </c:pt>
                <c:pt idx="305">
                  <c:v>270</c:v>
                </c:pt>
                <c:pt idx="306">
                  <c:v>270</c:v>
                </c:pt>
                <c:pt idx="307">
                  <c:v>270</c:v>
                </c:pt>
                <c:pt idx="308">
                  <c:v>270</c:v>
                </c:pt>
                <c:pt idx="309">
                  <c:v>270</c:v>
                </c:pt>
                <c:pt idx="310">
                  <c:v>271</c:v>
                </c:pt>
                <c:pt idx="311">
                  <c:v>271</c:v>
                </c:pt>
                <c:pt idx="312">
                  <c:v>271</c:v>
                </c:pt>
                <c:pt idx="313">
                  <c:v>271</c:v>
                </c:pt>
                <c:pt idx="314">
                  <c:v>272</c:v>
                </c:pt>
                <c:pt idx="315">
                  <c:v>272</c:v>
                </c:pt>
                <c:pt idx="316">
                  <c:v>272</c:v>
                </c:pt>
                <c:pt idx="317">
                  <c:v>272</c:v>
                </c:pt>
                <c:pt idx="318">
                  <c:v>272</c:v>
                </c:pt>
                <c:pt idx="319">
                  <c:v>272</c:v>
                </c:pt>
                <c:pt idx="320">
                  <c:v>273</c:v>
                </c:pt>
                <c:pt idx="321">
                  <c:v>273</c:v>
                </c:pt>
                <c:pt idx="322">
                  <c:v>273</c:v>
                </c:pt>
                <c:pt idx="323">
                  <c:v>274</c:v>
                </c:pt>
                <c:pt idx="324">
                  <c:v>274</c:v>
                </c:pt>
                <c:pt idx="325">
                  <c:v>274</c:v>
                </c:pt>
                <c:pt idx="326">
                  <c:v>274</c:v>
                </c:pt>
                <c:pt idx="327">
                  <c:v>274</c:v>
                </c:pt>
                <c:pt idx="328">
                  <c:v>275</c:v>
                </c:pt>
                <c:pt idx="329">
                  <c:v>275</c:v>
                </c:pt>
                <c:pt idx="330">
                  <c:v>275</c:v>
                </c:pt>
                <c:pt idx="331">
                  <c:v>275</c:v>
                </c:pt>
                <c:pt idx="332">
                  <c:v>276</c:v>
                </c:pt>
                <c:pt idx="333">
                  <c:v>276</c:v>
                </c:pt>
                <c:pt idx="334">
                  <c:v>276</c:v>
                </c:pt>
                <c:pt idx="335">
                  <c:v>277</c:v>
                </c:pt>
                <c:pt idx="336">
                  <c:v>276</c:v>
                </c:pt>
                <c:pt idx="337">
                  <c:v>277</c:v>
                </c:pt>
                <c:pt idx="338">
                  <c:v>276</c:v>
                </c:pt>
                <c:pt idx="339">
                  <c:v>277</c:v>
                </c:pt>
                <c:pt idx="340">
                  <c:v>277</c:v>
                </c:pt>
                <c:pt idx="341">
                  <c:v>278</c:v>
                </c:pt>
                <c:pt idx="342">
                  <c:v>278</c:v>
                </c:pt>
                <c:pt idx="343">
                  <c:v>278</c:v>
                </c:pt>
                <c:pt idx="344">
                  <c:v>278</c:v>
                </c:pt>
                <c:pt idx="345">
                  <c:v>278</c:v>
                </c:pt>
                <c:pt idx="346">
                  <c:v>278</c:v>
                </c:pt>
                <c:pt idx="347">
                  <c:v>279</c:v>
                </c:pt>
                <c:pt idx="348">
                  <c:v>279</c:v>
                </c:pt>
                <c:pt idx="349">
                  <c:v>279</c:v>
                </c:pt>
                <c:pt idx="350">
                  <c:v>279</c:v>
                </c:pt>
                <c:pt idx="351">
                  <c:v>279</c:v>
                </c:pt>
                <c:pt idx="352">
                  <c:v>279</c:v>
                </c:pt>
                <c:pt idx="353">
                  <c:v>280</c:v>
                </c:pt>
                <c:pt idx="354">
                  <c:v>280</c:v>
                </c:pt>
                <c:pt idx="355">
                  <c:v>280</c:v>
                </c:pt>
                <c:pt idx="356">
                  <c:v>281</c:v>
                </c:pt>
                <c:pt idx="357">
                  <c:v>281</c:v>
                </c:pt>
                <c:pt idx="358">
                  <c:v>281</c:v>
                </c:pt>
                <c:pt idx="359">
                  <c:v>281</c:v>
                </c:pt>
                <c:pt idx="360">
                  <c:v>281</c:v>
                </c:pt>
                <c:pt idx="361">
                  <c:v>281</c:v>
                </c:pt>
                <c:pt idx="362">
                  <c:v>282</c:v>
                </c:pt>
                <c:pt idx="363">
                  <c:v>282</c:v>
                </c:pt>
                <c:pt idx="364">
                  <c:v>283</c:v>
                </c:pt>
                <c:pt idx="365">
                  <c:v>283</c:v>
                </c:pt>
                <c:pt idx="366">
                  <c:v>283</c:v>
                </c:pt>
                <c:pt idx="367">
                  <c:v>284</c:v>
                </c:pt>
                <c:pt idx="368">
                  <c:v>284</c:v>
                </c:pt>
                <c:pt idx="369">
                  <c:v>284</c:v>
                </c:pt>
                <c:pt idx="370">
                  <c:v>284</c:v>
                </c:pt>
                <c:pt idx="371">
                  <c:v>284</c:v>
                </c:pt>
                <c:pt idx="372">
                  <c:v>285</c:v>
                </c:pt>
                <c:pt idx="373">
                  <c:v>285</c:v>
                </c:pt>
                <c:pt idx="374">
                  <c:v>285</c:v>
                </c:pt>
                <c:pt idx="375">
                  <c:v>285</c:v>
                </c:pt>
                <c:pt idx="376">
                  <c:v>286</c:v>
                </c:pt>
                <c:pt idx="377">
                  <c:v>286</c:v>
                </c:pt>
                <c:pt idx="378">
                  <c:v>286</c:v>
                </c:pt>
                <c:pt idx="379">
                  <c:v>286</c:v>
                </c:pt>
                <c:pt idx="380">
                  <c:v>287</c:v>
                </c:pt>
                <c:pt idx="381">
                  <c:v>287</c:v>
                </c:pt>
                <c:pt idx="382">
                  <c:v>287</c:v>
                </c:pt>
                <c:pt idx="383">
                  <c:v>287</c:v>
                </c:pt>
                <c:pt idx="384">
                  <c:v>288</c:v>
                </c:pt>
                <c:pt idx="385">
                  <c:v>288</c:v>
                </c:pt>
                <c:pt idx="386">
                  <c:v>288</c:v>
                </c:pt>
                <c:pt idx="387">
                  <c:v>288</c:v>
                </c:pt>
                <c:pt idx="388">
                  <c:v>288</c:v>
                </c:pt>
                <c:pt idx="389">
                  <c:v>289</c:v>
                </c:pt>
                <c:pt idx="390">
                  <c:v>289</c:v>
                </c:pt>
                <c:pt idx="391">
                  <c:v>289</c:v>
                </c:pt>
                <c:pt idx="392">
                  <c:v>290</c:v>
                </c:pt>
                <c:pt idx="393">
                  <c:v>290</c:v>
                </c:pt>
                <c:pt idx="394">
                  <c:v>291</c:v>
                </c:pt>
                <c:pt idx="395">
                  <c:v>291</c:v>
                </c:pt>
                <c:pt idx="396">
                  <c:v>290</c:v>
                </c:pt>
                <c:pt idx="397">
                  <c:v>291</c:v>
                </c:pt>
                <c:pt idx="398">
                  <c:v>291</c:v>
                </c:pt>
                <c:pt idx="399">
                  <c:v>292</c:v>
                </c:pt>
                <c:pt idx="400">
                  <c:v>292</c:v>
                </c:pt>
                <c:pt idx="401">
                  <c:v>292</c:v>
                </c:pt>
                <c:pt idx="402">
                  <c:v>293</c:v>
                </c:pt>
                <c:pt idx="403">
                  <c:v>293</c:v>
                </c:pt>
                <c:pt idx="404">
                  <c:v>293</c:v>
                </c:pt>
                <c:pt idx="405">
                  <c:v>294</c:v>
                </c:pt>
                <c:pt idx="406">
                  <c:v>293</c:v>
                </c:pt>
                <c:pt idx="407">
                  <c:v>293</c:v>
                </c:pt>
                <c:pt idx="408">
                  <c:v>294</c:v>
                </c:pt>
                <c:pt idx="409">
                  <c:v>294</c:v>
                </c:pt>
                <c:pt idx="410">
                  <c:v>294</c:v>
                </c:pt>
                <c:pt idx="411">
                  <c:v>294</c:v>
                </c:pt>
                <c:pt idx="412">
                  <c:v>295</c:v>
                </c:pt>
                <c:pt idx="413">
                  <c:v>295</c:v>
                </c:pt>
                <c:pt idx="414">
                  <c:v>295</c:v>
                </c:pt>
                <c:pt idx="415">
                  <c:v>295</c:v>
                </c:pt>
                <c:pt idx="416">
                  <c:v>295</c:v>
                </c:pt>
                <c:pt idx="417">
                  <c:v>296</c:v>
                </c:pt>
                <c:pt idx="418">
                  <c:v>296</c:v>
                </c:pt>
                <c:pt idx="419">
                  <c:v>296</c:v>
                </c:pt>
                <c:pt idx="420">
                  <c:v>296</c:v>
                </c:pt>
                <c:pt idx="421">
                  <c:v>296</c:v>
                </c:pt>
                <c:pt idx="422">
                  <c:v>296</c:v>
                </c:pt>
                <c:pt idx="423">
                  <c:v>297</c:v>
                </c:pt>
                <c:pt idx="424">
                  <c:v>297</c:v>
                </c:pt>
                <c:pt idx="425">
                  <c:v>298</c:v>
                </c:pt>
                <c:pt idx="426">
                  <c:v>298</c:v>
                </c:pt>
                <c:pt idx="427">
                  <c:v>298</c:v>
                </c:pt>
                <c:pt idx="428">
                  <c:v>298</c:v>
                </c:pt>
                <c:pt idx="429">
                  <c:v>298</c:v>
                </c:pt>
                <c:pt idx="430">
                  <c:v>298</c:v>
                </c:pt>
                <c:pt idx="431">
                  <c:v>299</c:v>
                </c:pt>
                <c:pt idx="432">
                  <c:v>299</c:v>
                </c:pt>
                <c:pt idx="433">
                  <c:v>299</c:v>
                </c:pt>
                <c:pt idx="434">
                  <c:v>299</c:v>
                </c:pt>
                <c:pt idx="435">
                  <c:v>299</c:v>
                </c:pt>
                <c:pt idx="436">
                  <c:v>300</c:v>
                </c:pt>
                <c:pt idx="437">
                  <c:v>300</c:v>
                </c:pt>
                <c:pt idx="438">
                  <c:v>300</c:v>
                </c:pt>
                <c:pt idx="439">
                  <c:v>301</c:v>
                </c:pt>
                <c:pt idx="440">
                  <c:v>301</c:v>
                </c:pt>
                <c:pt idx="441">
                  <c:v>301</c:v>
                </c:pt>
                <c:pt idx="442">
                  <c:v>301</c:v>
                </c:pt>
                <c:pt idx="443">
                  <c:v>301</c:v>
                </c:pt>
                <c:pt idx="444">
                  <c:v>301</c:v>
                </c:pt>
                <c:pt idx="445">
                  <c:v>302</c:v>
                </c:pt>
                <c:pt idx="446">
                  <c:v>302</c:v>
                </c:pt>
                <c:pt idx="447">
                  <c:v>302</c:v>
                </c:pt>
                <c:pt idx="448">
                  <c:v>303</c:v>
                </c:pt>
                <c:pt idx="449">
                  <c:v>303</c:v>
                </c:pt>
                <c:pt idx="450">
                  <c:v>303</c:v>
                </c:pt>
                <c:pt idx="451">
                  <c:v>303</c:v>
                </c:pt>
                <c:pt idx="452">
                  <c:v>304</c:v>
                </c:pt>
                <c:pt idx="453">
                  <c:v>304</c:v>
                </c:pt>
                <c:pt idx="454">
                  <c:v>304</c:v>
                </c:pt>
                <c:pt idx="455">
                  <c:v>305</c:v>
                </c:pt>
                <c:pt idx="456">
                  <c:v>305</c:v>
                </c:pt>
                <c:pt idx="457">
                  <c:v>305</c:v>
                </c:pt>
                <c:pt idx="458">
                  <c:v>305</c:v>
                </c:pt>
                <c:pt idx="459">
                  <c:v>305</c:v>
                </c:pt>
                <c:pt idx="460">
                  <c:v>305</c:v>
                </c:pt>
                <c:pt idx="461">
                  <c:v>306</c:v>
                </c:pt>
                <c:pt idx="462">
                  <c:v>306</c:v>
                </c:pt>
                <c:pt idx="463">
                  <c:v>306</c:v>
                </c:pt>
                <c:pt idx="464">
                  <c:v>306</c:v>
                </c:pt>
                <c:pt idx="465">
                  <c:v>307</c:v>
                </c:pt>
                <c:pt idx="466">
                  <c:v>307</c:v>
                </c:pt>
                <c:pt idx="467">
                  <c:v>307</c:v>
                </c:pt>
                <c:pt idx="468">
                  <c:v>307</c:v>
                </c:pt>
                <c:pt idx="469">
                  <c:v>307</c:v>
                </c:pt>
                <c:pt idx="470">
                  <c:v>308</c:v>
                </c:pt>
                <c:pt idx="471">
                  <c:v>308</c:v>
                </c:pt>
                <c:pt idx="472">
                  <c:v>308</c:v>
                </c:pt>
                <c:pt idx="473">
                  <c:v>309</c:v>
                </c:pt>
                <c:pt idx="474">
                  <c:v>309</c:v>
                </c:pt>
                <c:pt idx="475">
                  <c:v>309</c:v>
                </c:pt>
                <c:pt idx="476">
                  <c:v>309</c:v>
                </c:pt>
                <c:pt idx="477">
                  <c:v>310</c:v>
                </c:pt>
                <c:pt idx="478">
                  <c:v>310</c:v>
                </c:pt>
                <c:pt idx="479">
                  <c:v>309</c:v>
                </c:pt>
                <c:pt idx="480">
                  <c:v>310</c:v>
                </c:pt>
                <c:pt idx="481">
                  <c:v>310</c:v>
                </c:pt>
                <c:pt idx="482">
                  <c:v>310</c:v>
                </c:pt>
                <c:pt idx="483">
                  <c:v>310</c:v>
                </c:pt>
                <c:pt idx="484">
                  <c:v>311</c:v>
                </c:pt>
                <c:pt idx="485">
                  <c:v>311</c:v>
                </c:pt>
                <c:pt idx="486">
                  <c:v>311</c:v>
                </c:pt>
                <c:pt idx="487">
                  <c:v>311</c:v>
                </c:pt>
                <c:pt idx="488">
                  <c:v>311</c:v>
                </c:pt>
                <c:pt idx="489">
                  <c:v>311</c:v>
                </c:pt>
                <c:pt idx="490">
                  <c:v>311</c:v>
                </c:pt>
                <c:pt idx="491">
                  <c:v>312</c:v>
                </c:pt>
                <c:pt idx="492">
                  <c:v>312</c:v>
                </c:pt>
                <c:pt idx="493">
                  <c:v>313</c:v>
                </c:pt>
                <c:pt idx="494">
                  <c:v>313</c:v>
                </c:pt>
                <c:pt idx="495">
                  <c:v>313</c:v>
                </c:pt>
                <c:pt idx="496">
                  <c:v>313</c:v>
                </c:pt>
                <c:pt idx="497">
                  <c:v>313</c:v>
                </c:pt>
                <c:pt idx="498">
                  <c:v>314</c:v>
                </c:pt>
                <c:pt idx="499">
                  <c:v>314</c:v>
                </c:pt>
                <c:pt idx="500">
                  <c:v>314</c:v>
                </c:pt>
                <c:pt idx="501">
                  <c:v>314</c:v>
                </c:pt>
                <c:pt idx="502">
                  <c:v>315</c:v>
                </c:pt>
                <c:pt idx="503">
                  <c:v>315</c:v>
                </c:pt>
                <c:pt idx="504">
                  <c:v>315</c:v>
                </c:pt>
                <c:pt idx="505">
                  <c:v>315</c:v>
                </c:pt>
                <c:pt idx="506">
                  <c:v>316</c:v>
                </c:pt>
                <c:pt idx="507">
                  <c:v>315</c:v>
                </c:pt>
                <c:pt idx="508">
                  <c:v>316</c:v>
                </c:pt>
                <c:pt idx="509">
                  <c:v>316</c:v>
                </c:pt>
                <c:pt idx="510">
                  <c:v>317</c:v>
                </c:pt>
                <c:pt idx="511">
                  <c:v>317</c:v>
                </c:pt>
                <c:pt idx="512">
                  <c:v>317</c:v>
                </c:pt>
                <c:pt idx="513">
                  <c:v>317</c:v>
                </c:pt>
                <c:pt idx="514">
                  <c:v>317</c:v>
                </c:pt>
                <c:pt idx="515">
                  <c:v>317</c:v>
                </c:pt>
                <c:pt idx="516">
                  <c:v>318</c:v>
                </c:pt>
                <c:pt idx="517">
                  <c:v>318</c:v>
                </c:pt>
                <c:pt idx="518">
                  <c:v>318</c:v>
                </c:pt>
                <c:pt idx="519">
                  <c:v>318</c:v>
                </c:pt>
                <c:pt idx="520">
                  <c:v>318</c:v>
                </c:pt>
                <c:pt idx="521">
                  <c:v>318</c:v>
                </c:pt>
                <c:pt idx="522">
                  <c:v>319</c:v>
                </c:pt>
                <c:pt idx="523">
                  <c:v>319</c:v>
                </c:pt>
                <c:pt idx="524">
                  <c:v>319</c:v>
                </c:pt>
                <c:pt idx="525">
                  <c:v>319</c:v>
                </c:pt>
                <c:pt idx="526">
                  <c:v>319</c:v>
                </c:pt>
                <c:pt idx="527">
                  <c:v>319</c:v>
                </c:pt>
                <c:pt idx="528">
                  <c:v>319</c:v>
                </c:pt>
                <c:pt idx="529">
                  <c:v>320</c:v>
                </c:pt>
                <c:pt idx="530">
                  <c:v>320</c:v>
                </c:pt>
                <c:pt idx="531">
                  <c:v>320</c:v>
                </c:pt>
                <c:pt idx="532">
                  <c:v>320</c:v>
                </c:pt>
                <c:pt idx="533">
                  <c:v>320</c:v>
                </c:pt>
                <c:pt idx="534">
                  <c:v>321</c:v>
                </c:pt>
                <c:pt idx="535">
                  <c:v>320</c:v>
                </c:pt>
                <c:pt idx="536">
                  <c:v>321</c:v>
                </c:pt>
                <c:pt idx="537">
                  <c:v>321</c:v>
                </c:pt>
                <c:pt idx="538">
                  <c:v>321</c:v>
                </c:pt>
                <c:pt idx="539">
                  <c:v>321</c:v>
                </c:pt>
                <c:pt idx="540">
                  <c:v>321</c:v>
                </c:pt>
                <c:pt idx="541">
                  <c:v>321</c:v>
                </c:pt>
                <c:pt idx="542">
                  <c:v>322</c:v>
                </c:pt>
                <c:pt idx="543">
                  <c:v>322</c:v>
                </c:pt>
                <c:pt idx="544">
                  <c:v>322</c:v>
                </c:pt>
                <c:pt idx="545">
                  <c:v>322</c:v>
                </c:pt>
                <c:pt idx="546">
                  <c:v>322</c:v>
                </c:pt>
                <c:pt idx="547">
                  <c:v>323</c:v>
                </c:pt>
                <c:pt idx="548">
                  <c:v>323</c:v>
                </c:pt>
                <c:pt idx="549">
                  <c:v>323</c:v>
                </c:pt>
                <c:pt idx="550">
                  <c:v>323</c:v>
                </c:pt>
                <c:pt idx="551">
                  <c:v>323</c:v>
                </c:pt>
                <c:pt idx="552">
                  <c:v>323</c:v>
                </c:pt>
                <c:pt idx="553">
                  <c:v>323</c:v>
                </c:pt>
                <c:pt idx="554">
                  <c:v>323</c:v>
                </c:pt>
                <c:pt idx="555">
                  <c:v>324</c:v>
                </c:pt>
                <c:pt idx="556">
                  <c:v>324</c:v>
                </c:pt>
                <c:pt idx="557">
                  <c:v>324</c:v>
                </c:pt>
                <c:pt idx="558">
                  <c:v>324</c:v>
                </c:pt>
                <c:pt idx="559">
                  <c:v>324</c:v>
                </c:pt>
                <c:pt idx="560">
                  <c:v>325</c:v>
                </c:pt>
                <c:pt idx="561">
                  <c:v>325</c:v>
                </c:pt>
                <c:pt idx="562">
                  <c:v>325</c:v>
                </c:pt>
                <c:pt idx="563">
                  <c:v>325</c:v>
                </c:pt>
                <c:pt idx="564">
                  <c:v>325</c:v>
                </c:pt>
                <c:pt idx="565">
                  <c:v>325</c:v>
                </c:pt>
                <c:pt idx="566">
                  <c:v>325</c:v>
                </c:pt>
                <c:pt idx="567">
                  <c:v>326</c:v>
                </c:pt>
                <c:pt idx="568">
                  <c:v>326</c:v>
                </c:pt>
                <c:pt idx="569">
                  <c:v>327</c:v>
                </c:pt>
                <c:pt idx="570">
                  <c:v>326</c:v>
                </c:pt>
                <c:pt idx="571">
                  <c:v>327</c:v>
                </c:pt>
                <c:pt idx="572">
                  <c:v>327</c:v>
                </c:pt>
                <c:pt idx="573">
                  <c:v>327</c:v>
                </c:pt>
                <c:pt idx="574">
                  <c:v>327</c:v>
                </c:pt>
                <c:pt idx="575">
                  <c:v>328</c:v>
                </c:pt>
                <c:pt idx="576">
                  <c:v>328</c:v>
                </c:pt>
                <c:pt idx="577">
                  <c:v>328</c:v>
                </c:pt>
                <c:pt idx="578">
                  <c:v>328</c:v>
                </c:pt>
                <c:pt idx="579">
                  <c:v>328</c:v>
                </c:pt>
                <c:pt idx="580">
                  <c:v>328</c:v>
                </c:pt>
                <c:pt idx="581">
                  <c:v>329</c:v>
                </c:pt>
                <c:pt idx="582">
                  <c:v>329</c:v>
                </c:pt>
                <c:pt idx="583">
                  <c:v>329</c:v>
                </c:pt>
                <c:pt idx="584">
                  <c:v>329</c:v>
                </c:pt>
                <c:pt idx="585">
                  <c:v>329</c:v>
                </c:pt>
                <c:pt idx="586">
                  <c:v>330</c:v>
                </c:pt>
                <c:pt idx="587">
                  <c:v>330</c:v>
                </c:pt>
                <c:pt idx="588">
                  <c:v>330</c:v>
                </c:pt>
                <c:pt idx="589">
                  <c:v>330</c:v>
                </c:pt>
                <c:pt idx="590">
                  <c:v>330</c:v>
                </c:pt>
                <c:pt idx="591">
                  <c:v>330</c:v>
                </c:pt>
                <c:pt idx="592">
                  <c:v>330</c:v>
                </c:pt>
                <c:pt idx="593">
                  <c:v>331</c:v>
                </c:pt>
                <c:pt idx="594">
                  <c:v>331</c:v>
                </c:pt>
                <c:pt idx="595">
                  <c:v>331</c:v>
                </c:pt>
                <c:pt idx="596">
                  <c:v>331</c:v>
                </c:pt>
                <c:pt idx="597">
                  <c:v>332</c:v>
                </c:pt>
                <c:pt idx="598">
                  <c:v>332</c:v>
                </c:pt>
                <c:pt idx="599">
                  <c:v>332</c:v>
                </c:pt>
                <c:pt idx="600">
                  <c:v>332</c:v>
                </c:pt>
                <c:pt idx="601">
                  <c:v>332</c:v>
                </c:pt>
                <c:pt idx="602">
                  <c:v>332</c:v>
                </c:pt>
                <c:pt idx="603">
                  <c:v>333</c:v>
                </c:pt>
                <c:pt idx="604">
                  <c:v>333</c:v>
                </c:pt>
                <c:pt idx="605">
                  <c:v>333</c:v>
                </c:pt>
                <c:pt idx="606">
                  <c:v>334</c:v>
                </c:pt>
                <c:pt idx="607">
                  <c:v>334</c:v>
                </c:pt>
                <c:pt idx="608">
                  <c:v>334</c:v>
                </c:pt>
                <c:pt idx="609">
                  <c:v>334</c:v>
                </c:pt>
                <c:pt idx="610">
                  <c:v>335</c:v>
                </c:pt>
                <c:pt idx="611">
                  <c:v>335</c:v>
                </c:pt>
                <c:pt idx="612">
                  <c:v>335</c:v>
                </c:pt>
                <c:pt idx="613">
                  <c:v>335</c:v>
                </c:pt>
                <c:pt idx="614">
                  <c:v>336</c:v>
                </c:pt>
                <c:pt idx="615">
                  <c:v>336</c:v>
                </c:pt>
                <c:pt idx="616">
                  <c:v>336</c:v>
                </c:pt>
                <c:pt idx="617">
                  <c:v>337</c:v>
                </c:pt>
                <c:pt idx="618">
                  <c:v>337</c:v>
                </c:pt>
                <c:pt idx="619">
                  <c:v>337</c:v>
                </c:pt>
                <c:pt idx="620">
                  <c:v>337</c:v>
                </c:pt>
                <c:pt idx="621">
                  <c:v>337</c:v>
                </c:pt>
                <c:pt idx="622">
                  <c:v>338</c:v>
                </c:pt>
                <c:pt idx="623">
                  <c:v>338</c:v>
                </c:pt>
                <c:pt idx="624">
                  <c:v>338</c:v>
                </c:pt>
                <c:pt idx="625">
                  <c:v>338</c:v>
                </c:pt>
                <c:pt idx="626">
                  <c:v>339</c:v>
                </c:pt>
                <c:pt idx="627">
                  <c:v>339</c:v>
                </c:pt>
                <c:pt idx="628">
                  <c:v>339</c:v>
                </c:pt>
                <c:pt idx="629">
                  <c:v>339</c:v>
                </c:pt>
                <c:pt idx="630">
                  <c:v>340</c:v>
                </c:pt>
                <c:pt idx="631">
                  <c:v>340</c:v>
                </c:pt>
                <c:pt idx="632">
                  <c:v>340</c:v>
                </c:pt>
                <c:pt idx="633">
                  <c:v>340</c:v>
                </c:pt>
                <c:pt idx="634">
                  <c:v>341</c:v>
                </c:pt>
                <c:pt idx="635">
                  <c:v>341</c:v>
                </c:pt>
                <c:pt idx="636">
                  <c:v>341</c:v>
                </c:pt>
                <c:pt idx="637">
                  <c:v>341</c:v>
                </c:pt>
                <c:pt idx="638">
                  <c:v>342</c:v>
                </c:pt>
                <c:pt idx="639">
                  <c:v>342</c:v>
                </c:pt>
                <c:pt idx="640">
                  <c:v>343</c:v>
                </c:pt>
                <c:pt idx="641">
                  <c:v>343</c:v>
                </c:pt>
                <c:pt idx="642">
                  <c:v>344</c:v>
                </c:pt>
                <c:pt idx="643">
                  <c:v>344</c:v>
                </c:pt>
                <c:pt idx="644">
                  <c:v>344</c:v>
                </c:pt>
                <c:pt idx="645">
                  <c:v>344</c:v>
                </c:pt>
                <c:pt idx="646">
                  <c:v>344</c:v>
                </c:pt>
                <c:pt idx="647">
                  <c:v>344</c:v>
                </c:pt>
                <c:pt idx="648">
                  <c:v>345</c:v>
                </c:pt>
                <c:pt idx="649">
                  <c:v>345</c:v>
                </c:pt>
                <c:pt idx="650">
                  <c:v>345</c:v>
                </c:pt>
                <c:pt idx="651">
                  <c:v>346</c:v>
                </c:pt>
                <c:pt idx="652">
                  <c:v>346</c:v>
                </c:pt>
                <c:pt idx="653">
                  <c:v>346</c:v>
                </c:pt>
                <c:pt idx="654">
                  <c:v>346</c:v>
                </c:pt>
                <c:pt idx="655">
                  <c:v>347</c:v>
                </c:pt>
                <c:pt idx="656">
                  <c:v>346</c:v>
                </c:pt>
                <c:pt idx="657">
                  <c:v>347</c:v>
                </c:pt>
                <c:pt idx="658">
                  <c:v>347</c:v>
                </c:pt>
                <c:pt idx="659">
                  <c:v>348</c:v>
                </c:pt>
                <c:pt idx="660">
                  <c:v>348</c:v>
                </c:pt>
                <c:pt idx="661">
                  <c:v>348</c:v>
                </c:pt>
                <c:pt idx="662">
                  <c:v>349</c:v>
                </c:pt>
                <c:pt idx="663">
                  <c:v>349</c:v>
                </c:pt>
                <c:pt idx="664">
                  <c:v>349</c:v>
                </c:pt>
                <c:pt idx="665">
                  <c:v>349</c:v>
                </c:pt>
                <c:pt idx="666">
                  <c:v>349</c:v>
                </c:pt>
                <c:pt idx="667">
                  <c:v>349</c:v>
                </c:pt>
                <c:pt idx="668">
                  <c:v>350</c:v>
                </c:pt>
                <c:pt idx="669">
                  <c:v>350</c:v>
                </c:pt>
                <c:pt idx="670">
                  <c:v>350</c:v>
                </c:pt>
                <c:pt idx="671">
                  <c:v>350</c:v>
                </c:pt>
                <c:pt idx="672">
                  <c:v>350</c:v>
                </c:pt>
                <c:pt idx="673">
                  <c:v>350</c:v>
                </c:pt>
                <c:pt idx="674">
                  <c:v>351</c:v>
                </c:pt>
                <c:pt idx="675">
                  <c:v>351</c:v>
                </c:pt>
                <c:pt idx="676">
                  <c:v>351</c:v>
                </c:pt>
                <c:pt idx="677">
                  <c:v>352</c:v>
                </c:pt>
                <c:pt idx="678">
                  <c:v>352</c:v>
                </c:pt>
                <c:pt idx="679">
                  <c:v>352</c:v>
                </c:pt>
                <c:pt idx="680">
                  <c:v>352</c:v>
                </c:pt>
                <c:pt idx="681">
                  <c:v>352</c:v>
                </c:pt>
                <c:pt idx="682">
                  <c:v>353</c:v>
                </c:pt>
                <c:pt idx="683">
                  <c:v>353</c:v>
                </c:pt>
                <c:pt idx="684">
                  <c:v>353</c:v>
                </c:pt>
                <c:pt idx="685">
                  <c:v>354</c:v>
                </c:pt>
                <c:pt idx="686">
                  <c:v>354</c:v>
                </c:pt>
                <c:pt idx="687">
                  <c:v>354</c:v>
                </c:pt>
                <c:pt idx="688">
                  <c:v>354</c:v>
                </c:pt>
                <c:pt idx="689">
                  <c:v>354</c:v>
                </c:pt>
                <c:pt idx="690">
                  <c:v>354</c:v>
                </c:pt>
                <c:pt idx="691">
                  <c:v>355</c:v>
                </c:pt>
                <c:pt idx="692">
                  <c:v>355</c:v>
                </c:pt>
                <c:pt idx="693">
                  <c:v>355</c:v>
                </c:pt>
                <c:pt idx="694">
                  <c:v>356</c:v>
                </c:pt>
                <c:pt idx="695">
                  <c:v>356</c:v>
                </c:pt>
                <c:pt idx="696">
                  <c:v>356</c:v>
                </c:pt>
                <c:pt idx="697">
                  <c:v>356</c:v>
                </c:pt>
                <c:pt idx="698">
                  <c:v>356</c:v>
                </c:pt>
                <c:pt idx="699">
                  <c:v>356</c:v>
                </c:pt>
                <c:pt idx="700">
                  <c:v>357</c:v>
                </c:pt>
                <c:pt idx="701">
                  <c:v>357</c:v>
                </c:pt>
                <c:pt idx="702">
                  <c:v>358</c:v>
                </c:pt>
                <c:pt idx="703">
                  <c:v>358</c:v>
                </c:pt>
                <c:pt idx="704">
                  <c:v>358</c:v>
                </c:pt>
                <c:pt idx="705">
                  <c:v>358</c:v>
                </c:pt>
                <c:pt idx="706">
                  <c:v>359</c:v>
                </c:pt>
                <c:pt idx="707">
                  <c:v>359</c:v>
                </c:pt>
                <c:pt idx="708">
                  <c:v>359</c:v>
                </c:pt>
                <c:pt idx="709">
                  <c:v>359</c:v>
                </c:pt>
                <c:pt idx="710">
                  <c:v>360</c:v>
                </c:pt>
                <c:pt idx="711">
                  <c:v>360</c:v>
                </c:pt>
                <c:pt idx="712">
                  <c:v>360</c:v>
                </c:pt>
                <c:pt idx="713">
                  <c:v>360</c:v>
                </c:pt>
                <c:pt idx="714">
                  <c:v>360</c:v>
                </c:pt>
                <c:pt idx="715">
                  <c:v>361</c:v>
                </c:pt>
                <c:pt idx="716">
                  <c:v>361</c:v>
                </c:pt>
                <c:pt idx="717">
                  <c:v>361</c:v>
                </c:pt>
                <c:pt idx="718">
                  <c:v>361</c:v>
                </c:pt>
                <c:pt idx="719">
                  <c:v>361</c:v>
                </c:pt>
                <c:pt idx="720">
                  <c:v>362</c:v>
                </c:pt>
                <c:pt idx="721">
                  <c:v>362</c:v>
                </c:pt>
                <c:pt idx="722">
                  <c:v>363</c:v>
                </c:pt>
                <c:pt idx="723">
                  <c:v>363</c:v>
                </c:pt>
                <c:pt idx="724">
                  <c:v>363</c:v>
                </c:pt>
                <c:pt idx="725">
                  <c:v>363</c:v>
                </c:pt>
                <c:pt idx="726">
                  <c:v>363</c:v>
                </c:pt>
                <c:pt idx="727">
                  <c:v>363</c:v>
                </c:pt>
                <c:pt idx="728">
                  <c:v>363</c:v>
                </c:pt>
                <c:pt idx="729">
                  <c:v>364</c:v>
                </c:pt>
                <c:pt idx="730">
                  <c:v>364</c:v>
                </c:pt>
                <c:pt idx="731">
                  <c:v>364</c:v>
                </c:pt>
                <c:pt idx="732">
                  <c:v>364</c:v>
                </c:pt>
                <c:pt idx="733">
                  <c:v>365</c:v>
                </c:pt>
                <c:pt idx="734">
                  <c:v>365</c:v>
                </c:pt>
                <c:pt idx="735">
                  <c:v>365</c:v>
                </c:pt>
                <c:pt idx="736">
                  <c:v>365</c:v>
                </c:pt>
                <c:pt idx="737">
                  <c:v>366</c:v>
                </c:pt>
                <c:pt idx="738">
                  <c:v>366</c:v>
                </c:pt>
                <c:pt idx="739">
                  <c:v>366</c:v>
                </c:pt>
                <c:pt idx="740">
                  <c:v>366</c:v>
                </c:pt>
                <c:pt idx="741">
                  <c:v>367</c:v>
                </c:pt>
                <c:pt idx="742">
                  <c:v>367</c:v>
                </c:pt>
                <c:pt idx="743">
                  <c:v>367</c:v>
                </c:pt>
                <c:pt idx="744">
                  <c:v>367</c:v>
                </c:pt>
                <c:pt idx="745">
                  <c:v>367</c:v>
                </c:pt>
                <c:pt idx="746">
                  <c:v>368</c:v>
                </c:pt>
                <c:pt idx="747">
                  <c:v>368</c:v>
                </c:pt>
                <c:pt idx="748">
                  <c:v>369</c:v>
                </c:pt>
                <c:pt idx="749">
                  <c:v>369</c:v>
                </c:pt>
                <c:pt idx="750">
                  <c:v>369</c:v>
                </c:pt>
                <c:pt idx="751">
                  <c:v>369</c:v>
                </c:pt>
                <c:pt idx="752">
                  <c:v>369</c:v>
                </c:pt>
                <c:pt idx="753">
                  <c:v>369</c:v>
                </c:pt>
                <c:pt idx="754">
                  <c:v>370</c:v>
                </c:pt>
                <c:pt idx="755">
                  <c:v>370</c:v>
                </c:pt>
                <c:pt idx="756">
                  <c:v>371</c:v>
                </c:pt>
                <c:pt idx="757">
                  <c:v>371</c:v>
                </c:pt>
                <c:pt idx="758">
                  <c:v>371</c:v>
                </c:pt>
                <c:pt idx="759">
                  <c:v>371</c:v>
                </c:pt>
                <c:pt idx="760">
                  <c:v>371</c:v>
                </c:pt>
                <c:pt idx="761">
                  <c:v>372</c:v>
                </c:pt>
                <c:pt idx="762">
                  <c:v>372</c:v>
                </c:pt>
                <c:pt idx="763">
                  <c:v>372</c:v>
                </c:pt>
                <c:pt idx="764">
                  <c:v>372</c:v>
                </c:pt>
                <c:pt idx="765">
                  <c:v>372</c:v>
                </c:pt>
                <c:pt idx="766">
                  <c:v>372</c:v>
                </c:pt>
                <c:pt idx="767">
                  <c:v>373</c:v>
                </c:pt>
                <c:pt idx="768">
                  <c:v>373</c:v>
                </c:pt>
                <c:pt idx="769">
                  <c:v>372</c:v>
                </c:pt>
                <c:pt idx="770">
                  <c:v>372</c:v>
                </c:pt>
                <c:pt idx="771">
                  <c:v>373</c:v>
                </c:pt>
                <c:pt idx="772">
                  <c:v>373</c:v>
                </c:pt>
                <c:pt idx="773">
                  <c:v>373</c:v>
                </c:pt>
                <c:pt idx="774">
                  <c:v>373</c:v>
                </c:pt>
                <c:pt idx="775">
                  <c:v>374</c:v>
                </c:pt>
                <c:pt idx="776">
                  <c:v>374</c:v>
                </c:pt>
                <c:pt idx="777">
                  <c:v>374</c:v>
                </c:pt>
                <c:pt idx="778">
                  <c:v>374</c:v>
                </c:pt>
                <c:pt idx="779">
                  <c:v>374</c:v>
                </c:pt>
                <c:pt idx="780">
                  <c:v>374</c:v>
                </c:pt>
                <c:pt idx="781">
                  <c:v>374</c:v>
                </c:pt>
                <c:pt idx="782">
                  <c:v>375</c:v>
                </c:pt>
                <c:pt idx="783">
                  <c:v>375</c:v>
                </c:pt>
                <c:pt idx="784">
                  <c:v>375</c:v>
                </c:pt>
                <c:pt idx="785">
                  <c:v>375</c:v>
                </c:pt>
                <c:pt idx="786">
                  <c:v>375</c:v>
                </c:pt>
                <c:pt idx="787">
                  <c:v>375</c:v>
                </c:pt>
                <c:pt idx="788">
                  <c:v>376</c:v>
                </c:pt>
                <c:pt idx="789">
                  <c:v>376</c:v>
                </c:pt>
                <c:pt idx="790">
                  <c:v>376</c:v>
                </c:pt>
                <c:pt idx="791">
                  <c:v>376</c:v>
                </c:pt>
                <c:pt idx="792">
                  <c:v>376</c:v>
                </c:pt>
                <c:pt idx="793">
                  <c:v>376</c:v>
                </c:pt>
                <c:pt idx="794">
                  <c:v>377</c:v>
                </c:pt>
                <c:pt idx="795">
                  <c:v>377</c:v>
                </c:pt>
                <c:pt idx="796">
                  <c:v>377</c:v>
                </c:pt>
                <c:pt idx="797">
                  <c:v>377</c:v>
                </c:pt>
                <c:pt idx="798">
                  <c:v>377</c:v>
                </c:pt>
                <c:pt idx="799">
                  <c:v>377</c:v>
                </c:pt>
                <c:pt idx="800">
                  <c:v>377</c:v>
                </c:pt>
                <c:pt idx="801">
                  <c:v>378</c:v>
                </c:pt>
                <c:pt idx="802">
                  <c:v>378</c:v>
                </c:pt>
                <c:pt idx="803">
                  <c:v>378</c:v>
                </c:pt>
                <c:pt idx="804">
                  <c:v>378</c:v>
                </c:pt>
                <c:pt idx="805">
                  <c:v>378</c:v>
                </c:pt>
                <c:pt idx="806">
                  <c:v>379</c:v>
                </c:pt>
                <c:pt idx="807">
                  <c:v>379</c:v>
                </c:pt>
                <c:pt idx="808">
                  <c:v>379</c:v>
                </c:pt>
                <c:pt idx="809">
                  <c:v>379</c:v>
                </c:pt>
                <c:pt idx="810">
                  <c:v>379</c:v>
                </c:pt>
                <c:pt idx="811">
                  <c:v>380</c:v>
                </c:pt>
                <c:pt idx="812">
                  <c:v>380</c:v>
                </c:pt>
                <c:pt idx="813">
                  <c:v>380</c:v>
                </c:pt>
                <c:pt idx="814">
                  <c:v>380</c:v>
                </c:pt>
                <c:pt idx="815">
                  <c:v>380</c:v>
                </c:pt>
                <c:pt idx="816">
                  <c:v>380</c:v>
                </c:pt>
                <c:pt idx="817">
                  <c:v>381</c:v>
                </c:pt>
                <c:pt idx="818">
                  <c:v>381</c:v>
                </c:pt>
                <c:pt idx="819">
                  <c:v>382</c:v>
                </c:pt>
                <c:pt idx="820">
                  <c:v>383</c:v>
                </c:pt>
                <c:pt idx="821">
                  <c:v>383</c:v>
                </c:pt>
                <c:pt idx="822">
                  <c:v>383</c:v>
                </c:pt>
                <c:pt idx="823">
                  <c:v>384</c:v>
                </c:pt>
                <c:pt idx="824">
                  <c:v>384</c:v>
                </c:pt>
                <c:pt idx="825">
                  <c:v>385</c:v>
                </c:pt>
                <c:pt idx="826">
                  <c:v>385</c:v>
                </c:pt>
                <c:pt idx="827">
                  <c:v>385</c:v>
                </c:pt>
                <c:pt idx="828">
                  <c:v>385</c:v>
                </c:pt>
                <c:pt idx="829">
                  <c:v>385</c:v>
                </c:pt>
                <c:pt idx="830">
                  <c:v>386</c:v>
                </c:pt>
                <c:pt idx="831">
                  <c:v>386</c:v>
                </c:pt>
                <c:pt idx="832">
                  <c:v>386</c:v>
                </c:pt>
                <c:pt idx="833">
                  <c:v>387</c:v>
                </c:pt>
                <c:pt idx="834">
                  <c:v>387</c:v>
                </c:pt>
                <c:pt idx="835">
                  <c:v>387</c:v>
                </c:pt>
                <c:pt idx="836">
                  <c:v>388</c:v>
                </c:pt>
                <c:pt idx="837">
                  <c:v>388</c:v>
                </c:pt>
                <c:pt idx="838">
                  <c:v>388</c:v>
                </c:pt>
                <c:pt idx="839">
                  <c:v>388</c:v>
                </c:pt>
                <c:pt idx="840">
                  <c:v>388</c:v>
                </c:pt>
                <c:pt idx="841">
                  <c:v>389</c:v>
                </c:pt>
                <c:pt idx="842">
                  <c:v>389</c:v>
                </c:pt>
                <c:pt idx="843">
                  <c:v>389</c:v>
                </c:pt>
                <c:pt idx="844">
                  <c:v>390</c:v>
                </c:pt>
                <c:pt idx="845">
                  <c:v>390</c:v>
                </c:pt>
                <c:pt idx="846">
                  <c:v>390</c:v>
                </c:pt>
                <c:pt idx="847">
                  <c:v>390</c:v>
                </c:pt>
                <c:pt idx="848">
                  <c:v>390</c:v>
                </c:pt>
                <c:pt idx="849">
                  <c:v>391</c:v>
                </c:pt>
                <c:pt idx="850">
                  <c:v>391</c:v>
                </c:pt>
                <c:pt idx="851">
                  <c:v>391</c:v>
                </c:pt>
                <c:pt idx="852">
                  <c:v>391</c:v>
                </c:pt>
                <c:pt idx="853">
                  <c:v>392</c:v>
                </c:pt>
                <c:pt idx="854">
                  <c:v>392</c:v>
                </c:pt>
                <c:pt idx="855">
                  <c:v>392</c:v>
                </c:pt>
                <c:pt idx="856">
                  <c:v>392</c:v>
                </c:pt>
                <c:pt idx="857">
                  <c:v>393</c:v>
                </c:pt>
                <c:pt idx="858">
                  <c:v>393</c:v>
                </c:pt>
                <c:pt idx="859">
                  <c:v>392</c:v>
                </c:pt>
                <c:pt idx="860">
                  <c:v>392</c:v>
                </c:pt>
                <c:pt idx="861">
                  <c:v>392</c:v>
                </c:pt>
                <c:pt idx="862">
                  <c:v>391</c:v>
                </c:pt>
                <c:pt idx="863">
                  <c:v>391</c:v>
                </c:pt>
                <c:pt idx="864">
                  <c:v>391</c:v>
                </c:pt>
                <c:pt idx="865">
                  <c:v>391</c:v>
                </c:pt>
                <c:pt idx="866">
                  <c:v>390</c:v>
                </c:pt>
                <c:pt idx="867">
                  <c:v>390</c:v>
                </c:pt>
                <c:pt idx="868">
                  <c:v>389</c:v>
                </c:pt>
                <c:pt idx="869">
                  <c:v>389</c:v>
                </c:pt>
                <c:pt idx="870">
                  <c:v>389</c:v>
                </c:pt>
                <c:pt idx="871">
                  <c:v>389</c:v>
                </c:pt>
                <c:pt idx="872">
                  <c:v>389</c:v>
                </c:pt>
                <c:pt idx="873">
                  <c:v>389</c:v>
                </c:pt>
                <c:pt idx="874">
                  <c:v>388</c:v>
                </c:pt>
                <c:pt idx="875">
                  <c:v>388</c:v>
                </c:pt>
                <c:pt idx="876">
                  <c:v>388</c:v>
                </c:pt>
                <c:pt idx="877">
                  <c:v>387</c:v>
                </c:pt>
                <c:pt idx="878">
                  <c:v>388</c:v>
                </c:pt>
                <c:pt idx="879">
                  <c:v>388</c:v>
                </c:pt>
                <c:pt idx="880">
                  <c:v>387</c:v>
                </c:pt>
                <c:pt idx="881">
                  <c:v>387</c:v>
                </c:pt>
                <c:pt idx="882">
                  <c:v>387</c:v>
                </c:pt>
                <c:pt idx="883">
                  <c:v>386</c:v>
                </c:pt>
                <c:pt idx="884">
                  <c:v>386</c:v>
                </c:pt>
                <c:pt idx="885">
                  <c:v>386</c:v>
                </c:pt>
                <c:pt idx="886">
                  <c:v>385</c:v>
                </c:pt>
                <c:pt idx="887">
                  <c:v>385</c:v>
                </c:pt>
                <c:pt idx="888">
                  <c:v>385</c:v>
                </c:pt>
                <c:pt idx="889">
                  <c:v>385</c:v>
                </c:pt>
                <c:pt idx="890">
                  <c:v>384</c:v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  <c:pt idx="903">
                  <c:v/>
                </c:pt>
                <c:pt idx="904">
                  <c:v/>
                </c:pt>
                <c:pt idx="905">
                  <c:v/>
                </c:pt>
                <c:pt idx="906">
                  <c:v/>
                </c:pt>
              </c:numCache>
            </c:numRef>
          </c:yVal>
          <c:smooth val="0"/>
        </c:ser>
        <c:axId val="951856662"/>
        <c:axId val="720293269"/>
      </c:scatterChart>
      <c:valAx>
        <c:axId val="951856662"/>
        <c:scaling>
          <c:orientation val="minMax"/>
        </c:scaling>
        <c:axPos val="b"/>
        <c:crossAx val="720293269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720293269"/>
        <c:scaling>
          <c:orientation val="minMax"/>
          <c:min val="150"/>
        </c:scaling>
        <c:axPos val="l"/>
        <c:crossAx val="951856662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3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ex3_D50_heatTemp2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Sheet1!$A$2:$A$678</c:f>
              <c:numCache>
                <c:formatCode>General</c:formatCode>
                <c:ptCount val="677"/>
                <c:pt idx="0">
                  <c:v>144.02</c:v>
                </c:pt>
                <c:pt idx="1">
                  <c:v>144.25</c:v>
                </c:pt>
                <c:pt idx="2">
                  <c:v>144.53</c:v>
                </c:pt>
                <c:pt idx="3">
                  <c:v>144.77</c:v>
                </c:pt>
                <c:pt idx="4">
                  <c:v>145</c:v>
                </c:pt>
                <c:pt idx="5">
                  <c:v>145.28</c:v>
                </c:pt>
                <c:pt idx="6">
                  <c:v>145.52</c:v>
                </c:pt>
                <c:pt idx="7">
                  <c:v>145.75</c:v>
                </c:pt>
                <c:pt idx="8">
                  <c:v>146.03</c:v>
                </c:pt>
                <c:pt idx="9">
                  <c:v>146.27</c:v>
                </c:pt>
                <c:pt idx="10">
                  <c:v>146.5</c:v>
                </c:pt>
                <c:pt idx="11">
                  <c:v>146.79</c:v>
                </c:pt>
                <c:pt idx="12">
                  <c:v>147.01</c:v>
                </c:pt>
                <c:pt idx="13">
                  <c:v>147.29</c:v>
                </c:pt>
                <c:pt idx="14">
                  <c:v>147.52</c:v>
                </c:pt>
                <c:pt idx="15">
                  <c:v>147.76</c:v>
                </c:pt>
                <c:pt idx="16">
                  <c:v>148.04</c:v>
                </c:pt>
                <c:pt idx="17">
                  <c:v>148.27</c:v>
                </c:pt>
                <c:pt idx="18">
                  <c:v>148.51</c:v>
                </c:pt>
                <c:pt idx="19">
                  <c:v>148.79</c:v>
                </c:pt>
                <c:pt idx="20">
                  <c:v>149.02</c:v>
                </c:pt>
                <c:pt idx="21">
                  <c:v>149.26</c:v>
                </c:pt>
                <c:pt idx="22">
                  <c:v>149.54</c:v>
                </c:pt>
                <c:pt idx="23">
                  <c:v>149.77</c:v>
                </c:pt>
                <c:pt idx="24">
                  <c:v>150.01</c:v>
                </c:pt>
                <c:pt idx="25">
                  <c:v>150.29</c:v>
                </c:pt>
                <c:pt idx="26">
                  <c:v>150.52</c:v>
                </c:pt>
                <c:pt idx="27">
                  <c:v>150.76</c:v>
                </c:pt>
                <c:pt idx="28">
                  <c:v>151.04</c:v>
                </c:pt>
                <c:pt idx="29">
                  <c:v>151.27</c:v>
                </c:pt>
                <c:pt idx="30">
                  <c:v>151.51</c:v>
                </c:pt>
                <c:pt idx="31">
                  <c:v>151.8</c:v>
                </c:pt>
                <c:pt idx="32">
                  <c:v>152.03</c:v>
                </c:pt>
                <c:pt idx="33">
                  <c:v>152.26</c:v>
                </c:pt>
                <c:pt idx="34">
                  <c:v>152.55</c:v>
                </c:pt>
                <c:pt idx="35">
                  <c:v>152.78</c:v>
                </c:pt>
                <c:pt idx="36">
                  <c:v>153.01</c:v>
                </c:pt>
                <c:pt idx="37">
                  <c:v>153.3</c:v>
                </c:pt>
                <c:pt idx="38">
                  <c:v>153.53</c:v>
                </c:pt>
                <c:pt idx="39">
                  <c:v>153.76</c:v>
                </c:pt>
                <c:pt idx="40">
                  <c:v>154.05</c:v>
                </c:pt>
                <c:pt idx="41">
                  <c:v>154.28</c:v>
                </c:pt>
                <c:pt idx="42">
                  <c:v>154.51</c:v>
                </c:pt>
                <c:pt idx="43">
                  <c:v>154.8</c:v>
                </c:pt>
                <c:pt idx="44">
                  <c:v>155.03</c:v>
                </c:pt>
                <c:pt idx="45">
                  <c:v>155.26</c:v>
                </c:pt>
                <c:pt idx="46">
                  <c:v>155.55</c:v>
                </c:pt>
                <c:pt idx="47">
                  <c:v>155.78</c:v>
                </c:pt>
                <c:pt idx="48">
                  <c:v>156.01</c:v>
                </c:pt>
                <c:pt idx="49">
                  <c:v>156.29</c:v>
                </c:pt>
                <c:pt idx="50">
                  <c:v>156.52</c:v>
                </c:pt>
                <c:pt idx="51">
                  <c:v>156.76</c:v>
                </c:pt>
                <c:pt idx="52">
                  <c:v>157</c:v>
                </c:pt>
                <c:pt idx="53">
                  <c:v>157.29</c:v>
                </c:pt>
                <c:pt idx="54">
                  <c:v>157.52</c:v>
                </c:pt>
                <c:pt idx="55">
                  <c:v>157.76</c:v>
                </c:pt>
                <c:pt idx="56">
                  <c:v>158.04</c:v>
                </c:pt>
                <c:pt idx="57">
                  <c:v>158.28</c:v>
                </c:pt>
                <c:pt idx="58">
                  <c:v>158.51</c:v>
                </c:pt>
                <c:pt idx="59">
                  <c:v>158.79</c:v>
                </c:pt>
                <c:pt idx="60">
                  <c:v>159.03</c:v>
                </c:pt>
                <c:pt idx="61">
                  <c:v>159.26</c:v>
                </c:pt>
                <c:pt idx="62">
                  <c:v>159.54</c:v>
                </c:pt>
                <c:pt idx="63">
                  <c:v>159.78</c:v>
                </c:pt>
                <c:pt idx="64">
                  <c:v>160.01</c:v>
                </c:pt>
                <c:pt idx="65">
                  <c:v>160.29</c:v>
                </c:pt>
                <c:pt idx="66">
                  <c:v>160.53</c:v>
                </c:pt>
                <c:pt idx="67">
                  <c:v>160.76</c:v>
                </c:pt>
                <c:pt idx="68">
                  <c:v>161.04</c:v>
                </c:pt>
                <c:pt idx="69">
                  <c:v>161.28</c:v>
                </c:pt>
                <c:pt idx="70">
                  <c:v>161.51</c:v>
                </c:pt>
                <c:pt idx="71">
                  <c:v>161.78</c:v>
                </c:pt>
                <c:pt idx="72">
                  <c:v>162.02</c:v>
                </c:pt>
                <c:pt idx="73">
                  <c:v>162.25</c:v>
                </c:pt>
                <c:pt idx="74">
                  <c:v>162.53</c:v>
                </c:pt>
                <c:pt idx="75">
                  <c:v>162.77</c:v>
                </c:pt>
                <c:pt idx="76">
                  <c:v>163</c:v>
                </c:pt>
                <c:pt idx="77">
                  <c:v>163.28</c:v>
                </c:pt>
                <c:pt idx="78">
                  <c:v>163.52</c:v>
                </c:pt>
                <c:pt idx="79">
                  <c:v>163.75</c:v>
                </c:pt>
                <c:pt idx="80">
                  <c:v>164.03</c:v>
                </c:pt>
                <c:pt idx="81">
                  <c:v>164.27</c:v>
                </c:pt>
                <c:pt idx="82">
                  <c:v>164.5</c:v>
                </c:pt>
                <c:pt idx="83">
                  <c:v>164.79</c:v>
                </c:pt>
                <c:pt idx="84">
                  <c:v>165.02</c:v>
                </c:pt>
                <c:pt idx="85">
                  <c:v>165.25</c:v>
                </c:pt>
                <c:pt idx="86">
                  <c:v>165.54</c:v>
                </c:pt>
                <c:pt idx="87">
                  <c:v>165.77</c:v>
                </c:pt>
                <c:pt idx="88">
                  <c:v>166</c:v>
                </c:pt>
                <c:pt idx="89">
                  <c:v>166.29</c:v>
                </c:pt>
                <c:pt idx="90">
                  <c:v>166.52</c:v>
                </c:pt>
                <c:pt idx="91">
                  <c:v>166.79</c:v>
                </c:pt>
                <c:pt idx="92">
                  <c:v>167.02</c:v>
                </c:pt>
                <c:pt idx="93">
                  <c:v>167.26</c:v>
                </c:pt>
                <c:pt idx="94">
                  <c:v>167.54</c:v>
                </c:pt>
                <c:pt idx="95">
                  <c:v>167.77</c:v>
                </c:pt>
                <c:pt idx="96">
                  <c:v>168.01</c:v>
                </c:pt>
                <c:pt idx="97">
                  <c:v>168.29</c:v>
                </c:pt>
                <c:pt idx="98">
                  <c:v>168.52</c:v>
                </c:pt>
                <c:pt idx="99">
                  <c:v>168.76</c:v>
                </c:pt>
                <c:pt idx="100">
                  <c:v>169.04</c:v>
                </c:pt>
                <c:pt idx="101">
                  <c:v>169.27</c:v>
                </c:pt>
                <c:pt idx="102">
                  <c:v>169.51</c:v>
                </c:pt>
                <c:pt idx="103">
                  <c:v>169.79</c:v>
                </c:pt>
                <c:pt idx="104">
                  <c:v>170.02</c:v>
                </c:pt>
                <c:pt idx="105">
                  <c:v>170.26</c:v>
                </c:pt>
                <c:pt idx="106">
                  <c:v>170.54</c:v>
                </c:pt>
                <c:pt idx="107">
                  <c:v>170.77</c:v>
                </c:pt>
                <c:pt idx="108">
                  <c:v>171.01</c:v>
                </c:pt>
                <c:pt idx="109">
                  <c:v>171.29</c:v>
                </c:pt>
                <c:pt idx="110">
                  <c:v>171.52</c:v>
                </c:pt>
                <c:pt idx="111">
                  <c:v>171.76</c:v>
                </c:pt>
                <c:pt idx="112">
                  <c:v>172.05</c:v>
                </c:pt>
                <c:pt idx="113">
                  <c:v>172.28</c:v>
                </c:pt>
                <c:pt idx="114">
                  <c:v>172.51</c:v>
                </c:pt>
                <c:pt idx="115">
                  <c:v>172.79</c:v>
                </c:pt>
                <c:pt idx="116">
                  <c:v>173.02</c:v>
                </c:pt>
                <c:pt idx="117">
                  <c:v>173.26</c:v>
                </c:pt>
                <c:pt idx="118">
                  <c:v>173.54</c:v>
                </c:pt>
                <c:pt idx="119">
                  <c:v>173.77</c:v>
                </c:pt>
                <c:pt idx="120">
                  <c:v>174.01</c:v>
                </c:pt>
                <c:pt idx="121">
                  <c:v>174.29</c:v>
                </c:pt>
                <c:pt idx="122">
                  <c:v>174.52</c:v>
                </c:pt>
                <c:pt idx="123">
                  <c:v>174.76</c:v>
                </c:pt>
                <c:pt idx="124">
                  <c:v>175.04</c:v>
                </c:pt>
                <c:pt idx="125">
                  <c:v>175.27</c:v>
                </c:pt>
                <c:pt idx="126">
                  <c:v>175.51</c:v>
                </c:pt>
                <c:pt idx="127">
                  <c:v>175.79</c:v>
                </c:pt>
                <c:pt idx="128">
                  <c:v>176.02</c:v>
                </c:pt>
                <c:pt idx="129">
                  <c:v>176.26</c:v>
                </c:pt>
                <c:pt idx="130">
                  <c:v>176.54</c:v>
                </c:pt>
                <c:pt idx="131">
                  <c:v>176.78</c:v>
                </c:pt>
                <c:pt idx="132">
                  <c:v>177.01</c:v>
                </c:pt>
                <c:pt idx="133">
                  <c:v>177.29</c:v>
                </c:pt>
                <c:pt idx="134">
                  <c:v>177.52</c:v>
                </c:pt>
                <c:pt idx="135">
                  <c:v>177.76</c:v>
                </c:pt>
                <c:pt idx="136">
                  <c:v>178.04</c:v>
                </c:pt>
                <c:pt idx="137">
                  <c:v>178.27</c:v>
                </c:pt>
                <c:pt idx="138">
                  <c:v>178.51</c:v>
                </c:pt>
                <c:pt idx="139">
                  <c:v>178.79</c:v>
                </c:pt>
                <c:pt idx="140">
                  <c:v>179.02</c:v>
                </c:pt>
                <c:pt idx="141">
                  <c:v>179.26</c:v>
                </c:pt>
                <c:pt idx="142">
                  <c:v>179.54</c:v>
                </c:pt>
                <c:pt idx="143">
                  <c:v>179.77</c:v>
                </c:pt>
                <c:pt idx="144">
                  <c:v>180.01</c:v>
                </c:pt>
                <c:pt idx="145">
                  <c:v>180.29</c:v>
                </c:pt>
                <c:pt idx="146">
                  <c:v>180.52</c:v>
                </c:pt>
                <c:pt idx="147">
                  <c:v>180.76</c:v>
                </c:pt>
                <c:pt idx="148">
                  <c:v>181.04</c:v>
                </c:pt>
                <c:pt idx="149">
                  <c:v>181.27</c:v>
                </c:pt>
                <c:pt idx="150">
                  <c:v>181.51</c:v>
                </c:pt>
                <c:pt idx="151">
                  <c:v>181.79</c:v>
                </c:pt>
                <c:pt idx="152">
                  <c:v>182.02</c:v>
                </c:pt>
                <c:pt idx="153">
                  <c:v>182.26</c:v>
                </c:pt>
                <c:pt idx="154">
                  <c:v>182.54</c:v>
                </c:pt>
                <c:pt idx="155">
                  <c:v>182.78</c:v>
                </c:pt>
                <c:pt idx="156">
                  <c:v>183.01</c:v>
                </c:pt>
                <c:pt idx="157">
                  <c:v>183.3</c:v>
                </c:pt>
                <c:pt idx="158">
                  <c:v>183.53</c:v>
                </c:pt>
                <c:pt idx="159">
                  <c:v>183.76</c:v>
                </c:pt>
                <c:pt idx="160">
                  <c:v>184.05</c:v>
                </c:pt>
                <c:pt idx="161">
                  <c:v>184.28</c:v>
                </c:pt>
                <c:pt idx="162">
                  <c:v>184.51</c:v>
                </c:pt>
                <c:pt idx="163">
                  <c:v>184.8</c:v>
                </c:pt>
                <c:pt idx="164">
                  <c:v>185.03</c:v>
                </c:pt>
                <c:pt idx="165">
                  <c:v>185.26</c:v>
                </c:pt>
                <c:pt idx="166">
                  <c:v>185.55</c:v>
                </c:pt>
                <c:pt idx="167">
                  <c:v>185.78</c:v>
                </c:pt>
                <c:pt idx="168">
                  <c:v>186.01</c:v>
                </c:pt>
                <c:pt idx="169">
                  <c:v>186.3</c:v>
                </c:pt>
                <c:pt idx="170">
                  <c:v>186.53</c:v>
                </c:pt>
                <c:pt idx="171">
                  <c:v>186.76</c:v>
                </c:pt>
                <c:pt idx="172">
                  <c:v>187.01</c:v>
                </c:pt>
                <c:pt idx="173">
                  <c:v>187.29</c:v>
                </c:pt>
                <c:pt idx="174">
                  <c:v>187.52</c:v>
                </c:pt>
                <c:pt idx="175">
                  <c:v>187.76</c:v>
                </c:pt>
                <c:pt idx="176">
                  <c:v>188.04</c:v>
                </c:pt>
                <c:pt idx="177">
                  <c:v>188.28</c:v>
                </c:pt>
                <c:pt idx="178">
                  <c:v>188.51</c:v>
                </c:pt>
                <c:pt idx="179">
                  <c:v>188.79</c:v>
                </c:pt>
                <c:pt idx="180">
                  <c:v>189.04</c:v>
                </c:pt>
                <c:pt idx="181">
                  <c:v>189.27</c:v>
                </c:pt>
                <c:pt idx="182">
                  <c:v>189.51</c:v>
                </c:pt>
                <c:pt idx="183">
                  <c:v>189.79</c:v>
                </c:pt>
                <c:pt idx="184">
                  <c:v>190.02</c:v>
                </c:pt>
                <c:pt idx="185">
                  <c:v>190.26</c:v>
                </c:pt>
                <c:pt idx="186">
                  <c:v>190.54</c:v>
                </c:pt>
                <c:pt idx="187">
                  <c:v>190.77</c:v>
                </c:pt>
                <c:pt idx="188">
                  <c:v>191.01</c:v>
                </c:pt>
                <c:pt idx="189">
                  <c:v>191.29</c:v>
                </c:pt>
                <c:pt idx="190">
                  <c:v>191.52</c:v>
                </c:pt>
                <c:pt idx="191">
                  <c:v>191.76</c:v>
                </c:pt>
                <c:pt idx="192">
                  <c:v>192.04</c:v>
                </c:pt>
                <c:pt idx="193">
                  <c:v>192.27</c:v>
                </c:pt>
                <c:pt idx="194">
                  <c:v>192.51</c:v>
                </c:pt>
                <c:pt idx="195">
                  <c:v>192.79</c:v>
                </c:pt>
                <c:pt idx="196">
                  <c:v>193.02</c:v>
                </c:pt>
                <c:pt idx="197">
                  <c:v>193.26</c:v>
                </c:pt>
                <c:pt idx="198">
                  <c:v>193.54</c:v>
                </c:pt>
                <c:pt idx="199">
                  <c:v>193.78</c:v>
                </c:pt>
                <c:pt idx="200">
                  <c:v>194.01</c:v>
                </c:pt>
                <c:pt idx="201">
                  <c:v>194.29</c:v>
                </c:pt>
                <c:pt idx="202">
                  <c:v>194.53</c:v>
                </c:pt>
                <c:pt idx="203">
                  <c:v>194.76</c:v>
                </c:pt>
                <c:pt idx="204">
                  <c:v>195.04</c:v>
                </c:pt>
                <c:pt idx="205">
                  <c:v>195.28</c:v>
                </c:pt>
                <c:pt idx="206">
                  <c:v>195.51</c:v>
                </c:pt>
                <c:pt idx="207">
                  <c:v>195.79</c:v>
                </c:pt>
                <c:pt idx="208">
                  <c:v>196.02</c:v>
                </c:pt>
                <c:pt idx="209">
                  <c:v>196.26</c:v>
                </c:pt>
                <c:pt idx="210">
                  <c:v>196.54</c:v>
                </c:pt>
                <c:pt idx="211">
                  <c:v>196.77</c:v>
                </c:pt>
                <c:pt idx="212">
                  <c:v>197.01</c:v>
                </c:pt>
                <c:pt idx="213">
                  <c:v>197.29</c:v>
                </c:pt>
                <c:pt idx="214">
                  <c:v>197.53</c:v>
                </c:pt>
                <c:pt idx="215">
                  <c:v>197.77</c:v>
                </c:pt>
                <c:pt idx="216">
                  <c:v>198.05</c:v>
                </c:pt>
                <c:pt idx="217">
                  <c:v>198.28</c:v>
                </c:pt>
                <c:pt idx="218">
                  <c:v>198.52</c:v>
                </c:pt>
                <c:pt idx="219">
                  <c:v>198.8</c:v>
                </c:pt>
                <c:pt idx="220">
                  <c:v>199.03</c:v>
                </c:pt>
                <c:pt idx="221">
                  <c:v>199.27</c:v>
                </c:pt>
                <c:pt idx="222">
                  <c:v>199.5</c:v>
                </c:pt>
                <c:pt idx="223">
                  <c:v>199.78</c:v>
                </c:pt>
                <c:pt idx="224">
                  <c:v>200.02</c:v>
                </c:pt>
                <c:pt idx="225">
                  <c:v>200.25</c:v>
                </c:pt>
                <c:pt idx="226">
                  <c:v>200.53</c:v>
                </c:pt>
                <c:pt idx="227">
                  <c:v>200.77</c:v>
                </c:pt>
                <c:pt idx="228">
                  <c:v>201</c:v>
                </c:pt>
                <c:pt idx="229">
                  <c:v>201.29</c:v>
                </c:pt>
                <c:pt idx="230">
                  <c:v>201.52</c:v>
                </c:pt>
                <c:pt idx="231">
                  <c:v>201.76</c:v>
                </c:pt>
                <c:pt idx="232">
                  <c:v>202.04</c:v>
                </c:pt>
                <c:pt idx="233">
                  <c:v>202.27</c:v>
                </c:pt>
                <c:pt idx="234">
                  <c:v>202.51</c:v>
                </c:pt>
                <c:pt idx="235">
                  <c:v>202.79</c:v>
                </c:pt>
                <c:pt idx="236">
                  <c:v>203.02</c:v>
                </c:pt>
                <c:pt idx="237">
                  <c:v>203.26</c:v>
                </c:pt>
                <c:pt idx="238">
                  <c:v>203.54</c:v>
                </c:pt>
                <c:pt idx="239">
                  <c:v>203.77</c:v>
                </c:pt>
                <c:pt idx="240">
                  <c:v>204.01</c:v>
                </c:pt>
                <c:pt idx="241">
                  <c:v>204.29</c:v>
                </c:pt>
                <c:pt idx="242">
                  <c:v>204.52</c:v>
                </c:pt>
                <c:pt idx="243">
                  <c:v>204.76</c:v>
                </c:pt>
                <c:pt idx="244">
                  <c:v>205.04</c:v>
                </c:pt>
                <c:pt idx="245">
                  <c:v>205.27</c:v>
                </c:pt>
                <c:pt idx="246">
                  <c:v>205.55</c:v>
                </c:pt>
                <c:pt idx="247">
                  <c:v>205.78</c:v>
                </c:pt>
                <c:pt idx="248">
                  <c:v>206.02</c:v>
                </c:pt>
                <c:pt idx="249">
                  <c:v>206.26</c:v>
                </c:pt>
                <c:pt idx="250">
                  <c:v>206.54</c:v>
                </c:pt>
                <c:pt idx="251">
                  <c:v>206.77</c:v>
                </c:pt>
                <c:pt idx="252">
                  <c:v>207.01</c:v>
                </c:pt>
                <c:pt idx="253">
                  <c:v>207.29</c:v>
                </c:pt>
                <c:pt idx="254">
                  <c:v>207.52</c:v>
                </c:pt>
                <c:pt idx="255">
                  <c:v>207.76</c:v>
                </c:pt>
                <c:pt idx="256">
                  <c:v>208.04</c:v>
                </c:pt>
                <c:pt idx="257">
                  <c:v>208.27</c:v>
                </c:pt>
                <c:pt idx="258">
                  <c:v>208.51</c:v>
                </c:pt>
                <c:pt idx="259">
                  <c:v>208.79</c:v>
                </c:pt>
                <c:pt idx="260">
                  <c:v>209.02</c:v>
                </c:pt>
                <c:pt idx="261">
                  <c:v>209.26</c:v>
                </c:pt>
                <c:pt idx="262">
                  <c:v>209.54</c:v>
                </c:pt>
                <c:pt idx="263">
                  <c:v>209.78</c:v>
                </c:pt>
                <c:pt idx="264">
                  <c:v>210.01</c:v>
                </c:pt>
                <c:pt idx="265">
                  <c:v>210.3</c:v>
                </c:pt>
                <c:pt idx="266">
                  <c:v>210.53</c:v>
                </c:pt>
                <c:pt idx="267">
                  <c:v>210.78</c:v>
                </c:pt>
                <c:pt idx="268">
                  <c:v>211.01</c:v>
                </c:pt>
                <c:pt idx="269">
                  <c:v>211.29</c:v>
                </c:pt>
                <c:pt idx="270">
                  <c:v>211.53</c:v>
                </c:pt>
                <c:pt idx="271">
                  <c:v>211.77</c:v>
                </c:pt>
                <c:pt idx="272">
                  <c:v>212</c:v>
                </c:pt>
                <c:pt idx="273">
                  <c:v>212.29</c:v>
                </c:pt>
                <c:pt idx="274">
                  <c:v>212.53</c:v>
                </c:pt>
                <c:pt idx="275">
                  <c:v>212.76</c:v>
                </c:pt>
                <c:pt idx="276">
                  <c:v>213</c:v>
                </c:pt>
                <c:pt idx="277">
                  <c:v>213.29</c:v>
                </c:pt>
                <c:pt idx="278">
                  <c:v>213.52</c:v>
                </c:pt>
                <c:pt idx="279">
                  <c:v>213.76</c:v>
                </c:pt>
                <c:pt idx="280">
                  <c:v>214.03</c:v>
                </c:pt>
                <c:pt idx="281">
                  <c:v>214.26</c:v>
                </c:pt>
                <c:pt idx="282">
                  <c:v>214.54</c:v>
                </c:pt>
                <c:pt idx="283">
                  <c:v>214.77</c:v>
                </c:pt>
                <c:pt idx="284">
                  <c:v>215.01</c:v>
                </c:pt>
                <c:pt idx="285">
                  <c:v>215.29</c:v>
                </c:pt>
                <c:pt idx="286">
                  <c:v>215.52</c:v>
                </c:pt>
                <c:pt idx="287">
                  <c:v>215.76</c:v>
                </c:pt>
                <c:pt idx="288">
                  <c:v>216.04</c:v>
                </c:pt>
                <c:pt idx="289">
                  <c:v>216.28</c:v>
                </c:pt>
                <c:pt idx="290">
                  <c:v>216.52</c:v>
                </c:pt>
                <c:pt idx="291">
                  <c:v>216.75</c:v>
                </c:pt>
                <c:pt idx="292">
                  <c:v>217.04</c:v>
                </c:pt>
                <c:pt idx="293">
                  <c:v>217.28</c:v>
                </c:pt>
                <c:pt idx="294">
                  <c:v>217.51</c:v>
                </c:pt>
                <c:pt idx="295">
                  <c:v>217.79</c:v>
                </c:pt>
                <c:pt idx="296">
                  <c:v>218.03</c:v>
                </c:pt>
                <c:pt idx="297">
                  <c:v>218.26</c:v>
                </c:pt>
                <c:pt idx="298">
                  <c:v>218.54</c:v>
                </c:pt>
                <c:pt idx="299">
                  <c:v>218.78</c:v>
                </c:pt>
                <c:pt idx="300">
                  <c:v>219.01</c:v>
                </c:pt>
                <c:pt idx="301">
                  <c:v>219.29</c:v>
                </c:pt>
                <c:pt idx="302">
                  <c:v>219.53</c:v>
                </c:pt>
                <c:pt idx="303">
                  <c:v>219.76</c:v>
                </c:pt>
                <c:pt idx="304">
                  <c:v>220.04</c:v>
                </c:pt>
                <c:pt idx="305">
                  <c:v>220.28</c:v>
                </c:pt>
                <c:pt idx="306">
                  <c:v>220.51</c:v>
                </c:pt>
                <c:pt idx="307">
                  <c:v>220.79</c:v>
                </c:pt>
                <c:pt idx="308">
                  <c:v>221.03</c:v>
                </c:pt>
                <c:pt idx="309">
                  <c:v>221.26</c:v>
                </c:pt>
                <c:pt idx="310">
                  <c:v>221.5</c:v>
                </c:pt>
                <c:pt idx="311">
                  <c:v>221.77</c:v>
                </c:pt>
                <c:pt idx="312">
                  <c:v>222.01</c:v>
                </c:pt>
                <c:pt idx="313">
                  <c:v>222.29</c:v>
                </c:pt>
                <c:pt idx="314">
                  <c:v>222.52</c:v>
                </c:pt>
                <c:pt idx="315">
                  <c:v>222.76</c:v>
                </c:pt>
                <c:pt idx="316">
                  <c:v>223.04</c:v>
                </c:pt>
                <c:pt idx="317">
                  <c:v>223.29</c:v>
                </c:pt>
                <c:pt idx="318">
                  <c:v>223.52</c:v>
                </c:pt>
                <c:pt idx="319">
                  <c:v>223.76</c:v>
                </c:pt>
                <c:pt idx="320">
                  <c:v>224.04</c:v>
                </c:pt>
                <c:pt idx="321">
                  <c:v>224.27</c:v>
                </c:pt>
                <c:pt idx="322">
                  <c:v>224.51</c:v>
                </c:pt>
                <c:pt idx="323">
                  <c:v>224.79</c:v>
                </c:pt>
                <c:pt idx="324">
                  <c:v>225.02</c:v>
                </c:pt>
                <c:pt idx="325">
                  <c:v>225.26</c:v>
                </c:pt>
                <c:pt idx="326">
                  <c:v>225.54</c:v>
                </c:pt>
                <c:pt idx="327">
                  <c:v>225.77</c:v>
                </c:pt>
                <c:pt idx="328">
                  <c:v>226.01</c:v>
                </c:pt>
                <c:pt idx="329">
                  <c:v>226.29</c:v>
                </c:pt>
                <c:pt idx="330">
                  <c:v>226.51</c:v>
                </c:pt>
                <c:pt idx="331">
                  <c:v>226.8</c:v>
                </c:pt>
                <c:pt idx="332">
                  <c:v>227.03</c:v>
                </c:pt>
                <c:pt idx="333">
                  <c:v>227.26</c:v>
                </c:pt>
                <c:pt idx="334">
                  <c:v>227.55</c:v>
                </c:pt>
                <c:pt idx="335">
                  <c:v>227.78</c:v>
                </c:pt>
                <c:pt idx="336">
                  <c:v>228.01</c:v>
                </c:pt>
                <c:pt idx="337">
                  <c:v>228.3</c:v>
                </c:pt>
                <c:pt idx="338">
                  <c:v>228.53</c:v>
                </c:pt>
                <c:pt idx="339">
                  <c:v>228.76</c:v>
                </c:pt>
                <c:pt idx="340">
                  <c:v>229.05</c:v>
                </c:pt>
                <c:pt idx="341">
                  <c:v>229.28</c:v>
                </c:pt>
                <c:pt idx="342">
                  <c:v>229.51</c:v>
                </c:pt>
                <c:pt idx="343">
                  <c:v>229.8</c:v>
                </c:pt>
                <c:pt idx="344">
                  <c:v>230.03</c:v>
                </c:pt>
                <c:pt idx="345">
                  <c:v>230.26</c:v>
                </c:pt>
                <c:pt idx="346">
                  <c:v>230.55</c:v>
                </c:pt>
                <c:pt idx="347">
                  <c:v>230.78</c:v>
                </c:pt>
                <c:pt idx="348">
                  <c:v>231.01</c:v>
                </c:pt>
                <c:pt idx="349">
                  <c:v>231.3</c:v>
                </c:pt>
                <c:pt idx="350">
                  <c:v>231.52</c:v>
                </c:pt>
                <c:pt idx="351">
                  <c:v>231.76</c:v>
                </c:pt>
                <c:pt idx="352">
                  <c:v>232.04</c:v>
                </c:pt>
                <c:pt idx="353">
                  <c:v>232.27</c:v>
                </c:pt>
                <c:pt idx="354">
                  <c:v>232.51</c:v>
                </c:pt>
                <c:pt idx="355">
                  <c:v>232.79</c:v>
                </c:pt>
                <c:pt idx="356">
                  <c:v>233.02</c:v>
                </c:pt>
                <c:pt idx="357">
                  <c:v>233.26</c:v>
                </c:pt>
                <c:pt idx="358">
                  <c:v>233.54</c:v>
                </c:pt>
                <c:pt idx="359">
                  <c:v>233.77</c:v>
                </c:pt>
                <c:pt idx="360">
                  <c:v>234.01</c:v>
                </c:pt>
                <c:pt idx="361">
                  <c:v>234.29</c:v>
                </c:pt>
                <c:pt idx="362">
                  <c:v>234.52</c:v>
                </c:pt>
                <c:pt idx="363">
                  <c:v>234.76</c:v>
                </c:pt>
                <c:pt idx="364">
                  <c:v>235.04</c:v>
                </c:pt>
                <c:pt idx="365">
                  <c:v>235.27</c:v>
                </c:pt>
                <c:pt idx="366">
                  <c:v>235.51</c:v>
                </c:pt>
                <c:pt idx="367">
                  <c:v>235.79</c:v>
                </c:pt>
                <c:pt idx="368">
                  <c:v>236.02</c:v>
                </c:pt>
                <c:pt idx="369">
                  <c:v>236.26</c:v>
                </c:pt>
                <c:pt idx="370">
                  <c:v>236.53</c:v>
                </c:pt>
                <c:pt idx="371">
                  <c:v>236.76</c:v>
                </c:pt>
                <c:pt idx="372">
                  <c:v>237.05</c:v>
                </c:pt>
                <c:pt idx="373">
                  <c:v>237.28</c:v>
                </c:pt>
                <c:pt idx="374">
                  <c:v>237.51</c:v>
                </c:pt>
                <c:pt idx="375">
                  <c:v>237.8</c:v>
                </c:pt>
                <c:pt idx="376">
                  <c:v>238.03</c:v>
                </c:pt>
                <c:pt idx="377">
                  <c:v>238.26</c:v>
                </c:pt>
                <c:pt idx="378">
                  <c:v>238.55</c:v>
                </c:pt>
                <c:pt idx="379">
                  <c:v>238.78</c:v>
                </c:pt>
                <c:pt idx="380">
                  <c:v>239.01</c:v>
                </c:pt>
                <c:pt idx="381">
                  <c:v>239.3</c:v>
                </c:pt>
                <c:pt idx="382">
                  <c:v>239.53</c:v>
                </c:pt>
                <c:pt idx="383">
                  <c:v>239.76</c:v>
                </c:pt>
                <c:pt idx="384">
                  <c:v>240.05</c:v>
                </c:pt>
                <c:pt idx="385">
                  <c:v>240.28</c:v>
                </c:pt>
                <c:pt idx="386">
                  <c:v>240.51</c:v>
                </c:pt>
                <c:pt idx="387">
                  <c:v>240.8</c:v>
                </c:pt>
                <c:pt idx="388">
                  <c:v>241.03</c:v>
                </c:pt>
                <c:pt idx="389">
                  <c:v>241.26</c:v>
                </c:pt>
                <c:pt idx="390">
                  <c:v>241.55</c:v>
                </c:pt>
                <c:pt idx="391">
                  <c:v>241.78</c:v>
                </c:pt>
                <c:pt idx="392">
                  <c:v>242.02</c:v>
                </c:pt>
                <c:pt idx="393">
                  <c:v>242.26</c:v>
                </c:pt>
                <c:pt idx="394">
                  <c:v>242.54</c:v>
                </c:pt>
                <c:pt idx="395">
                  <c:v>242.77</c:v>
                </c:pt>
                <c:pt idx="396">
                  <c:v>243.01</c:v>
                </c:pt>
                <c:pt idx="397">
                  <c:v>243.3</c:v>
                </c:pt>
                <c:pt idx="398">
                  <c:v>243.53</c:v>
                </c:pt>
                <c:pt idx="399">
                  <c:v>243.76</c:v>
                </c:pt>
                <c:pt idx="400">
                  <c:v>244.05</c:v>
                </c:pt>
                <c:pt idx="401">
                  <c:v>244.28</c:v>
                </c:pt>
                <c:pt idx="402">
                  <c:v>244.51</c:v>
                </c:pt>
                <c:pt idx="403">
                  <c:v>244.81</c:v>
                </c:pt>
                <c:pt idx="404">
                  <c:v>245.05</c:v>
                </c:pt>
                <c:pt idx="405">
                  <c:v>245.28</c:v>
                </c:pt>
                <c:pt idx="406">
                  <c:v>245.51</c:v>
                </c:pt>
                <c:pt idx="407">
                  <c:v>245.8</c:v>
                </c:pt>
                <c:pt idx="408">
                  <c:v>246.03</c:v>
                </c:pt>
                <c:pt idx="409">
                  <c:v>246.26</c:v>
                </c:pt>
                <c:pt idx="410">
                  <c:v>246.54</c:v>
                </c:pt>
                <c:pt idx="411">
                  <c:v>246.77</c:v>
                </c:pt>
                <c:pt idx="412">
                  <c:v>247.01</c:v>
                </c:pt>
                <c:pt idx="413">
                  <c:v>247.29</c:v>
                </c:pt>
                <c:pt idx="414">
                  <c:v>247.52</c:v>
                </c:pt>
                <c:pt idx="415">
                  <c:v>247.76</c:v>
                </c:pt>
                <c:pt idx="416">
                  <c:v>248.04</c:v>
                </c:pt>
                <c:pt idx="417">
                  <c:v>248.27</c:v>
                </c:pt>
                <c:pt idx="418">
                  <c:v>248.51</c:v>
                </c:pt>
                <c:pt idx="419">
                  <c:v>248.79</c:v>
                </c:pt>
                <c:pt idx="420">
                  <c:v>249.02</c:v>
                </c:pt>
                <c:pt idx="421">
                  <c:v>249.26</c:v>
                </c:pt>
                <c:pt idx="422">
                  <c:v>249.54</c:v>
                </c:pt>
                <c:pt idx="423">
                  <c:v>249.77</c:v>
                </c:pt>
                <c:pt idx="424">
                  <c:v>250.01</c:v>
                </c:pt>
                <c:pt idx="425">
                  <c:v>250.29</c:v>
                </c:pt>
                <c:pt idx="426">
                  <c:v>250.52</c:v>
                </c:pt>
                <c:pt idx="427">
                  <c:v>250.76</c:v>
                </c:pt>
                <c:pt idx="428">
                  <c:v>251.04</c:v>
                </c:pt>
                <c:pt idx="429">
                  <c:v>251.27</c:v>
                </c:pt>
                <c:pt idx="430">
                  <c:v>251.5</c:v>
                </c:pt>
                <c:pt idx="431">
                  <c:v>251.78</c:v>
                </c:pt>
                <c:pt idx="432">
                  <c:v>252.02</c:v>
                </c:pt>
                <c:pt idx="433">
                  <c:v>252.25</c:v>
                </c:pt>
                <c:pt idx="434">
                  <c:v>252.53</c:v>
                </c:pt>
                <c:pt idx="435">
                  <c:v>252.77</c:v>
                </c:pt>
                <c:pt idx="436">
                  <c:v>253</c:v>
                </c:pt>
                <c:pt idx="437">
                  <c:v>253.28</c:v>
                </c:pt>
                <c:pt idx="438">
                  <c:v>253.52</c:v>
                </c:pt>
                <c:pt idx="439">
                  <c:v>253.75</c:v>
                </c:pt>
                <c:pt idx="440">
                  <c:v>254.03</c:v>
                </c:pt>
                <c:pt idx="441">
                  <c:v>254.27</c:v>
                </c:pt>
                <c:pt idx="442">
                  <c:v>254.5</c:v>
                </c:pt>
                <c:pt idx="443">
                  <c:v>254.78</c:v>
                </c:pt>
                <c:pt idx="444">
                  <c:v>255.02</c:v>
                </c:pt>
                <c:pt idx="445">
                  <c:v>255.25</c:v>
                </c:pt>
                <c:pt idx="446">
                  <c:v>255.53</c:v>
                </c:pt>
                <c:pt idx="447">
                  <c:v>255.77</c:v>
                </c:pt>
                <c:pt idx="448">
                  <c:v>256</c:v>
                </c:pt>
                <c:pt idx="449">
                  <c:v>256.28</c:v>
                </c:pt>
                <c:pt idx="450">
                  <c:v>256.51</c:v>
                </c:pt>
                <c:pt idx="451">
                  <c:v>256.79</c:v>
                </c:pt>
                <c:pt idx="452">
                  <c:v>257.02</c:v>
                </c:pt>
                <c:pt idx="453">
                  <c:v>257.26</c:v>
                </c:pt>
                <c:pt idx="454">
                  <c:v>257.54</c:v>
                </c:pt>
                <c:pt idx="455">
                  <c:v>257.77</c:v>
                </c:pt>
                <c:pt idx="456">
                  <c:v>258.01</c:v>
                </c:pt>
                <c:pt idx="457">
                  <c:v>258.29</c:v>
                </c:pt>
                <c:pt idx="458">
                  <c:v>258.52</c:v>
                </c:pt>
                <c:pt idx="459">
                  <c:v>258.76</c:v>
                </c:pt>
                <c:pt idx="460">
                  <c:v>259.04</c:v>
                </c:pt>
                <c:pt idx="461">
                  <c:v>259.28</c:v>
                </c:pt>
                <c:pt idx="462">
                  <c:v>259.52</c:v>
                </c:pt>
                <c:pt idx="463">
                  <c:v>259.75</c:v>
                </c:pt>
                <c:pt idx="464">
                  <c:v>260.03</c:v>
                </c:pt>
                <c:pt idx="465">
                  <c:v>260.27</c:v>
                </c:pt>
                <c:pt idx="466">
                  <c:v>260.5</c:v>
                </c:pt>
                <c:pt idx="467">
                  <c:v>260.79</c:v>
                </c:pt>
                <c:pt idx="468">
                  <c:v>261.02</c:v>
                </c:pt>
                <c:pt idx="469">
                  <c:v>261.26</c:v>
                </c:pt>
                <c:pt idx="470">
                  <c:v>261.54</c:v>
                </c:pt>
                <c:pt idx="471">
                  <c:v>261.77</c:v>
                </c:pt>
                <c:pt idx="472">
                  <c:v>262.01</c:v>
                </c:pt>
                <c:pt idx="473">
                  <c:v>262.29</c:v>
                </c:pt>
                <c:pt idx="474">
                  <c:v>262.52</c:v>
                </c:pt>
                <c:pt idx="475">
                  <c:v>262.76</c:v>
                </c:pt>
                <c:pt idx="476">
                  <c:v>263.04</c:v>
                </c:pt>
                <c:pt idx="477">
                  <c:v>263.27</c:v>
                </c:pt>
                <c:pt idx="478">
                  <c:v>263.51</c:v>
                </c:pt>
                <c:pt idx="479">
                  <c:v>263.79</c:v>
                </c:pt>
                <c:pt idx="480">
                  <c:v>264.02</c:v>
                </c:pt>
                <c:pt idx="481">
                  <c:v>264.26</c:v>
                </c:pt>
                <c:pt idx="482">
                  <c:v>264.54</c:v>
                </c:pt>
                <c:pt idx="483">
                  <c:v>264.77</c:v>
                </c:pt>
                <c:pt idx="484">
                  <c:v>265.05</c:v>
                </c:pt>
                <c:pt idx="485">
                  <c:v>265.28</c:v>
                </c:pt>
                <c:pt idx="486">
                  <c:v>265.52</c:v>
                </c:pt>
                <c:pt idx="487">
                  <c:v>265.8</c:v>
                </c:pt>
                <c:pt idx="488">
                  <c:v>266.03</c:v>
                </c:pt>
                <c:pt idx="489">
                  <c:v>266.27</c:v>
                </c:pt>
                <c:pt idx="490">
                  <c:v>266.5</c:v>
                </c:pt>
                <c:pt idx="491">
                  <c:v>266.79</c:v>
                </c:pt>
                <c:pt idx="492">
                  <c:v>267.01</c:v>
                </c:pt>
                <c:pt idx="493">
                  <c:v>267.29</c:v>
                </c:pt>
                <c:pt idx="494">
                  <c:v>267.52</c:v>
                </c:pt>
                <c:pt idx="495">
                  <c:v>267.76</c:v>
                </c:pt>
                <c:pt idx="496">
                  <c:v>268.04</c:v>
                </c:pt>
                <c:pt idx="497">
                  <c:v>268.27</c:v>
                </c:pt>
                <c:pt idx="498">
                  <c:v>268.51</c:v>
                </c:pt>
                <c:pt idx="499">
                  <c:v>268.79</c:v>
                </c:pt>
                <c:pt idx="500">
                  <c:v>269.02</c:v>
                </c:pt>
                <c:pt idx="501">
                  <c:v>269.26</c:v>
                </c:pt>
                <c:pt idx="502">
                  <c:v>269.54</c:v>
                </c:pt>
                <c:pt idx="503">
                  <c:v>269.78</c:v>
                </c:pt>
                <c:pt idx="504">
                  <c:v>270.01</c:v>
                </c:pt>
                <c:pt idx="505">
                  <c:v>270.29</c:v>
                </c:pt>
                <c:pt idx="506">
                  <c:v>270.53</c:v>
                </c:pt>
                <c:pt idx="507">
                  <c:v>270.76</c:v>
                </c:pt>
                <c:pt idx="508">
                  <c:v>271.04</c:v>
                </c:pt>
                <c:pt idx="509">
                  <c:v>271.28</c:v>
                </c:pt>
                <c:pt idx="510">
                  <c:v>271.52</c:v>
                </c:pt>
                <c:pt idx="511">
                  <c:v>271.75</c:v>
                </c:pt>
                <c:pt idx="512">
                  <c:v>272.03</c:v>
                </c:pt>
                <c:pt idx="513">
                  <c:v>272.27</c:v>
                </c:pt>
                <c:pt idx="514">
                  <c:v>272.51</c:v>
                </c:pt>
                <c:pt idx="515">
                  <c:v>272.79</c:v>
                </c:pt>
                <c:pt idx="516">
                  <c:v>273.02</c:v>
                </c:pt>
                <c:pt idx="517">
                  <c:v>273.26</c:v>
                </c:pt>
                <c:pt idx="518">
                  <c:v>273.54</c:v>
                </c:pt>
                <c:pt idx="519">
                  <c:v>273.77</c:v>
                </c:pt>
                <c:pt idx="520">
                  <c:v>274.01</c:v>
                </c:pt>
                <c:pt idx="521">
                  <c:v>274.29</c:v>
                </c:pt>
                <c:pt idx="522">
                  <c:v>274.52</c:v>
                </c:pt>
                <c:pt idx="523">
                  <c:v>274.76</c:v>
                </c:pt>
                <c:pt idx="524">
                  <c:v>275.04</c:v>
                </c:pt>
                <c:pt idx="525">
                  <c:v>275.27</c:v>
                </c:pt>
                <c:pt idx="526">
                  <c:v>275.51</c:v>
                </c:pt>
                <c:pt idx="527">
                  <c:v>275.79</c:v>
                </c:pt>
                <c:pt idx="528">
                  <c:v>276.02</c:v>
                </c:pt>
                <c:pt idx="529">
                  <c:v>276.26</c:v>
                </c:pt>
                <c:pt idx="530">
                  <c:v>276.54</c:v>
                </c:pt>
                <c:pt idx="531">
                  <c:v>276.77</c:v>
                </c:pt>
                <c:pt idx="532">
                  <c:v>277.02</c:v>
                </c:pt>
                <c:pt idx="533">
                  <c:v>277.26</c:v>
                </c:pt>
                <c:pt idx="534">
                  <c:v>277.54</c:v>
                </c:pt>
                <c:pt idx="535">
                  <c:v>277.78</c:v>
                </c:pt>
                <c:pt idx="536">
                  <c:v>278.02</c:v>
                </c:pt>
                <c:pt idx="537">
                  <c:v>278.25</c:v>
                </c:pt>
                <c:pt idx="538">
                  <c:v>278.53</c:v>
                </c:pt>
                <c:pt idx="539">
                  <c:v>278.77</c:v>
                </c:pt>
                <c:pt idx="540">
                  <c:v>279.05</c:v>
                </c:pt>
                <c:pt idx="541">
                  <c:v>279.28</c:v>
                </c:pt>
                <c:pt idx="542">
                  <c:v>279.52</c:v>
                </c:pt>
                <c:pt idx="543">
                  <c:v>279.8</c:v>
                </c:pt>
                <c:pt idx="544">
                  <c:v>280.03</c:v>
                </c:pt>
                <c:pt idx="545">
                  <c:v>280.27</c:v>
                </c:pt>
                <c:pt idx="546">
                  <c:v>280.55</c:v>
                </c:pt>
                <c:pt idx="547">
                  <c:v>280.78</c:v>
                </c:pt>
                <c:pt idx="548">
                  <c:v>281.02</c:v>
                </c:pt>
                <c:pt idx="549">
                  <c:v>281.3</c:v>
                </c:pt>
                <c:pt idx="550">
                  <c:v>281.53</c:v>
                </c:pt>
                <c:pt idx="551">
                  <c:v>281.77</c:v>
                </c:pt>
                <c:pt idx="552">
                  <c:v>282</c:v>
                </c:pt>
                <c:pt idx="553">
                  <c:v>282.28</c:v>
                </c:pt>
                <c:pt idx="554">
                  <c:v>282.52</c:v>
                </c:pt>
                <c:pt idx="555">
                  <c:v>282.75</c:v>
                </c:pt>
                <c:pt idx="556">
                  <c:v>283.03</c:v>
                </c:pt>
                <c:pt idx="557">
                  <c:v>283.27</c:v>
                </c:pt>
                <c:pt idx="558">
                  <c:v>283.54</c:v>
                </c:pt>
                <c:pt idx="559">
                  <c:v>283.78</c:v>
                </c:pt>
                <c:pt idx="560">
                  <c:v>284.01</c:v>
                </c:pt>
                <c:pt idx="561">
                  <c:v>284.29</c:v>
                </c:pt>
                <c:pt idx="562">
                  <c:v>284.53</c:v>
                </c:pt>
                <c:pt idx="563">
                  <c:v>284.76</c:v>
                </c:pt>
                <c:pt idx="564">
                  <c:v>285.04</c:v>
                </c:pt>
                <c:pt idx="565">
                  <c:v>285.28</c:v>
                </c:pt>
                <c:pt idx="566">
                  <c:v>285.51</c:v>
                </c:pt>
                <c:pt idx="567">
                  <c:v>285.79</c:v>
                </c:pt>
                <c:pt idx="568">
                  <c:v>286.03</c:v>
                </c:pt>
                <c:pt idx="569">
                  <c:v>286.26</c:v>
                </c:pt>
                <c:pt idx="570">
                  <c:v>286.54</c:v>
                </c:pt>
                <c:pt idx="571">
                  <c:v>286.78</c:v>
                </c:pt>
                <c:pt idx="572">
                  <c:v>287.01</c:v>
                </c:pt>
                <c:pt idx="573">
                  <c:v>287.29</c:v>
                </c:pt>
                <c:pt idx="574">
                  <c:v>287.53</c:v>
                </c:pt>
                <c:pt idx="575">
                  <c:v>287.76</c:v>
                </c:pt>
                <c:pt idx="576">
                  <c:v>288.04</c:v>
                </c:pt>
                <c:pt idx="577">
                  <c:v>288.28</c:v>
                </c:pt>
                <c:pt idx="578">
                  <c:v>288.52</c:v>
                </c:pt>
                <c:pt idx="579">
                  <c:v>288.75</c:v>
                </c:pt>
                <c:pt idx="580">
                  <c:v>289.03</c:v>
                </c:pt>
                <c:pt idx="581">
                  <c:v>289.27</c:v>
                </c:pt>
                <c:pt idx="582">
                  <c:v>289.5</c:v>
                </c:pt>
                <c:pt idx="583">
                  <c:v>289.78</c:v>
                </c:pt>
                <c:pt idx="584">
                  <c:v>290.02</c:v>
                </c:pt>
                <c:pt idx="585">
                  <c:v>290.25</c:v>
                </c:pt>
                <c:pt idx="586">
                  <c:v>290.53</c:v>
                </c:pt>
                <c:pt idx="587">
                  <c:v>290.77</c:v>
                </c:pt>
                <c:pt idx="588">
                  <c:v>291</c:v>
                </c:pt>
                <c:pt idx="589">
                  <c:v>291.28</c:v>
                </c:pt>
                <c:pt idx="590">
                  <c:v>291.52</c:v>
                </c:pt>
                <c:pt idx="591">
                  <c:v>291.75</c:v>
                </c:pt>
                <c:pt idx="592">
                  <c:v>292.03</c:v>
                </c:pt>
                <c:pt idx="593">
                  <c:v>292.27</c:v>
                </c:pt>
                <c:pt idx="594">
                  <c:v>292.5</c:v>
                </c:pt>
                <c:pt idx="595">
                  <c:v>292.78</c:v>
                </c:pt>
                <c:pt idx="596">
                  <c:v>293.02</c:v>
                </c:pt>
                <c:pt idx="597">
                  <c:v>293.25</c:v>
                </c:pt>
                <c:pt idx="598">
                  <c:v>293.52</c:v>
                </c:pt>
                <c:pt idx="599">
                  <c:v>293.76</c:v>
                </c:pt>
                <c:pt idx="600">
                  <c:v>294.04</c:v>
                </c:pt>
                <c:pt idx="601">
                  <c:v>294.27</c:v>
                </c:pt>
                <c:pt idx="602">
                  <c:v>294.51</c:v>
                </c:pt>
                <c:pt idx="603">
                  <c:v>294.78</c:v>
                </c:pt>
                <c:pt idx="604">
                  <c:v>295.02</c:v>
                </c:pt>
                <c:pt idx="605">
                  <c:v>295.25</c:v>
                </c:pt>
                <c:pt idx="606">
                  <c:v>295.53</c:v>
                </c:pt>
                <c:pt idx="607">
                  <c:v>295.77</c:v>
                </c:pt>
                <c:pt idx="608">
                  <c:v>296</c:v>
                </c:pt>
                <c:pt idx="609">
                  <c:v>296.28</c:v>
                </c:pt>
                <c:pt idx="610">
                  <c:v>296.52</c:v>
                </c:pt>
                <c:pt idx="611">
                  <c:v>296.75</c:v>
                </c:pt>
                <c:pt idx="612">
                  <c:v>297.01</c:v>
                </c:pt>
                <c:pt idx="613">
                  <c:v>297.29</c:v>
                </c:pt>
                <c:pt idx="614">
                  <c:v>297.53</c:v>
                </c:pt>
                <c:pt idx="615">
                  <c:v>297.76</c:v>
                </c:pt>
                <c:pt idx="616">
                  <c:v>298.04</c:v>
                </c:pt>
                <c:pt idx="617">
                  <c:v>298.28</c:v>
                </c:pt>
                <c:pt idx="618">
                  <c:v>298.52</c:v>
                </c:pt>
                <c:pt idx="619">
                  <c:v>298.75</c:v>
                </c:pt>
                <c:pt idx="620">
                  <c:v>299.03</c:v>
                </c:pt>
                <c:pt idx="621">
                  <c:v>299.27</c:v>
                </c:pt>
                <c:pt idx="622">
                  <c:v>299.5</c:v>
                </c:pt>
                <c:pt idx="623">
                  <c:v>299.78</c:v>
                </c:pt>
                <c:pt idx="624">
                  <c:v>300.02</c:v>
                </c:pt>
                <c:pt idx="625">
                  <c:v>300.25</c:v>
                </c:pt>
                <c:pt idx="626">
                  <c:v>300.53</c:v>
                </c:pt>
                <c:pt idx="627">
                  <c:v>300.77</c:v>
                </c:pt>
                <c:pt idx="628">
                  <c:v>301</c:v>
                </c:pt>
                <c:pt idx="629">
                  <c:v>301.28</c:v>
                </c:pt>
                <c:pt idx="630">
                  <c:v>301.52</c:v>
                </c:pt>
                <c:pt idx="631">
                  <c:v>301.75</c:v>
                </c:pt>
                <c:pt idx="632">
                  <c:v>302.03</c:v>
                </c:pt>
                <c:pt idx="633">
                  <c:v>302.27</c:v>
                </c:pt>
                <c:pt idx="634">
                  <c:v>302.5</c:v>
                </c:pt>
                <c:pt idx="635">
                  <c:v>302.78</c:v>
                </c:pt>
                <c:pt idx="636">
                  <c:v>303.02</c:v>
                </c:pt>
                <c:pt idx="637">
                  <c:v>303.25</c:v>
                </c:pt>
                <c:pt idx="638">
                  <c:v>303.54</c:v>
                </c:pt>
                <c:pt idx="639">
                  <c:v>303.78</c:v>
                </c:pt>
                <c:pt idx="640">
                  <c:v>304.01</c:v>
                </c:pt>
                <c:pt idx="641">
                  <c:v>304.29</c:v>
                </c:pt>
                <c:pt idx="642">
                  <c:v>304.53</c:v>
                </c:pt>
                <c:pt idx="643">
                  <c:v>304.76</c:v>
                </c:pt>
                <c:pt idx="644">
                  <c:v>305.04</c:v>
                </c:pt>
                <c:pt idx="645">
                  <c:v>305.28</c:v>
                </c:pt>
                <c:pt idx="646">
                  <c:v>305.51</c:v>
                </c:pt>
                <c:pt idx="647">
                  <c:v>305.79</c:v>
                </c:pt>
                <c:pt idx="648">
                  <c:v>306.03</c:v>
                </c:pt>
                <c:pt idx="649">
                  <c:v>306.26</c:v>
                </c:pt>
                <c:pt idx="650">
                  <c:v>306.54</c:v>
                </c:pt>
                <c:pt idx="651">
                  <c:v>306.78</c:v>
                </c:pt>
                <c:pt idx="652">
                  <c:v>307.01</c:v>
                </c:pt>
                <c:pt idx="653">
                  <c:v>307.29</c:v>
                </c:pt>
                <c:pt idx="654">
                  <c:v>307.52</c:v>
                </c:pt>
                <c:pt idx="655">
                  <c:v>307.76</c:v>
                </c:pt>
                <c:pt idx="656">
                  <c:v>308.04</c:v>
                </c:pt>
                <c:pt idx="657">
                  <c:v>308.27</c:v>
                </c:pt>
                <c:pt idx="658">
                  <c:v>308.51</c:v>
                </c:pt>
                <c:pt idx="659">
                  <c:v>308.79</c:v>
                </c:pt>
                <c:pt idx="660">
                  <c:v>309.02</c:v>
                </c:pt>
                <c:pt idx="661">
                  <c:v>309.25</c:v>
                </c:pt>
                <c:pt idx="662">
                  <c:v>309.53</c:v>
                </c:pt>
                <c:pt idx="663">
                  <c:v>309.77</c:v>
                </c:pt>
                <c:pt idx="664">
                  <c:v>310.01</c:v>
                </c:pt>
                <c:pt idx="665">
                  <c:v>310.29</c:v>
                </c:pt>
                <c:pt idx="666">
                  <c:v>310.52</c:v>
                </c:pt>
                <c:pt idx="667">
                  <c:v>310.76</c:v>
                </c:pt>
                <c:pt idx="668">
                  <c:v>311.04</c:v>
                </c:pt>
                <c:pt idx="669">
                  <c:v>311.27</c:v>
                </c:pt>
                <c:pt idx="670">
                  <c:v>311.51</c:v>
                </c:pt>
                <c:pt idx="671">
                  <c:v>311.79</c:v>
                </c:pt>
                <c:pt idx="672">
                  <c:v>312.02</c:v>
                </c:pt>
                <c:pt idx="673">
                  <c:v>312.26</c:v>
                </c:pt>
                <c:pt idx="674">
                  <c:v>312.54</c:v>
                </c:pt>
                <c:pt idx="675">
                  <c:v>312.78</c:v>
                </c:pt>
                <c:pt idx="676">
                  <c:v>313.02</c:v>
                </c:pt>
              </c:numCache>
            </c:numRef>
          </c:xVal>
          <c:yVal>
            <c:numRef>
              <c:f>Sheet1!$B$2:$B$678</c:f>
              <c:numCache>
                <c:formatCode>General</c:formatCode>
                <c:ptCount val="677"/>
                <c:pt idx="0">
                  <c:v>200</c:v>
                </c:pt>
                <c:pt idx="1">
                  <c:v>201</c:v>
                </c:pt>
                <c:pt idx="2">
                  <c:v>201</c:v>
                </c:pt>
                <c:pt idx="3">
                  <c:v>202</c:v>
                </c:pt>
                <c:pt idx="4">
                  <c:v>202</c:v>
                </c:pt>
                <c:pt idx="5">
                  <c:v>201</c:v>
                </c:pt>
                <c:pt idx="6">
                  <c:v>203</c:v>
                </c:pt>
                <c:pt idx="7">
                  <c:v>203</c:v>
                </c:pt>
                <c:pt idx="8">
                  <c:v>204</c:v>
                </c:pt>
                <c:pt idx="9">
                  <c:v>203</c:v>
                </c:pt>
                <c:pt idx="10">
                  <c:v>205</c:v>
                </c:pt>
                <c:pt idx="11">
                  <c:v>204</c:v>
                </c:pt>
                <c:pt idx="12">
                  <c:v>206</c:v>
                </c:pt>
                <c:pt idx="13">
                  <c:v>207</c:v>
                </c:pt>
                <c:pt idx="14">
                  <c:v>208</c:v>
                </c:pt>
                <c:pt idx="15">
                  <c:v>208</c:v>
                </c:pt>
                <c:pt idx="16">
                  <c:v>207</c:v>
                </c:pt>
                <c:pt idx="17">
                  <c:v>209</c:v>
                </c:pt>
                <c:pt idx="18">
                  <c:v>209</c:v>
                </c:pt>
                <c:pt idx="19">
                  <c:v>209</c:v>
                </c:pt>
                <c:pt idx="20">
                  <c:v>210</c:v>
                </c:pt>
                <c:pt idx="21">
                  <c:v>210</c:v>
                </c:pt>
                <c:pt idx="22">
                  <c:v>211</c:v>
                </c:pt>
                <c:pt idx="23">
                  <c:v>211</c:v>
                </c:pt>
                <c:pt idx="24">
                  <c:v>211</c:v>
                </c:pt>
                <c:pt idx="25">
                  <c:v>212</c:v>
                </c:pt>
                <c:pt idx="26">
                  <c:v>212</c:v>
                </c:pt>
                <c:pt idx="27">
                  <c:v>213</c:v>
                </c:pt>
                <c:pt idx="28">
                  <c:v>213</c:v>
                </c:pt>
                <c:pt idx="29">
                  <c:v>214</c:v>
                </c:pt>
                <c:pt idx="30">
                  <c:v>215</c:v>
                </c:pt>
                <c:pt idx="31">
                  <c:v>216</c:v>
                </c:pt>
                <c:pt idx="32">
                  <c:v>215</c:v>
                </c:pt>
                <c:pt idx="33">
                  <c:v>216</c:v>
                </c:pt>
                <c:pt idx="34">
                  <c:v>216</c:v>
                </c:pt>
                <c:pt idx="35">
                  <c:v>216</c:v>
                </c:pt>
                <c:pt idx="36">
                  <c:v>216</c:v>
                </c:pt>
                <c:pt idx="37">
                  <c:v>216</c:v>
                </c:pt>
                <c:pt idx="38">
                  <c:v>217</c:v>
                </c:pt>
                <c:pt idx="39">
                  <c:v>217</c:v>
                </c:pt>
                <c:pt idx="40">
                  <c:v>217</c:v>
                </c:pt>
                <c:pt idx="41">
                  <c:v>218</c:v>
                </c:pt>
                <c:pt idx="42">
                  <c:v>218</c:v>
                </c:pt>
                <c:pt idx="43">
                  <c:v>219</c:v>
                </c:pt>
                <c:pt idx="44">
                  <c:v>219</c:v>
                </c:pt>
                <c:pt idx="45">
                  <c:v>219</c:v>
                </c:pt>
                <c:pt idx="46">
                  <c:v>219</c:v>
                </c:pt>
                <c:pt idx="47">
                  <c:v>220</c:v>
                </c:pt>
                <c:pt idx="48">
                  <c:v>220</c:v>
                </c:pt>
                <c:pt idx="49">
                  <c:v>220</c:v>
                </c:pt>
                <c:pt idx="50">
                  <c:v>220</c:v>
                </c:pt>
                <c:pt idx="51">
                  <c:v>220</c:v>
                </c:pt>
                <c:pt idx="52">
                  <c:v>220</c:v>
                </c:pt>
                <c:pt idx="53">
                  <c:v>221</c:v>
                </c:pt>
                <c:pt idx="54">
                  <c:v>221</c:v>
                </c:pt>
                <c:pt idx="55">
                  <c:v>222</c:v>
                </c:pt>
                <c:pt idx="56">
                  <c:v>222</c:v>
                </c:pt>
                <c:pt idx="57">
                  <c:v>222</c:v>
                </c:pt>
                <c:pt idx="58">
                  <c:v>223</c:v>
                </c:pt>
                <c:pt idx="59">
                  <c:v>223</c:v>
                </c:pt>
                <c:pt idx="60">
                  <c:v>223</c:v>
                </c:pt>
                <c:pt idx="61">
                  <c:v>223</c:v>
                </c:pt>
                <c:pt idx="62">
                  <c:v>224</c:v>
                </c:pt>
                <c:pt idx="63">
                  <c:v>224</c:v>
                </c:pt>
                <c:pt idx="64">
                  <c:v>225</c:v>
                </c:pt>
                <c:pt idx="65">
                  <c:v>225</c:v>
                </c:pt>
                <c:pt idx="66">
                  <c:v>225</c:v>
                </c:pt>
                <c:pt idx="67">
                  <c:v>226</c:v>
                </c:pt>
                <c:pt idx="68">
                  <c:v>226</c:v>
                </c:pt>
                <c:pt idx="69">
                  <c:v>226</c:v>
                </c:pt>
                <c:pt idx="70">
                  <c:v>226</c:v>
                </c:pt>
                <c:pt idx="71">
                  <c:v>226</c:v>
                </c:pt>
                <c:pt idx="72">
                  <c:v>227</c:v>
                </c:pt>
                <c:pt idx="73">
                  <c:v>228</c:v>
                </c:pt>
                <c:pt idx="74">
                  <c:v>227</c:v>
                </c:pt>
                <c:pt idx="75">
                  <c:v>227</c:v>
                </c:pt>
                <c:pt idx="76">
                  <c:v>228</c:v>
                </c:pt>
                <c:pt idx="77">
                  <c:v>229</c:v>
                </c:pt>
                <c:pt idx="78">
                  <c:v>229</c:v>
                </c:pt>
                <c:pt idx="79">
                  <c:v>229</c:v>
                </c:pt>
                <c:pt idx="80">
                  <c:v>229</c:v>
                </c:pt>
                <c:pt idx="81">
                  <c:v>230</c:v>
                </c:pt>
                <c:pt idx="82">
                  <c:v>230</c:v>
                </c:pt>
                <c:pt idx="83">
                  <c:v>230</c:v>
                </c:pt>
                <c:pt idx="84">
                  <c:v>231</c:v>
                </c:pt>
                <c:pt idx="85">
                  <c:v>231</c:v>
                </c:pt>
                <c:pt idx="86">
                  <c:v>232</c:v>
                </c:pt>
                <c:pt idx="87">
                  <c:v>232</c:v>
                </c:pt>
                <c:pt idx="88">
                  <c:v>232</c:v>
                </c:pt>
                <c:pt idx="89">
                  <c:v>232</c:v>
                </c:pt>
                <c:pt idx="90">
                  <c:v>232</c:v>
                </c:pt>
                <c:pt idx="91">
                  <c:v>233</c:v>
                </c:pt>
                <c:pt idx="92">
                  <c:v>233</c:v>
                </c:pt>
                <c:pt idx="93">
                  <c:v>233</c:v>
                </c:pt>
                <c:pt idx="94">
                  <c:v>234</c:v>
                </c:pt>
                <c:pt idx="95">
                  <c:v>234</c:v>
                </c:pt>
                <c:pt idx="96">
                  <c:v>234</c:v>
                </c:pt>
                <c:pt idx="97">
                  <c:v>234</c:v>
                </c:pt>
                <c:pt idx="98">
                  <c:v>235</c:v>
                </c:pt>
                <c:pt idx="99">
                  <c:v>235</c:v>
                </c:pt>
                <c:pt idx="100">
                  <c:v>235</c:v>
                </c:pt>
                <c:pt idx="101">
                  <c:v>236</c:v>
                </c:pt>
                <c:pt idx="102">
                  <c:v>236</c:v>
                </c:pt>
                <c:pt idx="103">
                  <c:v>237</c:v>
                </c:pt>
                <c:pt idx="104">
                  <c:v>237</c:v>
                </c:pt>
                <c:pt idx="105">
                  <c:v>237</c:v>
                </c:pt>
                <c:pt idx="106">
                  <c:v>237</c:v>
                </c:pt>
                <c:pt idx="107">
                  <c:v>238</c:v>
                </c:pt>
                <c:pt idx="108">
                  <c:v>238</c:v>
                </c:pt>
                <c:pt idx="109">
                  <c:v>239</c:v>
                </c:pt>
                <c:pt idx="110">
                  <c:v>240</c:v>
                </c:pt>
                <c:pt idx="111">
                  <c:v>240</c:v>
                </c:pt>
                <c:pt idx="112">
                  <c:v>240</c:v>
                </c:pt>
                <c:pt idx="113">
                  <c:v>240</c:v>
                </c:pt>
                <c:pt idx="114">
                  <c:v>240</c:v>
                </c:pt>
                <c:pt idx="115">
                  <c:v>240</c:v>
                </c:pt>
                <c:pt idx="116">
                  <c:v>241</c:v>
                </c:pt>
                <c:pt idx="117">
                  <c:v>241</c:v>
                </c:pt>
                <c:pt idx="118">
                  <c:v>242</c:v>
                </c:pt>
                <c:pt idx="119">
                  <c:v>243</c:v>
                </c:pt>
                <c:pt idx="120">
                  <c:v>243</c:v>
                </c:pt>
                <c:pt idx="121">
                  <c:v>243</c:v>
                </c:pt>
                <c:pt idx="122">
                  <c:v>243</c:v>
                </c:pt>
                <c:pt idx="123">
                  <c:v>243</c:v>
                </c:pt>
                <c:pt idx="124">
                  <c:v>243</c:v>
                </c:pt>
                <c:pt idx="125">
                  <c:v>244</c:v>
                </c:pt>
                <c:pt idx="126">
                  <c:v>245</c:v>
                </c:pt>
                <c:pt idx="127">
                  <c:v>245</c:v>
                </c:pt>
                <c:pt idx="128">
                  <c:v>245</c:v>
                </c:pt>
                <c:pt idx="129">
                  <c:v>246</c:v>
                </c:pt>
                <c:pt idx="130">
                  <c:v>246</c:v>
                </c:pt>
                <c:pt idx="131">
                  <c:v>246</c:v>
                </c:pt>
                <c:pt idx="132">
                  <c:v>246</c:v>
                </c:pt>
                <c:pt idx="133">
                  <c:v>246</c:v>
                </c:pt>
                <c:pt idx="134">
                  <c:v>247</c:v>
                </c:pt>
                <c:pt idx="135">
                  <c:v>247</c:v>
                </c:pt>
                <c:pt idx="136">
                  <c:v>247</c:v>
                </c:pt>
                <c:pt idx="137">
                  <c:v>247</c:v>
                </c:pt>
                <c:pt idx="138">
                  <c:v>248</c:v>
                </c:pt>
                <c:pt idx="139">
                  <c:v>248</c:v>
                </c:pt>
                <c:pt idx="140">
                  <c:v>249</c:v>
                </c:pt>
                <c:pt idx="141">
                  <c:v>249</c:v>
                </c:pt>
                <c:pt idx="142">
                  <c:v>249</c:v>
                </c:pt>
                <c:pt idx="143">
                  <c:v>250</c:v>
                </c:pt>
                <c:pt idx="144">
                  <c:v>250</c:v>
                </c:pt>
                <c:pt idx="145">
                  <c:v>250</c:v>
                </c:pt>
                <c:pt idx="146">
                  <c:v>251</c:v>
                </c:pt>
                <c:pt idx="147">
                  <c:v>251</c:v>
                </c:pt>
                <c:pt idx="148">
                  <c:v>252</c:v>
                </c:pt>
                <c:pt idx="149">
                  <c:v>252</c:v>
                </c:pt>
                <c:pt idx="150">
                  <c:v>252</c:v>
                </c:pt>
                <c:pt idx="151">
                  <c:v>252</c:v>
                </c:pt>
                <c:pt idx="152">
                  <c:v>252</c:v>
                </c:pt>
                <c:pt idx="153">
                  <c:v>253</c:v>
                </c:pt>
                <c:pt idx="154">
                  <c:v>254</c:v>
                </c:pt>
                <c:pt idx="155">
                  <c:v>254</c:v>
                </c:pt>
                <c:pt idx="156">
                  <c:v>255</c:v>
                </c:pt>
                <c:pt idx="157">
                  <c:v>255</c:v>
                </c:pt>
                <c:pt idx="158">
                  <c:v>255</c:v>
                </c:pt>
                <c:pt idx="159">
                  <c:v>255</c:v>
                </c:pt>
                <c:pt idx="160">
                  <c:v>255</c:v>
                </c:pt>
                <c:pt idx="161">
                  <c:v>256</c:v>
                </c:pt>
                <c:pt idx="162">
                  <c:v>256</c:v>
                </c:pt>
                <c:pt idx="163">
                  <c:v>256</c:v>
                </c:pt>
                <c:pt idx="164">
                  <c:v>258</c:v>
                </c:pt>
                <c:pt idx="165">
                  <c:v>257</c:v>
                </c:pt>
                <c:pt idx="166">
                  <c:v>257</c:v>
                </c:pt>
                <c:pt idx="167">
                  <c:v>258</c:v>
                </c:pt>
                <c:pt idx="168">
                  <c:v>258</c:v>
                </c:pt>
                <c:pt idx="169">
                  <c:v>258</c:v>
                </c:pt>
                <c:pt idx="170">
                  <c:v>258</c:v>
                </c:pt>
                <c:pt idx="171">
                  <c:v>259</c:v>
                </c:pt>
                <c:pt idx="172">
                  <c:v>259</c:v>
                </c:pt>
                <c:pt idx="173">
                  <c:v>259</c:v>
                </c:pt>
                <c:pt idx="174">
                  <c:v>259</c:v>
                </c:pt>
                <c:pt idx="175">
                  <c:v>260</c:v>
                </c:pt>
                <c:pt idx="176">
                  <c:v>261</c:v>
                </c:pt>
                <c:pt idx="177">
                  <c:v>261</c:v>
                </c:pt>
                <c:pt idx="178">
                  <c:v>260</c:v>
                </c:pt>
                <c:pt idx="179">
                  <c:v>261</c:v>
                </c:pt>
                <c:pt idx="180">
                  <c:v>262</c:v>
                </c:pt>
                <c:pt idx="181">
                  <c:v>262</c:v>
                </c:pt>
                <c:pt idx="182">
                  <c:v>261</c:v>
                </c:pt>
                <c:pt idx="183">
                  <c:v>262</c:v>
                </c:pt>
                <c:pt idx="184">
                  <c:v>263</c:v>
                </c:pt>
                <c:pt idx="185">
                  <c:v>263</c:v>
                </c:pt>
                <c:pt idx="186">
                  <c:v>264</c:v>
                </c:pt>
                <c:pt idx="187">
                  <c:v>264</c:v>
                </c:pt>
                <c:pt idx="188">
                  <c:v>265</c:v>
                </c:pt>
                <c:pt idx="189">
                  <c:v>264</c:v>
                </c:pt>
                <c:pt idx="190">
                  <c:v>265</c:v>
                </c:pt>
                <c:pt idx="191">
                  <c:v>265</c:v>
                </c:pt>
                <c:pt idx="192">
                  <c:v>265</c:v>
                </c:pt>
                <c:pt idx="193">
                  <c:v>265</c:v>
                </c:pt>
                <c:pt idx="194">
                  <c:v>265</c:v>
                </c:pt>
                <c:pt idx="195">
                  <c:v>266</c:v>
                </c:pt>
                <c:pt idx="196">
                  <c:v>266</c:v>
                </c:pt>
                <c:pt idx="197">
                  <c:v>267</c:v>
                </c:pt>
                <c:pt idx="198">
                  <c:v>267</c:v>
                </c:pt>
                <c:pt idx="199">
                  <c:v>268</c:v>
                </c:pt>
                <c:pt idx="200">
                  <c:v>268</c:v>
                </c:pt>
                <c:pt idx="201">
                  <c:v>268</c:v>
                </c:pt>
                <c:pt idx="202">
                  <c:v>268</c:v>
                </c:pt>
                <c:pt idx="203">
                  <c:v>268</c:v>
                </c:pt>
                <c:pt idx="204">
                  <c:v>269</c:v>
                </c:pt>
                <c:pt idx="205">
                  <c:v>269</c:v>
                </c:pt>
                <c:pt idx="206">
                  <c:v>270</c:v>
                </c:pt>
                <c:pt idx="207">
                  <c:v>270</c:v>
                </c:pt>
                <c:pt idx="208">
                  <c:v>271</c:v>
                </c:pt>
                <c:pt idx="209">
                  <c:v>271</c:v>
                </c:pt>
                <c:pt idx="210">
                  <c:v>271</c:v>
                </c:pt>
                <c:pt idx="211">
                  <c:v>271</c:v>
                </c:pt>
                <c:pt idx="212">
                  <c:v>271</c:v>
                </c:pt>
                <c:pt idx="213">
                  <c:v>272</c:v>
                </c:pt>
                <c:pt idx="214">
                  <c:v>272</c:v>
                </c:pt>
                <c:pt idx="215">
                  <c:v>272</c:v>
                </c:pt>
                <c:pt idx="216">
                  <c:v>272</c:v>
                </c:pt>
                <c:pt idx="217">
                  <c:v>273</c:v>
                </c:pt>
                <c:pt idx="218">
                  <c:v>273</c:v>
                </c:pt>
                <c:pt idx="219">
                  <c:v>273</c:v>
                </c:pt>
                <c:pt idx="220">
                  <c:v>273</c:v>
                </c:pt>
                <c:pt idx="221">
                  <c:v>274</c:v>
                </c:pt>
                <c:pt idx="222">
                  <c:v>274</c:v>
                </c:pt>
                <c:pt idx="223">
                  <c:v>275</c:v>
                </c:pt>
                <c:pt idx="224">
                  <c:v>275</c:v>
                </c:pt>
                <c:pt idx="225">
                  <c:v>276</c:v>
                </c:pt>
                <c:pt idx="226">
                  <c:v>276</c:v>
                </c:pt>
                <c:pt idx="227">
                  <c:v>276</c:v>
                </c:pt>
                <c:pt idx="228">
                  <c:v>276</c:v>
                </c:pt>
                <c:pt idx="229">
                  <c:v>277</c:v>
                </c:pt>
                <c:pt idx="230">
                  <c:v>277</c:v>
                </c:pt>
                <c:pt idx="231">
                  <c:v>277</c:v>
                </c:pt>
                <c:pt idx="232">
                  <c:v>278</c:v>
                </c:pt>
                <c:pt idx="233">
                  <c:v>278</c:v>
                </c:pt>
                <c:pt idx="234">
                  <c:v>279</c:v>
                </c:pt>
                <c:pt idx="235">
                  <c:v>279</c:v>
                </c:pt>
                <c:pt idx="236">
                  <c:v>279</c:v>
                </c:pt>
                <c:pt idx="237">
                  <c:v>279</c:v>
                </c:pt>
                <c:pt idx="238">
                  <c:v>279</c:v>
                </c:pt>
                <c:pt idx="239">
                  <c:v>279</c:v>
                </c:pt>
                <c:pt idx="240">
                  <c:v>280</c:v>
                </c:pt>
                <c:pt idx="241">
                  <c:v>280</c:v>
                </c:pt>
                <c:pt idx="242">
                  <c:v>281</c:v>
                </c:pt>
                <c:pt idx="243">
                  <c:v>281</c:v>
                </c:pt>
                <c:pt idx="244">
                  <c:v>282</c:v>
                </c:pt>
                <c:pt idx="245">
                  <c:v>281</c:v>
                </c:pt>
                <c:pt idx="246">
                  <c:v>282</c:v>
                </c:pt>
                <c:pt idx="247">
                  <c:v>282</c:v>
                </c:pt>
                <c:pt idx="248">
                  <c:v>283</c:v>
                </c:pt>
                <c:pt idx="249">
                  <c:v>283</c:v>
                </c:pt>
                <c:pt idx="250">
                  <c:v>283</c:v>
                </c:pt>
                <c:pt idx="251">
                  <c:v>283</c:v>
                </c:pt>
                <c:pt idx="252">
                  <c:v>284</c:v>
                </c:pt>
                <c:pt idx="253">
                  <c:v>285</c:v>
                </c:pt>
                <c:pt idx="254">
                  <c:v>285</c:v>
                </c:pt>
                <c:pt idx="255">
                  <c:v>285</c:v>
                </c:pt>
                <c:pt idx="256">
                  <c:v>285</c:v>
                </c:pt>
                <c:pt idx="257">
                  <c:v>285</c:v>
                </c:pt>
                <c:pt idx="258">
                  <c:v>286</c:v>
                </c:pt>
                <c:pt idx="259">
                  <c:v>286</c:v>
                </c:pt>
                <c:pt idx="260">
                  <c:v>286</c:v>
                </c:pt>
                <c:pt idx="261">
                  <c:v>287</c:v>
                </c:pt>
                <c:pt idx="262">
                  <c:v>287</c:v>
                </c:pt>
                <c:pt idx="263">
                  <c:v>288</c:v>
                </c:pt>
                <c:pt idx="264">
                  <c:v>288</c:v>
                </c:pt>
                <c:pt idx="265">
                  <c:v>288</c:v>
                </c:pt>
                <c:pt idx="266">
                  <c:v>288</c:v>
                </c:pt>
                <c:pt idx="267">
                  <c:v>289</c:v>
                </c:pt>
                <c:pt idx="268">
                  <c:v>289</c:v>
                </c:pt>
                <c:pt idx="269">
                  <c:v>290</c:v>
                </c:pt>
                <c:pt idx="270">
                  <c:v>290</c:v>
                </c:pt>
                <c:pt idx="271">
                  <c:v>290</c:v>
                </c:pt>
                <c:pt idx="272">
                  <c:v>290</c:v>
                </c:pt>
                <c:pt idx="273">
                  <c:v>290</c:v>
                </c:pt>
                <c:pt idx="274">
                  <c:v>291</c:v>
                </c:pt>
                <c:pt idx="275">
                  <c:v>291</c:v>
                </c:pt>
                <c:pt idx="276">
                  <c:v>292</c:v>
                </c:pt>
                <c:pt idx="277">
                  <c:v>292</c:v>
                </c:pt>
                <c:pt idx="278">
                  <c:v>293</c:v>
                </c:pt>
                <c:pt idx="279">
                  <c:v>293</c:v>
                </c:pt>
                <c:pt idx="280">
                  <c:v>294</c:v>
                </c:pt>
                <c:pt idx="281">
                  <c:v>294</c:v>
                </c:pt>
                <c:pt idx="282">
                  <c:v>293</c:v>
                </c:pt>
                <c:pt idx="283">
                  <c:v>294</c:v>
                </c:pt>
                <c:pt idx="284">
                  <c:v>294</c:v>
                </c:pt>
                <c:pt idx="285">
                  <c:v>294</c:v>
                </c:pt>
                <c:pt idx="286">
                  <c:v>294</c:v>
                </c:pt>
                <c:pt idx="287">
                  <c:v>295</c:v>
                </c:pt>
                <c:pt idx="288">
                  <c:v>296</c:v>
                </c:pt>
                <c:pt idx="289">
                  <c:v>296</c:v>
                </c:pt>
                <c:pt idx="290">
                  <c:v>296</c:v>
                </c:pt>
                <c:pt idx="291">
                  <c:v>296</c:v>
                </c:pt>
                <c:pt idx="292">
                  <c:v>297</c:v>
                </c:pt>
                <c:pt idx="293">
                  <c:v>297</c:v>
                </c:pt>
                <c:pt idx="294">
                  <c:v>297</c:v>
                </c:pt>
                <c:pt idx="295">
                  <c:v>298</c:v>
                </c:pt>
                <c:pt idx="296">
                  <c:v>298</c:v>
                </c:pt>
                <c:pt idx="297">
                  <c:v>298</c:v>
                </c:pt>
                <c:pt idx="298">
                  <c:v>298</c:v>
                </c:pt>
                <c:pt idx="299">
                  <c:v>298</c:v>
                </c:pt>
                <c:pt idx="300">
                  <c:v>299</c:v>
                </c:pt>
                <c:pt idx="301">
                  <c:v>299</c:v>
                </c:pt>
                <c:pt idx="302">
                  <c:v>300</c:v>
                </c:pt>
                <c:pt idx="303">
                  <c:v>300</c:v>
                </c:pt>
                <c:pt idx="304">
                  <c:v>300</c:v>
                </c:pt>
                <c:pt idx="305">
                  <c:v>300</c:v>
                </c:pt>
                <c:pt idx="306">
                  <c:v>300</c:v>
                </c:pt>
                <c:pt idx="307">
                  <c:v>301</c:v>
                </c:pt>
                <c:pt idx="308">
                  <c:v>301</c:v>
                </c:pt>
                <c:pt idx="309">
                  <c:v>302</c:v>
                </c:pt>
                <c:pt idx="310">
                  <c:v>301</c:v>
                </c:pt>
                <c:pt idx="311">
                  <c:v>302</c:v>
                </c:pt>
                <c:pt idx="312">
                  <c:v>303</c:v>
                </c:pt>
                <c:pt idx="313">
                  <c:v>303</c:v>
                </c:pt>
                <c:pt idx="314">
                  <c:v>303</c:v>
                </c:pt>
                <c:pt idx="315">
                  <c:v>303</c:v>
                </c:pt>
                <c:pt idx="316">
                  <c:v>304</c:v>
                </c:pt>
                <c:pt idx="317">
                  <c:v>304</c:v>
                </c:pt>
                <c:pt idx="318">
                  <c:v>305</c:v>
                </c:pt>
                <c:pt idx="319">
                  <c:v>305</c:v>
                </c:pt>
                <c:pt idx="320">
                  <c:v>305</c:v>
                </c:pt>
                <c:pt idx="321">
                  <c:v>306</c:v>
                </c:pt>
                <c:pt idx="322">
                  <c:v>305</c:v>
                </c:pt>
                <c:pt idx="323">
                  <c:v>306</c:v>
                </c:pt>
                <c:pt idx="324">
                  <c:v>306</c:v>
                </c:pt>
                <c:pt idx="325">
                  <c:v>307</c:v>
                </c:pt>
                <c:pt idx="326">
                  <c:v>307</c:v>
                </c:pt>
                <c:pt idx="327">
                  <c:v>307</c:v>
                </c:pt>
                <c:pt idx="328">
                  <c:v>308</c:v>
                </c:pt>
                <c:pt idx="329">
                  <c:v>308</c:v>
                </c:pt>
                <c:pt idx="330">
                  <c:v>308</c:v>
                </c:pt>
                <c:pt idx="331">
                  <c:v>309</c:v>
                </c:pt>
                <c:pt idx="332">
                  <c:v>309</c:v>
                </c:pt>
                <c:pt idx="333">
                  <c:v>309</c:v>
                </c:pt>
                <c:pt idx="334">
                  <c:v>310</c:v>
                </c:pt>
                <c:pt idx="335">
                  <c:v>310</c:v>
                </c:pt>
                <c:pt idx="336">
                  <c:v>310</c:v>
                </c:pt>
                <c:pt idx="337">
                  <c:v>310</c:v>
                </c:pt>
                <c:pt idx="338">
                  <c:v>311</c:v>
                </c:pt>
                <c:pt idx="339">
                  <c:v>311</c:v>
                </c:pt>
                <c:pt idx="340">
                  <c:v>311</c:v>
                </c:pt>
                <c:pt idx="341">
                  <c:v>311</c:v>
                </c:pt>
                <c:pt idx="342">
                  <c:v>311</c:v>
                </c:pt>
                <c:pt idx="343">
                  <c:v>312</c:v>
                </c:pt>
                <c:pt idx="344">
                  <c:v>312</c:v>
                </c:pt>
                <c:pt idx="345">
                  <c:v>312</c:v>
                </c:pt>
                <c:pt idx="346">
                  <c:v>313</c:v>
                </c:pt>
                <c:pt idx="347">
                  <c:v>313</c:v>
                </c:pt>
                <c:pt idx="348">
                  <c:v>314</c:v>
                </c:pt>
                <c:pt idx="349">
                  <c:v>314</c:v>
                </c:pt>
                <c:pt idx="350">
                  <c:v>314</c:v>
                </c:pt>
                <c:pt idx="351">
                  <c:v>314</c:v>
                </c:pt>
                <c:pt idx="352">
                  <c:v>315</c:v>
                </c:pt>
                <c:pt idx="353">
                  <c:v>315</c:v>
                </c:pt>
                <c:pt idx="354">
                  <c:v>315</c:v>
                </c:pt>
                <c:pt idx="355">
                  <c:v>316</c:v>
                </c:pt>
                <c:pt idx="356">
                  <c:v>316</c:v>
                </c:pt>
                <c:pt idx="357">
                  <c:v>316</c:v>
                </c:pt>
                <c:pt idx="358">
                  <c:v>317</c:v>
                </c:pt>
                <c:pt idx="359">
                  <c:v>317</c:v>
                </c:pt>
                <c:pt idx="360">
                  <c:v>317</c:v>
                </c:pt>
                <c:pt idx="361">
                  <c:v>318</c:v>
                </c:pt>
                <c:pt idx="362">
                  <c:v>318</c:v>
                </c:pt>
                <c:pt idx="363">
                  <c:v>319</c:v>
                </c:pt>
                <c:pt idx="364">
                  <c:v>319</c:v>
                </c:pt>
                <c:pt idx="365">
                  <c:v>318</c:v>
                </c:pt>
                <c:pt idx="366">
                  <c:v>319</c:v>
                </c:pt>
                <c:pt idx="367">
                  <c:v>319</c:v>
                </c:pt>
                <c:pt idx="368">
                  <c:v>319</c:v>
                </c:pt>
                <c:pt idx="369">
                  <c:v>319</c:v>
                </c:pt>
                <c:pt idx="370">
                  <c:v>319</c:v>
                </c:pt>
                <c:pt idx="371">
                  <c:v>319</c:v>
                </c:pt>
                <c:pt idx="372">
                  <c:v>320</c:v>
                </c:pt>
                <c:pt idx="373">
                  <c:v>320</c:v>
                </c:pt>
                <c:pt idx="374">
                  <c:v>320</c:v>
                </c:pt>
                <c:pt idx="375">
                  <c:v>320</c:v>
                </c:pt>
                <c:pt idx="376">
                  <c:v>321</c:v>
                </c:pt>
                <c:pt idx="377">
                  <c:v>320</c:v>
                </c:pt>
                <c:pt idx="378">
                  <c:v>321</c:v>
                </c:pt>
                <c:pt idx="379">
                  <c:v>321</c:v>
                </c:pt>
                <c:pt idx="380">
                  <c:v>321</c:v>
                </c:pt>
                <c:pt idx="381">
                  <c:v>321</c:v>
                </c:pt>
                <c:pt idx="382">
                  <c:v>322</c:v>
                </c:pt>
                <c:pt idx="383">
                  <c:v>322</c:v>
                </c:pt>
                <c:pt idx="384">
                  <c:v>322</c:v>
                </c:pt>
                <c:pt idx="385">
                  <c:v>322</c:v>
                </c:pt>
                <c:pt idx="386">
                  <c:v>323</c:v>
                </c:pt>
                <c:pt idx="387">
                  <c:v>324</c:v>
                </c:pt>
                <c:pt idx="388">
                  <c:v>324</c:v>
                </c:pt>
                <c:pt idx="389">
                  <c:v>324</c:v>
                </c:pt>
                <c:pt idx="390">
                  <c:v>324</c:v>
                </c:pt>
                <c:pt idx="391">
                  <c:v>324</c:v>
                </c:pt>
                <c:pt idx="392">
                  <c:v>325</c:v>
                </c:pt>
                <c:pt idx="393">
                  <c:v>325</c:v>
                </c:pt>
                <c:pt idx="394">
                  <c:v>325</c:v>
                </c:pt>
                <c:pt idx="395">
                  <c:v>325</c:v>
                </c:pt>
                <c:pt idx="396">
                  <c:v>325</c:v>
                </c:pt>
                <c:pt idx="397">
                  <c:v>325</c:v>
                </c:pt>
                <c:pt idx="398">
                  <c:v>326</c:v>
                </c:pt>
                <c:pt idx="399">
                  <c:v>326</c:v>
                </c:pt>
                <c:pt idx="400">
                  <c:v>327</c:v>
                </c:pt>
                <c:pt idx="401">
                  <c:v>327</c:v>
                </c:pt>
                <c:pt idx="402">
                  <c:v>327</c:v>
                </c:pt>
                <c:pt idx="403">
                  <c:v>328</c:v>
                </c:pt>
                <c:pt idx="404">
                  <c:v>328</c:v>
                </c:pt>
                <c:pt idx="405">
                  <c:v>328</c:v>
                </c:pt>
                <c:pt idx="406">
                  <c:v>329</c:v>
                </c:pt>
                <c:pt idx="407">
                  <c:v>329</c:v>
                </c:pt>
                <c:pt idx="408">
                  <c:v>329</c:v>
                </c:pt>
                <c:pt idx="409">
                  <c:v>329</c:v>
                </c:pt>
                <c:pt idx="410">
                  <c:v>330</c:v>
                </c:pt>
                <c:pt idx="411">
                  <c:v>330</c:v>
                </c:pt>
                <c:pt idx="412">
                  <c:v>330</c:v>
                </c:pt>
                <c:pt idx="413">
                  <c:v>331</c:v>
                </c:pt>
                <c:pt idx="414">
                  <c:v>331</c:v>
                </c:pt>
                <c:pt idx="415">
                  <c:v>331</c:v>
                </c:pt>
                <c:pt idx="416">
                  <c:v>331</c:v>
                </c:pt>
                <c:pt idx="417">
                  <c:v>331</c:v>
                </c:pt>
                <c:pt idx="418">
                  <c:v>332</c:v>
                </c:pt>
                <c:pt idx="419">
                  <c:v>332</c:v>
                </c:pt>
                <c:pt idx="420">
                  <c:v>332</c:v>
                </c:pt>
                <c:pt idx="421">
                  <c:v>332</c:v>
                </c:pt>
                <c:pt idx="422">
                  <c:v>332</c:v>
                </c:pt>
                <c:pt idx="423">
                  <c:v>332</c:v>
                </c:pt>
                <c:pt idx="424">
                  <c:v>334</c:v>
                </c:pt>
                <c:pt idx="425">
                  <c:v>333</c:v>
                </c:pt>
                <c:pt idx="426">
                  <c:v>335</c:v>
                </c:pt>
                <c:pt idx="427">
                  <c:v>334</c:v>
                </c:pt>
                <c:pt idx="428">
                  <c:v>334</c:v>
                </c:pt>
                <c:pt idx="429">
                  <c:v>334</c:v>
                </c:pt>
                <c:pt idx="430">
                  <c:v>335</c:v>
                </c:pt>
                <c:pt idx="431">
                  <c:v>335</c:v>
                </c:pt>
                <c:pt idx="432">
                  <c:v>335</c:v>
                </c:pt>
                <c:pt idx="433">
                  <c:v>335</c:v>
                </c:pt>
                <c:pt idx="434">
                  <c:v>336</c:v>
                </c:pt>
                <c:pt idx="435">
                  <c:v>336</c:v>
                </c:pt>
                <c:pt idx="436">
                  <c:v>336</c:v>
                </c:pt>
                <c:pt idx="437">
                  <c:v>337</c:v>
                </c:pt>
                <c:pt idx="438">
                  <c:v>337</c:v>
                </c:pt>
                <c:pt idx="439">
                  <c:v>337</c:v>
                </c:pt>
                <c:pt idx="440">
                  <c:v>337</c:v>
                </c:pt>
                <c:pt idx="441">
                  <c:v>337</c:v>
                </c:pt>
                <c:pt idx="442">
                  <c:v>338</c:v>
                </c:pt>
                <c:pt idx="443">
                  <c:v>338</c:v>
                </c:pt>
                <c:pt idx="444">
                  <c:v>338</c:v>
                </c:pt>
                <c:pt idx="445">
                  <c:v>339</c:v>
                </c:pt>
                <c:pt idx="446">
                  <c:v>339</c:v>
                </c:pt>
                <c:pt idx="447">
                  <c:v>340</c:v>
                </c:pt>
                <c:pt idx="448">
                  <c:v>340</c:v>
                </c:pt>
                <c:pt idx="449">
                  <c:v>340</c:v>
                </c:pt>
                <c:pt idx="450">
                  <c:v>340</c:v>
                </c:pt>
                <c:pt idx="451">
                  <c:v>340</c:v>
                </c:pt>
                <c:pt idx="452">
                  <c:v>341</c:v>
                </c:pt>
                <c:pt idx="453">
                  <c:v>342</c:v>
                </c:pt>
                <c:pt idx="454">
                  <c:v>342</c:v>
                </c:pt>
                <c:pt idx="455">
                  <c:v>342</c:v>
                </c:pt>
                <c:pt idx="456">
                  <c:v>343</c:v>
                </c:pt>
                <c:pt idx="457">
                  <c:v>343</c:v>
                </c:pt>
                <c:pt idx="458">
                  <c:v>343</c:v>
                </c:pt>
                <c:pt idx="459">
                  <c:v>343</c:v>
                </c:pt>
                <c:pt idx="460">
                  <c:v>343</c:v>
                </c:pt>
                <c:pt idx="461">
                  <c:v>344</c:v>
                </c:pt>
                <c:pt idx="462">
                  <c:v>345</c:v>
                </c:pt>
                <c:pt idx="463">
                  <c:v>345</c:v>
                </c:pt>
                <c:pt idx="464">
                  <c:v>346</c:v>
                </c:pt>
                <c:pt idx="465">
                  <c:v>345</c:v>
                </c:pt>
                <c:pt idx="466">
                  <c:v>345</c:v>
                </c:pt>
                <c:pt idx="467">
                  <c:v>346</c:v>
                </c:pt>
                <c:pt idx="468">
                  <c:v>346</c:v>
                </c:pt>
                <c:pt idx="469">
                  <c:v>346</c:v>
                </c:pt>
                <c:pt idx="470">
                  <c:v>346</c:v>
                </c:pt>
                <c:pt idx="471">
                  <c:v>347</c:v>
                </c:pt>
                <c:pt idx="472">
                  <c:v>347</c:v>
                </c:pt>
                <c:pt idx="473">
                  <c:v>348</c:v>
                </c:pt>
                <c:pt idx="474">
                  <c:v>349</c:v>
                </c:pt>
                <c:pt idx="475">
                  <c:v>349</c:v>
                </c:pt>
                <c:pt idx="476">
                  <c:v>349</c:v>
                </c:pt>
                <c:pt idx="477">
                  <c:v>349</c:v>
                </c:pt>
                <c:pt idx="478">
                  <c:v>349</c:v>
                </c:pt>
                <c:pt idx="479">
                  <c:v>350</c:v>
                </c:pt>
                <c:pt idx="480">
                  <c:v>350</c:v>
                </c:pt>
                <c:pt idx="481">
                  <c:v>350</c:v>
                </c:pt>
                <c:pt idx="482">
                  <c:v>350</c:v>
                </c:pt>
                <c:pt idx="483">
                  <c:v>350</c:v>
                </c:pt>
                <c:pt idx="484">
                  <c:v>351</c:v>
                </c:pt>
                <c:pt idx="485">
                  <c:v>351</c:v>
                </c:pt>
                <c:pt idx="486">
                  <c:v>351</c:v>
                </c:pt>
                <c:pt idx="487">
                  <c:v>352</c:v>
                </c:pt>
                <c:pt idx="488">
                  <c:v>352</c:v>
                </c:pt>
                <c:pt idx="489">
                  <c:v>353</c:v>
                </c:pt>
                <c:pt idx="490">
                  <c:v>352</c:v>
                </c:pt>
                <c:pt idx="491">
                  <c:v>353</c:v>
                </c:pt>
                <c:pt idx="492">
                  <c:v>353</c:v>
                </c:pt>
                <c:pt idx="493">
                  <c:v>354</c:v>
                </c:pt>
                <c:pt idx="494">
                  <c:v>354</c:v>
                </c:pt>
                <c:pt idx="495">
                  <c:v>354</c:v>
                </c:pt>
                <c:pt idx="496">
                  <c:v>355</c:v>
                </c:pt>
                <c:pt idx="497">
                  <c:v>355</c:v>
                </c:pt>
                <c:pt idx="498">
                  <c:v>355</c:v>
                </c:pt>
                <c:pt idx="499">
                  <c:v>355</c:v>
                </c:pt>
                <c:pt idx="500">
                  <c:v>356</c:v>
                </c:pt>
                <c:pt idx="501">
                  <c:v>356</c:v>
                </c:pt>
                <c:pt idx="502">
                  <c:v>356</c:v>
                </c:pt>
                <c:pt idx="503">
                  <c:v>357</c:v>
                </c:pt>
                <c:pt idx="504">
                  <c:v>357</c:v>
                </c:pt>
                <c:pt idx="505">
                  <c:v>358</c:v>
                </c:pt>
                <c:pt idx="506">
                  <c:v>357</c:v>
                </c:pt>
                <c:pt idx="507">
                  <c:v>358</c:v>
                </c:pt>
                <c:pt idx="508">
                  <c:v>359</c:v>
                </c:pt>
                <c:pt idx="509">
                  <c:v>359</c:v>
                </c:pt>
                <c:pt idx="510">
                  <c:v>359</c:v>
                </c:pt>
                <c:pt idx="511">
                  <c:v>360</c:v>
                </c:pt>
                <c:pt idx="512">
                  <c:v>360</c:v>
                </c:pt>
                <c:pt idx="513">
                  <c:v>360</c:v>
                </c:pt>
                <c:pt idx="514">
                  <c:v>360</c:v>
                </c:pt>
                <c:pt idx="515">
                  <c:v>361</c:v>
                </c:pt>
                <c:pt idx="516">
                  <c:v>361</c:v>
                </c:pt>
                <c:pt idx="517">
                  <c:v>362</c:v>
                </c:pt>
                <c:pt idx="518">
                  <c:v>362</c:v>
                </c:pt>
                <c:pt idx="519">
                  <c:v>362</c:v>
                </c:pt>
                <c:pt idx="520">
                  <c:v>362</c:v>
                </c:pt>
                <c:pt idx="521">
                  <c:v>363</c:v>
                </c:pt>
                <c:pt idx="522">
                  <c:v>363</c:v>
                </c:pt>
                <c:pt idx="523">
                  <c:v>363</c:v>
                </c:pt>
                <c:pt idx="524">
                  <c:v>363</c:v>
                </c:pt>
                <c:pt idx="525">
                  <c:v>364</c:v>
                </c:pt>
                <c:pt idx="526">
                  <c:v>364</c:v>
                </c:pt>
                <c:pt idx="527">
                  <c:v>365</c:v>
                </c:pt>
                <c:pt idx="528">
                  <c:v>365</c:v>
                </c:pt>
                <c:pt idx="529">
                  <c:v>365</c:v>
                </c:pt>
                <c:pt idx="530">
                  <c:v>365</c:v>
                </c:pt>
                <c:pt idx="531">
                  <c:v>365</c:v>
                </c:pt>
                <c:pt idx="532">
                  <c:v>366</c:v>
                </c:pt>
                <c:pt idx="533">
                  <c:v>366</c:v>
                </c:pt>
                <c:pt idx="534">
                  <c:v>366</c:v>
                </c:pt>
                <c:pt idx="535">
                  <c:v>367</c:v>
                </c:pt>
                <c:pt idx="536">
                  <c:v>367</c:v>
                </c:pt>
                <c:pt idx="537">
                  <c:v>367</c:v>
                </c:pt>
                <c:pt idx="538">
                  <c:v>367</c:v>
                </c:pt>
                <c:pt idx="539">
                  <c:v>368</c:v>
                </c:pt>
                <c:pt idx="540">
                  <c:v>368</c:v>
                </c:pt>
                <c:pt idx="541">
                  <c:v>369</c:v>
                </c:pt>
                <c:pt idx="542">
                  <c:v>369</c:v>
                </c:pt>
                <c:pt idx="543">
                  <c:v>369</c:v>
                </c:pt>
                <c:pt idx="544">
                  <c:v>369</c:v>
                </c:pt>
                <c:pt idx="545">
                  <c:v>369</c:v>
                </c:pt>
                <c:pt idx="546">
                  <c:v>370</c:v>
                </c:pt>
                <c:pt idx="547">
                  <c:v>370</c:v>
                </c:pt>
                <c:pt idx="548">
                  <c:v>371</c:v>
                </c:pt>
                <c:pt idx="549">
                  <c:v>371</c:v>
                </c:pt>
                <c:pt idx="550">
                  <c:v>372</c:v>
                </c:pt>
                <c:pt idx="551">
                  <c:v>372</c:v>
                </c:pt>
                <c:pt idx="552">
                  <c:v>372</c:v>
                </c:pt>
                <c:pt idx="553">
                  <c:v>372</c:v>
                </c:pt>
                <c:pt idx="554">
                  <c:v>372</c:v>
                </c:pt>
                <c:pt idx="555">
                  <c:v>372</c:v>
                </c:pt>
                <c:pt idx="556">
                  <c:v>373</c:v>
                </c:pt>
                <c:pt idx="557">
                  <c:v>372</c:v>
                </c:pt>
                <c:pt idx="558">
                  <c:v>373</c:v>
                </c:pt>
                <c:pt idx="559">
                  <c:v>373</c:v>
                </c:pt>
                <c:pt idx="560">
                  <c:v>374</c:v>
                </c:pt>
                <c:pt idx="561">
                  <c:v>374</c:v>
                </c:pt>
                <c:pt idx="562">
                  <c:v>374</c:v>
                </c:pt>
                <c:pt idx="563">
                  <c:v>374</c:v>
                </c:pt>
                <c:pt idx="564">
                  <c:v>375</c:v>
                </c:pt>
                <c:pt idx="565">
                  <c:v>374</c:v>
                </c:pt>
                <c:pt idx="566">
                  <c:v>375</c:v>
                </c:pt>
                <c:pt idx="567">
                  <c:v>375</c:v>
                </c:pt>
                <c:pt idx="568">
                  <c:v>375</c:v>
                </c:pt>
                <c:pt idx="569">
                  <c:v>376</c:v>
                </c:pt>
                <c:pt idx="570">
                  <c:v>376</c:v>
                </c:pt>
                <c:pt idx="571">
                  <c:v>376</c:v>
                </c:pt>
                <c:pt idx="572">
                  <c:v>376</c:v>
                </c:pt>
                <c:pt idx="573">
                  <c:v>376</c:v>
                </c:pt>
                <c:pt idx="574">
                  <c:v>376</c:v>
                </c:pt>
                <c:pt idx="575">
                  <c:v>376</c:v>
                </c:pt>
                <c:pt idx="576">
                  <c:v>377</c:v>
                </c:pt>
                <c:pt idx="577">
                  <c:v>377</c:v>
                </c:pt>
                <c:pt idx="578">
                  <c:v>377</c:v>
                </c:pt>
                <c:pt idx="579">
                  <c:v>377</c:v>
                </c:pt>
                <c:pt idx="580">
                  <c:v>378</c:v>
                </c:pt>
                <c:pt idx="581">
                  <c:v>378</c:v>
                </c:pt>
                <c:pt idx="582">
                  <c:v>379</c:v>
                </c:pt>
                <c:pt idx="583">
                  <c:v>379</c:v>
                </c:pt>
                <c:pt idx="584">
                  <c:v>379</c:v>
                </c:pt>
                <c:pt idx="585">
                  <c:v>379</c:v>
                </c:pt>
                <c:pt idx="586">
                  <c:v>380</c:v>
                </c:pt>
                <c:pt idx="587">
                  <c:v>380</c:v>
                </c:pt>
                <c:pt idx="588">
                  <c:v>380</c:v>
                </c:pt>
                <c:pt idx="589">
                  <c:v>380</c:v>
                </c:pt>
                <c:pt idx="590">
                  <c:v>381</c:v>
                </c:pt>
                <c:pt idx="591">
                  <c:v>381</c:v>
                </c:pt>
                <c:pt idx="592">
                  <c:v>382</c:v>
                </c:pt>
                <c:pt idx="593">
                  <c:v>383</c:v>
                </c:pt>
                <c:pt idx="594">
                  <c:v>383</c:v>
                </c:pt>
                <c:pt idx="595">
                  <c:v>384</c:v>
                </c:pt>
                <c:pt idx="596">
                  <c:v>384</c:v>
                </c:pt>
                <c:pt idx="597">
                  <c:v>384</c:v>
                </c:pt>
                <c:pt idx="598">
                  <c:v>384</c:v>
                </c:pt>
                <c:pt idx="599">
                  <c:v>385</c:v>
                </c:pt>
                <c:pt idx="600">
                  <c:v>385</c:v>
                </c:pt>
                <c:pt idx="601">
                  <c:v>385</c:v>
                </c:pt>
                <c:pt idx="602">
                  <c:v>386</c:v>
                </c:pt>
                <c:pt idx="603">
                  <c:v>386</c:v>
                </c:pt>
                <c:pt idx="604">
                  <c:v>386</c:v>
                </c:pt>
                <c:pt idx="605">
                  <c:v>387</c:v>
                </c:pt>
                <c:pt idx="606">
                  <c:v>387</c:v>
                </c:pt>
                <c:pt idx="607">
                  <c:v>387</c:v>
                </c:pt>
                <c:pt idx="608">
                  <c:v>387</c:v>
                </c:pt>
                <c:pt idx="609">
                  <c:v>387</c:v>
                </c:pt>
                <c:pt idx="610">
                  <c:v>388</c:v>
                </c:pt>
                <c:pt idx="611">
                  <c:v>388</c:v>
                </c:pt>
                <c:pt idx="612">
                  <c:v>389</c:v>
                </c:pt>
                <c:pt idx="613">
                  <c:v>389</c:v>
                </c:pt>
                <c:pt idx="614">
                  <c:v>389</c:v>
                </c:pt>
                <c:pt idx="615">
                  <c:v>389</c:v>
                </c:pt>
                <c:pt idx="616">
                  <c:v>389</c:v>
                </c:pt>
                <c:pt idx="617">
                  <c:v>389</c:v>
                </c:pt>
                <c:pt idx="618">
                  <c:v>390</c:v>
                </c:pt>
                <c:pt idx="619">
                  <c:v>390</c:v>
                </c:pt>
                <c:pt idx="620">
                  <c:v>391</c:v>
                </c:pt>
                <c:pt idx="621">
                  <c:v>391</c:v>
                </c:pt>
                <c:pt idx="622">
                  <c:v>391</c:v>
                </c:pt>
                <c:pt idx="623">
                  <c:v>391</c:v>
                </c:pt>
                <c:pt idx="624">
                  <c:v>392</c:v>
                </c:pt>
                <c:pt idx="625">
                  <c:v>392</c:v>
                </c:pt>
                <c:pt idx="626">
                  <c:v>393</c:v>
                </c:pt>
                <c:pt idx="627">
                  <c:v>393</c:v>
                </c:pt>
                <c:pt idx="628">
                  <c:v>393</c:v>
                </c:pt>
                <c:pt idx="629">
                  <c:v>394</c:v>
                </c:pt>
                <c:pt idx="630">
                  <c:v>394</c:v>
                </c:pt>
                <c:pt idx="631">
                  <c:v>394</c:v>
                </c:pt>
                <c:pt idx="632">
                  <c:v>393</c:v>
                </c:pt>
                <c:pt idx="633">
                  <c:v>393</c:v>
                </c:pt>
                <c:pt idx="634">
                  <c:v>393</c:v>
                </c:pt>
                <c:pt idx="635">
                  <c:v>392</c:v>
                </c:pt>
                <c:pt idx="636">
                  <c:v>393</c:v>
                </c:pt>
                <c:pt idx="637">
                  <c:v>392</c:v>
                </c:pt>
                <c:pt idx="638">
                  <c:v>392</c:v>
                </c:pt>
                <c:pt idx="639">
                  <c:v>392</c:v>
                </c:pt>
                <c:pt idx="640">
                  <c:v>393</c:v>
                </c:pt>
                <c:pt idx="641">
                  <c:v>393</c:v>
                </c:pt>
                <c:pt idx="642">
                  <c:v>393</c:v>
                </c:pt>
                <c:pt idx="643">
                  <c:v>392</c:v>
                </c:pt>
                <c:pt idx="644">
                  <c:v>392</c:v>
                </c:pt>
                <c:pt idx="645">
                  <c:v>392</c:v>
                </c:pt>
                <c:pt idx="646">
                  <c:v>392</c:v>
                </c:pt>
                <c:pt idx="647">
                  <c:v>392</c:v>
                </c:pt>
                <c:pt idx="648">
                  <c:v>392</c:v>
                </c:pt>
                <c:pt idx="649">
                  <c:v>392</c:v>
                </c:pt>
                <c:pt idx="650">
                  <c:v>392</c:v>
                </c:pt>
                <c:pt idx="651">
                  <c:v>391</c:v>
                </c:pt>
                <c:pt idx="652">
                  <c:v>391</c:v>
                </c:pt>
                <c:pt idx="653">
                  <c:v>391</c:v>
                </c:pt>
                <c:pt idx="654">
                  <c:v>391</c:v>
                </c:pt>
                <c:pt idx="655">
                  <c:v>391</c:v>
                </c:pt>
                <c:pt idx="656">
                  <c:v>391</c:v>
                </c:pt>
                <c:pt idx="657">
                  <c:v>391</c:v>
                </c:pt>
                <c:pt idx="658">
                  <c:v>391</c:v>
                </c:pt>
                <c:pt idx="659">
                  <c:v>391</c:v>
                </c:pt>
                <c:pt idx="660">
                  <c:v>391</c:v>
                </c:pt>
                <c:pt idx="661">
                  <c:v>391</c:v>
                </c:pt>
                <c:pt idx="662">
                  <c:v>390</c:v>
                </c:pt>
                <c:pt idx="663">
                  <c:v>395</c:v>
                </c:pt>
                <c:pt idx="664">
                  <c:v>392</c:v>
                </c:pt>
                <c:pt idx="665">
                  <c:v/>
                </c:pt>
                <c:pt idx="666">
                  <c:v/>
                </c:pt>
                <c:pt idx="667">
                  <c:v/>
                </c:pt>
                <c:pt idx="668">
                  <c:v/>
                </c:pt>
                <c:pt idx="669">
                  <c:v/>
                </c:pt>
                <c:pt idx="670">
                  <c:v/>
                </c:pt>
                <c:pt idx="671">
                  <c:v/>
                </c:pt>
                <c:pt idx="672">
                  <c:v/>
                </c:pt>
                <c:pt idx="673">
                  <c:v/>
                </c:pt>
                <c:pt idx="674">
                  <c:v/>
                </c:pt>
                <c:pt idx="675">
                  <c:v/>
                </c:pt>
                <c:pt idx="676">
                  <c:v/>
                </c:pt>
              </c:numCache>
            </c:numRef>
          </c:yVal>
          <c:smooth val="0"/>
        </c:ser>
        <c:axId val="956774769"/>
        <c:axId val="803910005"/>
      </c:scatterChart>
      <c:valAx>
        <c:axId val="956774769"/>
        <c:scaling>
          <c:orientation val="minMax"/>
        </c:scaling>
        <c:axPos val="b"/>
        <c:crossAx val="803910005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803910005"/>
        <c:scaling>
          <c:orientation val="minMax"/>
          <c:min val="150"/>
        </c:scaling>
        <c:axPos val="l"/>
        <c:crossAx val="956774769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3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ex4_heatTemp2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ex4_D30_heatTemp2</c:v>
                </c:pt>
              </c:strCache>
            </c:strRef>
          </c:tx>
          <c:marker>
            <c:symbol val="none"/>
            <c:size val="7"/>
          </c:marker>
          <c:val>
            <c:numRef>
              <c:f>Sheet1!$A$2:$A$595</c:f>
              <c:numCache>
                <c:formatCode>General</c:formatCode>
                <c:ptCount val="595"/>
                <c:pt idx="0">
                  <c:v>260</c:v>
                </c:pt>
                <c:pt idx="1">
                  <c:v>261</c:v>
                </c:pt>
                <c:pt idx="2">
                  <c:v>265</c:v>
                </c:pt>
                <c:pt idx="3">
                  <c:v>265</c:v>
                </c:pt>
                <c:pt idx="4">
                  <c:v>263</c:v>
                </c:pt>
                <c:pt idx="5">
                  <c:v>263</c:v>
                </c:pt>
                <c:pt idx="6">
                  <c:v>263</c:v>
                </c:pt>
                <c:pt idx="7">
                  <c:v>263</c:v>
                </c:pt>
                <c:pt idx="8">
                  <c:v>264</c:v>
                </c:pt>
                <c:pt idx="9">
                  <c:v>264</c:v>
                </c:pt>
                <c:pt idx="10">
                  <c:v>265</c:v>
                </c:pt>
                <c:pt idx="11">
                  <c:v>265</c:v>
                </c:pt>
                <c:pt idx="12">
                  <c:v>265</c:v>
                </c:pt>
                <c:pt idx="13">
                  <c:v>266</c:v>
                </c:pt>
                <c:pt idx="14">
                  <c:v>266</c:v>
                </c:pt>
                <c:pt idx="15">
                  <c:v>267</c:v>
                </c:pt>
                <c:pt idx="16">
                  <c:v>268</c:v>
                </c:pt>
                <c:pt idx="17">
                  <c:v>268</c:v>
                </c:pt>
                <c:pt idx="18">
                  <c:v>269</c:v>
                </c:pt>
                <c:pt idx="19">
                  <c:v>270</c:v>
                </c:pt>
                <c:pt idx="20">
                  <c:v>270</c:v>
                </c:pt>
                <c:pt idx="21">
                  <c:v>270</c:v>
                </c:pt>
                <c:pt idx="22">
                  <c:v>270</c:v>
                </c:pt>
                <c:pt idx="23">
                  <c:v>271</c:v>
                </c:pt>
                <c:pt idx="24">
                  <c:v>271</c:v>
                </c:pt>
                <c:pt idx="25">
                  <c:v>272</c:v>
                </c:pt>
                <c:pt idx="26">
                  <c:v>272</c:v>
                </c:pt>
                <c:pt idx="27">
                  <c:v>273</c:v>
                </c:pt>
                <c:pt idx="28">
                  <c:v>274</c:v>
                </c:pt>
                <c:pt idx="29">
                  <c:v>274</c:v>
                </c:pt>
                <c:pt idx="30">
                  <c:v>274</c:v>
                </c:pt>
                <c:pt idx="31">
                  <c:v>275</c:v>
                </c:pt>
                <c:pt idx="32">
                  <c:v>276</c:v>
                </c:pt>
                <c:pt idx="33">
                  <c:v>276</c:v>
                </c:pt>
                <c:pt idx="34">
                  <c:v>277</c:v>
                </c:pt>
                <c:pt idx="35">
                  <c:v>277</c:v>
                </c:pt>
                <c:pt idx="36">
                  <c:v>278</c:v>
                </c:pt>
                <c:pt idx="37">
                  <c:v>279</c:v>
                </c:pt>
                <c:pt idx="38">
                  <c:v>279</c:v>
                </c:pt>
                <c:pt idx="39">
                  <c:v>279</c:v>
                </c:pt>
                <c:pt idx="40">
                  <c:v>280</c:v>
                </c:pt>
                <c:pt idx="41">
                  <c:v>282</c:v>
                </c:pt>
                <c:pt idx="42">
                  <c:v>284</c:v>
                </c:pt>
                <c:pt idx="43">
                  <c:v>283</c:v>
                </c:pt>
                <c:pt idx="44">
                  <c:v>281</c:v>
                </c:pt>
                <c:pt idx="45">
                  <c:v>282</c:v>
                </c:pt>
                <c:pt idx="46">
                  <c:v>283</c:v>
                </c:pt>
                <c:pt idx="47">
                  <c:v>283</c:v>
                </c:pt>
                <c:pt idx="48">
                  <c:v>283</c:v>
                </c:pt>
                <c:pt idx="49">
                  <c:v>284</c:v>
                </c:pt>
                <c:pt idx="50">
                  <c:v>285</c:v>
                </c:pt>
                <c:pt idx="51">
                  <c:v>286</c:v>
                </c:pt>
                <c:pt idx="52">
                  <c:v>286</c:v>
                </c:pt>
                <c:pt idx="53">
                  <c:v>287</c:v>
                </c:pt>
                <c:pt idx="54">
                  <c:v>287</c:v>
                </c:pt>
                <c:pt idx="55">
                  <c:v>288</c:v>
                </c:pt>
                <c:pt idx="56">
                  <c:v>288</c:v>
                </c:pt>
                <c:pt idx="57">
                  <c:v>288</c:v>
                </c:pt>
                <c:pt idx="58">
                  <c:v>289</c:v>
                </c:pt>
                <c:pt idx="59">
                  <c:v>290</c:v>
                </c:pt>
                <c:pt idx="60">
                  <c:v>290</c:v>
                </c:pt>
                <c:pt idx="61">
                  <c:v>291</c:v>
                </c:pt>
                <c:pt idx="62">
                  <c:v>292</c:v>
                </c:pt>
                <c:pt idx="63">
                  <c:v>293</c:v>
                </c:pt>
                <c:pt idx="64">
                  <c:v>293</c:v>
                </c:pt>
                <c:pt idx="65">
                  <c:v>293</c:v>
                </c:pt>
                <c:pt idx="66">
                  <c:v>294</c:v>
                </c:pt>
                <c:pt idx="67">
                  <c:v>294</c:v>
                </c:pt>
                <c:pt idx="68">
                  <c:v>295</c:v>
                </c:pt>
                <c:pt idx="69">
                  <c:v>296</c:v>
                </c:pt>
                <c:pt idx="70">
                  <c:v>296</c:v>
                </c:pt>
                <c:pt idx="71">
                  <c:v>297</c:v>
                </c:pt>
                <c:pt idx="72">
                  <c:v>297</c:v>
                </c:pt>
                <c:pt idx="73">
                  <c:v>298</c:v>
                </c:pt>
                <c:pt idx="74">
                  <c:v>298</c:v>
                </c:pt>
                <c:pt idx="75">
                  <c:v>299</c:v>
                </c:pt>
                <c:pt idx="76">
                  <c:v>299</c:v>
                </c:pt>
                <c:pt idx="77">
                  <c:v>299</c:v>
                </c:pt>
                <c:pt idx="78">
                  <c:v>300</c:v>
                </c:pt>
                <c:pt idx="79">
                  <c:v>301</c:v>
                </c:pt>
                <c:pt idx="80">
                  <c:v>301</c:v>
                </c:pt>
                <c:pt idx="81">
                  <c:v>301</c:v>
                </c:pt>
                <c:pt idx="82">
                  <c:v>301</c:v>
                </c:pt>
                <c:pt idx="83">
                  <c:v>302</c:v>
                </c:pt>
                <c:pt idx="84">
                  <c:v>303</c:v>
                </c:pt>
                <c:pt idx="85">
                  <c:v>304</c:v>
                </c:pt>
                <c:pt idx="86">
                  <c:v>304</c:v>
                </c:pt>
                <c:pt idx="87">
                  <c:v>304</c:v>
                </c:pt>
                <c:pt idx="88">
                  <c:v>305</c:v>
                </c:pt>
                <c:pt idx="89">
                  <c:v>306</c:v>
                </c:pt>
                <c:pt idx="90">
                  <c:v>306</c:v>
                </c:pt>
                <c:pt idx="91">
                  <c:v>306</c:v>
                </c:pt>
                <c:pt idx="92">
                  <c:v>307</c:v>
                </c:pt>
                <c:pt idx="93">
                  <c:v>307</c:v>
                </c:pt>
                <c:pt idx="94">
                  <c:v>308</c:v>
                </c:pt>
                <c:pt idx="95">
                  <c:v>309</c:v>
                </c:pt>
                <c:pt idx="96">
                  <c:v>309</c:v>
                </c:pt>
                <c:pt idx="97">
                  <c:v>310</c:v>
                </c:pt>
                <c:pt idx="98">
                  <c:v>310</c:v>
                </c:pt>
                <c:pt idx="99">
                  <c:v>311</c:v>
                </c:pt>
                <c:pt idx="100">
                  <c:v>311</c:v>
                </c:pt>
                <c:pt idx="101">
                  <c:v>311</c:v>
                </c:pt>
                <c:pt idx="102">
                  <c:v>312</c:v>
                </c:pt>
                <c:pt idx="103">
                  <c:v>312</c:v>
                </c:pt>
                <c:pt idx="104">
                  <c:v>313</c:v>
                </c:pt>
                <c:pt idx="105">
                  <c:v>313</c:v>
                </c:pt>
                <c:pt idx="106">
                  <c:v>314</c:v>
                </c:pt>
                <c:pt idx="107">
                  <c:v>314</c:v>
                </c:pt>
                <c:pt idx="108">
                  <c:v>314</c:v>
                </c:pt>
                <c:pt idx="109">
                  <c:v>315</c:v>
                </c:pt>
                <c:pt idx="110">
                  <c:v>316</c:v>
                </c:pt>
                <c:pt idx="111">
                  <c:v>316</c:v>
                </c:pt>
                <c:pt idx="112">
                  <c:v>316</c:v>
                </c:pt>
                <c:pt idx="113">
                  <c:v>317</c:v>
                </c:pt>
                <c:pt idx="114">
                  <c:v>318</c:v>
                </c:pt>
                <c:pt idx="115">
                  <c:v>318</c:v>
                </c:pt>
                <c:pt idx="116">
                  <c:v>319</c:v>
                </c:pt>
                <c:pt idx="117">
                  <c:v>319</c:v>
                </c:pt>
                <c:pt idx="118">
                  <c:v>318</c:v>
                </c:pt>
                <c:pt idx="119">
                  <c:v>319</c:v>
                </c:pt>
                <c:pt idx="120">
                  <c:v>319</c:v>
                </c:pt>
                <c:pt idx="121">
                  <c:v>320</c:v>
                </c:pt>
                <c:pt idx="122">
                  <c:v>320</c:v>
                </c:pt>
                <c:pt idx="123">
                  <c:v>321</c:v>
                </c:pt>
                <c:pt idx="124">
                  <c:v>321</c:v>
                </c:pt>
                <c:pt idx="125">
                  <c:v>321</c:v>
                </c:pt>
                <c:pt idx="126">
                  <c:v>321</c:v>
                </c:pt>
                <c:pt idx="127">
                  <c:v>321</c:v>
                </c:pt>
                <c:pt idx="128">
                  <c:v>322</c:v>
                </c:pt>
                <c:pt idx="129">
                  <c:v>323</c:v>
                </c:pt>
                <c:pt idx="130">
                  <c:v>323</c:v>
                </c:pt>
                <c:pt idx="131">
                  <c:v>323</c:v>
                </c:pt>
                <c:pt idx="132">
                  <c:v>324</c:v>
                </c:pt>
                <c:pt idx="133">
                  <c:v>324</c:v>
                </c:pt>
                <c:pt idx="134">
                  <c:v>324</c:v>
                </c:pt>
                <c:pt idx="135">
                  <c:v>324</c:v>
                </c:pt>
                <c:pt idx="136">
                  <c:v>325</c:v>
                </c:pt>
                <c:pt idx="137">
                  <c:v>325</c:v>
                </c:pt>
                <c:pt idx="138">
                  <c:v>325</c:v>
                </c:pt>
                <c:pt idx="139">
                  <c:v>326</c:v>
                </c:pt>
                <c:pt idx="140">
                  <c:v>327</c:v>
                </c:pt>
                <c:pt idx="141">
                  <c:v>327</c:v>
                </c:pt>
                <c:pt idx="142">
                  <c:v>327</c:v>
                </c:pt>
                <c:pt idx="143">
                  <c:v>327</c:v>
                </c:pt>
                <c:pt idx="144">
                  <c:v>328</c:v>
                </c:pt>
                <c:pt idx="145">
                  <c:v>328</c:v>
                </c:pt>
                <c:pt idx="146">
                  <c:v>329</c:v>
                </c:pt>
                <c:pt idx="147">
                  <c:v>329</c:v>
                </c:pt>
                <c:pt idx="148">
                  <c:v>330</c:v>
                </c:pt>
                <c:pt idx="149">
                  <c:v>330</c:v>
                </c:pt>
                <c:pt idx="150">
                  <c:v>330</c:v>
                </c:pt>
                <c:pt idx="151">
                  <c:v>330</c:v>
                </c:pt>
                <c:pt idx="152">
                  <c:v>331</c:v>
                </c:pt>
                <c:pt idx="153">
                  <c:v>331</c:v>
                </c:pt>
                <c:pt idx="154">
                  <c:v>332</c:v>
                </c:pt>
                <c:pt idx="155">
                  <c:v>332</c:v>
                </c:pt>
                <c:pt idx="156">
                  <c:v>333</c:v>
                </c:pt>
                <c:pt idx="157">
                  <c:v>333</c:v>
                </c:pt>
                <c:pt idx="158">
                  <c:v>333</c:v>
                </c:pt>
                <c:pt idx="159">
                  <c:v>334</c:v>
                </c:pt>
                <c:pt idx="160">
                  <c:v>334</c:v>
                </c:pt>
                <c:pt idx="161">
                  <c:v>334</c:v>
                </c:pt>
                <c:pt idx="162">
                  <c:v>335</c:v>
                </c:pt>
                <c:pt idx="163">
                  <c:v>335</c:v>
                </c:pt>
                <c:pt idx="164">
                  <c:v>336</c:v>
                </c:pt>
                <c:pt idx="165">
                  <c:v>336</c:v>
                </c:pt>
                <c:pt idx="166">
                  <c:v>337</c:v>
                </c:pt>
                <c:pt idx="167">
                  <c:v>337</c:v>
                </c:pt>
                <c:pt idx="168">
                  <c:v>337</c:v>
                </c:pt>
                <c:pt idx="169">
                  <c:v>337</c:v>
                </c:pt>
                <c:pt idx="170">
                  <c:v>338</c:v>
                </c:pt>
                <c:pt idx="171">
                  <c:v>338</c:v>
                </c:pt>
                <c:pt idx="172">
                  <c:v>339</c:v>
                </c:pt>
                <c:pt idx="173">
                  <c:v>340</c:v>
                </c:pt>
                <c:pt idx="174">
                  <c:v>340</c:v>
                </c:pt>
                <c:pt idx="175">
                  <c:v>340</c:v>
                </c:pt>
                <c:pt idx="176">
                  <c:v>341</c:v>
                </c:pt>
                <c:pt idx="177">
                  <c:v>342</c:v>
                </c:pt>
                <c:pt idx="178">
                  <c:v>342</c:v>
                </c:pt>
                <c:pt idx="179">
                  <c:v>342</c:v>
                </c:pt>
                <c:pt idx="180">
                  <c:v>343</c:v>
                </c:pt>
                <c:pt idx="181">
                  <c:v>343</c:v>
                </c:pt>
                <c:pt idx="182">
                  <c:v>344</c:v>
                </c:pt>
                <c:pt idx="183">
                  <c:v>345</c:v>
                </c:pt>
                <c:pt idx="184">
                  <c:v>345</c:v>
                </c:pt>
                <c:pt idx="185">
                  <c:v>346</c:v>
                </c:pt>
                <c:pt idx="186">
                  <c:v>346</c:v>
                </c:pt>
                <c:pt idx="187">
                  <c:v>346</c:v>
                </c:pt>
                <c:pt idx="188">
                  <c:v>347</c:v>
                </c:pt>
                <c:pt idx="189">
                  <c:v>347</c:v>
                </c:pt>
                <c:pt idx="190">
                  <c:v>348</c:v>
                </c:pt>
                <c:pt idx="191">
                  <c:v>348</c:v>
                </c:pt>
                <c:pt idx="192">
                  <c:v>349</c:v>
                </c:pt>
                <c:pt idx="193">
                  <c:v>349</c:v>
                </c:pt>
                <c:pt idx="194">
                  <c:v>349</c:v>
                </c:pt>
                <c:pt idx="195">
                  <c:v>350</c:v>
                </c:pt>
                <c:pt idx="196">
                  <c:v>350</c:v>
                </c:pt>
                <c:pt idx="197">
                  <c:v>350</c:v>
                </c:pt>
                <c:pt idx="198">
                  <c:v>351</c:v>
                </c:pt>
                <c:pt idx="199">
                  <c:v>351</c:v>
                </c:pt>
                <c:pt idx="200">
                  <c:v>352</c:v>
                </c:pt>
                <c:pt idx="201">
                  <c:v>352</c:v>
                </c:pt>
                <c:pt idx="202">
                  <c:v>353</c:v>
                </c:pt>
                <c:pt idx="203">
                  <c:v>353</c:v>
                </c:pt>
                <c:pt idx="204">
                  <c:v>354</c:v>
                </c:pt>
                <c:pt idx="205">
                  <c:v>354</c:v>
                </c:pt>
                <c:pt idx="206">
                  <c:v>354</c:v>
                </c:pt>
                <c:pt idx="207">
                  <c:v>355</c:v>
                </c:pt>
                <c:pt idx="208">
                  <c:v>355</c:v>
                </c:pt>
                <c:pt idx="209">
                  <c:v>356</c:v>
                </c:pt>
                <c:pt idx="210">
                  <c:v>356</c:v>
                </c:pt>
                <c:pt idx="211">
                  <c:v>357</c:v>
                </c:pt>
                <c:pt idx="212">
                  <c:v>357</c:v>
                </c:pt>
                <c:pt idx="213">
                  <c:v>358</c:v>
                </c:pt>
                <c:pt idx="214">
                  <c:v>358</c:v>
                </c:pt>
                <c:pt idx="215">
                  <c:v>358</c:v>
                </c:pt>
                <c:pt idx="216">
                  <c:v>358</c:v>
                </c:pt>
                <c:pt idx="217">
                  <c:v>359</c:v>
                </c:pt>
                <c:pt idx="218">
                  <c:v>359</c:v>
                </c:pt>
                <c:pt idx="219">
                  <c:v>360</c:v>
                </c:pt>
                <c:pt idx="220">
                  <c:v>360</c:v>
                </c:pt>
                <c:pt idx="221">
                  <c:v>361</c:v>
                </c:pt>
                <c:pt idx="222">
                  <c:v>361</c:v>
                </c:pt>
                <c:pt idx="223">
                  <c:v>361</c:v>
                </c:pt>
                <c:pt idx="224">
                  <c:v>362</c:v>
                </c:pt>
                <c:pt idx="225">
                  <c:v>362</c:v>
                </c:pt>
                <c:pt idx="226">
                  <c:v>363</c:v>
                </c:pt>
                <c:pt idx="227">
                  <c:v>363</c:v>
                </c:pt>
                <c:pt idx="228">
                  <c:v>363</c:v>
                </c:pt>
                <c:pt idx="229">
                  <c:v>364</c:v>
                </c:pt>
                <c:pt idx="230">
                  <c:v>364</c:v>
                </c:pt>
                <c:pt idx="231">
                  <c:v>364</c:v>
                </c:pt>
                <c:pt idx="232">
                  <c:v>365</c:v>
                </c:pt>
                <c:pt idx="233">
                  <c:v>365</c:v>
                </c:pt>
                <c:pt idx="234">
                  <c:v>365</c:v>
                </c:pt>
                <c:pt idx="235">
                  <c:v>365</c:v>
                </c:pt>
                <c:pt idx="236">
                  <c:v>365</c:v>
                </c:pt>
                <c:pt idx="237">
                  <c:v>366</c:v>
                </c:pt>
                <c:pt idx="238">
                  <c:v>366</c:v>
                </c:pt>
                <c:pt idx="239">
                  <c:v>366</c:v>
                </c:pt>
                <c:pt idx="240">
                  <c:v>367</c:v>
                </c:pt>
                <c:pt idx="241">
                  <c:v>367</c:v>
                </c:pt>
                <c:pt idx="242">
                  <c:v>374</c:v>
                </c:pt>
                <c:pt idx="243">
                  <c:v>369</c:v>
                </c:pt>
                <c:pt idx="244">
                  <c:v>370</c:v>
                </c:pt>
                <c:pt idx="245">
                  <c:v>369</c:v>
                </c:pt>
                <c:pt idx="246">
                  <c:v>370</c:v>
                </c:pt>
                <c:pt idx="247">
                  <c:v>370</c:v>
                </c:pt>
                <c:pt idx="248">
                  <c:v>370</c:v>
                </c:pt>
                <c:pt idx="249">
                  <c:v>371</c:v>
                </c:pt>
                <c:pt idx="250">
                  <c:v>372</c:v>
                </c:pt>
                <c:pt idx="251">
                  <c:v>372</c:v>
                </c:pt>
                <c:pt idx="252">
                  <c:v>372</c:v>
                </c:pt>
                <c:pt idx="253">
                  <c:v>372</c:v>
                </c:pt>
                <c:pt idx="254">
                  <c:v>372</c:v>
                </c:pt>
                <c:pt idx="255">
                  <c:v>372</c:v>
                </c:pt>
                <c:pt idx="256">
                  <c:v>372</c:v>
                </c:pt>
                <c:pt idx="257">
                  <c:v>373</c:v>
                </c:pt>
                <c:pt idx="258">
                  <c:v>374</c:v>
                </c:pt>
                <c:pt idx="259">
                  <c:v>373</c:v>
                </c:pt>
                <c:pt idx="260">
                  <c:v>374</c:v>
                </c:pt>
                <c:pt idx="261">
                  <c:v>374</c:v>
                </c:pt>
                <c:pt idx="262">
                  <c:v>374</c:v>
                </c:pt>
                <c:pt idx="263">
                  <c:v>374</c:v>
                </c:pt>
                <c:pt idx="264">
                  <c:v>375</c:v>
                </c:pt>
                <c:pt idx="265">
                  <c:v>375</c:v>
                </c:pt>
                <c:pt idx="266">
                  <c:v>375</c:v>
                </c:pt>
                <c:pt idx="267">
                  <c:v>376</c:v>
                </c:pt>
                <c:pt idx="268">
                  <c:v>376</c:v>
                </c:pt>
                <c:pt idx="269">
                  <c:v>376</c:v>
                </c:pt>
                <c:pt idx="270">
                  <c:v>376</c:v>
                </c:pt>
                <c:pt idx="271">
                  <c:v>376</c:v>
                </c:pt>
                <c:pt idx="272">
                  <c:v>376</c:v>
                </c:pt>
                <c:pt idx="273">
                  <c:v>377</c:v>
                </c:pt>
                <c:pt idx="274">
                  <c:v>377</c:v>
                </c:pt>
                <c:pt idx="275">
                  <c:v>378</c:v>
                </c:pt>
                <c:pt idx="276">
                  <c:v>378</c:v>
                </c:pt>
                <c:pt idx="277">
                  <c:v>379</c:v>
                </c:pt>
                <c:pt idx="278">
                  <c:v>379</c:v>
                </c:pt>
                <c:pt idx="279">
                  <c:v>379</c:v>
                </c:pt>
                <c:pt idx="280">
                  <c:v>379</c:v>
                </c:pt>
                <c:pt idx="281">
                  <c:v>386</c:v>
                </c:pt>
                <c:pt idx="282">
                  <c:v>384</c:v>
                </c:pt>
                <c:pt idx="283">
                  <c:v>384</c:v>
                </c:pt>
                <c:pt idx="284">
                  <c:v>384</c:v>
                </c:pt>
                <c:pt idx="285">
                  <c:v>380</c:v>
                </c:pt>
                <c:pt idx="286">
                  <c:v>380</c:v>
                </c:pt>
                <c:pt idx="287">
                  <c:v>380</c:v>
                </c:pt>
                <c:pt idx="288">
                  <c:v>380</c:v>
                </c:pt>
                <c:pt idx="289">
                  <c:v>381</c:v>
                </c:pt>
                <c:pt idx="290">
                  <c:v>381</c:v>
                </c:pt>
                <c:pt idx="291">
                  <c:v>381</c:v>
                </c:pt>
                <c:pt idx="292">
                  <c:v>382</c:v>
                </c:pt>
                <c:pt idx="293">
                  <c:v>384</c:v>
                </c:pt>
                <c:pt idx="294">
                  <c:v>384</c:v>
                </c:pt>
                <c:pt idx="295">
                  <c:v>384</c:v>
                </c:pt>
                <c:pt idx="296">
                  <c:v>384</c:v>
                </c:pt>
                <c:pt idx="297">
                  <c:v>385</c:v>
                </c:pt>
                <c:pt idx="298">
                  <c:v>385</c:v>
                </c:pt>
                <c:pt idx="299">
                  <c:v>385</c:v>
                </c:pt>
                <c:pt idx="300">
                  <c:v>385</c:v>
                </c:pt>
                <c:pt idx="301">
                  <c:v>385</c:v>
                </c:pt>
                <c:pt idx="302">
                  <c:v>385</c:v>
                </c:pt>
                <c:pt idx="303">
                  <c:v>386</c:v>
                </c:pt>
                <c:pt idx="304">
                  <c:v>387</c:v>
                </c:pt>
                <c:pt idx="305">
                  <c:v>387</c:v>
                </c:pt>
                <c:pt idx="306">
                  <c:v>387</c:v>
                </c:pt>
                <c:pt idx="307">
                  <c:v>388</c:v>
                </c:pt>
                <c:pt idx="308">
                  <c:v>388</c:v>
                </c:pt>
                <c:pt idx="309">
                  <c:v>388</c:v>
                </c:pt>
                <c:pt idx="310">
                  <c:v>388</c:v>
                </c:pt>
                <c:pt idx="311">
                  <c:v>389</c:v>
                </c:pt>
                <c:pt idx="312">
                  <c:v>389</c:v>
                </c:pt>
                <c:pt idx="313">
                  <c:v>389</c:v>
                </c:pt>
                <c:pt idx="314">
                  <c:v>390</c:v>
                </c:pt>
                <c:pt idx="315">
                  <c:v>390</c:v>
                </c:pt>
                <c:pt idx="316">
                  <c:v>390</c:v>
                </c:pt>
                <c:pt idx="317">
                  <c:v>390</c:v>
                </c:pt>
                <c:pt idx="318">
                  <c:v>390</c:v>
                </c:pt>
                <c:pt idx="319">
                  <c:v>391</c:v>
                </c:pt>
                <c:pt idx="320">
                  <c:v>391</c:v>
                </c:pt>
                <c:pt idx="321">
                  <c:v>391</c:v>
                </c:pt>
                <c:pt idx="322">
                  <c:v>391</c:v>
                </c:pt>
                <c:pt idx="323">
                  <c:v>391</c:v>
                </c:pt>
                <c:pt idx="324">
                  <c:v>391</c:v>
                </c:pt>
                <c:pt idx="325">
                  <c:v>390</c:v>
                </c:pt>
                <c:pt idx="326">
                  <c:v>389</c:v>
                </c:pt>
                <c:pt idx="327">
                  <c:v>388</c:v>
                </c:pt>
                <c:pt idx="328">
                  <c:v>388</c:v>
                </c:pt>
                <c:pt idx="329">
                  <c:v>387</c:v>
                </c:pt>
                <c:pt idx="330">
                  <c:v>386</c:v>
                </c:pt>
                <c:pt idx="331">
                  <c:v>386</c:v>
                </c:pt>
                <c:pt idx="332">
                  <c:v>385</c:v>
                </c:pt>
                <c:pt idx="333">
                  <c:v>385</c:v>
                </c:pt>
                <c:pt idx="334">
                  <c:v>384</c:v>
                </c:pt>
                <c:pt idx="335">
                  <c:v>383</c:v>
                </c:pt>
                <c:pt idx="336">
                  <c:v>381</c:v>
                </c:pt>
                <c:pt idx="337">
                  <c:v>381</c:v>
                </c:pt>
                <c:pt idx="338">
                  <c:v>380</c:v>
                </c:pt>
                <c:pt idx="339">
                  <c:v>380</c:v>
                </c:pt>
                <c:pt idx="340">
                  <c:v>380</c:v>
                </c:pt>
                <c:pt idx="341">
                  <c:v>379</c:v>
                </c:pt>
                <c:pt idx="342">
                  <c:v>379</c:v>
                </c:pt>
                <c:pt idx="343">
                  <c:v>378</c:v>
                </c:pt>
                <c:pt idx="344">
                  <c:v>378</c:v>
                </c:pt>
                <c:pt idx="345">
                  <c:v>377</c:v>
                </c:pt>
                <c:pt idx="346">
                  <c:v>377</c:v>
                </c:pt>
                <c:pt idx="347">
                  <c:v>377</c:v>
                </c:pt>
                <c:pt idx="348">
                  <c:v>376</c:v>
                </c:pt>
                <c:pt idx="349">
                  <c:v>376</c:v>
                </c:pt>
                <c:pt idx="350">
                  <c:v>376</c:v>
                </c:pt>
                <c:pt idx="351">
                  <c:v>376</c:v>
                </c:pt>
                <c:pt idx="352">
                  <c:v>375</c:v>
                </c:pt>
                <c:pt idx="353">
                  <c:v>375</c:v>
                </c:pt>
                <c:pt idx="354">
                  <c:v/>
                </c:pt>
                <c:pt idx="355">
                  <c:v/>
                </c:pt>
                <c:pt idx="356">
                  <c:v/>
                </c:pt>
                <c:pt idx="357">
                  <c:v/>
                </c:pt>
                <c:pt idx="358">
                  <c:v/>
                </c:pt>
                <c:pt idx="359">
                  <c:v/>
                </c:pt>
                <c:pt idx="360">
                  <c:v/>
                </c:pt>
                <c:pt idx="361">
                  <c:v/>
                </c:pt>
                <c:pt idx="362">
                  <c:v/>
                </c:pt>
                <c:pt idx="363">
                  <c:v/>
                </c:pt>
                <c:pt idx="364">
                  <c:v/>
                </c:pt>
                <c:pt idx="365">
                  <c:v/>
                </c:pt>
                <c:pt idx="366">
                  <c:v/>
                </c:pt>
                <c:pt idx="367">
                  <c:v/>
                </c:pt>
                <c:pt idx="368">
                  <c:v/>
                </c:pt>
                <c:pt idx="369">
                  <c:v/>
                </c:pt>
                <c:pt idx="370">
                  <c:v/>
                </c:pt>
                <c:pt idx="371">
                  <c:v/>
                </c:pt>
                <c:pt idx="372">
                  <c:v/>
                </c:pt>
                <c:pt idx="373">
                  <c:v/>
                </c:pt>
                <c:pt idx="374">
                  <c:v/>
                </c:pt>
                <c:pt idx="375">
                  <c:v/>
                </c:pt>
                <c:pt idx="376">
                  <c:v/>
                </c:pt>
                <c:pt idx="377">
                  <c:v/>
                </c:pt>
                <c:pt idx="378">
                  <c:v/>
                </c:pt>
                <c:pt idx="379">
                  <c:v/>
                </c:pt>
                <c:pt idx="380">
                  <c:v/>
                </c:pt>
                <c:pt idx="381">
                  <c:v/>
                </c:pt>
                <c:pt idx="382">
                  <c:v/>
                </c:pt>
                <c:pt idx="383">
                  <c:v/>
                </c:pt>
                <c:pt idx="384">
                  <c:v/>
                </c:pt>
                <c:pt idx="385">
                  <c:v/>
                </c:pt>
                <c:pt idx="386">
                  <c:v/>
                </c:pt>
                <c:pt idx="387">
                  <c:v/>
                </c:pt>
                <c:pt idx="388">
                  <c:v/>
                </c:pt>
                <c:pt idx="389">
                  <c:v/>
                </c:pt>
                <c:pt idx="390">
                  <c:v/>
                </c:pt>
                <c:pt idx="391">
                  <c:v/>
                </c:pt>
                <c:pt idx="392">
                  <c:v/>
                </c:pt>
                <c:pt idx="393">
                  <c:v/>
                </c:pt>
                <c:pt idx="394">
                  <c:v/>
                </c:pt>
                <c:pt idx="395">
                  <c:v/>
                </c:pt>
                <c:pt idx="396">
                  <c:v/>
                </c:pt>
                <c:pt idx="397">
                  <c:v/>
                </c:pt>
                <c:pt idx="398">
                  <c:v/>
                </c:pt>
                <c:pt idx="399">
                  <c:v/>
                </c:pt>
                <c:pt idx="400">
                  <c:v/>
                </c:pt>
                <c:pt idx="401">
                  <c:v/>
                </c:pt>
                <c:pt idx="402">
                  <c:v/>
                </c:pt>
                <c:pt idx="403">
                  <c:v/>
                </c:pt>
                <c:pt idx="404">
                  <c:v/>
                </c:pt>
                <c:pt idx="405">
                  <c:v/>
                </c:pt>
                <c:pt idx="406">
                  <c:v/>
                </c:pt>
                <c:pt idx="407">
                  <c:v/>
                </c:pt>
                <c:pt idx="408">
                  <c:v/>
                </c:pt>
                <c:pt idx="409">
                  <c:v/>
                </c:pt>
                <c:pt idx="410">
                  <c:v/>
                </c:pt>
                <c:pt idx="411">
                  <c:v/>
                </c:pt>
                <c:pt idx="412">
                  <c:v/>
                </c:pt>
                <c:pt idx="413">
                  <c:v/>
                </c:pt>
                <c:pt idx="414">
                  <c:v/>
                </c:pt>
                <c:pt idx="415">
                  <c:v/>
                </c:pt>
                <c:pt idx="416">
                  <c:v/>
                </c:pt>
                <c:pt idx="417">
                  <c:v/>
                </c:pt>
                <c:pt idx="418">
                  <c:v/>
                </c:pt>
                <c:pt idx="419">
                  <c:v/>
                </c:pt>
                <c:pt idx="420">
                  <c:v/>
                </c:pt>
                <c:pt idx="421">
                  <c:v/>
                </c:pt>
                <c:pt idx="422">
                  <c:v/>
                </c:pt>
                <c:pt idx="423">
                  <c:v/>
                </c:pt>
                <c:pt idx="424">
                  <c:v/>
                </c:pt>
                <c:pt idx="425">
                  <c:v/>
                </c:pt>
                <c:pt idx="426">
                  <c:v/>
                </c:pt>
                <c:pt idx="427">
                  <c:v/>
                </c:pt>
                <c:pt idx="428">
                  <c:v/>
                </c:pt>
                <c:pt idx="429">
                  <c:v/>
                </c:pt>
                <c:pt idx="430">
                  <c:v/>
                </c:pt>
                <c:pt idx="431">
                  <c:v/>
                </c:pt>
                <c:pt idx="432">
                  <c:v/>
                </c:pt>
                <c:pt idx="433">
                  <c:v/>
                </c:pt>
                <c:pt idx="434">
                  <c:v/>
                </c:pt>
                <c:pt idx="435">
                  <c:v/>
                </c:pt>
                <c:pt idx="436">
                  <c:v/>
                </c:pt>
                <c:pt idx="437">
                  <c:v/>
                </c:pt>
                <c:pt idx="438">
                  <c:v/>
                </c:pt>
                <c:pt idx="439">
                  <c:v/>
                </c:pt>
                <c:pt idx="440">
                  <c:v/>
                </c:pt>
                <c:pt idx="441">
                  <c:v/>
                </c:pt>
                <c:pt idx="442">
                  <c:v/>
                </c:pt>
                <c:pt idx="443">
                  <c:v/>
                </c:pt>
                <c:pt idx="444">
                  <c:v/>
                </c:pt>
                <c:pt idx="445">
                  <c:v/>
                </c:pt>
                <c:pt idx="446">
                  <c:v/>
                </c:pt>
                <c:pt idx="447">
                  <c:v/>
                </c:pt>
                <c:pt idx="448">
                  <c:v/>
                </c:pt>
                <c:pt idx="449">
                  <c:v/>
                </c:pt>
                <c:pt idx="450">
                  <c:v/>
                </c:pt>
                <c:pt idx="451">
                  <c:v/>
                </c:pt>
                <c:pt idx="452">
                  <c:v/>
                </c:pt>
                <c:pt idx="453">
                  <c:v/>
                </c:pt>
                <c:pt idx="454">
                  <c:v/>
                </c:pt>
                <c:pt idx="455">
                  <c:v/>
                </c:pt>
                <c:pt idx="456">
                  <c:v/>
                </c:pt>
                <c:pt idx="457">
                  <c:v/>
                </c:pt>
                <c:pt idx="458">
                  <c:v/>
                </c:pt>
                <c:pt idx="459">
                  <c:v/>
                </c:pt>
                <c:pt idx="460">
                  <c:v/>
                </c:pt>
                <c:pt idx="461">
                  <c:v/>
                </c:pt>
                <c:pt idx="462">
                  <c:v/>
                </c:pt>
                <c:pt idx="463">
                  <c:v/>
                </c:pt>
                <c:pt idx="464">
                  <c:v/>
                </c:pt>
                <c:pt idx="465">
                  <c:v/>
                </c:pt>
                <c:pt idx="466">
                  <c:v/>
                </c:pt>
                <c:pt idx="467">
                  <c:v/>
                </c:pt>
                <c:pt idx="468">
                  <c:v/>
                </c:pt>
                <c:pt idx="469">
                  <c:v/>
                </c:pt>
                <c:pt idx="470">
                  <c:v/>
                </c:pt>
                <c:pt idx="471">
                  <c:v/>
                </c:pt>
                <c:pt idx="472">
                  <c:v/>
                </c:pt>
                <c:pt idx="473">
                  <c:v/>
                </c:pt>
                <c:pt idx="474">
                  <c:v/>
                </c:pt>
                <c:pt idx="475">
                  <c:v/>
                </c:pt>
                <c:pt idx="476">
                  <c:v/>
                </c:pt>
                <c:pt idx="477">
                  <c:v/>
                </c:pt>
                <c:pt idx="478">
                  <c:v/>
                </c:pt>
                <c:pt idx="479">
                  <c:v/>
                </c:pt>
                <c:pt idx="480">
                  <c:v/>
                </c:pt>
                <c:pt idx="481">
                  <c:v/>
                </c:pt>
                <c:pt idx="482">
                  <c:v/>
                </c:pt>
                <c:pt idx="483">
                  <c:v/>
                </c:pt>
                <c:pt idx="484">
                  <c:v/>
                </c:pt>
                <c:pt idx="485">
                  <c:v/>
                </c:pt>
                <c:pt idx="486">
                  <c:v/>
                </c:pt>
                <c:pt idx="487">
                  <c:v/>
                </c:pt>
                <c:pt idx="488">
                  <c:v/>
                </c:pt>
                <c:pt idx="489">
                  <c:v/>
                </c:pt>
                <c:pt idx="490">
                  <c:v/>
                </c:pt>
                <c:pt idx="491">
                  <c:v/>
                </c:pt>
                <c:pt idx="492">
                  <c:v/>
                </c:pt>
                <c:pt idx="493">
                  <c:v/>
                </c:pt>
                <c:pt idx="494">
                  <c:v/>
                </c:pt>
                <c:pt idx="495">
                  <c:v/>
                </c:pt>
                <c:pt idx="496">
                  <c:v/>
                </c:pt>
                <c:pt idx="497">
                  <c:v/>
                </c:pt>
                <c:pt idx="498">
                  <c:v/>
                </c:pt>
                <c:pt idx="499">
                  <c:v/>
                </c:pt>
                <c:pt idx="500">
                  <c:v/>
                </c:pt>
                <c:pt idx="501">
                  <c:v/>
                </c:pt>
                <c:pt idx="502">
                  <c:v/>
                </c:pt>
                <c:pt idx="503">
                  <c:v/>
                </c:pt>
                <c:pt idx="504">
                  <c:v/>
                </c:pt>
                <c:pt idx="505">
                  <c:v/>
                </c:pt>
                <c:pt idx="506">
                  <c:v/>
                </c:pt>
                <c:pt idx="507">
                  <c:v/>
                </c:pt>
                <c:pt idx="508">
                  <c:v/>
                </c:pt>
                <c:pt idx="509">
                  <c:v/>
                </c:pt>
                <c:pt idx="510">
                  <c:v/>
                </c:pt>
                <c:pt idx="511">
                  <c:v/>
                </c:pt>
                <c:pt idx="512">
                  <c:v/>
                </c:pt>
                <c:pt idx="513">
                  <c:v/>
                </c:pt>
                <c:pt idx="514">
                  <c:v/>
                </c:pt>
                <c:pt idx="515">
                  <c:v/>
                </c:pt>
                <c:pt idx="516">
                  <c:v/>
                </c:pt>
                <c:pt idx="517">
                  <c:v/>
                </c:pt>
                <c:pt idx="518">
                  <c:v/>
                </c:pt>
                <c:pt idx="519">
                  <c:v/>
                </c:pt>
                <c:pt idx="520">
                  <c:v/>
                </c:pt>
                <c:pt idx="521">
                  <c:v/>
                </c:pt>
                <c:pt idx="522">
                  <c:v/>
                </c:pt>
                <c:pt idx="523">
                  <c:v/>
                </c:pt>
                <c:pt idx="524">
                  <c:v/>
                </c:pt>
                <c:pt idx="525">
                  <c:v/>
                </c:pt>
                <c:pt idx="526">
                  <c:v/>
                </c:pt>
                <c:pt idx="527">
                  <c:v/>
                </c:pt>
                <c:pt idx="528">
                  <c:v/>
                </c:pt>
                <c:pt idx="529">
                  <c:v/>
                </c:pt>
                <c:pt idx="530">
                  <c:v/>
                </c:pt>
                <c:pt idx="531">
                  <c:v/>
                </c:pt>
                <c:pt idx="532">
                  <c:v/>
                </c:pt>
                <c:pt idx="533">
                  <c:v/>
                </c:pt>
                <c:pt idx="534">
                  <c:v/>
                </c:pt>
                <c:pt idx="535">
                  <c:v/>
                </c:pt>
                <c:pt idx="536">
                  <c:v/>
                </c:pt>
                <c:pt idx="537">
                  <c:v/>
                </c:pt>
                <c:pt idx="538">
                  <c:v/>
                </c:pt>
                <c:pt idx="539">
                  <c:v/>
                </c:pt>
                <c:pt idx="540">
                  <c:v/>
                </c:pt>
                <c:pt idx="541">
                  <c:v/>
                </c:pt>
                <c:pt idx="542">
                  <c:v/>
                </c:pt>
                <c:pt idx="543">
                  <c:v/>
                </c:pt>
                <c:pt idx="544">
                  <c:v/>
                </c:pt>
                <c:pt idx="545">
                  <c:v/>
                </c:pt>
                <c:pt idx="546">
                  <c:v/>
                </c:pt>
                <c:pt idx="547">
                  <c:v/>
                </c:pt>
                <c:pt idx="548">
                  <c:v/>
                </c:pt>
                <c:pt idx="549">
                  <c:v/>
                </c:pt>
                <c:pt idx="550">
                  <c:v/>
                </c:pt>
                <c:pt idx="551">
                  <c:v/>
                </c:pt>
                <c:pt idx="552">
                  <c:v/>
                </c:pt>
                <c:pt idx="553">
                  <c:v/>
                </c:pt>
                <c:pt idx="554">
                  <c:v/>
                </c:pt>
                <c:pt idx="555">
                  <c:v/>
                </c:pt>
                <c:pt idx="556">
                  <c:v/>
                </c:pt>
                <c:pt idx="557">
                  <c:v/>
                </c:pt>
                <c:pt idx="558">
                  <c:v/>
                </c:pt>
                <c:pt idx="559">
                  <c:v/>
                </c:pt>
                <c:pt idx="560">
                  <c:v/>
                </c:pt>
                <c:pt idx="561">
                  <c:v/>
                </c:pt>
                <c:pt idx="562">
                  <c:v/>
                </c:pt>
                <c:pt idx="563">
                  <c:v/>
                </c:pt>
                <c:pt idx="564">
                  <c:v/>
                </c:pt>
                <c:pt idx="565">
                  <c:v/>
                </c:pt>
                <c:pt idx="566">
                  <c:v/>
                </c:pt>
                <c:pt idx="567">
                  <c:v/>
                </c:pt>
                <c:pt idx="568">
                  <c:v/>
                </c:pt>
                <c:pt idx="569">
                  <c:v/>
                </c:pt>
                <c:pt idx="570">
                  <c:v/>
                </c:pt>
                <c:pt idx="571">
                  <c:v/>
                </c:pt>
                <c:pt idx="572">
                  <c:v/>
                </c:pt>
                <c:pt idx="573">
                  <c:v/>
                </c:pt>
                <c:pt idx="574">
                  <c:v/>
                </c:pt>
                <c:pt idx="575">
                  <c:v/>
                </c:pt>
                <c:pt idx="576">
                  <c:v/>
                </c:pt>
                <c:pt idx="577">
                  <c:v/>
                </c:pt>
                <c:pt idx="578">
                  <c:v/>
                </c:pt>
                <c:pt idx="579">
                  <c:v/>
                </c:pt>
                <c:pt idx="580">
                  <c:v/>
                </c:pt>
                <c:pt idx="581">
                  <c:v/>
                </c:pt>
                <c:pt idx="582">
                  <c:v/>
                </c:pt>
                <c:pt idx="583">
                  <c:v/>
                </c:pt>
                <c:pt idx="584">
                  <c:v/>
                </c:pt>
                <c:pt idx="585">
                  <c:v/>
                </c:pt>
                <c:pt idx="586">
                  <c:v/>
                </c:pt>
                <c:pt idx="587">
                  <c:v/>
                </c:pt>
                <c:pt idx="588">
                  <c:v/>
                </c:pt>
                <c:pt idx="589">
                  <c:v/>
                </c:pt>
                <c:pt idx="590">
                  <c:v/>
                </c:pt>
                <c:pt idx="591">
                  <c:v/>
                </c:pt>
                <c:pt idx="592">
                  <c:v/>
                </c:pt>
                <c:pt idx="593">
                  <c:v/>
                </c:pt>
                <c:pt idx="594">
                  <c:v/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Sheet1!$B$1</c:f>
              <c:strCache>
                <c:ptCount val="1"/>
                <c:pt idx="0">
                  <c:v>ex4_D40_heatTemp2</c:v>
                </c:pt>
              </c:strCache>
            </c:strRef>
          </c:tx>
          <c:marker>
            <c:symbol val="none"/>
            <c:size val="7"/>
          </c:marker>
          <c:val>
            <c:numRef>
              <c:f>Sheet1!$B$2:$B$595</c:f>
              <c:numCache>
                <c:formatCode>General</c:formatCode>
                <c:ptCount val="595"/>
                <c:pt idx="0">
                  <c:v>256</c:v>
                </c:pt>
                <c:pt idx="1">
                  <c:v>258</c:v>
                </c:pt>
                <c:pt idx="2">
                  <c:v>258</c:v>
                </c:pt>
                <c:pt idx="3">
                  <c:v>259</c:v>
                </c:pt>
                <c:pt idx="4">
                  <c:v>259</c:v>
                </c:pt>
                <c:pt idx="5">
                  <c:v>259</c:v>
                </c:pt>
                <c:pt idx="6">
                  <c:v>259</c:v>
                </c:pt>
                <c:pt idx="7">
                  <c:v>260</c:v>
                </c:pt>
                <c:pt idx="8">
                  <c:v>261</c:v>
                </c:pt>
                <c:pt idx="9">
                  <c:v>261</c:v>
                </c:pt>
                <c:pt idx="10">
                  <c:v>261</c:v>
                </c:pt>
                <c:pt idx="11">
                  <c:v>262</c:v>
                </c:pt>
                <c:pt idx="12">
                  <c:v>262</c:v>
                </c:pt>
                <c:pt idx="13">
                  <c:v>263</c:v>
                </c:pt>
                <c:pt idx="14">
                  <c:v>263</c:v>
                </c:pt>
                <c:pt idx="15">
                  <c:v>263</c:v>
                </c:pt>
                <c:pt idx="16">
                  <c:v>264</c:v>
                </c:pt>
                <c:pt idx="17">
                  <c:v>264</c:v>
                </c:pt>
                <c:pt idx="18">
                  <c:v>264</c:v>
                </c:pt>
                <c:pt idx="19">
                  <c:v>266</c:v>
                </c:pt>
                <c:pt idx="20">
                  <c:v>266</c:v>
                </c:pt>
                <c:pt idx="21">
                  <c:v>266</c:v>
                </c:pt>
                <c:pt idx="22">
                  <c:v>266</c:v>
                </c:pt>
                <c:pt idx="23">
                  <c:v>267</c:v>
                </c:pt>
                <c:pt idx="24">
                  <c:v>267</c:v>
                </c:pt>
                <c:pt idx="25">
                  <c:v>268</c:v>
                </c:pt>
                <c:pt idx="26">
                  <c:v>268</c:v>
                </c:pt>
                <c:pt idx="27">
                  <c:v>269</c:v>
                </c:pt>
                <c:pt idx="28">
                  <c:v>269</c:v>
                </c:pt>
                <c:pt idx="29">
                  <c:v>270</c:v>
                </c:pt>
                <c:pt idx="30">
                  <c:v>271</c:v>
                </c:pt>
                <c:pt idx="31">
                  <c:v>271</c:v>
                </c:pt>
                <c:pt idx="32">
                  <c:v>271</c:v>
                </c:pt>
                <c:pt idx="33">
                  <c:v>271</c:v>
                </c:pt>
                <c:pt idx="34">
                  <c:v>271</c:v>
                </c:pt>
                <c:pt idx="35">
                  <c:v>272</c:v>
                </c:pt>
                <c:pt idx="36">
                  <c:v>272</c:v>
                </c:pt>
                <c:pt idx="37">
                  <c:v>273</c:v>
                </c:pt>
                <c:pt idx="38">
                  <c:v>273</c:v>
                </c:pt>
                <c:pt idx="39">
                  <c:v>273</c:v>
                </c:pt>
                <c:pt idx="40">
                  <c:v>273</c:v>
                </c:pt>
                <c:pt idx="41">
                  <c:v>274</c:v>
                </c:pt>
                <c:pt idx="42">
                  <c:v>275</c:v>
                </c:pt>
                <c:pt idx="43">
                  <c:v>276</c:v>
                </c:pt>
                <c:pt idx="44">
                  <c:v>276</c:v>
                </c:pt>
                <c:pt idx="45">
                  <c:v>276</c:v>
                </c:pt>
                <c:pt idx="46">
                  <c:v>276</c:v>
                </c:pt>
                <c:pt idx="47">
                  <c:v>277</c:v>
                </c:pt>
                <c:pt idx="48">
                  <c:v>277</c:v>
                </c:pt>
                <c:pt idx="49">
                  <c:v>277</c:v>
                </c:pt>
                <c:pt idx="50">
                  <c:v>278</c:v>
                </c:pt>
                <c:pt idx="51">
                  <c:v>278</c:v>
                </c:pt>
                <c:pt idx="52">
                  <c:v>278</c:v>
                </c:pt>
                <c:pt idx="53">
                  <c:v>279</c:v>
                </c:pt>
                <c:pt idx="54">
                  <c:v>279</c:v>
                </c:pt>
                <c:pt idx="55">
                  <c:v>279</c:v>
                </c:pt>
                <c:pt idx="56">
                  <c:v>280</c:v>
                </c:pt>
                <c:pt idx="57">
                  <c:v>280</c:v>
                </c:pt>
                <c:pt idx="58">
                  <c:v>280</c:v>
                </c:pt>
                <c:pt idx="59">
                  <c:v>281</c:v>
                </c:pt>
                <c:pt idx="60">
                  <c:v>281</c:v>
                </c:pt>
                <c:pt idx="61">
                  <c:v>282</c:v>
                </c:pt>
                <c:pt idx="62">
                  <c:v>282</c:v>
                </c:pt>
                <c:pt idx="63">
                  <c:v>282</c:v>
                </c:pt>
                <c:pt idx="64">
                  <c:v>283</c:v>
                </c:pt>
                <c:pt idx="65">
                  <c:v>283</c:v>
                </c:pt>
                <c:pt idx="66">
                  <c:v>283</c:v>
                </c:pt>
                <c:pt idx="67">
                  <c:v>284</c:v>
                </c:pt>
                <c:pt idx="68">
                  <c:v>285</c:v>
                </c:pt>
                <c:pt idx="69">
                  <c:v>285</c:v>
                </c:pt>
                <c:pt idx="70">
                  <c:v>285</c:v>
                </c:pt>
                <c:pt idx="71">
                  <c:v>285</c:v>
                </c:pt>
                <c:pt idx="72">
                  <c:v>285</c:v>
                </c:pt>
                <c:pt idx="73">
                  <c:v>286</c:v>
                </c:pt>
                <c:pt idx="74">
                  <c:v>286</c:v>
                </c:pt>
                <c:pt idx="75">
                  <c:v>286</c:v>
                </c:pt>
                <c:pt idx="76">
                  <c:v>286</c:v>
                </c:pt>
                <c:pt idx="77">
                  <c:v>287</c:v>
                </c:pt>
                <c:pt idx="78">
                  <c:v>287</c:v>
                </c:pt>
                <c:pt idx="79">
                  <c:v>288</c:v>
                </c:pt>
                <c:pt idx="80">
                  <c:v>288</c:v>
                </c:pt>
                <c:pt idx="81">
                  <c:v>288</c:v>
                </c:pt>
                <c:pt idx="82">
                  <c:v>289</c:v>
                </c:pt>
                <c:pt idx="83">
                  <c:v>289</c:v>
                </c:pt>
                <c:pt idx="84">
                  <c:v>289</c:v>
                </c:pt>
                <c:pt idx="85">
                  <c:v>290</c:v>
                </c:pt>
                <c:pt idx="86">
                  <c:v>290</c:v>
                </c:pt>
                <c:pt idx="87">
                  <c:v>290</c:v>
                </c:pt>
                <c:pt idx="88">
                  <c:v>291</c:v>
                </c:pt>
                <c:pt idx="89">
                  <c:v>291</c:v>
                </c:pt>
                <c:pt idx="90">
                  <c:v>292</c:v>
                </c:pt>
                <c:pt idx="91">
                  <c:v>292</c:v>
                </c:pt>
                <c:pt idx="92">
                  <c:v>292</c:v>
                </c:pt>
                <c:pt idx="93">
                  <c:v>293</c:v>
                </c:pt>
                <c:pt idx="94">
                  <c:v>293</c:v>
                </c:pt>
                <c:pt idx="95">
                  <c:v>293</c:v>
                </c:pt>
                <c:pt idx="96">
                  <c:v>293</c:v>
                </c:pt>
                <c:pt idx="97">
                  <c:v>294</c:v>
                </c:pt>
                <c:pt idx="98">
                  <c:v>294</c:v>
                </c:pt>
                <c:pt idx="99">
                  <c:v>295</c:v>
                </c:pt>
                <c:pt idx="100">
                  <c:v>295</c:v>
                </c:pt>
                <c:pt idx="101">
                  <c:v>295</c:v>
                </c:pt>
                <c:pt idx="102">
                  <c:v>295</c:v>
                </c:pt>
                <c:pt idx="103">
                  <c:v>296</c:v>
                </c:pt>
                <c:pt idx="104">
                  <c:v>296</c:v>
                </c:pt>
                <c:pt idx="105">
                  <c:v>296</c:v>
                </c:pt>
                <c:pt idx="106">
                  <c:v>297</c:v>
                </c:pt>
                <c:pt idx="107">
                  <c:v>297</c:v>
                </c:pt>
                <c:pt idx="108">
                  <c:v>297</c:v>
                </c:pt>
                <c:pt idx="109">
                  <c:v>297</c:v>
                </c:pt>
                <c:pt idx="110">
                  <c:v>298</c:v>
                </c:pt>
                <c:pt idx="111">
                  <c:v>298</c:v>
                </c:pt>
                <c:pt idx="112">
                  <c:v>298</c:v>
                </c:pt>
                <c:pt idx="113">
                  <c:v>298</c:v>
                </c:pt>
                <c:pt idx="114">
                  <c:v>299</c:v>
                </c:pt>
                <c:pt idx="115">
                  <c:v>299</c:v>
                </c:pt>
                <c:pt idx="116">
                  <c:v>299</c:v>
                </c:pt>
                <c:pt idx="117">
                  <c:v>300</c:v>
                </c:pt>
                <c:pt idx="118">
                  <c:v>300</c:v>
                </c:pt>
                <c:pt idx="119">
                  <c:v>300</c:v>
                </c:pt>
                <c:pt idx="120">
                  <c:v>300</c:v>
                </c:pt>
                <c:pt idx="121">
                  <c:v>301</c:v>
                </c:pt>
                <c:pt idx="122">
                  <c:v>301</c:v>
                </c:pt>
                <c:pt idx="123">
                  <c:v>302</c:v>
                </c:pt>
                <c:pt idx="124">
                  <c:v>301</c:v>
                </c:pt>
                <c:pt idx="125">
                  <c:v>302</c:v>
                </c:pt>
                <c:pt idx="126">
                  <c:v>302</c:v>
                </c:pt>
                <c:pt idx="127">
                  <c:v>303</c:v>
                </c:pt>
                <c:pt idx="128">
                  <c:v>303</c:v>
                </c:pt>
                <c:pt idx="129">
                  <c:v>303</c:v>
                </c:pt>
                <c:pt idx="130">
                  <c:v>303</c:v>
                </c:pt>
                <c:pt idx="131">
                  <c:v>304</c:v>
                </c:pt>
                <c:pt idx="132">
                  <c:v>304</c:v>
                </c:pt>
                <c:pt idx="133">
                  <c:v>304</c:v>
                </c:pt>
                <c:pt idx="134">
                  <c:v>305</c:v>
                </c:pt>
                <c:pt idx="135">
                  <c:v>305</c:v>
                </c:pt>
                <c:pt idx="136">
                  <c:v>306</c:v>
                </c:pt>
                <c:pt idx="137">
                  <c:v>306</c:v>
                </c:pt>
                <c:pt idx="138">
                  <c:v>306</c:v>
                </c:pt>
                <c:pt idx="139">
                  <c:v>306</c:v>
                </c:pt>
                <c:pt idx="140">
                  <c:v>306</c:v>
                </c:pt>
                <c:pt idx="141">
                  <c:v>307</c:v>
                </c:pt>
                <c:pt idx="142">
                  <c:v>307</c:v>
                </c:pt>
                <c:pt idx="143">
                  <c:v>307</c:v>
                </c:pt>
                <c:pt idx="144">
                  <c:v>308</c:v>
                </c:pt>
                <c:pt idx="145">
                  <c:v>308</c:v>
                </c:pt>
                <c:pt idx="146">
                  <c:v>308</c:v>
                </c:pt>
                <c:pt idx="147">
                  <c:v>309</c:v>
                </c:pt>
                <c:pt idx="148">
                  <c:v>309</c:v>
                </c:pt>
                <c:pt idx="149">
                  <c:v>309</c:v>
                </c:pt>
                <c:pt idx="150">
                  <c:v>309</c:v>
                </c:pt>
                <c:pt idx="151">
                  <c:v>310</c:v>
                </c:pt>
                <c:pt idx="152">
                  <c:v>310</c:v>
                </c:pt>
                <c:pt idx="153">
                  <c:v>310</c:v>
                </c:pt>
                <c:pt idx="154">
                  <c:v>310</c:v>
                </c:pt>
                <c:pt idx="155">
                  <c:v>310</c:v>
                </c:pt>
                <c:pt idx="156">
                  <c:v>311</c:v>
                </c:pt>
                <c:pt idx="157">
                  <c:v>311</c:v>
                </c:pt>
                <c:pt idx="158">
                  <c:v>311</c:v>
                </c:pt>
                <c:pt idx="159">
                  <c:v>311</c:v>
                </c:pt>
                <c:pt idx="160">
                  <c:v>311</c:v>
                </c:pt>
                <c:pt idx="161">
                  <c:v>312</c:v>
                </c:pt>
                <c:pt idx="162">
                  <c:v>312</c:v>
                </c:pt>
                <c:pt idx="163">
                  <c:v>313</c:v>
                </c:pt>
                <c:pt idx="164">
                  <c:v>313</c:v>
                </c:pt>
                <c:pt idx="165">
                  <c:v>313</c:v>
                </c:pt>
                <c:pt idx="166">
                  <c:v>313</c:v>
                </c:pt>
                <c:pt idx="167">
                  <c:v>314</c:v>
                </c:pt>
                <c:pt idx="168">
                  <c:v>314</c:v>
                </c:pt>
                <c:pt idx="169">
                  <c:v>314</c:v>
                </c:pt>
                <c:pt idx="170">
                  <c:v>314</c:v>
                </c:pt>
                <c:pt idx="171">
                  <c:v>315</c:v>
                </c:pt>
                <c:pt idx="172">
                  <c:v>315</c:v>
                </c:pt>
                <c:pt idx="173">
                  <c:v>315</c:v>
                </c:pt>
                <c:pt idx="174">
                  <c:v>316</c:v>
                </c:pt>
                <c:pt idx="175">
                  <c:v>316</c:v>
                </c:pt>
                <c:pt idx="176">
                  <c:v>316</c:v>
                </c:pt>
                <c:pt idx="177">
                  <c:v>317</c:v>
                </c:pt>
                <c:pt idx="178">
                  <c:v>317</c:v>
                </c:pt>
                <c:pt idx="179">
                  <c:v>317</c:v>
                </c:pt>
                <c:pt idx="180">
                  <c:v>318</c:v>
                </c:pt>
                <c:pt idx="181">
                  <c:v>318</c:v>
                </c:pt>
                <c:pt idx="182">
                  <c:v>318</c:v>
                </c:pt>
                <c:pt idx="183">
                  <c:v>318</c:v>
                </c:pt>
                <c:pt idx="184">
                  <c:v>319</c:v>
                </c:pt>
                <c:pt idx="185">
                  <c:v>318</c:v>
                </c:pt>
                <c:pt idx="186">
                  <c:v>319</c:v>
                </c:pt>
                <c:pt idx="187">
                  <c:v>319</c:v>
                </c:pt>
                <c:pt idx="188">
                  <c:v>319</c:v>
                </c:pt>
                <c:pt idx="189">
                  <c:v>320</c:v>
                </c:pt>
                <c:pt idx="190">
                  <c:v>320</c:v>
                </c:pt>
                <c:pt idx="191">
                  <c:v>320</c:v>
                </c:pt>
                <c:pt idx="192">
                  <c:v>320</c:v>
                </c:pt>
                <c:pt idx="193">
                  <c:v>320</c:v>
                </c:pt>
                <c:pt idx="194">
                  <c:v>320</c:v>
                </c:pt>
                <c:pt idx="195">
                  <c:v>320</c:v>
                </c:pt>
                <c:pt idx="196">
                  <c:v>320</c:v>
                </c:pt>
                <c:pt idx="197">
                  <c:v>321</c:v>
                </c:pt>
                <c:pt idx="198">
                  <c:v>321</c:v>
                </c:pt>
                <c:pt idx="199">
                  <c:v>322</c:v>
                </c:pt>
                <c:pt idx="200">
                  <c:v>322</c:v>
                </c:pt>
                <c:pt idx="201">
                  <c:v>322</c:v>
                </c:pt>
                <c:pt idx="202">
                  <c:v>322</c:v>
                </c:pt>
                <c:pt idx="203">
                  <c:v>322</c:v>
                </c:pt>
                <c:pt idx="204">
                  <c:v>323</c:v>
                </c:pt>
                <c:pt idx="205">
                  <c:v>323</c:v>
                </c:pt>
                <c:pt idx="206">
                  <c:v>323</c:v>
                </c:pt>
                <c:pt idx="207">
                  <c:v>324</c:v>
                </c:pt>
                <c:pt idx="208">
                  <c:v>324</c:v>
                </c:pt>
                <c:pt idx="209">
                  <c:v>324</c:v>
                </c:pt>
                <c:pt idx="210">
                  <c:v>324</c:v>
                </c:pt>
                <c:pt idx="211">
                  <c:v>324</c:v>
                </c:pt>
                <c:pt idx="212">
                  <c:v>324</c:v>
                </c:pt>
                <c:pt idx="213">
                  <c:v>325</c:v>
                </c:pt>
                <c:pt idx="214">
                  <c:v>325</c:v>
                </c:pt>
                <c:pt idx="215">
                  <c:v>325</c:v>
                </c:pt>
                <c:pt idx="216">
                  <c:v>325</c:v>
                </c:pt>
                <c:pt idx="217">
                  <c:v>325</c:v>
                </c:pt>
                <c:pt idx="218">
                  <c:v>325</c:v>
                </c:pt>
                <c:pt idx="219">
                  <c:v>326</c:v>
                </c:pt>
                <c:pt idx="220">
                  <c:v>326</c:v>
                </c:pt>
                <c:pt idx="221">
                  <c:v>327</c:v>
                </c:pt>
                <c:pt idx="222">
                  <c:v>327</c:v>
                </c:pt>
                <c:pt idx="223">
                  <c:v>327</c:v>
                </c:pt>
                <c:pt idx="224">
                  <c:v>327</c:v>
                </c:pt>
                <c:pt idx="225">
                  <c:v>328</c:v>
                </c:pt>
                <c:pt idx="226">
                  <c:v>328</c:v>
                </c:pt>
                <c:pt idx="227">
                  <c:v>328</c:v>
                </c:pt>
                <c:pt idx="228">
                  <c:v>328</c:v>
                </c:pt>
                <c:pt idx="229">
                  <c:v>328</c:v>
                </c:pt>
                <c:pt idx="230">
                  <c:v>329</c:v>
                </c:pt>
                <c:pt idx="231">
                  <c:v>329</c:v>
                </c:pt>
                <c:pt idx="232">
                  <c:v>329</c:v>
                </c:pt>
                <c:pt idx="233">
                  <c:v>329</c:v>
                </c:pt>
                <c:pt idx="234">
                  <c:v>330</c:v>
                </c:pt>
                <c:pt idx="235">
                  <c:v>330</c:v>
                </c:pt>
                <c:pt idx="236">
                  <c:v>330</c:v>
                </c:pt>
                <c:pt idx="237">
                  <c:v>330</c:v>
                </c:pt>
                <c:pt idx="238">
                  <c:v>330</c:v>
                </c:pt>
                <c:pt idx="239">
                  <c:v>331</c:v>
                </c:pt>
                <c:pt idx="240">
                  <c:v>331</c:v>
                </c:pt>
                <c:pt idx="241">
                  <c:v>331</c:v>
                </c:pt>
                <c:pt idx="242">
                  <c:v>332</c:v>
                </c:pt>
                <c:pt idx="243">
                  <c:v>332</c:v>
                </c:pt>
                <c:pt idx="244">
                  <c:v>332</c:v>
                </c:pt>
                <c:pt idx="245">
                  <c:v>332</c:v>
                </c:pt>
                <c:pt idx="246">
                  <c:v>332</c:v>
                </c:pt>
                <c:pt idx="247">
                  <c:v>333</c:v>
                </c:pt>
                <c:pt idx="248">
                  <c:v>333</c:v>
                </c:pt>
                <c:pt idx="249">
                  <c:v>333</c:v>
                </c:pt>
                <c:pt idx="250">
                  <c:v>334</c:v>
                </c:pt>
                <c:pt idx="251">
                  <c:v>334</c:v>
                </c:pt>
                <c:pt idx="252">
                  <c:v>334</c:v>
                </c:pt>
                <c:pt idx="253">
                  <c:v>334</c:v>
                </c:pt>
                <c:pt idx="254">
                  <c:v>334</c:v>
                </c:pt>
                <c:pt idx="255">
                  <c:v>335</c:v>
                </c:pt>
                <c:pt idx="256">
                  <c:v>335</c:v>
                </c:pt>
                <c:pt idx="257">
                  <c:v>335</c:v>
                </c:pt>
                <c:pt idx="258">
                  <c:v>335</c:v>
                </c:pt>
                <c:pt idx="259">
                  <c:v>336</c:v>
                </c:pt>
                <c:pt idx="260">
                  <c:v>336</c:v>
                </c:pt>
                <c:pt idx="261">
                  <c:v>336</c:v>
                </c:pt>
                <c:pt idx="262">
                  <c:v>337</c:v>
                </c:pt>
                <c:pt idx="263">
                  <c:v>337</c:v>
                </c:pt>
                <c:pt idx="264">
                  <c:v>337</c:v>
                </c:pt>
                <c:pt idx="265">
                  <c:v>337</c:v>
                </c:pt>
                <c:pt idx="266">
                  <c:v>338</c:v>
                </c:pt>
                <c:pt idx="267">
                  <c:v>338</c:v>
                </c:pt>
                <c:pt idx="268">
                  <c:v>338</c:v>
                </c:pt>
                <c:pt idx="269">
                  <c:v>338</c:v>
                </c:pt>
                <c:pt idx="270">
                  <c:v>338</c:v>
                </c:pt>
                <c:pt idx="271">
                  <c:v>338</c:v>
                </c:pt>
                <c:pt idx="272">
                  <c:v>339</c:v>
                </c:pt>
                <c:pt idx="273">
                  <c:v>339</c:v>
                </c:pt>
                <c:pt idx="274">
                  <c:v>340</c:v>
                </c:pt>
                <c:pt idx="275">
                  <c:v>340</c:v>
                </c:pt>
                <c:pt idx="276">
                  <c:v>341</c:v>
                </c:pt>
                <c:pt idx="277">
                  <c:v>340</c:v>
                </c:pt>
                <c:pt idx="278">
                  <c:v>340</c:v>
                </c:pt>
                <c:pt idx="279">
                  <c:v>341</c:v>
                </c:pt>
                <c:pt idx="280">
                  <c:v>341</c:v>
                </c:pt>
                <c:pt idx="281">
                  <c:v>342</c:v>
                </c:pt>
                <c:pt idx="282">
                  <c:v>343</c:v>
                </c:pt>
                <c:pt idx="283">
                  <c:v>343</c:v>
                </c:pt>
                <c:pt idx="284">
                  <c:v>343</c:v>
                </c:pt>
                <c:pt idx="285">
                  <c:v>343</c:v>
                </c:pt>
                <c:pt idx="286">
                  <c:v>343</c:v>
                </c:pt>
                <c:pt idx="287">
                  <c:v>344</c:v>
                </c:pt>
                <c:pt idx="288">
                  <c:v>344</c:v>
                </c:pt>
                <c:pt idx="289">
                  <c:v>344</c:v>
                </c:pt>
                <c:pt idx="290">
                  <c:v>344</c:v>
                </c:pt>
                <c:pt idx="291">
                  <c:v>344</c:v>
                </c:pt>
                <c:pt idx="292">
                  <c:v>345</c:v>
                </c:pt>
                <c:pt idx="293">
                  <c:v>345</c:v>
                </c:pt>
                <c:pt idx="294">
                  <c:v>346</c:v>
                </c:pt>
                <c:pt idx="295">
                  <c:v>346</c:v>
                </c:pt>
                <c:pt idx="296">
                  <c:v>346</c:v>
                </c:pt>
                <c:pt idx="297">
                  <c:v>346</c:v>
                </c:pt>
                <c:pt idx="298">
                  <c:v>346</c:v>
                </c:pt>
                <c:pt idx="299">
                  <c:v>347</c:v>
                </c:pt>
                <c:pt idx="300">
                  <c:v>347</c:v>
                </c:pt>
                <c:pt idx="301">
                  <c:v>347</c:v>
                </c:pt>
                <c:pt idx="302">
                  <c:v>348</c:v>
                </c:pt>
                <c:pt idx="303">
                  <c:v>348</c:v>
                </c:pt>
                <c:pt idx="304">
                  <c:v>348</c:v>
                </c:pt>
                <c:pt idx="305">
                  <c:v>348</c:v>
                </c:pt>
                <c:pt idx="306">
                  <c:v>348</c:v>
                </c:pt>
                <c:pt idx="307">
                  <c:v>349</c:v>
                </c:pt>
                <c:pt idx="308">
                  <c:v>349</c:v>
                </c:pt>
                <c:pt idx="309">
                  <c:v>350</c:v>
                </c:pt>
                <c:pt idx="310">
                  <c:v>350</c:v>
                </c:pt>
                <c:pt idx="311">
                  <c:v>350</c:v>
                </c:pt>
                <c:pt idx="312">
                  <c:v>350</c:v>
                </c:pt>
                <c:pt idx="313">
                  <c:v>350</c:v>
                </c:pt>
                <c:pt idx="314">
                  <c:v>350</c:v>
                </c:pt>
                <c:pt idx="315">
                  <c:v>350</c:v>
                </c:pt>
                <c:pt idx="316">
                  <c:v>351</c:v>
                </c:pt>
                <c:pt idx="317">
                  <c:v>351</c:v>
                </c:pt>
                <c:pt idx="318">
                  <c:v>351</c:v>
                </c:pt>
                <c:pt idx="319">
                  <c:v>352</c:v>
                </c:pt>
                <c:pt idx="320">
                  <c:v>352</c:v>
                </c:pt>
                <c:pt idx="321">
                  <c:v>352</c:v>
                </c:pt>
                <c:pt idx="322">
                  <c:v>353</c:v>
                </c:pt>
                <c:pt idx="323">
                  <c:v>353</c:v>
                </c:pt>
                <c:pt idx="324">
                  <c:v>353</c:v>
                </c:pt>
                <c:pt idx="325">
                  <c:v>353</c:v>
                </c:pt>
                <c:pt idx="326">
                  <c:v>354</c:v>
                </c:pt>
                <c:pt idx="327">
                  <c:v>354</c:v>
                </c:pt>
                <c:pt idx="328">
                  <c:v>354</c:v>
                </c:pt>
                <c:pt idx="329">
                  <c:v>354</c:v>
                </c:pt>
                <c:pt idx="330">
                  <c:v>354</c:v>
                </c:pt>
                <c:pt idx="331">
                  <c:v>355</c:v>
                </c:pt>
                <c:pt idx="332">
                  <c:v>355</c:v>
                </c:pt>
                <c:pt idx="333">
                  <c:v>355</c:v>
                </c:pt>
                <c:pt idx="334">
                  <c:v>355</c:v>
                </c:pt>
                <c:pt idx="335">
                  <c:v>356</c:v>
                </c:pt>
                <c:pt idx="336">
                  <c:v>356</c:v>
                </c:pt>
                <c:pt idx="337">
                  <c:v>356</c:v>
                </c:pt>
                <c:pt idx="338">
                  <c:v>357</c:v>
                </c:pt>
                <c:pt idx="339">
                  <c:v>356</c:v>
                </c:pt>
                <c:pt idx="340">
                  <c:v>357</c:v>
                </c:pt>
                <c:pt idx="341">
                  <c:v>358</c:v>
                </c:pt>
                <c:pt idx="342">
                  <c:v>358</c:v>
                </c:pt>
                <c:pt idx="343">
                  <c:v>358</c:v>
                </c:pt>
                <c:pt idx="344">
                  <c:v>358</c:v>
                </c:pt>
                <c:pt idx="345">
                  <c:v>359</c:v>
                </c:pt>
                <c:pt idx="346">
                  <c:v>358</c:v>
                </c:pt>
                <c:pt idx="347">
                  <c:v>359</c:v>
                </c:pt>
                <c:pt idx="348">
                  <c:v>359</c:v>
                </c:pt>
                <c:pt idx="349">
                  <c:v>360</c:v>
                </c:pt>
                <c:pt idx="350">
                  <c:v>360</c:v>
                </c:pt>
                <c:pt idx="351">
                  <c:v>360</c:v>
                </c:pt>
                <c:pt idx="352">
                  <c:v>360</c:v>
                </c:pt>
                <c:pt idx="353">
                  <c:v>360</c:v>
                </c:pt>
                <c:pt idx="354">
                  <c:v>361</c:v>
                </c:pt>
                <c:pt idx="355">
                  <c:v>362</c:v>
                </c:pt>
                <c:pt idx="356">
                  <c:v>362</c:v>
                </c:pt>
                <c:pt idx="357">
                  <c:v>362</c:v>
                </c:pt>
                <c:pt idx="358">
                  <c:v>363</c:v>
                </c:pt>
                <c:pt idx="359">
                  <c:v>362</c:v>
                </c:pt>
                <c:pt idx="360">
                  <c:v>362</c:v>
                </c:pt>
                <c:pt idx="361">
                  <c:v>362</c:v>
                </c:pt>
                <c:pt idx="362">
                  <c:v>363</c:v>
                </c:pt>
                <c:pt idx="363">
                  <c:v>363</c:v>
                </c:pt>
                <c:pt idx="364">
                  <c:v>363</c:v>
                </c:pt>
                <c:pt idx="365">
                  <c:v>363</c:v>
                </c:pt>
                <c:pt idx="366">
                  <c:v>364</c:v>
                </c:pt>
                <c:pt idx="367">
                  <c:v>364</c:v>
                </c:pt>
                <c:pt idx="368">
                  <c:v>365</c:v>
                </c:pt>
                <c:pt idx="369">
                  <c:v>365</c:v>
                </c:pt>
                <c:pt idx="370">
                  <c:v>365</c:v>
                </c:pt>
                <c:pt idx="371">
                  <c:v>365</c:v>
                </c:pt>
                <c:pt idx="372">
                  <c:v>365</c:v>
                </c:pt>
                <c:pt idx="373">
                  <c:v>365</c:v>
                </c:pt>
                <c:pt idx="374">
                  <c:v>365</c:v>
                </c:pt>
                <c:pt idx="375">
                  <c:v>366</c:v>
                </c:pt>
                <c:pt idx="376">
                  <c:v>366</c:v>
                </c:pt>
                <c:pt idx="377">
                  <c:v>366</c:v>
                </c:pt>
                <c:pt idx="378">
                  <c:v>366</c:v>
                </c:pt>
                <c:pt idx="379">
                  <c:v>367</c:v>
                </c:pt>
                <c:pt idx="380">
                  <c:v>367</c:v>
                </c:pt>
                <c:pt idx="381">
                  <c:v>367</c:v>
                </c:pt>
                <c:pt idx="382">
                  <c:v>368</c:v>
                </c:pt>
                <c:pt idx="383">
                  <c:v>368</c:v>
                </c:pt>
                <c:pt idx="384">
                  <c:v>369</c:v>
                </c:pt>
                <c:pt idx="385">
                  <c:v>369</c:v>
                </c:pt>
                <c:pt idx="386">
                  <c:v>369</c:v>
                </c:pt>
                <c:pt idx="387">
                  <c:v>369</c:v>
                </c:pt>
                <c:pt idx="388">
                  <c:v>370</c:v>
                </c:pt>
                <c:pt idx="389">
                  <c:v>370</c:v>
                </c:pt>
                <c:pt idx="390">
                  <c:v>370</c:v>
                </c:pt>
                <c:pt idx="391">
                  <c:v>370</c:v>
                </c:pt>
                <c:pt idx="392">
                  <c:v>370</c:v>
                </c:pt>
                <c:pt idx="393">
                  <c:v>371</c:v>
                </c:pt>
                <c:pt idx="394">
                  <c:v>371</c:v>
                </c:pt>
                <c:pt idx="395">
                  <c:v>371</c:v>
                </c:pt>
                <c:pt idx="396">
                  <c:v>371</c:v>
                </c:pt>
                <c:pt idx="397">
                  <c:v>371</c:v>
                </c:pt>
                <c:pt idx="398">
                  <c:v>372</c:v>
                </c:pt>
                <c:pt idx="399">
                  <c:v>372</c:v>
                </c:pt>
                <c:pt idx="400">
                  <c:v>372</c:v>
                </c:pt>
                <c:pt idx="401">
                  <c:v>372</c:v>
                </c:pt>
                <c:pt idx="402">
                  <c:v>372</c:v>
                </c:pt>
                <c:pt idx="403">
                  <c:v>372</c:v>
                </c:pt>
                <c:pt idx="404">
                  <c:v>373</c:v>
                </c:pt>
                <c:pt idx="405">
                  <c:v>372</c:v>
                </c:pt>
                <c:pt idx="406">
                  <c:v>373</c:v>
                </c:pt>
                <c:pt idx="407">
                  <c:v>373</c:v>
                </c:pt>
                <c:pt idx="408">
                  <c:v>373</c:v>
                </c:pt>
                <c:pt idx="409">
                  <c:v>373</c:v>
                </c:pt>
                <c:pt idx="410">
                  <c:v>374</c:v>
                </c:pt>
                <c:pt idx="411">
                  <c:v>373</c:v>
                </c:pt>
                <c:pt idx="412">
                  <c:v>373</c:v>
                </c:pt>
                <c:pt idx="413">
                  <c:v>374</c:v>
                </c:pt>
                <c:pt idx="414">
                  <c:v>375</c:v>
                </c:pt>
                <c:pt idx="415">
                  <c:v>374</c:v>
                </c:pt>
                <c:pt idx="416">
                  <c:v>375</c:v>
                </c:pt>
                <c:pt idx="417">
                  <c:v>375</c:v>
                </c:pt>
                <c:pt idx="418">
                  <c:v>375</c:v>
                </c:pt>
                <c:pt idx="419">
                  <c:v>375</c:v>
                </c:pt>
                <c:pt idx="420">
                  <c:v>375</c:v>
                </c:pt>
                <c:pt idx="421">
                  <c:v>376</c:v>
                </c:pt>
                <c:pt idx="422">
                  <c:v>376</c:v>
                </c:pt>
                <c:pt idx="423">
                  <c:v>376</c:v>
                </c:pt>
                <c:pt idx="424">
                  <c:v>376</c:v>
                </c:pt>
                <c:pt idx="425">
                  <c:v>376</c:v>
                </c:pt>
                <c:pt idx="426">
                  <c:v>376</c:v>
                </c:pt>
                <c:pt idx="427">
                  <c:v>376</c:v>
                </c:pt>
                <c:pt idx="428">
                  <c:v>376</c:v>
                </c:pt>
                <c:pt idx="429">
                  <c:v>377</c:v>
                </c:pt>
                <c:pt idx="430">
                  <c:v>377</c:v>
                </c:pt>
                <c:pt idx="431">
                  <c:v>377</c:v>
                </c:pt>
                <c:pt idx="432">
                  <c:v>377</c:v>
                </c:pt>
                <c:pt idx="433">
                  <c:v>378</c:v>
                </c:pt>
                <c:pt idx="434">
                  <c:v>378</c:v>
                </c:pt>
                <c:pt idx="435">
                  <c:v>378</c:v>
                </c:pt>
                <c:pt idx="436">
                  <c:v>378</c:v>
                </c:pt>
                <c:pt idx="437">
                  <c:v>378</c:v>
                </c:pt>
                <c:pt idx="438">
                  <c:v>379</c:v>
                </c:pt>
                <c:pt idx="439">
                  <c:v>379</c:v>
                </c:pt>
                <c:pt idx="440">
                  <c:v>379</c:v>
                </c:pt>
                <c:pt idx="441">
                  <c:v>379</c:v>
                </c:pt>
                <c:pt idx="442">
                  <c:v>380</c:v>
                </c:pt>
                <c:pt idx="443">
                  <c:v>380</c:v>
                </c:pt>
                <c:pt idx="444">
                  <c:v>380</c:v>
                </c:pt>
                <c:pt idx="445">
                  <c:v>380</c:v>
                </c:pt>
                <c:pt idx="446">
                  <c:v>380</c:v>
                </c:pt>
                <c:pt idx="447">
                  <c:v>380</c:v>
                </c:pt>
                <c:pt idx="448">
                  <c:v>380</c:v>
                </c:pt>
                <c:pt idx="449">
                  <c:v>381</c:v>
                </c:pt>
                <c:pt idx="450">
                  <c:v>381</c:v>
                </c:pt>
                <c:pt idx="451">
                  <c:v>382</c:v>
                </c:pt>
                <c:pt idx="452">
                  <c:v>383</c:v>
                </c:pt>
                <c:pt idx="453">
                  <c:v>383</c:v>
                </c:pt>
                <c:pt idx="454">
                  <c:v>383</c:v>
                </c:pt>
                <c:pt idx="455">
                  <c:v>383</c:v>
                </c:pt>
                <c:pt idx="456">
                  <c:v>384</c:v>
                </c:pt>
                <c:pt idx="457">
                  <c:v>384</c:v>
                </c:pt>
                <c:pt idx="458">
                  <c:v>384</c:v>
                </c:pt>
                <c:pt idx="459">
                  <c:v>384</c:v>
                </c:pt>
                <c:pt idx="460">
                  <c:v>385</c:v>
                </c:pt>
                <c:pt idx="461">
                  <c:v>385</c:v>
                </c:pt>
                <c:pt idx="462">
                  <c:v>385</c:v>
                </c:pt>
                <c:pt idx="463">
                  <c:v>385</c:v>
                </c:pt>
                <c:pt idx="464">
                  <c:v>385</c:v>
                </c:pt>
                <c:pt idx="465">
                  <c:v>385</c:v>
                </c:pt>
                <c:pt idx="466">
                  <c:v>386</c:v>
                </c:pt>
                <c:pt idx="467">
                  <c:v>387</c:v>
                </c:pt>
                <c:pt idx="468">
                  <c:v>387</c:v>
                </c:pt>
                <c:pt idx="469">
                  <c:v>387</c:v>
                </c:pt>
                <c:pt idx="470">
                  <c:v>387</c:v>
                </c:pt>
                <c:pt idx="471">
                  <c:v>387</c:v>
                </c:pt>
                <c:pt idx="472">
                  <c:v>387</c:v>
                </c:pt>
                <c:pt idx="473">
                  <c:v>388</c:v>
                </c:pt>
                <c:pt idx="474">
                  <c:v>388</c:v>
                </c:pt>
                <c:pt idx="475">
                  <c:v>388</c:v>
                </c:pt>
                <c:pt idx="476">
                  <c:v>388</c:v>
                </c:pt>
                <c:pt idx="477">
                  <c:v>389</c:v>
                </c:pt>
                <c:pt idx="478">
                  <c:v>389</c:v>
                </c:pt>
                <c:pt idx="479">
                  <c:v>389</c:v>
                </c:pt>
                <c:pt idx="480">
                  <c:v>389</c:v>
                </c:pt>
                <c:pt idx="481">
                  <c:v>389</c:v>
                </c:pt>
                <c:pt idx="482">
                  <c:v>391</c:v>
                </c:pt>
                <c:pt idx="483">
                  <c:v>390</c:v>
                </c:pt>
                <c:pt idx="484">
                  <c:v>391</c:v>
                </c:pt>
                <c:pt idx="485">
                  <c:v>391</c:v>
                </c:pt>
                <c:pt idx="486">
                  <c:v>391</c:v>
                </c:pt>
                <c:pt idx="487">
                  <c:v>392</c:v>
                </c:pt>
                <c:pt idx="488">
                  <c:v>392</c:v>
                </c:pt>
                <c:pt idx="489">
                  <c:v>392</c:v>
                </c:pt>
                <c:pt idx="490">
                  <c:v>392</c:v>
                </c:pt>
                <c:pt idx="491">
                  <c:v>391</c:v>
                </c:pt>
                <c:pt idx="492">
                  <c:v>391</c:v>
                </c:pt>
                <c:pt idx="493">
                  <c:v>391</c:v>
                </c:pt>
                <c:pt idx="494">
                  <c:v>390</c:v>
                </c:pt>
                <c:pt idx="495">
                  <c:v>390</c:v>
                </c:pt>
                <c:pt idx="496">
                  <c:v>390</c:v>
                </c:pt>
                <c:pt idx="497">
                  <c:v>390</c:v>
                </c:pt>
                <c:pt idx="498">
                  <c:v>389</c:v>
                </c:pt>
                <c:pt idx="499">
                  <c:v>389</c:v>
                </c:pt>
                <c:pt idx="500">
                  <c:v>389</c:v>
                </c:pt>
                <c:pt idx="501">
                  <c:v>388</c:v>
                </c:pt>
                <c:pt idx="502">
                  <c:v>387</c:v>
                </c:pt>
                <c:pt idx="503">
                  <c:v>387</c:v>
                </c:pt>
                <c:pt idx="504">
                  <c:v>387</c:v>
                </c:pt>
                <c:pt idx="505">
                  <c:v>387</c:v>
                </c:pt>
                <c:pt idx="506">
                  <c:v>386</c:v>
                </c:pt>
                <c:pt idx="507">
                  <c:v>386</c:v>
                </c:pt>
                <c:pt idx="508">
                  <c:v>386</c:v>
                </c:pt>
                <c:pt idx="509">
                  <c:v>385</c:v>
                </c:pt>
                <c:pt idx="510">
                  <c:v>385</c:v>
                </c:pt>
                <c:pt idx="511">
                  <c:v>385</c:v>
                </c:pt>
                <c:pt idx="512">
                  <c:v>385</c:v>
                </c:pt>
                <c:pt idx="513">
                  <c:v>384</c:v>
                </c:pt>
                <c:pt idx="514">
                  <c:v>384</c:v>
                </c:pt>
                <c:pt idx="515">
                  <c:v>384</c:v>
                </c:pt>
                <c:pt idx="516">
                  <c:v>383</c:v>
                </c:pt>
                <c:pt idx="517">
                  <c:v>383</c:v>
                </c:pt>
                <c:pt idx="518">
                  <c:v>383</c:v>
                </c:pt>
                <c:pt idx="519">
                  <c:v>382</c:v>
                </c:pt>
                <c:pt idx="520">
                  <c:v>381</c:v>
                </c:pt>
                <c:pt idx="521">
                  <c:v>381</c:v>
                </c:pt>
                <c:pt idx="522">
                  <c:v>392</c:v>
                </c:pt>
                <c:pt idx="523">
                  <c:v>382</c:v>
                </c:pt>
                <c:pt idx="524">
                  <c:v/>
                </c:pt>
                <c:pt idx="525">
                  <c:v/>
                </c:pt>
                <c:pt idx="526">
                  <c:v/>
                </c:pt>
                <c:pt idx="527">
                  <c:v/>
                </c:pt>
                <c:pt idx="528">
                  <c:v/>
                </c:pt>
                <c:pt idx="529">
                  <c:v/>
                </c:pt>
                <c:pt idx="530">
                  <c:v/>
                </c:pt>
                <c:pt idx="531">
                  <c:v/>
                </c:pt>
                <c:pt idx="532">
                  <c:v/>
                </c:pt>
                <c:pt idx="533">
                  <c:v/>
                </c:pt>
                <c:pt idx="534">
                  <c:v/>
                </c:pt>
                <c:pt idx="535">
                  <c:v/>
                </c:pt>
                <c:pt idx="536">
                  <c:v/>
                </c:pt>
                <c:pt idx="537">
                  <c:v/>
                </c:pt>
                <c:pt idx="538">
                  <c:v/>
                </c:pt>
                <c:pt idx="539">
                  <c:v/>
                </c:pt>
                <c:pt idx="540">
                  <c:v/>
                </c:pt>
                <c:pt idx="541">
                  <c:v/>
                </c:pt>
                <c:pt idx="542">
                  <c:v/>
                </c:pt>
                <c:pt idx="543">
                  <c:v/>
                </c:pt>
                <c:pt idx="544">
                  <c:v/>
                </c:pt>
                <c:pt idx="545">
                  <c:v/>
                </c:pt>
                <c:pt idx="546">
                  <c:v/>
                </c:pt>
                <c:pt idx="547">
                  <c:v/>
                </c:pt>
                <c:pt idx="548">
                  <c:v/>
                </c:pt>
                <c:pt idx="549">
                  <c:v/>
                </c:pt>
                <c:pt idx="550">
                  <c:v/>
                </c:pt>
                <c:pt idx="551">
                  <c:v/>
                </c:pt>
                <c:pt idx="552">
                  <c:v/>
                </c:pt>
                <c:pt idx="553">
                  <c:v/>
                </c:pt>
                <c:pt idx="554">
                  <c:v/>
                </c:pt>
                <c:pt idx="555">
                  <c:v/>
                </c:pt>
                <c:pt idx="556">
                  <c:v/>
                </c:pt>
                <c:pt idx="557">
                  <c:v/>
                </c:pt>
                <c:pt idx="558">
                  <c:v/>
                </c:pt>
                <c:pt idx="559">
                  <c:v/>
                </c:pt>
                <c:pt idx="560">
                  <c:v/>
                </c:pt>
                <c:pt idx="561">
                  <c:v/>
                </c:pt>
                <c:pt idx="562">
                  <c:v/>
                </c:pt>
                <c:pt idx="563">
                  <c:v/>
                </c:pt>
                <c:pt idx="564">
                  <c:v/>
                </c:pt>
                <c:pt idx="565">
                  <c:v/>
                </c:pt>
                <c:pt idx="566">
                  <c:v/>
                </c:pt>
                <c:pt idx="567">
                  <c:v/>
                </c:pt>
                <c:pt idx="568">
                  <c:v/>
                </c:pt>
                <c:pt idx="569">
                  <c:v/>
                </c:pt>
                <c:pt idx="570">
                  <c:v/>
                </c:pt>
                <c:pt idx="571">
                  <c:v/>
                </c:pt>
                <c:pt idx="572">
                  <c:v/>
                </c:pt>
                <c:pt idx="573">
                  <c:v/>
                </c:pt>
                <c:pt idx="574">
                  <c:v/>
                </c:pt>
                <c:pt idx="575">
                  <c:v/>
                </c:pt>
                <c:pt idx="576">
                  <c:v/>
                </c:pt>
                <c:pt idx="577">
                  <c:v/>
                </c:pt>
                <c:pt idx="578">
                  <c:v/>
                </c:pt>
                <c:pt idx="579">
                  <c:v/>
                </c:pt>
                <c:pt idx="580">
                  <c:v/>
                </c:pt>
                <c:pt idx="581">
                  <c:v/>
                </c:pt>
                <c:pt idx="582">
                  <c:v/>
                </c:pt>
                <c:pt idx="583">
                  <c:v/>
                </c:pt>
                <c:pt idx="584">
                  <c:v/>
                </c:pt>
                <c:pt idx="585">
                  <c:v/>
                </c:pt>
                <c:pt idx="586">
                  <c:v/>
                </c:pt>
                <c:pt idx="587">
                  <c:v/>
                </c:pt>
                <c:pt idx="588">
                  <c:v/>
                </c:pt>
                <c:pt idx="589">
                  <c:v/>
                </c:pt>
                <c:pt idx="590">
                  <c:v/>
                </c:pt>
                <c:pt idx="591">
                  <c:v/>
                </c:pt>
                <c:pt idx="592">
                  <c:v/>
                </c:pt>
                <c:pt idx="593">
                  <c:v/>
                </c:pt>
                <c:pt idx="594">
                  <c:v/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ex4_D50_heatTemp2</c:v>
                </c:pt>
              </c:strCache>
            </c:strRef>
          </c:tx>
          <c:marker>
            <c:symbol val="none"/>
            <c:size val="7"/>
          </c:marker>
          <c:val>
            <c:numRef>
              <c:f>Sheet1!$C$2:$C$595</c:f>
              <c:numCache>
                <c:formatCode>General</c:formatCode>
                <c:ptCount val="595"/>
                <c:pt idx="0">
                  <c:v>201</c:v>
                </c:pt>
                <c:pt idx="1">
                  <c:v>201</c:v>
                </c:pt>
                <c:pt idx="2">
                  <c:v>202</c:v>
                </c:pt>
                <c:pt idx="3">
                  <c:v>202</c:v>
                </c:pt>
                <c:pt idx="4">
                  <c:v>202</c:v>
                </c:pt>
                <c:pt idx="5">
                  <c:v>202</c:v>
                </c:pt>
                <c:pt idx="6">
                  <c:v>203</c:v>
                </c:pt>
                <c:pt idx="7">
                  <c:v>204</c:v>
                </c:pt>
                <c:pt idx="8">
                  <c:v>204</c:v>
                </c:pt>
                <c:pt idx="9">
                  <c:v>206</c:v>
                </c:pt>
                <c:pt idx="10">
                  <c:v>206</c:v>
                </c:pt>
                <c:pt idx="11">
                  <c:v>207</c:v>
                </c:pt>
                <c:pt idx="12">
                  <c:v>208</c:v>
                </c:pt>
                <c:pt idx="13">
                  <c:v>208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209</c:v>
                </c:pt>
                <c:pt idx="18">
                  <c:v>210</c:v>
                </c:pt>
                <c:pt idx="19">
                  <c:v>211</c:v>
                </c:pt>
                <c:pt idx="20">
                  <c:v>211</c:v>
                </c:pt>
                <c:pt idx="21">
                  <c:v>212</c:v>
                </c:pt>
                <c:pt idx="22">
                  <c:v>212</c:v>
                </c:pt>
                <c:pt idx="23">
                  <c:v>213</c:v>
                </c:pt>
                <c:pt idx="24">
                  <c:v>213</c:v>
                </c:pt>
                <c:pt idx="25">
                  <c:v>214</c:v>
                </c:pt>
                <c:pt idx="26">
                  <c:v>214</c:v>
                </c:pt>
                <c:pt idx="27">
                  <c:v>215</c:v>
                </c:pt>
                <c:pt idx="28">
                  <c:v>215</c:v>
                </c:pt>
                <c:pt idx="29">
                  <c:v>216</c:v>
                </c:pt>
                <c:pt idx="30">
                  <c:v>216</c:v>
                </c:pt>
                <c:pt idx="31">
                  <c:v>216</c:v>
                </c:pt>
                <c:pt idx="32">
                  <c:v>216</c:v>
                </c:pt>
                <c:pt idx="33">
                  <c:v>217</c:v>
                </c:pt>
                <c:pt idx="34">
                  <c:v>218</c:v>
                </c:pt>
                <c:pt idx="35">
                  <c:v>218</c:v>
                </c:pt>
                <c:pt idx="36">
                  <c:v>219</c:v>
                </c:pt>
                <c:pt idx="37">
                  <c:v>219</c:v>
                </c:pt>
                <c:pt idx="38">
                  <c:v>219</c:v>
                </c:pt>
                <c:pt idx="39">
                  <c:v>220</c:v>
                </c:pt>
                <c:pt idx="40">
                  <c:v>220</c:v>
                </c:pt>
                <c:pt idx="41">
                  <c:v>220</c:v>
                </c:pt>
                <c:pt idx="42">
                  <c:v>220</c:v>
                </c:pt>
                <c:pt idx="43">
                  <c:v>220</c:v>
                </c:pt>
                <c:pt idx="44">
                  <c:v>220</c:v>
                </c:pt>
                <c:pt idx="45">
                  <c:v>221</c:v>
                </c:pt>
                <c:pt idx="46">
                  <c:v>221</c:v>
                </c:pt>
                <c:pt idx="47">
                  <c:v>222</c:v>
                </c:pt>
                <c:pt idx="48">
                  <c:v>222</c:v>
                </c:pt>
                <c:pt idx="49">
                  <c:v>222</c:v>
                </c:pt>
                <c:pt idx="50">
                  <c:v>222</c:v>
                </c:pt>
                <c:pt idx="51">
                  <c:v>222</c:v>
                </c:pt>
                <c:pt idx="52">
                  <c:v>223</c:v>
                </c:pt>
                <c:pt idx="53">
                  <c:v>223</c:v>
                </c:pt>
                <c:pt idx="54">
                  <c:v>224</c:v>
                </c:pt>
                <c:pt idx="55">
                  <c:v>224</c:v>
                </c:pt>
                <c:pt idx="56">
                  <c:v>225</c:v>
                </c:pt>
                <c:pt idx="57">
                  <c:v>225</c:v>
                </c:pt>
                <c:pt idx="58">
                  <c:v>226</c:v>
                </c:pt>
                <c:pt idx="59">
                  <c:v>226</c:v>
                </c:pt>
                <c:pt idx="60">
                  <c:v>225</c:v>
                </c:pt>
                <c:pt idx="61">
                  <c:v>227</c:v>
                </c:pt>
                <c:pt idx="62">
                  <c:v>227</c:v>
                </c:pt>
                <c:pt idx="63">
                  <c:v>227</c:v>
                </c:pt>
                <c:pt idx="64">
                  <c:v>229</c:v>
                </c:pt>
                <c:pt idx="65">
                  <c:v>228</c:v>
                </c:pt>
                <c:pt idx="66">
                  <c:v>228</c:v>
                </c:pt>
                <c:pt idx="67">
                  <c:v>228</c:v>
                </c:pt>
                <c:pt idx="68">
                  <c:v>229</c:v>
                </c:pt>
                <c:pt idx="69">
                  <c:v>229</c:v>
                </c:pt>
                <c:pt idx="70">
                  <c:v>230</c:v>
                </c:pt>
                <c:pt idx="71">
                  <c:v>231</c:v>
                </c:pt>
                <c:pt idx="72">
                  <c:v>231</c:v>
                </c:pt>
                <c:pt idx="73">
                  <c:v>231</c:v>
                </c:pt>
                <c:pt idx="74">
                  <c:v>232</c:v>
                </c:pt>
                <c:pt idx="75">
                  <c:v>232</c:v>
                </c:pt>
                <c:pt idx="76">
                  <c:v>232</c:v>
                </c:pt>
                <c:pt idx="77">
                  <c:v>233</c:v>
                </c:pt>
                <c:pt idx="78">
                  <c:v>233</c:v>
                </c:pt>
                <c:pt idx="79">
                  <c:v>233</c:v>
                </c:pt>
                <c:pt idx="80">
                  <c:v>234</c:v>
                </c:pt>
                <c:pt idx="81">
                  <c:v>234</c:v>
                </c:pt>
                <c:pt idx="82">
                  <c:v>234</c:v>
                </c:pt>
                <c:pt idx="83">
                  <c:v>235</c:v>
                </c:pt>
                <c:pt idx="84">
                  <c:v>235</c:v>
                </c:pt>
                <c:pt idx="85">
                  <c:v>236</c:v>
                </c:pt>
                <c:pt idx="86">
                  <c:v>236</c:v>
                </c:pt>
                <c:pt idx="87">
                  <c:v>236</c:v>
                </c:pt>
                <c:pt idx="88">
                  <c:v>236</c:v>
                </c:pt>
                <c:pt idx="89">
                  <c:v>237</c:v>
                </c:pt>
                <c:pt idx="90">
                  <c:v>238</c:v>
                </c:pt>
                <c:pt idx="91">
                  <c:v>238</c:v>
                </c:pt>
                <c:pt idx="92">
                  <c:v>238</c:v>
                </c:pt>
                <c:pt idx="93">
                  <c:v>239</c:v>
                </c:pt>
                <c:pt idx="94">
                  <c:v>239</c:v>
                </c:pt>
                <c:pt idx="95">
                  <c:v>239</c:v>
                </c:pt>
                <c:pt idx="96">
                  <c:v>240</c:v>
                </c:pt>
                <c:pt idx="97">
                  <c:v>240</c:v>
                </c:pt>
                <c:pt idx="98">
                  <c:v>241</c:v>
                </c:pt>
                <c:pt idx="99">
                  <c:v>241</c:v>
                </c:pt>
                <c:pt idx="100">
                  <c:v>242</c:v>
                </c:pt>
                <c:pt idx="101">
                  <c:v>242</c:v>
                </c:pt>
                <c:pt idx="102">
                  <c:v>243</c:v>
                </c:pt>
                <c:pt idx="103">
                  <c:v>243</c:v>
                </c:pt>
                <c:pt idx="104">
                  <c:v>243</c:v>
                </c:pt>
                <c:pt idx="105">
                  <c:v>244</c:v>
                </c:pt>
                <c:pt idx="106">
                  <c:v>244</c:v>
                </c:pt>
                <c:pt idx="107">
                  <c:v>244</c:v>
                </c:pt>
                <c:pt idx="108">
                  <c:v>245</c:v>
                </c:pt>
                <c:pt idx="109">
                  <c:v>245</c:v>
                </c:pt>
                <c:pt idx="110">
                  <c:v>246</c:v>
                </c:pt>
                <c:pt idx="111">
                  <c:v>246</c:v>
                </c:pt>
                <c:pt idx="112">
                  <c:v>246</c:v>
                </c:pt>
                <c:pt idx="113">
                  <c:v>246</c:v>
                </c:pt>
                <c:pt idx="114">
                  <c:v>247</c:v>
                </c:pt>
                <c:pt idx="115">
                  <c:v>247</c:v>
                </c:pt>
                <c:pt idx="116">
                  <c:v>247</c:v>
                </c:pt>
                <c:pt idx="117">
                  <c:v>248</c:v>
                </c:pt>
                <c:pt idx="118">
                  <c:v>248</c:v>
                </c:pt>
                <c:pt idx="119">
                  <c:v>249</c:v>
                </c:pt>
                <c:pt idx="120">
                  <c:v>249</c:v>
                </c:pt>
                <c:pt idx="121">
                  <c:v>249</c:v>
                </c:pt>
                <c:pt idx="122">
                  <c:v>250</c:v>
                </c:pt>
                <c:pt idx="123">
                  <c:v>250</c:v>
                </c:pt>
                <c:pt idx="124">
                  <c:v>250</c:v>
                </c:pt>
                <c:pt idx="125">
                  <c:v>251</c:v>
                </c:pt>
                <c:pt idx="126">
                  <c:v>252</c:v>
                </c:pt>
                <c:pt idx="127">
                  <c:v>252</c:v>
                </c:pt>
                <c:pt idx="128">
                  <c:v>252</c:v>
                </c:pt>
                <c:pt idx="129">
                  <c:v>252</c:v>
                </c:pt>
                <c:pt idx="130">
                  <c:v>252</c:v>
                </c:pt>
                <c:pt idx="131">
                  <c:v>253</c:v>
                </c:pt>
                <c:pt idx="132">
                  <c:v>253</c:v>
                </c:pt>
                <c:pt idx="133">
                  <c:v>254</c:v>
                </c:pt>
                <c:pt idx="134">
                  <c:v>254</c:v>
                </c:pt>
                <c:pt idx="135">
                  <c:v>254</c:v>
                </c:pt>
                <c:pt idx="136">
                  <c:v>255</c:v>
                </c:pt>
                <c:pt idx="137">
                  <c:v>255</c:v>
                </c:pt>
                <c:pt idx="138">
                  <c:v>255</c:v>
                </c:pt>
                <c:pt idx="139">
                  <c:v>255</c:v>
                </c:pt>
                <c:pt idx="140">
                  <c:v>256</c:v>
                </c:pt>
                <c:pt idx="141">
                  <c:v>257</c:v>
                </c:pt>
                <c:pt idx="142">
                  <c:v>257</c:v>
                </c:pt>
                <c:pt idx="143">
                  <c:v>257</c:v>
                </c:pt>
                <c:pt idx="144">
                  <c:v>258</c:v>
                </c:pt>
                <c:pt idx="145">
                  <c:v>258</c:v>
                </c:pt>
                <c:pt idx="146">
                  <c:v>258</c:v>
                </c:pt>
                <c:pt idx="147">
                  <c:v>258</c:v>
                </c:pt>
                <c:pt idx="148">
                  <c:v>259</c:v>
                </c:pt>
                <c:pt idx="149">
                  <c:v>259</c:v>
                </c:pt>
                <c:pt idx="150">
                  <c:v>260</c:v>
                </c:pt>
                <c:pt idx="151">
                  <c:v>260</c:v>
                </c:pt>
                <c:pt idx="152">
                  <c:v>260</c:v>
                </c:pt>
                <c:pt idx="153">
                  <c:v>261</c:v>
                </c:pt>
                <c:pt idx="154">
                  <c:v>261</c:v>
                </c:pt>
                <c:pt idx="155">
                  <c:v>262</c:v>
                </c:pt>
                <c:pt idx="156">
                  <c:v>262</c:v>
                </c:pt>
                <c:pt idx="157">
                  <c:v>263</c:v>
                </c:pt>
                <c:pt idx="158">
                  <c:v>263</c:v>
                </c:pt>
                <c:pt idx="159">
                  <c:v>264</c:v>
                </c:pt>
                <c:pt idx="160">
                  <c:v>263</c:v>
                </c:pt>
                <c:pt idx="161">
                  <c:v>264</c:v>
                </c:pt>
                <c:pt idx="162">
                  <c:v>264</c:v>
                </c:pt>
                <c:pt idx="163">
                  <c:v>265</c:v>
                </c:pt>
                <c:pt idx="164">
                  <c:v>266</c:v>
                </c:pt>
                <c:pt idx="165">
                  <c:v>266</c:v>
                </c:pt>
                <c:pt idx="166">
                  <c:v>266</c:v>
                </c:pt>
                <c:pt idx="167">
                  <c:v>266</c:v>
                </c:pt>
                <c:pt idx="168">
                  <c:v>267</c:v>
                </c:pt>
                <c:pt idx="169">
                  <c:v>267</c:v>
                </c:pt>
                <c:pt idx="170">
                  <c:v>268</c:v>
                </c:pt>
                <c:pt idx="171">
                  <c:v>268</c:v>
                </c:pt>
                <c:pt idx="172">
                  <c:v>268</c:v>
                </c:pt>
                <c:pt idx="173">
                  <c:v>269</c:v>
                </c:pt>
                <c:pt idx="174">
                  <c:v>269</c:v>
                </c:pt>
                <c:pt idx="175">
                  <c:v>269</c:v>
                </c:pt>
                <c:pt idx="176">
                  <c:v>270</c:v>
                </c:pt>
                <c:pt idx="177">
                  <c:v>271</c:v>
                </c:pt>
                <c:pt idx="178">
                  <c:v>271</c:v>
                </c:pt>
                <c:pt idx="179">
                  <c:v>271</c:v>
                </c:pt>
                <c:pt idx="180">
                  <c:v>271</c:v>
                </c:pt>
                <c:pt idx="181">
                  <c:v>272</c:v>
                </c:pt>
                <c:pt idx="182">
                  <c:v>272</c:v>
                </c:pt>
                <c:pt idx="183">
                  <c:v>272</c:v>
                </c:pt>
                <c:pt idx="184">
                  <c:v>273</c:v>
                </c:pt>
                <c:pt idx="185">
                  <c:v>273</c:v>
                </c:pt>
                <c:pt idx="186">
                  <c:v>273</c:v>
                </c:pt>
                <c:pt idx="187">
                  <c:v>274</c:v>
                </c:pt>
                <c:pt idx="188">
                  <c:v>274</c:v>
                </c:pt>
                <c:pt idx="189">
                  <c:v>275</c:v>
                </c:pt>
                <c:pt idx="190">
                  <c:v>275</c:v>
                </c:pt>
                <c:pt idx="191">
                  <c:v>276</c:v>
                </c:pt>
                <c:pt idx="192">
                  <c:v>276</c:v>
                </c:pt>
                <c:pt idx="193">
                  <c:v>276</c:v>
                </c:pt>
                <c:pt idx="194">
                  <c:v>277</c:v>
                </c:pt>
                <c:pt idx="195">
                  <c:v>277</c:v>
                </c:pt>
                <c:pt idx="196">
                  <c:v>277</c:v>
                </c:pt>
                <c:pt idx="197">
                  <c:v>278</c:v>
                </c:pt>
                <c:pt idx="198">
                  <c:v>278</c:v>
                </c:pt>
                <c:pt idx="199">
                  <c:v>279</c:v>
                </c:pt>
                <c:pt idx="200">
                  <c:v>279</c:v>
                </c:pt>
                <c:pt idx="201">
                  <c:v>279</c:v>
                </c:pt>
                <c:pt idx="202">
                  <c:v>279</c:v>
                </c:pt>
                <c:pt idx="203">
                  <c:v>279</c:v>
                </c:pt>
                <c:pt idx="204">
                  <c:v>280</c:v>
                </c:pt>
                <c:pt idx="205">
                  <c:v>280</c:v>
                </c:pt>
                <c:pt idx="206">
                  <c:v>281</c:v>
                </c:pt>
                <c:pt idx="207">
                  <c:v>281</c:v>
                </c:pt>
                <c:pt idx="208">
                  <c:v>282</c:v>
                </c:pt>
                <c:pt idx="209">
                  <c:v>281</c:v>
                </c:pt>
                <c:pt idx="210">
                  <c:v>281</c:v>
                </c:pt>
                <c:pt idx="211">
                  <c:v>282</c:v>
                </c:pt>
                <c:pt idx="212">
                  <c:v>282</c:v>
                </c:pt>
                <c:pt idx="213">
                  <c:v>283</c:v>
                </c:pt>
                <c:pt idx="214">
                  <c:v>283</c:v>
                </c:pt>
                <c:pt idx="215">
                  <c:v>284</c:v>
                </c:pt>
                <c:pt idx="216">
                  <c:v>285</c:v>
                </c:pt>
                <c:pt idx="217">
                  <c:v>285</c:v>
                </c:pt>
                <c:pt idx="218">
                  <c:v>285</c:v>
                </c:pt>
                <c:pt idx="219">
                  <c:v>285</c:v>
                </c:pt>
                <c:pt idx="220">
                  <c:v>286</c:v>
                </c:pt>
                <c:pt idx="221">
                  <c:v>286</c:v>
                </c:pt>
                <c:pt idx="222">
                  <c:v>286</c:v>
                </c:pt>
                <c:pt idx="223">
                  <c:v>287</c:v>
                </c:pt>
                <c:pt idx="224">
                  <c:v>287</c:v>
                </c:pt>
                <c:pt idx="225">
                  <c:v>287</c:v>
                </c:pt>
                <c:pt idx="226">
                  <c:v>288</c:v>
                </c:pt>
                <c:pt idx="227">
                  <c:v>288</c:v>
                </c:pt>
                <c:pt idx="228">
                  <c:v>288</c:v>
                </c:pt>
                <c:pt idx="229">
                  <c:v>289</c:v>
                </c:pt>
                <c:pt idx="230">
                  <c:v>289</c:v>
                </c:pt>
                <c:pt idx="231">
                  <c:v>290</c:v>
                </c:pt>
                <c:pt idx="232">
                  <c:v>290</c:v>
                </c:pt>
                <c:pt idx="233">
                  <c:v>291</c:v>
                </c:pt>
                <c:pt idx="234">
                  <c:v>291</c:v>
                </c:pt>
                <c:pt idx="235">
                  <c:v>291</c:v>
                </c:pt>
                <c:pt idx="236">
                  <c:v>291</c:v>
                </c:pt>
                <c:pt idx="237">
                  <c:v>291</c:v>
                </c:pt>
                <c:pt idx="238">
                  <c:v>292</c:v>
                </c:pt>
                <c:pt idx="239">
                  <c:v>293</c:v>
                </c:pt>
                <c:pt idx="240">
                  <c:v>293</c:v>
                </c:pt>
                <c:pt idx="241">
                  <c:v>294</c:v>
                </c:pt>
                <c:pt idx="242">
                  <c:v>294</c:v>
                </c:pt>
                <c:pt idx="243">
                  <c:v>294</c:v>
                </c:pt>
                <c:pt idx="244">
                  <c:v>295</c:v>
                </c:pt>
                <c:pt idx="245">
                  <c:v>295</c:v>
                </c:pt>
                <c:pt idx="246">
                  <c:v>295</c:v>
                </c:pt>
                <c:pt idx="247">
                  <c:v>296</c:v>
                </c:pt>
                <c:pt idx="248">
                  <c:v>296</c:v>
                </c:pt>
                <c:pt idx="249">
                  <c:v>296</c:v>
                </c:pt>
                <c:pt idx="250">
                  <c:v>296</c:v>
                </c:pt>
                <c:pt idx="251">
                  <c:v>297</c:v>
                </c:pt>
                <c:pt idx="252">
                  <c:v>297</c:v>
                </c:pt>
                <c:pt idx="253">
                  <c:v>298</c:v>
                </c:pt>
                <c:pt idx="254">
                  <c:v>298</c:v>
                </c:pt>
                <c:pt idx="255">
                  <c:v>298</c:v>
                </c:pt>
                <c:pt idx="256">
                  <c:v>298</c:v>
                </c:pt>
                <c:pt idx="257">
                  <c:v>299</c:v>
                </c:pt>
                <c:pt idx="258">
                  <c:v>299</c:v>
                </c:pt>
                <c:pt idx="259">
                  <c:v>299</c:v>
                </c:pt>
                <c:pt idx="260">
                  <c:v>300</c:v>
                </c:pt>
                <c:pt idx="261">
                  <c:v>300</c:v>
                </c:pt>
                <c:pt idx="262">
                  <c:v>300</c:v>
                </c:pt>
                <c:pt idx="263">
                  <c:v>300</c:v>
                </c:pt>
                <c:pt idx="264">
                  <c:v>301</c:v>
                </c:pt>
                <c:pt idx="265">
                  <c:v>301</c:v>
                </c:pt>
                <c:pt idx="266">
                  <c:v>301</c:v>
                </c:pt>
                <c:pt idx="267">
                  <c:v>302</c:v>
                </c:pt>
                <c:pt idx="268">
                  <c:v>302</c:v>
                </c:pt>
                <c:pt idx="269">
                  <c:v>303</c:v>
                </c:pt>
                <c:pt idx="270">
                  <c:v>303</c:v>
                </c:pt>
                <c:pt idx="271">
                  <c:v>304</c:v>
                </c:pt>
                <c:pt idx="272">
                  <c:v>304</c:v>
                </c:pt>
                <c:pt idx="273">
                  <c:v>305</c:v>
                </c:pt>
                <c:pt idx="274">
                  <c:v>305</c:v>
                </c:pt>
                <c:pt idx="275">
                  <c:v>305</c:v>
                </c:pt>
                <c:pt idx="276">
                  <c:v>306</c:v>
                </c:pt>
                <c:pt idx="277">
                  <c:v>306</c:v>
                </c:pt>
                <c:pt idx="278">
                  <c:v>306</c:v>
                </c:pt>
                <c:pt idx="279">
                  <c:v>307</c:v>
                </c:pt>
                <c:pt idx="280">
                  <c:v>307</c:v>
                </c:pt>
                <c:pt idx="281">
                  <c:v>307</c:v>
                </c:pt>
                <c:pt idx="282">
                  <c:v>308</c:v>
                </c:pt>
                <c:pt idx="283">
                  <c:v>307</c:v>
                </c:pt>
                <c:pt idx="284">
                  <c:v>308</c:v>
                </c:pt>
                <c:pt idx="285">
                  <c:v>308</c:v>
                </c:pt>
                <c:pt idx="286">
                  <c:v>309</c:v>
                </c:pt>
                <c:pt idx="287">
                  <c:v>309</c:v>
                </c:pt>
                <c:pt idx="288">
                  <c:v>309</c:v>
                </c:pt>
                <c:pt idx="289">
                  <c:v>310</c:v>
                </c:pt>
                <c:pt idx="290">
                  <c:v>310</c:v>
                </c:pt>
                <c:pt idx="291">
                  <c:v>310</c:v>
                </c:pt>
                <c:pt idx="292">
                  <c:v>311</c:v>
                </c:pt>
                <c:pt idx="293">
                  <c:v>311</c:v>
                </c:pt>
                <c:pt idx="294">
                  <c:v>311</c:v>
                </c:pt>
                <c:pt idx="295">
                  <c:v>312</c:v>
                </c:pt>
                <c:pt idx="296">
                  <c:v>312</c:v>
                </c:pt>
                <c:pt idx="297">
                  <c:v>312</c:v>
                </c:pt>
                <c:pt idx="298">
                  <c:v>313</c:v>
                </c:pt>
                <c:pt idx="299">
                  <c:v>313</c:v>
                </c:pt>
                <c:pt idx="300">
                  <c:v>313</c:v>
                </c:pt>
                <c:pt idx="301">
                  <c:v>314</c:v>
                </c:pt>
                <c:pt idx="302">
                  <c:v>314</c:v>
                </c:pt>
                <c:pt idx="303">
                  <c:v>314</c:v>
                </c:pt>
                <c:pt idx="304">
                  <c:v>314</c:v>
                </c:pt>
                <c:pt idx="305">
                  <c:v>315</c:v>
                </c:pt>
                <c:pt idx="306">
                  <c:v>315</c:v>
                </c:pt>
                <c:pt idx="307">
                  <c:v>315</c:v>
                </c:pt>
                <c:pt idx="308">
                  <c:v>315</c:v>
                </c:pt>
                <c:pt idx="309">
                  <c:v>316</c:v>
                </c:pt>
                <c:pt idx="310">
                  <c:v>317</c:v>
                </c:pt>
                <c:pt idx="311">
                  <c:v>317</c:v>
                </c:pt>
                <c:pt idx="312">
                  <c:v>317</c:v>
                </c:pt>
                <c:pt idx="313">
                  <c:v>318</c:v>
                </c:pt>
                <c:pt idx="314">
                  <c:v>318</c:v>
                </c:pt>
                <c:pt idx="315">
                  <c:v>318</c:v>
                </c:pt>
                <c:pt idx="316">
                  <c:v>319</c:v>
                </c:pt>
                <c:pt idx="317">
                  <c:v>319</c:v>
                </c:pt>
                <c:pt idx="318">
                  <c:v>319</c:v>
                </c:pt>
                <c:pt idx="319">
                  <c:v>319</c:v>
                </c:pt>
                <c:pt idx="320">
                  <c:v>320</c:v>
                </c:pt>
                <c:pt idx="321">
                  <c:v>320</c:v>
                </c:pt>
                <c:pt idx="322">
                  <c:v>320</c:v>
                </c:pt>
                <c:pt idx="323">
                  <c:v>320</c:v>
                </c:pt>
                <c:pt idx="324">
                  <c:v>320</c:v>
                </c:pt>
                <c:pt idx="325">
                  <c:v>321</c:v>
                </c:pt>
                <c:pt idx="326">
                  <c:v>321</c:v>
                </c:pt>
                <c:pt idx="327">
                  <c:v>321</c:v>
                </c:pt>
                <c:pt idx="328">
                  <c:v>321</c:v>
                </c:pt>
                <c:pt idx="329">
                  <c:v>321</c:v>
                </c:pt>
                <c:pt idx="330">
                  <c:v>322</c:v>
                </c:pt>
                <c:pt idx="331">
                  <c:v>322</c:v>
                </c:pt>
                <c:pt idx="332">
                  <c:v>322</c:v>
                </c:pt>
                <c:pt idx="333">
                  <c:v>323</c:v>
                </c:pt>
                <c:pt idx="334">
                  <c:v>323</c:v>
                </c:pt>
                <c:pt idx="335">
                  <c:v>323</c:v>
                </c:pt>
                <c:pt idx="336">
                  <c:v>323</c:v>
                </c:pt>
                <c:pt idx="337">
                  <c:v>324</c:v>
                </c:pt>
                <c:pt idx="338">
                  <c:v>324</c:v>
                </c:pt>
                <c:pt idx="339">
                  <c:v>324</c:v>
                </c:pt>
                <c:pt idx="340">
                  <c:v>324</c:v>
                </c:pt>
                <c:pt idx="341">
                  <c:v>325</c:v>
                </c:pt>
                <c:pt idx="342">
                  <c:v>325</c:v>
                </c:pt>
                <c:pt idx="343">
                  <c:v>325</c:v>
                </c:pt>
                <c:pt idx="344">
                  <c:v>325</c:v>
                </c:pt>
                <c:pt idx="345">
                  <c:v>326</c:v>
                </c:pt>
                <c:pt idx="346">
                  <c:v>327</c:v>
                </c:pt>
                <c:pt idx="347">
                  <c:v>327</c:v>
                </c:pt>
                <c:pt idx="348">
                  <c:v>327</c:v>
                </c:pt>
                <c:pt idx="349">
                  <c:v>327</c:v>
                </c:pt>
                <c:pt idx="350">
                  <c:v>328</c:v>
                </c:pt>
                <c:pt idx="351">
                  <c:v>328</c:v>
                </c:pt>
                <c:pt idx="352">
                  <c:v>328</c:v>
                </c:pt>
                <c:pt idx="353">
                  <c:v>328</c:v>
                </c:pt>
                <c:pt idx="354">
                  <c:v>329</c:v>
                </c:pt>
                <c:pt idx="355">
                  <c:v>329</c:v>
                </c:pt>
                <c:pt idx="356">
                  <c:v>329</c:v>
                </c:pt>
                <c:pt idx="357">
                  <c:v>330</c:v>
                </c:pt>
                <c:pt idx="358">
                  <c:v>331</c:v>
                </c:pt>
                <c:pt idx="359">
                  <c:v>331</c:v>
                </c:pt>
                <c:pt idx="360">
                  <c:v>331</c:v>
                </c:pt>
                <c:pt idx="361">
                  <c:v>331</c:v>
                </c:pt>
                <c:pt idx="362">
                  <c:v>331</c:v>
                </c:pt>
                <c:pt idx="363">
                  <c:v>332</c:v>
                </c:pt>
                <c:pt idx="364">
                  <c:v>331</c:v>
                </c:pt>
                <c:pt idx="365">
                  <c:v>332</c:v>
                </c:pt>
                <c:pt idx="366">
                  <c:v>332</c:v>
                </c:pt>
                <c:pt idx="367">
                  <c:v>333</c:v>
                </c:pt>
                <c:pt idx="368">
                  <c:v>333</c:v>
                </c:pt>
                <c:pt idx="369">
                  <c:v>334</c:v>
                </c:pt>
                <c:pt idx="370">
                  <c:v>334</c:v>
                </c:pt>
                <c:pt idx="371">
                  <c:v>334</c:v>
                </c:pt>
                <c:pt idx="372">
                  <c:v>334</c:v>
                </c:pt>
                <c:pt idx="373">
                  <c:v>334</c:v>
                </c:pt>
                <c:pt idx="374">
                  <c:v>335</c:v>
                </c:pt>
                <c:pt idx="375">
                  <c:v>335</c:v>
                </c:pt>
                <c:pt idx="376">
                  <c:v>335</c:v>
                </c:pt>
                <c:pt idx="377">
                  <c:v>336</c:v>
                </c:pt>
                <c:pt idx="378">
                  <c:v>336</c:v>
                </c:pt>
                <c:pt idx="379">
                  <c:v>336</c:v>
                </c:pt>
                <c:pt idx="380">
                  <c:v>336</c:v>
                </c:pt>
                <c:pt idx="381">
                  <c:v>337</c:v>
                </c:pt>
                <c:pt idx="382">
                  <c:v>337</c:v>
                </c:pt>
                <c:pt idx="383">
                  <c:v>337</c:v>
                </c:pt>
                <c:pt idx="384">
                  <c:v>338</c:v>
                </c:pt>
                <c:pt idx="385">
                  <c:v>338</c:v>
                </c:pt>
                <c:pt idx="386">
                  <c:v>339</c:v>
                </c:pt>
                <c:pt idx="387">
                  <c:v>339</c:v>
                </c:pt>
                <c:pt idx="388">
                  <c:v>339</c:v>
                </c:pt>
                <c:pt idx="389">
                  <c:v>339</c:v>
                </c:pt>
                <c:pt idx="390">
                  <c:v>340</c:v>
                </c:pt>
                <c:pt idx="391">
                  <c:v>340</c:v>
                </c:pt>
                <c:pt idx="392">
                  <c:v>341</c:v>
                </c:pt>
                <c:pt idx="393">
                  <c:v>342</c:v>
                </c:pt>
                <c:pt idx="394">
                  <c:v>342</c:v>
                </c:pt>
                <c:pt idx="395">
                  <c:v>343</c:v>
                </c:pt>
                <c:pt idx="396">
                  <c:v>343</c:v>
                </c:pt>
                <c:pt idx="397">
                  <c:v>343</c:v>
                </c:pt>
                <c:pt idx="398">
                  <c:v>344</c:v>
                </c:pt>
                <c:pt idx="399">
                  <c:v>345</c:v>
                </c:pt>
                <c:pt idx="400">
                  <c:v>345</c:v>
                </c:pt>
                <c:pt idx="401">
                  <c:v>345</c:v>
                </c:pt>
                <c:pt idx="402">
                  <c:v>345</c:v>
                </c:pt>
                <c:pt idx="403">
                  <c:v>346</c:v>
                </c:pt>
                <c:pt idx="404">
                  <c:v>346</c:v>
                </c:pt>
                <c:pt idx="405">
                  <c:v>347</c:v>
                </c:pt>
                <c:pt idx="406">
                  <c:v>347</c:v>
                </c:pt>
                <c:pt idx="407">
                  <c:v>347</c:v>
                </c:pt>
                <c:pt idx="408">
                  <c:v>347</c:v>
                </c:pt>
                <c:pt idx="409">
                  <c:v>348</c:v>
                </c:pt>
                <c:pt idx="410">
                  <c:v>349</c:v>
                </c:pt>
                <c:pt idx="411">
                  <c:v>349</c:v>
                </c:pt>
                <c:pt idx="412">
                  <c:v>350</c:v>
                </c:pt>
                <c:pt idx="413">
                  <c:v>350</c:v>
                </c:pt>
                <c:pt idx="414">
                  <c:v>350</c:v>
                </c:pt>
                <c:pt idx="415">
                  <c:v>350</c:v>
                </c:pt>
                <c:pt idx="416">
                  <c:v>350</c:v>
                </c:pt>
                <c:pt idx="417">
                  <c:v>350</c:v>
                </c:pt>
                <c:pt idx="418">
                  <c:v>351</c:v>
                </c:pt>
                <c:pt idx="419">
                  <c:v>352</c:v>
                </c:pt>
                <c:pt idx="420">
                  <c:v>352</c:v>
                </c:pt>
                <c:pt idx="421">
                  <c:v>352</c:v>
                </c:pt>
                <c:pt idx="422">
                  <c:v>353</c:v>
                </c:pt>
                <c:pt idx="423">
                  <c:v>353</c:v>
                </c:pt>
                <c:pt idx="424">
                  <c:v>353</c:v>
                </c:pt>
                <c:pt idx="425">
                  <c:v>354</c:v>
                </c:pt>
                <c:pt idx="426">
                  <c:v>354</c:v>
                </c:pt>
                <c:pt idx="427">
                  <c:v>355</c:v>
                </c:pt>
                <c:pt idx="428">
                  <c:v>355</c:v>
                </c:pt>
                <c:pt idx="429">
                  <c:v>355</c:v>
                </c:pt>
                <c:pt idx="430">
                  <c:v>356</c:v>
                </c:pt>
                <c:pt idx="431">
                  <c:v>356</c:v>
                </c:pt>
                <c:pt idx="432">
                  <c:v>356</c:v>
                </c:pt>
                <c:pt idx="433">
                  <c:v>356</c:v>
                </c:pt>
                <c:pt idx="434">
                  <c:v>357</c:v>
                </c:pt>
                <c:pt idx="435">
                  <c:v>358</c:v>
                </c:pt>
                <c:pt idx="436">
                  <c:v>358</c:v>
                </c:pt>
                <c:pt idx="437">
                  <c:v>358</c:v>
                </c:pt>
                <c:pt idx="438">
                  <c:v>359</c:v>
                </c:pt>
                <c:pt idx="439">
                  <c:v>359</c:v>
                </c:pt>
                <c:pt idx="440">
                  <c:v>359</c:v>
                </c:pt>
                <c:pt idx="441">
                  <c:v>360</c:v>
                </c:pt>
                <c:pt idx="442">
                  <c:v>360</c:v>
                </c:pt>
                <c:pt idx="443">
                  <c:v>360</c:v>
                </c:pt>
                <c:pt idx="444">
                  <c:v>361</c:v>
                </c:pt>
                <c:pt idx="445">
                  <c:v>361</c:v>
                </c:pt>
                <c:pt idx="446">
                  <c:v>362</c:v>
                </c:pt>
                <c:pt idx="447">
                  <c:v>362</c:v>
                </c:pt>
                <c:pt idx="448">
                  <c:v>362</c:v>
                </c:pt>
                <c:pt idx="449">
                  <c:v>363</c:v>
                </c:pt>
                <c:pt idx="450">
                  <c:v>363</c:v>
                </c:pt>
                <c:pt idx="451">
                  <c:v>363</c:v>
                </c:pt>
                <c:pt idx="452">
                  <c:v>363</c:v>
                </c:pt>
                <c:pt idx="453">
                  <c:v>364</c:v>
                </c:pt>
                <c:pt idx="454">
                  <c:v>364</c:v>
                </c:pt>
                <c:pt idx="455">
                  <c:v>365</c:v>
                </c:pt>
                <c:pt idx="456">
                  <c:v>365</c:v>
                </c:pt>
                <c:pt idx="457">
                  <c:v>365</c:v>
                </c:pt>
                <c:pt idx="458">
                  <c:v>366</c:v>
                </c:pt>
                <c:pt idx="459">
                  <c:v>366</c:v>
                </c:pt>
                <c:pt idx="460">
                  <c:v>366</c:v>
                </c:pt>
                <c:pt idx="461">
                  <c:v>366</c:v>
                </c:pt>
                <c:pt idx="462">
                  <c:v>367</c:v>
                </c:pt>
                <c:pt idx="463">
                  <c:v>368</c:v>
                </c:pt>
                <c:pt idx="464">
                  <c:v>368</c:v>
                </c:pt>
                <c:pt idx="465">
                  <c:v>369</c:v>
                </c:pt>
                <c:pt idx="466">
                  <c:v>369</c:v>
                </c:pt>
                <c:pt idx="467">
                  <c:v>370</c:v>
                </c:pt>
                <c:pt idx="468">
                  <c:v>370</c:v>
                </c:pt>
                <c:pt idx="469">
                  <c:v>370</c:v>
                </c:pt>
                <c:pt idx="470">
                  <c:v>370</c:v>
                </c:pt>
                <c:pt idx="471">
                  <c:v>371</c:v>
                </c:pt>
                <c:pt idx="472">
                  <c:v>371</c:v>
                </c:pt>
                <c:pt idx="473">
                  <c:v>371</c:v>
                </c:pt>
                <c:pt idx="474">
                  <c:v>372</c:v>
                </c:pt>
                <c:pt idx="475">
                  <c:v>372</c:v>
                </c:pt>
                <c:pt idx="476">
                  <c:v>372</c:v>
                </c:pt>
                <c:pt idx="477">
                  <c:v>372</c:v>
                </c:pt>
                <c:pt idx="478">
                  <c:v>372</c:v>
                </c:pt>
                <c:pt idx="479">
                  <c:v>372</c:v>
                </c:pt>
                <c:pt idx="480">
                  <c:v>373</c:v>
                </c:pt>
                <c:pt idx="481">
                  <c:v>373</c:v>
                </c:pt>
                <c:pt idx="482">
                  <c:v>373</c:v>
                </c:pt>
                <c:pt idx="483">
                  <c:v>374</c:v>
                </c:pt>
                <c:pt idx="484">
                  <c:v>374</c:v>
                </c:pt>
                <c:pt idx="485">
                  <c:v>374</c:v>
                </c:pt>
                <c:pt idx="486">
                  <c:v>374</c:v>
                </c:pt>
                <c:pt idx="487">
                  <c:v>374</c:v>
                </c:pt>
                <c:pt idx="488">
                  <c:v>375</c:v>
                </c:pt>
                <c:pt idx="489">
                  <c:v>375</c:v>
                </c:pt>
                <c:pt idx="490">
                  <c:v>375</c:v>
                </c:pt>
                <c:pt idx="491">
                  <c:v>376</c:v>
                </c:pt>
                <c:pt idx="492">
                  <c:v>376</c:v>
                </c:pt>
                <c:pt idx="493">
                  <c:v>376</c:v>
                </c:pt>
                <c:pt idx="494">
                  <c:v>376</c:v>
                </c:pt>
                <c:pt idx="495">
                  <c:v>376</c:v>
                </c:pt>
                <c:pt idx="496">
                  <c:v>377</c:v>
                </c:pt>
                <c:pt idx="497">
                  <c:v>377</c:v>
                </c:pt>
                <c:pt idx="498">
                  <c:v>377</c:v>
                </c:pt>
                <c:pt idx="499">
                  <c:v>378</c:v>
                </c:pt>
                <c:pt idx="500">
                  <c:v>378</c:v>
                </c:pt>
                <c:pt idx="501">
                  <c:v>378</c:v>
                </c:pt>
                <c:pt idx="502">
                  <c:v>379</c:v>
                </c:pt>
                <c:pt idx="503">
                  <c:v>379</c:v>
                </c:pt>
                <c:pt idx="504">
                  <c:v>379</c:v>
                </c:pt>
                <c:pt idx="505">
                  <c:v>379</c:v>
                </c:pt>
                <c:pt idx="506">
                  <c:v>379</c:v>
                </c:pt>
                <c:pt idx="507">
                  <c:v>380</c:v>
                </c:pt>
                <c:pt idx="508">
                  <c:v>380</c:v>
                </c:pt>
                <c:pt idx="509">
                  <c:v>380</c:v>
                </c:pt>
                <c:pt idx="510">
                  <c:v>381</c:v>
                </c:pt>
                <c:pt idx="511">
                  <c:v>383</c:v>
                </c:pt>
                <c:pt idx="512">
                  <c:v>383</c:v>
                </c:pt>
                <c:pt idx="513">
                  <c:v>383</c:v>
                </c:pt>
                <c:pt idx="514">
                  <c:v>383</c:v>
                </c:pt>
                <c:pt idx="515">
                  <c:v>384</c:v>
                </c:pt>
                <c:pt idx="516">
                  <c:v>384</c:v>
                </c:pt>
                <c:pt idx="517">
                  <c:v>385</c:v>
                </c:pt>
                <c:pt idx="518">
                  <c:v>385</c:v>
                </c:pt>
                <c:pt idx="519">
                  <c:v>386</c:v>
                </c:pt>
                <c:pt idx="520">
                  <c:v>386</c:v>
                </c:pt>
                <c:pt idx="521">
                  <c:v>386</c:v>
                </c:pt>
                <c:pt idx="522">
                  <c:v>387</c:v>
                </c:pt>
                <c:pt idx="523">
                  <c:v>387</c:v>
                </c:pt>
                <c:pt idx="524">
                  <c:v>387</c:v>
                </c:pt>
                <c:pt idx="525">
                  <c:v>387</c:v>
                </c:pt>
                <c:pt idx="526">
                  <c:v>387</c:v>
                </c:pt>
                <c:pt idx="527">
                  <c:v>388</c:v>
                </c:pt>
                <c:pt idx="528">
                  <c:v>388</c:v>
                </c:pt>
                <c:pt idx="529">
                  <c:v>388</c:v>
                </c:pt>
                <c:pt idx="530">
                  <c:v>389</c:v>
                </c:pt>
                <c:pt idx="531">
                  <c:v>389</c:v>
                </c:pt>
                <c:pt idx="532">
                  <c:v>389</c:v>
                </c:pt>
                <c:pt idx="533">
                  <c:v>389</c:v>
                </c:pt>
                <c:pt idx="534">
                  <c:v>390</c:v>
                </c:pt>
                <c:pt idx="535">
                  <c:v>390</c:v>
                </c:pt>
                <c:pt idx="536">
                  <c:v>391</c:v>
                </c:pt>
                <c:pt idx="537">
                  <c:v>391</c:v>
                </c:pt>
                <c:pt idx="538">
                  <c:v>391</c:v>
                </c:pt>
                <c:pt idx="539">
                  <c:v>391</c:v>
                </c:pt>
                <c:pt idx="540">
                  <c:v>392</c:v>
                </c:pt>
                <c:pt idx="541">
                  <c:v>392</c:v>
                </c:pt>
                <c:pt idx="542">
                  <c:v>392</c:v>
                </c:pt>
                <c:pt idx="543">
                  <c:v>392</c:v>
                </c:pt>
                <c:pt idx="544">
                  <c:v>392</c:v>
                </c:pt>
                <c:pt idx="545">
                  <c:v>393</c:v>
                </c:pt>
                <c:pt idx="546">
                  <c:v>393</c:v>
                </c:pt>
                <c:pt idx="547">
                  <c:v>393</c:v>
                </c:pt>
                <c:pt idx="548">
                  <c:v>393</c:v>
                </c:pt>
                <c:pt idx="549">
                  <c:v>393</c:v>
                </c:pt>
                <c:pt idx="550">
                  <c:v>394</c:v>
                </c:pt>
                <c:pt idx="551">
                  <c:v>394</c:v>
                </c:pt>
                <c:pt idx="552">
                  <c:v>394</c:v>
                </c:pt>
                <c:pt idx="553">
                  <c:v>394</c:v>
                </c:pt>
                <c:pt idx="554">
                  <c:v>393</c:v>
                </c:pt>
                <c:pt idx="555">
                  <c:v>393</c:v>
                </c:pt>
                <c:pt idx="556">
                  <c:v>393</c:v>
                </c:pt>
                <c:pt idx="557">
                  <c:v>393</c:v>
                </c:pt>
                <c:pt idx="558">
                  <c:v>393</c:v>
                </c:pt>
                <c:pt idx="559">
                  <c:v>393</c:v>
                </c:pt>
                <c:pt idx="560">
                  <c:v>393</c:v>
                </c:pt>
                <c:pt idx="561">
                  <c:v>393</c:v>
                </c:pt>
                <c:pt idx="562">
                  <c:v>393</c:v>
                </c:pt>
                <c:pt idx="563">
                  <c:v>393</c:v>
                </c:pt>
                <c:pt idx="564">
                  <c:v>393</c:v>
                </c:pt>
                <c:pt idx="565">
                  <c:v>392</c:v>
                </c:pt>
                <c:pt idx="566">
                  <c:v>392</c:v>
                </c:pt>
                <c:pt idx="567">
                  <c:v>392</c:v>
                </c:pt>
                <c:pt idx="568">
                  <c:v>392</c:v>
                </c:pt>
                <c:pt idx="569">
                  <c:v>392</c:v>
                </c:pt>
                <c:pt idx="570">
                  <c:v>392</c:v>
                </c:pt>
                <c:pt idx="571">
                  <c:v>393</c:v>
                </c:pt>
                <c:pt idx="572">
                  <c:v>393</c:v>
                </c:pt>
                <c:pt idx="573">
                  <c:v>393</c:v>
                </c:pt>
                <c:pt idx="574">
                  <c:v>392</c:v>
                </c:pt>
                <c:pt idx="575">
                  <c:v>392</c:v>
                </c:pt>
                <c:pt idx="576">
                  <c:v>392</c:v>
                </c:pt>
                <c:pt idx="577">
                  <c:v>392</c:v>
                </c:pt>
                <c:pt idx="578">
                  <c:v>392</c:v>
                </c:pt>
                <c:pt idx="579">
                  <c:v>392</c:v>
                </c:pt>
                <c:pt idx="580">
                  <c:v>392</c:v>
                </c:pt>
                <c:pt idx="581">
                  <c:v>391</c:v>
                </c:pt>
                <c:pt idx="582">
                  <c:v>391</c:v>
                </c:pt>
                <c:pt idx="583">
                  <c:v>391</c:v>
                </c:pt>
                <c:pt idx="584">
                  <c:v>395</c:v>
                </c:pt>
                <c:pt idx="585">
                  <c:v/>
                </c:pt>
                <c:pt idx="586">
                  <c:v/>
                </c:pt>
                <c:pt idx="587">
                  <c:v/>
                </c:pt>
                <c:pt idx="588">
                  <c:v/>
                </c:pt>
                <c:pt idx="589">
                  <c:v/>
                </c:pt>
                <c:pt idx="590">
                  <c:v/>
                </c:pt>
                <c:pt idx="591">
                  <c:v/>
                </c:pt>
                <c:pt idx="592">
                  <c:v/>
                </c:pt>
                <c:pt idx="593">
                  <c:v/>
                </c:pt>
                <c:pt idx="594">
                  <c:v/>
                </c:pt>
              </c:numCache>
            </c:numRef>
          </c:val>
          <c:smooth val="0"/>
        </c:ser>
        <c:marker val="0"/>
        <c:smooth val="0"/>
        <c:axId val="962783399"/>
        <c:axId val="298795343"/>
      </c:lineChart>
      <c:catAx>
        <c:axId val="962783399"/>
        <c:scaling>
          <c:orientation val="minMax"/>
        </c:scaling>
        <c:axPos val="b"/>
        <c:crossAx val="298795343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298795343"/>
        <c:scaling>
          <c:orientation val="minMax"/>
          <c:min val="150"/>
        </c:scaling>
        <c:axPos val="l"/>
        <c:crossAx val="962783399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34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ex4_D30_heatTemp2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Sheet1!$A$2:$A$367</c:f>
              <c:numCache>
                <c:formatCode>General</c:formatCode>
                <c:ptCount val="366"/>
                <c:pt idx="0">
                  <c:v>0.28</c:v>
                </c:pt>
                <c:pt idx="1">
                  <c:v>0.52</c:v>
                </c:pt>
                <c:pt idx="2">
                  <c:v>0.8</c:v>
                </c:pt>
                <c:pt idx="3">
                  <c:v>1.02</c:v>
                </c:pt>
                <c:pt idx="4">
                  <c:v>1.26</c:v>
                </c:pt>
                <c:pt idx="5">
                  <c:v>1.54</c:v>
                </c:pt>
                <c:pt idx="6">
                  <c:v>1.77</c:v>
                </c:pt>
                <c:pt idx="7">
                  <c:v>2.01</c:v>
                </c:pt>
                <c:pt idx="8">
                  <c:v>2.29</c:v>
                </c:pt>
                <c:pt idx="9">
                  <c:v>2.53</c:v>
                </c:pt>
                <c:pt idx="10">
                  <c:v>2.77</c:v>
                </c:pt>
                <c:pt idx="11">
                  <c:v>3</c:v>
                </c:pt>
                <c:pt idx="12">
                  <c:v>3.28</c:v>
                </c:pt>
                <c:pt idx="13">
                  <c:v>3.52</c:v>
                </c:pt>
                <c:pt idx="14">
                  <c:v>3.75</c:v>
                </c:pt>
                <c:pt idx="15">
                  <c:v>4.03</c:v>
                </c:pt>
                <c:pt idx="16">
                  <c:v>4.27</c:v>
                </c:pt>
                <c:pt idx="17">
                  <c:v>4.5</c:v>
                </c:pt>
                <c:pt idx="18">
                  <c:v>4.78</c:v>
                </c:pt>
                <c:pt idx="19">
                  <c:v>5.02</c:v>
                </c:pt>
                <c:pt idx="20">
                  <c:v>5.25</c:v>
                </c:pt>
                <c:pt idx="21">
                  <c:v>5.53</c:v>
                </c:pt>
                <c:pt idx="22">
                  <c:v>5.77</c:v>
                </c:pt>
                <c:pt idx="23">
                  <c:v>6</c:v>
                </c:pt>
                <c:pt idx="24">
                  <c:v>6.28</c:v>
                </c:pt>
                <c:pt idx="25">
                  <c:v>6.52</c:v>
                </c:pt>
                <c:pt idx="26">
                  <c:v>6.75</c:v>
                </c:pt>
                <c:pt idx="27">
                  <c:v>7.03</c:v>
                </c:pt>
                <c:pt idx="28">
                  <c:v>7.25</c:v>
                </c:pt>
                <c:pt idx="29">
                  <c:v>7.54</c:v>
                </c:pt>
                <c:pt idx="30">
                  <c:v>7.78</c:v>
                </c:pt>
                <c:pt idx="31">
                  <c:v>8.01</c:v>
                </c:pt>
                <c:pt idx="32">
                  <c:v>8.29</c:v>
                </c:pt>
                <c:pt idx="33">
                  <c:v>8.53</c:v>
                </c:pt>
                <c:pt idx="34">
                  <c:v>8.76</c:v>
                </c:pt>
                <c:pt idx="35">
                  <c:v>9.04</c:v>
                </c:pt>
                <c:pt idx="36">
                  <c:v>9.28</c:v>
                </c:pt>
                <c:pt idx="37">
                  <c:v>9.51</c:v>
                </c:pt>
                <c:pt idx="38">
                  <c:v>9.79</c:v>
                </c:pt>
                <c:pt idx="39">
                  <c:v>10.03</c:v>
                </c:pt>
                <c:pt idx="40">
                  <c:v>10.26</c:v>
                </c:pt>
                <c:pt idx="41">
                  <c:v>10.54</c:v>
                </c:pt>
                <c:pt idx="42">
                  <c:v>10.78</c:v>
                </c:pt>
                <c:pt idx="43">
                  <c:v>11.01</c:v>
                </c:pt>
                <c:pt idx="44">
                  <c:v>11.29</c:v>
                </c:pt>
                <c:pt idx="45">
                  <c:v>11.53</c:v>
                </c:pt>
                <c:pt idx="46">
                  <c:v>11.76</c:v>
                </c:pt>
                <c:pt idx="47">
                  <c:v>12.04</c:v>
                </c:pt>
                <c:pt idx="48">
                  <c:v>12.28</c:v>
                </c:pt>
                <c:pt idx="49">
                  <c:v>12.52</c:v>
                </c:pt>
                <c:pt idx="50">
                  <c:v>12.75</c:v>
                </c:pt>
                <c:pt idx="51">
                  <c:v>13.03</c:v>
                </c:pt>
                <c:pt idx="52">
                  <c:v>13.27</c:v>
                </c:pt>
                <c:pt idx="53">
                  <c:v>13.5</c:v>
                </c:pt>
                <c:pt idx="54">
                  <c:v>13.79</c:v>
                </c:pt>
                <c:pt idx="55">
                  <c:v>14.03</c:v>
                </c:pt>
                <c:pt idx="56">
                  <c:v>14.26</c:v>
                </c:pt>
                <c:pt idx="57">
                  <c:v>14.54</c:v>
                </c:pt>
                <c:pt idx="58">
                  <c:v>14.78</c:v>
                </c:pt>
                <c:pt idx="59">
                  <c:v>15.01</c:v>
                </c:pt>
                <c:pt idx="60">
                  <c:v>15.29</c:v>
                </c:pt>
                <c:pt idx="61">
                  <c:v>15.53</c:v>
                </c:pt>
                <c:pt idx="62">
                  <c:v>15.76</c:v>
                </c:pt>
                <c:pt idx="63">
                  <c:v>16.04</c:v>
                </c:pt>
                <c:pt idx="64">
                  <c:v>16.28</c:v>
                </c:pt>
                <c:pt idx="65">
                  <c:v>16.52</c:v>
                </c:pt>
                <c:pt idx="66">
                  <c:v>16.75</c:v>
                </c:pt>
                <c:pt idx="67">
                  <c:v>17.03</c:v>
                </c:pt>
                <c:pt idx="68">
                  <c:v>17.26</c:v>
                </c:pt>
                <c:pt idx="69">
                  <c:v>17.54</c:v>
                </c:pt>
                <c:pt idx="70">
                  <c:v>17.77</c:v>
                </c:pt>
                <c:pt idx="71">
                  <c:v>18</c:v>
                </c:pt>
                <c:pt idx="72">
                  <c:v>18.29</c:v>
                </c:pt>
                <c:pt idx="73">
                  <c:v>18.52</c:v>
                </c:pt>
                <c:pt idx="74">
                  <c:v>18.75</c:v>
                </c:pt>
                <c:pt idx="75">
                  <c:v>19.04</c:v>
                </c:pt>
                <c:pt idx="76">
                  <c:v>19.27</c:v>
                </c:pt>
                <c:pt idx="77">
                  <c:v>19.51</c:v>
                </c:pt>
                <c:pt idx="78">
                  <c:v>19.79</c:v>
                </c:pt>
                <c:pt idx="79">
                  <c:v>20.02</c:v>
                </c:pt>
                <c:pt idx="80">
                  <c:v>20.26</c:v>
                </c:pt>
                <c:pt idx="81">
                  <c:v>20.54</c:v>
                </c:pt>
                <c:pt idx="82">
                  <c:v>20.78</c:v>
                </c:pt>
                <c:pt idx="83">
                  <c:v>21.01</c:v>
                </c:pt>
                <c:pt idx="84">
                  <c:v>21.29</c:v>
                </c:pt>
                <c:pt idx="85">
                  <c:v>21.53</c:v>
                </c:pt>
                <c:pt idx="86">
                  <c:v>21.76</c:v>
                </c:pt>
                <c:pt idx="87">
                  <c:v>22.04</c:v>
                </c:pt>
                <c:pt idx="88">
                  <c:v>22.27</c:v>
                </c:pt>
                <c:pt idx="89">
                  <c:v>22.55</c:v>
                </c:pt>
                <c:pt idx="90">
                  <c:v>22.78</c:v>
                </c:pt>
                <c:pt idx="91">
                  <c:v>23.02</c:v>
                </c:pt>
                <c:pt idx="92">
                  <c:v>23.26</c:v>
                </c:pt>
                <c:pt idx="93">
                  <c:v>23.54</c:v>
                </c:pt>
                <c:pt idx="94">
                  <c:v>23.77</c:v>
                </c:pt>
                <c:pt idx="95">
                  <c:v>24.01</c:v>
                </c:pt>
                <c:pt idx="96">
                  <c:v>24.29</c:v>
                </c:pt>
                <c:pt idx="97">
                  <c:v>24.52</c:v>
                </c:pt>
                <c:pt idx="98">
                  <c:v>24.76</c:v>
                </c:pt>
                <c:pt idx="99">
                  <c:v>25.04</c:v>
                </c:pt>
                <c:pt idx="100">
                  <c:v>25.28</c:v>
                </c:pt>
                <c:pt idx="101">
                  <c:v>25.52</c:v>
                </c:pt>
                <c:pt idx="102">
                  <c:v>25.75</c:v>
                </c:pt>
                <c:pt idx="103">
                  <c:v>26.03</c:v>
                </c:pt>
                <c:pt idx="104">
                  <c:v>26.27</c:v>
                </c:pt>
                <c:pt idx="105">
                  <c:v>26.5</c:v>
                </c:pt>
                <c:pt idx="106">
                  <c:v>26.78</c:v>
                </c:pt>
                <c:pt idx="107">
                  <c:v>27.02</c:v>
                </c:pt>
                <c:pt idx="108">
                  <c:v>27.25</c:v>
                </c:pt>
                <c:pt idx="109">
                  <c:v>27.54</c:v>
                </c:pt>
                <c:pt idx="110">
                  <c:v>27.78</c:v>
                </c:pt>
                <c:pt idx="111">
                  <c:v>28.01</c:v>
                </c:pt>
                <c:pt idx="112">
                  <c:v>28.29</c:v>
                </c:pt>
                <c:pt idx="113">
                  <c:v>28.53</c:v>
                </c:pt>
                <c:pt idx="114">
                  <c:v>28.76</c:v>
                </c:pt>
                <c:pt idx="115">
                  <c:v>29.04</c:v>
                </c:pt>
                <c:pt idx="116">
                  <c:v>29.28</c:v>
                </c:pt>
                <c:pt idx="117">
                  <c:v>29.51</c:v>
                </c:pt>
                <c:pt idx="118">
                  <c:v>29.79</c:v>
                </c:pt>
                <c:pt idx="119">
                  <c:v>30.03</c:v>
                </c:pt>
                <c:pt idx="120">
                  <c:v>30.27</c:v>
                </c:pt>
                <c:pt idx="121">
                  <c:v>30.5</c:v>
                </c:pt>
                <c:pt idx="122">
                  <c:v>30.78</c:v>
                </c:pt>
                <c:pt idx="123">
                  <c:v>31.02</c:v>
                </c:pt>
                <c:pt idx="124">
                  <c:v>31.26</c:v>
                </c:pt>
                <c:pt idx="125">
                  <c:v>31.54</c:v>
                </c:pt>
                <c:pt idx="126">
                  <c:v>31.78</c:v>
                </c:pt>
                <c:pt idx="127">
                  <c:v>32.01</c:v>
                </c:pt>
                <c:pt idx="128">
                  <c:v>32.29</c:v>
                </c:pt>
                <c:pt idx="129">
                  <c:v>32.53</c:v>
                </c:pt>
                <c:pt idx="130">
                  <c:v>32.77</c:v>
                </c:pt>
                <c:pt idx="131">
                  <c:v>33</c:v>
                </c:pt>
                <c:pt idx="132">
                  <c:v>33.28</c:v>
                </c:pt>
                <c:pt idx="133">
                  <c:v>33.52</c:v>
                </c:pt>
                <c:pt idx="134">
                  <c:v>33.75</c:v>
                </c:pt>
                <c:pt idx="135">
                  <c:v>34.03</c:v>
                </c:pt>
                <c:pt idx="136">
                  <c:v>34.27</c:v>
                </c:pt>
                <c:pt idx="137">
                  <c:v>34.5</c:v>
                </c:pt>
                <c:pt idx="138">
                  <c:v>34.78</c:v>
                </c:pt>
                <c:pt idx="139">
                  <c:v>35.02</c:v>
                </c:pt>
                <c:pt idx="140">
                  <c:v>35.25</c:v>
                </c:pt>
                <c:pt idx="141">
                  <c:v>35.53</c:v>
                </c:pt>
                <c:pt idx="142">
                  <c:v>35.77</c:v>
                </c:pt>
                <c:pt idx="143">
                  <c:v>36</c:v>
                </c:pt>
                <c:pt idx="144">
                  <c:v>36.28</c:v>
                </c:pt>
                <c:pt idx="145">
                  <c:v>36.52</c:v>
                </c:pt>
                <c:pt idx="146">
                  <c:v>36.75</c:v>
                </c:pt>
                <c:pt idx="147">
                  <c:v>37.03</c:v>
                </c:pt>
                <c:pt idx="148">
                  <c:v>37.25</c:v>
                </c:pt>
                <c:pt idx="149">
                  <c:v>37.54</c:v>
                </c:pt>
                <c:pt idx="150">
                  <c:v>37.77</c:v>
                </c:pt>
                <c:pt idx="151">
                  <c:v>38</c:v>
                </c:pt>
                <c:pt idx="152">
                  <c:v>38.29</c:v>
                </c:pt>
                <c:pt idx="153">
                  <c:v>38.52</c:v>
                </c:pt>
                <c:pt idx="154">
                  <c:v>38.75</c:v>
                </c:pt>
                <c:pt idx="155">
                  <c:v>39.04</c:v>
                </c:pt>
                <c:pt idx="156">
                  <c:v>39.27</c:v>
                </c:pt>
                <c:pt idx="157">
                  <c:v>39.5</c:v>
                </c:pt>
                <c:pt idx="158">
                  <c:v>39.79</c:v>
                </c:pt>
                <c:pt idx="159">
                  <c:v>40.02</c:v>
                </c:pt>
                <c:pt idx="160">
                  <c:v>40.25</c:v>
                </c:pt>
                <c:pt idx="161">
                  <c:v>40.54</c:v>
                </c:pt>
                <c:pt idx="162">
                  <c:v>40.77</c:v>
                </c:pt>
                <c:pt idx="163">
                  <c:v>41</c:v>
                </c:pt>
                <c:pt idx="164">
                  <c:v>41.29</c:v>
                </c:pt>
                <c:pt idx="165">
                  <c:v>41.52</c:v>
                </c:pt>
                <c:pt idx="166">
                  <c:v>41.75</c:v>
                </c:pt>
                <c:pt idx="167">
                  <c:v>42.04</c:v>
                </c:pt>
                <c:pt idx="168">
                  <c:v>42.27</c:v>
                </c:pt>
                <c:pt idx="169">
                  <c:v>42.5</c:v>
                </c:pt>
                <c:pt idx="170">
                  <c:v>42.79</c:v>
                </c:pt>
                <c:pt idx="171">
                  <c:v>43.03</c:v>
                </c:pt>
                <c:pt idx="172">
                  <c:v>43.26</c:v>
                </c:pt>
                <c:pt idx="173">
                  <c:v>43.54</c:v>
                </c:pt>
                <c:pt idx="174">
                  <c:v>43.78</c:v>
                </c:pt>
                <c:pt idx="175">
                  <c:v>44.01</c:v>
                </c:pt>
                <c:pt idx="176">
                  <c:v>44.29</c:v>
                </c:pt>
                <c:pt idx="177">
                  <c:v>44.53</c:v>
                </c:pt>
                <c:pt idx="178">
                  <c:v>44.76</c:v>
                </c:pt>
                <c:pt idx="179">
                  <c:v>45.04</c:v>
                </c:pt>
                <c:pt idx="180">
                  <c:v>45.28</c:v>
                </c:pt>
                <c:pt idx="181">
                  <c:v>45.51</c:v>
                </c:pt>
                <c:pt idx="182">
                  <c:v>45.79</c:v>
                </c:pt>
                <c:pt idx="183">
                  <c:v>46.03</c:v>
                </c:pt>
                <c:pt idx="184">
                  <c:v>46.26</c:v>
                </c:pt>
                <c:pt idx="185">
                  <c:v>46.54</c:v>
                </c:pt>
                <c:pt idx="186">
                  <c:v>46.78</c:v>
                </c:pt>
                <c:pt idx="187">
                  <c:v>47.01</c:v>
                </c:pt>
                <c:pt idx="188">
                  <c:v>47.29</c:v>
                </c:pt>
                <c:pt idx="189">
                  <c:v>47.52</c:v>
                </c:pt>
                <c:pt idx="190">
                  <c:v>47.76</c:v>
                </c:pt>
                <c:pt idx="191">
                  <c:v>48.04</c:v>
                </c:pt>
                <c:pt idx="192">
                  <c:v>48.27</c:v>
                </c:pt>
                <c:pt idx="193">
                  <c:v>48.5</c:v>
                </c:pt>
                <c:pt idx="194">
                  <c:v>48.78</c:v>
                </c:pt>
                <c:pt idx="195">
                  <c:v>49.02</c:v>
                </c:pt>
                <c:pt idx="196">
                  <c:v>49.25</c:v>
                </c:pt>
                <c:pt idx="197">
                  <c:v>49.54</c:v>
                </c:pt>
                <c:pt idx="198">
                  <c:v>49.77</c:v>
                </c:pt>
                <c:pt idx="199">
                  <c:v>50.01</c:v>
                </c:pt>
                <c:pt idx="200">
                  <c:v>50.29</c:v>
                </c:pt>
                <c:pt idx="201">
                  <c:v>50.52</c:v>
                </c:pt>
                <c:pt idx="202">
                  <c:v>50.76</c:v>
                </c:pt>
                <c:pt idx="203">
                  <c:v>51.04</c:v>
                </c:pt>
                <c:pt idx="204">
                  <c:v>51.27</c:v>
                </c:pt>
                <c:pt idx="205">
                  <c:v>51.51</c:v>
                </c:pt>
                <c:pt idx="206">
                  <c:v>51.79</c:v>
                </c:pt>
                <c:pt idx="207">
                  <c:v>52.02</c:v>
                </c:pt>
                <c:pt idx="208">
                  <c:v>52.26</c:v>
                </c:pt>
                <c:pt idx="209">
                  <c:v>52.54</c:v>
                </c:pt>
                <c:pt idx="210">
                  <c:v>52.77</c:v>
                </c:pt>
                <c:pt idx="211">
                  <c:v>53.01</c:v>
                </c:pt>
                <c:pt idx="212">
                  <c:v>53.29</c:v>
                </c:pt>
                <c:pt idx="213">
                  <c:v>53.52</c:v>
                </c:pt>
                <c:pt idx="214">
                  <c:v>53.77</c:v>
                </c:pt>
                <c:pt idx="215">
                  <c:v>54</c:v>
                </c:pt>
                <c:pt idx="216">
                  <c:v>54.28</c:v>
                </c:pt>
                <c:pt idx="217">
                  <c:v>54.52</c:v>
                </c:pt>
                <c:pt idx="218">
                  <c:v>54.8</c:v>
                </c:pt>
                <c:pt idx="219">
                  <c:v>55.03</c:v>
                </c:pt>
                <c:pt idx="220">
                  <c:v>55.27</c:v>
                </c:pt>
                <c:pt idx="221">
                  <c:v>55.55</c:v>
                </c:pt>
                <c:pt idx="222">
                  <c:v>55.78</c:v>
                </c:pt>
                <c:pt idx="223">
                  <c:v>56.02</c:v>
                </c:pt>
                <c:pt idx="224">
                  <c:v>56.3</c:v>
                </c:pt>
                <c:pt idx="225">
                  <c:v>56.53</c:v>
                </c:pt>
                <c:pt idx="226">
                  <c:v>56.77</c:v>
                </c:pt>
                <c:pt idx="227">
                  <c:v>57.04</c:v>
                </c:pt>
                <c:pt idx="228">
                  <c:v>57.26</c:v>
                </c:pt>
                <c:pt idx="229">
                  <c:v>57.55</c:v>
                </c:pt>
                <c:pt idx="230">
                  <c:v>57.78</c:v>
                </c:pt>
                <c:pt idx="231">
                  <c:v>58.01</c:v>
                </c:pt>
                <c:pt idx="232">
                  <c:v>58.3</c:v>
                </c:pt>
                <c:pt idx="233">
                  <c:v>58.53</c:v>
                </c:pt>
                <c:pt idx="234">
                  <c:v>58.76</c:v>
                </c:pt>
                <c:pt idx="235">
                  <c:v>59.05</c:v>
                </c:pt>
                <c:pt idx="236">
                  <c:v>59.28</c:v>
                </c:pt>
                <c:pt idx="237">
                  <c:v>59.52</c:v>
                </c:pt>
                <c:pt idx="238">
                  <c:v>59.76</c:v>
                </c:pt>
                <c:pt idx="239">
                  <c:v>60.05</c:v>
                </c:pt>
                <c:pt idx="240">
                  <c:v>60.28</c:v>
                </c:pt>
                <c:pt idx="241">
                  <c:v>60.51</c:v>
                </c:pt>
                <c:pt idx="242">
                  <c:v>60.8</c:v>
                </c:pt>
                <c:pt idx="243">
                  <c:v>61.03</c:v>
                </c:pt>
                <c:pt idx="244">
                  <c:v>61.26</c:v>
                </c:pt>
                <c:pt idx="245">
                  <c:v>61.55</c:v>
                </c:pt>
                <c:pt idx="246">
                  <c:v>61.78</c:v>
                </c:pt>
                <c:pt idx="247">
                  <c:v>62.01</c:v>
                </c:pt>
                <c:pt idx="248">
                  <c:v>62.3</c:v>
                </c:pt>
                <c:pt idx="249">
                  <c:v>62.53</c:v>
                </c:pt>
                <c:pt idx="250">
                  <c:v>62.77</c:v>
                </c:pt>
                <c:pt idx="251">
                  <c:v>63.01</c:v>
                </c:pt>
                <c:pt idx="252">
                  <c:v>63.29</c:v>
                </c:pt>
                <c:pt idx="253">
                  <c:v>63.52</c:v>
                </c:pt>
                <c:pt idx="254">
                  <c:v>63.76</c:v>
                </c:pt>
                <c:pt idx="255">
                  <c:v>64.04</c:v>
                </c:pt>
                <c:pt idx="256">
                  <c:v>64.27</c:v>
                </c:pt>
                <c:pt idx="257">
                  <c:v>64.54</c:v>
                </c:pt>
                <c:pt idx="258">
                  <c:v>64.78</c:v>
                </c:pt>
                <c:pt idx="259">
                  <c:v>65.01</c:v>
                </c:pt>
                <c:pt idx="260">
                  <c:v>65.29</c:v>
                </c:pt>
                <c:pt idx="261">
                  <c:v>65.53</c:v>
                </c:pt>
                <c:pt idx="262">
                  <c:v>65.76</c:v>
                </c:pt>
                <c:pt idx="263">
                  <c:v>66.04</c:v>
                </c:pt>
                <c:pt idx="264">
                  <c:v>66.27</c:v>
                </c:pt>
                <c:pt idx="265">
                  <c:v>66.51</c:v>
                </c:pt>
                <c:pt idx="266">
                  <c:v>66.79</c:v>
                </c:pt>
                <c:pt idx="267">
                  <c:v>67.02</c:v>
                </c:pt>
                <c:pt idx="268">
                  <c:v>67.26</c:v>
                </c:pt>
                <c:pt idx="269">
                  <c:v>67.54</c:v>
                </c:pt>
                <c:pt idx="270">
                  <c:v>67.78</c:v>
                </c:pt>
                <c:pt idx="271">
                  <c:v>68.01</c:v>
                </c:pt>
                <c:pt idx="272">
                  <c:v>68.29</c:v>
                </c:pt>
                <c:pt idx="273">
                  <c:v>68.53</c:v>
                </c:pt>
                <c:pt idx="274">
                  <c:v>68.76</c:v>
                </c:pt>
                <c:pt idx="275">
                  <c:v>69.04</c:v>
                </c:pt>
                <c:pt idx="276">
                  <c:v>69.28</c:v>
                </c:pt>
                <c:pt idx="277">
                  <c:v>69.52</c:v>
                </c:pt>
                <c:pt idx="278">
                  <c:v>69.76</c:v>
                </c:pt>
                <c:pt idx="279">
                  <c:v>70.04</c:v>
                </c:pt>
                <c:pt idx="280">
                  <c:v>70.28</c:v>
                </c:pt>
                <c:pt idx="281">
                  <c:v>70.51</c:v>
                </c:pt>
                <c:pt idx="282">
                  <c:v>70.79</c:v>
                </c:pt>
                <c:pt idx="283">
                  <c:v>71.03</c:v>
                </c:pt>
                <c:pt idx="284">
                  <c:v>71.26</c:v>
                </c:pt>
                <c:pt idx="285">
                  <c:v>71.54</c:v>
                </c:pt>
                <c:pt idx="286">
                  <c:v>71.78</c:v>
                </c:pt>
                <c:pt idx="287">
                  <c:v>72.01</c:v>
                </c:pt>
                <c:pt idx="288">
                  <c:v>72.29</c:v>
                </c:pt>
                <c:pt idx="289">
                  <c:v>72.53</c:v>
                </c:pt>
                <c:pt idx="290">
                  <c:v>72.79</c:v>
                </c:pt>
                <c:pt idx="291">
                  <c:v>73.02</c:v>
                </c:pt>
                <c:pt idx="292">
                  <c:v>73.25</c:v>
                </c:pt>
                <c:pt idx="293">
                  <c:v>73.54</c:v>
                </c:pt>
                <c:pt idx="294">
                  <c:v>73.77</c:v>
                </c:pt>
                <c:pt idx="295">
                  <c:v>74</c:v>
                </c:pt>
                <c:pt idx="296">
                  <c:v>74.29</c:v>
                </c:pt>
                <c:pt idx="297">
                  <c:v>74.52</c:v>
                </c:pt>
                <c:pt idx="298">
                  <c:v>74.75</c:v>
                </c:pt>
                <c:pt idx="299">
                  <c:v>75.04</c:v>
                </c:pt>
                <c:pt idx="300">
                  <c:v>75.26</c:v>
                </c:pt>
                <c:pt idx="301">
                  <c:v>75.54</c:v>
                </c:pt>
                <c:pt idx="302">
                  <c:v>75.78</c:v>
                </c:pt>
                <c:pt idx="303">
                  <c:v>76.01</c:v>
                </c:pt>
                <c:pt idx="304">
                  <c:v>76.29</c:v>
                </c:pt>
                <c:pt idx="305">
                  <c:v>76.53</c:v>
                </c:pt>
                <c:pt idx="306">
                  <c:v>76.76</c:v>
                </c:pt>
                <c:pt idx="307">
                  <c:v>77.04</c:v>
                </c:pt>
                <c:pt idx="308">
                  <c:v>77.26</c:v>
                </c:pt>
                <c:pt idx="309">
                  <c:v>77.54</c:v>
                </c:pt>
                <c:pt idx="310">
                  <c:v>77.77</c:v>
                </c:pt>
                <c:pt idx="311">
                  <c:v>78.01</c:v>
                </c:pt>
                <c:pt idx="312">
                  <c:v>78.29</c:v>
                </c:pt>
                <c:pt idx="313">
                  <c:v>78.52</c:v>
                </c:pt>
                <c:pt idx="314">
                  <c:v>78.76</c:v>
                </c:pt>
                <c:pt idx="315">
                  <c:v>79.04</c:v>
                </c:pt>
                <c:pt idx="316">
                  <c:v>79.27</c:v>
                </c:pt>
                <c:pt idx="317">
                  <c:v>79.51</c:v>
                </c:pt>
                <c:pt idx="318">
                  <c:v>79.79</c:v>
                </c:pt>
                <c:pt idx="319">
                  <c:v>80.02</c:v>
                </c:pt>
                <c:pt idx="320">
                  <c:v>80.26</c:v>
                </c:pt>
                <c:pt idx="321">
                  <c:v>80.53</c:v>
                </c:pt>
                <c:pt idx="322">
                  <c:v>80.77</c:v>
                </c:pt>
                <c:pt idx="323">
                  <c:v>81.05</c:v>
                </c:pt>
                <c:pt idx="324">
                  <c:v>81.28</c:v>
                </c:pt>
                <c:pt idx="325">
                  <c:v>81.52</c:v>
                </c:pt>
                <c:pt idx="326">
                  <c:v>81.8</c:v>
                </c:pt>
                <c:pt idx="327">
                  <c:v>82.03</c:v>
                </c:pt>
                <c:pt idx="328">
                  <c:v>82.26</c:v>
                </c:pt>
                <c:pt idx="329">
                  <c:v>82.54</c:v>
                </c:pt>
                <c:pt idx="330">
                  <c:v>82.77</c:v>
                </c:pt>
                <c:pt idx="331">
                  <c:v>83.01</c:v>
                </c:pt>
                <c:pt idx="332">
                  <c:v>83.29</c:v>
                </c:pt>
                <c:pt idx="333">
                  <c:v>83.53</c:v>
                </c:pt>
                <c:pt idx="334">
                  <c:v>83.76</c:v>
                </c:pt>
                <c:pt idx="335">
                  <c:v>84.05</c:v>
                </c:pt>
                <c:pt idx="336">
                  <c:v>84.28</c:v>
                </c:pt>
                <c:pt idx="337">
                  <c:v>84.52</c:v>
                </c:pt>
                <c:pt idx="338">
                  <c:v>84.8</c:v>
                </c:pt>
                <c:pt idx="339">
                  <c:v>85.03</c:v>
                </c:pt>
                <c:pt idx="340">
                  <c:v>85.26</c:v>
                </c:pt>
                <c:pt idx="341">
                  <c:v>85.51</c:v>
                </c:pt>
                <c:pt idx="342">
                  <c:v>85.79</c:v>
                </c:pt>
                <c:pt idx="343">
                  <c:v>86.02</c:v>
                </c:pt>
                <c:pt idx="344">
                  <c:v>86.26</c:v>
                </c:pt>
                <c:pt idx="345">
                  <c:v>86.54</c:v>
                </c:pt>
                <c:pt idx="346">
                  <c:v>86.77</c:v>
                </c:pt>
                <c:pt idx="347">
                  <c:v>87.01</c:v>
                </c:pt>
                <c:pt idx="348">
                  <c:v>87.29</c:v>
                </c:pt>
                <c:pt idx="349">
                  <c:v>87.53</c:v>
                </c:pt>
                <c:pt idx="350">
                  <c:v>87.76</c:v>
                </c:pt>
                <c:pt idx="351">
                  <c:v>88.04</c:v>
                </c:pt>
                <c:pt idx="352">
                  <c:v>88.28</c:v>
                </c:pt>
                <c:pt idx="353">
                  <c:v>88.51</c:v>
                </c:pt>
                <c:pt idx="354">
                  <c:v>88.79</c:v>
                </c:pt>
                <c:pt idx="355">
                  <c:v>89.03</c:v>
                </c:pt>
                <c:pt idx="356">
                  <c:v>89.26</c:v>
                </c:pt>
                <c:pt idx="357">
                  <c:v>89.54</c:v>
                </c:pt>
                <c:pt idx="358">
                  <c:v>89.78</c:v>
                </c:pt>
                <c:pt idx="359">
                  <c:v>90.01</c:v>
                </c:pt>
                <c:pt idx="360">
                  <c:v>90.29</c:v>
                </c:pt>
                <c:pt idx="361">
                  <c:v>90.52</c:v>
                </c:pt>
                <c:pt idx="362">
                  <c:v>90.75</c:v>
                </c:pt>
                <c:pt idx="363">
                  <c:v>91.03</c:v>
                </c:pt>
                <c:pt idx="364">
                  <c:v>91.27</c:v>
                </c:pt>
                <c:pt idx="365">
                  <c:v>91.5</c:v>
                </c:pt>
              </c:numCache>
            </c:numRef>
          </c:xVal>
          <c:yVal>
            <c:numRef>
              <c:f>Sheet1!$B$2:$B$367</c:f>
              <c:numCache>
                <c:formatCode>General</c:formatCode>
                <c:ptCount val="366"/>
                <c:pt idx="0">
                  <c:v>260</c:v>
                </c:pt>
                <c:pt idx="1">
                  <c:v>261</c:v>
                </c:pt>
                <c:pt idx="2">
                  <c:v>265</c:v>
                </c:pt>
                <c:pt idx="3">
                  <c:v>265</c:v>
                </c:pt>
                <c:pt idx="4">
                  <c:v>263</c:v>
                </c:pt>
                <c:pt idx="5">
                  <c:v>263</c:v>
                </c:pt>
                <c:pt idx="6">
                  <c:v>263</c:v>
                </c:pt>
                <c:pt idx="7">
                  <c:v>263</c:v>
                </c:pt>
                <c:pt idx="8">
                  <c:v>264</c:v>
                </c:pt>
                <c:pt idx="9">
                  <c:v>264</c:v>
                </c:pt>
                <c:pt idx="10">
                  <c:v>265</c:v>
                </c:pt>
                <c:pt idx="11">
                  <c:v>265</c:v>
                </c:pt>
                <c:pt idx="12">
                  <c:v>265</c:v>
                </c:pt>
                <c:pt idx="13">
                  <c:v>266</c:v>
                </c:pt>
                <c:pt idx="14">
                  <c:v>266</c:v>
                </c:pt>
                <c:pt idx="15">
                  <c:v>267</c:v>
                </c:pt>
                <c:pt idx="16">
                  <c:v>268</c:v>
                </c:pt>
                <c:pt idx="17">
                  <c:v>268</c:v>
                </c:pt>
                <c:pt idx="18">
                  <c:v>269</c:v>
                </c:pt>
                <c:pt idx="19">
                  <c:v>270</c:v>
                </c:pt>
                <c:pt idx="20">
                  <c:v>270</c:v>
                </c:pt>
                <c:pt idx="21">
                  <c:v>270</c:v>
                </c:pt>
                <c:pt idx="22">
                  <c:v>270</c:v>
                </c:pt>
                <c:pt idx="23">
                  <c:v>271</c:v>
                </c:pt>
                <c:pt idx="24">
                  <c:v>271</c:v>
                </c:pt>
                <c:pt idx="25">
                  <c:v>272</c:v>
                </c:pt>
                <c:pt idx="26">
                  <c:v>272</c:v>
                </c:pt>
                <c:pt idx="27">
                  <c:v>273</c:v>
                </c:pt>
                <c:pt idx="28">
                  <c:v>274</c:v>
                </c:pt>
                <c:pt idx="29">
                  <c:v>274</c:v>
                </c:pt>
                <c:pt idx="30">
                  <c:v>274</c:v>
                </c:pt>
                <c:pt idx="31">
                  <c:v>275</c:v>
                </c:pt>
                <c:pt idx="32">
                  <c:v>276</c:v>
                </c:pt>
                <c:pt idx="33">
                  <c:v>276</c:v>
                </c:pt>
                <c:pt idx="34">
                  <c:v>277</c:v>
                </c:pt>
                <c:pt idx="35">
                  <c:v>277</c:v>
                </c:pt>
                <c:pt idx="36">
                  <c:v>278</c:v>
                </c:pt>
                <c:pt idx="37">
                  <c:v>279</c:v>
                </c:pt>
                <c:pt idx="38">
                  <c:v>279</c:v>
                </c:pt>
                <c:pt idx="39">
                  <c:v>279</c:v>
                </c:pt>
                <c:pt idx="40">
                  <c:v>280</c:v>
                </c:pt>
                <c:pt idx="41">
                  <c:v>282</c:v>
                </c:pt>
                <c:pt idx="42">
                  <c:v>284</c:v>
                </c:pt>
                <c:pt idx="43">
                  <c:v>283</c:v>
                </c:pt>
                <c:pt idx="44">
                  <c:v>281</c:v>
                </c:pt>
                <c:pt idx="45">
                  <c:v>282</c:v>
                </c:pt>
                <c:pt idx="46">
                  <c:v>283</c:v>
                </c:pt>
                <c:pt idx="47">
                  <c:v>283</c:v>
                </c:pt>
                <c:pt idx="48">
                  <c:v>283</c:v>
                </c:pt>
                <c:pt idx="49">
                  <c:v>284</c:v>
                </c:pt>
                <c:pt idx="50">
                  <c:v>285</c:v>
                </c:pt>
                <c:pt idx="51">
                  <c:v>286</c:v>
                </c:pt>
                <c:pt idx="52">
                  <c:v>286</c:v>
                </c:pt>
                <c:pt idx="53">
                  <c:v>287</c:v>
                </c:pt>
                <c:pt idx="54">
                  <c:v>287</c:v>
                </c:pt>
                <c:pt idx="55">
                  <c:v>288</c:v>
                </c:pt>
                <c:pt idx="56">
                  <c:v>288</c:v>
                </c:pt>
                <c:pt idx="57">
                  <c:v>288</c:v>
                </c:pt>
                <c:pt idx="58">
                  <c:v>289</c:v>
                </c:pt>
                <c:pt idx="59">
                  <c:v>290</c:v>
                </c:pt>
                <c:pt idx="60">
                  <c:v>290</c:v>
                </c:pt>
                <c:pt idx="61">
                  <c:v>291</c:v>
                </c:pt>
                <c:pt idx="62">
                  <c:v>292</c:v>
                </c:pt>
                <c:pt idx="63">
                  <c:v>293</c:v>
                </c:pt>
                <c:pt idx="64">
                  <c:v>293</c:v>
                </c:pt>
                <c:pt idx="65">
                  <c:v>293</c:v>
                </c:pt>
                <c:pt idx="66">
                  <c:v>294</c:v>
                </c:pt>
                <c:pt idx="67">
                  <c:v>294</c:v>
                </c:pt>
                <c:pt idx="68">
                  <c:v>295</c:v>
                </c:pt>
                <c:pt idx="69">
                  <c:v>296</c:v>
                </c:pt>
                <c:pt idx="70">
                  <c:v>296</c:v>
                </c:pt>
                <c:pt idx="71">
                  <c:v>297</c:v>
                </c:pt>
                <c:pt idx="72">
                  <c:v>297</c:v>
                </c:pt>
                <c:pt idx="73">
                  <c:v>298</c:v>
                </c:pt>
                <c:pt idx="74">
                  <c:v>298</c:v>
                </c:pt>
                <c:pt idx="75">
                  <c:v>299</c:v>
                </c:pt>
                <c:pt idx="76">
                  <c:v>299</c:v>
                </c:pt>
                <c:pt idx="77">
                  <c:v>299</c:v>
                </c:pt>
                <c:pt idx="78">
                  <c:v>300</c:v>
                </c:pt>
                <c:pt idx="79">
                  <c:v>301</c:v>
                </c:pt>
                <c:pt idx="80">
                  <c:v>301</c:v>
                </c:pt>
                <c:pt idx="81">
                  <c:v>301</c:v>
                </c:pt>
                <c:pt idx="82">
                  <c:v>301</c:v>
                </c:pt>
                <c:pt idx="83">
                  <c:v>302</c:v>
                </c:pt>
                <c:pt idx="84">
                  <c:v>303</c:v>
                </c:pt>
                <c:pt idx="85">
                  <c:v>304</c:v>
                </c:pt>
                <c:pt idx="86">
                  <c:v>304</c:v>
                </c:pt>
                <c:pt idx="87">
                  <c:v>304</c:v>
                </c:pt>
                <c:pt idx="88">
                  <c:v>305</c:v>
                </c:pt>
                <c:pt idx="89">
                  <c:v>306</c:v>
                </c:pt>
                <c:pt idx="90">
                  <c:v>306</c:v>
                </c:pt>
                <c:pt idx="91">
                  <c:v>306</c:v>
                </c:pt>
                <c:pt idx="92">
                  <c:v>307</c:v>
                </c:pt>
                <c:pt idx="93">
                  <c:v>307</c:v>
                </c:pt>
                <c:pt idx="94">
                  <c:v>308</c:v>
                </c:pt>
                <c:pt idx="95">
                  <c:v>309</c:v>
                </c:pt>
                <c:pt idx="96">
                  <c:v>309</c:v>
                </c:pt>
                <c:pt idx="97">
                  <c:v>310</c:v>
                </c:pt>
                <c:pt idx="98">
                  <c:v>310</c:v>
                </c:pt>
                <c:pt idx="99">
                  <c:v>311</c:v>
                </c:pt>
                <c:pt idx="100">
                  <c:v>311</c:v>
                </c:pt>
                <c:pt idx="101">
                  <c:v>311</c:v>
                </c:pt>
                <c:pt idx="102">
                  <c:v>312</c:v>
                </c:pt>
                <c:pt idx="103">
                  <c:v>312</c:v>
                </c:pt>
                <c:pt idx="104">
                  <c:v>313</c:v>
                </c:pt>
                <c:pt idx="105">
                  <c:v>313</c:v>
                </c:pt>
                <c:pt idx="106">
                  <c:v>314</c:v>
                </c:pt>
                <c:pt idx="107">
                  <c:v>314</c:v>
                </c:pt>
                <c:pt idx="108">
                  <c:v>314</c:v>
                </c:pt>
                <c:pt idx="109">
                  <c:v>315</c:v>
                </c:pt>
                <c:pt idx="110">
                  <c:v>316</c:v>
                </c:pt>
                <c:pt idx="111">
                  <c:v>316</c:v>
                </c:pt>
                <c:pt idx="112">
                  <c:v>316</c:v>
                </c:pt>
                <c:pt idx="113">
                  <c:v>317</c:v>
                </c:pt>
                <c:pt idx="114">
                  <c:v>318</c:v>
                </c:pt>
                <c:pt idx="115">
                  <c:v>318</c:v>
                </c:pt>
                <c:pt idx="116">
                  <c:v>319</c:v>
                </c:pt>
                <c:pt idx="117">
                  <c:v>319</c:v>
                </c:pt>
                <c:pt idx="118">
                  <c:v>318</c:v>
                </c:pt>
                <c:pt idx="119">
                  <c:v>319</c:v>
                </c:pt>
                <c:pt idx="120">
                  <c:v>319</c:v>
                </c:pt>
                <c:pt idx="121">
                  <c:v>320</c:v>
                </c:pt>
                <c:pt idx="122">
                  <c:v>320</c:v>
                </c:pt>
                <c:pt idx="123">
                  <c:v>321</c:v>
                </c:pt>
                <c:pt idx="124">
                  <c:v>321</c:v>
                </c:pt>
                <c:pt idx="125">
                  <c:v>321</c:v>
                </c:pt>
                <c:pt idx="126">
                  <c:v>321</c:v>
                </c:pt>
                <c:pt idx="127">
                  <c:v>321</c:v>
                </c:pt>
                <c:pt idx="128">
                  <c:v>322</c:v>
                </c:pt>
                <c:pt idx="129">
                  <c:v>323</c:v>
                </c:pt>
                <c:pt idx="130">
                  <c:v>323</c:v>
                </c:pt>
                <c:pt idx="131">
                  <c:v>323</c:v>
                </c:pt>
                <c:pt idx="132">
                  <c:v>324</c:v>
                </c:pt>
                <c:pt idx="133">
                  <c:v>324</c:v>
                </c:pt>
                <c:pt idx="134">
                  <c:v>324</c:v>
                </c:pt>
                <c:pt idx="135">
                  <c:v>324</c:v>
                </c:pt>
                <c:pt idx="136">
                  <c:v>325</c:v>
                </c:pt>
                <c:pt idx="137">
                  <c:v>325</c:v>
                </c:pt>
                <c:pt idx="138">
                  <c:v>325</c:v>
                </c:pt>
                <c:pt idx="139">
                  <c:v>326</c:v>
                </c:pt>
                <c:pt idx="140">
                  <c:v>327</c:v>
                </c:pt>
                <c:pt idx="141">
                  <c:v>327</c:v>
                </c:pt>
                <c:pt idx="142">
                  <c:v>327</c:v>
                </c:pt>
                <c:pt idx="143">
                  <c:v>327</c:v>
                </c:pt>
                <c:pt idx="144">
                  <c:v>328</c:v>
                </c:pt>
                <c:pt idx="145">
                  <c:v>328</c:v>
                </c:pt>
                <c:pt idx="146">
                  <c:v>329</c:v>
                </c:pt>
                <c:pt idx="147">
                  <c:v>329</c:v>
                </c:pt>
                <c:pt idx="148">
                  <c:v>330</c:v>
                </c:pt>
                <c:pt idx="149">
                  <c:v>330</c:v>
                </c:pt>
                <c:pt idx="150">
                  <c:v>330</c:v>
                </c:pt>
                <c:pt idx="151">
                  <c:v>330</c:v>
                </c:pt>
                <c:pt idx="152">
                  <c:v>331</c:v>
                </c:pt>
                <c:pt idx="153">
                  <c:v>331</c:v>
                </c:pt>
                <c:pt idx="154">
                  <c:v>332</c:v>
                </c:pt>
                <c:pt idx="155">
                  <c:v>332</c:v>
                </c:pt>
                <c:pt idx="156">
                  <c:v>333</c:v>
                </c:pt>
                <c:pt idx="157">
                  <c:v>333</c:v>
                </c:pt>
                <c:pt idx="158">
                  <c:v>333</c:v>
                </c:pt>
                <c:pt idx="159">
                  <c:v>334</c:v>
                </c:pt>
                <c:pt idx="160">
                  <c:v>334</c:v>
                </c:pt>
                <c:pt idx="161">
                  <c:v>334</c:v>
                </c:pt>
                <c:pt idx="162">
                  <c:v>335</c:v>
                </c:pt>
                <c:pt idx="163">
                  <c:v>335</c:v>
                </c:pt>
                <c:pt idx="164">
                  <c:v>336</c:v>
                </c:pt>
                <c:pt idx="165">
                  <c:v>336</c:v>
                </c:pt>
                <c:pt idx="166">
                  <c:v>337</c:v>
                </c:pt>
                <c:pt idx="167">
                  <c:v>337</c:v>
                </c:pt>
                <c:pt idx="168">
                  <c:v>337</c:v>
                </c:pt>
                <c:pt idx="169">
                  <c:v>337</c:v>
                </c:pt>
                <c:pt idx="170">
                  <c:v>338</c:v>
                </c:pt>
                <c:pt idx="171">
                  <c:v>338</c:v>
                </c:pt>
                <c:pt idx="172">
                  <c:v>339</c:v>
                </c:pt>
                <c:pt idx="173">
                  <c:v>340</c:v>
                </c:pt>
                <c:pt idx="174">
                  <c:v>340</c:v>
                </c:pt>
                <c:pt idx="175">
                  <c:v>340</c:v>
                </c:pt>
                <c:pt idx="176">
                  <c:v>341</c:v>
                </c:pt>
                <c:pt idx="177">
                  <c:v>342</c:v>
                </c:pt>
                <c:pt idx="178">
                  <c:v>342</c:v>
                </c:pt>
                <c:pt idx="179">
                  <c:v>342</c:v>
                </c:pt>
                <c:pt idx="180">
                  <c:v>343</c:v>
                </c:pt>
                <c:pt idx="181">
                  <c:v>343</c:v>
                </c:pt>
                <c:pt idx="182">
                  <c:v>344</c:v>
                </c:pt>
                <c:pt idx="183">
                  <c:v>345</c:v>
                </c:pt>
                <c:pt idx="184">
                  <c:v>345</c:v>
                </c:pt>
                <c:pt idx="185">
                  <c:v>346</c:v>
                </c:pt>
                <c:pt idx="186">
                  <c:v>346</c:v>
                </c:pt>
                <c:pt idx="187">
                  <c:v>346</c:v>
                </c:pt>
                <c:pt idx="188">
                  <c:v>347</c:v>
                </c:pt>
                <c:pt idx="189">
                  <c:v>347</c:v>
                </c:pt>
                <c:pt idx="190">
                  <c:v>348</c:v>
                </c:pt>
                <c:pt idx="191">
                  <c:v>348</c:v>
                </c:pt>
                <c:pt idx="192">
                  <c:v>349</c:v>
                </c:pt>
                <c:pt idx="193">
                  <c:v>349</c:v>
                </c:pt>
                <c:pt idx="194">
                  <c:v>349</c:v>
                </c:pt>
                <c:pt idx="195">
                  <c:v>350</c:v>
                </c:pt>
                <c:pt idx="196">
                  <c:v>350</c:v>
                </c:pt>
                <c:pt idx="197">
                  <c:v>350</c:v>
                </c:pt>
                <c:pt idx="198">
                  <c:v>351</c:v>
                </c:pt>
                <c:pt idx="199">
                  <c:v>351</c:v>
                </c:pt>
                <c:pt idx="200">
                  <c:v>352</c:v>
                </c:pt>
                <c:pt idx="201">
                  <c:v>352</c:v>
                </c:pt>
                <c:pt idx="202">
                  <c:v>353</c:v>
                </c:pt>
                <c:pt idx="203">
                  <c:v>353</c:v>
                </c:pt>
                <c:pt idx="204">
                  <c:v>354</c:v>
                </c:pt>
                <c:pt idx="205">
                  <c:v>354</c:v>
                </c:pt>
                <c:pt idx="206">
                  <c:v>354</c:v>
                </c:pt>
                <c:pt idx="207">
                  <c:v>355</c:v>
                </c:pt>
                <c:pt idx="208">
                  <c:v>355</c:v>
                </c:pt>
                <c:pt idx="209">
                  <c:v>356</c:v>
                </c:pt>
                <c:pt idx="210">
                  <c:v>356</c:v>
                </c:pt>
                <c:pt idx="211">
                  <c:v>357</c:v>
                </c:pt>
                <c:pt idx="212">
                  <c:v>357</c:v>
                </c:pt>
                <c:pt idx="213">
                  <c:v>358</c:v>
                </c:pt>
                <c:pt idx="214">
                  <c:v>358</c:v>
                </c:pt>
                <c:pt idx="215">
                  <c:v>358</c:v>
                </c:pt>
                <c:pt idx="216">
                  <c:v>358</c:v>
                </c:pt>
                <c:pt idx="217">
                  <c:v>359</c:v>
                </c:pt>
                <c:pt idx="218">
                  <c:v>359</c:v>
                </c:pt>
                <c:pt idx="219">
                  <c:v>360</c:v>
                </c:pt>
                <c:pt idx="220">
                  <c:v>360</c:v>
                </c:pt>
                <c:pt idx="221">
                  <c:v>361</c:v>
                </c:pt>
                <c:pt idx="222">
                  <c:v>361</c:v>
                </c:pt>
                <c:pt idx="223">
                  <c:v>361</c:v>
                </c:pt>
                <c:pt idx="224">
                  <c:v>362</c:v>
                </c:pt>
                <c:pt idx="225">
                  <c:v>362</c:v>
                </c:pt>
                <c:pt idx="226">
                  <c:v>363</c:v>
                </c:pt>
                <c:pt idx="227">
                  <c:v>363</c:v>
                </c:pt>
                <c:pt idx="228">
                  <c:v>363</c:v>
                </c:pt>
                <c:pt idx="229">
                  <c:v>364</c:v>
                </c:pt>
                <c:pt idx="230">
                  <c:v>364</c:v>
                </c:pt>
                <c:pt idx="231">
                  <c:v>364</c:v>
                </c:pt>
                <c:pt idx="232">
                  <c:v>365</c:v>
                </c:pt>
                <c:pt idx="233">
                  <c:v>365</c:v>
                </c:pt>
                <c:pt idx="234">
                  <c:v>365</c:v>
                </c:pt>
                <c:pt idx="235">
                  <c:v>365</c:v>
                </c:pt>
                <c:pt idx="236">
                  <c:v>365</c:v>
                </c:pt>
                <c:pt idx="237">
                  <c:v>366</c:v>
                </c:pt>
                <c:pt idx="238">
                  <c:v>366</c:v>
                </c:pt>
                <c:pt idx="239">
                  <c:v>366</c:v>
                </c:pt>
                <c:pt idx="240">
                  <c:v>367</c:v>
                </c:pt>
                <c:pt idx="241">
                  <c:v>367</c:v>
                </c:pt>
                <c:pt idx="242">
                  <c:v>374</c:v>
                </c:pt>
                <c:pt idx="243">
                  <c:v>369</c:v>
                </c:pt>
                <c:pt idx="244">
                  <c:v>370</c:v>
                </c:pt>
                <c:pt idx="245">
                  <c:v>369</c:v>
                </c:pt>
                <c:pt idx="246">
                  <c:v>370</c:v>
                </c:pt>
                <c:pt idx="247">
                  <c:v>370</c:v>
                </c:pt>
                <c:pt idx="248">
                  <c:v>370</c:v>
                </c:pt>
                <c:pt idx="249">
                  <c:v>371</c:v>
                </c:pt>
                <c:pt idx="250">
                  <c:v>372</c:v>
                </c:pt>
                <c:pt idx="251">
                  <c:v>372</c:v>
                </c:pt>
                <c:pt idx="252">
                  <c:v>372</c:v>
                </c:pt>
                <c:pt idx="253">
                  <c:v>372</c:v>
                </c:pt>
                <c:pt idx="254">
                  <c:v>372</c:v>
                </c:pt>
                <c:pt idx="255">
                  <c:v>372</c:v>
                </c:pt>
                <c:pt idx="256">
                  <c:v>372</c:v>
                </c:pt>
                <c:pt idx="257">
                  <c:v>373</c:v>
                </c:pt>
                <c:pt idx="258">
                  <c:v>374</c:v>
                </c:pt>
                <c:pt idx="259">
                  <c:v>373</c:v>
                </c:pt>
                <c:pt idx="260">
                  <c:v>374</c:v>
                </c:pt>
                <c:pt idx="261">
                  <c:v>374</c:v>
                </c:pt>
                <c:pt idx="262">
                  <c:v>374</c:v>
                </c:pt>
                <c:pt idx="263">
                  <c:v>374</c:v>
                </c:pt>
                <c:pt idx="264">
                  <c:v>375</c:v>
                </c:pt>
                <c:pt idx="265">
                  <c:v>375</c:v>
                </c:pt>
                <c:pt idx="266">
                  <c:v>375</c:v>
                </c:pt>
                <c:pt idx="267">
                  <c:v>376</c:v>
                </c:pt>
                <c:pt idx="268">
                  <c:v>376</c:v>
                </c:pt>
                <c:pt idx="269">
                  <c:v>376</c:v>
                </c:pt>
                <c:pt idx="270">
                  <c:v>376</c:v>
                </c:pt>
                <c:pt idx="271">
                  <c:v>376</c:v>
                </c:pt>
                <c:pt idx="272">
                  <c:v>376</c:v>
                </c:pt>
                <c:pt idx="273">
                  <c:v>377</c:v>
                </c:pt>
                <c:pt idx="274">
                  <c:v>377</c:v>
                </c:pt>
                <c:pt idx="275">
                  <c:v>378</c:v>
                </c:pt>
                <c:pt idx="276">
                  <c:v>378</c:v>
                </c:pt>
                <c:pt idx="277">
                  <c:v>379</c:v>
                </c:pt>
                <c:pt idx="278">
                  <c:v>379</c:v>
                </c:pt>
                <c:pt idx="279">
                  <c:v>379</c:v>
                </c:pt>
                <c:pt idx="280">
                  <c:v>379</c:v>
                </c:pt>
                <c:pt idx="281">
                  <c:v>386</c:v>
                </c:pt>
                <c:pt idx="282">
                  <c:v>384</c:v>
                </c:pt>
                <c:pt idx="283">
                  <c:v>384</c:v>
                </c:pt>
                <c:pt idx="284">
                  <c:v>384</c:v>
                </c:pt>
                <c:pt idx="285">
                  <c:v>380</c:v>
                </c:pt>
                <c:pt idx="286">
                  <c:v>380</c:v>
                </c:pt>
                <c:pt idx="287">
                  <c:v>380</c:v>
                </c:pt>
                <c:pt idx="288">
                  <c:v>380</c:v>
                </c:pt>
                <c:pt idx="289">
                  <c:v>381</c:v>
                </c:pt>
                <c:pt idx="290">
                  <c:v>381</c:v>
                </c:pt>
                <c:pt idx="291">
                  <c:v>381</c:v>
                </c:pt>
                <c:pt idx="292">
                  <c:v>382</c:v>
                </c:pt>
                <c:pt idx="293">
                  <c:v>384</c:v>
                </c:pt>
                <c:pt idx="294">
                  <c:v>384</c:v>
                </c:pt>
                <c:pt idx="295">
                  <c:v>384</c:v>
                </c:pt>
                <c:pt idx="296">
                  <c:v>384</c:v>
                </c:pt>
                <c:pt idx="297">
                  <c:v>385</c:v>
                </c:pt>
                <c:pt idx="298">
                  <c:v>385</c:v>
                </c:pt>
                <c:pt idx="299">
                  <c:v>385</c:v>
                </c:pt>
                <c:pt idx="300">
                  <c:v>385</c:v>
                </c:pt>
                <c:pt idx="301">
                  <c:v>385</c:v>
                </c:pt>
                <c:pt idx="302">
                  <c:v>385</c:v>
                </c:pt>
                <c:pt idx="303">
                  <c:v>386</c:v>
                </c:pt>
                <c:pt idx="304">
                  <c:v>387</c:v>
                </c:pt>
                <c:pt idx="305">
                  <c:v>387</c:v>
                </c:pt>
                <c:pt idx="306">
                  <c:v>387</c:v>
                </c:pt>
                <c:pt idx="307">
                  <c:v>388</c:v>
                </c:pt>
                <c:pt idx="308">
                  <c:v>388</c:v>
                </c:pt>
                <c:pt idx="309">
                  <c:v>388</c:v>
                </c:pt>
                <c:pt idx="310">
                  <c:v>388</c:v>
                </c:pt>
                <c:pt idx="311">
                  <c:v>389</c:v>
                </c:pt>
                <c:pt idx="312">
                  <c:v>389</c:v>
                </c:pt>
                <c:pt idx="313">
                  <c:v>389</c:v>
                </c:pt>
                <c:pt idx="314">
                  <c:v>390</c:v>
                </c:pt>
                <c:pt idx="315">
                  <c:v>390</c:v>
                </c:pt>
                <c:pt idx="316">
                  <c:v>390</c:v>
                </c:pt>
                <c:pt idx="317">
                  <c:v>390</c:v>
                </c:pt>
                <c:pt idx="318">
                  <c:v>390</c:v>
                </c:pt>
                <c:pt idx="319">
                  <c:v>391</c:v>
                </c:pt>
                <c:pt idx="320">
                  <c:v>391</c:v>
                </c:pt>
                <c:pt idx="321">
                  <c:v>391</c:v>
                </c:pt>
                <c:pt idx="322">
                  <c:v>391</c:v>
                </c:pt>
                <c:pt idx="323">
                  <c:v>391</c:v>
                </c:pt>
                <c:pt idx="324">
                  <c:v>391</c:v>
                </c:pt>
                <c:pt idx="325">
                  <c:v>390</c:v>
                </c:pt>
                <c:pt idx="326">
                  <c:v>389</c:v>
                </c:pt>
                <c:pt idx="327">
                  <c:v>388</c:v>
                </c:pt>
                <c:pt idx="328">
                  <c:v>388</c:v>
                </c:pt>
                <c:pt idx="329">
                  <c:v>387</c:v>
                </c:pt>
                <c:pt idx="330">
                  <c:v>386</c:v>
                </c:pt>
                <c:pt idx="331">
                  <c:v>386</c:v>
                </c:pt>
                <c:pt idx="332">
                  <c:v>385</c:v>
                </c:pt>
                <c:pt idx="333">
                  <c:v>385</c:v>
                </c:pt>
                <c:pt idx="334">
                  <c:v>384</c:v>
                </c:pt>
                <c:pt idx="335">
                  <c:v>383</c:v>
                </c:pt>
                <c:pt idx="336">
                  <c:v>381</c:v>
                </c:pt>
                <c:pt idx="337">
                  <c:v>381</c:v>
                </c:pt>
                <c:pt idx="338">
                  <c:v>380</c:v>
                </c:pt>
                <c:pt idx="339">
                  <c:v>380</c:v>
                </c:pt>
                <c:pt idx="340">
                  <c:v>380</c:v>
                </c:pt>
                <c:pt idx="341">
                  <c:v>379</c:v>
                </c:pt>
                <c:pt idx="342">
                  <c:v>379</c:v>
                </c:pt>
                <c:pt idx="343">
                  <c:v>378</c:v>
                </c:pt>
                <c:pt idx="344">
                  <c:v>378</c:v>
                </c:pt>
                <c:pt idx="345">
                  <c:v>377</c:v>
                </c:pt>
                <c:pt idx="346">
                  <c:v>377</c:v>
                </c:pt>
                <c:pt idx="347">
                  <c:v>377</c:v>
                </c:pt>
                <c:pt idx="348">
                  <c:v>376</c:v>
                </c:pt>
                <c:pt idx="349">
                  <c:v>376</c:v>
                </c:pt>
                <c:pt idx="350">
                  <c:v>376</c:v>
                </c:pt>
                <c:pt idx="351">
                  <c:v>376</c:v>
                </c:pt>
                <c:pt idx="352">
                  <c:v>375</c:v>
                </c:pt>
                <c:pt idx="353">
                  <c:v>375</c:v>
                </c:pt>
                <c:pt idx="354">
                  <c:v/>
                </c:pt>
                <c:pt idx="355">
                  <c:v/>
                </c:pt>
                <c:pt idx="356">
                  <c:v/>
                </c:pt>
                <c:pt idx="357">
                  <c:v/>
                </c:pt>
                <c:pt idx="358">
                  <c:v/>
                </c:pt>
                <c:pt idx="359">
                  <c:v/>
                </c:pt>
                <c:pt idx="360">
                  <c:v/>
                </c:pt>
                <c:pt idx="361">
                  <c:v/>
                </c:pt>
                <c:pt idx="362">
                  <c:v/>
                </c:pt>
                <c:pt idx="363">
                  <c:v/>
                </c:pt>
                <c:pt idx="364">
                  <c:v/>
                </c:pt>
                <c:pt idx="365">
                  <c:v/>
                </c:pt>
              </c:numCache>
            </c:numRef>
          </c:yVal>
          <c:smooth val="0"/>
        </c:ser>
        <c:axId val="972728665"/>
        <c:axId val="51420431"/>
      </c:scatterChart>
      <c:valAx>
        <c:axId val="972728665"/>
        <c:scaling>
          <c:orientation val="minMax"/>
        </c:scaling>
        <c:axPos val="b"/>
        <c:crossAx val="51420431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51420431"/>
        <c:scaling>
          <c:orientation val="minMax"/>
          <c:min val="150"/>
        </c:scaling>
        <c:axPos val="l"/>
        <c:crossAx val="972728665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35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ex4_D40_heatTemp2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Sheet1!$A$2:$A$536</c:f>
              <c:numCache>
                <c:formatCode>General</c:formatCode>
                <c:ptCount val="535"/>
                <c:pt idx="0">
                  <c:v>0.29</c:v>
                </c:pt>
                <c:pt idx="1">
                  <c:v>0.52</c:v>
                </c:pt>
                <c:pt idx="2">
                  <c:v>0.76</c:v>
                </c:pt>
                <c:pt idx="3">
                  <c:v>1.04</c:v>
                </c:pt>
                <c:pt idx="4">
                  <c:v>1.27</c:v>
                </c:pt>
                <c:pt idx="5">
                  <c:v>1.51</c:v>
                </c:pt>
                <c:pt idx="6">
                  <c:v>1.79</c:v>
                </c:pt>
                <c:pt idx="7">
                  <c:v>2.02</c:v>
                </c:pt>
                <c:pt idx="8">
                  <c:v>2.26</c:v>
                </c:pt>
                <c:pt idx="9">
                  <c:v>2.54</c:v>
                </c:pt>
                <c:pt idx="10">
                  <c:v>2.78</c:v>
                </c:pt>
                <c:pt idx="11">
                  <c:v>3.02</c:v>
                </c:pt>
                <c:pt idx="12">
                  <c:v>3.25</c:v>
                </c:pt>
                <c:pt idx="13">
                  <c:v>3.53</c:v>
                </c:pt>
                <c:pt idx="14">
                  <c:v>3.77</c:v>
                </c:pt>
                <c:pt idx="15">
                  <c:v>4</c:v>
                </c:pt>
                <c:pt idx="16">
                  <c:v>4.28</c:v>
                </c:pt>
                <c:pt idx="17">
                  <c:v>4.52</c:v>
                </c:pt>
                <c:pt idx="18">
                  <c:v>4.75</c:v>
                </c:pt>
                <c:pt idx="19">
                  <c:v>5.03</c:v>
                </c:pt>
                <c:pt idx="20">
                  <c:v>5.26</c:v>
                </c:pt>
                <c:pt idx="21">
                  <c:v>5.54</c:v>
                </c:pt>
                <c:pt idx="22">
                  <c:v>5.77</c:v>
                </c:pt>
                <c:pt idx="23">
                  <c:v>6.01</c:v>
                </c:pt>
                <c:pt idx="24">
                  <c:v>6.29</c:v>
                </c:pt>
                <c:pt idx="25">
                  <c:v>6.52</c:v>
                </c:pt>
                <c:pt idx="26">
                  <c:v>6.76</c:v>
                </c:pt>
                <c:pt idx="27">
                  <c:v>7.04</c:v>
                </c:pt>
                <c:pt idx="28">
                  <c:v>7.27</c:v>
                </c:pt>
                <c:pt idx="29">
                  <c:v>7.51</c:v>
                </c:pt>
                <c:pt idx="30">
                  <c:v>7.79</c:v>
                </c:pt>
                <c:pt idx="31">
                  <c:v>8.02</c:v>
                </c:pt>
                <c:pt idx="32">
                  <c:v>8.26</c:v>
                </c:pt>
                <c:pt idx="33">
                  <c:v>8.54</c:v>
                </c:pt>
                <c:pt idx="34">
                  <c:v>8.77</c:v>
                </c:pt>
                <c:pt idx="35">
                  <c:v>9.01</c:v>
                </c:pt>
                <c:pt idx="36">
                  <c:v>9.29</c:v>
                </c:pt>
                <c:pt idx="37">
                  <c:v>9.53</c:v>
                </c:pt>
                <c:pt idx="38">
                  <c:v>9.77</c:v>
                </c:pt>
                <c:pt idx="39">
                  <c:v>10</c:v>
                </c:pt>
                <c:pt idx="40">
                  <c:v>10.29</c:v>
                </c:pt>
                <c:pt idx="41">
                  <c:v>10.52</c:v>
                </c:pt>
                <c:pt idx="42">
                  <c:v>10.76</c:v>
                </c:pt>
                <c:pt idx="43">
                  <c:v>11.04</c:v>
                </c:pt>
                <c:pt idx="44">
                  <c:v>11.27</c:v>
                </c:pt>
                <c:pt idx="45">
                  <c:v>11.51</c:v>
                </c:pt>
                <c:pt idx="46">
                  <c:v>11.79</c:v>
                </c:pt>
                <c:pt idx="47">
                  <c:v>12.02</c:v>
                </c:pt>
                <c:pt idx="48">
                  <c:v>12.29</c:v>
                </c:pt>
                <c:pt idx="49">
                  <c:v>12.53</c:v>
                </c:pt>
                <c:pt idx="50">
                  <c:v>12.76</c:v>
                </c:pt>
                <c:pt idx="51">
                  <c:v>13.04</c:v>
                </c:pt>
                <c:pt idx="52">
                  <c:v>13.28</c:v>
                </c:pt>
                <c:pt idx="53">
                  <c:v>13.51</c:v>
                </c:pt>
                <c:pt idx="54">
                  <c:v>13.75</c:v>
                </c:pt>
                <c:pt idx="55">
                  <c:v>14.04</c:v>
                </c:pt>
                <c:pt idx="56">
                  <c:v>14.27</c:v>
                </c:pt>
                <c:pt idx="57">
                  <c:v>14.5</c:v>
                </c:pt>
                <c:pt idx="58">
                  <c:v>14.79</c:v>
                </c:pt>
                <c:pt idx="59">
                  <c:v>15.02</c:v>
                </c:pt>
                <c:pt idx="60">
                  <c:v>15.29</c:v>
                </c:pt>
                <c:pt idx="61">
                  <c:v>15.53</c:v>
                </c:pt>
                <c:pt idx="62">
                  <c:v>15.76</c:v>
                </c:pt>
                <c:pt idx="63">
                  <c:v>16.04</c:v>
                </c:pt>
                <c:pt idx="64">
                  <c:v>16.28</c:v>
                </c:pt>
                <c:pt idx="65">
                  <c:v>16.51</c:v>
                </c:pt>
                <c:pt idx="66">
                  <c:v>16.79</c:v>
                </c:pt>
                <c:pt idx="67">
                  <c:v>17.03</c:v>
                </c:pt>
                <c:pt idx="68">
                  <c:v>17.26</c:v>
                </c:pt>
                <c:pt idx="69">
                  <c:v>17.54</c:v>
                </c:pt>
                <c:pt idx="70">
                  <c:v>17.78</c:v>
                </c:pt>
                <c:pt idx="71">
                  <c:v>18</c:v>
                </c:pt>
                <c:pt idx="72">
                  <c:v>18.28</c:v>
                </c:pt>
                <c:pt idx="73">
                  <c:v>18.52</c:v>
                </c:pt>
                <c:pt idx="74">
                  <c:v>18.75</c:v>
                </c:pt>
                <c:pt idx="75">
                  <c:v>19.03</c:v>
                </c:pt>
                <c:pt idx="76">
                  <c:v>19.27</c:v>
                </c:pt>
                <c:pt idx="77">
                  <c:v>19.5</c:v>
                </c:pt>
                <c:pt idx="78">
                  <c:v>19.78</c:v>
                </c:pt>
                <c:pt idx="79">
                  <c:v>20.02</c:v>
                </c:pt>
                <c:pt idx="80">
                  <c:v>20.26</c:v>
                </c:pt>
                <c:pt idx="81">
                  <c:v>20.54</c:v>
                </c:pt>
                <c:pt idx="82">
                  <c:v>20.77</c:v>
                </c:pt>
                <c:pt idx="83">
                  <c:v>21.01</c:v>
                </c:pt>
                <c:pt idx="84">
                  <c:v>21.29</c:v>
                </c:pt>
                <c:pt idx="85">
                  <c:v>21.52</c:v>
                </c:pt>
                <c:pt idx="86">
                  <c:v>21.76</c:v>
                </c:pt>
                <c:pt idx="87">
                  <c:v>22.04</c:v>
                </c:pt>
                <c:pt idx="88">
                  <c:v>22.27</c:v>
                </c:pt>
                <c:pt idx="89">
                  <c:v>22.51</c:v>
                </c:pt>
                <c:pt idx="90">
                  <c:v>22.79</c:v>
                </c:pt>
                <c:pt idx="91">
                  <c:v>23.02</c:v>
                </c:pt>
                <c:pt idx="92">
                  <c:v>23.26</c:v>
                </c:pt>
                <c:pt idx="93">
                  <c:v>23.54</c:v>
                </c:pt>
                <c:pt idx="94">
                  <c:v>23.77</c:v>
                </c:pt>
                <c:pt idx="95">
                  <c:v>24.01</c:v>
                </c:pt>
                <c:pt idx="96">
                  <c:v>24.29</c:v>
                </c:pt>
                <c:pt idx="97">
                  <c:v>24.52</c:v>
                </c:pt>
                <c:pt idx="98">
                  <c:v>24.76</c:v>
                </c:pt>
                <c:pt idx="99">
                  <c:v>25.04</c:v>
                </c:pt>
                <c:pt idx="100">
                  <c:v>25.26</c:v>
                </c:pt>
                <c:pt idx="101">
                  <c:v>25.55</c:v>
                </c:pt>
                <c:pt idx="102">
                  <c:v>25.78</c:v>
                </c:pt>
                <c:pt idx="103">
                  <c:v>26.02</c:v>
                </c:pt>
                <c:pt idx="104">
                  <c:v>26.3</c:v>
                </c:pt>
                <c:pt idx="105">
                  <c:v>26.53</c:v>
                </c:pt>
                <c:pt idx="106">
                  <c:v>26.77</c:v>
                </c:pt>
                <c:pt idx="107">
                  <c:v>27.05</c:v>
                </c:pt>
                <c:pt idx="108">
                  <c:v>27.28</c:v>
                </c:pt>
                <c:pt idx="109">
                  <c:v>27.52</c:v>
                </c:pt>
                <c:pt idx="110">
                  <c:v>27.8</c:v>
                </c:pt>
                <c:pt idx="111">
                  <c:v>28.02</c:v>
                </c:pt>
                <c:pt idx="112">
                  <c:v>28.26</c:v>
                </c:pt>
                <c:pt idx="113">
                  <c:v>28.55</c:v>
                </c:pt>
                <c:pt idx="114">
                  <c:v>28.78</c:v>
                </c:pt>
                <c:pt idx="115">
                  <c:v>29.02</c:v>
                </c:pt>
                <c:pt idx="116">
                  <c:v>29.25</c:v>
                </c:pt>
                <c:pt idx="117">
                  <c:v>29.53</c:v>
                </c:pt>
                <c:pt idx="118">
                  <c:v>29.77</c:v>
                </c:pt>
                <c:pt idx="119">
                  <c:v>30.05</c:v>
                </c:pt>
                <c:pt idx="120">
                  <c:v>30.27</c:v>
                </c:pt>
                <c:pt idx="121">
                  <c:v>30.51</c:v>
                </c:pt>
                <c:pt idx="122">
                  <c:v>30.79</c:v>
                </c:pt>
                <c:pt idx="123">
                  <c:v>31.02</c:v>
                </c:pt>
                <c:pt idx="124">
                  <c:v>31.26</c:v>
                </c:pt>
                <c:pt idx="125">
                  <c:v>31.54</c:v>
                </c:pt>
                <c:pt idx="126">
                  <c:v>31.77</c:v>
                </c:pt>
                <c:pt idx="127">
                  <c:v>32.01</c:v>
                </c:pt>
                <c:pt idx="128">
                  <c:v>32.29</c:v>
                </c:pt>
                <c:pt idx="129">
                  <c:v>32.52</c:v>
                </c:pt>
                <c:pt idx="130">
                  <c:v>32.8</c:v>
                </c:pt>
                <c:pt idx="131">
                  <c:v>33.03</c:v>
                </c:pt>
                <c:pt idx="132">
                  <c:v>33.27</c:v>
                </c:pt>
                <c:pt idx="133">
                  <c:v>33.55</c:v>
                </c:pt>
                <c:pt idx="134">
                  <c:v>33.78</c:v>
                </c:pt>
                <c:pt idx="135">
                  <c:v>34.02</c:v>
                </c:pt>
                <c:pt idx="136">
                  <c:v>34.3</c:v>
                </c:pt>
                <c:pt idx="137">
                  <c:v>34.53</c:v>
                </c:pt>
                <c:pt idx="138">
                  <c:v>34.78</c:v>
                </c:pt>
                <c:pt idx="139">
                  <c:v>35.02</c:v>
                </c:pt>
                <c:pt idx="140">
                  <c:v>35.3</c:v>
                </c:pt>
                <c:pt idx="141">
                  <c:v>35.53</c:v>
                </c:pt>
                <c:pt idx="142">
                  <c:v>35.77</c:v>
                </c:pt>
                <c:pt idx="143">
                  <c:v>36.05</c:v>
                </c:pt>
                <c:pt idx="144">
                  <c:v>36.28</c:v>
                </c:pt>
                <c:pt idx="145">
                  <c:v>36.52</c:v>
                </c:pt>
                <c:pt idx="146">
                  <c:v>36.75</c:v>
                </c:pt>
                <c:pt idx="147">
                  <c:v>37.03</c:v>
                </c:pt>
                <c:pt idx="148">
                  <c:v>37.27</c:v>
                </c:pt>
                <c:pt idx="149">
                  <c:v>37.55</c:v>
                </c:pt>
                <c:pt idx="150">
                  <c:v>37.78</c:v>
                </c:pt>
                <c:pt idx="151">
                  <c:v>38.02</c:v>
                </c:pt>
                <c:pt idx="152">
                  <c:v>38.26</c:v>
                </c:pt>
                <c:pt idx="153">
                  <c:v>38.5</c:v>
                </c:pt>
                <c:pt idx="154">
                  <c:v>38.78</c:v>
                </c:pt>
                <c:pt idx="155">
                  <c:v>39.02</c:v>
                </c:pt>
                <c:pt idx="156">
                  <c:v>39.25</c:v>
                </c:pt>
                <c:pt idx="157">
                  <c:v>39.53</c:v>
                </c:pt>
                <c:pt idx="158">
                  <c:v>39.77</c:v>
                </c:pt>
                <c:pt idx="159">
                  <c:v>40</c:v>
                </c:pt>
                <c:pt idx="160">
                  <c:v>40.28</c:v>
                </c:pt>
                <c:pt idx="161">
                  <c:v>40.52</c:v>
                </c:pt>
                <c:pt idx="162">
                  <c:v>40.75</c:v>
                </c:pt>
                <c:pt idx="163">
                  <c:v>41.03</c:v>
                </c:pt>
                <c:pt idx="164">
                  <c:v>41.27</c:v>
                </c:pt>
                <c:pt idx="165">
                  <c:v>41.5</c:v>
                </c:pt>
                <c:pt idx="166">
                  <c:v>41.78</c:v>
                </c:pt>
                <c:pt idx="167">
                  <c:v>42.02</c:v>
                </c:pt>
                <c:pt idx="168">
                  <c:v>42.25</c:v>
                </c:pt>
                <c:pt idx="169">
                  <c:v>42.53</c:v>
                </c:pt>
                <c:pt idx="170">
                  <c:v>42.77</c:v>
                </c:pt>
                <c:pt idx="171">
                  <c:v>43</c:v>
                </c:pt>
                <c:pt idx="172">
                  <c:v>43.28</c:v>
                </c:pt>
                <c:pt idx="173">
                  <c:v>43.51</c:v>
                </c:pt>
                <c:pt idx="174">
                  <c:v>43.79</c:v>
                </c:pt>
                <c:pt idx="175">
                  <c:v>44.02</c:v>
                </c:pt>
                <c:pt idx="176">
                  <c:v>44.26</c:v>
                </c:pt>
                <c:pt idx="177">
                  <c:v>44.54</c:v>
                </c:pt>
                <c:pt idx="178">
                  <c:v>44.77</c:v>
                </c:pt>
                <c:pt idx="179">
                  <c:v>45</c:v>
                </c:pt>
                <c:pt idx="180">
                  <c:v>45.28</c:v>
                </c:pt>
                <c:pt idx="181">
                  <c:v>45.52</c:v>
                </c:pt>
                <c:pt idx="182">
                  <c:v>45.75</c:v>
                </c:pt>
                <c:pt idx="183">
                  <c:v>46.03</c:v>
                </c:pt>
                <c:pt idx="184">
                  <c:v>46.27</c:v>
                </c:pt>
                <c:pt idx="185">
                  <c:v>46.5</c:v>
                </c:pt>
                <c:pt idx="186">
                  <c:v>46.78</c:v>
                </c:pt>
                <c:pt idx="187">
                  <c:v>47.02</c:v>
                </c:pt>
                <c:pt idx="188">
                  <c:v>47.25</c:v>
                </c:pt>
                <c:pt idx="189">
                  <c:v>47.53</c:v>
                </c:pt>
                <c:pt idx="190">
                  <c:v>47.77</c:v>
                </c:pt>
                <c:pt idx="191">
                  <c:v>48.01</c:v>
                </c:pt>
                <c:pt idx="192">
                  <c:v>48.29</c:v>
                </c:pt>
                <c:pt idx="193">
                  <c:v>48.52</c:v>
                </c:pt>
                <c:pt idx="194">
                  <c:v>48.75</c:v>
                </c:pt>
                <c:pt idx="195">
                  <c:v>49.03</c:v>
                </c:pt>
                <c:pt idx="196">
                  <c:v>49.27</c:v>
                </c:pt>
                <c:pt idx="197">
                  <c:v>49.5</c:v>
                </c:pt>
                <c:pt idx="198">
                  <c:v>49.78</c:v>
                </c:pt>
                <c:pt idx="199">
                  <c:v>50.02</c:v>
                </c:pt>
                <c:pt idx="200">
                  <c:v>50.25</c:v>
                </c:pt>
                <c:pt idx="201">
                  <c:v>50.53</c:v>
                </c:pt>
                <c:pt idx="202">
                  <c:v>50.77</c:v>
                </c:pt>
                <c:pt idx="203">
                  <c:v>51</c:v>
                </c:pt>
                <c:pt idx="204">
                  <c:v>51.28</c:v>
                </c:pt>
                <c:pt idx="205">
                  <c:v>51.52</c:v>
                </c:pt>
                <c:pt idx="206">
                  <c:v>51.75</c:v>
                </c:pt>
                <c:pt idx="207">
                  <c:v>52.03</c:v>
                </c:pt>
                <c:pt idx="208">
                  <c:v>52.27</c:v>
                </c:pt>
                <c:pt idx="209">
                  <c:v>52.5</c:v>
                </c:pt>
                <c:pt idx="210">
                  <c:v>52.78</c:v>
                </c:pt>
                <c:pt idx="211">
                  <c:v>53.02</c:v>
                </c:pt>
                <c:pt idx="212">
                  <c:v>53.25</c:v>
                </c:pt>
                <c:pt idx="213">
                  <c:v>53.52</c:v>
                </c:pt>
                <c:pt idx="214">
                  <c:v>53.76</c:v>
                </c:pt>
                <c:pt idx="215">
                  <c:v>54.04</c:v>
                </c:pt>
                <c:pt idx="216">
                  <c:v>54.27</c:v>
                </c:pt>
                <c:pt idx="217">
                  <c:v>54.51</c:v>
                </c:pt>
                <c:pt idx="218">
                  <c:v>54.79</c:v>
                </c:pt>
                <c:pt idx="219">
                  <c:v>55.02</c:v>
                </c:pt>
                <c:pt idx="220">
                  <c:v>55.26</c:v>
                </c:pt>
                <c:pt idx="221">
                  <c:v>55.54</c:v>
                </c:pt>
                <c:pt idx="222">
                  <c:v>55.77</c:v>
                </c:pt>
                <c:pt idx="223">
                  <c:v>56.01</c:v>
                </c:pt>
                <c:pt idx="224">
                  <c:v>56.29</c:v>
                </c:pt>
                <c:pt idx="225">
                  <c:v>56.52</c:v>
                </c:pt>
                <c:pt idx="226">
                  <c:v>56.76</c:v>
                </c:pt>
                <c:pt idx="227">
                  <c:v>57.04</c:v>
                </c:pt>
                <c:pt idx="228">
                  <c:v>57.27</c:v>
                </c:pt>
                <c:pt idx="229">
                  <c:v>57.51</c:v>
                </c:pt>
                <c:pt idx="230">
                  <c:v>57.79</c:v>
                </c:pt>
                <c:pt idx="231">
                  <c:v>58.03</c:v>
                </c:pt>
                <c:pt idx="232">
                  <c:v>58.26</c:v>
                </c:pt>
                <c:pt idx="233">
                  <c:v>58.53</c:v>
                </c:pt>
                <c:pt idx="234">
                  <c:v>58.77</c:v>
                </c:pt>
                <c:pt idx="235">
                  <c:v>59</c:v>
                </c:pt>
                <c:pt idx="236">
                  <c:v>59.28</c:v>
                </c:pt>
                <c:pt idx="237">
                  <c:v>59.52</c:v>
                </c:pt>
                <c:pt idx="238">
                  <c:v>59.75</c:v>
                </c:pt>
                <c:pt idx="239">
                  <c:v>60.03</c:v>
                </c:pt>
                <c:pt idx="240">
                  <c:v>60.27</c:v>
                </c:pt>
                <c:pt idx="241">
                  <c:v>60.5</c:v>
                </c:pt>
                <c:pt idx="242">
                  <c:v>60.78</c:v>
                </c:pt>
                <c:pt idx="243">
                  <c:v>61.02</c:v>
                </c:pt>
                <c:pt idx="244">
                  <c:v>61.26</c:v>
                </c:pt>
                <c:pt idx="245">
                  <c:v>61.54</c:v>
                </c:pt>
                <c:pt idx="246">
                  <c:v>61.77</c:v>
                </c:pt>
                <c:pt idx="247">
                  <c:v>62.01</c:v>
                </c:pt>
                <c:pt idx="248">
                  <c:v>62.3</c:v>
                </c:pt>
                <c:pt idx="249">
                  <c:v>62.53</c:v>
                </c:pt>
                <c:pt idx="250">
                  <c:v>62.77</c:v>
                </c:pt>
                <c:pt idx="251">
                  <c:v>63</c:v>
                </c:pt>
                <c:pt idx="252">
                  <c:v>63.28</c:v>
                </c:pt>
                <c:pt idx="253">
                  <c:v>63.52</c:v>
                </c:pt>
                <c:pt idx="254">
                  <c:v>63.75</c:v>
                </c:pt>
                <c:pt idx="255">
                  <c:v>64.04</c:v>
                </c:pt>
                <c:pt idx="256">
                  <c:v>64.28</c:v>
                </c:pt>
                <c:pt idx="257">
                  <c:v>64.51</c:v>
                </c:pt>
                <c:pt idx="258">
                  <c:v>64.79</c:v>
                </c:pt>
                <c:pt idx="259">
                  <c:v>65.02</c:v>
                </c:pt>
                <c:pt idx="260">
                  <c:v>65.27</c:v>
                </c:pt>
                <c:pt idx="261">
                  <c:v>65.5</c:v>
                </c:pt>
                <c:pt idx="262">
                  <c:v>65.79</c:v>
                </c:pt>
                <c:pt idx="263">
                  <c:v>66.01</c:v>
                </c:pt>
                <c:pt idx="264">
                  <c:v>66.29</c:v>
                </c:pt>
                <c:pt idx="265">
                  <c:v>66.53</c:v>
                </c:pt>
                <c:pt idx="266">
                  <c:v>66.76</c:v>
                </c:pt>
                <c:pt idx="267">
                  <c:v>67</c:v>
                </c:pt>
                <c:pt idx="268">
                  <c:v>67.28</c:v>
                </c:pt>
                <c:pt idx="269">
                  <c:v>67.52</c:v>
                </c:pt>
                <c:pt idx="270">
                  <c:v>67.79</c:v>
                </c:pt>
                <c:pt idx="271">
                  <c:v>68.03</c:v>
                </c:pt>
                <c:pt idx="272">
                  <c:v>68.26</c:v>
                </c:pt>
                <c:pt idx="273">
                  <c:v>68.54</c:v>
                </c:pt>
                <c:pt idx="274">
                  <c:v>68.78</c:v>
                </c:pt>
                <c:pt idx="275">
                  <c:v>69.01</c:v>
                </c:pt>
                <c:pt idx="276">
                  <c:v>69.29</c:v>
                </c:pt>
                <c:pt idx="277">
                  <c:v>69.53</c:v>
                </c:pt>
                <c:pt idx="278">
                  <c:v>69.76</c:v>
                </c:pt>
                <c:pt idx="279">
                  <c:v>70.04</c:v>
                </c:pt>
                <c:pt idx="280">
                  <c:v>70.28</c:v>
                </c:pt>
                <c:pt idx="281">
                  <c:v>70.51</c:v>
                </c:pt>
                <c:pt idx="282">
                  <c:v>70.79</c:v>
                </c:pt>
                <c:pt idx="283">
                  <c:v>71.03</c:v>
                </c:pt>
                <c:pt idx="284">
                  <c:v>71.26</c:v>
                </c:pt>
                <c:pt idx="285">
                  <c:v>71.54</c:v>
                </c:pt>
                <c:pt idx="286">
                  <c:v>71.78</c:v>
                </c:pt>
                <c:pt idx="287">
                  <c:v>72.02</c:v>
                </c:pt>
                <c:pt idx="288">
                  <c:v>72.25</c:v>
                </c:pt>
                <c:pt idx="289">
                  <c:v>72.53</c:v>
                </c:pt>
                <c:pt idx="290">
                  <c:v>72.77</c:v>
                </c:pt>
                <c:pt idx="291">
                  <c:v>73</c:v>
                </c:pt>
                <c:pt idx="292">
                  <c:v>73.28</c:v>
                </c:pt>
                <c:pt idx="293">
                  <c:v>73.52</c:v>
                </c:pt>
                <c:pt idx="294">
                  <c:v>73.75</c:v>
                </c:pt>
                <c:pt idx="295">
                  <c:v>74.03</c:v>
                </c:pt>
                <c:pt idx="296">
                  <c:v>74.27</c:v>
                </c:pt>
                <c:pt idx="297">
                  <c:v>74.5</c:v>
                </c:pt>
                <c:pt idx="298">
                  <c:v>74.78</c:v>
                </c:pt>
                <c:pt idx="299">
                  <c:v>75.02</c:v>
                </c:pt>
                <c:pt idx="300">
                  <c:v>75.29</c:v>
                </c:pt>
                <c:pt idx="301">
                  <c:v>75.53</c:v>
                </c:pt>
                <c:pt idx="302">
                  <c:v>75.76</c:v>
                </c:pt>
                <c:pt idx="303">
                  <c:v>76.04</c:v>
                </c:pt>
                <c:pt idx="304">
                  <c:v>76.28</c:v>
                </c:pt>
                <c:pt idx="305">
                  <c:v>76.51</c:v>
                </c:pt>
                <c:pt idx="306">
                  <c:v>76.79</c:v>
                </c:pt>
                <c:pt idx="307">
                  <c:v>77.04</c:v>
                </c:pt>
                <c:pt idx="308">
                  <c:v>77.27</c:v>
                </c:pt>
                <c:pt idx="309">
                  <c:v>77.51</c:v>
                </c:pt>
                <c:pt idx="310">
                  <c:v>77.79</c:v>
                </c:pt>
                <c:pt idx="311">
                  <c:v>78.03</c:v>
                </c:pt>
                <c:pt idx="312">
                  <c:v>78.26</c:v>
                </c:pt>
                <c:pt idx="313">
                  <c:v>78.54</c:v>
                </c:pt>
                <c:pt idx="314">
                  <c:v>78.78</c:v>
                </c:pt>
                <c:pt idx="315">
                  <c:v>79.02</c:v>
                </c:pt>
                <c:pt idx="316">
                  <c:v>79.25</c:v>
                </c:pt>
                <c:pt idx="317">
                  <c:v>79.53</c:v>
                </c:pt>
                <c:pt idx="318">
                  <c:v>79.77</c:v>
                </c:pt>
                <c:pt idx="319">
                  <c:v>80</c:v>
                </c:pt>
                <c:pt idx="320">
                  <c:v>80.28</c:v>
                </c:pt>
                <c:pt idx="321">
                  <c:v>80.52</c:v>
                </c:pt>
                <c:pt idx="322">
                  <c:v>80.75</c:v>
                </c:pt>
                <c:pt idx="323">
                  <c:v>81.03</c:v>
                </c:pt>
                <c:pt idx="324">
                  <c:v>81.27</c:v>
                </c:pt>
                <c:pt idx="325">
                  <c:v>81.5</c:v>
                </c:pt>
                <c:pt idx="326">
                  <c:v>81.78</c:v>
                </c:pt>
                <c:pt idx="327">
                  <c:v>82.03</c:v>
                </c:pt>
                <c:pt idx="328">
                  <c:v>82.26</c:v>
                </c:pt>
                <c:pt idx="329">
                  <c:v>82.54</c:v>
                </c:pt>
                <c:pt idx="330">
                  <c:v>82.78</c:v>
                </c:pt>
                <c:pt idx="331">
                  <c:v>83.01</c:v>
                </c:pt>
                <c:pt idx="332">
                  <c:v>83.29</c:v>
                </c:pt>
                <c:pt idx="333">
                  <c:v>83.53</c:v>
                </c:pt>
                <c:pt idx="334">
                  <c:v>83.76</c:v>
                </c:pt>
                <c:pt idx="335">
                  <c:v>84.04</c:v>
                </c:pt>
                <c:pt idx="336">
                  <c:v>84.28</c:v>
                </c:pt>
                <c:pt idx="337">
                  <c:v>84.51</c:v>
                </c:pt>
                <c:pt idx="338">
                  <c:v>84.79</c:v>
                </c:pt>
                <c:pt idx="339">
                  <c:v>85.03</c:v>
                </c:pt>
                <c:pt idx="340">
                  <c:v>85.26</c:v>
                </c:pt>
                <c:pt idx="341">
                  <c:v>85.54</c:v>
                </c:pt>
                <c:pt idx="342">
                  <c:v>85.78</c:v>
                </c:pt>
                <c:pt idx="343">
                  <c:v>86.01</c:v>
                </c:pt>
                <c:pt idx="344">
                  <c:v>86.29</c:v>
                </c:pt>
                <c:pt idx="345">
                  <c:v>86.53</c:v>
                </c:pt>
                <c:pt idx="346">
                  <c:v>86.76</c:v>
                </c:pt>
                <c:pt idx="347">
                  <c:v>87.04</c:v>
                </c:pt>
                <c:pt idx="348">
                  <c:v>87.28</c:v>
                </c:pt>
                <c:pt idx="349">
                  <c:v>87.51</c:v>
                </c:pt>
                <c:pt idx="350">
                  <c:v>87.79</c:v>
                </c:pt>
                <c:pt idx="351">
                  <c:v>88.03</c:v>
                </c:pt>
                <c:pt idx="352">
                  <c:v>88.26</c:v>
                </c:pt>
                <c:pt idx="353">
                  <c:v>88.54</c:v>
                </c:pt>
                <c:pt idx="354">
                  <c:v>88.78</c:v>
                </c:pt>
                <c:pt idx="355">
                  <c:v>89.01</c:v>
                </c:pt>
                <c:pt idx="356">
                  <c:v>89.29</c:v>
                </c:pt>
                <c:pt idx="357">
                  <c:v>89.53</c:v>
                </c:pt>
                <c:pt idx="358">
                  <c:v>89.76</c:v>
                </c:pt>
                <c:pt idx="359">
                  <c:v>90.04</c:v>
                </c:pt>
                <c:pt idx="360">
                  <c:v>90.28</c:v>
                </c:pt>
                <c:pt idx="361">
                  <c:v>90.51</c:v>
                </c:pt>
                <c:pt idx="362">
                  <c:v>90.79</c:v>
                </c:pt>
                <c:pt idx="363">
                  <c:v>91.03</c:v>
                </c:pt>
                <c:pt idx="364">
                  <c:v>91.26</c:v>
                </c:pt>
                <c:pt idx="365">
                  <c:v>91.54</c:v>
                </c:pt>
                <c:pt idx="366">
                  <c:v>91.78</c:v>
                </c:pt>
                <c:pt idx="367">
                  <c:v>92.01</c:v>
                </c:pt>
                <c:pt idx="368">
                  <c:v>92.29</c:v>
                </c:pt>
                <c:pt idx="369">
                  <c:v>92.53</c:v>
                </c:pt>
                <c:pt idx="370">
                  <c:v>92.76</c:v>
                </c:pt>
                <c:pt idx="371">
                  <c:v>93.01</c:v>
                </c:pt>
                <c:pt idx="372">
                  <c:v>93.29</c:v>
                </c:pt>
                <c:pt idx="373">
                  <c:v>93.52</c:v>
                </c:pt>
                <c:pt idx="374">
                  <c:v>93.76</c:v>
                </c:pt>
                <c:pt idx="375">
                  <c:v>94.04</c:v>
                </c:pt>
                <c:pt idx="376">
                  <c:v>94.27</c:v>
                </c:pt>
                <c:pt idx="377">
                  <c:v>94.51</c:v>
                </c:pt>
                <c:pt idx="378">
                  <c:v>94.79</c:v>
                </c:pt>
                <c:pt idx="379">
                  <c:v>95.02</c:v>
                </c:pt>
                <c:pt idx="380">
                  <c:v>95.26</c:v>
                </c:pt>
                <c:pt idx="381">
                  <c:v>95.53</c:v>
                </c:pt>
                <c:pt idx="382">
                  <c:v>95.76</c:v>
                </c:pt>
                <c:pt idx="383">
                  <c:v>96.04</c:v>
                </c:pt>
                <c:pt idx="384">
                  <c:v>96.28</c:v>
                </c:pt>
                <c:pt idx="385">
                  <c:v>96.51</c:v>
                </c:pt>
                <c:pt idx="386">
                  <c:v>96.75</c:v>
                </c:pt>
                <c:pt idx="387">
                  <c:v>97.04</c:v>
                </c:pt>
                <c:pt idx="388">
                  <c:v>97.27</c:v>
                </c:pt>
                <c:pt idx="389">
                  <c:v>97.51</c:v>
                </c:pt>
                <c:pt idx="390">
                  <c:v>97.8</c:v>
                </c:pt>
                <c:pt idx="391">
                  <c:v>98.03</c:v>
                </c:pt>
                <c:pt idx="392">
                  <c:v>98.27</c:v>
                </c:pt>
                <c:pt idx="393">
                  <c:v>98.54</c:v>
                </c:pt>
                <c:pt idx="394">
                  <c:v>98.78</c:v>
                </c:pt>
                <c:pt idx="395">
                  <c:v>99.01</c:v>
                </c:pt>
                <c:pt idx="396">
                  <c:v>99.29</c:v>
                </c:pt>
                <c:pt idx="397">
                  <c:v>99.53</c:v>
                </c:pt>
                <c:pt idx="398">
                  <c:v>99.77</c:v>
                </c:pt>
                <c:pt idx="399">
                  <c:v>100.01</c:v>
                </c:pt>
                <c:pt idx="400">
                  <c:v>100.29</c:v>
                </c:pt>
                <c:pt idx="401">
                  <c:v>100.54</c:v>
                </c:pt>
                <c:pt idx="402">
                  <c:v>100.78</c:v>
                </c:pt>
                <c:pt idx="403">
                  <c:v>101.01</c:v>
                </c:pt>
                <c:pt idx="404">
                  <c:v>101.29</c:v>
                </c:pt>
                <c:pt idx="405">
                  <c:v>101.52</c:v>
                </c:pt>
                <c:pt idx="406">
                  <c:v>101.76</c:v>
                </c:pt>
                <c:pt idx="407">
                  <c:v>102.05</c:v>
                </c:pt>
                <c:pt idx="408">
                  <c:v>102.28</c:v>
                </c:pt>
                <c:pt idx="409">
                  <c:v>102.51</c:v>
                </c:pt>
                <c:pt idx="410">
                  <c:v>102.8</c:v>
                </c:pt>
                <c:pt idx="411">
                  <c:v>103.03</c:v>
                </c:pt>
                <c:pt idx="412">
                  <c:v>103.27</c:v>
                </c:pt>
                <c:pt idx="413">
                  <c:v>103.51</c:v>
                </c:pt>
                <c:pt idx="414">
                  <c:v>103.79</c:v>
                </c:pt>
                <c:pt idx="415">
                  <c:v>104.02</c:v>
                </c:pt>
                <c:pt idx="416">
                  <c:v>104.26</c:v>
                </c:pt>
                <c:pt idx="417">
                  <c:v>104.54</c:v>
                </c:pt>
                <c:pt idx="418">
                  <c:v>104.77</c:v>
                </c:pt>
                <c:pt idx="419">
                  <c:v>105.01</c:v>
                </c:pt>
                <c:pt idx="420">
                  <c:v>105.3</c:v>
                </c:pt>
                <c:pt idx="421">
                  <c:v>105.52</c:v>
                </c:pt>
                <c:pt idx="422">
                  <c:v>105.76</c:v>
                </c:pt>
                <c:pt idx="423">
                  <c:v>106.04</c:v>
                </c:pt>
                <c:pt idx="424">
                  <c:v>106.28</c:v>
                </c:pt>
                <c:pt idx="425">
                  <c:v>106.51</c:v>
                </c:pt>
                <c:pt idx="426">
                  <c:v>106.79</c:v>
                </c:pt>
                <c:pt idx="427">
                  <c:v>107.03</c:v>
                </c:pt>
                <c:pt idx="428">
                  <c:v>107.26</c:v>
                </c:pt>
                <c:pt idx="429">
                  <c:v>107.54</c:v>
                </c:pt>
                <c:pt idx="430">
                  <c:v>107.78</c:v>
                </c:pt>
                <c:pt idx="431">
                  <c:v>108.02</c:v>
                </c:pt>
                <c:pt idx="432">
                  <c:v>108.25</c:v>
                </c:pt>
                <c:pt idx="433">
                  <c:v>108.53</c:v>
                </c:pt>
                <c:pt idx="434">
                  <c:v>108.77</c:v>
                </c:pt>
                <c:pt idx="435">
                  <c:v>109</c:v>
                </c:pt>
                <c:pt idx="436">
                  <c:v>109.28</c:v>
                </c:pt>
                <c:pt idx="437">
                  <c:v>109.52</c:v>
                </c:pt>
                <c:pt idx="438">
                  <c:v>109.75</c:v>
                </c:pt>
                <c:pt idx="439">
                  <c:v>110.04</c:v>
                </c:pt>
                <c:pt idx="440">
                  <c:v>110.27</c:v>
                </c:pt>
                <c:pt idx="441">
                  <c:v>110.54</c:v>
                </c:pt>
                <c:pt idx="442">
                  <c:v>110.78</c:v>
                </c:pt>
                <c:pt idx="443">
                  <c:v>111.01</c:v>
                </c:pt>
                <c:pt idx="444">
                  <c:v>111.29</c:v>
                </c:pt>
                <c:pt idx="445">
                  <c:v>111.53</c:v>
                </c:pt>
                <c:pt idx="446">
                  <c:v>111.76</c:v>
                </c:pt>
                <c:pt idx="447">
                  <c:v>112.04</c:v>
                </c:pt>
                <c:pt idx="448">
                  <c:v>112.28</c:v>
                </c:pt>
                <c:pt idx="449">
                  <c:v>112.51</c:v>
                </c:pt>
                <c:pt idx="450">
                  <c:v>112.79</c:v>
                </c:pt>
                <c:pt idx="451">
                  <c:v>113.02</c:v>
                </c:pt>
                <c:pt idx="452">
                  <c:v>113.29</c:v>
                </c:pt>
                <c:pt idx="453">
                  <c:v>113.53</c:v>
                </c:pt>
                <c:pt idx="454">
                  <c:v>113.76</c:v>
                </c:pt>
                <c:pt idx="455">
                  <c:v>114.01</c:v>
                </c:pt>
                <c:pt idx="456">
                  <c:v>114.29</c:v>
                </c:pt>
                <c:pt idx="457">
                  <c:v>114.52</c:v>
                </c:pt>
                <c:pt idx="458">
                  <c:v>114.76</c:v>
                </c:pt>
                <c:pt idx="459">
                  <c:v>115.04</c:v>
                </c:pt>
                <c:pt idx="460">
                  <c:v>115.27</c:v>
                </c:pt>
                <c:pt idx="461">
                  <c:v>115.51</c:v>
                </c:pt>
                <c:pt idx="462">
                  <c:v>115.8</c:v>
                </c:pt>
                <c:pt idx="463">
                  <c:v>116.03</c:v>
                </c:pt>
                <c:pt idx="464">
                  <c:v>116.26</c:v>
                </c:pt>
                <c:pt idx="465">
                  <c:v>116.55</c:v>
                </c:pt>
                <c:pt idx="466">
                  <c:v>116.78</c:v>
                </c:pt>
                <c:pt idx="467">
                  <c:v>117.01</c:v>
                </c:pt>
                <c:pt idx="468">
                  <c:v>117.3</c:v>
                </c:pt>
                <c:pt idx="469">
                  <c:v>117.53</c:v>
                </c:pt>
                <c:pt idx="470">
                  <c:v>117.76</c:v>
                </c:pt>
                <c:pt idx="471">
                  <c:v>118.04</c:v>
                </c:pt>
                <c:pt idx="472">
                  <c:v>118.27</c:v>
                </c:pt>
                <c:pt idx="473">
                  <c:v>118.51</c:v>
                </c:pt>
                <c:pt idx="474">
                  <c:v>118.79</c:v>
                </c:pt>
                <c:pt idx="475">
                  <c:v>119.02</c:v>
                </c:pt>
                <c:pt idx="476">
                  <c:v>119.26</c:v>
                </c:pt>
                <c:pt idx="477">
                  <c:v>119.54</c:v>
                </c:pt>
                <c:pt idx="478">
                  <c:v>119.77</c:v>
                </c:pt>
                <c:pt idx="479">
                  <c:v>120.01</c:v>
                </c:pt>
                <c:pt idx="480">
                  <c:v>120.29</c:v>
                </c:pt>
                <c:pt idx="481">
                  <c:v>120.54</c:v>
                </c:pt>
                <c:pt idx="482">
                  <c:v>120.77</c:v>
                </c:pt>
                <c:pt idx="483">
                  <c:v>121.01</c:v>
                </c:pt>
                <c:pt idx="484">
                  <c:v>121.29</c:v>
                </c:pt>
                <c:pt idx="485">
                  <c:v>121.52</c:v>
                </c:pt>
                <c:pt idx="486">
                  <c:v>121.76</c:v>
                </c:pt>
                <c:pt idx="487">
                  <c:v>122.04</c:v>
                </c:pt>
                <c:pt idx="488">
                  <c:v>122.28</c:v>
                </c:pt>
                <c:pt idx="489">
                  <c:v>122.51</c:v>
                </c:pt>
                <c:pt idx="490">
                  <c:v>122.79</c:v>
                </c:pt>
                <c:pt idx="491">
                  <c:v>123.03</c:v>
                </c:pt>
                <c:pt idx="492">
                  <c:v>123.26</c:v>
                </c:pt>
                <c:pt idx="493">
                  <c:v>123.54</c:v>
                </c:pt>
                <c:pt idx="494">
                  <c:v>123.78</c:v>
                </c:pt>
                <c:pt idx="495">
                  <c:v>124.01</c:v>
                </c:pt>
                <c:pt idx="496">
                  <c:v>124.29</c:v>
                </c:pt>
                <c:pt idx="497">
                  <c:v>124.52</c:v>
                </c:pt>
                <c:pt idx="498">
                  <c:v>124.76</c:v>
                </c:pt>
                <c:pt idx="499">
                  <c:v>125.04</c:v>
                </c:pt>
                <c:pt idx="500">
                  <c:v>125.27</c:v>
                </c:pt>
                <c:pt idx="501">
                  <c:v>125.55</c:v>
                </c:pt>
                <c:pt idx="502">
                  <c:v>125.78</c:v>
                </c:pt>
                <c:pt idx="503">
                  <c:v>126.01</c:v>
                </c:pt>
                <c:pt idx="504">
                  <c:v>126.29</c:v>
                </c:pt>
                <c:pt idx="505">
                  <c:v>126.52</c:v>
                </c:pt>
                <c:pt idx="506">
                  <c:v>126.76</c:v>
                </c:pt>
                <c:pt idx="507">
                  <c:v>127.04</c:v>
                </c:pt>
                <c:pt idx="508">
                  <c:v>127.27</c:v>
                </c:pt>
                <c:pt idx="509">
                  <c:v>127.51</c:v>
                </c:pt>
                <c:pt idx="510">
                  <c:v>127.78</c:v>
                </c:pt>
                <c:pt idx="511">
                  <c:v>128.02</c:v>
                </c:pt>
                <c:pt idx="512">
                  <c:v>128.3</c:v>
                </c:pt>
                <c:pt idx="513">
                  <c:v>128.52</c:v>
                </c:pt>
                <c:pt idx="514">
                  <c:v>128.76</c:v>
                </c:pt>
                <c:pt idx="515">
                  <c:v>129.04</c:v>
                </c:pt>
                <c:pt idx="516">
                  <c:v>129.27</c:v>
                </c:pt>
                <c:pt idx="517">
                  <c:v>129.5</c:v>
                </c:pt>
                <c:pt idx="518">
                  <c:v>129.78</c:v>
                </c:pt>
                <c:pt idx="519">
                  <c:v>130.02</c:v>
                </c:pt>
                <c:pt idx="520">
                  <c:v>130.29</c:v>
                </c:pt>
                <c:pt idx="521">
                  <c:v>130.53</c:v>
                </c:pt>
                <c:pt idx="522">
                  <c:v>130.76</c:v>
                </c:pt>
                <c:pt idx="523">
                  <c:v>131.04</c:v>
                </c:pt>
                <c:pt idx="524">
                  <c:v>131.28</c:v>
                </c:pt>
                <c:pt idx="525">
                  <c:v>131.51</c:v>
                </c:pt>
                <c:pt idx="526">
                  <c:v>131.79</c:v>
                </c:pt>
                <c:pt idx="527">
                  <c:v>132.03</c:v>
                </c:pt>
                <c:pt idx="528">
                  <c:v>132.26</c:v>
                </c:pt>
                <c:pt idx="529">
                  <c:v>132.54</c:v>
                </c:pt>
                <c:pt idx="530">
                  <c:v>132.78</c:v>
                </c:pt>
                <c:pt idx="531">
                  <c:v>133.01</c:v>
                </c:pt>
                <c:pt idx="532">
                  <c:v>133.29</c:v>
                </c:pt>
                <c:pt idx="533">
                  <c:v>133.53</c:v>
                </c:pt>
                <c:pt idx="534">
                  <c:v>133.76</c:v>
                </c:pt>
              </c:numCache>
            </c:numRef>
          </c:xVal>
          <c:yVal>
            <c:numRef>
              <c:f>Sheet1!$B$2:$B$536</c:f>
              <c:numCache>
                <c:formatCode>General</c:formatCode>
                <c:ptCount val="535"/>
                <c:pt idx="0">
                  <c:v>256</c:v>
                </c:pt>
                <c:pt idx="1">
                  <c:v>258</c:v>
                </c:pt>
                <c:pt idx="2">
                  <c:v>258</c:v>
                </c:pt>
                <c:pt idx="3">
                  <c:v>259</c:v>
                </c:pt>
                <c:pt idx="4">
                  <c:v>259</c:v>
                </c:pt>
                <c:pt idx="5">
                  <c:v>259</c:v>
                </c:pt>
                <c:pt idx="6">
                  <c:v>259</c:v>
                </c:pt>
                <c:pt idx="7">
                  <c:v>260</c:v>
                </c:pt>
                <c:pt idx="8">
                  <c:v>261</c:v>
                </c:pt>
                <c:pt idx="9">
                  <c:v>261</c:v>
                </c:pt>
                <c:pt idx="10">
                  <c:v>261</c:v>
                </c:pt>
                <c:pt idx="11">
                  <c:v>262</c:v>
                </c:pt>
                <c:pt idx="12">
                  <c:v>262</c:v>
                </c:pt>
                <c:pt idx="13">
                  <c:v>263</c:v>
                </c:pt>
                <c:pt idx="14">
                  <c:v>263</c:v>
                </c:pt>
                <c:pt idx="15">
                  <c:v>263</c:v>
                </c:pt>
                <c:pt idx="16">
                  <c:v>264</c:v>
                </c:pt>
                <c:pt idx="17">
                  <c:v>264</c:v>
                </c:pt>
                <c:pt idx="18">
                  <c:v>264</c:v>
                </c:pt>
                <c:pt idx="19">
                  <c:v>266</c:v>
                </c:pt>
                <c:pt idx="20">
                  <c:v>266</c:v>
                </c:pt>
                <c:pt idx="21">
                  <c:v>266</c:v>
                </c:pt>
                <c:pt idx="22">
                  <c:v>266</c:v>
                </c:pt>
                <c:pt idx="23">
                  <c:v>267</c:v>
                </c:pt>
                <c:pt idx="24">
                  <c:v>267</c:v>
                </c:pt>
                <c:pt idx="25">
                  <c:v>268</c:v>
                </c:pt>
                <c:pt idx="26">
                  <c:v>268</c:v>
                </c:pt>
                <c:pt idx="27">
                  <c:v>269</c:v>
                </c:pt>
                <c:pt idx="28">
                  <c:v>269</c:v>
                </c:pt>
                <c:pt idx="29">
                  <c:v>270</c:v>
                </c:pt>
                <c:pt idx="30">
                  <c:v>271</c:v>
                </c:pt>
                <c:pt idx="31">
                  <c:v>271</c:v>
                </c:pt>
                <c:pt idx="32">
                  <c:v>271</c:v>
                </c:pt>
                <c:pt idx="33">
                  <c:v>271</c:v>
                </c:pt>
                <c:pt idx="34">
                  <c:v>271</c:v>
                </c:pt>
                <c:pt idx="35">
                  <c:v>272</c:v>
                </c:pt>
                <c:pt idx="36">
                  <c:v>272</c:v>
                </c:pt>
                <c:pt idx="37">
                  <c:v>273</c:v>
                </c:pt>
                <c:pt idx="38">
                  <c:v>273</c:v>
                </c:pt>
                <c:pt idx="39">
                  <c:v>273</c:v>
                </c:pt>
                <c:pt idx="40">
                  <c:v>273</c:v>
                </c:pt>
                <c:pt idx="41">
                  <c:v>274</c:v>
                </c:pt>
                <c:pt idx="42">
                  <c:v>275</c:v>
                </c:pt>
                <c:pt idx="43">
                  <c:v>276</c:v>
                </c:pt>
                <c:pt idx="44">
                  <c:v>276</c:v>
                </c:pt>
                <c:pt idx="45">
                  <c:v>276</c:v>
                </c:pt>
                <c:pt idx="46">
                  <c:v>276</c:v>
                </c:pt>
                <c:pt idx="47">
                  <c:v>277</c:v>
                </c:pt>
                <c:pt idx="48">
                  <c:v>277</c:v>
                </c:pt>
                <c:pt idx="49">
                  <c:v>277</c:v>
                </c:pt>
                <c:pt idx="50">
                  <c:v>278</c:v>
                </c:pt>
                <c:pt idx="51">
                  <c:v>278</c:v>
                </c:pt>
                <c:pt idx="52">
                  <c:v>278</c:v>
                </c:pt>
                <c:pt idx="53">
                  <c:v>279</c:v>
                </c:pt>
                <c:pt idx="54">
                  <c:v>279</c:v>
                </c:pt>
                <c:pt idx="55">
                  <c:v>279</c:v>
                </c:pt>
                <c:pt idx="56">
                  <c:v>280</c:v>
                </c:pt>
                <c:pt idx="57">
                  <c:v>280</c:v>
                </c:pt>
                <c:pt idx="58">
                  <c:v>280</c:v>
                </c:pt>
                <c:pt idx="59">
                  <c:v>281</c:v>
                </c:pt>
                <c:pt idx="60">
                  <c:v>281</c:v>
                </c:pt>
                <c:pt idx="61">
                  <c:v>282</c:v>
                </c:pt>
                <c:pt idx="62">
                  <c:v>282</c:v>
                </c:pt>
                <c:pt idx="63">
                  <c:v>282</c:v>
                </c:pt>
                <c:pt idx="64">
                  <c:v>283</c:v>
                </c:pt>
                <c:pt idx="65">
                  <c:v>283</c:v>
                </c:pt>
                <c:pt idx="66">
                  <c:v>283</c:v>
                </c:pt>
                <c:pt idx="67">
                  <c:v>284</c:v>
                </c:pt>
                <c:pt idx="68">
                  <c:v>285</c:v>
                </c:pt>
                <c:pt idx="69">
                  <c:v>285</c:v>
                </c:pt>
                <c:pt idx="70">
                  <c:v>285</c:v>
                </c:pt>
                <c:pt idx="71">
                  <c:v>285</c:v>
                </c:pt>
                <c:pt idx="72">
                  <c:v>285</c:v>
                </c:pt>
                <c:pt idx="73">
                  <c:v>286</c:v>
                </c:pt>
                <c:pt idx="74">
                  <c:v>286</c:v>
                </c:pt>
                <c:pt idx="75">
                  <c:v>286</c:v>
                </c:pt>
                <c:pt idx="76">
                  <c:v>286</c:v>
                </c:pt>
                <c:pt idx="77">
                  <c:v>287</c:v>
                </c:pt>
                <c:pt idx="78">
                  <c:v>287</c:v>
                </c:pt>
                <c:pt idx="79">
                  <c:v>288</c:v>
                </c:pt>
                <c:pt idx="80">
                  <c:v>288</c:v>
                </c:pt>
                <c:pt idx="81">
                  <c:v>288</c:v>
                </c:pt>
                <c:pt idx="82">
                  <c:v>289</c:v>
                </c:pt>
                <c:pt idx="83">
                  <c:v>289</c:v>
                </c:pt>
                <c:pt idx="84">
                  <c:v>289</c:v>
                </c:pt>
                <c:pt idx="85">
                  <c:v>290</c:v>
                </c:pt>
                <c:pt idx="86">
                  <c:v>290</c:v>
                </c:pt>
                <c:pt idx="87">
                  <c:v>290</c:v>
                </c:pt>
                <c:pt idx="88">
                  <c:v>291</c:v>
                </c:pt>
                <c:pt idx="89">
                  <c:v>291</c:v>
                </c:pt>
                <c:pt idx="90">
                  <c:v>292</c:v>
                </c:pt>
                <c:pt idx="91">
                  <c:v>292</c:v>
                </c:pt>
                <c:pt idx="92">
                  <c:v>292</c:v>
                </c:pt>
                <c:pt idx="93">
                  <c:v>293</c:v>
                </c:pt>
                <c:pt idx="94">
                  <c:v>293</c:v>
                </c:pt>
                <c:pt idx="95">
                  <c:v>293</c:v>
                </c:pt>
                <c:pt idx="96">
                  <c:v>293</c:v>
                </c:pt>
                <c:pt idx="97">
                  <c:v>294</c:v>
                </c:pt>
                <c:pt idx="98">
                  <c:v>294</c:v>
                </c:pt>
                <c:pt idx="99">
                  <c:v>295</c:v>
                </c:pt>
                <c:pt idx="100">
                  <c:v>295</c:v>
                </c:pt>
                <c:pt idx="101">
                  <c:v>295</c:v>
                </c:pt>
                <c:pt idx="102">
                  <c:v>295</c:v>
                </c:pt>
                <c:pt idx="103">
                  <c:v>296</c:v>
                </c:pt>
                <c:pt idx="104">
                  <c:v>296</c:v>
                </c:pt>
                <c:pt idx="105">
                  <c:v>296</c:v>
                </c:pt>
                <c:pt idx="106">
                  <c:v>297</c:v>
                </c:pt>
                <c:pt idx="107">
                  <c:v>297</c:v>
                </c:pt>
                <c:pt idx="108">
                  <c:v>297</c:v>
                </c:pt>
                <c:pt idx="109">
                  <c:v>297</c:v>
                </c:pt>
                <c:pt idx="110">
                  <c:v>298</c:v>
                </c:pt>
                <c:pt idx="111">
                  <c:v>298</c:v>
                </c:pt>
                <c:pt idx="112">
                  <c:v>298</c:v>
                </c:pt>
                <c:pt idx="113">
                  <c:v>298</c:v>
                </c:pt>
                <c:pt idx="114">
                  <c:v>299</c:v>
                </c:pt>
                <c:pt idx="115">
                  <c:v>299</c:v>
                </c:pt>
                <c:pt idx="116">
                  <c:v>299</c:v>
                </c:pt>
                <c:pt idx="117">
                  <c:v>300</c:v>
                </c:pt>
                <c:pt idx="118">
                  <c:v>300</c:v>
                </c:pt>
                <c:pt idx="119">
                  <c:v>300</c:v>
                </c:pt>
                <c:pt idx="120">
                  <c:v>300</c:v>
                </c:pt>
                <c:pt idx="121">
                  <c:v>301</c:v>
                </c:pt>
                <c:pt idx="122">
                  <c:v>301</c:v>
                </c:pt>
                <c:pt idx="123">
                  <c:v>302</c:v>
                </c:pt>
                <c:pt idx="124">
                  <c:v>301</c:v>
                </c:pt>
                <c:pt idx="125">
                  <c:v>302</c:v>
                </c:pt>
                <c:pt idx="126">
                  <c:v>302</c:v>
                </c:pt>
                <c:pt idx="127">
                  <c:v>303</c:v>
                </c:pt>
                <c:pt idx="128">
                  <c:v>303</c:v>
                </c:pt>
                <c:pt idx="129">
                  <c:v>303</c:v>
                </c:pt>
                <c:pt idx="130">
                  <c:v>303</c:v>
                </c:pt>
                <c:pt idx="131">
                  <c:v>304</c:v>
                </c:pt>
                <c:pt idx="132">
                  <c:v>304</c:v>
                </c:pt>
                <c:pt idx="133">
                  <c:v>304</c:v>
                </c:pt>
                <c:pt idx="134">
                  <c:v>305</c:v>
                </c:pt>
                <c:pt idx="135">
                  <c:v>305</c:v>
                </c:pt>
                <c:pt idx="136">
                  <c:v>306</c:v>
                </c:pt>
                <c:pt idx="137">
                  <c:v>306</c:v>
                </c:pt>
                <c:pt idx="138">
                  <c:v>306</c:v>
                </c:pt>
                <c:pt idx="139">
                  <c:v>306</c:v>
                </c:pt>
                <c:pt idx="140">
                  <c:v>306</c:v>
                </c:pt>
                <c:pt idx="141">
                  <c:v>307</c:v>
                </c:pt>
                <c:pt idx="142">
                  <c:v>307</c:v>
                </c:pt>
                <c:pt idx="143">
                  <c:v>307</c:v>
                </c:pt>
                <c:pt idx="144">
                  <c:v>308</c:v>
                </c:pt>
                <c:pt idx="145">
                  <c:v>308</c:v>
                </c:pt>
                <c:pt idx="146">
                  <c:v>308</c:v>
                </c:pt>
                <c:pt idx="147">
                  <c:v>309</c:v>
                </c:pt>
                <c:pt idx="148">
                  <c:v>309</c:v>
                </c:pt>
                <c:pt idx="149">
                  <c:v>309</c:v>
                </c:pt>
                <c:pt idx="150">
                  <c:v>309</c:v>
                </c:pt>
                <c:pt idx="151">
                  <c:v>310</c:v>
                </c:pt>
                <c:pt idx="152">
                  <c:v>310</c:v>
                </c:pt>
                <c:pt idx="153">
                  <c:v>310</c:v>
                </c:pt>
                <c:pt idx="154">
                  <c:v>310</c:v>
                </c:pt>
                <c:pt idx="155">
                  <c:v>310</c:v>
                </c:pt>
                <c:pt idx="156">
                  <c:v>311</c:v>
                </c:pt>
                <c:pt idx="157">
                  <c:v>311</c:v>
                </c:pt>
                <c:pt idx="158">
                  <c:v>311</c:v>
                </c:pt>
                <c:pt idx="159">
                  <c:v>311</c:v>
                </c:pt>
                <c:pt idx="160">
                  <c:v>311</c:v>
                </c:pt>
                <c:pt idx="161">
                  <c:v>312</c:v>
                </c:pt>
                <c:pt idx="162">
                  <c:v>312</c:v>
                </c:pt>
                <c:pt idx="163">
                  <c:v>313</c:v>
                </c:pt>
                <c:pt idx="164">
                  <c:v>313</c:v>
                </c:pt>
                <c:pt idx="165">
                  <c:v>313</c:v>
                </c:pt>
                <c:pt idx="166">
                  <c:v>313</c:v>
                </c:pt>
                <c:pt idx="167">
                  <c:v>314</c:v>
                </c:pt>
                <c:pt idx="168">
                  <c:v>314</c:v>
                </c:pt>
                <c:pt idx="169">
                  <c:v>314</c:v>
                </c:pt>
                <c:pt idx="170">
                  <c:v>314</c:v>
                </c:pt>
                <c:pt idx="171">
                  <c:v>315</c:v>
                </c:pt>
                <c:pt idx="172">
                  <c:v>315</c:v>
                </c:pt>
                <c:pt idx="173">
                  <c:v>315</c:v>
                </c:pt>
                <c:pt idx="174">
                  <c:v>316</c:v>
                </c:pt>
                <c:pt idx="175">
                  <c:v>316</c:v>
                </c:pt>
                <c:pt idx="176">
                  <c:v>316</c:v>
                </c:pt>
                <c:pt idx="177">
                  <c:v>317</c:v>
                </c:pt>
                <c:pt idx="178">
                  <c:v>317</c:v>
                </c:pt>
                <c:pt idx="179">
                  <c:v>317</c:v>
                </c:pt>
                <c:pt idx="180">
                  <c:v>318</c:v>
                </c:pt>
                <c:pt idx="181">
                  <c:v>318</c:v>
                </c:pt>
                <c:pt idx="182">
                  <c:v>318</c:v>
                </c:pt>
                <c:pt idx="183">
                  <c:v>318</c:v>
                </c:pt>
                <c:pt idx="184">
                  <c:v>319</c:v>
                </c:pt>
                <c:pt idx="185">
                  <c:v>318</c:v>
                </c:pt>
                <c:pt idx="186">
                  <c:v>319</c:v>
                </c:pt>
                <c:pt idx="187">
                  <c:v>319</c:v>
                </c:pt>
                <c:pt idx="188">
                  <c:v>319</c:v>
                </c:pt>
                <c:pt idx="189">
                  <c:v>320</c:v>
                </c:pt>
                <c:pt idx="190">
                  <c:v>320</c:v>
                </c:pt>
                <c:pt idx="191">
                  <c:v>320</c:v>
                </c:pt>
                <c:pt idx="192">
                  <c:v>320</c:v>
                </c:pt>
                <c:pt idx="193">
                  <c:v>320</c:v>
                </c:pt>
                <c:pt idx="194">
                  <c:v>320</c:v>
                </c:pt>
                <c:pt idx="195">
                  <c:v>320</c:v>
                </c:pt>
                <c:pt idx="196">
                  <c:v>320</c:v>
                </c:pt>
                <c:pt idx="197">
                  <c:v>321</c:v>
                </c:pt>
                <c:pt idx="198">
                  <c:v>321</c:v>
                </c:pt>
                <c:pt idx="199">
                  <c:v>322</c:v>
                </c:pt>
                <c:pt idx="200">
                  <c:v>322</c:v>
                </c:pt>
                <c:pt idx="201">
                  <c:v>322</c:v>
                </c:pt>
                <c:pt idx="202">
                  <c:v>322</c:v>
                </c:pt>
                <c:pt idx="203">
                  <c:v>322</c:v>
                </c:pt>
                <c:pt idx="204">
                  <c:v>323</c:v>
                </c:pt>
                <c:pt idx="205">
                  <c:v>323</c:v>
                </c:pt>
                <c:pt idx="206">
                  <c:v>323</c:v>
                </c:pt>
                <c:pt idx="207">
                  <c:v>324</c:v>
                </c:pt>
                <c:pt idx="208">
                  <c:v>324</c:v>
                </c:pt>
                <c:pt idx="209">
                  <c:v>324</c:v>
                </c:pt>
                <c:pt idx="210">
                  <c:v>324</c:v>
                </c:pt>
                <c:pt idx="211">
                  <c:v>324</c:v>
                </c:pt>
                <c:pt idx="212">
                  <c:v>324</c:v>
                </c:pt>
                <c:pt idx="213">
                  <c:v>325</c:v>
                </c:pt>
                <c:pt idx="214">
                  <c:v>325</c:v>
                </c:pt>
                <c:pt idx="215">
                  <c:v>325</c:v>
                </c:pt>
                <c:pt idx="216">
                  <c:v>325</c:v>
                </c:pt>
                <c:pt idx="217">
                  <c:v>325</c:v>
                </c:pt>
                <c:pt idx="218">
                  <c:v>325</c:v>
                </c:pt>
                <c:pt idx="219">
                  <c:v>326</c:v>
                </c:pt>
                <c:pt idx="220">
                  <c:v>326</c:v>
                </c:pt>
                <c:pt idx="221">
                  <c:v>327</c:v>
                </c:pt>
                <c:pt idx="222">
                  <c:v>327</c:v>
                </c:pt>
                <c:pt idx="223">
                  <c:v>327</c:v>
                </c:pt>
                <c:pt idx="224">
                  <c:v>327</c:v>
                </c:pt>
                <c:pt idx="225">
                  <c:v>328</c:v>
                </c:pt>
                <c:pt idx="226">
                  <c:v>328</c:v>
                </c:pt>
                <c:pt idx="227">
                  <c:v>328</c:v>
                </c:pt>
                <c:pt idx="228">
                  <c:v>328</c:v>
                </c:pt>
                <c:pt idx="229">
                  <c:v>328</c:v>
                </c:pt>
                <c:pt idx="230">
                  <c:v>329</c:v>
                </c:pt>
                <c:pt idx="231">
                  <c:v>329</c:v>
                </c:pt>
                <c:pt idx="232">
                  <c:v>329</c:v>
                </c:pt>
                <c:pt idx="233">
                  <c:v>329</c:v>
                </c:pt>
                <c:pt idx="234">
                  <c:v>330</c:v>
                </c:pt>
                <c:pt idx="235">
                  <c:v>330</c:v>
                </c:pt>
                <c:pt idx="236">
                  <c:v>330</c:v>
                </c:pt>
                <c:pt idx="237">
                  <c:v>330</c:v>
                </c:pt>
                <c:pt idx="238">
                  <c:v>330</c:v>
                </c:pt>
                <c:pt idx="239">
                  <c:v>331</c:v>
                </c:pt>
                <c:pt idx="240">
                  <c:v>331</c:v>
                </c:pt>
                <c:pt idx="241">
                  <c:v>331</c:v>
                </c:pt>
                <c:pt idx="242">
                  <c:v>332</c:v>
                </c:pt>
                <c:pt idx="243">
                  <c:v>332</c:v>
                </c:pt>
                <c:pt idx="244">
                  <c:v>332</c:v>
                </c:pt>
                <c:pt idx="245">
                  <c:v>332</c:v>
                </c:pt>
                <c:pt idx="246">
                  <c:v>332</c:v>
                </c:pt>
                <c:pt idx="247">
                  <c:v>333</c:v>
                </c:pt>
                <c:pt idx="248">
                  <c:v>333</c:v>
                </c:pt>
                <c:pt idx="249">
                  <c:v>333</c:v>
                </c:pt>
                <c:pt idx="250">
                  <c:v>334</c:v>
                </c:pt>
                <c:pt idx="251">
                  <c:v>334</c:v>
                </c:pt>
                <c:pt idx="252">
                  <c:v>334</c:v>
                </c:pt>
                <c:pt idx="253">
                  <c:v>334</c:v>
                </c:pt>
                <c:pt idx="254">
                  <c:v>334</c:v>
                </c:pt>
                <c:pt idx="255">
                  <c:v>335</c:v>
                </c:pt>
                <c:pt idx="256">
                  <c:v>335</c:v>
                </c:pt>
                <c:pt idx="257">
                  <c:v>335</c:v>
                </c:pt>
                <c:pt idx="258">
                  <c:v>335</c:v>
                </c:pt>
                <c:pt idx="259">
                  <c:v>336</c:v>
                </c:pt>
                <c:pt idx="260">
                  <c:v>336</c:v>
                </c:pt>
                <c:pt idx="261">
                  <c:v>336</c:v>
                </c:pt>
                <c:pt idx="262">
                  <c:v>337</c:v>
                </c:pt>
                <c:pt idx="263">
                  <c:v>337</c:v>
                </c:pt>
                <c:pt idx="264">
                  <c:v>337</c:v>
                </c:pt>
                <c:pt idx="265">
                  <c:v>337</c:v>
                </c:pt>
                <c:pt idx="266">
                  <c:v>338</c:v>
                </c:pt>
                <c:pt idx="267">
                  <c:v>338</c:v>
                </c:pt>
                <c:pt idx="268">
                  <c:v>338</c:v>
                </c:pt>
                <c:pt idx="269">
                  <c:v>338</c:v>
                </c:pt>
                <c:pt idx="270">
                  <c:v>338</c:v>
                </c:pt>
                <c:pt idx="271">
                  <c:v>338</c:v>
                </c:pt>
                <c:pt idx="272">
                  <c:v>339</c:v>
                </c:pt>
                <c:pt idx="273">
                  <c:v>339</c:v>
                </c:pt>
                <c:pt idx="274">
                  <c:v>340</c:v>
                </c:pt>
                <c:pt idx="275">
                  <c:v>340</c:v>
                </c:pt>
                <c:pt idx="276">
                  <c:v>341</c:v>
                </c:pt>
                <c:pt idx="277">
                  <c:v>340</c:v>
                </c:pt>
                <c:pt idx="278">
                  <c:v>340</c:v>
                </c:pt>
                <c:pt idx="279">
                  <c:v>341</c:v>
                </c:pt>
                <c:pt idx="280">
                  <c:v>341</c:v>
                </c:pt>
                <c:pt idx="281">
                  <c:v>342</c:v>
                </c:pt>
                <c:pt idx="282">
                  <c:v>343</c:v>
                </c:pt>
                <c:pt idx="283">
                  <c:v>343</c:v>
                </c:pt>
                <c:pt idx="284">
                  <c:v>343</c:v>
                </c:pt>
                <c:pt idx="285">
                  <c:v>343</c:v>
                </c:pt>
                <c:pt idx="286">
                  <c:v>343</c:v>
                </c:pt>
                <c:pt idx="287">
                  <c:v>344</c:v>
                </c:pt>
                <c:pt idx="288">
                  <c:v>344</c:v>
                </c:pt>
                <c:pt idx="289">
                  <c:v>344</c:v>
                </c:pt>
                <c:pt idx="290">
                  <c:v>344</c:v>
                </c:pt>
                <c:pt idx="291">
                  <c:v>344</c:v>
                </c:pt>
                <c:pt idx="292">
                  <c:v>345</c:v>
                </c:pt>
                <c:pt idx="293">
                  <c:v>345</c:v>
                </c:pt>
                <c:pt idx="294">
                  <c:v>346</c:v>
                </c:pt>
                <c:pt idx="295">
                  <c:v>346</c:v>
                </c:pt>
                <c:pt idx="296">
                  <c:v>346</c:v>
                </c:pt>
                <c:pt idx="297">
                  <c:v>346</c:v>
                </c:pt>
                <c:pt idx="298">
                  <c:v>346</c:v>
                </c:pt>
                <c:pt idx="299">
                  <c:v>347</c:v>
                </c:pt>
                <c:pt idx="300">
                  <c:v>347</c:v>
                </c:pt>
                <c:pt idx="301">
                  <c:v>347</c:v>
                </c:pt>
                <c:pt idx="302">
                  <c:v>348</c:v>
                </c:pt>
                <c:pt idx="303">
                  <c:v>348</c:v>
                </c:pt>
                <c:pt idx="304">
                  <c:v>348</c:v>
                </c:pt>
                <c:pt idx="305">
                  <c:v>348</c:v>
                </c:pt>
                <c:pt idx="306">
                  <c:v>348</c:v>
                </c:pt>
                <c:pt idx="307">
                  <c:v>349</c:v>
                </c:pt>
                <c:pt idx="308">
                  <c:v>349</c:v>
                </c:pt>
                <c:pt idx="309">
                  <c:v>350</c:v>
                </c:pt>
                <c:pt idx="310">
                  <c:v>350</c:v>
                </c:pt>
                <c:pt idx="311">
                  <c:v>350</c:v>
                </c:pt>
                <c:pt idx="312">
                  <c:v>350</c:v>
                </c:pt>
                <c:pt idx="313">
                  <c:v>350</c:v>
                </c:pt>
                <c:pt idx="314">
                  <c:v>350</c:v>
                </c:pt>
                <c:pt idx="315">
                  <c:v>350</c:v>
                </c:pt>
                <c:pt idx="316">
                  <c:v>351</c:v>
                </c:pt>
                <c:pt idx="317">
                  <c:v>351</c:v>
                </c:pt>
                <c:pt idx="318">
                  <c:v>351</c:v>
                </c:pt>
                <c:pt idx="319">
                  <c:v>352</c:v>
                </c:pt>
                <c:pt idx="320">
                  <c:v>352</c:v>
                </c:pt>
                <c:pt idx="321">
                  <c:v>352</c:v>
                </c:pt>
                <c:pt idx="322">
                  <c:v>353</c:v>
                </c:pt>
                <c:pt idx="323">
                  <c:v>353</c:v>
                </c:pt>
                <c:pt idx="324">
                  <c:v>353</c:v>
                </c:pt>
                <c:pt idx="325">
                  <c:v>353</c:v>
                </c:pt>
                <c:pt idx="326">
                  <c:v>354</c:v>
                </c:pt>
                <c:pt idx="327">
                  <c:v>354</c:v>
                </c:pt>
                <c:pt idx="328">
                  <c:v>354</c:v>
                </c:pt>
                <c:pt idx="329">
                  <c:v>354</c:v>
                </c:pt>
                <c:pt idx="330">
                  <c:v>354</c:v>
                </c:pt>
                <c:pt idx="331">
                  <c:v>355</c:v>
                </c:pt>
                <c:pt idx="332">
                  <c:v>355</c:v>
                </c:pt>
                <c:pt idx="333">
                  <c:v>355</c:v>
                </c:pt>
                <c:pt idx="334">
                  <c:v>355</c:v>
                </c:pt>
                <c:pt idx="335">
                  <c:v>356</c:v>
                </c:pt>
                <c:pt idx="336">
                  <c:v>356</c:v>
                </c:pt>
                <c:pt idx="337">
                  <c:v>356</c:v>
                </c:pt>
                <c:pt idx="338">
                  <c:v>357</c:v>
                </c:pt>
                <c:pt idx="339">
                  <c:v>356</c:v>
                </c:pt>
                <c:pt idx="340">
                  <c:v>357</c:v>
                </c:pt>
                <c:pt idx="341">
                  <c:v>358</c:v>
                </c:pt>
                <c:pt idx="342">
                  <c:v>358</c:v>
                </c:pt>
                <c:pt idx="343">
                  <c:v>358</c:v>
                </c:pt>
                <c:pt idx="344">
                  <c:v>358</c:v>
                </c:pt>
                <c:pt idx="345">
                  <c:v>359</c:v>
                </c:pt>
                <c:pt idx="346">
                  <c:v>358</c:v>
                </c:pt>
                <c:pt idx="347">
                  <c:v>359</c:v>
                </c:pt>
                <c:pt idx="348">
                  <c:v>359</c:v>
                </c:pt>
                <c:pt idx="349">
                  <c:v>360</c:v>
                </c:pt>
                <c:pt idx="350">
                  <c:v>360</c:v>
                </c:pt>
                <c:pt idx="351">
                  <c:v>360</c:v>
                </c:pt>
                <c:pt idx="352">
                  <c:v>360</c:v>
                </c:pt>
                <c:pt idx="353">
                  <c:v>360</c:v>
                </c:pt>
                <c:pt idx="354">
                  <c:v>361</c:v>
                </c:pt>
                <c:pt idx="355">
                  <c:v>362</c:v>
                </c:pt>
                <c:pt idx="356">
                  <c:v>362</c:v>
                </c:pt>
                <c:pt idx="357">
                  <c:v>362</c:v>
                </c:pt>
                <c:pt idx="358">
                  <c:v>363</c:v>
                </c:pt>
                <c:pt idx="359">
                  <c:v>362</c:v>
                </c:pt>
                <c:pt idx="360">
                  <c:v>362</c:v>
                </c:pt>
                <c:pt idx="361">
                  <c:v>362</c:v>
                </c:pt>
                <c:pt idx="362">
                  <c:v>363</c:v>
                </c:pt>
                <c:pt idx="363">
                  <c:v>363</c:v>
                </c:pt>
                <c:pt idx="364">
                  <c:v>363</c:v>
                </c:pt>
                <c:pt idx="365">
                  <c:v>363</c:v>
                </c:pt>
                <c:pt idx="366">
                  <c:v>364</c:v>
                </c:pt>
                <c:pt idx="367">
                  <c:v>364</c:v>
                </c:pt>
                <c:pt idx="368">
                  <c:v>365</c:v>
                </c:pt>
                <c:pt idx="369">
                  <c:v>365</c:v>
                </c:pt>
                <c:pt idx="370">
                  <c:v>365</c:v>
                </c:pt>
                <c:pt idx="371">
                  <c:v>365</c:v>
                </c:pt>
                <c:pt idx="372">
                  <c:v>365</c:v>
                </c:pt>
                <c:pt idx="373">
                  <c:v>365</c:v>
                </c:pt>
                <c:pt idx="374">
                  <c:v>365</c:v>
                </c:pt>
                <c:pt idx="375">
                  <c:v>366</c:v>
                </c:pt>
                <c:pt idx="376">
                  <c:v>366</c:v>
                </c:pt>
                <c:pt idx="377">
                  <c:v>366</c:v>
                </c:pt>
                <c:pt idx="378">
                  <c:v>366</c:v>
                </c:pt>
                <c:pt idx="379">
                  <c:v>367</c:v>
                </c:pt>
                <c:pt idx="380">
                  <c:v>367</c:v>
                </c:pt>
                <c:pt idx="381">
                  <c:v>367</c:v>
                </c:pt>
                <c:pt idx="382">
                  <c:v>368</c:v>
                </c:pt>
                <c:pt idx="383">
                  <c:v>368</c:v>
                </c:pt>
                <c:pt idx="384">
                  <c:v>369</c:v>
                </c:pt>
                <c:pt idx="385">
                  <c:v>369</c:v>
                </c:pt>
                <c:pt idx="386">
                  <c:v>369</c:v>
                </c:pt>
                <c:pt idx="387">
                  <c:v>369</c:v>
                </c:pt>
                <c:pt idx="388">
                  <c:v>370</c:v>
                </c:pt>
                <c:pt idx="389">
                  <c:v>370</c:v>
                </c:pt>
                <c:pt idx="390">
                  <c:v>370</c:v>
                </c:pt>
                <c:pt idx="391">
                  <c:v>370</c:v>
                </c:pt>
                <c:pt idx="392">
                  <c:v>370</c:v>
                </c:pt>
                <c:pt idx="393">
                  <c:v>371</c:v>
                </c:pt>
                <c:pt idx="394">
                  <c:v>371</c:v>
                </c:pt>
                <c:pt idx="395">
                  <c:v>371</c:v>
                </c:pt>
                <c:pt idx="396">
                  <c:v>371</c:v>
                </c:pt>
                <c:pt idx="397">
                  <c:v>371</c:v>
                </c:pt>
                <c:pt idx="398">
                  <c:v>372</c:v>
                </c:pt>
                <c:pt idx="399">
                  <c:v>372</c:v>
                </c:pt>
                <c:pt idx="400">
                  <c:v>372</c:v>
                </c:pt>
                <c:pt idx="401">
                  <c:v>372</c:v>
                </c:pt>
                <c:pt idx="402">
                  <c:v>372</c:v>
                </c:pt>
                <c:pt idx="403">
                  <c:v>372</c:v>
                </c:pt>
                <c:pt idx="404">
                  <c:v>373</c:v>
                </c:pt>
                <c:pt idx="405">
                  <c:v>372</c:v>
                </c:pt>
                <c:pt idx="406">
                  <c:v>373</c:v>
                </c:pt>
                <c:pt idx="407">
                  <c:v>373</c:v>
                </c:pt>
                <c:pt idx="408">
                  <c:v>373</c:v>
                </c:pt>
                <c:pt idx="409">
                  <c:v>373</c:v>
                </c:pt>
                <c:pt idx="410">
                  <c:v>374</c:v>
                </c:pt>
                <c:pt idx="411">
                  <c:v>373</c:v>
                </c:pt>
                <c:pt idx="412">
                  <c:v>373</c:v>
                </c:pt>
                <c:pt idx="413">
                  <c:v>374</c:v>
                </c:pt>
                <c:pt idx="414">
                  <c:v>375</c:v>
                </c:pt>
                <c:pt idx="415">
                  <c:v>374</c:v>
                </c:pt>
                <c:pt idx="416">
                  <c:v>375</c:v>
                </c:pt>
                <c:pt idx="417">
                  <c:v>375</c:v>
                </c:pt>
                <c:pt idx="418">
                  <c:v>375</c:v>
                </c:pt>
                <c:pt idx="419">
                  <c:v>375</c:v>
                </c:pt>
                <c:pt idx="420">
                  <c:v>375</c:v>
                </c:pt>
                <c:pt idx="421">
                  <c:v>376</c:v>
                </c:pt>
                <c:pt idx="422">
                  <c:v>376</c:v>
                </c:pt>
                <c:pt idx="423">
                  <c:v>376</c:v>
                </c:pt>
                <c:pt idx="424">
                  <c:v>376</c:v>
                </c:pt>
                <c:pt idx="425">
                  <c:v>376</c:v>
                </c:pt>
                <c:pt idx="426">
                  <c:v>376</c:v>
                </c:pt>
                <c:pt idx="427">
                  <c:v>376</c:v>
                </c:pt>
                <c:pt idx="428">
                  <c:v>376</c:v>
                </c:pt>
                <c:pt idx="429">
                  <c:v>377</c:v>
                </c:pt>
                <c:pt idx="430">
                  <c:v>377</c:v>
                </c:pt>
                <c:pt idx="431">
                  <c:v>377</c:v>
                </c:pt>
                <c:pt idx="432">
                  <c:v>377</c:v>
                </c:pt>
                <c:pt idx="433">
                  <c:v>378</c:v>
                </c:pt>
                <c:pt idx="434">
                  <c:v>378</c:v>
                </c:pt>
                <c:pt idx="435">
                  <c:v>378</c:v>
                </c:pt>
                <c:pt idx="436">
                  <c:v>378</c:v>
                </c:pt>
                <c:pt idx="437">
                  <c:v>378</c:v>
                </c:pt>
                <c:pt idx="438">
                  <c:v>379</c:v>
                </c:pt>
                <c:pt idx="439">
                  <c:v>379</c:v>
                </c:pt>
                <c:pt idx="440">
                  <c:v>379</c:v>
                </c:pt>
                <c:pt idx="441">
                  <c:v>379</c:v>
                </c:pt>
                <c:pt idx="442">
                  <c:v>380</c:v>
                </c:pt>
                <c:pt idx="443">
                  <c:v>380</c:v>
                </c:pt>
                <c:pt idx="444">
                  <c:v>380</c:v>
                </c:pt>
                <c:pt idx="445">
                  <c:v>380</c:v>
                </c:pt>
                <c:pt idx="446">
                  <c:v>380</c:v>
                </c:pt>
                <c:pt idx="447">
                  <c:v>380</c:v>
                </c:pt>
                <c:pt idx="448">
                  <c:v>380</c:v>
                </c:pt>
                <c:pt idx="449">
                  <c:v>381</c:v>
                </c:pt>
                <c:pt idx="450">
                  <c:v>381</c:v>
                </c:pt>
                <c:pt idx="451">
                  <c:v>382</c:v>
                </c:pt>
                <c:pt idx="452">
                  <c:v>383</c:v>
                </c:pt>
                <c:pt idx="453">
                  <c:v>383</c:v>
                </c:pt>
                <c:pt idx="454">
                  <c:v>383</c:v>
                </c:pt>
                <c:pt idx="455">
                  <c:v>383</c:v>
                </c:pt>
                <c:pt idx="456">
                  <c:v>384</c:v>
                </c:pt>
                <c:pt idx="457">
                  <c:v>384</c:v>
                </c:pt>
                <c:pt idx="458">
                  <c:v>384</c:v>
                </c:pt>
                <c:pt idx="459">
                  <c:v>384</c:v>
                </c:pt>
                <c:pt idx="460">
                  <c:v>385</c:v>
                </c:pt>
                <c:pt idx="461">
                  <c:v>385</c:v>
                </c:pt>
                <c:pt idx="462">
                  <c:v>385</c:v>
                </c:pt>
                <c:pt idx="463">
                  <c:v>385</c:v>
                </c:pt>
                <c:pt idx="464">
                  <c:v>385</c:v>
                </c:pt>
                <c:pt idx="465">
                  <c:v>385</c:v>
                </c:pt>
                <c:pt idx="466">
                  <c:v>386</c:v>
                </c:pt>
                <c:pt idx="467">
                  <c:v>387</c:v>
                </c:pt>
                <c:pt idx="468">
                  <c:v>387</c:v>
                </c:pt>
                <c:pt idx="469">
                  <c:v>387</c:v>
                </c:pt>
                <c:pt idx="470">
                  <c:v>387</c:v>
                </c:pt>
                <c:pt idx="471">
                  <c:v>387</c:v>
                </c:pt>
                <c:pt idx="472">
                  <c:v>387</c:v>
                </c:pt>
                <c:pt idx="473">
                  <c:v>388</c:v>
                </c:pt>
                <c:pt idx="474">
                  <c:v>388</c:v>
                </c:pt>
                <c:pt idx="475">
                  <c:v>388</c:v>
                </c:pt>
                <c:pt idx="476">
                  <c:v>388</c:v>
                </c:pt>
                <c:pt idx="477">
                  <c:v>389</c:v>
                </c:pt>
                <c:pt idx="478">
                  <c:v>389</c:v>
                </c:pt>
                <c:pt idx="479">
                  <c:v>389</c:v>
                </c:pt>
                <c:pt idx="480">
                  <c:v>389</c:v>
                </c:pt>
                <c:pt idx="481">
                  <c:v>389</c:v>
                </c:pt>
                <c:pt idx="482">
                  <c:v>391</c:v>
                </c:pt>
                <c:pt idx="483">
                  <c:v>390</c:v>
                </c:pt>
                <c:pt idx="484">
                  <c:v>391</c:v>
                </c:pt>
                <c:pt idx="485">
                  <c:v>391</c:v>
                </c:pt>
                <c:pt idx="486">
                  <c:v>391</c:v>
                </c:pt>
                <c:pt idx="487">
                  <c:v>392</c:v>
                </c:pt>
                <c:pt idx="488">
                  <c:v>392</c:v>
                </c:pt>
                <c:pt idx="489">
                  <c:v>392</c:v>
                </c:pt>
                <c:pt idx="490">
                  <c:v>392</c:v>
                </c:pt>
                <c:pt idx="491">
                  <c:v>391</c:v>
                </c:pt>
                <c:pt idx="492">
                  <c:v>391</c:v>
                </c:pt>
                <c:pt idx="493">
                  <c:v>391</c:v>
                </c:pt>
                <c:pt idx="494">
                  <c:v>390</c:v>
                </c:pt>
                <c:pt idx="495">
                  <c:v>390</c:v>
                </c:pt>
                <c:pt idx="496">
                  <c:v>390</c:v>
                </c:pt>
                <c:pt idx="497">
                  <c:v>390</c:v>
                </c:pt>
                <c:pt idx="498">
                  <c:v>389</c:v>
                </c:pt>
                <c:pt idx="499">
                  <c:v>389</c:v>
                </c:pt>
                <c:pt idx="500">
                  <c:v>389</c:v>
                </c:pt>
                <c:pt idx="501">
                  <c:v>388</c:v>
                </c:pt>
                <c:pt idx="502">
                  <c:v>387</c:v>
                </c:pt>
                <c:pt idx="503">
                  <c:v>387</c:v>
                </c:pt>
                <c:pt idx="504">
                  <c:v>387</c:v>
                </c:pt>
                <c:pt idx="505">
                  <c:v>387</c:v>
                </c:pt>
                <c:pt idx="506">
                  <c:v>386</c:v>
                </c:pt>
                <c:pt idx="507">
                  <c:v>386</c:v>
                </c:pt>
                <c:pt idx="508">
                  <c:v>386</c:v>
                </c:pt>
                <c:pt idx="509">
                  <c:v>385</c:v>
                </c:pt>
                <c:pt idx="510">
                  <c:v>385</c:v>
                </c:pt>
                <c:pt idx="511">
                  <c:v>385</c:v>
                </c:pt>
                <c:pt idx="512">
                  <c:v>385</c:v>
                </c:pt>
                <c:pt idx="513">
                  <c:v>384</c:v>
                </c:pt>
                <c:pt idx="514">
                  <c:v>384</c:v>
                </c:pt>
                <c:pt idx="515">
                  <c:v>384</c:v>
                </c:pt>
                <c:pt idx="516">
                  <c:v>383</c:v>
                </c:pt>
                <c:pt idx="517">
                  <c:v>383</c:v>
                </c:pt>
                <c:pt idx="518">
                  <c:v>383</c:v>
                </c:pt>
                <c:pt idx="519">
                  <c:v>382</c:v>
                </c:pt>
                <c:pt idx="520">
                  <c:v>381</c:v>
                </c:pt>
                <c:pt idx="521">
                  <c:v>381</c:v>
                </c:pt>
                <c:pt idx="522">
                  <c:v>392</c:v>
                </c:pt>
                <c:pt idx="523">
                  <c:v>382</c:v>
                </c:pt>
                <c:pt idx="524">
                  <c:v/>
                </c:pt>
                <c:pt idx="525">
                  <c:v/>
                </c:pt>
                <c:pt idx="526">
                  <c:v/>
                </c:pt>
                <c:pt idx="527">
                  <c:v/>
                </c:pt>
                <c:pt idx="528">
                  <c:v/>
                </c:pt>
                <c:pt idx="529">
                  <c:v/>
                </c:pt>
                <c:pt idx="530">
                  <c:v/>
                </c:pt>
                <c:pt idx="531">
                  <c:v/>
                </c:pt>
                <c:pt idx="532">
                  <c:v/>
                </c:pt>
                <c:pt idx="533">
                  <c:v/>
                </c:pt>
                <c:pt idx="534">
                  <c:v/>
                </c:pt>
              </c:numCache>
            </c:numRef>
          </c:yVal>
          <c:smooth val="0"/>
        </c:ser>
        <c:axId val="985258421"/>
        <c:axId val="820599998"/>
      </c:scatterChart>
      <c:valAx>
        <c:axId val="985258421"/>
        <c:scaling>
          <c:orientation val="minMax"/>
        </c:scaling>
        <c:axPos val="b"/>
        <c:crossAx val="820599998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820599998"/>
        <c:scaling>
          <c:orientation val="minMax"/>
          <c:min val="150"/>
        </c:scaling>
        <c:axPos val="l"/>
        <c:crossAx val="985258421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36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ex4_D50_heatTemp2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Sheet1!$A$2:$A$598</c:f>
              <c:numCache>
                <c:formatCode>General</c:formatCode>
                <c:ptCount val="597"/>
                <c:pt idx="0">
                  <c:v>143.02</c:v>
                </c:pt>
                <c:pt idx="1">
                  <c:v>143.26</c:v>
                </c:pt>
                <c:pt idx="2">
                  <c:v>143.54</c:v>
                </c:pt>
                <c:pt idx="3">
                  <c:v>143.77</c:v>
                </c:pt>
                <c:pt idx="4">
                  <c:v>144.01</c:v>
                </c:pt>
                <c:pt idx="5">
                  <c:v>144.29</c:v>
                </c:pt>
                <c:pt idx="6">
                  <c:v>144.52</c:v>
                </c:pt>
                <c:pt idx="7">
                  <c:v>144.76</c:v>
                </c:pt>
                <c:pt idx="8">
                  <c:v>145.04</c:v>
                </c:pt>
                <c:pt idx="9">
                  <c:v>145.27</c:v>
                </c:pt>
                <c:pt idx="10">
                  <c:v>145.51</c:v>
                </c:pt>
                <c:pt idx="11">
                  <c:v>145.79</c:v>
                </c:pt>
                <c:pt idx="12">
                  <c:v>146.02</c:v>
                </c:pt>
                <c:pt idx="13">
                  <c:v>146.26</c:v>
                </c:pt>
                <c:pt idx="14">
                  <c:v>146.54</c:v>
                </c:pt>
                <c:pt idx="15">
                  <c:v>146.77</c:v>
                </c:pt>
                <c:pt idx="16">
                  <c:v>147.01</c:v>
                </c:pt>
                <c:pt idx="17">
                  <c:v>147.28</c:v>
                </c:pt>
                <c:pt idx="18">
                  <c:v>147.52</c:v>
                </c:pt>
                <c:pt idx="19">
                  <c:v>147.76</c:v>
                </c:pt>
                <c:pt idx="20">
                  <c:v>148.04</c:v>
                </c:pt>
                <c:pt idx="21">
                  <c:v>148.28</c:v>
                </c:pt>
                <c:pt idx="22">
                  <c:v>148.51</c:v>
                </c:pt>
                <c:pt idx="23">
                  <c:v>148.78</c:v>
                </c:pt>
                <c:pt idx="24">
                  <c:v>149.02</c:v>
                </c:pt>
                <c:pt idx="25">
                  <c:v>149.25</c:v>
                </c:pt>
                <c:pt idx="26">
                  <c:v>149.53</c:v>
                </c:pt>
                <c:pt idx="27">
                  <c:v>149.77</c:v>
                </c:pt>
                <c:pt idx="28">
                  <c:v>150</c:v>
                </c:pt>
                <c:pt idx="29">
                  <c:v>150.29</c:v>
                </c:pt>
                <c:pt idx="30">
                  <c:v>150.52</c:v>
                </c:pt>
                <c:pt idx="31">
                  <c:v>150.75</c:v>
                </c:pt>
                <c:pt idx="32">
                  <c:v>151.04</c:v>
                </c:pt>
                <c:pt idx="33">
                  <c:v>151.27</c:v>
                </c:pt>
                <c:pt idx="34">
                  <c:v>151.5</c:v>
                </c:pt>
                <c:pt idx="35">
                  <c:v>151.78</c:v>
                </c:pt>
                <c:pt idx="36">
                  <c:v>152.02</c:v>
                </c:pt>
                <c:pt idx="37">
                  <c:v>152.25</c:v>
                </c:pt>
                <c:pt idx="38">
                  <c:v>152.53</c:v>
                </c:pt>
                <c:pt idx="39">
                  <c:v>152.78</c:v>
                </c:pt>
                <c:pt idx="40">
                  <c:v>153.01</c:v>
                </c:pt>
                <c:pt idx="41">
                  <c:v>153.29</c:v>
                </c:pt>
                <c:pt idx="42">
                  <c:v>153.53</c:v>
                </c:pt>
                <c:pt idx="43">
                  <c:v>153.76</c:v>
                </c:pt>
                <c:pt idx="44">
                  <c:v>154.04</c:v>
                </c:pt>
                <c:pt idx="45">
                  <c:v>154.28</c:v>
                </c:pt>
                <c:pt idx="46">
                  <c:v>154.51</c:v>
                </c:pt>
                <c:pt idx="47">
                  <c:v>154.75</c:v>
                </c:pt>
                <c:pt idx="48">
                  <c:v>155.03</c:v>
                </c:pt>
                <c:pt idx="49">
                  <c:v>155.27</c:v>
                </c:pt>
                <c:pt idx="50">
                  <c:v>155.5</c:v>
                </c:pt>
                <c:pt idx="51">
                  <c:v>155.78</c:v>
                </c:pt>
                <c:pt idx="52">
                  <c:v>156.02</c:v>
                </c:pt>
                <c:pt idx="53">
                  <c:v>156.29</c:v>
                </c:pt>
                <c:pt idx="54">
                  <c:v>156.53</c:v>
                </c:pt>
                <c:pt idx="55">
                  <c:v>156.76</c:v>
                </c:pt>
                <c:pt idx="56">
                  <c:v>157.03</c:v>
                </c:pt>
                <c:pt idx="57">
                  <c:v>157.26</c:v>
                </c:pt>
                <c:pt idx="58">
                  <c:v>157.54</c:v>
                </c:pt>
                <c:pt idx="59">
                  <c:v>157.77</c:v>
                </c:pt>
                <c:pt idx="60">
                  <c:v>158</c:v>
                </c:pt>
                <c:pt idx="61">
                  <c:v>158.28</c:v>
                </c:pt>
                <c:pt idx="62">
                  <c:v>158.52</c:v>
                </c:pt>
                <c:pt idx="63">
                  <c:v>158.75</c:v>
                </c:pt>
                <c:pt idx="64">
                  <c:v>159.03</c:v>
                </c:pt>
                <c:pt idx="65">
                  <c:v>159.27</c:v>
                </c:pt>
                <c:pt idx="66">
                  <c:v>159.5</c:v>
                </c:pt>
                <c:pt idx="67">
                  <c:v>159.78</c:v>
                </c:pt>
                <c:pt idx="68">
                  <c:v>160.02</c:v>
                </c:pt>
                <c:pt idx="69">
                  <c:v>160.25</c:v>
                </c:pt>
                <c:pt idx="70">
                  <c:v>160.53</c:v>
                </c:pt>
                <c:pt idx="71">
                  <c:v>160.77</c:v>
                </c:pt>
                <c:pt idx="72">
                  <c:v>161</c:v>
                </c:pt>
                <c:pt idx="73">
                  <c:v>161.28</c:v>
                </c:pt>
                <c:pt idx="74">
                  <c:v>161.52</c:v>
                </c:pt>
                <c:pt idx="75">
                  <c:v>161.75</c:v>
                </c:pt>
                <c:pt idx="76">
                  <c:v>162.03</c:v>
                </c:pt>
                <c:pt idx="77">
                  <c:v>162.27</c:v>
                </c:pt>
                <c:pt idx="78">
                  <c:v>162.5</c:v>
                </c:pt>
                <c:pt idx="79">
                  <c:v>162.79</c:v>
                </c:pt>
                <c:pt idx="80">
                  <c:v>163.03</c:v>
                </c:pt>
                <c:pt idx="81">
                  <c:v>163.26</c:v>
                </c:pt>
                <c:pt idx="82">
                  <c:v>163.54</c:v>
                </c:pt>
                <c:pt idx="83">
                  <c:v>163.78</c:v>
                </c:pt>
                <c:pt idx="84">
                  <c:v>164.01</c:v>
                </c:pt>
                <c:pt idx="85">
                  <c:v>164.29</c:v>
                </c:pt>
                <c:pt idx="86">
                  <c:v>164.53</c:v>
                </c:pt>
                <c:pt idx="87">
                  <c:v>164.76</c:v>
                </c:pt>
                <c:pt idx="88">
                  <c:v>165.04</c:v>
                </c:pt>
                <c:pt idx="89">
                  <c:v>165.28</c:v>
                </c:pt>
                <c:pt idx="90">
                  <c:v>165.51</c:v>
                </c:pt>
                <c:pt idx="91">
                  <c:v>165.79</c:v>
                </c:pt>
                <c:pt idx="92">
                  <c:v>166.03</c:v>
                </c:pt>
                <c:pt idx="93">
                  <c:v>166.26</c:v>
                </c:pt>
                <c:pt idx="94">
                  <c:v>166.53</c:v>
                </c:pt>
                <c:pt idx="95">
                  <c:v>166.77</c:v>
                </c:pt>
                <c:pt idx="96">
                  <c:v>167</c:v>
                </c:pt>
                <c:pt idx="97">
                  <c:v>167.27</c:v>
                </c:pt>
                <c:pt idx="98">
                  <c:v>167.5</c:v>
                </c:pt>
                <c:pt idx="99">
                  <c:v>167.79</c:v>
                </c:pt>
                <c:pt idx="100">
                  <c:v>168.01</c:v>
                </c:pt>
                <c:pt idx="101">
                  <c:v>168.29</c:v>
                </c:pt>
                <c:pt idx="102">
                  <c:v>168.53</c:v>
                </c:pt>
                <c:pt idx="103">
                  <c:v>168.76</c:v>
                </c:pt>
                <c:pt idx="104">
                  <c:v>169.04</c:v>
                </c:pt>
                <c:pt idx="105">
                  <c:v>169.27</c:v>
                </c:pt>
                <c:pt idx="106">
                  <c:v>169.5</c:v>
                </c:pt>
                <c:pt idx="107">
                  <c:v>169.78</c:v>
                </c:pt>
                <c:pt idx="108">
                  <c:v>170.02</c:v>
                </c:pt>
                <c:pt idx="109">
                  <c:v>170.25</c:v>
                </c:pt>
                <c:pt idx="110">
                  <c:v>170.53</c:v>
                </c:pt>
                <c:pt idx="111">
                  <c:v>170.77</c:v>
                </c:pt>
                <c:pt idx="112">
                  <c:v>171</c:v>
                </c:pt>
                <c:pt idx="113">
                  <c:v>171.29</c:v>
                </c:pt>
                <c:pt idx="114">
                  <c:v>171.53</c:v>
                </c:pt>
                <c:pt idx="115">
                  <c:v>171.76</c:v>
                </c:pt>
                <c:pt idx="116">
                  <c:v>172.04</c:v>
                </c:pt>
                <c:pt idx="117">
                  <c:v>172.28</c:v>
                </c:pt>
                <c:pt idx="118">
                  <c:v>172.52</c:v>
                </c:pt>
                <c:pt idx="119">
                  <c:v>172.75</c:v>
                </c:pt>
                <c:pt idx="120">
                  <c:v>173.03</c:v>
                </c:pt>
                <c:pt idx="121">
                  <c:v>173.27</c:v>
                </c:pt>
                <c:pt idx="122">
                  <c:v>173.5</c:v>
                </c:pt>
                <c:pt idx="123">
                  <c:v>173.78</c:v>
                </c:pt>
                <c:pt idx="124">
                  <c:v>174.02</c:v>
                </c:pt>
                <c:pt idx="125">
                  <c:v>174.25</c:v>
                </c:pt>
                <c:pt idx="126">
                  <c:v>174.53</c:v>
                </c:pt>
                <c:pt idx="127">
                  <c:v>174.77</c:v>
                </c:pt>
                <c:pt idx="128">
                  <c:v>175</c:v>
                </c:pt>
                <c:pt idx="129">
                  <c:v>175.29</c:v>
                </c:pt>
                <c:pt idx="130">
                  <c:v>175.52</c:v>
                </c:pt>
                <c:pt idx="131">
                  <c:v>175.75</c:v>
                </c:pt>
                <c:pt idx="132">
                  <c:v>176.04</c:v>
                </c:pt>
                <c:pt idx="133">
                  <c:v>176.27</c:v>
                </c:pt>
                <c:pt idx="134">
                  <c:v>176.5</c:v>
                </c:pt>
                <c:pt idx="135">
                  <c:v>176.78</c:v>
                </c:pt>
                <c:pt idx="136">
                  <c:v>177.02</c:v>
                </c:pt>
                <c:pt idx="137">
                  <c:v>177.25</c:v>
                </c:pt>
                <c:pt idx="138">
                  <c:v>177.53</c:v>
                </c:pt>
                <c:pt idx="139">
                  <c:v>177.77</c:v>
                </c:pt>
                <c:pt idx="140">
                  <c:v>178.04</c:v>
                </c:pt>
                <c:pt idx="141">
                  <c:v>178.27</c:v>
                </c:pt>
                <c:pt idx="142">
                  <c:v>178.51</c:v>
                </c:pt>
                <c:pt idx="143">
                  <c:v>178.79</c:v>
                </c:pt>
                <c:pt idx="144">
                  <c:v>179.02</c:v>
                </c:pt>
                <c:pt idx="145">
                  <c:v>179.3</c:v>
                </c:pt>
                <c:pt idx="146">
                  <c:v>179.53</c:v>
                </c:pt>
                <c:pt idx="147">
                  <c:v>179.76</c:v>
                </c:pt>
                <c:pt idx="148">
                  <c:v>180.05</c:v>
                </c:pt>
                <c:pt idx="149">
                  <c:v>180.28</c:v>
                </c:pt>
                <c:pt idx="150">
                  <c:v>180.51</c:v>
                </c:pt>
                <c:pt idx="151">
                  <c:v>180.8</c:v>
                </c:pt>
                <c:pt idx="152">
                  <c:v>181.03</c:v>
                </c:pt>
                <c:pt idx="153">
                  <c:v>181.26</c:v>
                </c:pt>
                <c:pt idx="154">
                  <c:v>181.55</c:v>
                </c:pt>
                <c:pt idx="155">
                  <c:v>181.78</c:v>
                </c:pt>
                <c:pt idx="156">
                  <c:v>182.01</c:v>
                </c:pt>
                <c:pt idx="157">
                  <c:v>182.3</c:v>
                </c:pt>
                <c:pt idx="158">
                  <c:v>182.53</c:v>
                </c:pt>
                <c:pt idx="159">
                  <c:v>182.76</c:v>
                </c:pt>
                <c:pt idx="160">
                  <c:v>183.01</c:v>
                </c:pt>
                <c:pt idx="161">
                  <c:v>183.29</c:v>
                </c:pt>
                <c:pt idx="162">
                  <c:v>183.52</c:v>
                </c:pt>
                <c:pt idx="163">
                  <c:v>183.76</c:v>
                </c:pt>
                <c:pt idx="164">
                  <c:v>184.04</c:v>
                </c:pt>
                <c:pt idx="165">
                  <c:v>184.27</c:v>
                </c:pt>
                <c:pt idx="166">
                  <c:v>184.51</c:v>
                </c:pt>
                <c:pt idx="167">
                  <c:v>184.79</c:v>
                </c:pt>
                <c:pt idx="168">
                  <c:v>185.02</c:v>
                </c:pt>
                <c:pt idx="169">
                  <c:v>185.26</c:v>
                </c:pt>
                <c:pt idx="170">
                  <c:v>185.54</c:v>
                </c:pt>
                <c:pt idx="171">
                  <c:v>185.77</c:v>
                </c:pt>
                <c:pt idx="172">
                  <c:v>186.01</c:v>
                </c:pt>
                <c:pt idx="173">
                  <c:v>186.29</c:v>
                </c:pt>
                <c:pt idx="174">
                  <c:v>186.52</c:v>
                </c:pt>
                <c:pt idx="175">
                  <c:v>186.76</c:v>
                </c:pt>
                <c:pt idx="176">
                  <c:v>187.03</c:v>
                </c:pt>
                <c:pt idx="177">
                  <c:v>187.27</c:v>
                </c:pt>
                <c:pt idx="178">
                  <c:v>187.51</c:v>
                </c:pt>
                <c:pt idx="179">
                  <c:v>187.79</c:v>
                </c:pt>
                <c:pt idx="180">
                  <c:v>188.02</c:v>
                </c:pt>
                <c:pt idx="181">
                  <c:v>188.25</c:v>
                </c:pt>
                <c:pt idx="182">
                  <c:v>188.53</c:v>
                </c:pt>
                <c:pt idx="183">
                  <c:v>188.77</c:v>
                </c:pt>
                <c:pt idx="184">
                  <c:v>189</c:v>
                </c:pt>
                <c:pt idx="185">
                  <c:v>189.28</c:v>
                </c:pt>
                <c:pt idx="186">
                  <c:v>189.52</c:v>
                </c:pt>
                <c:pt idx="187">
                  <c:v>189.75</c:v>
                </c:pt>
                <c:pt idx="188">
                  <c:v>190.03</c:v>
                </c:pt>
                <c:pt idx="189">
                  <c:v>190.27</c:v>
                </c:pt>
                <c:pt idx="190">
                  <c:v>190.5</c:v>
                </c:pt>
                <c:pt idx="191">
                  <c:v>190.78</c:v>
                </c:pt>
                <c:pt idx="192">
                  <c:v>191.02</c:v>
                </c:pt>
                <c:pt idx="193">
                  <c:v>191.25</c:v>
                </c:pt>
                <c:pt idx="194">
                  <c:v>191.53</c:v>
                </c:pt>
                <c:pt idx="195">
                  <c:v>191.77</c:v>
                </c:pt>
                <c:pt idx="196">
                  <c:v>192</c:v>
                </c:pt>
                <c:pt idx="197">
                  <c:v>192.28</c:v>
                </c:pt>
                <c:pt idx="198">
                  <c:v>192.52</c:v>
                </c:pt>
                <c:pt idx="199">
                  <c:v>192.75</c:v>
                </c:pt>
                <c:pt idx="200">
                  <c:v>193.04</c:v>
                </c:pt>
                <c:pt idx="201">
                  <c:v>193.28</c:v>
                </c:pt>
                <c:pt idx="202">
                  <c:v>193.51</c:v>
                </c:pt>
                <c:pt idx="203">
                  <c:v>193.79</c:v>
                </c:pt>
                <c:pt idx="204">
                  <c:v>194.03</c:v>
                </c:pt>
                <c:pt idx="205">
                  <c:v>194.26</c:v>
                </c:pt>
                <c:pt idx="206">
                  <c:v>194.54</c:v>
                </c:pt>
                <c:pt idx="207">
                  <c:v>194.78</c:v>
                </c:pt>
                <c:pt idx="208">
                  <c:v>195.01</c:v>
                </c:pt>
                <c:pt idx="209">
                  <c:v>195.29</c:v>
                </c:pt>
                <c:pt idx="210">
                  <c:v>195.53</c:v>
                </c:pt>
                <c:pt idx="211">
                  <c:v>195.76</c:v>
                </c:pt>
                <c:pt idx="212">
                  <c:v>196.04</c:v>
                </c:pt>
                <c:pt idx="213">
                  <c:v>196.28</c:v>
                </c:pt>
                <c:pt idx="214">
                  <c:v>196.51</c:v>
                </c:pt>
                <c:pt idx="215">
                  <c:v>196.79</c:v>
                </c:pt>
                <c:pt idx="216">
                  <c:v>197.03</c:v>
                </c:pt>
                <c:pt idx="217">
                  <c:v>197.26</c:v>
                </c:pt>
                <c:pt idx="218">
                  <c:v>197.54</c:v>
                </c:pt>
                <c:pt idx="219">
                  <c:v>197.77</c:v>
                </c:pt>
                <c:pt idx="220">
                  <c:v>198.04</c:v>
                </c:pt>
                <c:pt idx="221">
                  <c:v>198.27</c:v>
                </c:pt>
                <c:pt idx="222">
                  <c:v>198.52</c:v>
                </c:pt>
                <c:pt idx="223">
                  <c:v>198.75</c:v>
                </c:pt>
                <c:pt idx="224">
                  <c:v>199.03</c:v>
                </c:pt>
                <c:pt idx="225">
                  <c:v>199.27</c:v>
                </c:pt>
                <c:pt idx="226">
                  <c:v>199.5</c:v>
                </c:pt>
                <c:pt idx="227">
                  <c:v>199.78</c:v>
                </c:pt>
                <c:pt idx="228">
                  <c:v>200.02</c:v>
                </c:pt>
                <c:pt idx="229">
                  <c:v>200.25</c:v>
                </c:pt>
                <c:pt idx="230">
                  <c:v>200.53</c:v>
                </c:pt>
                <c:pt idx="231">
                  <c:v>200.77</c:v>
                </c:pt>
                <c:pt idx="232">
                  <c:v>201</c:v>
                </c:pt>
                <c:pt idx="233">
                  <c:v>201.28</c:v>
                </c:pt>
                <c:pt idx="234">
                  <c:v>201.52</c:v>
                </c:pt>
                <c:pt idx="235">
                  <c:v>201.75</c:v>
                </c:pt>
                <c:pt idx="236">
                  <c:v>202.03</c:v>
                </c:pt>
                <c:pt idx="237">
                  <c:v>202.27</c:v>
                </c:pt>
                <c:pt idx="238">
                  <c:v>202.5</c:v>
                </c:pt>
                <c:pt idx="239">
                  <c:v>202.79</c:v>
                </c:pt>
                <c:pt idx="240">
                  <c:v>203.03</c:v>
                </c:pt>
                <c:pt idx="241">
                  <c:v>203.26</c:v>
                </c:pt>
                <c:pt idx="242">
                  <c:v>203.54</c:v>
                </c:pt>
                <c:pt idx="243">
                  <c:v>203.78</c:v>
                </c:pt>
                <c:pt idx="244">
                  <c:v>204.01</c:v>
                </c:pt>
                <c:pt idx="245">
                  <c:v>204.29</c:v>
                </c:pt>
                <c:pt idx="246">
                  <c:v>204.53</c:v>
                </c:pt>
                <c:pt idx="247">
                  <c:v>204.76</c:v>
                </c:pt>
                <c:pt idx="248">
                  <c:v>205.04</c:v>
                </c:pt>
                <c:pt idx="249">
                  <c:v>205.28</c:v>
                </c:pt>
                <c:pt idx="250">
                  <c:v>205.51</c:v>
                </c:pt>
                <c:pt idx="251">
                  <c:v>205.79</c:v>
                </c:pt>
                <c:pt idx="252">
                  <c:v>206.03</c:v>
                </c:pt>
                <c:pt idx="253">
                  <c:v>206.26</c:v>
                </c:pt>
                <c:pt idx="254">
                  <c:v>206.54</c:v>
                </c:pt>
                <c:pt idx="255">
                  <c:v>206.78</c:v>
                </c:pt>
                <c:pt idx="256">
                  <c:v>207.01</c:v>
                </c:pt>
                <c:pt idx="257">
                  <c:v>207.25</c:v>
                </c:pt>
                <c:pt idx="258">
                  <c:v>207.53</c:v>
                </c:pt>
                <c:pt idx="259">
                  <c:v>207.77</c:v>
                </c:pt>
                <c:pt idx="260">
                  <c:v>208.01</c:v>
                </c:pt>
                <c:pt idx="261">
                  <c:v>208.29</c:v>
                </c:pt>
                <c:pt idx="262">
                  <c:v>208.53</c:v>
                </c:pt>
                <c:pt idx="263">
                  <c:v>208.77</c:v>
                </c:pt>
                <c:pt idx="264">
                  <c:v>209</c:v>
                </c:pt>
                <c:pt idx="265">
                  <c:v>209.28</c:v>
                </c:pt>
                <c:pt idx="266">
                  <c:v>209.52</c:v>
                </c:pt>
                <c:pt idx="267">
                  <c:v>209.8</c:v>
                </c:pt>
                <c:pt idx="268">
                  <c:v>210.03</c:v>
                </c:pt>
                <c:pt idx="269">
                  <c:v>210.27</c:v>
                </c:pt>
                <c:pt idx="270">
                  <c:v>210.5</c:v>
                </c:pt>
                <c:pt idx="271">
                  <c:v>210.79</c:v>
                </c:pt>
                <c:pt idx="272">
                  <c:v>211.03</c:v>
                </c:pt>
                <c:pt idx="273">
                  <c:v>211.26</c:v>
                </c:pt>
                <c:pt idx="274">
                  <c:v>211.53</c:v>
                </c:pt>
                <c:pt idx="275">
                  <c:v>211.77</c:v>
                </c:pt>
                <c:pt idx="276">
                  <c:v>212</c:v>
                </c:pt>
                <c:pt idx="277">
                  <c:v>212.3</c:v>
                </c:pt>
                <c:pt idx="278">
                  <c:v>212.53</c:v>
                </c:pt>
                <c:pt idx="279">
                  <c:v>212.77</c:v>
                </c:pt>
                <c:pt idx="280">
                  <c:v>213.04</c:v>
                </c:pt>
                <c:pt idx="281">
                  <c:v>213.27</c:v>
                </c:pt>
                <c:pt idx="282">
                  <c:v>213.51</c:v>
                </c:pt>
                <c:pt idx="283">
                  <c:v>213.79</c:v>
                </c:pt>
                <c:pt idx="284">
                  <c:v>214.03</c:v>
                </c:pt>
                <c:pt idx="285">
                  <c:v>214.26</c:v>
                </c:pt>
                <c:pt idx="286">
                  <c:v>214.54</c:v>
                </c:pt>
                <c:pt idx="287">
                  <c:v>214.78</c:v>
                </c:pt>
                <c:pt idx="288">
                  <c:v>215.01</c:v>
                </c:pt>
                <c:pt idx="289">
                  <c:v>215.29</c:v>
                </c:pt>
                <c:pt idx="290">
                  <c:v>215.53</c:v>
                </c:pt>
                <c:pt idx="291">
                  <c:v>215.76</c:v>
                </c:pt>
                <c:pt idx="292">
                  <c:v>216.04</c:v>
                </c:pt>
                <c:pt idx="293">
                  <c:v>216.28</c:v>
                </c:pt>
                <c:pt idx="294">
                  <c:v>216.51</c:v>
                </c:pt>
                <c:pt idx="295">
                  <c:v>216.79</c:v>
                </c:pt>
                <c:pt idx="296">
                  <c:v>217.03</c:v>
                </c:pt>
                <c:pt idx="297">
                  <c:v>217.26</c:v>
                </c:pt>
                <c:pt idx="298">
                  <c:v>217.54</c:v>
                </c:pt>
                <c:pt idx="299">
                  <c:v>217.78</c:v>
                </c:pt>
                <c:pt idx="300">
                  <c:v>218</c:v>
                </c:pt>
                <c:pt idx="301">
                  <c:v>218.28</c:v>
                </c:pt>
                <c:pt idx="302">
                  <c:v>218.52</c:v>
                </c:pt>
                <c:pt idx="303">
                  <c:v>218.75</c:v>
                </c:pt>
                <c:pt idx="304">
                  <c:v>219.03</c:v>
                </c:pt>
                <c:pt idx="305">
                  <c:v>219.27</c:v>
                </c:pt>
                <c:pt idx="306">
                  <c:v>219.5</c:v>
                </c:pt>
                <c:pt idx="307">
                  <c:v>219.78</c:v>
                </c:pt>
                <c:pt idx="308">
                  <c:v>220.02</c:v>
                </c:pt>
                <c:pt idx="309">
                  <c:v>220.25</c:v>
                </c:pt>
                <c:pt idx="310">
                  <c:v>220.53</c:v>
                </c:pt>
                <c:pt idx="311">
                  <c:v>220.77</c:v>
                </c:pt>
                <c:pt idx="312">
                  <c:v>221</c:v>
                </c:pt>
                <c:pt idx="313">
                  <c:v>221.28</c:v>
                </c:pt>
                <c:pt idx="314">
                  <c:v>221.52</c:v>
                </c:pt>
                <c:pt idx="315">
                  <c:v>221.75</c:v>
                </c:pt>
                <c:pt idx="316">
                  <c:v>222.03</c:v>
                </c:pt>
                <c:pt idx="317">
                  <c:v>222.27</c:v>
                </c:pt>
                <c:pt idx="318">
                  <c:v>222.5</c:v>
                </c:pt>
                <c:pt idx="319">
                  <c:v>222.78</c:v>
                </c:pt>
                <c:pt idx="320">
                  <c:v>223.01</c:v>
                </c:pt>
                <c:pt idx="321">
                  <c:v>223.29</c:v>
                </c:pt>
                <c:pt idx="322">
                  <c:v>223.53</c:v>
                </c:pt>
                <c:pt idx="323">
                  <c:v>223.76</c:v>
                </c:pt>
                <c:pt idx="324">
                  <c:v>224.04</c:v>
                </c:pt>
                <c:pt idx="325">
                  <c:v>224.28</c:v>
                </c:pt>
                <c:pt idx="326">
                  <c:v>224.51</c:v>
                </c:pt>
                <c:pt idx="327">
                  <c:v>224.79</c:v>
                </c:pt>
                <c:pt idx="328">
                  <c:v>225.03</c:v>
                </c:pt>
                <c:pt idx="329">
                  <c:v>225.27</c:v>
                </c:pt>
                <c:pt idx="330">
                  <c:v>225.5</c:v>
                </c:pt>
                <c:pt idx="331">
                  <c:v>225.78</c:v>
                </c:pt>
                <c:pt idx="332">
                  <c:v>226.02</c:v>
                </c:pt>
                <c:pt idx="333">
                  <c:v>226.25</c:v>
                </c:pt>
                <c:pt idx="334">
                  <c:v>226.54</c:v>
                </c:pt>
                <c:pt idx="335">
                  <c:v>226.77</c:v>
                </c:pt>
                <c:pt idx="336">
                  <c:v>227</c:v>
                </c:pt>
                <c:pt idx="337">
                  <c:v>227.29</c:v>
                </c:pt>
                <c:pt idx="338">
                  <c:v>227.52</c:v>
                </c:pt>
                <c:pt idx="339">
                  <c:v>227.75</c:v>
                </c:pt>
                <c:pt idx="340">
                  <c:v>228.03</c:v>
                </c:pt>
                <c:pt idx="341">
                  <c:v>228.26</c:v>
                </c:pt>
                <c:pt idx="342">
                  <c:v>228.54</c:v>
                </c:pt>
                <c:pt idx="343">
                  <c:v>228.78</c:v>
                </c:pt>
                <c:pt idx="344">
                  <c:v>229.01</c:v>
                </c:pt>
                <c:pt idx="345">
                  <c:v>229.29</c:v>
                </c:pt>
                <c:pt idx="346">
                  <c:v>229.53</c:v>
                </c:pt>
                <c:pt idx="347">
                  <c:v>229.76</c:v>
                </c:pt>
                <c:pt idx="348">
                  <c:v>230.04</c:v>
                </c:pt>
                <c:pt idx="349">
                  <c:v>230.28</c:v>
                </c:pt>
                <c:pt idx="350">
                  <c:v>230.52</c:v>
                </c:pt>
                <c:pt idx="351">
                  <c:v>230.75</c:v>
                </c:pt>
                <c:pt idx="352">
                  <c:v>231.02</c:v>
                </c:pt>
                <c:pt idx="353">
                  <c:v>231.26</c:v>
                </c:pt>
                <c:pt idx="354">
                  <c:v>231.54</c:v>
                </c:pt>
                <c:pt idx="355">
                  <c:v>231.77</c:v>
                </c:pt>
                <c:pt idx="356">
                  <c:v>232.02</c:v>
                </c:pt>
                <c:pt idx="357">
                  <c:v>232.25</c:v>
                </c:pt>
                <c:pt idx="358">
                  <c:v>232.53</c:v>
                </c:pt>
                <c:pt idx="359">
                  <c:v>232.77</c:v>
                </c:pt>
                <c:pt idx="360">
                  <c:v>233.04</c:v>
                </c:pt>
                <c:pt idx="361">
                  <c:v>233.27</c:v>
                </c:pt>
                <c:pt idx="362">
                  <c:v>233.51</c:v>
                </c:pt>
                <c:pt idx="363">
                  <c:v>233.79</c:v>
                </c:pt>
                <c:pt idx="364">
                  <c:v>234.02</c:v>
                </c:pt>
                <c:pt idx="365">
                  <c:v>234.26</c:v>
                </c:pt>
                <c:pt idx="366">
                  <c:v>234.54</c:v>
                </c:pt>
                <c:pt idx="367">
                  <c:v>234.77</c:v>
                </c:pt>
                <c:pt idx="368">
                  <c:v>235.01</c:v>
                </c:pt>
                <c:pt idx="369">
                  <c:v>235.29</c:v>
                </c:pt>
                <c:pt idx="370">
                  <c:v>235.52</c:v>
                </c:pt>
                <c:pt idx="371">
                  <c:v>235.76</c:v>
                </c:pt>
                <c:pt idx="372">
                  <c:v>236.04</c:v>
                </c:pt>
                <c:pt idx="373">
                  <c:v>236.27</c:v>
                </c:pt>
                <c:pt idx="374">
                  <c:v>236.51</c:v>
                </c:pt>
                <c:pt idx="375">
                  <c:v>236.79</c:v>
                </c:pt>
                <c:pt idx="376">
                  <c:v>237.02</c:v>
                </c:pt>
                <c:pt idx="377">
                  <c:v>237.26</c:v>
                </c:pt>
                <c:pt idx="378">
                  <c:v>237.54</c:v>
                </c:pt>
                <c:pt idx="379">
                  <c:v>237.77</c:v>
                </c:pt>
                <c:pt idx="380">
                  <c:v>238.01</c:v>
                </c:pt>
                <c:pt idx="381">
                  <c:v>238.29</c:v>
                </c:pt>
                <c:pt idx="382">
                  <c:v>238.53</c:v>
                </c:pt>
                <c:pt idx="383">
                  <c:v>238.76</c:v>
                </c:pt>
                <c:pt idx="384">
                  <c:v>239.04</c:v>
                </c:pt>
                <c:pt idx="385">
                  <c:v>239.28</c:v>
                </c:pt>
                <c:pt idx="386">
                  <c:v>239.51</c:v>
                </c:pt>
                <c:pt idx="387">
                  <c:v>239.79</c:v>
                </c:pt>
                <c:pt idx="388">
                  <c:v>240.03</c:v>
                </c:pt>
                <c:pt idx="389">
                  <c:v>240.26</c:v>
                </c:pt>
                <c:pt idx="390">
                  <c:v>240.54</c:v>
                </c:pt>
                <c:pt idx="391">
                  <c:v>240.78</c:v>
                </c:pt>
                <c:pt idx="392">
                  <c:v>241.01</c:v>
                </c:pt>
                <c:pt idx="393">
                  <c:v>241.29</c:v>
                </c:pt>
                <c:pt idx="394">
                  <c:v>241.52</c:v>
                </c:pt>
                <c:pt idx="395">
                  <c:v>241.76</c:v>
                </c:pt>
                <c:pt idx="396">
                  <c:v>242.04</c:v>
                </c:pt>
                <c:pt idx="397">
                  <c:v>242.27</c:v>
                </c:pt>
                <c:pt idx="398">
                  <c:v>242.5</c:v>
                </c:pt>
                <c:pt idx="399">
                  <c:v>242.79</c:v>
                </c:pt>
                <c:pt idx="400">
                  <c:v>243.03</c:v>
                </c:pt>
                <c:pt idx="401">
                  <c:v>243.26</c:v>
                </c:pt>
                <c:pt idx="402">
                  <c:v>243.54</c:v>
                </c:pt>
                <c:pt idx="403">
                  <c:v>243.78</c:v>
                </c:pt>
                <c:pt idx="404">
                  <c:v>244.01</c:v>
                </c:pt>
                <c:pt idx="405">
                  <c:v>244.29</c:v>
                </c:pt>
                <c:pt idx="406">
                  <c:v>244.53</c:v>
                </c:pt>
                <c:pt idx="407">
                  <c:v>244.76</c:v>
                </c:pt>
                <c:pt idx="408">
                  <c:v>245.04</c:v>
                </c:pt>
                <c:pt idx="409">
                  <c:v>245.28</c:v>
                </c:pt>
                <c:pt idx="410">
                  <c:v>245.51</c:v>
                </c:pt>
                <c:pt idx="411">
                  <c:v>245.79</c:v>
                </c:pt>
                <c:pt idx="412">
                  <c:v>246.03</c:v>
                </c:pt>
                <c:pt idx="413">
                  <c:v>246.26</c:v>
                </c:pt>
                <c:pt idx="414">
                  <c:v>246.54</c:v>
                </c:pt>
                <c:pt idx="415">
                  <c:v>246.78</c:v>
                </c:pt>
                <c:pt idx="416">
                  <c:v>247.01</c:v>
                </c:pt>
                <c:pt idx="417">
                  <c:v>247.27</c:v>
                </c:pt>
                <c:pt idx="418">
                  <c:v>247.51</c:v>
                </c:pt>
                <c:pt idx="419">
                  <c:v>247.79</c:v>
                </c:pt>
                <c:pt idx="420">
                  <c:v>248.03</c:v>
                </c:pt>
                <c:pt idx="421">
                  <c:v>248.26</c:v>
                </c:pt>
                <c:pt idx="422">
                  <c:v>248.55</c:v>
                </c:pt>
                <c:pt idx="423">
                  <c:v>248.78</c:v>
                </c:pt>
                <c:pt idx="424">
                  <c:v>249.01</c:v>
                </c:pt>
                <c:pt idx="425">
                  <c:v>249.3</c:v>
                </c:pt>
                <c:pt idx="426">
                  <c:v>249.53</c:v>
                </c:pt>
                <c:pt idx="427">
                  <c:v>249.76</c:v>
                </c:pt>
                <c:pt idx="428">
                  <c:v>250.05</c:v>
                </c:pt>
                <c:pt idx="429">
                  <c:v>250.28</c:v>
                </c:pt>
                <c:pt idx="430">
                  <c:v>250.51</c:v>
                </c:pt>
                <c:pt idx="431">
                  <c:v>250.8</c:v>
                </c:pt>
                <c:pt idx="432">
                  <c:v>251.03</c:v>
                </c:pt>
                <c:pt idx="433">
                  <c:v>251.27</c:v>
                </c:pt>
                <c:pt idx="434">
                  <c:v>251.55</c:v>
                </c:pt>
                <c:pt idx="435">
                  <c:v>251.78</c:v>
                </c:pt>
                <c:pt idx="436">
                  <c:v>252.02</c:v>
                </c:pt>
                <c:pt idx="437">
                  <c:v>252.29</c:v>
                </c:pt>
                <c:pt idx="438">
                  <c:v>252.52</c:v>
                </c:pt>
                <c:pt idx="439">
                  <c:v>252.75</c:v>
                </c:pt>
                <c:pt idx="440">
                  <c:v>253.04</c:v>
                </c:pt>
                <c:pt idx="441">
                  <c:v>253.28</c:v>
                </c:pt>
                <c:pt idx="442">
                  <c:v>253.51</c:v>
                </c:pt>
                <c:pt idx="443">
                  <c:v>253.79</c:v>
                </c:pt>
                <c:pt idx="444">
                  <c:v>254.03</c:v>
                </c:pt>
                <c:pt idx="445">
                  <c:v>254.26</c:v>
                </c:pt>
                <c:pt idx="446">
                  <c:v>254.54</c:v>
                </c:pt>
                <c:pt idx="447">
                  <c:v>254.78</c:v>
                </c:pt>
                <c:pt idx="448">
                  <c:v>255.01</c:v>
                </c:pt>
                <c:pt idx="449">
                  <c:v>255.29</c:v>
                </c:pt>
                <c:pt idx="450">
                  <c:v>255.53</c:v>
                </c:pt>
                <c:pt idx="451">
                  <c:v>255.76</c:v>
                </c:pt>
                <c:pt idx="452">
                  <c:v>256.03</c:v>
                </c:pt>
                <c:pt idx="453">
                  <c:v>256.27</c:v>
                </c:pt>
                <c:pt idx="454">
                  <c:v>256.5</c:v>
                </c:pt>
                <c:pt idx="455">
                  <c:v>256.78</c:v>
                </c:pt>
                <c:pt idx="456">
                  <c:v>257.02</c:v>
                </c:pt>
                <c:pt idx="457">
                  <c:v>257.25</c:v>
                </c:pt>
                <c:pt idx="458">
                  <c:v>257.53</c:v>
                </c:pt>
                <c:pt idx="459">
                  <c:v>257.78</c:v>
                </c:pt>
                <c:pt idx="460">
                  <c:v>258.01</c:v>
                </c:pt>
                <c:pt idx="461">
                  <c:v>258.29</c:v>
                </c:pt>
                <c:pt idx="462">
                  <c:v>258.53</c:v>
                </c:pt>
                <c:pt idx="463">
                  <c:v>258.76</c:v>
                </c:pt>
                <c:pt idx="464">
                  <c:v>259.05</c:v>
                </c:pt>
                <c:pt idx="465">
                  <c:v>259.28</c:v>
                </c:pt>
                <c:pt idx="466">
                  <c:v>259.51</c:v>
                </c:pt>
                <c:pt idx="467">
                  <c:v>259.8</c:v>
                </c:pt>
                <c:pt idx="468">
                  <c:v>260.03</c:v>
                </c:pt>
                <c:pt idx="469">
                  <c:v>260.26</c:v>
                </c:pt>
                <c:pt idx="470">
                  <c:v>260.55</c:v>
                </c:pt>
                <c:pt idx="471">
                  <c:v>260.78</c:v>
                </c:pt>
                <c:pt idx="472">
                  <c:v>261.02</c:v>
                </c:pt>
                <c:pt idx="473">
                  <c:v>261.3</c:v>
                </c:pt>
                <c:pt idx="474">
                  <c:v>261.53</c:v>
                </c:pt>
                <c:pt idx="475">
                  <c:v>261.76</c:v>
                </c:pt>
                <c:pt idx="476">
                  <c:v>262.05</c:v>
                </c:pt>
                <c:pt idx="477">
                  <c:v>262.27</c:v>
                </c:pt>
                <c:pt idx="478">
                  <c:v>262.52</c:v>
                </c:pt>
                <c:pt idx="479">
                  <c:v>262.75</c:v>
                </c:pt>
                <c:pt idx="480">
                  <c:v>263.03</c:v>
                </c:pt>
                <c:pt idx="481">
                  <c:v>263.26</c:v>
                </c:pt>
                <c:pt idx="482">
                  <c:v>263.54</c:v>
                </c:pt>
                <c:pt idx="483">
                  <c:v>263.77</c:v>
                </c:pt>
                <c:pt idx="484">
                  <c:v>264.01</c:v>
                </c:pt>
                <c:pt idx="485">
                  <c:v>264.29</c:v>
                </c:pt>
                <c:pt idx="486">
                  <c:v>264.52</c:v>
                </c:pt>
                <c:pt idx="487">
                  <c:v>264.76</c:v>
                </c:pt>
                <c:pt idx="488">
                  <c:v>265.01</c:v>
                </c:pt>
                <c:pt idx="489">
                  <c:v>265.29</c:v>
                </c:pt>
                <c:pt idx="490">
                  <c:v>265.52</c:v>
                </c:pt>
                <c:pt idx="491">
                  <c:v>265.76</c:v>
                </c:pt>
                <c:pt idx="492">
                  <c:v>266.04</c:v>
                </c:pt>
                <c:pt idx="493">
                  <c:v>266.27</c:v>
                </c:pt>
                <c:pt idx="494">
                  <c:v>266.51</c:v>
                </c:pt>
                <c:pt idx="495">
                  <c:v>266.8</c:v>
                </c:pt>
                <c:pt idx="496">
                  <c:v>267.04</c:v>
                </c:pt>
                <c:pt idx="497">
                  <c:v>267.27</c:v>
                </c:pt>
                <c:pt idx="498">
                  <c:v>267.51</c:v>
                </c:pt>
                <c:pt idx="499">
                  <c:v>267.79</c:v>
                </c:pt>
                <c:pt idx="500">
                  <c:v>268.02</c:v>
                </c:pt>
                <c:pt idx="501">
                  <c:v>268.26</c:v>
                </c:pt>
                <c:pt idx="502">
                  <c:v>268.54</c:v>
                </c:pt>
                <c:pt idx="503">
                  <c:v>268.76</c:v>
                </c:pt>
                <c:pt idx="504">
                  <c:v>269.05</c:v>
                </c:pt>
                <c:pt idx="505">
                  <c:v>269.28</c:v>
                </c:pt>
                <c:pt idx="506">
                  <c:v>269.51</c:v>
                </c:pt>
                <c:pt idx="507">
                  <c:v>269.8</c:v>
                </c:pt>
                <c:pt idx="508">
                  <c:v>270.03</c:v>
                </c:pt>
                <c:pt idx="509">
                  <c:v>270.26</c:v>
                </c:pt>
                <c:pt idx="510">
                  <c:v>270.55</c:v>
                </c:pt>
                <c:pt idx="511">
                  <c:v>270.78</c:v>
                </c:pt>
                <c:pt idx="512">
                  <c:v>271.01</c:v>
                </c:pt>
                <c:pt idx="513">
                  <c:v>271.26</c:v>
                </c:pt>
                <c:pt idx="514">
                  <c:v>271.54</c:v>
                </c:pt>
                <c:pt idx="515">
                  <c:v>271.79</c:v>
                </c:pt>
                <c:pt idx="516">
                  <c:v>272.02</c:v>
                </c:pt>
                <c:pt idx="517">
                  <c:v>272.26</c:v>
                </c:pt>
                <c:pt idx="518">
                  <c:v>272.55</c:v>
                </c:pt>
                <c:pt idx="519">
                  <c:v>272.79</c:v>
                </c:pt>
                <c:pt idx="520">
                  <c:v>273.02</c:v>
                </c:pt>
                <c:pt idx="521">
                  <c:v>273.26</c:v>
                </c:pt>
                <c:pt idx="522">
                  <c:v>273.54</c:v>
                </c:pt>
                <c:pt idx="523">
                  <c:v>273.77</c:v>
                </c:pt>
                <c:pt idx="524">
                  <c:v>274.01</c:v>
                </c:pt>
                <c:pt idx="525">
                  <c:v>274.29</c:v>
                </c:pt>
                <c:pt idx="526">
                  <c:v>274.53</c:v>
                </c:pt>
                <c:pt idx="527">
                  <c:v>274.76</c:v>
                </c:pt>
                <c:pt idx="528">
                  <c:v>275.04</c:v>
                </c:pt>
                <c:pt idx="529">
                  <c:v>275.28</c:v>
                </c:pt>
                <c:pt idx="530">
                  <c:v>275.51</c:v>
                </c:pt>
                <c:pt idx="531">
                  <c:v>275.79</c:v>
                </c:pt>
                <c:pt idx="532">
                  <c:v>276.02</c:v>
                </c:pt>
                <c:pt idx="533">
                  <c:v>276.26</c:v>
                </c:pt>
                <c:pt idx="534">
                  <c:v>276.53</c:v>
                </c:pt>
                <c:pt idx="535">
                  <c:v>276.76</c:v>
                </c:pt>
                <c:pt idx="536">
                  <c:v>277.04</c:v>
                </c:pt>
                <c:pt idx="537">
                  <c:v>277.28</c:v>
                </c:pt>
                <c:pt idx="538">
                  <c:v>277.51</c:v>
                </c:pt>
                <c:pt idx="539">
                  <c:v>277.79</c:v>
                </c:pt>
                <c:pt idx="540">
                  <c:v>278.03</c:v>
                </c:pt>
                <c:pt idx="541">
                  <c:v>278.26</c:v>
                </c:pt>
                <c:pt idx="542">
                  <c:v>278.54</c:v>
                </c:pt>
                <c:pt idx="543">
                  <c:v>278.78</c:v>
                </c:pt>
                <c:pt idx="544">
                  <c:v>279.01</c:v>
                </c:pt>
                <c:pt idx="545">
                  <c:v>279.29</c:v>
                </c:pt>
                <c:pt idx="546">
                  <c:v>279.53</c:v>
                </c:pt>
                <c:pt idx="547">
                  <c:v>279.76</c:v>
                </c:pt>
                <c:pt idx="548">
                  <c:v>280.04</c:v>
                </c:pt>
                <c:pt idx="549">
                  <c:v>280.28</c:v>
                </c:pt>
                <c:pt idx="550">
                  <c:v>280.51</c:v>
                </c:pt>
                <c:pt idx="551">
                  <c:v>280.79</c:v>
                </c:pt>
                <c:pt idx="552">
                  <c:v>281.03</c:v>
                </c:pt>
                <c:pt idx="553">
                  <c:v>281.26</c:v>
                </c:pt>
                <c:pt idx="554">
                  <c:v>281.55</c:v>
                </c:pt>
                <c:pt idx="555">
                  <c:v>281.78</c:v>
                </c:pt>
                <c:pt idx="556">
                  <c:v>282.03</c:v>
                </c:pt>
                <c:pt idx="557">
                  <c:v>282.25</c:v>
                </c:pt>
                <c:pt idx="558">
                  <c:v>282.53</c:v>
                </c:pt>
                <c:pt idx="559">
                  <c:v>282.77</c:v>
                </c:pt>
                <c:pt idx="560">
                  <c:v>283</c:v>
                </c:pt>
                <c:pt idx="561">
                  <c:v>283.28</c:v>
                </c:pt>
                <c:pt idx="562">
                  <c:v>283.52</c:v>
                </c:pt>
                <c:pt idx="563">
                  <c:v>283.75</c:v>
                </c:pt>
                <c:pt idx="564">
                  <c:v>284.03</c:v>
                </c:pt>
                <c:pt idx="565">
                  <c:v>284.27</c:v>
                </c:pt>
                <c:pt idx="566">
                  <c:v>284.5</c:v>
                </c:pt>
                <c:pt idx="567">
                  <c:v>284.78</c:v>
                </c:pt>
                <c:pt idx="568">
                  <c:v>285.02</c:v>
                </c:pt>
                <c:pt idx="569">
                  <c:v>285.25</c:v>
                </c:pt>
                <c:pt idx="570">
                  <c:v>285.53</c:v>
                </c:pt>
                <c:pt idx="571">
                  <c:v>285.77</c:v>
                </c:pt>
                <c:pt idx="572">
                  <c:v>286</c:v>
                </c:pt>
                <c:pt idx="573">
                  <c:v>286.29</c:v>
                </c:pt>
                <c:pt idx="574">
                  <c:v>286.52</c:v>
                </c:pt>
                <c:pt idx="575">
                  <c:v>286.76</c:v>
                </c:pt>
                <c:pt idx="576">
                  <c:v>287.04</c:v>
                </c:pt>
                <c:pt idx="577">
                  <c:v>287.27</c:v>
                </c:pt>
                <c:pt idx="578">
                  <c:v>287.51</c:v>
                </c:pt>
                <c:pt idx="579">
                  <c:v>287.79</c:v>
                </c:pt>
                <c:pt idx="580">
                  <c:v>288.02</c:v>
                </c:pt>
                <c:pt idx="581">
                  <c:v>288.26</c:v>
                </c:pt>
                <c:pt idx="582">
                  <c:v>288.54</c:v>
                </c:pt>
                <c:pt idx="583">
                  <c:v>288.77</c:v>
                </c:pt>
                <c:pt idx="584">
                  <c:v>289.01</c:v>
                </c:pt>
                <c:pt idx="585">
                  <c:v>289.29</c:v>
                </c:pt>
                <c:pt idx="586">
                  <c:v>289.52</c:v>
                </c:pt>
                <c:pt idx="587">
                  <c:v>289.76</c:v>
                </c:pt>
                <c:pt idx="588">
                  <c:v>290.04</c:v>
                </c:pt>
                <c:pt idx="589">
                  <c:v>290.27</c:v>
                </c:pt>
                <c:pt idx="590">
                  <c:v>290.5</c:v>
                </c:pt>
                <c:pt idx="591">
                  <c:v>290.78</c:v>
                </c:pt>
                <c:pt idx="592">
                  <c:v>291.02</c:v>
                </c:pt>
                <c:pt idx="593">
                  <c:v>291.25</c:v>
                </c:pt>
                <c:pt idx="594">
                  <c:v>291.54</c:v>
                </c:pt>
                <c:pt idx="595">
                  <c:v>291.77</c:v>
                </c:pt>
                <c:pt idx="596">
                  <c:v>292.02</c:v>
                </c:pt>
              </c:numCache>
            </c:numRef>
          </c:xVal>
          <c:yVal>
            <c:numRef>
              <c:f>Sheet1!$B$2:$B$598</c:f>
              <c:numCache>
                <c:formatCode>General</c:formatCode>
                <c:ptCount val="597"/>
                <c:pt idx="0">
                  <c:v>201</c:v>
                </c:pt>
                <c:pt idx="1">
                  <c:v>201</c:v>
                </c:pt>
                <c:pt idx="2">
                  <c:v>202</c:v>
                </c:pt>
                <c:pt idx="3">
                  <c:v>202</c:v>
                </c:pt>
                <c:pt idx="4">
                  <c:v>202</c:v>
                </c:pt>
                <c:pt idx="5">
                  <c:v>202</c:v>
                </c:pt>
                <c:pt idx="6">
                  <c:v>203</c:v>
                </c:pt>
                <c:pt idx="7">
                  <c:v>204</c:v>
                </c:pt>
                <c:pt idx="8">
                  <c:v>204</c:v>
                </c:pt>
                <c:pt idx="9">
                  <c:v>206</c:v>
                </c:pt>
                <c:pt idx="10">
                  <c:v>206</c:v>
                </c:pt>
                <c:pt idx="11">
                  <c:v>207</c:v>
                </c:pt>
                <c:pt idx="12">
                  <c:v>208</c:v>
                </c:pt>
                <c:pt idx="13">
                  <c:v>208</c:v>
                </c:pt>
                <c:pt idx="14">
                  <c:v>207</c:v>
                </c:pt>
                <c:pt idx="15">
                  <c:v>208</c:v>
                </c:pt>
                <c:pt idx="16">
                  <c:v>209</c:v>
                </c:pt>
                <c:pt idx="17">
                  <c:v>209</c:v>
                </c:pt>
                <c:pt idx="18">
                  <c:v>210</c:v>
                </c:pt>
                <c:pt idx="19">
                  <c:v>211</c:v>
                </c:pt>
                <c:pt idx="20">
                  <c:v>211</c:v>
                </c:pt>
                <c:pt idx="21">
                  <c:v>212</c:v>
                </c:pt>
                <c:pt idx="22">
                  <c:v>212</c:v>
                </c:pt>
                <c:pt idx="23">
                  <c:v>213</c:v>
                </c:pt>
                <c:pt idx="24">
                  <c:v>213</c:v>
                </c:pt>
                <c:pt idx="25">
                  <c:v>214</c:v>
                </c:pt>
                <c:pt idx="26">
                  <c:v>214</c:v>
                </c:pt>
                <c:pt idx="27">
                  <c:v>215</c:v>
                </c:pt>
                <c:pt idx="28">
                  <c:v>215</c:v>
                </c:pt>
                <c:pt idx="29">
                  <c:v>216</c:v>
                </c:pt>
                <c:pt idx="30">
                  <c:v>216</c:v>
                </c:pt>
                <c:pt idx="31">
                  <c:v>216</c:v>
                </c:pt>
                <c:pt idx="32">
                  <c:v>216</c:v>
                </c:pt>
                <c:pt idx="33">
                  <c:v>217</c:v>
                </c:pt>
                <c:pt idx="34">
                  <c:v>218</c:v>
                </c:pt>
                <c:pt idx="35">
                  <c:v>218</c:v>
                </c:pt>
                <c:pt idx="36">
                  <c:v>219</c:v>
                </c:pt>
                <c:pt idx="37">
                  <c:v>219</c:v>
                </c:pt>
                <c:pt idx="38">
                  <c:v>219</c:v>
                </c:pt>
                <c:pt idx="39">
                  <c:v>220</c:v>
                </c:pt>
                <c:pt idx="40">
                  <c:v>220</c:v>
                </c:pt>
                <c:pt idx="41">
                  <c:v>220</c:v>
                </c:pt>
                <c:pt idx="42">
                  <c:v>220</c:v>
                </c:pt>
                <c:pt idx="43">
                  <c:v>220</c:v>
                </c:pt>
                <c:pt idx="44">
                  <c:v>220</c:v>
                </c:pt>
                <c:pt idx="45">
                  <c:v>221</c:v>
                </c:pt>
                <c:pt idx="46">
                  <c:v>221</c:v>
                </c:pt>
                <c:pt idx="47">
                  <c:v>222</c:v>
                </c:pt>
                <c:pt idx="48">
                  <c:v>222</c:v>
                </c:pt>
                <c:pt idx="49">
                  <c:v>222</c:v>
                </c:pt>
                <c:pt idx="50">
                  <c:v>222</c:v>
                </c:pt>
                <c:pt idx="51">
                  <c:v>222</c:v>
                </c:pt>
                <c:pt idx="52">
                  <c:v>223</c:v>
                </c:pt>
                <c:pt idx="53">
                  <c:v>223</c:v>
                </c:pt>
                <c:pt idx="54">
                  <c:v>224</c:v>
                </c:pt>
                <c:pt idx="55">
                  <c:v>224</c:v>
                </c:pt>
                <c:pt idx="56">
                  <c:v>225</c:v>
                </c:pt>
                <c:pt idx="57">
                  <c:v>225</c:v>
                </c:pt>
                <c:pt idx="58">
                  <c:v>226</c:v>
                </c:pt>
                <c:pt idx="59">
                  <c:v>226</c:v>
                </c:pt>
                <c:pt idx="60">
                  <c:v>225</c:v>
                </c:pt>
                <c:pt idx="61">
                  <c:v>227</c:v>
                </c:pt>
                <c:pt idx="62">
                  <c:v>227</c:v>
                </c:pt>
                <c:pt idx="63">
                  <c:v>227</c:v>
                </c:pt>
                <c:pt idx="64">
                  <c:v>229</c:v>
                </c:pt>
                <c:pt idx="65">
                  <c:v>228</c:v>
                </c:pt>
                <c:pt idx="66">
                  <c:v>228</c:v>
                </c:pt>
                <c:pt idx="67">
                  <c:v>228</c:v>
                </c:pt>
                <c:pt idx="68">
                  <c:v>229</c:v>
                </c:pt>
                <c:pt idx="69">
                  <c:v>229</c:v>
                </c:pt>
                <c:pt idx="70">
                  <c:v>230</c:v>
                </c:pt>
                <c:pt idx="71">
                  <c:v>231</c:v>
                </c:pt>
                <c:pt idx="72">
                  <c:v>231</c:v>
                </c:pt>
                <c:pt idx="73">
                  <c:v>231</c:v>
                </c:pt>
                <c:pt idx="74">
                  <c:v>232</c:v>
                </c:pt>
                <c:pt idx="75">
                  <c:v>232</c:v>
                </c:pt>
                <c:pt idx="76">
                  <c:v>232</c:v>
                </c:pt>
                <c:pt idx="77">
                  <c:v>233</c:v>
                </c:pt>
                <c:pt idx="78">
                  <c:v>233</c:v>
                </c:pt>
                <c:pt idx="79">
                  <c:v>233</c:v>
                </c:pt>
                <c:pt idx="80">
                  <c:v>234</c:v>
                </c:pt>
                <c:pt idx="81">
                  <c:v>234</c:v>
                </c:pt>
                <c:pt idx="82">
                  <c:v>234</c:v>
                </c:pt>
                <c:pt idx="83">
                  <c:v>235</c:v>
                </c:pt>
                <c:pt idx="84">
                  <c:v>235</c:v>
                </c:pt>
                <c:pt idx="85">
                  <c:v>236</c:v>
                </c:pt>
                <c:pt idx="86">
                  <c:v>236</c:v>
                </c:pt>
                <c:pt idx="87">
                  <c:v>236</c:v>
                </c:pt>
                <c:pt idx="88">
                  <c:v>236</c:v>
                </c:pt>
                <c:pt idx="89">
                  <c:v>237</c:v>
                </c:pt>
                <c:pt idx="90">
                  <c:v>238</c:v>
                </c:pt>
                <c:pt idx="91">
                  <c:v>238</c:v>
                </c:pt>
                <c:pt idx="92">
                  <c:v>238</c:v>
                </c:pt>
                <c:pt idx="93">
                  <c:v>239</c:v>
                </c:pt>
                <c:pt idx="94">
                  <c:v>239</c:v>
                </c:pt>
                <c:pt idx="95">
                  <c:v>239</c:v>
                </c:pt>
                <c:pt idx="96">
                  <c:v>240</c:v>
                </c:pt>
                <c:pt idx="97">
                  <c:v>240</c:v>
                </c:pt>
                <c:pt idx="98">
                  <c:v>241</c:v>
                </c:pt>
                <c:pt idx="99">
                  <c:v>241</c:v>
                </c:pt>
                <c:pt idx="100">
                  <c:v>242</c:v>
                </c:pt>
                <c:pt idx="101">
                  <c:v>242</c:v>
                </c:pt>
                <c:pt idx="102">
                  <c:v>243</c:v>
                </c:pt>
                <c:pt idx="103">
                  <c:v>243</c:v>
                </c:pt>
                <c:pt idx="104">
                  <c:v>243</c:v>
                </c:pt>
                <c:pt idx="105">
                  <c:v>244</c:v>
                </c:pt>
                <c:pt idx="106">
                  <c:v>244</c:v>
                </c:pt>
                <c:pt idx="107">
                  <c:v>244</c:v>
                </c:pt>
                <c:pt idx="108">
                  <c:v>245</c:v>
                </c:pt>
                <c:pt idx="109">
                  <c:v>245</c:v>
                </c:pt>
                <c:pt idx="110">
                  <c:v>246</c:v>
                </c:pt>
                <c:pt idx="111">
                  <c:v>246</c:v>
                </c:pt>
                <c:pt idx="112">
                  <c:v>246</c:v>
                </c:pt>
                <c:pt idx="113">
                  <c:v>246</c:v>
                </c:pt>
                <c:pt idx="114">
                  <c:v>247</c:v>
                </c:pt>
                <c:pt idx="115">
                  <c:v>247</c:v>
                </c:pt>
                <c:pt idx="116">
                  <c:v>247</c:v>
                </c:pt>
                <c:pt idx="117">
                  <c:v>248</c:v>
                </c:pt>
                <c:pt idx="118">
                  <c:v>248</c:v>
                </c:pt>
                <c:pt idx="119">
                  <c:v>249</c:v>
                </c:pt>
                <c:pt idx="120">
                  <c:v>249</c:v>
                </c:pt>
                <c:pt idx="121">
                  <c:v>249</c:v>
                </c:pt>
                <c:pt idx="122">
                  <c:v>250</c:v>
                </c:pt>
                <c:pt idx="123">
                  <c:v>250</c:v>
                </c:pt>
                <c:pt idx="124">
                  <c:v>250</c:v>
                </c:pt>
                <c:pt idx="125">
                  <c:v>251</c:v>
                </c:pt>
                <c:pt idx="126">
                  <c:v>252</c:v>
                </c:pt>
                <c:pt idx="127">
                  <c:v>252</c:v>
                </c:pt>
                <c:pt idx="128">
                  <c:v>252</c:v>
                </c:pt>
                <c:pt idx="129">
                  <c:v>252</c:v>
                </c:pt>
                <c:pt idx="130">
                  <c:v>252</c:v>
                </c:pt>
                <c:pt idx="131">
                  <c:v>253</c:v>
                </c:pt>
                <c:pt idx="132">
                  <c:v>253</c:v>
                </c:pt>
                <c:pt idx="133">
                  <c:v>254</c:v>
                </c:pt>
                <c:pt idx="134">
                  <c:v>254</c:v>
                </c:pt>
                <c:pt idx="135">
                  <c:v>254</c:v>
                </c:pt>
                <c:pt idx="136">
                  <c:v>255</c:v>
                </c:pt>
                <c:pt idx="137">
                  <c:v>255</c:v>
                </c:pt>
                <c:pt idx="138">
                  <c:v>255</c:v>
                </c:pt>
                <c:pt idx="139">
                  <c:v>255</c:v>
                </c:pt>
                <c:pt idx="140">
                  <c:v>256</c:v>
                </c:pt>
                <c:pt idx="141">
                  <c:v>257</c:v>
                </c:pt>
                <c:pt idx="142">
                  <c:v>257</c:v>
                </c:pt>
                <c:pt idx="143">
                  <c:v>257</c:v>
                </c:pt>
                <c:pt idx="144">
                  <c:v>258</c:v>
                </c:pt>
                <c:pt idx="145">
                  <c:v>258</c:v>
                </c:pt>
                <c:pt idx="146">
                  <c:v>258</c:v>
                </c:pt>
                <c:pt idx="147">
                  <c:v>258</c:v>
                </c:pt>
                <c:pt idx="148">
                  <c:v>259</c:v>
                </c:pt>
                <c:pt idx="149">
                  <c:v>259</c:v>
                </c:pt>
                <c:pt idx="150">
                  <c:v>260</c:v>
                </c:pt>
                <c:pt idx="151">
                  <c:v>260</c:v>
                </c:pt>
                <c:pt idx="152">
                  <c:v>260</c:v>
                </c:pt>
                <c:pt idx="153">
                  <c:v>261</c:v>
                </c:pt>
                <c:pt idx="154">
                  <c:v>261</c:v>
                </c:pt>
                <c:pt idx="155">
                  <c:v>262</c:v>
                </c:pt>
                <c:pt idx="156">
                  <c:v>262</c:v>
                </c:pt>
                <c:pt idx="157">
                  <c:v>263</c:v>
                </c:pt>
                <c:pt idx="158">
                  <c:v>263</c:v>
                </c:pt>
                <c:pt idx="159">
                  <c:v>264</c:v>
                </c:pt>
                <c:pt idx="160">
                  <c:v>263</c:v>
                </c:pt>
                <c:pt idx="161">
                  <c:v>264</c:v>
                </c:pt>
                <c:pt idx="162">
                  <c:v>264</c:v>
                </c:pt>
                <c:pt idx="163">
                  <c:v>265</c:v>
                </c:pt>
                <c:pt idx="164">
                  <c:v>266</c:v>
                </c:pt>
                <c:pt idx="165">
                  <c:v>266</c:v>
                </c:pt>
                <c:pt idx="166">
                  <c:v>266</c:v>
                </c:pt>
                <c:pt idx="167">
                  <c:v>266</c:v>
                </c:pt>
                <c:pt idx="168">
                  <c:v>267</c:v>
                </c:pt>
                <c:pt idx="169">
                  <c:v>267</c:v>
                </c:pt>
                <c:pt idx="170">
                  <c:v>268</c:v>
                </c:pt>
                <c:pt idx="171">
                  <c:v>268</c:v>
                </c:pt>
                <c:pt idx="172">
                  <c:v>268</c:v>
                </c:pt>
                <c:pt idx="173">
                  <c:v>269</c:v>
                </c:pt>
                <c:pt idx="174">
                  <c:v>269</c:v>
                </c:pt>
                <c:pt idx="175">
                  <c:v>269</c:v>
                </c:pt>
                <c:pt idx="176">
                  <c:v>270</c:v>
                </c:pt>
                <c:pt idx="177">
                  <c:v>271</c:v>
                </c:pt>
                <c:pt idx="178">
                  <c:v>271</c:v>
                </c:pt>
                <c:pt idx="179">
                  <c:v>271</c:v>
                </c:pt>
                <c:pt idx="180">
                  <c:v>271</c:v>
                </c:pt>
                <c:pt idx="181">
                  <c:v>272</c:v>
                </c:pt>
                <c:pt idx="182">
                  <c:v>272</c:v>
                </c:pt>
                <c:pt idx="183">
                  <c:v>272</c:v>
                </c:pt>
                <c:pt idx="184">
                  <c:v>273</c:v>
                </c:pt>
                <c:pt idx="185">
                  <c:v>273</c:v>
                </c:pt>
                <c:pt idx="186">
                  <c:v>273</c:v>
                </c:pt>
                <c:pt idx="187">
                  <c:v>274</c:v>
                </c:pt>
                <c:pt idx="188">
                  <c:v>274</c:v>
                </c:pt>
                <c:pt idx="189">
                  <c:v>275</c:v>
                </c:pt>
                <c:pt idx="190">
                  <c:v>275</c:v>
                </c:pt>
                <c:pt idx="191">
                  <c:v>276</c:v>
                </c:pt>
                <c:pt idx="192">
                  <c:v>276</c:v>
                </c:pt>
                <c:pt idx="193">
                  <c:v>276</c:v>
                </c:pt>
                <c:pt idx="194">
                  <c:v>277</c:v>
                </c:pt>
                <c:pt idx="195">
                  <c:v>277</c:v>
                </c:pt>
                <c:pt idx="196">
                  <c:v>277</c:v>
                </c:pt>
                <c:pt idx="197">
                  <c:v>278</c:v>
                </c:pt>
                <c:pt idx="198">
                  <c:v>278</c:v>
                </c:pt>
                <c:pt idx="199">
                  <c:v>279</c:v>
                </c:pt>
                <c:pt idx="200">
                  <c:v>279</c:v>
                </c:pt>
                <c:pt idx="201">
                  <c:v>279</c:v>
                </c:pt>
                <c:pt idx="202">
                  <c:v>279</c:v>
                </c:pt>
                <c:pt idx="203">
                  <c:v>279</c:v>
                </c:pt>
                <c:pt idx="204">
                  <c:v>280</c:v>
                </c:pt>
                <c:pt idx="205">
                  <c:v>280</c:v>
                </c:pt>
                <c:pt idx="206">
                  <c:v>281</c:v>
                </c:pt>
                <c:pt idx="207">
                  <c:v>281</c:v>
                </c:pt>
                <c:pt idx="208">
                  <c:v>282</c:v>
                </c:pt>
                <c:pt idx="209">
                  <c:v>281</c:v>
                </c:pt>
                <c:pt idx="210">
                  <c:v>281</c:v>
                </c:pt>
                <c:pt idx="211">
                  <c:v>282</c:v>
                </c:pt>
                <c:pt idx="212">
                  <c:v>282</c:v>
                </c:pt>
                <c:pt idx="213">
                  <c:v>283</c:v>
                </c:pt>
                <c:pt idx="214">
                  <c:v>283</c:v>
                </c:pt>
                <c:pt idx="215">
                  <c:v>284</c:v>
                </c:pt>
                <c:pt idx="216">
                  <c:v>285</c:v>
                </c:pt>
                <c:pt idx="217">
                  <c:v>285</c:v>
                </c:pt>
                <c:pt idx="218">
                  <c:v>285</c:v>
                </c:pt>
                <c:pt idx="219">
                  <c:v>285</c:v>
                </c:pt>
                <c:pt idx="220">
                  <c:v>286</c:v>
                </c:pt>
                <c:pt idx="221">
                  <c:v>286</c:v>
                </c:pt>
                <c:pt idx="222">
                  <c:v>286</c:v>
                </c:pt>
                <c:pt idx="223">
                  <c:v>287</c:v>
                </c:pt>
                <c:pt idx="224">
                  <c:v>287</c:v>
                </c:pt>
                <c:pt idx="225">
                  <c:v>287</c:v>
                </c:pt>
                <c:pt idx="226">
                  <c:v>288</c:v>
                </c:pt>
                <c:pt idx="227">
                  <c:v>288</c:v>
                </c:pt>
                <c:pt idx="228">
                  <c:v>288</c:v>
                </c:pt>
                <c:pt idx="229">
                  <c:v>289</c:v>
                </c:pt>
                <c:pt idx="230">
                  <c:v>289</c:v>
                </c:pt>
                <c:pt idx="231">
                  <c:v>290</c:v>
                </c:pt>
                <c:pt idx="232">
                  <c:v>290</c:v>
                </c:pt>
                <c:pt idx="233">
                  <c:v>291</c:v>
                </c:pt>
                <c:pt idx="234">
                  <c:v>291</c:v>
                </c:pt>
                <c:pt idx="235">
                  <c:v>291</c:v>
                </c:pt>
                <c:pt idx="236">
                  <c:v>291</c:v>
                </c:pt>
                <c:pt idx="237">
                  <c:v>291</c:v>
                </c:pt>
                <c:pt idx="238">
                  <c:v>292</c:v>
                </c:pt>
                <c:pt idx="239">
                  <c:v>293</c:v>
                </c:pt>
                <c:pt idx="240">
                  <c:v>293</c:v>
                </c:pt>
                <c:pt idx="241">
                  <c:v>294</c:v>
                </c:pt>
                <c:pt idx="242">
                  <c:v>294</c:v>
                </c:pt>
                <c:pt idx="243">
                  <c:v>294</c:v>
                </c:pt>
                <c:pt idx="244">
                  <c:v>295</c:v>
                </c:pt>
                <c:pt idx="245">
                  <c:v>295</c:v>
                </c:pt>
                <c:pt idx="246">
                  <c:v>295</c:v>
                </c:pt>
                <c:pt idx="247">
                  <c:v>296</c:v>
                </c:pt>
                <c:pt idx="248">
                  <c:v>296</c:v>
                </c:pt>
                <c:pt idx="249">
                  <c:v>296</c:v>
                </c:pt>
                <c:pt idx="250">
                  <c:v>296</c:v>
                </c:pt>
                <c:pt idx="251">
                  <c:v>297</c:v>
                </c:pt>
                <c:pt idx="252">
                  <c:v>297</c:v>
                </c:pt>
                <c:pt idx="253">
                  <c:v>298</c:v>
                </c:pt>
                <c:pt idx="254">
                  <c:v>298</c:v>
                </c:pt>
                <c:pt idx="255">
                  <c:v>298</c:v>
                </c:pt>
                <c:pt idx="256">
                  <c:v>298</c:v>
                </c:pt>
                <c:pt idx="257">
                  <c:v>299</c:v>
                </c:pt>
                <c:pt idx="258">
                  <c:v>299</c:v>
                </c:pt>
                <c:pt idx="259">
                  <c:v>299</c:v>
                </c:pt>
                <c:pt idx="260">
                  <c:v>300</c:v>
                </c:pt>
                <c:pt idx="261">
                  <c:v>300</c:v>
                </c:pt>
                <c:pt idx="262">
                  <c:v>300</c:v>
                </c:pt>
                <c:pt idx="263">
                  <c:v>300</c:v>
                </c:pt>
                <c:pt idx="264">
                  <c:v>301</c:v>
                </c:pt>
                <c:pt idx="265">
                  <c:v>301</c:v>
                </c:pt>
                <c:pt idx="266">
                  <c:v>301</c:v>
                </c:pt>
                <c:pt idx="267">
                  <c:v>302</c:v>
                </c:pt>
                <c:pt idx="268">
                  <c:v>302</c:v>
                </c:pt>
                <c:pt idx="269">
                  <c:v>303</c:v>
                </c:pt>
                <c:pt idx="270">
                  <c:v>303</c:v>
                </c:pt>
                <c:pt idx="271">
                  <c:v>304</c:v>
                </c:pt>
                <c:pt idx="272">
                  <c:v>304</c:v>
                </c:pt>
                <c:pt idx="273">
                  <c:v>305</c:v>
                </c:pt>
                <c:pt idx="274">
                  <c:v>305</c:v>
                </c:pt>
                <c:pt idx="275">
                  <c:v>305</c:v>
                </c:pt>
                <c:pt idx="276">
                  <c:v>306</c:v>
                </c:pt>
                <c:pt idx="277">
                  <c:v>306</c:v>
                </c:pt>
                <c:pt idx="278">
                  <c:v>306</c:v>
                </c:pt>
                <c:pt idx="279">
                  <c:v>307</c:v>
                </c:pt>
                <c:pt idx="280">
                  <c:v>307</c:v>
                </c:pt>
                <c:pt idx="281">
                  <c:v>307</c:v>
                </c:pt>
                <c:pt idx="282">
                  <c:v>308</c:v>
                </c:pt>
                <c:pt idx="283">
                  <c:v>307</c:v>
                </c:pt>
                <c:pt idx="284">
                  <c:v>308</c:v>
                </c:pt>
                <c:pt idx="285">
                  <c:v>308</c:v>
                </c:pt>
                <c:pt idx="286">
                  <c:v>309</c:v>
                </c:pt>
                <c:pt idx="287">
                  <c:v>309</c:v>
                </c:pt>
                <c:pt idx="288">
                  <c:v>309</c:v>
                </c:pt>
                <c:pt idx="289">
                  <c:v>310</c:v>
                </c:pt>
                <c:pt idx="290">
                  <c:v>310</c:v>
                </c:pt>
                <c:pt idx="291">
                  <c:v>310</c:v>
                </c:pt>
                <c:pt idx="292">
                  <c:v>311</c:v>
                </c:pt>
                <c:pt idx="293">
                  <c:v>311</c:v>
                </c:pt>
                <c:pt idx="294">
                  <c:v>311</c:v>
                </c:pt>
                <c:pt idx="295">
                  <c:v>312</c:v>
                </c:pt>
                <c:pt idx="296">
                  <c:v>312</c:v>
                </c:pt>
                <c:pt idx="297">
                  <c:v>312</c:v>
                </c:pt>
                <c:pt idx="298">
                  <c:v>313</c:v>
                </c:pt>
                <c:pt idx="299">
                  <c:v>313</c:v>
                </c:pt>
                <c:pt idx="300">
                  <c:v>313</c:v>
                </c:pt>
                <c:pt idx="301">
                  <c:v>314</c:v>
                </c:pt>
                <c:pt idx="302">
                  <c:v>314</c:v>
                </c:pt>
                <c:pt idx="303">
                  <c:v>314</c:v>
                </c:pt>
                <c:pt idx="304">
                  <c:v>314</c:v>
                </c:pt>
                <c:pt idx="305">
                  <c:v>315</c:v>
                </c:pt>
                <c:pt idx="306">
                  <c:v>315</c:v>
                </c:pt>
                <c:pt idx="307">
                  <c:v>315</c:v>
                </c:pt>
                <c:pt idx="308">
                  <c:v>315</c:v>
                </c:pt>
                <c:pt idx="309">
                  <c:v>316</c:v>
                </c:pt>
                <c:pt idx="310">
                  <c:v>317</c:v>
                </c:pt>
                <c:pt idx="311">
                  <c:v>317</c:v>
                </c:pt>
                <c:pt idx="312">
                  <c:v>317</c:v>
                </c:pt>
                <c:pt idx="313">
                  <c:v>318</c:v>
                </c:pt>
                <c:pt idx="314">
                  <c:v>318</c:v>
                </c:pt>
                <c:pt idx="315">
                  <c:v>318</c:v>
                </c:pt>
                <c:pt idx="316">
                  <c:v>319</c:v>
                </c:pt>
                <c:pt idx="317">
                  <c:v>319</c:v>
                </c:pt>
                <c:pt idx="318">
                  <c:v>319</c:v>
                </c:pt>
                <c:pt idx="319">
                  <c:v>319</c:v>
                </c:pt>
                <c:pt idx="320">
                  <c:v>320</c:v>
                </c:pt>
                <c:pt idx="321">
                  <c:v>320</c:v>
                </c:pt>
                <c:pt idx="322">
                  <c:v>320</c:v>
                </c:pt>
                <c:pt idx="323">
                  <c:v>320</c:v>
                </c:pt>
                <c:pt idx="324">
                  <c:v>320</c:v>
                </c:pt>
                <c:pt idx="325">
                  <c:v>321</c:v>
                </c:pt>
                <c:pt idx="326">
                  <c:v>321</c:v>
                </c:pt>
                <c:pt idx="327">
                  <c:v>321</c:v>
                </c:pt>
                <c:pt idx="328">
                  <c:v>321</c:v>
                </c:pt>
                <c:pt idx="329">
                  <c:v>321</c:v>
                </c:pt>
                <c:pt idx="330">
                  <c:v>322</c:v>
                </c:pt>
                <c:pt idx="331">
                  <c:v>322</c:v>
                </c:pt>
                <c:pt idx="332">
                  <c:v>322</c:v>
                </c:pt>
                <c:pt idx="333">
                  <c:v>323</c:v>
                </c:pt>
                <c:pt idx="334">
                  <c:v>323</c:v>
                </c:pt>
                <c:pt idx="335">
                  <c:v>323</c:v>
                </c:pt>
                <c:pt idx="336">
                  <c:v>323</c:v>
                </c:pt>
                <c:pt idx="337">
                  <c:v>324</c:v>
                </c:pt>
                <c:pt idx="338">
                  <c:v>324</c:v>
                </c:pt>
                <c:pt idx="339">
                  <c:v>324</c:v>
                </c:pt>
                <c:pt idx="340">
                  <c:v>324</c:v>
                </c:pt>
                <c:pt idx="341">
                  <c:v>325</c:v>
                </c:pt>
                <c:pt idx="342">
                  <c:v>325</c:v>
                </c:pt>
                <c:pt idx="343">
                  <c:v>325</c:v>
                </c:pt>
                <c:pt idx="344">
                  <c:v>325</c:v>
                </c:pt>
                <c:pt idx="345">
                  <c:v>326</c:v>
                </c:pt>
                <c:pt idx="346">
                  <c:v>327</c:v>
                </c:pt>
                <c:pt idx="347">
                  <c:v>327</c:v>
                </c:pt>
                <c:pt idx="348">
                  <c:v>327</c:v>
                </c:pt>
                <c:pt idx="349">
                  <c:v>327</c:v>
                </c:pt>
                <c:pt idx="350">
                  <c:v>328</c:v>
                </c:pt>
                <c:pt idx="351">
                  <c:v>328</c:v>
                </c:pt>
                <c:pt idx="352">
                  <c:v>328</c:v>
                </c:pt>
                <c:pt idx="353">
                  <c:v>328</c:v>
                </c:pt>
                <c:pt idx="354">
                  <c:v>329</c:v>
                </c:pt>
                <c:pt idx="355">
                  <c:v>329</c:v>
                </c:pt>
                <c:pt idx="356">
                  <c:v>329</c:v>
                </c:pt>
                <c:pt idx="357">
                  <c:v>330</c:v>
                </c:pt>
                <c:pt idx="358">
                  <c:v>331</c:v>
                </c:pt>
                <c:pt idx="359">
                  <c:v>331</c:v>
                </c:pt>
                <c:pt idx="360">
                  <c:v>331</c:v>
                </c:pt>
                <c:pt idx="361">
                  <c:v>331</c:v>
                </c:pt>
                <c:pt idx="362">
                  <c:v>331</c:v>
                </c:pt>
                <c:pt idx="363">
                  <c:v>332</c:v>
                </c:pt>
                <c:pt idx="364">
                  <c:v>331</c:v>
                </c:pt>
                <c:pt idx="365">
                  <c:v>332</c:v>
                </c:pt>
                <c:pt idx="366">
                  <c:v>332</c:v>
                </c:pt>
                <c:pt idx="367">
                  <c:v>333</c:v>
                </c:pt>
                <c:pt idx="368">
                  <c:v>333</c:v>
                </c:pt>
                <c:pt idx="369">
                  <c:v>334</c:v>
                </c:pt>
                <c:pt idx="370">
                  <c:v>334</c:v>
                </c:pt>
                <c:pt idx="371">
                  <c:v>334</c:v>
                </c:pt>
                <c:pt idx="372">
                  <c:v>334</c:v>
                </c:pt>
                <c:pt idx="373">
                  <c:v>334</c:v>
                </c:pt>
                <c:pt idx="374">
                  <c:v>335</c:v>
                </c:pt>
                <c:pt idx="375">
                  <c:v>335</c:v>
                </c:pt>
                <c:pt idx="376">
                  <c:v>335</c:v>
                </c:pt>
                <c:pt idx="377">
                  <c:v>336</c:v>
                </c:pt>
                <c:pt idx="378">
                  <c:v>336</c:v>
                </c:pt>
                <c:pt idx="379">
                  <c:v>336</c:v>
                </c:pt>
                <c:pt idx="380">
                  <c:v>336</c:v>
                </c:pt>
                <c:pt idx="381">
                  <c:v>337</c:v>
                </c:pt>
                <c:pt idx="382">
                  <c:v>337</c:v>
                </c:pt>
                <c:pt idx="383">
                  <c:v>337</c:v>
                </c:pt>
                <c:pt idx="384">
                  <c:v>338</c:v>
                </c:pt>
                <c:pt idx="385">
                  <c:v>338</c:v>
                </c:pt>
                <c:pt idx="386">
                  <c:v>339</c:v>
                </c:pt>
                <c:pt idx="387">
                  <c:v>339</c:v>
                </c:pt>
                <c:pt idx="388">
                  <c:v>339</c:v>
                </c:pt>
                <c:pt idx="389">
                  <c:v>339</c:v>
                </c:pt>
                <c:pt idx="390">
                  <c:v>340</c:v>
                </c:pt>
                <c:pt idx="391">
                  <c:v>340</c:v>
                </c:pt>
                <c:pt idx="392">
                  <c:v>341</c:v>
                </c:pt>
                <c:pt idx="393">
                  <c:v>342</c:v>
                </c:pt>
                <c:pt idx="394">
                  <c:v>342</c:v>
                </c:pt>
                <c:pt idx="395">
                  <c:v>343</c:v>
                </c:pt>
                <c:pt idx="396">
                  <c:v>343</c:v>
                </c:pt>
                <c:pt idx="397">
                  <c:v>343</c:v>
                </c:pt>
                <c:pt idx="398">
                  <c:v>344</c:v>
                </c:pt>
                <c:pt idx="399">
                  <c:v>345</c:v>
                </c:pt>
                <c:pt idx="400">
                  <c:v>345</c:v>
                </c:pt>
                <c:pt idx="401">
                  <c:v>345</c:v>
                </c:pt>
                <c:pt idx="402">
                  <c:v>345</c:v>
                </c:pt>
                <c:pt idx="403">
                  <c:v>346</c:v>
                </c:pt>
                <c:pt idx="404">
                  <c:v>346</c:v>
                </c:pt>
                <c:pt idx="405">
                  <c:v>347</c:v>
                </c:pt>
                <c:pt idx="406">
                  <c:v>347</c:v>
                </c:pt>
                <c:pt idx="407">
                  <c:v>347</c:v>
                </c:pt>
                <c:pt idx="408">
                  <c:v>347</c:v>
                </c:pt>
                <c:pt idx="409">
                  <c:v>348</c:v>
                </c:pt>
                <c:pt idx="410">
                  <c:v>349</c:v>
                </c:pt>
                <c:pt idx="411">
                  <c:v>349</c:v>
                </c:pt>
                <c:pt idx="412">
                  <c:v>350</c:v>
                </c:pt>
                <c:pt idx="413">
                  <c:v>350</c:v>
                </c:pt>
                <c:pt idx="414">
                  <c:v>350</c:v>
                </c:pt>
                <c:pt idx="415">
                  <c:v>350</c:v>
                </c:pt>
                <c:pt idx="416">
                  <c:v>350</c:v>
                </c:pt>
                <c:pt idx="417">
                  <c:v>350</c:v>
                </c:pt>
                <c:pt idx="418">
                  <c:v>351</c:v>
                </c:pt>
                <c:pt idx="419">
                  <c:v>352</c:v>
                </c:pt>
                <c:pt idx="420">
                  <c:v>352</c:v>
                </c:pt>
                <c:pt idx="421">
                  <c:v>352</c:v>
                </c:pt>
                <c:pt idx="422">
                  <c:v>353</c:v>
                </c:pt>
                <c:pt idx="423">
                  <c:v>353</c:v>
                </c:pt>
                <c:pt idx="424">
                  <c:v>353</c:v>
                </c:pt>
                <c:pt idx="425">
                  <c:v>354</c:v>
                </c:pt>
                <c:pt idx="426">
                  <c:v>354</c:v>
                </c:pt>
                <c:pt idx="427">
                  <c:v>355</c:v>
                </c:pt>
                <c:pt idx="428">
                  <c:v>355</c:v>
                </c:pt>
                <c:pt idx="429">
                  <c:v>355</c:v>
                </c:pt>
                <c:pt idx="430">
                  <c:v>356</c:v>
                </c:pt>
                <c:pt idx="431">
                  <c:v>356</c:v>
                </c:pt>
                <c:pt idx="432">
                  <c:v>356</c:v>
                </c:pt>
                <c:pt idx="433">
                  <c:v>356</c:v>
                </c:pt>
                <c:pt idx="434">
                  <c:v>357</c:v>
                </c:pt>
                <c:pt idx="435">
                  <c:v>358</c:v>
                </c:pt>
                <c:pt idx="436">
                  <c:v>358</c:v>
                </c:pt>
                <c:pt idx="437">
                  <c:v>358</c:v>
                </c:pt>
                <c:pt idx="438">
                  <c:v>359</c:v>
                </c:pt>
                <c:pt idx="439">
                  <c:v>359</c:v>
                </c:pt>
                <c:pt idx="440">
                  <c:v>359</c:v>
                </c:pt>
                <c:pt idx="441">
                  <c:v>360</c:v>
                </c:pt>
                <c:pt idx="442">
                  <c:v>360</c:v>
                </c:pt>
                <c:pt idx="443">
                  <c:v>360</c:v>
                </c:pt>
                <c:pt idx="444">
                  <c:v>361</c:v>
                </c:pt>
                <c:pt idx="445">
                  <c:v>361</c:v>
                </c:pt>
                <c:pt idx="446">
                  <c:v>362</c:v>
                </c:pt>
                <c:pt idx="447">
                  <c:v>362</c:v>
                </c:pt>
                <c:pt idx="448">
                  <c:v>362</c:v>
                </c:pt>
                <c:pt idx="449">
                  <c:v>363</c:v>
                </c:pt>
                <c:pt idx="450">
                  <c:v>363</c:v>
                </c:pt>
                <c:pt idx="451">
                  <c:v>363</c:v>
                </c:pt>
                <c:pt idx="452">
                  <c:v>363</c:v>
                </c:pt>
                <c:pt idx="453">
                  <c:v>364</c:v>
                </c:pt>
                <c:pt idx="454">
                  <c:v>364</c:v>
                </c:pt>
                <c:pt idx="455">
                  <c:v>365</c:v>
                </c:pt>
                <c:pt idx="456">
                  <c:v>365</c:v>
                </c:pt>
                <c:pt idx="457">
                  <c:v>365</c:v>
                </c:pt>
                <c:pt idx="458">
                  <c:v>366</c:v>
                </c:pt>
                <c:pt idx="459">
                  <c:v>366</c:v>
                </c:pt>
                <c:pt idx="460">
                  <c:v>366</c:v>
                </c:pt>
                <c:pt idx="461">
                  <c:v>366</c:v>
                </c:pt>
                <c:pt idx="462">
                  <c:v>367</c:v>
                </c:pt>
                <c:pt idx="463">
                  <c:v>368</c:v>
                </c:pt>
                <c:pt idx="464">
                  <c:v>368</c:v>
                </c:pt>
                <c:pt idx="465">
                  <c:v>369</c:v>
                </c:pt>
                <c:pt idx="466">
                  <c:v>369</c:v>
                </c:pt>
                <c:pt idx="467">
                  <c:v>370</c:v>
                </c:pt>
                <c:pt idx="468">
                  <c:v>370</c:v>
                </c:pt>
                <c:pt idx="469">
                  <c:v>370</c:v>
                </c:pt>
                <c:pt idx="470">
                  <c:v>370</c:v>
                </c:pt>
                <c:pt idx="471">
                  <c:v>371</c:v>
                </c:pt>
                <c:pt idx="472">
                  <c:v>371</c:v>
                </c:pt>
                <c:pt idx="473">
                  <c:v>371</c:v>
                </c:pt>
                <c:pt idx="474">
                  <c:v>372</c:v>
                </c:pt>
                <c:pt idx="475">
                  <c:v>372</c:v>
                </c:pt>
                <c:pt idx="476">
                  <c:v>372</c:v>
                </c:pt>
                <c:pt idx="477">
                  <c:v>372</c:v>
                </c:pt>
                <c:pt idx="478">
                  <c:v>372</c:v>
                </c:pt>
                <c:pt idx="479">
                  <c:v>372</c:v>
                </c:pt>
                <c:pt idx="480">
                  <c:v>373</c:v>
                </c:pt>
                <c:pt idx="481">
                  <c:v>373</c:v>
                </c:pt>
                <c:pt idx="482">
                  <c:v>373</c:v>
                </c:pt>
                <c:pt idx="483">
                  <c:v>374</c:v>
                </c:pt>
                <c:pt idx="484">
                  <c:v>374</c:v>
                </c:pt>
                <c:pt idx="485">
                  <c:v>374</c:v>
                </c:pt>
                <c:pt idx="486">
                  <c:v>374</c:v>
                </c:pt>
                <c:pt idx="487">
                  <c:v>374</c:v>
                </c:pt>
                <c:pt idx="488">
                  <c:v>375</c:v>
                </c:pt>
                <c:pt idx="489">
                  <c:v>375</c:v>
                </c:pt>
                <c:pt idx="490">
                  <c:v>375</c:v>
                </c:pt>
                <c:pt idx="491">
                  <c:v>376</c:v>
                </c:pt>
                <c:pt idx="492">
                  <c:v>376</c:v>
                </c:pt>
                <c:pt idx="493">
                  <c:v>376</c:v>
                </c:pt>
                <c:pt idx="494">
                  <c:v>376</c:v>
                </c:pt>
                <c:pt idx="495">
                  <c:v>376</c:v>
                </c:pt>
                <c:pt idx="496">
                  <c:v>377</c:v>
                </c:pt>
                <c:pt idx="497">
                  <c:v>377</c:v>
                </c:pt>
                <c:pt idx="498">
                  <c:v>377</c:v>
                </c:pt>
                <c:pt idx="499">
                  <c:v>378</c:v>
                </c:pt>
                <c:pt idx="500">
                  <c:v>378</c:v>
                </c:pt>
                <c:pt idx="501">
                  <c:v>378</c:v>
                </c:pt>
                <c:pt idx="502">
                  <c:v>379</c:v>
                </c:pt>
                <c:pt idx="503">
                  <c:v>379</c:v>
                </c:pt>
                <c:pt idx="504">
                  <c:v>379</c:v>
                </c:pt>
                <c:pt idx="505">
                  <c:v>379</c:v>
                </c:pt>
                <c:pt idx="506">
                  <c:v>379</c:v>
                </c:pt>
                <c:pt idx="507">
                  <c:v>380</c:v>
                </c:pt>
                <c:pt idx="508">
                  <c:v>380</c:v>
                </c:pt>
                <c:pt idx="509">
                  <c:v>380</c:v>
                </c:pt>
                <c:pt idx="510">
                  <c:v>381</c:v>
                </c:pt>
                <c:pt idx="511">
                  <c:v>383</c:v>
                </c:pt>
                <c:pt idx="512">
                  <c:v>383</c:v>
                </c:pt>
                <c:pt idx="513">
                  <c:v>383</c:v>
                </c:pt>
                <c:pt idx="514">
                  <c:v>383</c:v>
                </c:pt>
                <c:pt idx="515">
                  <c:v>384</c:v>
                </c:pt>
                <c:pt idx="516">
                  <c:v>384</c:v>
                </c:pt>
                <c:pt idx="517">
                  <c:v>385</c:v>
                </c:pt>
                <c:pt idx="518">
                  <c:v>385</c:v>
                </c:pt>
                <c:pt idx="519">
                  <c:v>386</c:v>
                </c:pt>
                <c:pt idx="520">
                  <c:v>386</c:v>
                </c:pt>
                <c:pt idx="521">
                  <c:v>386</c:v>
                </c:pt>
                <c:pt idx="522">
                  <c:v>387</c:v>
                </c:pt>
                <c:pt idx="523">
                  <c:v>387</c:v>
                </c:pt>
                <c:pt idx="524">
                  <c:v>387</c:v>
                </c:pt>
                <c:pt idx="525">
                  <c:v>387</c:v>
                </c:pt>
                <c:pt idx="526">
                  <c:v>387</c:v>
                </c:pt>
                <c:pt idx="527">
                  <c:v>388</c:v>
                </c:pt>
                <c:pt idx="528">
                  <c:v>388</c:v>
                </c:pt>
                <c:pt idx="529">
                  <c:v>388</c:v>
                </c:pt>
                <c:pt idx="530">
                  <c:v>389</c:v>
                </c:pt>
                <c:pt idx="531">
                  <c:v>389</c:v>
                </c:pt>
                <c:pt idx="532">
                  <c:v>389</c:v>
                </c:pt>
                <c:pt idx="533">
                  <c:v>389</c:v>
                </c:pt>
                <c:pt idx="534">
                  <c:v>390</c:v>
                </c:pt>
                <c:pt idx="535">
                  <c:v>390</c:v>
                </c:pt>
                <c:pt idx="536">
                  <c:v>391</c:v>
                </c:pt>
                <c:pt idx="537">
                  <c:v>391</c:v>
                </c:pt>
                <c:pt idx="538">
                  <c:v>391</c:v>
                </c:pt>
                <c:pt idx="539">
                  <c:v>391</c:v>
                </c:pt>
                <c:pt idx="540">
                  <c:v>392</c:v>
                </c:pt>
                <c:pt idx="541">
                  <c:v>392</c:v>
                </c:pt>
                <c:pt idx="542">
                  <c:v>392</c:v>
                </c:pt>
                <c:pt idx="543">
                  <c:v>392</c:v>
                </c:pt>
                <c:pt idx="544">
                  <c:v>392</c:v>
                </c:pt>
                <c:pt idx="545">
                  <c:v>393</c:v>
                </c:pt>
                <c:pt idx="546">
                  <c:v>393</c:v>
                </c:pt>
                <c:pt idx="547">
                  <c:v>393</c:v>
                </c:pt>
                <c:pt idx="548">
                  <c:v>393</c:v>
                </c:pt>
                <c:pt idx="549">
                  <c:v>393</c:v>
                </c:pt>
                <c:pt idx="550">
                  <c:v>394</c:v>
                </c:pt>
                <c:pt idx="551">
                  <c:v>394</c:v>
                </c:pt>
                <c:pt idx="552">
                  <c:v>394</c:v>
                </c:pt>
                <c:pt idx="553">
                  <c:v>394</c:v>
                </c:pt>
                <c:pt idx="554">
                  <c:v>393</c:v>
                </c:pt>
                <c:pt idx="555">
                  <c:v>393</c:v>
                </c:pt>
                <c:pt idx="556">
                  <c:v>393</c:v>
                </c:pt>
                <c:pt idx="557">
                  <c:v>393</c:v>
                </c:pt>
                <c:pt idx="558">
                  <c:v>393</c:v>
                </c:pt>
                <c:pt idx="559">
                  <c:v>393</c:v>
                </c:pt>
                <c:pt idx="560">
                  <c:v>393</c:v>
                </c:pt>
                <c:pt idx="561">
                  <c:v>393</c:v>
                </c:pt>
                <c:pt idx="562">
                  <c:v>393</c:v>
                </c:pt>
                <c:pt idx="563">
                  <c:v>393</c:v>
                </c:pt>
                <c:pt idx="564">
                  <c:v>393</c:v>
                </c:pt>
                <c:pt idx="565">
                  <c:v>392</c:v>
                </c:pt>
                <c:pt idx="566">
                  <c:v>392</c:v>
                </c:pt>
                <c:pt idx="567">
                  <c:v>392</c:v>
                </c:pt>
                <c:pt idx="568">
                  <c:v>392</c:v>
                </c:pt>
                <c:pt idx="569">
                  <c:v>392</c:v>
                </c:pt>
                <c:pt idx="570">
                  <c:v>392</c:v>
                </c:pt>
                <c:pt idx="571">
                  <c:v>393</c:v>
                </c:pt>
                <c:pt idx="572">
                  <c:v>393</c:v>
                </c:pt>
                <c:pt idx="573">
                  <c:v>393</c:v>
                </c:pt>
                <c:pt idx="574">
                  <c:v>392</c:v>
                </c:pt>
                <c:pt idx="575">
                  <c:v>392</c:v>
                </c:pt>
                <c:pt idx="576">
                  <c:v>392</c:v>
                </c:pt>
                <c:pt idx="577">
                  <c:v>392</c:v>
                </c:pt>
                <c:pt idx="578">
                  <c:v>392</c:v>
                </c:pt>
                <c:pt idx="579">
                  <c:v>392</c:v>
                </c:pt>
                <c:pt idx="580">
                  <c:v>392</c:v>
                </c:pt>
                <c:pt idx="581">
                  <c:v>391</c:v>
                </c:pt>
                <c:pt idx="582">
                  <c:v>391</c:v>
                </c:pt>
                <c:pt idx="583">
                  <c:v>391</c:v>
                </c:pt>
                <c:pt idx="584">
                  <c:v>395</c:v>
                </c:pt>
                <c:pt idx="585">
                  <c:v/>
                </c:pt>
                <c:pt idx="586">
                  <c:v/>
                </c:pt>
                <c:pt idx="587">
                  <c:v/>
                </c:pt>
                <c:pt idx="588">
                  <c:v/>
                </c:pt>
                <c:pt idx="589">
                  <c:v/>
                </c:pt>
                <c:pt idx="590">
                  <c:v/>
                </c:pt>
                <c:pt idx="591">
                  <c:v/>
                </c:pt>
                <c:pt idx="592">
                  <c:v/>
                </c:pt>
                <c:pt idx="593">
                  <c:v/>
                </c:pt>
                <c:pt idx="594">
                  <c:v/>
                </c:pt>
                <c:pt idx="595">
                  <c:v/>
                </c:pt>
                <c:pt idx="596">
                  <c:v/>
                </c:pt>
              </c:numCache>
            </c:numRef>
          </c:yVal>
          <c:smooth val="0"/>
        </c:ser>
        <c:axId val="988976951"/>
        <c:axId val="907556518"/>
      </c:scatterChart>
      <c:valAx>
        <c:axId val="988976951"/>
        <c:scaling>
          <c:orientation val="minMax"/>
        </c:scaling>
        <c:axPos val="b"/>
        <c:crossAx val="907556518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907556518"/>
        <c:scaling>
          <c:orientation val="minMax"/>
          <c:min val="150"/>
        </c:scaling>
        <c:axPos val="l"/>
        <c:crossAx val="988976951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37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ex5_heatTemp2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ex5_D30_heatTemp2</c:v>
                </c:pt>
              </c:strCache>
            </c:strRef>
          </c:tx>
          <c:marker>
            <c:symbol val="none"/>
            <c:size val="7"/>
          </c:marker>
          <c:val>
            <c:numRef>
              <c:f>Sheet1!$A$2:$A$504</c:f>
              <c:numCache>
                <c:formatCode>General</c:formatCode>
                <c:ptCount val="504"/>
                <c:pt idx="0">
                  <c:v>233</c:v>
                </c:pt>
                <c:pt idx="1">
                  <c:v>233</c:v>
                </c:pt>
                <c:pt idx="2">
                  <c:v>233</c:v>
                </c:pt>
                <c:pt idx="3">
                  <c:v>236</c:v>
                </c:pt>
                <c:pt idx="4">
                  <c:v>234</c:v>
                </c:pt>
                <c:pt idx="5">
                  <c:v>236</c:v>
                </c:pt>
                <c:pt idx="6">
                  <c:v>236</c:v>
                </c:pt>
                <c:pt idx="7">
                  <c:v>237</c:v>
                </c:pt>
                <c:pt idx="8">
                  <c:v>237</c:v>
                </c:pt>
                <c:pt idx="9">
                  <c:v>237</c:v>
                </c:pt>
                <c:pt idx="10">
                  <c:v>237</c:v>
                </c:pt>
                <c:pt idx="11">
                  <c:v>238</c:v>
                </c:pt>
                <c:pt idx="12">
                  <c:v>238</c:v>
                </c:pt>
                <c:pt idx="13">
                  <c:v>239</c:v>
                </c:pt>
                <c:pt idx="14">
                  <c:v>239</c:v>
                </c:pt>
                <c:pt idx="15">
                  <c:v>240</c:v>
                </c:pt>
                <c:pt idx="16">
                  <c:v>240</c:v>
                </c:pt>
                <c:pt idx="17">
                  <c:v>241</c:v>
                </c:pt>
                <c:pt idx="18">
                  <c:v>241</c:v>
                </c:pt>
                <c:pt idx="19">
                  <c:v>241</c:v>
                </c:pt>
                <c:pt idx="20">
                  <c:v>242</c:v>
                </c:pt>
                <c:pt idx="21">
                  <c:v>243</c:v>
                </c:pt>
                <c:pt idx="22">
                  <c:v>243</c:v>
                </c:pt>
                <c:pt idx="23">
                  <c:v>244</c:v>
                </c:pt>
                <c:pt idx="24">
                  <c:v>245</c:v>
                </c:pt>
                <c:pt idx="25">
                  <c:v>245</c:v>
                </c:pt>
                <c:pt idx="26">
                  <c:v>246</c:v>
                </c:pt>
                <c:pt idx="27">
                  <c:v>246</c:v>
                </c:pt>
                <c:pt idx="28">
                  <c:v>246</c:v>
                </c:pt>
                <c:pt idx="29">
                  <c:v>246</c:v>
                </c:pt>
                <c:pt idx="30">
                  <c:v>246</c:v>
                </c:pt>
                <c:pt idx="31">
                  <c:v>248</c:v>
                </c:pt>
                <c:pt idx="32">
                  <c:v>248</c:v>
                </c:pt>
                <c:pt idx="33">
                  <c:v>249</c:v>
                </c:pt>
                <c:pt idx="34">
                  <c:v>249</c:v>
                </c:pt>
                <c:pt idx="35">
                  <c:v>249</c:v>
                </c:pt>
                <c:pt idx="36">
                  <c:v>251</c:v>
                </c:pt>
                <c:pt idx="37">
                  <c:v>251</c:v>
                </c:pt>
                <c:pt idx="38">
                  <c:v>251</c:v>
                </c:pt>
                <c:pt idx="39">
                  <c:v>252</c:v>
                </c:pt>
                <c:pt idx="40">
                  <c:v>253</c:v>
                </c:pt>
                <c:pt idx="41">
                  <c:v>254</c:v>
                </c:pt>
                <c:pt idx="42">
                  <c:v>255</c:v>
                </c:pt>
                <c:pt idx="43">
                  <c:v>255</c:v>
                </c:pt>
                <c:pt idx="44">
                  <c:v>255</c:v>
                </c:pt>
                <c:pt idx="45">
                  <c:v>255</c:v>
                </c:pt>
                <c:pt idx="46">
                  <c:v>255</c:v>
                </c:pt>
                <c:pt idx="47">
                  <c:v>256</c:v>
                </c:pt>
                <c:pt idx="48">
                  <c:v>256</c:v>
                </c:pt>
                <c:pt idx="49">
                  <c:v>257</c:v>
                </c:pt>
                <c:pt idx="50">
                  <c:v>257</c:v>
                </c:pt>
                <c:pt idx="51">
                  <c:v>258</c:v>
                </c:pt>
                <c:pt idx="52">
                  <c:v>258</c:v>
                </c:pt>
                <c:pt idx="53">
                  <c:v>259</c:v>
                </c:pt>
                <c:pt idx="54">
                  <c:v>259</c:v>
                </c:pt>
                <c:pt idx="55">
                  <c:v>259</c:v>
                </c:pt>
                <c:pt idx="56">
                  <c:v>260</c:v>
                </c:pt>
                <c:pt idx="57">
                  <c:v>261</c:v>
                </c:pt>
                <c:pt idx="58">
                  <c:v>261</c:v>
                </c:pt>
                <c:pt idx="59">
                  <c:v>261</c:v>
                </c:pt>
                <c:pt idx="60">
                  <c:v>262</c:v>
                </c:pt>
                <c:pt idx="61">
                  <c:v>263</c:v>
                </c:pt>
                <c:pt idx="62">
                  <c:v>263</c:v>
                </c:pt>
                <c:pt idx="63">
                  <c:v>263</c:v>
                </c:pt>
                <c:pt idx="64">
                  <c:v>264</c:v>
                </c:pt>
                <c:pt idx="65">
                  <c:v>265</c:v>
                </c:pt>
                <c:pt idx="66">
                  <c:v>266</c:v>
                </c:pt>
                <c:pt idx="67">
                  <c:v>266</c:v>
                </c:pt>
                <c:pt idx="68">
                  <c:v>267</c:v>
                </c:pt>
                <c:pt idx="69">
                  <c:v>267</c:v>
                </c:pt>
                <c:pt idx="70">
                  <c:v>268</c:v>
                </c:pt>
                <c:pt idx="71">
                  <c:v>269</c:v>
                </c:pt>
                <c:pt idx="72">
                  <c:v>269</c:v>
                </c:pt>
                <c:pt idx="73">
                  <c:v>270</c:v>
                </c:pt>
                <c:pt idx="74">
                  <c:v>271</c:v>
                </c:pt>
                <c:pt idx="75">
                  <c:v>271</c:v>
                </c:pt>
                <c:pt idx="76">
                  <c:v>271</c:v>
                </c:pt>
                <c:pt idx="77">
                  <c:v>272</c:v>
                </c:pt>
                <c:pt idx="78">
                  <c:v>272</c:v>
                </c:pt>
                <c:pt idx="79">
                  <c:v>272</c:v>
                </c:pt>
                <c:pt idx="80">
                  <c:v>273</c:v>
                </c:pt>
                <c:pt idx="81">
                  <c:v>274</c:v>
                </c:pt>
                <c:pt idx="82">
                  <c:v>274</c:v>
                </c:pt>
                <c:pt idx="83">
                  <c:v>274</c:v>
                </c:pt>
                <c:pt idx="84">
                  <c:v>275</c:v>
                </c:pt>
                <c:pt idx="85">
                  <c:v>276</c:v>
                </c:pt>
                <c:pt idx="86">
                  <c:v>276</c:v>
                </c:pt>
                <c:pt idx="87">
                  <c:v>277</c:v>
                </c:pt>
                <c:pt idx="88">
                  <c:v>277</c:v>
                </c:pt>
                <c:pt idx="89">
                  <c:v>278</c:v>
                </c:pt>
                <c:pt idx="90">
                  <c:v>278</c:v>
                </c:pt>
                <c:pt idx="91">
                  <c:v>279</c:v>
                </c:pt>
                <c:pt idx="92">
                  <c:v>279</c:v>
                </c:pt>
                <c:pt idx="93">
                  <c:v>280</c:v>
                </c:pt>
                <c:pt idx="94">
                  <c:v>280</c:v>
                </c:pt>
                <c:pt idx="95">
                  <c:v>280</c:v>
                </c:pt>
                <c:pt idx="96">
                  <c:v>281</c:v>
                </c:pt>
                <c:pt idx="97">
                  <c:v>282</c:v>
                </c:pt>
                <c:pt idx="98">
                  <c:v>283</c:v>
                </c:pt>
                <c:pt idx="99">
                  <c:v>283</c:v>
                </c:pt>
                <c:pt idx="100">
                  <c:v>283</c:v>
                </c:pt>
                <c:pt idx="101">
                  <c:v>284</c:v>
                </c:pt>
                <c:pt idx="102">
                  <c:v>285</c:v>
                </c:pt>
                <c:pt idx="103">
                  <c:v>285</c:v>
                </c:pt>
                <c:pt idx="104">
                  <c:v>285</c:v>
                </c:pt>
                <c:pt idx="105">
                  <c:v>286</c:v>
                </c:pt>
                <c:pt idx="106">
                  <c:v>286</c:v>
                </c:pt>
                <c:pt idx="107">
                  <c:v>287</c:v>
                </c:pt>
                <c:pt idx="108">
                  <c:v>287</c:v>
                </c:pt>
                <c:pt idx="109">
                  <c:v>288</c:v>
                </c:pt>
                <c:pt idx="110">
                  <c:v>288</c:v>
                </c:pt>
                <c:pt idx="111">
                  <c:v>289</c:v>
                </c:pt>
                <c:pt idx="112">
                  <c:v>290</c:v>
                </c:pt>
                <c:pt idx="113">
                  <c:v>290</c:v>
                </c:pt>
                <c:pt idx="114">
                  <c:v>290</c:v>
                </c:pt>
                <c:pt idx="115">
                  <c:v>291</c:v>
                </c:pt>
                <c:pt idx="116">
                  <c:v>291</c:v>
                </c:pt>
                <c:pt idx="117">
                  <c:v>292</c:v>
                </c:pt>
                <c:pt idx="118">
                  <c:v>293</c:v>
                </c:pt>
                <c:pt idx="119">
                  <c:v>293</c:v>
                </c:pt>
                <c:pt idx="120">
                  <c:v>293</c:v>
                </c:pt>
                <c:pt idx="121">
                  <c:v>294</c:v>
                </c:pt>
                <c:pt idx="122">
                  <c:v>294</c:v>
                </c:pt>
                <c:pt idx="123">
                  <c:v>295</c:v>
                </c:pt>
                <c:pt idx="124">
                  <c:v>295</c:v>
                </c:pt>
                <c:pt idx="125">
                  <c:v>296</c:v>
                </c:pt>
                <c:pt idx="126">
                  <c:v>296</c:v>
                </c:pt>
                <c:pt idx="127">
                  <c:v>297</c:v>
                </c:pt>
                <c:pt idx="128">
                  <c:v>297</c:v>
                </c:pt>
                <c:pt idx="129">
                  <c:v>297</c:v>
                </c:pt>
                <c:pt idx="130">
                  <c:v>298</c:v>
                </c:pt>
                <c:pt idx="131">
                  <c:v>298</c:v>
                </c:pt>
                <c:pt idx="132">
                  <c:v>298</c:v>
                </c:pt>
                <c:pt idx="133">
                  <c:v>299</c:v>
                </c:pt>
                <c:pt idx="134">
                  <c:v>300</c:v>
                </c:pt>
                <c:pt idx="135">
                  <c:v>300</c:v>
                </c:pt>
                <c:pt idx="136">
                  <c:v>301</c:v>
                </c:pt>
                <c:pt idx="137">
                  <c:v>302</c:v>
                </c:pt>
                <c:pt idx="138">
                  <c:v>302</c:v>
                </c:pt>
                <c:pt idx="139">
                  <c:v>302</c:v>
                </c:pt>
                <c:pt idx="140">
                  <c:v>303</c:v>
                </c:pt>
                <c:pt idx="141">
                  <c:v>303</c:v>
                </c:pt>
                <c:pt idx="142">
                  <c:v>303</c:v>
                </c:pt>
                <c:pt idx="143">
                  <c:v>304</c:v>
                </c:pt>
                <c:pt idx="144">
                  <c:v>305</c:v>
                </c:pt>
                <c:pt idx="145">
                  <c:v>305</c:v>
                </c:pt>
                <c:pt idx="146">
                  <c:v>306</c:v>
                </c:pt>
                <c:pt idx="147">
                  <c:v>306</c:v>
                </c:pt>
                <c:pt idx="148">
                  <c:v>306</c:v>
                </c:pt>
                <c:pt idx="149">
                  <c:v>307</c:v>
                </c:pt>
                <c:pt idx="150">
                  <c:v>307</c:v>
                </c:pt>
                <c:pt idx="151">
                  <c:v>308</c:v>
                </c:pt>
                <c:pt idx="152">
                  <c:v>309</c:v>
                </c:pt>
                <c:pt idx="153">
                  <c:v>309</c:v>
                </c:pt>
                <c:pt idx="154">
                  <c:v>310</c:v>
                </c:pt>
                <c:pt idx="155">
                  <c:v>310</c:v>
                </c:pt>
                <c:pt idx="156">
                  <c:v>311</c:v>
                </c:pt>
                <c:pt idx="157">
                  <c:v>311</c:v>
                </c:pt>
                <c:pt idx="158">
                  <c:v>311</c:v>
                </c:pt>
                <c:pt idx="159">
                  <c:v>311</c:v>
                </c:pt>
                <c:pt idx="160">
                  <c:v>312</c:v>
                </c:pt>
                <c:pt idx="161">
                  <c:v>312</c:v>
                </c:pt>
                <c:pt idx="162">
                  <c:v>313</c:v>
                </c:pt>
                <c:pt idx="163">
                  <c:v>314</c:v>
                </c:pt>
                <c:pt idx="164">
                  <c:v>314</c:v>
                </c:pt>
                <c:pt idx="165">
                  <c:v>314</c:v>
                </c:pt>
                <c:pt idx="166">
                  <c:v>314</c:v>
                </c:pt>
                <c:pt idx="167">
                  <c:v>315</c:v>
                </c:pt>
                <c:pt idx="168">
                  <c:v>316</c:v>
                </c:pt>
                <c:pt idx="169">
                  <c:v>316</c:v>
                </c:pt>
                <c:pt idx="170">
                  <c:v>317</c:v>
                </c:pt>
                <c:pt idx="171">
                  <c:v>317</c:v>
                </c:pt>
                <c:pt idx="172">
                  <c:v>318</c:v>
                </c:pt>
                <c:pt idx="173">
                  <c:v>318</c:v>
                </c:pt>
                <c:pt idx="174">
                  <c:v>318</c:v>
                </c:pt>
                <c:pt idx="175">
                  <c:v>318</c:v>
                </c:pt>
                <c:pt idx="176">
                  <c:v>319</c:v>
                </c:pt>
                <c:pt idx="177">
                  <c:v>319</c:v>
                </c:pt>
                <c:pt idx="178">
                  <c:v>319</c:v>
                </c:pt>
                <c:pt idx="179">
                  <c:v>320</c:v>
                </c:pt>
                <c:pt idx="180">
                  <c:v>320</c:v>
                </c:pt>
                <c:pt idx="181">
                  <c:v>321</c:v>
                </c:pt>
                <c:pt idx="182">
                  <c:v>321</c:v>
                </c:pt>
                <c:pt idx="183">
                  <c:v>321</c:v>
                </c:pt>
                <c:pt idx="184">
                  <c:v>321</c:v>
                </c:pt>
                <c:pt idx="185">
                  <c:v>321</c:v>
                </c:pt>
                <c:pt idx="186">
                  <c:v>322</c:v>
                </c:pt>
                <c:pt idx="187">
                  <c:v>323</c:v>
                </c:pt>
                <c:pt idx="188">
                  <c:v>323</c:v>
                </c:pt>
                <c:pt idx="189">
                  <c:v>323</c:v>
                </c:pt>
                <c:pt idx="190">
                  <c:v>324</c:v>
                </c:pt>
                <c:pt idx="191">
                  <c:v>324</c:v>
                </c:pt>
                <c:pt idx="192">
                  <c:v>324</c:v>
                </c:pt>
                <c:pt idx="193">
                  <c:v>324</c:v>
                </c:pt>
                <c:pt idx="194">
                  <c:v>324</c:v>
                </c:pt>
                <c:pt idx="195">
                  <c:v>325</c:v>
                </c:pt>
                <c:pt idx="196">
                  <c:v>325</c:v>
                </c:pt>
                <c:pt idx="197">
                  <c:v>326</c:v>
                </c:pt>
                <c:pt idx="198">
                  <c:v>326</c:v>
                </c:pt>
                <c:pt idx="199">
                  <c:v>327</c:v>
                </c:pt>
                <c:pt idx="200">
                  <c:v>327</c:v>
                </c:pt>
                <c:pt idx="201">
                  <c:v>328</c:v>
                </c:pt>
                <c:pt idx="202">
                  <c:v>328</c:v>
                </c:pt>
                <c:pt idx="203">
                  <c:v>328</c:v>
                </c:pt>
                <c:pt idx="204">
                  <c:v>328</c:v>
                </c:pt>
                <c:pt idx="205">
                  <c:v>329</c:v>
                </c:pt>
                <c:pt idx="206">
                  <c:v>329</c:v>
                </c:pt>
                <c:pt idx="207">
                  <c:v>330</c:v>
                </c:pt>
                <c:pt idx="208">
                  <c:v>330</c:v>
                </c:pt>
                <c:pt idx="209">
                  <c:v>330</c:v>
                </c:pt>
                <c:pt idx="210">
                  <c:v>330</c:v>
                </c:pt>
                <c:pt idx="211">
                  <c:v>330</c:v>
                </c:pt>
                <c:pt idx="212">
                  <c:v>331</c:v>
                </c:pt>
                <c:pt idx="213">
                  <c:v>331</c:v>
                </c:pt>
                <c:pt idx="214">
                  <c:v>332</c:v>
                </c:pt>
                <c:pt idx="215">
                  <c:v>333</c:v>
                </c:pt>
                <c:pt idx="216">
                  <c:v>332</c:v>
                </c:pt>
                <c:pt idx="217">
                  <c:v>333</c:v>
                </c:pt>
                <c:pt idx="218">
                  <c:v>333</c:v>
                </c:pt>
                <c:pt idx="219">
                  <c:v>333</c:v>
                </c:pt>
                <c:pt idx="220">
                  <c:v>334</c:v>
                </c:pt>
                <c:pt idx="221">
                  <c:v>334</c:v>
                </c:pt>
                <c:pt idx="222">
                  <c:v>335</c:v>
                </c:pt>
                <c:pt idx="223">
                  <c:v>335</c:v>
                </c:pt>
                <c:pt idx="224">
                  <c:v>335</c:v>
                </c:pt>
                <c:pt idx="225">
                  <c:v>336</c:v>
                </c:pt>
                <c:pt idx="226">
                  <c:v>336</c:v>
                </c:pt>
                <c:pt idx="227">
                  <c:v>336</c:v>
                </c:pt>
                <c:pt idx="228">
                  <c:v>337</c:v>
                </c:pt>
                <c:pt idx="229">
                  <c:v>337</c:v>
                </c:pt>
                <c:pt idx="230">
                  <c:v>337</c:v>
                </c:pt>
                <c:pt idx="231">
                  <c:v>338</c:v>
                </c:pt>
                <c:pt idx="232">
                  <c:v>338</c:v>
                </c:pt>
                <c:pt idx="233">
                  <c:v>339</c:v>
                </c:pt>
                <c:pt idx="234">
                  <c:v>339</c:v>
                </c:pt>
                <c:pt idx="235">
                  <c:v>339</c:v>
                </c:pt>
                <c:pt idx="236">
                  <c:v>340</c:v>
                </c:pt>
                <c:pt idx="237">
                  <c:v>340</c:v>
                </c:pt>
                <c:pt idx="238">
                  <c:v>340</c:v>
                </c:pt>
                <c:pt idx="239">
                  <c:v>341</c:v>
                </c:pt>
                <c:pt idx="240">
                  <c:v>342</c:v>
                </c:pt>
                <c:pt idx="241">
                  <c:v>343</c:v>
                </c:pt>
                <c:pt idx="242">
                  <c:v>347</c:v>
                </c:pt>
                <c:pt idx="243">
                  <c:v>344</c:v>
                </c:pt>
                <c:pt idx="244">
                  <c:v>344</c:v>
                </c:pt>
                <c:pt idx="245">
                  <c:v>343</c:v>
                </c:pt>
                <c:pt idx="246">
                  <c:v>344</c:v>
                </c:pt>
                <c:pt idx="247">
                  <c:v>344</c:v>
                </c:pt>
                <c:pt idx="248">
                  <c:v>345</c:v>
                </c:pt>
                <c:pt idx="249">
                  <c:v>346</c:v>
                </c:pt>
                <c:pt idx="250">
                  <c:v>346</c:v>
                </c:pt>
                <c:pt idx="251">
                  <c:v>346</c:v>
                </c:pt>
                <c:pt idx="252">
                  <c:v>347</c:v>
                </c:pt>
                <c:pt idx="253">
                  <c:v>347</c:v>
                </c:pt>
                <c:pt idx="254">
                  <c:v>348</c:v>
                </c:pt>
                <c:pt idx="255">
                  <c:v>348</c:v>
                </c:pt>
                <c:pt idx="256">
                  <c:v>348</c:v>
                </c:pt>
                <c:pt idx="257">
                  <c:v>348</c:v>
                </c:pt>
                <c:pt idx="258">
                  <c:v>349</c:v>
                </c:pt>
                <c:pt idx="259">
                  <c:v>350</c:v>
                </c:pt>
                <c:pt idx="260">
                  <c:v>350</c:v>
                </c:pt>
                <c:pt idx="261">
                  <c:v>350</c:v>
                </c:pt>
                <c:pt idx="262">
                  <c:v>350</c:v>
                </c:pt>
                <c:pt idx="263">
                  <c:v>350</c:v>
                </c:pt>
                <c:pt idx="264">
                  <c:v>351</c:v>
                </c:pt>
                <c:pt idx="265">
                  <c:v>351</c:v>
                </c:pt>
                <c:pt idx="266">
                  <c:v>352</c:v>
                </c:pt>
                <c:pt idx="267">
                  <c:v>352</c:v>
                </c:pt>
                <c:pt idx="268">
                  <c:v>352</c:v>
                </c:pt>
                <c:pt idx="269">
                  <c:v>353</c:v>
                </c:pt>
                <c:pt idx="270">
                  <c:v>353</c:v>
                </c:pt>
                <c:pt idx="271">
                  <c:v>353</c:v>
                </c:pt>
                <c:pt idx="272">
                  <c:v>354</c:v>
                </c:pt>
                <c:pt idx="273">
                  <c:v>354</c:v>
                </c:pt>
                <c:pt idx="274">
                  <c:v>355</c:v>
                </c:pt>
                <c:pt idx="275">
                  <c:v>355</c:v>
                </c:pt>
                <c:pt idx="276">
                  <c:v>355</c:v>
                </c:pt>
                <c:pt idx="277">
                  <c:v>356</c:v>
                </c:pt>
                <c:pt idx="278">
                  <c:v>356</c:v>
                </c:pt>
                <c:pt idx="279">
                  <c:v>356</c:v>
                </c:pt>
                <c:pt idx="280">
                  <c:v>357</c:v>
                </c:pt>
                <c:pt idx="281">
                  <c:v>361</c:v>
                </c:pt>
                <c:pt idx="282">
                  <c:v>362</c:v>
                </c:pt>
                <c:pt idx="283">
                  <c:v>362</c:v>
                </c:pt>
                <c:pt idx="284">
                  <c:v>358</c:v>
                </c:pt>
                <c:pt idx="285">
                  <c:v>358</c:v>
                </c:pt>
                <c:pt idx="286">
                  <c:v>359</c:v>
                </c:pt>
                <c:pt idx="287">
                  <c:v>359</c:v>
                </c:pt>
                <c:pt idx="288">
                  <c:v>359</c:v>
                </c:pt>
                <c:pt idx="289">
                  <c:v>360</c:v>
                </c:pt>
                <c:pt idx="290">
                  <c:v>360</c:v>
                </c:pt>
                <c:pt idx="291">
                  <c:v>360</c:v>
                </c:pt>
                <c:pt idx="292">
                  <c:v>361</c:v>
                </c:pt>
                <c:pt idx="293">
                  <c:v>361</c:v>
                </c:pt>
                <c:pt idx="294">
                  <c:v>362</c:v>
                </c:pt>
                <c:pt idx="295">
                  <c:v>362</c:v>
                </c:pt>
                <c:pt idx="296">
                  <c:v>362</c:v>
                </c:pt>
                <c:pt idx="297">
                  <c:v>362</c:v>
                </c:pt>
                <c:pt idx="298">
                  <c:v>362</c:v>
                </c:pt>
                <c:pt idx="299">
                  <c:v>363</c:v>
                </c:pt>
                <c:pt idx="300">
                  <c:v>363</c:v>
                </c:pt>
                <c:pt idx="301">
                  <c:v>363</c:v>
                </c:pt>
                <c:pt idx="302">
                  <c:v>364</c:v>
                </c:pt>
                <c:pt idx="303">
                  <c:v>364</c:v>
                </c:pt>
                <c:pt idx="304">
                  <c:v>365</c:v>
                </c:pt>
                <c:pt idx="305">
                  <c:v>365</c:v>
                </c:pt>
                <c:pt idx="306">
                  <c:v>365</c:v>
                </c:pt>
                <c:pt idx="307">
                  <c:v>365</c:v>
                </c:pt>
                <c:pt idx="308">
                  <c:v>365</c:v>
                </c:pt>
                <c:pt idx="309">
                  <c:v>365</c:v>
                </c:pt>
                <c:pt idx="310">
                  <c:v>366</c:v>
                </c:pt>
                <c:pt idx="311">
                  <c:v>366</c:v>
                </c:pt>
                <c:pt idx="312">
                  <c:v>366</c:v>
                </c:pt>
                <c:pt idx="313">
                  <c:v>367</c:v>
                </c:pt>
                <c:pt idx="314">
                  <c:v>367</c:v>
                </c:pt>
                <c:pt idx="315">
                  <c:v>367</c:v>
                </c:pt>
                <c:pt idx="316">
                  <c:v>368</c:v>
                </c:pt>
                <c:pt idx="317">
                  <c:v>368</c:v>
                </c:pt>
                <c:pt idx="318">
                  <c:v>369</c:v>
                </c:pt>
                <c:pt idx="319">
                  <c:v>369</c:v>
                </c:pt>
                <c:pt idx="320">
                  <c:v>369</c:v>
                </c:pt>
                <c:pt idx="321">
                  <c:v>370</c:v>
                </c:pt>
                <c:pt idx="322">
                  <c:v>370</c:v>
                </c:pt>
                <c:pt idx="323">
                  <c:v>370</c:v>
                </c:pt>
                <c:pt idx="324">
                  <c:v>370</c:v>
                </c:pt>
                <c:pt idx="325">
                  <c:v>371</c:v>
                </c:pt>
                <c:pt idx="326">
                  <c:v>371</c:v>
                </c:pt>
                <c:pt idx="327">
                  <c:v>371</c:v>
                </c:pt>
                <c:pt idx="328">
                  <c:v>372</c:v>
                </c:pt>
                <c:pt idx="329">
                  <c:v>372</c:v>
                </c:pt>
                <c:pt idx="330">
                  <c:v>372</c:v>
                </c:pt>
                <c:pt idx="331">
                  <c:v>372</c:v>
                </c:pt>
                <c:pt idx="332">
                  <c:v>372</c:v>
                </c:pt>
                <c:pt idx="333">
                  <c:v>373</c:v>
                </c:pt>
                <c:pt idx="334">
                  <c:v>373</c:v>
                </c:pt>
                <c:pt idx="335">
                  <c:v>373</c:v>
                </c:pt>
                <c:pt idx="336">
                  <c:v>373</c:v>
                </c:pt>
                <c:pt idx="337">
                  <c:v>373</c:v>
                </c:pt>
                <c:pt idx="338">
                  <c:v>374</c:v>
                </c:pt>
                <c:pt idx="339">
                  <c:v>374</c:v>
                </c:pt>
                <c:pt idx="340">
                  <c:v>374</c:v>
                </c:pt>
                <c:pt idx="341">
                  <c:v>374</c:v>
                </c:pt>
                <c:pt idx="342">
                  <c:v>374</c:v>
                </c:pt>
                <c:pt idx="343">
                  <c:v>375</c:v>
                </c:pt>
                <c:pt idx="344">
                  <c:v>375</c:v>
                </c:pt>
                <c:pt idx="345">
                  <c:v>375</c:v>
                </c:pt>
                <c:pt idx="346">
                  <c:v>376</c:v>
                </c:pt>
                <c:pt idx="347">
                  <c:v>376</c:v>
                </c:pt>
                <c:pt idx="348">
                  <c:v>376</c:v>
                </c:pt>
                <c:pt idx="349">
                  <c:v>376</c:v>
                </c:pt>
                <c:pt idx="350">
                  <c:v>376</c:v>
                </c:pt>
                <c:pt idx="351">
                  <c:v>376</c:v>
                </c:pt>
                <c:pt idx="352">
                  <c:v>376</c:v>
                </c:pt>
                <c:pt idx="353">
                  <c:v>377</c:v>
                </c:pt>
                <c:pt idx="354">
                  <c:v>377</c:v>
                </c:pt>
                <c:pt idx="355">
                  <c:v>377</c:v>
                </c:pt>
                <c:pt idx="356">
                  <c:v>377</c:v>
                </c:pt>
                <c:pt idx="357">
                  <c:v>378</c:v>
                </c:pt>
                <c:pt idx="358">
                  <c:v>378</c:v>
                </c:pt>
                <c:pt idx="359">
                  <c:v>378</c:v>
                </c:pt>
                <c:pt idx="360">
                  <c:v>378</c:v>
                </c:pt>
                <c:pt idx="361">
                  <c:v>378</c:v>
                </c:pt>
                <c:pt idx="362">
                  <c:v>379</c:v>
                </c:pt>
                <c:pt idx="363">
                  <c:v>379</c:v>
                </c:pt>
                <c:pt idx="364">
                  <c:v>379</c:v>
                </c:pt>
                <c:pt idx="365">
                  <c:v>380</c:v>
                </c:pt>
                <c:pt idx="366">
                  <c:v>380</c:v>
                </c:pt>
                <c:pt idx="367">
                  <c:v>380</c:v>
                </c:pt>
                <c:pt idx="368">
                  <c:v>380</c:v>
                </c:pt>
                <c:pt idx="369">
                  <c:v>380</c:v>
                </c:pt>
                <c:pt idx="370">
                  <c:v>380</c:v>
                </c:pt>
                <c:pt idx="371">
                  <c:v>380</c:v>
                </c:pt>
                <c:pt idx="372">
                  <c:v>380</c:v>
                </c:pt>
                <c:pt idx="373">
                  <c:v>381</c:v>
                </c:pt>
                <c:pt idx="374">
                  <c:v>382</c:v>
                </c:pt>
                <c:pt idx="375">
                  <c:v>383</c:v>
                </c:pt>
                <c:pt idx="376">
                  <c:v>384</c:v>
                </c:pt>
                <c:pt idx="377">
                  <c:v>384</c:v>
                </c:pt>
                <c:pt idx="378">
                  <c:v>384</c:v>
                </c:pt>
                <c:pt idx="379">
                  <c:v>384</c:v>
                </c:pt>
                <c:pt idx="380">
                  <c:v>384</c:v>
                </c:pt>
                <c:pt idx="381">
                  <c:v>385</c:v>
                </c:pt>
                <c:pt idx="382">
                  <c:v>385</c:v>
                </c:pt>
                <c:pt idx="383">
                  <c:v>385</c:v>
                </c:pt>
                <c:pt idx="384">
                  <c:v>386</c:v>
                </c:pt>
                <c:pt idx="385">
                  <c:v>386</c:v>
                </c:pt>
                <c:pt idx="386">
                  <c:v>386</c:v>
                </c:pt>
                <c:pt idx="387">
                  <c:v>386</c:v>
                </c:pt>
                <c:pt idx="388">
                  <c:v>387</c:v>
                </c:pt>
                <c:pt idx="389">
                  <c:v>387</c:v>
                </c:pt>
                <c:pt idx="390">
                  <c:v>388</c:v>
                </c:pt>
                <c:pt idx="391">
                  <c:v>388</c:v>
                </c:pt>
                <c:pt idx="392">
                  <c:v>388</c:v>
                </c:pt>
                <c:pt idx="393">
                  <c:v>388</c:v>
                </c:pt>
                <c:pt idx="394">
                  <c:v>388</c:v>
                </c:pt>
                <c:pt idx="395">
                  <c:v>388</c:v>
                </c:pt>
                <c:pt idx="396">
                  <c:v>388</c:v>
                </c:pt>
                <c:pt idx="397">
                  <c:v>389</c:v>
                </c:pt>
                <c:pt idx="398">
                  <c:v>389</c:v>
                </c:pt>
                <c:pt idx="399">
                  <c:v>389</c:v>
                </c:pt>
                <c:pt idx="400">
                  <c:v>390</c:v>
                </c:pt>
                <c:pt idx="401">
                  <c:v>390</c:v>
                </c:pt>
                <c:pt idx="402">
                  <c:v>390</c:v>
                </c:pt>
                <c:pt idx="403">
                  <c:v>391</c:v>
                </c:pt>
                <c:pt idx="404">
                  <c:v>391</c:v>
                </c:pt>
                <c:pt idx="405">
                  <c:v>391</c:v>
                </c:pt>
                <c:pt idx="406">
                  <c:v>391</c:v>
                </c:pt>
                <c:pt idx="407">
                  <c:v>391</c:v>
                </c:pt>
                <c:pt idx="408">
                  <c:v>392</c:v>
                </c:pt>
                <c:pt idx="409">
                  <c:v>392</c:v>
                </c:pt>
                <c:pt idx="410">
                  <c:v>392</c:v>
                </c:pt>
                <c:pt idx="411">
                  <c:v>393</c:v>
                </c:pt>
                <c:pt idx="412">
                  <c:v>393</c:v>
                </c:pt>
                <c:pt idx="413">
                  <c:v>393</c:v>
                </c:pt>
                <c:pt idx="414">
                  <c:v>393</c:v>
                </c:pt>
                <c:pt idx="415">
                  <c:v>392</c:v>
                </c:pt>
                <c:pt idx="416">
                  <c:v>391</c:v>
                </c:pt>
                <c:pt idx="417">
                  <c:v>391</c:v>
                </c:pt>
                <c:pt idx="418">
                  <c:v>391</c:v>
                </c:pt>
                <c:pt idx="419">
                  <c:v>390</c:v>
                </c:pt>
                <c:pt idx="420">
                  <c:v>389</c:v>
                </c:pt>
                <c:pt idx="421">
                  <c:v>389</c:v>
                </c:pt>
                <c:pt idx="422">
                  <c:v>388</c:v>
                </c:pt>
                <c:pt idx="423">
                  <c:v>388</c:v>
                </c:pt>
                <c:pt idx="424">
                  <c:v>388</c:v>
                </c:pt>
                <c:pt idx="425">
                  <c:v>387</c:v>
                </c:pt>
                <c:pt idx="426">
                  <c:v>387</c:v>
                </c:pt>
                <c:pt idx="427">
                  <c:v>386</c:v>
                </c:pt>
                <c:pt idx="428">
                  <c:v>385</c:v>
                </c:pt>
                <c:pt idx="429">
                  <c:v>385</c:v>
                </c:pt>
                <c:pt idx="430">
                  <c:v>384</c:v>
                </c:pt>
                <c:pt idx="431">
                  <c:v>383</c:v>
                </c:pt>
                <c:pt idx="432">
                  <c:v>381</c:v>
                </c:pt>
                <c:pt idx="433">
                  <c:v>380</c:v>
                </c:pt>
                <c:pt idx="434">
                  <c:v>380</c:v>
                </c:pt>
                <c:pt idx="435">
                  <c:v>380</c:v>
                </c:pt>
                <c:pt idx="436">
                  <c:v>379</c:v>
                </c:pt>
                <c:pt idx="437">
                  <c:v>379</c:v>
                </c:pt>
                <c:pt idx="438">
                  <c:v>378</c:v>
                </c:pt>
                <c:pt idx="439">
                  <c:v>378</c:v>
                </c:pt>
                <c:pt idx="440">
                  <c:v>377</c:v>
                </c:pt>
                <c:pt idx="441">
                  <c:v>377</c:v>
                </c:pt>
                <c:pt idx="442">
                  <c:v>376</c:v>
                </c:pt>
                <c:pt idx="443">
                  <c:v>376</c:v>
                </c:pt>
                <c:pt idx="444">
                  <c:v>376</c:v>
                </c:pt>
                <c:pt idx="445">
                  <c:v>376</c:v>
                </c:pt>
                <c:pt idx="446">
                  <c:v/>
                </c:pt>
                <c:pt idx="447">
                  <c:v/>
                </c:pt>
                <c:pt idx="448">
                  <c:v/>
                </c:pt>
                <c:pt idx="449">
                  <c:v/>
                </c:pt>
                <c:pt idx="450">
                  <c:v/>
                </c:pt>
                <c:pt idx="451">
                  <c:v/>
                </c:pt>
                <c:pt idx="452">
                  <c:v/>
                </c:pt>
                <c:pt idx="453">
                  <c:v/>
                </c:pt>
                <c:pt idx="454">
                  <c:v/>
                </c:pt>
                <c:pt idx="455">
                  <c:v/>
                </c:pt>
                <c:pt idx="456">
                  <c:v/>
                </c:pt>
                <c:pt idx="457">
                  <c:v/>
                </c:pt>
                <c:pt idx="458">
                  <c:v/>
                </c:pt>
                <c:pt idx="459">
                  <c:v/>
                </c:pt>
                <c:pt idx="460">
                  <c:v/>
                </c:pt>
                <c:pt idx="461">
                  <c:v/>
                </c:pt>
                <c:pt idx="462">
                  <c:v/>
                </c:pt>
                <c:pt idx="463">
                  <c:v/>
                </c:pt>
                <c:pt idx="464">
                  <c:v/>
                </c:pt>
                <c:pt idx="465">
                  <c:v/>
                </c:pt>
                <c:pt idx="466">
                  <c:v/>
                </c:pt>
                <c:pt idx="467">
                  <c:v/>
                </c:pt>
                <c:pt idx="468">
                  <c:v/>
                </c:pt>
                <c:pt idx="469">
                  <c:v/>
                </c:pt>
                <c:pt idx="470">
                  <c:v/>
                </c:pt>
                <c:pt idx="471">
                  <c:v/>
                </c:pt>
                <c:pt idx="472">
                  <c:v/>
                </c:pt>
                <c:pt idx="473">
                  <c:v/>
                </c:pt>
                <c:pt idx="474">
                  <c:v/>
                </c:pt>
                <c:pt idx="475">
                  <c:v/>
                </c:pt>
                <c:pt idx="476">
                  <c:v/>
                </c:pt>
                <c:pt idx="477">
                  <c:v/>
                </c:pt>
                <c:pt idx="478">
                  <c:v/>
                </c:pt>
                <c:pt idx="479">
                  <c:v/>
                </c:pt>
                <c:pt idx="480">
                  <c:v/>
                </c:pt>
                <c:pt idx="481">
                  <c:v/>
                </c:pt>
                <c:pt idx="482">
                  <c:v/>
                </c:pt>
                <c:pt idx="483">
                  <c:v/>
                </c:pt>
                <c:pt idx="484">
                  <c:v/>
                </c:pt>
                <c:pt idx="485">
                  <c:v/>
                </c:pt>
                <c:pt idx="486">
                  <c:v/>
                </c:pt>
                <c:pt idx="487">
                  <c:v/>
                </c:pt>
                <c:pt idx="488">
                  <c:v/>
                </c:pt>
                <c:pt idx="489">
                  <c:v/>
                </c:pt>
                <c:pt idx="490">
                  <c:v/>
                </c:pt>
                <c:pt idx="491">
                  <c:v/>
                </c:pt>
                <c:pt idx="492">
                  <c:v/>
                </c:pt>
                <c:pt idx="493">
                  <c:v/>
                </c:pt>
                <c:pt idx="494">
                  <c:v/>
                </c:pt>
                <c:pt idx="495">
                  <c:v/>
                </c:pt>
                <c:pt idx="496">
                  <c:v/>
                </c:pt>
                <c:pt idx="497">
                  <c:v/>
                </c:pt>
                <c:pt idx="498">
                  <c:v/>
                </c:pt>
                <c:pt idx="499">
                  <c:v/>
                </c:pt>
                <c:pt idx="500">
                  <c:v/>
                </c:pt>
                <c:pt idx="501">
                  <c:v/>
                </c:pt>
                <c:pt idx="502">
                  <c:v/>
                </c:pt>
                <c:pt idx="503">
                  <c:v/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Sheet1!$B$1</c:f>
              <c:strCache>
                <c:ptCount val="1"/>
                <c:pt idx="0">
                  <c:v>ex5_D40_heatTemp2</c:v>
                </c:pt>
              </c:strCache>
            </c:strRef>
          </c:tx>
          <c:marker>
            <c:symbol val="none"/>
            <c:size val="7"/>
          </c:marker>
          <c:val>
            <c:numRef>
              <c:f>Sheet1!$B$2:$B$504</c:f>
              <c:numCache>
                <c:formatCode>General</c:formatCode>
                <c:ptCount val="504"/>
                <c:pt idx="0">
                  <c:v>264</c:v>
                </c:pt>
                <c:pt idx="1">
                  <c:v>265</c:v>
                </c:pt>
                <c:pt idx="2">
                  <c:v>265</c:v>
                </c:pt>
                <c:pt idx="3">
                  <c:v>266</c:v>
                </c:pt>
                <c:pt idx="4">
                  <c:v>266</c:v>
                </c:pt>
                <c:pt idx="5">
                  <c:v>267</c:v>
                </c:pt>
                <c:pt idx="6">
                  <c:v>267</c:v>
                </c:pt>
                <c:pt idx="7">
                  <c:v>268</c:v>
                </c:pt>
                <c:pt idx="8">
                  <c:v>268</c:v>
                </c:pt>
                <c:pt idx="9">
                  <c:v>269</c:v>
                </c:pt>
                <c:pt idx="10">
                  <c:v>270</c:v>
                </c:pt>
                <c:pt idx="11">
                  <c:v>270</c:v>
                </c:pt>
                <c:pt idx="12">
                  <c:v>270</c:v>
                </c:pt>
                <c:pt idx="13">
                  <c:v>271</c:v>
                </c:pt>
                <c:pt idx="14">
                  <c:v>271</c:v>
                </c:pt>
                <c:pt idx="15">
                  <c:v>272</c:v>
                </c:pt>
                <c:pt idx="16">
                  <c:v>272</c:v>
                </c:pt>
                <c:pt idx="17">
                  <c:v>272</c:v>
                </c:pt>
                <c:pt idx="18">
                  <c:v>273</c:v>
                </c:pt>
                <c:pt idx="19">
                  <c:v>273</c:v>
                </c:pt>
                <c:pt idx="20">
                  <c:v>274</c:v>
                </c:pt>
                <c:pt idx="21">
                  <c:v>274</c:v>
                </c:pt>
                <c:pt idx="22">
                  <c:v>274</c:v>
                </c:pt>
                <c:pt idx="23">
                  <c:v>275</c:v>
                </c:pt>
                <c:pt idx="24">
                  <c:v>275</c:v>
                </c:pt>
                <c:pt idx="25">
                  <c:v>276</c:v>
                </c:pt>
                <c:pt idx="26">
                  <c:v>276</c:v>
                </c:pt>
                <c:pt idx="27">
                  <c:v>277</c:v>
                </c:pt>
                <c:pt idx="28">
                  <c:v>277</c:v>
                </c:pt>
                <c:pt idx="29">
                  <c:v>277</c:v>
                </c:pt>
                <c:pt idx="30">
                  <c:v>278</c:v>
                </c:pt>
                <c:pt idx="31">
                  <c:v>278</c:v>
                </c:pt>
                <c:pt idx="32">
                  <c:v>279</c:v>
                </c:pt>
                <c:pt idx="33">
                  <c:v>279</c:v>
                </c:pt>
                <c:pt idx="34">
                  <c:v>279</c:v>
                </c:pt>
                <c:pt idx="35">
                  <c:v>280</c:v>
                </c:pt>
                <c:pt idx="36">
                  <c:v>280</c:v>
                </c:pt>
                <c:pt idx="37">
                  <c:v>280</c:v>
                </c:pt>
                <c:pt idx="38">
                  <c:v>280</c:v>
                </c:pt>
                <c:pt idx="39">
                  <c:v>281</c:v>
                </c:pt>
                <c:pt idx="40">
                  <c:v>281</c:v>
                </c:pt>
                <c:pt idx="41">
                  <c:v>282</c:v>
                </c:pt>
                <c:pt idx="42">
                  <c:v>282</c:v>
                </c:pt>
                <c:pt idx="43">
                  <c:v>283</c:v>
                </c:pt>
                <c:pt idx="44">
                  <c:v>283</c:v>
                </c:pt>
                <c:pt idx="45">
                  <c:v>284</c:v>
                </c:pt>
                <c:pt idx="46">
                  <c:v>284</c:v>
                </c:pt>
                <c:pt idx="47">
                  <c:v>284</c:v>
                </c:pt>
                <c:pt idx="48">
                  <c:v>284</c:v>
                </c:pt>
                <c:pt idx="49">
                  <c:v>285</c:v>
                </c:pt>
                <c:pt idx="50">
                  <c:v>285</c:v>
                </c:pt>
                <c:pt idx="51">
                  <c:v>286</c:v>
                </c:pt>
                <c:pt idx="52">
                  <c:v>286</c:v>
                </c:pt>
                <c:pt idx="53">
                  <c:v>286</c:v>
                </c:pt>
                <c:pt idx="54">
                  <c:v>287</c:v>
                </c:pt>
                <c:pt idx="55">
                  <c:v>287</c:v>
                </c:pt>
                <c:pt idx="56">
                  <c:v>287</c:v>
                </c:pt>
                <c:pt idx="57">
                  <c:v>288</c:v>
                </c:pt>
                <c:pt idx="58">
                  <c:v>288</c:v>
                </c:pt>
                <c:pt idx="59">
                  <c:v>288</c:v>
                </c:pt>
                <c:pt idx="60">
                  <c:v>289</c:v>
                </c:pt>
                <c:pt idx="61">
                  <c:v>289</c:v>
                </c:pt>
                <c:pt idx="62">
                  <c:v>289</c:v>
                </c:pt>
                <c:pt idx="63">
                  <c:v>290</c:v>
                </c:pt>
                <c:pt idx="64">
                  <c:v>290</c:v>
                </c:pt>
                <c:pt idx="65">
                  <c:v>290</c:v>
                </c:pt>
                <c:pt idx="66">
                  <c:v>291</c:v>
                </c:pt>
                <c:pt idx="67">
                  <c:v>291</c:v>
                </c:pt>
                <c:pt idx="68">
                  <c:v>292</c:v>
                </c:pt>
                <c:pt idx="69">
                  <c:v>292</c:v>
                </c:pt>
                <c:pt idx="70">
                  <c:v>293</c:v>
                </c:pt>
                <c:pt idx="71">
                  <c:v>293</c:v>
                </c:pt>
                <c:pt idx="72">
                  <c:v>293</c:v>
                </c:pt>
                <c:pt idx="73">
                  <c:v>293</c:v>
                </c:pt>
                <c:pt idx="74">
                  <c:v>293</c:v>
                </c:pt>
                <c:pt idx="75">
                  <c:v>294</c:v>
                </c:pt>
                <c:pt idx="76">
                  <c:v>294</c:v>
                </c:pt>
                <c:pt idx="77">
                  <c:v>295</c:v>
                </c:pt>
                <c:pt idx="78">
                  <c:v>295</c:v>
                </c:pt>
                <c:pt idx="79">
                  <c:v>295</c:v>
                </c:pt>
                <c:pt idx="80">
                  <c:v>296</c:v>
                </c:pt>
                <c:pt idx="81">
                  <c:v>296</c:v>
                </c:pt>
                <c:pt idx="82">
                  <c:v>296</c:v>
                </c:pt>
                <c:pt idx="83">
                  <c:v>297</c:v>
                </c:pt>
                <c:pt idx="84">
                  <c:v>297</c:v>
                </c:pt>
                <c:pt idx="85">
                  <c:v>297</c:v>
                </c:pt>
                <c:pt idx="86">
                  <c:v>297</c:v>
                </c:pt>
                <c:pt idx="87">
                  <c:v>298</c:v>
                </c:pt>
                <c:pt idx="88">
                  <c:v>298</c:v>
                </c:pt>
                <c:pt idx="89">
                  <c:v>298</c:v>
                </c:pt>
                <c:pt idx="90">
                  <c:v>299</c:v>
                </c:pt>
                <c:pt idx="91">
                  <c:v>299</c:v>
                </c:pt>
                <c:pt idx="92">
                  <c:v>299</c:v>
                </c:pt>
                <c:pt idx="93">
                  <c:v>299</c:v>
                </c:pt>
                <c:pt idx="94">
                  <c:v>300</c:v>
                </c:pt>
                <c:pt idx="95">
                  <c:v>300</c:v>
                </c:pt>
                <c:pt idx="96">
                  <c:v>300</c:v>
                </c:pt>
                <c:pt idx="97">
                  <c:v>301</c:v>
                </c:pt>
                <c:pt idx="98">
                  <c:v>301</c:v>
                </c:pt>
                <c:pt idx="99">
                  <c:v>301</c:v>
                </c:pt>
                <c:pt idx="100">
                  <c:v>301</c:v>
                </c:pt>
                <c:pt idx="101">
                  <c:v>302</c:v>
                </c:pt>
                <c:pt idx="102">
                  <c:v>302</c:v>
                </c:pt>
                <c:pt idx="103">
                  <c:v>302</c:v>
                </c:pt>
                <c:pt idx="104">
                  <c:v>303</c:v>
                </c:pt>
                <c:pt idx="105">
                  <c:v>303</c:v>
                </c:pt>
                <c:pt idx="106">
                  <c:v>304</c:v>
                </c:pt>
                <c:pt idx="107">
                  <c:v>304</c:v>
                </c:pt>
                <c:pt idx="108">
                  <c:v>304</c:v>
                </c:pt>
                <c:pt idx="109">
                  <c:v>304</c:v>
                </c:pt>
                <c:pt idx="110">
                  <c:v>305</c:v>
                </c:pt>
                <c:pt idx="111">
                  <c:v>305</c:v>
                </c:pt>
                <c:pt idx="112">
                  <c:v>305</c:v>
                </c:pt>
                <c:pt idx="113">
                  <c:v>306</c:v>
                </c:pt>
                <c:pt idx="114">
                  <c:v>306</c:v>
                </c:pt>
                <c:pt idx="115">
                  <c:v>306</c:v>
                </c:pt>
                <c:pt idx="116">
                  <c:v>307</c:v>
                </c:pt>
                <c:pt idx="117">
                  <c:v>307</c:v>
                </c:pt>
                <c:pt idx="118">
                  <c:v>307</c:v>
                </c:pt>
                <c:pt idx="119">
                  <c:v>308</c:v>
                </c:pt>
                <c:pt idx="120">
                  <c:v>308</c:v>
                </c:pt>
                <c:pt idx="121">
                  <c:v>309</c:v>
                </c:pt>
                <c:pt idx="122">
                  <c:v>309</c:v>
                </c:pt>
                <c:pt idx="123">
                  <c:v>309</c:v>
                </c:pt>
                <c:pt idx="124">
                  <c:v>309</c:v>
                </c:pt>
                <c:pt idx="125">
                  <c:v>310</c:v>
                </c:pt>
                <c:pt idx="126">
                  <c:v>310</c:v>
                </c:pt>
                <c:pt idx="127">
                  <c:v>310</c:v>
                </c:pt>
                <c:pt idx="128">
                  <c:v>310</c:v>
                </c:pt>
                <c:pt idx="129">
                  <c:v>311</c:v>
                </c:pt>
                <c:pt idx="130">
                  <c:v>311</c:v>
                </c:pt>
                <c:pt idx="131">
                  <c:v>311</c:v>
                </c:pt>
                <c:pt idx="132">
                  <c:v>311</c:v>
                </c:pt>
                <c:pt idx="133">
                  <c:v>312</c:v>
                </c:pt>
                <c:pt idx="134">
                  <c:v>312</c:v>
                </c:pt>
                <c:pt idx="135">
                  <c:v>312</c:v>
                </c:pt>
                <c:pt idx="136">
                  <c:v>312</c:v>
                </c:pt>
                <c:pt idx="137">
                  <c:v>313</c:v>
                </c:pt>
                <c:pt idx="138">
                  <c:v>313</c:v>
                </c:pt>
                <c:pt idx="139">
                  <c:v>313</c:v>
                </c:pt>
                <c:pt idx="140">
                  <c:v>313</c:v>
                </c:pt>
                <c:pt idx="141">
                  <c:v>314</c:v>
                </c:pt>
                <c:pt idx="142">
                  <c:v>314</c:v>
                </c:pt>
                <c:pt idx="143">
                  <c:v>314</c:v>
                </c:pt>
                <c:pt idx="144">
                  <c:v>315</c:v>
                </c:pt>
                <c:pt idx="145">
                  <c:v>315</c:v>
                </c:pt>
                <c:pt idx="146">
                  <c:v>315</c:v>
                </c:pt>
                <c:pt idx="147">
                  <c:v>316</c:v>
                </c:pt>
                <c:pt idx="148">
                  <c:v>316</c:v>
                </c:pt>
                <c:pt idx="149">
                  <c:v>316</c:v>
                </c:pt>
                <c:pt idx="150">
                  <c:v>317</c:v>
                </c:pt>
                <c:pt idx="151">
                  <c:v>317</c:v>
                </c:pt>
                <c:pt idx="152">
                  <c:v>317</c:v>
                </c:pt>
                <c:pt idx="153">
                  <c:v>317</c:v>
                </c:pt>
                <c:pt idx="154">
                  <c:v>318</c:v>
                </c:pt>
                <c:pt idx="155">
                  <c:v>318</c:v>
                </c:pt>
                <c:pt idx="156">
                  <c:v>318</c:v>
                </c:pt>
                <c:pt idx="157">
                  <c:v>318</c:v>
                </c:pt>
                <c:pt idx="158">
                  <c:v>318</c:v>
                </c:pt>
                <c:pt idx="159">
                  <c:v>318</c:v>
                </c:pt>
                <c:pt idx="160">
                  <c:v>319</c:v>
                </c:pt>
                <c:pt idx="161">
                  <c:v>319</c:v>
                </c:pt>
                <c:pt idx="162">
                  <c:v>319</c:v>
                </c:pt>
                <c:pt idx="163">
                  <c:v>319</c:v>
                </c:pt>
                <c:pt idx="164">
                  <c:v>319</c:v>
                </c:pt>
                <c:pt idx="165">
                  <c:v>320</c:v>
                </c:pt>
                <c:pt idx="166">
                  <c:v>320</c:v>
                </c:pt>
                <c:pt idx="167">
                  <c:v>320</c:v>
                </c:pt>
                <c:pt idx="168">
                  <c:v>320</c:v>
                </c:pt>
                <c:pt idx="169">
                  <c:v>321</c:v>
                </c:pt>
                <c:pt idx="170">
                  <c:v>321</c:v>
                </c:pt>
                <c:pt idx="171">
                  <c:v>321</c:v>
                </c:pt>
                <c:pt idx="172">
                  <c:v>321</c:v>
                </c:pt>
                <c:pt idx="173">
                  <c:v>321</c:v>
                </c:pt>
                <c:pt idx="174">
                  <c:v>322</c:v>
                </c:pt>
                <c:pt idx="175">
                  <c:v>322</c:v>
                </c:pt>
                <c:pt idx="176">
                  <c:v>322</c:v>
                </c:pt>
                <c:pt idx="177">
                  <c:v>323</c:v>
                </c:pt>
                <c:pt idx="178">
                  <c:v>323</c:v>
                </c:pt>
                <c:pt idx="179">
                  <c:v>323</c:v>
                </c:pt>
                <c:pt idx="180">
                  <c:v>323</c:v>
                </c:pt>
                <c:pt idx="181">
                  <c:v>323</c:v>
                </c:pt>
                <c:pt idx="182">
                  <c:v>324</c:v>
                </c:pt>
                <c:pt idx="183">
                  <c:v>324</c:v>
                </c:pt>
                <c:pt idx="184">
                  <c:v>324</c:v>
                </c:pt>
                <c:pt idx="185">
                  <c:v>324</c:v>
                </c:pt>
                <c:pt idx="186">
                  <c:v>324</c:v>
                </c:pt>
                <c:pt idx="187">
                  <c:v>325</c:v>
                </c:pt>
                <c:pt idx="188">
                  <c:v>325</c:v>
                </c:pt>
                <c:pt idx="189">
                  <c:v>325</c:v>
                </c:pt>
                <c:pt idx="190">
                  <c:v>325</c:v>
                </c:pt>
                <c:pt idx="191">
                  <c:v>325</c:v>
                </c:pt>
                <c:pt idx="192">
                  <c:v>326</c:v>
                </c:pt>
                <c:pt idx="193">
                  <c:v>326</c:v>
                </c:pt>
                <c:pt idx="194">
                  <c:v>326</c:v>
                </c:pt>
                <c:pt idx="195">
                  <c:v>327</c:v>
                </c:pt>
                <c:pt idx="196">
                  <c:v>327</c:v>
                </c:pt>
                <c:pt idx="197">
                  <c:v>327</c:v>
                </c:pt>
                <c:pt idx="198">
                  <c:v>327</c:v>
                </c:pt>
                <c:pt idx="199">
                  <c:v>328</c:v>
                </c:pt>
                <c:pt idx="200">
                  <c:v>328</c:v>
                </c:pt>
                <c:pt idx="201">
                  <c:v>328</c:v>
                </c:pt>
                <c:pt idx="202">
                  <c:v>328</c:v>
                </c:pt>
                <c:pt idx="203">
                  <c:v>329</c:v>
                </c:pt>
                <c:pt idx="204">
                  <c:v>329</c:v>
                </c:pt>
                <c:pt idx="205">
                  <c:v>329</c:v>
                </c:pt>
                <c:pt idx="206">
                  <c:v>329</c:v>
                </c:pt>
                <c:pt idx="207">
                  <c:v>330</c:v>
                </c:pt>
                <c:pt idx="208">
                  <c:v>330</c:v>
                </c:pt>
                <c:pt idx="209">
                  <c:v>330</c:v>
                </c:pt>
                <c:pt idx="210">
                  <c:v>331</c:v>
                </c:pt>
                <c:pt idx="211">
                  <c:v>331</c:v>
                </c:pt>
                <c:pt idx="212">
                  <c:v>331</c:v>
                </c:pt>
                <c:pt idx="213">
                  <c:v>331</c:v>
                </c:pt>
                <c:pt idx="214">
                  <c:v>331</c:v>
                </c:pt>
                <c:pt idx="215">
                  <c:v>331</c:v>
                </c:pt>
                <c:pt idx="216">
                  <c:v>332</c:v>
                </c:pt>
                <c:pt idx="217">
                  <c:v>332</c:v>
                </c:pt>
                <c:pt idx="218">
                  <c:v>332</c:v>
                </c:pt>
                <c:pt idx="219">
                  <c:v>333</c:v>
                </c:pt>
                <c:pt idx="220">
                  <c:v>333</c:v>
                </c:pt>
                <c:pt idx="221">
                  <c:v>333</c:v>
                </c:pt>
                <c:pt idx="222">
                  <c:v>334</c:v>
                </c:pt>
                <c:pt idx="223">
                  <c:v>334</c:v>
                </c:pt>
                <c:pt idx="224">
                  <c:v>334</c:v>
                </c:pt>
                <c:pt idx="225">
                  <c:v>334</c:v>
                </c:pt>
                <c:pt idx="226">
                  <c:v>334</c:v>
                </c:pt>
                <c:pt idx="227">
                  <c:v>335</c:v>
                </c:pt>
                <c:pt idx="228">
                  <c:v>335</c:v>
                </c:pt>
                <c:pt idx="229">
                  <c:v>335</c:v>
                </c:pt>
                <c:pt idx="230">
                  <c:v>336</c:v>
                </c:pt>
                <c:pt idx="231">
                  <c:v>336</c:v>
                </c:pt>
                <c:pt idx="232">
                  <c:v>336</c:v>
                </c:pt>
                <c:pt idx="233">
                  <c:v>336</c:v>
                </c:pt>
                <c:pt idx="234">
                  <c:v>336</c:v>
                </c:pt>
                <c:pt idx="235">
                  <c:v>337</c:v>
                </c:pt>
                <c:pt idx="236">
                  <c:v>337</c:v>
                </c:pt>
                <c:pt idx="237">
                  <c:v>337</c:v>
                </c:pt>
                <c:pt idx="238">
                  <c:v>337</c:v>
                </c:pt>
                <c:pt idx="239">
                  <c:v>338</c:v>
                </c:pt>
                <c:pt idx="240">
                  <c:v>338</c:v>
                </c:pt>
                <c:pt idx="241">
                  <c:v>338</c:v>
                </c:pt>
                <c:pt idx="242">
                  <c:v>339</c:v>
                </c:pt>
                <c:pt idx="243">
                  <c:v>339</c:v>
                </c:pt>
                <c:pt idx="244">
                  <c:v>339</c:v>
                </c:pt>
                <c:pt idx="245">
                  <c:v>339</c:v>
                </c:pt>
                <c:pt idx="246">
                  <c:v>340</c:v>
                </c:pt>
                <c:pt idx="247">
                  <c:v>340</c:v>
                </c:pt>
                <c:pt idx="248">
                  <c:v>340</c:v>
                </c:pt>
                <c:pt idx="249">
                  <c:v>341</c:v>
                </c:pt>
                <c:pt idx="250">
                  <c:v>341</c:v>
                </c:pt>
                <c:pt idx="251">
                  <c:v>341</c:v>
                </c:pt>
                <c:pt idx="252">
                  <c:v>341</c:v>
                </c:pt>
                <c:pt idx="253">
                  <c:v>342</c:v>
                </c:pt>
                <c:pt idx="254">
                  <c:v>342</c:v>
                </c:pt>
                <c:pt idx="255">
                  <c:v>343</c:v>
                </c:pt>
                <c:pt idx="256">
                  <c:v>343</c:v>
                </c:pt>
                <c:pt idx="257">
                  <c:v>343</c:v>
                </c:pt>
                <c:pt idx="258">
                  <c:v>344</c:v>
                </c:pt>
                <c:pt idx="259">
                  <c:v>344</c:v>
                </c:pt>
                <c:pt idx="260">
                  <c:v>344</c:v>
                </c:pt>
                <c:pt idx="261">
                  <c:v>344</c:v>
                </c:pt>
                <c:pt idx="262">
                  <c:v>345</c:v>
                </c:pt>
                <c:pt idx="263">
                  <c:v>345</c:v>
                </c:pt>
                <c:pt idx="264">
                  <c:v>345</c:v>
                </c:pt>
                <c:pt idx="265">
                  <c:v>345</c:v>
                </c:pt>
                <c:pt idx="266">
                  <c:v>346</c:v>
                </c:pt>
                <c:pt idx="267">
                  <c:v>346</c:v>
                </c:pt>
                <c:pt idx="268">
                  <c:v>346</c:v>
                </c:pt>
                <c:pt idx="269">
                  <c:v>346</c:v>
                </c:pt>
                <c:pt idx="270">
                  <c:v>347</c:v>
                </c:pt>
                <c:pt idx="271">
                  <c:v>347</c:v>
                </c:pt>
                <c:pt idx="272">
                  <c:v>348</c:v>
                </c:pt>
                <c:pt idx="273">
                  <c:v>348</c:v>
                </c:pt>
                <c:pt idx="274">
                  <c:v>348</c:v>
                </c:pt>
                <c:pt idx="275">
                  <c:v>349</c:v>
                </c:pt>
                <c:pt idx="276">
                  <c:v>349</c:v>
                </c:pt>
                <c:pt idx="277">
                  <c:v>348</c:v>
                </c:pt>
                <c:pt idx="278">
                  <c:v>349</c:v>
                </c:pt>
                <c:pt idx="279">
                  <c:v>349</c:v>
                </c:pt>
                <c:pt idx="280">
                  <c:v>349</c:v>
                </c:pt>
                <c:pt idx="281">
                  <c:v>350</c:v>
                </c:pt>
                <c:pt idx="282">
                  <c:v>350</c:v>
                </c:pt>
                <c:pt idx="283">
                  <c:v>350</c:v>
                </c:pt>
                <c:pt idx="284">
                  <c:v>351</c:v>
                </c:pt>
                <c:pt idx="285">
                  <c:v>351</c:v>
                </c:pt>
                <c:pt idx="286">
                  <c:v>350</c:v>
                </c:pt>
                <c:pt idx="287">
                  <c:v>351</c:v>
                </c:pt>
                <c:pt idx="288">
                  <c:v>352</c:v>
                </c:pt>
                <c:pt idx="289">
                  <c:v>351</c:v>
                </c:pt>
                <c:pt idx="290">
                  <c:v>352</c:v>
                </c:pt>
                <c:pt idx="291">
                  <c:v>352</c:v>
                </c:pt>
                <c:pt idx="292">
                  <c:v>352</c:v>
                </c:pt>
                <c:pt idx="293">
                  <c:v>352</c:v>
                </c:pt>
                <c:pt idx="294">
                  <c:v>352</c:v>
                </c:pt>
                <c:pt idx="295">
                  <c:v>353</c:v>
                </c:pt>
                <c:pt idx="296">
                  <c:v>354</c:v>
                </c:pt>
                <c:pt idx="297">
                  <c:v>354</c:v>
                </c:pt>
                <c:pt idx="298">
                  <c:v>354</c:v>
                </c:pt>
                <c:pt idx="299">
                  <c:v>355</c:v>
                </c:pt>
                <c:pt idx="300">
                  <c:v>355</c:v>
                </c:pt>
                <c:pt idx="301">
                  <c:v>354</c:v>
                </c:pt>
                <c:pt idx="302">
                  <c:v>354</c:v>
                </c:pt>
                <c:pt idx="303">
                  <c:v>355</c:v>
                </c:pt>
                <c:pt idx="304">
                  <c:v>356</c:v>
                </c:pt>
                <c:pt idx="305">
                  <c:v>356</c:v>
                </c:pt>
                <c:pt idx="306">
                  <c:v>356</c:v>
                </c:pt>
                <c:pt idx="307">
                  <c:v>357</c:v>
                </c:pt>
                <c:pt idx="308">
                  <c:v>357</c:v>
                </c:pt>
                <c:pt idx="309">
                  <c:v>358</c:v>
                </c:pt>
                <c:pt idx="310">
                  <c:v>358</c:v>
                </c:pt>
                <c:pt idx="311">
                  <c:v>358</c:v>
                </c:pt>
                <c:pt idx="312">
                  <c:v>358</c:v>
                </c:pt>
                <c:pt idx="313">
                  <c:v>358</c:v>
                </c:pt>
                <c:pt idx="314">
                  <c:v>358</c:v>
                </c:pt>
                <c:pt idx="315">
                  <c:v>359</c:v>
                </c:pt>
                <c:pt idx="316">
                  <c:v>359</c:v>
                </c:pt>
                <c:pt idx="317">
                  <c:v>360</c:v>
                </c:pt>
                <c:pt idx="318">
                  <c:v>360</c:v>
                </c:pt>
                <c:pt idx="319">
                  <c:v>360</c:v>
                </c:pt>
                <c:pt idx="320">
                  <c:v>360</c:v>
                </c:pt>
                <c:pt idx="321">
                  <c:v>360</c:v>
                </c:pt>
                <c:pt idx="322">
                  <c:v>360</c:v>
                </c:pt>
                <c:pt idx="323">
                  <c:v>360</c:v>
                </c:pt>
                <c:pt idx="324">
                  <c:v>361</c:v>
                </c:pt>
                <c:pt idx="325">
                  <c:v>361</c:v>
                </c:pt>
                <c:pt idx="326">
                  <c:v>362</c:v>
                </c:pt>
                <c:pt idx="327">
                  <c:v>362</c:v>
                </c:pt>
                <c:pt idx="328">
                  <c:v>362</c:v>
                </c:pt>
                <c:pt idx="329">
                  <c:v>362</c:v>
                </c:pt>
                <c:pt idx="330">
                  <c:v>362</c:v>
                </c:pt>
                <c:pt idx="331">
                  <c:v>363</c:v>
                </c:pt>
                <c:pt idx="332">
                  <c:v>363</c:v>
                </c:pt>
                <c:pt idx="333">
                  <c:v>363</c:v>
                </c:pt>
                <c:pt idx="334">
                  <c:v>363</c:v>
                </c:pt>
                <c:pt idx="335">
                  <c:v>363</c:v>
                </c:pt>
                <c:pt idx="336">
                  <c:v>364</c:v>
                </c:pt>
                <c:pt idx="337">
                  <c:v>364</c:v>
                </c:pt>
                <c:pt idx="338">
                  <c:v>364</c:v>
                </c:pt>
                <c:pt idx="339">
                  <c:v>364</c:v>
                </c:pt>
                <c:pt idx="340">
                  <c:v>365</c:v>
                </c:pt>
                <c:pt idx="341">
                  <c:v>365</c:v>
                </c:pt>
                <c:pt idx="342">
                  <c:v>365</c:v>
                </c:pt>
                <c:pt idx="343">
                  <c:v>365</c:v>
                </c:pt>
                <c:pt idx="344">
                  <c:v>365</c:v>
                </c:pt>
                <c:pt idx="345">
                  <c:v>366</c:v>
                </c:pt>
                <c:pt idx="346">
                  <c:v>366</c:v>
                </c:pt>
                <c:pt idx="347">
                  <c:v>366</c:v>
                </c:pt>
                <c:pt idx="348">
                  <c:v>367</c:v>
                </c:pt>
                <c:pt idx="349">
                  <c:v>367</c:v>
                </c:pt>
                <c:pt idx="350">
                  <c:v>367</c:v>
                </c:pt>
                <c:pt idx="351">
                  <c:v>367</c:v>
                </c:pt>
                <c:pt idx="352">
                  <c:v>367</c:v>
                </c:pt>
                <c:pt idx="353">
                  <c:v>368</c:v>
                </c:pt>
                <c:pt idx="354">
                  <c:v>368</c:v>
                </c:pt>
                <c:pt idx="355">
                  <c:v>369</c:v>
                </c:pt>
                <c:pt idx="356">
                  <c:v>369</c:v>
                </c:pt>
                <c:pt idx="357">
                  <c:v>369</c:v>
                </c:pt>
                <c:pt idx="358">
                  <c:v>369</c:v>
                </c:pt>
                <c:pt idx="359">
                  <c:v>370</c:v>
                </c:pt>
                <c:pt idx="360">
                  <c:v>370</c:v>
                </c:pt>
                <c:pt idx="361">
                  <c:v>370</c:v>
                </c:pt>
                <c:pt idx="362">
                  <c:v>371</c:v>
                </c:pt>
                <c:pt idx="363">
                  <c:v>371</c:v>
                </c:pt>
                <c:pt idx="364">
                  <c:v>371</c:v>
                </c:pt>
                <c:pt idx="365">
                  <c:v>371</c:v>
                </c:pt>
                <c:pt idx="366">
                  <c:v>372</c:v>
                </c:pt>
                <c:pt idx="367">
                  <c:v>372</c:v>
                </c:pt>
                <c:pt idx="368">
                  <c:v>372</c:v>
                </c:pt>
                <c:pt idx="369">
                  <c:v>372</c:v>
                </c:pt>
                <c:pt idx="370">
                  <c:v>372</c:v>
                </c:pt>
                <c:pt idx="371">
                  <c:v>372</c:v>
                </c:pt>
                <c:pt idx="372">
                  <c:v>372</c:v>
                </c:pt>
                <c:pt idx="373">
                  <c:v>373</c:v>
                </c:pt>
                <c:pt idx="374">
                  <c:v>373</c:v>
                </c:pt>
                <c:pt idx="375">
                  <c:v>373</c:v>
                </c:pt>
                <c:pt idx="376">
                  <c:v>373</c:v>
                </c:pt>
                <c:pt idx="377">
                  <c:v>374</c:v>
                </c:pt>
                <c:pt idx="378">
                  <c:v>374</c:v>
                </c:pt>
                <c:pt idx="379">
                  <c:v>374</c:v>
                </c:pt>
                <c:pt idx="380">
                  <c:v>374</c:v>
                </c:pt>
                <c:pt idx="381">
                  <c:v>374</c:v>
                </c:pt>
                <c:pt idx="382">
                  <c:v>374</c:v>
                </c:pt>
                <c:pt idx="383">
                  <c:v>374</c:v>
                </c:pt>
                <c:pt idx="384">
                  <c:v>374</c:v>
                </c:pt>
                <c:pt idx="385">
                  <c:v>375</c:v>
                </c:pt>
                <c:pt idx="386">
                  <c:v>375</c:v>
                </c:pt>
                <c:pt idx="387">
                  <c:v>375</c:v>
                </c:pt>
                <c:pt idx="388">
                  <c:v>375</c:v>
                </c:pt>
                <c:pt idx="389">
                  <c:v>376</c:v>
                </c:pt>
                <c:pt idx="390">
                  <c:v>376</c:v>
                </c:pt>
                <c:pt idx="391">
                  <c:v>376</c:v>
                </c:pt>
                <c:pt idx="392">
                  <c:v>376</c:v>
                </c:pt>
                <c:pt idx="393">
                  <c:v>376</c:v>
                </c:pt>
                <c:pt idx="394">
                  <c:v>376</c:v>
                </c:pt>
                <c:pt idx="395">
                  <c:v>376</c:v>
                </c:pt>
                <c:pt idx="396">
                  <c:v>377</c:v>
                </c:pt>
                <c:pt idx="397">
                  <c:v>377</c:v>
                </c:pt>
                <c:pt idx="398">
                  <c:v>377</c:v>
                </c:pt>
                <c:pt idx="399">
                  <c:v>377</c:v>
                </c:pt>
                <c:pt idx="400">
                  <c:v>377</c:v>
                </c:pt>
                <c:pt idx="401">
                  <c:v>377</c:v>
                </c:pt>
                <c:pt idx="402">
                  <c:v>378</c:v>
                </c:pt>
                <c:pt idx="403">
                  <c:v>378</c:v>
                </c:pt>
                <c:pt idx="404">
                  <c:v>378</c:v>
                </c:pt>
                <c:pt idx="405">
                  <c:v>379</c:v>
                </c:pt>
                <c:pt idx="406">
                  <c:v>378</c:v>
                </c:pt>
                <c:pt idx="407">
                  <c:v>378</c:v>
                </c:pt>
                <c:pt idx="408">
                  <c:v>379</c:v>
                </c:pt>
                <c:pt idx="409">
                  <c:v>379</c:v>
                </c:pt>
                <c:pt idx="410">
                  <c:v>379</c:v>
                </c:pt>
                <c:pt idx="411">
                  <c:v>379</c:v>
                </c:pt>
                <c:pt idx="412">
                  <c:v>380</c:v>
                </c:pt>
                <c:pt idx="413">
                  <c:v>380</c:v>
                </c:pt>
                <c:pt idx="414">
                  <c:v>380</c:v>
                </c:pt>
                <c:pt idx="415">
                  <c:v>380</c:v>
                </c:pt>
                <c:pt idx="416">
                  <c:v>380</c:v>
                </c:pt>
                <c:pt idx="417">
                  <c:v>380</c:v>
                </c:pt>
                <c:pt idx="418">
                  <c:v>381</c:v>
                </c:pt>
                <c:pt idx="419">
                  <c:v>381</c:v>
                </c:pt>
                <c:pt idx="420">
                  <c:v>381</c:v>
                </c:pt>
                <c:pt idx="421">
                  <c:v>382</c:v>
                </c:pt>
                <c:pt idx="422">
                  <c:v>383</c:v>
                </c:pt>
                <c:pt idx="423">
                  <c:v>384</c:v>
                </c:pt>
                <c:pt idx="424">
                  <c:v>384</c:v>
                </c:pt>
                <c:pt idx="425">
                  <c:v>384</c:v>
                </c:pt>
                <c:pt idx="426">
                  <c:v>384</c:v>
                </c:pt>
                <c:pt idx="427">
                  <c:v>385</c:v>
                </c:pt>
                <c:pt idx="428">
                  <c:v>385</c:v>
                </c:pt>
                <c:pt idx="429">
                  <c:v>385</c:v>
                </c:pt>
                <c:pt idx="430">
                  <c:v>385</c:v>
                </c:pt>
                <c:pt idx="431">
                  <c:v>386</c:v>
                </c:pt>
                <c:pt idx="432">
                  <c:v>385</c:v>
                </c:pt>
                <c:pt idx="433">
                  <c:v>386</c:v>
                </c:pt>
                <c:pt idx="434">
                  <c:v>386</c:v>
                </c:pt>
                <c:pt idx="435">
                  <c:v>387</c:v>
                </c:pt>
                <c:pt idx="436">
                  <c:v>386</c:v>
                </c:pt>
                <c:pt idx="437">
                  <c:v>386</c:v>
                </c:pt>
                <c:pt idx="438">
                  <c:v>387</c:v>
                </c:pt>
                <c:pt idx="439">
                  <c:v>387</c:v>
                </c:pt>
                <c:pt idx="440">
                  <c:v>388</c:v>
                </c:pt>
                <c:pt idx="441">
                  <c:v>388</c:v>
                </c:pt>
                <c:pt idx="442">
                  <c:v>388</c:v>
                </c:pt>
                <c:pt idx="443">
                  <c:v>388</c:v>
                </c:pt>
                <c:pt idx="444">
                  <c:v>389</c:v>
                </c:pt>
                <c:pt idx="445">
                  <c:v>389</c:v>
                </c:pt>
                <c:pt idx="446">
                  <c:v>389</c:v>
                </c:pt>
                <c:pt idx="447">
                  <c:v>389</c:v>
                </c:pt>
                <c:pt idx="448">
                  <c:v>389</c:v>
                </c:pt>
                <c:pt idx="449">
                  <c:v>389</c:v>
                </c:pt>
                <c:pt idx="450">
                  <c:v>390</c:v>
                </c:pt>
                <c:pt idx="451">
                  <c:v>390</c:v>
                </c:pt>
                <c:pt idx="452">
                  <c:v>391</c:v>
                </c:pt>
                <c:pt idx="453">
                  <c:v>391</c:v>
                </c:pt>
                <c:pt idx="454">
                  <c:v>391</c:v>
                </c:pt>
                <c:pt idx="455">
                  <c:v>391</c:v>
                </c:pt>
                <c:pt idx="456">
                  <c:v>391</c:v>
                </c:pt>
                <c:pt idx="457">
                  <c:v>391</c:v>
                </c:pt>
                <c:pt idx="458">
                  <c:v>391</c:v>
                </c:pt>
                <c:pt idx="459">
                  <c:v>391</c:v>
                </c:pt>
                <c:pt idx="460">
                  <c:v>391</c:v>
                </c:pt>
                <c:pt idx="461">
                  <c:v>391</c:v>
                </c:pt>
                <c:pt idx="462">
                  <c:v>390</c:v>
                </c:pt>
                <c:pt idx="463">
                  <c:v>389</c:v>
                </c:pt>
                <c:pt idx="464">
                  <c:v>389</c:v>
                </c:pt>
                <c:pt idx="465">
                  <c:v>389</c:v>
                </c:pt>
                <c:pt idx="466">
                  <c:v>389</c:v>
                </c:pt>
                <c:pt idx="467">
                  <c:v>388</c:v>
                </c:pt>
                <c:pt idx="468">
                  <c:v>388</c:v>
                </c:pt>
                <c:pt idx="469">
                  <c:v>388</c:v>
                </c:pt>
                <c:pt idx="470">
                  <c:v>388</c:v>
                </c:pt>
                <c:pt idx="471">
                  <c:v>387</c:v>
                </c:pt>
                <c:pt idx="472">
                  <c:v>387</c:v>
                </c:pt>
                <c:pt idx="473">
                  <c:v>386</c:v>
                </c:pt>
                <c:pt idx="474">
                  <c:v>386</c:v>
                </c:pt>
                <c:pt idx="475">
                  <c:v>385</c:v>
                </c:pt>
                <c:pt idx="476">
                  <c:v>385</c:v>
                </c:pt>
                <c:pt idx="477">
                  <c:v>385</c:v>
                </c:pt>
                <c:pt idx="478">
                  <c:v>385</c:v>
                </c:pt>
                <c:pt idx="479">
                  <c:v>385</c:v>
                </c:pt>
                <c:pt idx="480">
                  <c:v>385</c:v>
                </c:pt>
                <c:pt idx="481">
                  <c:v>384</c:v>
                </c:pt>
                <c:pt idx="482">
                  <c:v>384</c:v>
                </c:pt>
                <c:pt idx="483">
                  <c:v>384</c:v>
                </c:pt>
                <c:pt idx="484">
                  <c:v>383</c:v>
                </c:pt>
                <c:pt idx="485">
                  <c:v>383</c:v>
                </c:pt>
                <c:pt idx="486">
                  <c:v>383</c:v>
                </c:pt>
                <c:pt idx="487">
                  <c:v>382</c:v>
                </c:pt>
                <c:pt idx="488">
                  <c:v>381</c:v>
                </c:pt>
                <c:pt idx="489">
                  <c:v>381</c:v>
                </c:pt>
                <c:pt idx="490">
                  <c:v>398</c:v>
                </c:pt>
                <c:pt idx="491">
                  <c:v>385</c:v>
                </c:pt>
                <c:pt idx="492">
                  <c:v/>
                </c:pt>
                <c:pt idx="493">
                  <c:v/>
                </c:pt>
                <c:pt idx="494">
                  <c:v/>
                </c:pt>
                <c:pt idx="495">
                  <c:v/>
                </c:pt>
                <c:pt idx="496">
                  <c:v/>
                </c:pt>
                <c:pt idx="497">
                  <c:v/>
                </c:pt>
                <c:pt idx="498">
                  <c:v/>
                </c:pt>
                <c:pt idx="499">
                  <c:v/>
                </c:pt>
                <c:pt idx="500">
                  <c:v/>
                </c:pt>
                <c:pt idx="501">
                  <c:v/>
                </c:pt>
                <c:pt idx="502">
                  <c:v/>
                </c:pt>
                <c:pt idx="503">
                  <c:v/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ex5_D50_heatTemp2</c:v>
                </c:pt>
              </c:strCache>
            </c:strRef>
          </c:tx>
          <c:marker>
            <c:symbol val="none"/>
            <c:size val="7"/>
          </c:marker>
          <c:val>
            <c:numRef>
              <c:f>Sheet1!$C$2:$C$504</c:f>
              <c:numCache>
                <c:formatCode>General</c:formatCode>
                <c:ptCount val="504"/>
                <c:pt idx="0">
                  <c:v>301</c:v>
                </c:pt>
                <c:pt idx="1">
                  <c:v>303</c:v>
                </c:pt>
                <c:pt idx="2">
                  <c:v>304</c:v>
                </c:pt>
                <c:pt idx="3">
                  <c:v>305</c:v>
                </c:pt>
                <c:pt idx="4">
                  <c:v>305</c:v>
                </c:pt>
                <c:pt idx="5">
                  <c:v>305</c:v>
                </c:pt>
                <c:pt idx="6">
                  <c:v>306</c:v>
                </c:pt>
                <c:pt idx="7">
                  <c:v>306</c:v>
                </c:pt>
                <c:pt idx="8">
                  <c:v>306</c:v>
                </c:pt>
                <c:pt idx="9">
                  <c:v>307</c:v>
                </c:pt>
                <c:pt idx="10">
                  <c:v>307</c:v>
                </c:pt>
                <c:pt idx="11">
                  <c:v>308</c:v>
                </c:pt>
                <c:pt idx="12">
                  <c:v>308</c:v>
                </c:pt>
                <c:pt idx="13">
                  <c:v>308</c:v>
                </c:pt>
                <c:pt idx="14">
                  <c:v>309</c:v>
                </c:pt>
                <c:pt idx="15">
                  <c:v>309</c:v>
                </c:pt>
                <c:pt idx="16">
                  <c:v>310</c:v>
                </c:pt>
                <c:pt idx="17">
                  <c:v>310</c:v>
                </c:pt>
                <c:pt idx="18">
                  <c:v>310</c:v>
                </c:pt>
                <c:pt idx="19">
                  <c:v>310</c:v>
                </c:pt>
                <c:pt idx="20">
                  <c:v>311</c:v>
                </c:pt>
                <c:pt idx="21">
                  <c:v>311</c:v>
                </c:pt>
                <c:pt idx="22">
                  <c:v>311</c:v>
                </c:pt>
                <c:pt idx="23">
                  <c:v>311</c:v>
                </c:pt>
                <c:pt idx="24">
                  <c:v>312</c:v>
                </c:pt>
                <c:pt idx="25">
                  <c:v>312</c:v>
                </c:pt>
                <c:pt idx="26">
                  <c:v>312</c:v>
                </c:pt>
                <c:pt idx="27">
                  <c:v>313</c:v>
                </c:pt>
                <c:pt idx="28">
                  <c:v>314</c:v>
                </c:pt>
                <c:pt idx="29">
                  <c:v>314</c:v>
                </c:pt>
                <c:pt idx="30">
                  <c:v>314</c:v>
                </c:pt>
                <c:pt idx="31">
                  <c:v>314</c:v>
                </c:pt>
                <c:pt idx="32">
                  <c:v>315</c:v>
                </c:pt>
                <c:pt idx="33">
                  <c:v>315</c:v>
                </c:pt>
                <c:pt idx="34">
                  <c:v>316</c:v>
                </c:pt>
                <c:pt idx="35">
                  <c:v>316</c:v>
                </c:pt>
                <c:pt idx="36">
                  <c:v>316</c:v>
                </c:pt>
                <c:pt idx="37">
                  <c:v>316</c:v>
                </c:pt>
                <c:pt idx="38">
                  <c:v>317</c:v>
                </c:pt>
                <c:pt idx="39">
                  <c:v>317</c:v>
                </c:pt>
                <c:pt idx="40">
                  <c:v>318</c:v>
                </c:pt>
                <c:pt idx="41">
                  <c:v>318</c:v>
                </c:pt>
                <c:pt idx="42">
                  <c:v>318</c:v>
                </c:pt>
                <c:pt idx="43">
                  <c:v>318</c:v>
                </c:pt>
                <c:pt idx="44">
                  <c:v>318</c:v>
                </c:pt>
                <c:pt idx="45">
                  <c:v>319</c:v>
                </c:pt>
                <c:pt idx="46">
                  <c:v>319</c:v>
                </c:pt>
                <c:pt idx="47">
                  <c:v>319</c:v>
                </c:pt>
                <c:pt idx="48">
                  <c:v>319</c:v>
                </c:pt>
                <c:pt idx="49">
                  <c:v>320</c:v>
                </c:pt>
                <c:pt idx="50">
                  <c:v>320</c:v>
                </c:pt>
                <c:pt idx="51">
                  <c:v>320</c:v>
                </c:pt>
                <c:pt idx="52">
                  <c:v>320</c:v>
                </c:pt>
                <c:pt idx="53">
                  <c:v>320</c:v>
                </c:pt>
                <c:pt idx="54">
                  <c:v>320</c:v>
                </c:pt>
                <c:pt idx="55">
                  <c:v>320</c:v>
                </c:pt>
                <c:pt idx="56">
                  <c:v>321</c:v>
                </c:pt>
                <c:pt idx="57">
                  <c:v>322</c:v>
                </c:pt>
                <c:pt idx="58">
                  <c:v>321</c:v>
                </c:pt>
                <c:pt idx="59">
                  <c:v>322</c:v>
                </c:pt>
                <c:pt idx="60">
                  <c:v>322</c:v>
                </c:pt>
                <c:pt idx="61">
                  <c:v>322</c:v>
                </c:pt>
                <c:pt idx="62">
                  <c:v>323</c:v>
                </c:pt>
                <c:pt idx="63">
                  <c:v>322</c:v>
                </c:pt>
                <c:pt idx="64">
                  <c:v>323</c:v>
                </c:pt>
                <c:pt idx="65">
                  <c:v>323</c:v>
                </c:pt>
                <c:pt idx="66">
                  <c:v>324</c:v>
                </c:pt>
                <c:pt idx="67">
                  <c:v>324</c:v>
                </c:pt>
                <c:pt idx="68">
                  <c:v>324</c:v>
                </c:pt>
                <c:pt idx="69">
                  <c:v>324</c:v>
                </c:pt>
                <c:pt idx="70">
                  <c:v>324</c:v>
                </c:pt>
                <c:pt idx="71">
                  <c:v>325</c:v>
                </c:pt>
                <c:pt idx="72">
                  <c:v>325</c:v>
                </c:pt>
                <c:pt idx="73">
                  <c:v>325</c:v>
                </c:pt>
                <c:pt idx="74">
                  <c:v>325</c:v>
                </c:pt>
                <c:pt idx="75">
                  <c:v>326</c:v>
                </c:pt>
                <c:pt idx="76">
                  <c:v>326</c:v>
                </c:pt>
                <c:pt idx="77">
                  <c:v>326</c:v>
                </c:pt>
                <c:pt idx="78">
                  <c:v>327</c:v>
                </c:pt>
                <c:pt idx="79">
                  <c:v>327</c:v>
                </c:pt>
                <c:pt idx="80">
                  <c:v>327</c:v>
                </c:pt>
                <c:pt idx="81">
                  <c:v>328</c:v>
                </c:pt>
                <c:pt idx="82">
                  <c:v>328</c:v>
                </c:pt>
                <c:pt idx="83">
                  <c:v>328</c:v>
                </c:pt>
                <c:pt idx="84">
                  <c:v>329</c:v>
                </c:pt>
                <c:pt idx="85">
                  <c:v>329</c:v>
                </c:pt>
                <c:pt idx="86">
                  <c:v>329</c:v>
                </c:pt>
                <c:pt idx="87">
                  <c:v>329</c:v>
                </c:pt>
                <c:pt idx="88">
                  <c:v>330</c:v>
                </c:pt>
                <c:pt idx="89">
                  <c:v>330</c:v>
                </c:pt>
                <c:pt idx="90">
                  <c:v>330</c:v>
                </c:pt>
                <c:pt idx="91">
                  <c:v>331</c:v>
                </c:pt>
                <c:pt idx="92">
                  <c:v>331</c:v>
                </c:pt>
                <c:pt idx="93">
                  <c:v>331</c:v>
                </c:pt>
                <c:pt idx="94">
                  <c:v>331</c:v>
                </c:pt>
                <c:pt idx="95">
                  <c:v>333</c:v>
                </c:pt>
                <c:pt idx="96">
                  <c:v>333</c:v>
                </c:pt>
                <c:pt idx="97">
                  <c:v>333</c:v>
                </c:pt>
                <c:pt idx="98">
                  <c:v>333</c:v>
                </c:pt>
                <c:pt idx="99">
                  <c:v>333</c:v>
                </c:pt>
                <c:pt idx="100">
                  <c:v>333</c:v>
                </c:pt>
                <c:pt idx="101">
                  <c:v>334</c:v>
                </c:pt>
                <c:pt idx="102">
                  <c:v>334</c:v>
                </c:pt>
                <c:pt idx="103">
                  <c:v>334</c:v>
                </c:pt>
                <c:pt idx="104">
                  <c:v>334</c:v>
                </c:pt>
                <c:pt idx="105">
                  <c:v>335</c:v>
                </c:pt>
                <c:pt idx="106">
                  <c:v>335</c:v>
                </c:pt>
                <c:pt idx="107">
                  <c:v>335</c:v>
                </c:pt>
                <c:pt idx="108">
                  <c:v>335</c:v>
                </c:pt>
                <c:pt idx="109">
                  <c:v>336</c:v>
                </c:pt>
                <c:pt idx="110">
                  <c:v>336</c:v>
                </c:pt>
                <c:pt idx="111">
                  <c:v>336</c:v>
                </c:pt>
                <c:pt idx="112">
                  <c:v>337</c:v>
                </c:pt>
                <c:pt idx="113">
                  <c:v>337</c:v>
                </c:pt>
                <c:pt idx="114">
                  <c:v>337</c:v>
                </c:pt>
                <c:pt idx="115">
                  <c:v>337</c:v>
                </c:pt>
                <c:pt idx="116">
                  <c:v>338</c:v>
                </c:pt>
                <c:pt idx="117">
                  <c:v>338</c:v>
                </c:pt>
                <c:pt idx="118">
                  <c:v>338</c:v>
                </c:pt>
                <c:pt idx="119">
                  <c:v>339</c:v>
                </c:pt>
                <c:pt idx="120">
                  <c:v>340</c:v>
                </c:pt>
                <c:pt idx="121">
                  <c:v>340</c:v>
                </c:pt>
                <c:pt idx="122">
                  <c:v>340</c:v>
                </c:pt>
                <c:pt idx="123">
                  <c:v>340</c:v>
                </c:pt>
                <c:pt idx="124">
                  <c:v>340</c:v>
                </c:pt>
                <c:pt idx="125">
                  <c:v>340</c:v>
                </c:pt>
                <c:pt idx="126">
                  <c:v>341</c:v>
                </c:pt>
                <c:pt idx="127">
                  <c:v>341</c:v>
                </c:pt>
                <c:pt idx="128">
                  <c:v>342</c:v>
                </c:pt>
                <c:pt idx="129">
                  <c:v>343</c:v>
                </c:pt>
                <c:pt idx="130">
                  <c:v>343</c:v>
                </c:pt>
                <c:pt idx="131">
                  <c:v>343</c:v>
                </c:pt>
                <c:pt idx="132">
                  <c:v>344</c:v>
                </c:pt>
                <c:pt idx="133">
                  <c:v>344</c:v>
                </c:pt>
                <c:pt idx="134">
                  <c:v>344</c:v>
                </c:pt>
                <c:pt idx="135">
                  <c:v>345</c:v>
                </c:pt>
                <c:pt idx="136">
                  <c:v>345</c:v>
                </c:pt>
                <c:pt idx="137">
                  <c:v>345</c:v>
                </c:pt>
                <c:pt idx="138">
                  <c:v>346</c:v>
                </c:pt>
                <c:pt idx="139">
                  <c:v>346</c:v>
                </c:pt>
                <c:pt idx="140">
                  <c:v>346</c:v>
                </c:pt>
                <c:pt idx="141">
                  <c:v>346</c:v>
                </c:pt>
                <c:pt idx="142">
                  <c:v>346</c:v>
                </c:pt>
                <c:pt idx="143">
                  <c:v>347</c:v>
                </c:pt>
                <c:pt idx="144">
                  <c:v>348</c:v>
                </c:pt>
                <c:pt idx="145">
                  <c:v>348</c:v>
                </c:pt>
                <c:pt idx="146">
                  <c:v>348</c:v>
                </c:pt>
                <c:pt idx="147">
                  <c:v>348</c:v>
                </c:pt>
                <c:pt idx="148">
                  <c:v>348</c:v>
                </c:pt>
                <c:pt idx="149">
                  <c:v>349</c:v>
                </c:pt>
                <c:pt idx="150">
                  <c:v>350</c:v>
                </c:pt>
                <c:pt idx="151">
                  <c:v>350</c:v>
                </c:pt>
                <c:pt idx="152">
                  <c:v>350</c:v>
                </c:pt>
                <c:pt idx="153">
                  <c:v>350</c:v>
                </c:pt>
                <c:pt idx="154">
                  <c:v>350</c:v>
                </c:pt>
                <c:pt idx="155">
                  <c:v>351</c:v>
                </c:pt>
                <c:pt idx="156">
                  <c:v>351</c:v>
                </c:pt>
                <c:pt idx="157">
                  <c:v>352</c:v>
                </c:pt>
                <c:pt idx="158">
                  <c:v>352</c:v>
                </c:pt>
                <c:pt idx="159">
                  <c:v>352</c:v>
                </c:pt>
                <c:pt idx="160">
                  <c:v>353</c:v>
                </c:pt>
                <c:pt idx="161">
                  <c:v>354</c:v>
                </c:pt>
                <c:pt idx="162">
                  <c:v>354</c:v>
                </c:pt>
                <c:pt idx="163">
                  <c:v>354</c:v>
                </c:pt>
                <c:pt idx="164">
                  <c:v>355</c:v>
                </c:pt>
                <c:pt idx="165">
                  <c:v>355</c:v>
                </c:pt>
                <c:pt idx="166">
                  <c:v>355</c:v>
                </c:pt>
                <c:pt idx="167">
                  <c:v>355</c:v>
                </c:pt>
                <c:pt idx="168">
                  <c:v>356</c:v>
                </c:pt>
                <c:pt idx="169">
                  <c:v>356</c:v>
                </c:pt>
                <c:pt idx="170">
                  <c:v>357</c:v>
                </c:pt>
                <c:pt idx="171">
                  <c:v>357</c:v>
                </c:pt>
                <c:pt idx="172">
                  <c:v>357</c:v>
                </c:pt>
                <c:pt idx="173">
                  <c:v>357</c:v>
                </c:pt>
                <c:pt idx="174">
                  <c:v>357</c:v>
                </c:pt>
                <c:pt idx="175">
                  <c:v>358</c:v>
                </c:pt>
                <c:pt idx="176">
                  <c:v>358</c:v>
                </c:pt>
                <c:pt idx="177">
                  <c:v>359</c:v>
                </c:pt>
                <c:pt idx="178">
                  <c:v>359</c:v>
                </c:pt>
                <c:pt idx="179">
                  <c:v>359</c:v>
                </c:pt>
                <c:pt idx="180">
                  <c:v>360</c:v>
                </c:pt>
                <c:pt idx="181">
                  <c:v>360</c:v>
                </c:pt>
                <c:pt idx="182">
                  <c:v>361</c:v>
                </c:pt>
                <c:pt idx="183">
                  <c:v>361</c:v>
                </c:pt>
                <c:pt idx="184">
                  <c:v>362</c:v>
                </c:pt>
                <c:pt idx="185">
                  <c:v>362</c:v>
                </c:pt>
                <c:pt idx="186">
                  <c:v>362</c:v>
                </c:pt>
                <c:pt idx="187">
                  <c:v>363</c:v>
                </c:pt>
                <c:pt idx="188">
                  <c:v>363</c:v>
                </c:pt>
                <c:pt idx="189">
                  <c:v>363</c:v>
                </c:pt>
                <c:pt idx="190">
                  <c:v>363</c:v>
                </c:pt>
                <c:pt idx="191">
                  <c:v>363</c:v>
                </c:pt>
                <c:pt idx="192">
                  <c:v>363</c:v>
                </c:pt>
                <c:pt idx="193">
                  <c:v>364</c:v>
                </c:pt>
                <c:pt idx="194">
                  <c:v>365</c:v>
                </c:pt>
                <c:pt idx="195">
                  <c:v>365</c:v>
                </c:pt>
                <c:pt idx="196">
                  <c:v>365</c:v>
                </c:pt>
                <c:pt idx="197">
                  <c:v>366</c:v>
                </c:pt>
                <c:pt idx="198">
                  <c:v>366</c:v>
                </c:pt>
                <c:pt idx="199">
                  <c:v>366</c:v>
                </c:pt>
                <c:pt idx="200">
                  <c:v>367</c:v>
                </c:pt>
                <c:pt idx="201">
                  <c:v>367</c:v>
                </c:pt>
                <c:pt idx="202">
                  <c:v>367</c:v>
                </c:pt>
                <c:pt idx="203">
                  <c:v>368</c:v>
                </c:pt>
                <c:pt idx="204">
                  <c:v>369</c:v>
                </c:pt>
                <c:pt idx="205">
                  <c:v>369</c:v>
                </c:pt>
                <c:pt idx="206">
                  <c:v>369</c:v>
                </c:pt>
                <c:pt idx="207">
                  <c:v>369</c:v>
                </c:pt>
                <c:pt idx="208">
                  <c:v>370</c:v>
                </c:pt>
                <c:pt idx="209">
                  <c:v>370</c:v>
                </c:pt>
                <c:pt idx="210">
                  <c:v>370</c:v>
                </c:pt>
                <c:pt idx="211">
                  <c:v>371</c:v>
                </c:pt>
                <c:pt idx="212">
                  <c:v>371</c:v>
                </c:pt>
                <c:pt idx="213">
                  <c:v>371</c:v>
                </c:pt>
                <c:pt idx="214">
                  <c:v>371</c:v>
                </c:pt>
                <c:pt idx="215">
                  <c:v>372</c:v>
                </c:pt>
                <c:pt idx="216">
                  <c:v>372</c:v>
                </c:pt>
                <c:pt idx="217">
                  <c:v>372</c:v>
                </c:pt>
                <c:pt idx="218">
                  <c:v>373</c:v>
                </c:pt>
                <c:pt idx="219">
                  <c:v>373</c:v>
                </c:pt>
                <c:pt idx="220">
                  <c:v>373</c:v>
                </c:pt>
                <c:pt idx="221">
                  <c:v>373</c:v>
                </c:pt>
                <c:pt idx="222">
                  <c:v>374</c:v>
                </c:pt>
                <c:pt idx="223">
                  <c:v>374</c:v>
                </c:pt>
                <c:pt idx="224">
                  <c:v>374</c:v>
                </c:pt>
                <c:pt idx="225">
                  <c:v>374</c:v>
                </c:pt>
                <c:pt idx="226">
                  <c:v>375</c:v>
                </c:pt>
                <c:pt idx="227">
                  <c:v>375</c:v>
                </c:pt>
                <c:pt idx="228">
                  <c:v>375</c:v>
                </c:pt>
                <c:pt idx="229">
                  <c:v>375</c:v>
                </c:pt>
                <c:pt idx="230">
                  <c:v>376</c:v>
                </c:pt>
                <c:pt idx="231">
                  <c:v>376</c:v>
                </c:pt>
                <c:pt idx="232">
                  <c:v>376</c:v>
                </c:pt>
                <c:pt idx="233">
                  <c:v>376</c:v>
                </c:pt>
                <c:pt idx="234">
                  <c:v>377</c:v>
                </c:pt>
                <c:pt idx="235">
                  <c:v>377</c:v>
                </c:pt>
                <c:pt idx="236">
                  <c:v>377</c:v>
                </c:pt>
                <c:pt idx="237">
                  <c:v>377</c:v>
                </c:pt>
                <c:pt idx="238">
                  <c:v>378</c:v>
                </c:pt>
                <c:pt idx="239">
                  <c:v>378</c:v>
                </c:pt>
                <c:pt idx="240">
                  <c:v>379</c:v>
                </c:pt>
                <c:pt idx="241">
                  <c:v>379</c:v>
                </c:pt>
                <c:pt idx="242">
                  <c:v>380</c:v>
                </c:pt>
                <c:pt idx="243">
                  <c:v>380</c:v>
                </c:pt>
                <c:pt idx="244">
                  <c:v>380</c:v>
                </c:pt>
                <c:pt idx="245">
                  <c:v>381</c:v>
                </c:pt>
                <c:pt idx="246">
                  <c:v>381</c:v>
                </c:pt>
                <c:pt idx="247">
                  <c:v>381</c:v>
                </c:pt>
                <c:pt idx="248">
                  <c:v>382</c:v>
                </c:pt>
                <c:pt idx="249">
                  <c:v>383</c:v>
                </c:pt>
                <c:pt idx="250">
                  <c:v>383</c:v>
                </c:pt>
                <c:pt idx="251">
                  <c:v>384</c:v>
                </c:pt>
                <c:pt idx="252">
                  <c:v>384</c:v>
                </c:pt>
                <c:pt idx="253">
                  <c:v>385</c:v>
                </c:pt>
                <c:pt idx="254">
                  <c:v>385</c:v>
                </c:pt>
                <c:pt idx="255">
                  <c:v>385</c:v>
                </c:pt>
                <c:pt idx="256">
                  <c:v>385</c:v>
                </c:pt>
                <c:pt idx="257">
                  <c:v>385</c:v>
                </c:pt>
                <c:pt idx="258">
                  <c:v>386</c:v>
                </c:pt>
                <c:pt idx="259">
                  <c:v>386</c:v>
                </c:pt>
                <c:pt idx="260">
                  <c:v>387</c:v>
                </c:pt>
                <c:pt idx="261">
                  <c:v>387</c:v>
                </c:pt>
                <c:pt idx="262">
                  <c:v>388</c:v>
                </c:pt>
                <c:pt idx="263">
                  <c:v>388</c:v>
                </c:pt>
                <c:pt idx="264">
                  <c:v>388</c:v>
                </c:pt>
                <c:pt idx="265">
                  <c:v>388</c:v>
                </c:pt>
                <c:pt idx="266">
                  <c:v>389</c:v>
                </c:pt>
                <c:pt idx="267">
                  <c:v>389</c:v>
                </c:pt>
                <c:pt idx="268">
                  <c:v>389</c:v>
                </c:pt>
                <c:pt idx="269">
                  <c:v>389</c:v>
                </c:pt>
                <c:pt idx="270">
                  <c:v>390</c:v>
                </c:pt>
                <c:pt idx="271">
                  <c:v>390</c:v>
                </c:pt>
                <c:pt idx="272">
                  <c:v>391</c:v>
                </c:pt>
                <c:pt idx="273">
                  <c:v>391</c:v>
                </c:pt>
                <c:pt idx="274">
                  <c:v>391</c:v>
                </c:pt>
                <c:pt idx="275">
                  <c:v>392</c:v>
                </c:pt>
                <c:pt idx="276">
                  <c:v>392</c:v>
                </c:pt>
                <c:pt idx="277">
                  <c:v>392</c:v>
                </c:pt>
                <c:pt idx="278">
                  <c:v>392</c:v>
                </c:pt>
                <c:pt idx="279">
                  <c:v>392</c:v>
                </c:pt>
                <c:pt idx="280">
                  <c:v>393</c:v>
                </c:pt>
                <c:pt idx="281">
                  <c:v>393</c:v>
                </c:pt>
                <c:pt idx="282">
                  <c:v>393</c:v>
                </c:pt>
                <c:pt idx="283">
                  <c:v>393</c:v>
                </c:pt>
                <c:pt idx="284">
                  <c:v>393</c:v>
                </c:pt>
                <c:pt idx="285">
                  <c:v>394</c:v>
                </c:pt>
                <c:pt idx="286">
                  <c:v>394</c:v>
                </c:pt>
                <c:pt idx="287">
                  <c:v>394</c:v>
                </c:pt>
                <c:pt idx="288">
                  <c:v>393</c:v>
                </c:pt>
                <c:pt idx="289">
                  <c:v>393</c:v>
                </c:pt>
                <c:pt idx="290">
                  <c:v>393</c:v>
                </c:pt>
                <c:pt idx="291">
                  <c:v>393</c:v>
                </c:pt>
                <c:pt idx="292">
                  <c:v>393</c:v>
                </c:pt>
                <c:pt idx="293">
                  <c:v>392</c:v>
                </c:pt>
                <c:pt idx="294">
                  <c:v>392</c:v>
                </c:pt>
                <c:pt idx="295">
                  <c:v>392</c:v>
                </c:pt>
                <c:pt idx="296">
                  <c:v>393</c:v>
                </c:pt>
                <c:pt idx="297">
                  <c:v>392</c:v>
                </c:pt>
                <c:pt idx="298">
                  <c:v>392</c:v>
                </c:pt>
                <c:pt idx="299">
                  <c:v>392</c:v>
                </c:pt>
                <c:pt idx="300">
                  <c:v>392</c:v>
                </c:pt>
                <c:pt idx="301">
                  <c:v>392</c:v>
                </c:pt>
                <c:pt idx="302">
                  <c:v>392</c:v>
                </c:pt>
                <c:pt idx="303">
                  <c:v>392</c:v>
                </c:pt>
                <c:pt idx="304">
                  <c:v>392</c:v>
                </c:pt>
                <c:pt idx="305">
                  <c:v>392</c:v>
                </c:pt>
                <c:pt idx="306">
                  <c:v>393</c:v>
                </c:pt>
                <c:pt idx="307">
                  <c:v>393</c:v>
                </c:pt>
                <c:pt idx="308">
                  <c:v>393</c:v>
                </c:pt>
                <c:pt idx="309">
                  <c:v>393</c:v>
                </c:pt>
                <c:pt idx="310">
                  <c:v>392</c:v>
                </c:pt>
                <c:pt idx="311">
                  <c:v>392</c:v>
                </c:pt>
                <c:pt idx="312">
                  <c:v>392</c:v>
                </c:pt>
                <c:pt idx="313">
                  <c:v>392</c:v>
                </c:pt>
                <c:pt idx="314">
                  <c:v>392</c:v>
                </c:pt>
                <c:pt idx="315">
                  <c:v>392</c:v>
                </c:pt>
                <c:pt idx="316">
                  <c:v>392</c:v>
                </c:pt>
                <c:pt idx="317">
                  <c:v>392</c:v>
                </c:pt>
                <c:pt idx="318">
                  <c:v>392</c:v>
                </c:pt>
                <c:pt idx="319">
                  <c:v>394</c:v>
                </c:pt>
                <c:pt idx="320">
                  <c:v>385</c:v>
                </c:pt>
                <c:pt idx="321">
                  <c:v/>
                </c:pt>
                <c:pt idx="322">
                  <c:v/>
                </c:pt>
                <c:pt idx="323">
                  <c:v/>
                </c:pt>
                <c:pt idx="324">
                  <c:v/>
                </c:pt>
                <c:pt idx="325">
                  <c:v/>
                </c:pt>
                <c:pt idx="326">
                  <c:v/>
                </c:pt>
                <c:pt idx="327">
                  <c:v/>
                </c:pt>
                <c:pt idx="328">
                  <c:v/>
                </c:pt>
                <c:pt idx="329">
                  <c:v/>
                </c:pt>
                <c:pt idx="330">
                  <c:v/>
                </c:pt>
                <c:pt idx="331">
                  <c:v/>
                </c:pt>
                <c:pt idx="332">
                  <c:v/>
                </c:pt>
                <c:pt idx="333">
                  <c:v/>
                </c:pt>
                <c:pt idx="334">
                  <c:v/>
                </c:pt>
                <c:pt idx="335">
                  <c:v/>
                </c:pt>
                <c:pt idx="336">
                  <c:v/>
                </c:pt>
                <c:pt idx="337">
                  <c:v/>
                </c:pt>
                <c:pt idx="338">
                  <c:v/>
                </c:pt>
                <c:pt idx="339">
                  <c:v/>
                </c:pt>
                <c:pt idx="340">
                  <c:v/>
                </c:pt>
                <c:pt idx="341">
                  <c:v/>
                </c:pt>
                <c:pt idx="342">
                  <c:v/>
                </c:pt>
                <c:pt idx="343">
                  <c:v/>
                </c:pt>
                <c:pt idx="344">
                  <c:v/>
                </c:pt>
                <c:pt idx="345">
                  <c:v/>
                </c:pt>
                <c:pt idx="346">
                  <c:v/>
                </c:pt>
                <c:pt idx="347">
                  <c:v/>
                </c:pt>
                <c:pt idx="348">
                  <c:v/>
                </c:pt>
                <c:pt idx="349">
                  <c:v/>
                </c:pt>
                <c:pt idx="350">
                  <c:v/>
                </c:pt>
                <c:pt idx="351">
                  <c:v/>
                </c:pt>
                <c:pt idx="352">
                  <c:v/>
                </c:pt>
                <c:pt idx="353">
                  <c:v/>
                </c:pt>
                <c:pt idx="354">
                  <c:v/>
                </c:pt>
                <c:pt idx="355">
                  <c:v/>
                </c:pt>
                <c:pt idx="356">
                  <c:v/>
                </c:pt>
                <c:pt idx="357">
                  <c:v/>
                </c:pt>
                <c:pt idx="358">
                  <c:v/>
                </c:pt>
                <c:pt idx="359">
                  <c:v/>
                </c:pt>
                <c:pt idx="360">
                  <c:v/>
                </c:pt>
                <c:pt idx="361">
                  <c:v/>
                </c:pt>
                <c:pt idx="362">
                  <c:v/>
                </c:pt>
                <c:pt idx="363">
                  <c:v/>
                </c:pt>
                <c:pt idx="364">
                  <c:v/>
                </c:pt>
                <c:pt idx="365">
                  <c:v/>
                </c:pt>
                <c:pt idx="366">
                  <c:v/>
                </c:pt>
                <c:pt idx="367">
                  <c:v/>
                </c:pt>
                <c:pt idx="368">
                  <c:v/>
                </c:pt>
                <c:pt idx="369">
                  <c:v/>
                </c:pt>
                <c:pt idx="370">
                  <c:v/>
                </c:pt>
                <c:pt idx="371">
                  <c:v/>
                </c:pt>
                <c:pt idx="372">
                  <c:v/>
                </c:pt>
                <c:pt idx="373">
                  <c:v/>
                </c:pt>
                <c:pt idx="374">
                  <c:v/>
                </c:pt>
                <c:pt idx="375">
                  <c:v/>
                </c:pt>
                <c:pt idx="376">
                  <c:v/>
                </c:pt>
                <c:pt idx="377">
                  <c:v/>
                </c:pt>
                <c:pt idx="378">
                  <c:v/>
                </c:pt>
                <c:pt idx="379">
                  <c:v/>
                </c:pt>
                <c:pt idx="380">
                  <c:v/>
                </c:pt>
                <c:pt idx="381">
                  <c:v/>
                </c:pt>
                <c:pt idx="382">
                  <c:v/>
                </c:pt>
                <c:pt idx="383">
                  <c:v/>
                </c:pt>
                <c:pt idx="384">
                  <c:v/>
                </c:pt>
                <c:pt idx="385">
                  <c:v/>
                </c:pt>
                <c:pt idx="386">
                  <c:v/>
                </c:pt>
                <c:pt idx="387">
                  <c:v/>
                </c:pt>
                <c:pt idx="388">
                  <c:v/>
                </c:pt>
                <c:pt idx="389">
                  <c:v/>
                </c:pt>
                <c:pt idx="390">
                  <c:v/>
                </c:pt>
                <c:pt idx="391">
                  <c:v/>
                </c:pt>
                <c:pt idx="392">
                  <c:v/>
                </c:pt>
                <c:pt idx="393">
                  <c:v/>
                </c:pt>
                <c:pt idx="394">
                  <c:v/>
                </c:pt>
                <c:pt idx="395">
                  <c:v/>
                </c:pt>
                <c:pt idx="396">
                  <c:v/>
                </c:pt>
                <c:pt idx="397">
                  <c:v/>
                </c:pt>
                <c:pt idx="398">
                  <c:v/>
                </c:pt>
                <c:pt idx="399">
                  <c:v/>
                </c:pt>
                <c:pt idx="400">
                  <c:v/>
                </c:pt>
                <c:pt idx="401">
                  <c:v/>
                </c:pt>
                <c:pt idx="402">
                  <c:v/>
                </c:pt>
                <c:pt idx="403">
                  <c:v/>
                </c:pt>
                <c:pt idx="404">
                  <c:v/>
                </c:pt>
                <c:pt idx="405">
                  <c:v/>
                </c:pt>
                <c:pt idx="406">
                  <c:v/>
                </c:pt>
                <c:pt idx="407">
                  <c:v/>
                </c:pt>
                <c:pt idx="408">
                  <c:v/>
                </c:pt>
                <c:pt idx="409">
                  <c:v/>
                </c:pt>
                <c:pt idx="410">
                  <c:v/>
                </c:pt>
                <c:pt idx="411">
                  <c:v/>
                </c:pt>
                <c:pt idx="412">
                  <c:v/>
                </c:pt>
                <c:pt idx="413">
                  <c:v/>
                </c:pt>
                <c:pt idx="414">
                  <c:v/>
                </c:pt>
                <c:pt idx="415">
                  <c:v/>
                </c:pt>
                <c:pt idx="416">
                  <c:v/>
                </c:pt>
                <c:pt idx="417">
                  <c:v/>
                </c:pt>
                <c:pt idx="418">
                  <c:v/>
                </c:pt>
                <c:pt idx="419">
                  <c:v/>
                </c:pt>
                <c:pt idx="420">
                  <c:v/>
                </c:pt>
                <c:pt idx="421">
                  <c:v/>
                </c:pt>
                <c:pt idx="422">
                  <c:v/>
                </c:pt>
                <c:pt idx="423">
                  <c:v/>
                </c:pt>
                <c:pt idx="424">
                  <c:v/>
                </c:pt>
                <c:pt idx="425">
                  <c:v/>
                </c:pt>
                <c:pt idx="426">
                  <c:v/>
                </c:pt>
                <c:pt idx="427">
                  <c:v/>
                </c:pt>
                <c:pt idx="428">
                  <c:v/>
                </c:pt>
                <c:pt idx="429">
                  <c:v/>
                </c:pt>
                <c:pt idx="430">
                  <c:v/>
                </c:pt>
                <c:pt idx="431">
                  <c:v/>
                </c:pt>
                <c:pt idx="432">
                  <c:v/>
                </c:pt>
                <c:pt idx="433">
                  <c:v/>
                </c:pt>
                <c:pt idx="434">
                  <c:v/>
                </c:pt>
                <c:pt idx="435">
                  <c:v/>
                </c:pt>
                <c:pt idx="436">
                  <c:v/>
                </c:pt>
                <c:pt idx="437">
                  <c:v/>
                </c:pt>
                <c:pt idx="438">
                  <c:v/>
                </c:pt>
                <c:pt idx="439">
                  <c:v/>
                </c:pt>
                <c:pt idx="440">
                  <c:v/>
                </c:pt>
                <c:pt idx="441">
                  <c:v/>
                </c:pt>
                <c:pt idx="442">
                  <c:v/>
                </c:pt>
                <c:pt idx="443">
                  <c:v/>
                </c:pt>
                <c:pt idx="444">
                  <c:v/>
                </c:pt>
                <c:pt idx="445">
                  <c:v/>
                </c:pt>
                <c:pt idx="446">
                  <c:v/>
                </c:pt>
                <c:pt idx="447">
                  <c:v/>
                </c:pt>
                <c:pt idx="448">
                  <c:v/>
                </c:pt>
                <c:pt idx="449">
                  <c:v/>
                </c:pt>
                <c:pt idx="450">
                  <c:v/>
                </c:pt>
                <c:pt idx="451">
                  <c:v/>
                </c:pt>
                <c:pt idx="452">
                  <c:v/>
                </c:pt>
                <c:pt idx="453">
                  <c:v/>
                </c:pt>
                <c:pt idx="454">
                  <c:v/>
                </c:pt>
                <c:pt idx="455">
                  <c:v/>
                </c:pt>
                <c:pt idx="456">
                  <c:v/>
                </c:pt>
                <c:pt idx="457">
                  <c:v/>
                </c:pt>
                <c:pt idx="458">
                  <c:v/>
                </c:pt>
                <c:pt idx="459">
                  <c:v/>
                </c:pt>
                <c:pt idx="460">
                  <c:v/>
                </c:pt>
                <c:pt idx="461">
                  <c:v/>
                </c:pt>
                <c:pt idx="462">
                  <c:v/>
                </c:pt>
                <c:pt idx="463">
                  <c:v/>
                </c:pt>
                <c:pt idx="464">
                  <c:v/>
                </c:pt>
                <c:pt idx="465">
                  <c:v/>
                </c:pt>
                <c:pt idx="466">
                  <c:v/>
                </c:pt>
                <c:pt idx="467">
                  <c:v/>
                </c:pt>
                <c:pt idx="468">
                  <c:v/>
                </c:pt>
                <c:pt idx="469">
                  <c:v/>
                </c:pt>
                <c:pt idx="470">
                  <c:v/>
                </c:pt>
                <c:pt idx="471">
                  <c:v/>
                </c:pt>
                <c:pt idx="472">
                  <c:v/>
                </c:pt>
                <c:pt idx="473">
                  <c:v/>
                </c:pt>
                <c:pt idx="474">
                  <c:v/>
                </c:pt>
                <c:pt idx="475">
                  <c:v/>
                </c:pt>
                <c:pt idx="476">
                  <c:v/>
                </c:pt>
                <c:pt idx="477">
                  <c:v/>
                </c:pt>
                <c:pt idx="478">
                  <c:v/>
                </c:pt>
                <c:pt idx="479">
                  <c:v/>
                </c:pt>
                <c:pt idx="480">
                  <c:v/>
                </c:pt>
                <c:pt idx="481">
                  <c:v/>
                </c:pt>
                <c:pt idx="482">
                  <c:v/>
                </c:pt>
                <c:pt idx="483">
                  <c:v/>
                </c:pt>
                <c:pt idx="484">
                  <c:v/>
                </c:pt>
                <c:pt idx="485">
                  <c:v/>
                </c:pt>
                <c:pt idx="486">
                  <c:v/>
                </c:pt>
                <c:pt idx="487">
                  <c:v/>
                </c:pt>
                <c:pt idx="488">
                  <c:v/>
                </c:pt>
                <c:pt idx="489">
                  <c:v/>
                </c:pt>
                <c:pt idx="490">
                  <c:v/>
                </c:pt>
                <c:pt idx="491">
                  <c:v/>
                </c:pt>
                <c:pt idx="492">
                  <c:v/>
                </c:pt>
                <c:pt idx="493">
                  <c:v/>
                </c:pt>
                <c:pt idx="494">
                  <c:v/>
                </c:pt>
                <c:pt idx="495">
                  <c:v/>
                </c:pt>
                <c:pt idx="496">
                  <c:v/>
                </c:pt>
                <c:pt idx="497">
                  <c:v/>
                </c:pt>
                <c:pt idx="498">
                  <c:v/>
                </c:pt>
                <c:pt idx="499">
                  <c:v/>
                </c:pt>
                <c:pt idx="500">
                  <c:v/>
                </c:pt>
                <c:pt idx="501">
                  <c:v/>
                </c:pt>
                <c:pt idx="502">
                  <c:v/>
                </c:pt>
                <c:pt idx="503">
                  <c:v/>
                </c:pt>
              </c:numCache>
            </c:numRef>
          </c:val>
          <c:smooth val="0"/>
        </c:ser>
        <c:marker val="0"/>
        <c:smooth val="0"/>
        <c:axId val="993491616"/>
        <c:axId val="797188746"/>
      </c:lineChart>
      <c:catAx>
        <c:axId val="993491616"/>
        <c:scaling>
          <c:orientation val="minMax"/>
        </c:scaling>
        <c:axPos val="b"/>
        <c:crossAx val="797188746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797188746"/>
        <c:scaling>
          <c:orientation val="minMax"/>
          <c:min val="150"/>
        </c:scaling>
        <c:axPos val="l"/>
        <c:crossAx val="993491616"/>
        <c:delete val="0"/>
        <c:majorGridlines/>
        <c:numFmt formatCode="General" sourceLinked="0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38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ex5_D30_heatTemp2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Sheet1!$A$2:$A$456</c:f>
              <c:numCache>
                <c:formatCode>General</c:formatCode>
                <c:ptCount val="455"/>
                <c:pt idx="0">
                  <c:v>0.28</c:v>
                </c:pt>
                <c:pt idx="1">
                  <c:v>0.52</c:v>
                </c:pt>
                <c:pt idx="2">
                  <c:v>0.8</c:v>
                </c:pt>
                <c:pt idx="3">
                  <c:v>1.03</c:v>
                </c:pt>
                <c:pt idx="4">
                  <c:v>1.27</c:v>
                </c:pt>
                <c:pt idx="5">
                  <c:v>1.5</c:v>
                </c:pt>
                <c:pt idx="6">
                  <c:v>1.78</c:v>
                </c:pt>
                <c:pt idx="7">
                  <c:v>2.02</c:v>
                </c:pt>
                <c:pt idx="8">
                  <c:v>2.3</c:v>
                </c:pt>
                <c:pt idx="9">
                  <c:v>2.53</c:v>
                </c:pt>
                <c:pt idx="10">
                  <c:v>2.77</c:v>
                </c:pt>
                <c:pt idx="11">
                  <c:v>3</c:v>
                </c:pt>
                <c:pt idx="12">
                  <c:v>3.28</c:v>
                </c:pt>
                <c:pt idx="13">
                  <c:v>3.52</c:v>
                </c:pt>
                <c:pt idx="14">
                  <c:v>3.8</c:v>
                </c:pt>
                <c:pt idx="15">
                  <c:v>4.03</c:v>
                </c:pt>
                <c:pt idx="16">
                  <c:v>4.27</c:v>
                </c:pt>
                <c:pt idx="17">
                  <c:v>4.5</c:v>
                </c:pt>
                <c:pt idx="18">
                  <c:v>4.78</c:v>
                </c:pt>
                <c:pt idx="19">
                  <c:v>5.02</c:v>
                </c:pt>
                <c:pt idx="20">
                  <c:v>5.26</c:v>
                </c:pt>
                <c:pt idx="21">
                  <c:v>5.54</c:v>
                </c:pt>
                <c:pt idx="22">
                  <c:v>5.77</c:v>
                </c:pt>
                <c:pt idx="23">
                  <c:v>6.01</c:v>
                </c:pt>
                <c:pt idx="24">
                  <c:v>6.25</c:v>
                </c:pt>
                <c:pt idx="25">
                  <c:v>6.53</c:v>
                </c:pt>
                <c:pt idx="26">
                  <c:v>6.76</c:v>
                </c:pt>
                <c:pt idx="27">
                  <c:v>7.05</c:v>
                </c:pt>
                <c:pt idx="28">
                  <c:v>7.28</c:v>
                </c:pt>
                <c:pt idx="29">
                  <c:v>7.51</c:v>
                </c:pt>
                <c:pt idx="30">
                  <c:v>7.8</c:v>
                </c:pt>
                <c:pt idx="31">
                  <c:v>8.03</c:v>
                </c:pt>
                <c:pt idx="32">
                  <c:v>8.26</c:v>
                </c:pt>
                <c:pt idx="33">
                  <c:v>8.54</c:v>
                </c:pt>
                <c:pt idx="34">
                  <c:v>8.78</c:v>
                </c:pt>
                <c:pt idx="35">
                  <c:v>9.01</c:v>
                </c:pt>
                <c:pt idx="36">
                  <c:v>9.29</c:v>
                </c:pt>
                <c:pt idx="37">
                  <c:v>9.53</c:v>
                </c:pt>
                <c:pt idx="38">
                  <c:v>9.77</c:v>
                </c:pt>
                <c:pt idx="39">
                  <c:v>10.01</c:v>
                </c:pt>
                <c:pt idx="40">
                  <c:v>10.29</c:v>
                </c:pt>
                <c:pt idx="41">
                  <c:v>10.53</c:v>
                </c:pt>
                <c:pt idx="42">
                  <c:v>10.76</c:v>
                </c:pt>
                <c:pt idx="43">
                  <c:v>11.05</c:v>
                </c:pt>
                <c:pt idx="44">
                  <c:v>11.28</c:v>
                </c:pt>
                <c:pt idx="45">
                  <c:v>11.51</c:v>
                </c:pt>
                <c:pt idx="46">
                  <c:v>11.8</c:v>
                </c:pt>
                <c:pt idx="47">
                  <c:v>12.03</c:v>
                </c:pt>
                <c:pt idx="48">
                  <c:v>12.31</c:v>
                </c:pt>
                <c:pt idx="49">
                  <c:v>12.51</c:v>
                </c:pt>
                <c:pt idx="50">
                  <c:v>12.79</c:v>
                </c:pt>
                <c:pt idx="51">
                  <c:v>13.01</c:v>
                </c:pt>
                <c:pt idx="52">
                  <c:v>13.31</c:v>
                </c:pt>
                <c:pt idx="53">
                  <c:v>13.55</c:v>
                </c:pt>
                <c:pt idx="54">
                  <c:v>13.77</c:v>
                </c:pt>
                <c:pt idx="55">
                  <c:v>14.03</c:v>
                </c:pt>
                <c:pt idx="56">
                  <c:v>14.27</c:v>
                </c:pt>
                <c:pt idx="57">
                  <c:v>14.51</c:v>
                </c:pt>
                <c:pt idx="58">
                  <c:v>14.79</c:v>
                </c:pt>
                <c:pt idx="59">
                  <c:v>15.02</c:v>
                </c:pt>
                <c:pt idx="60">
                  <c:v>15.26</c:v>
                </c:pt>
                <c:pt idx="61">
                  <c:v>15.54</c:v>
                </c:pt>
                <c:pt idx="62">
                  <c:v>15.78</c:v>
                </c:pt>
                <c:pt idx="63">
                  <c:v>16.01</c:v>
                </c:pt>
                <c:pt idx="64">
                  <c:v>16.29</c:v>
                </c:pt>
                <c:pt idx="65">
                  <c:v>16.53</c:v>
                </c:pt>
                <c:pt idx="66">
                  <c:v>16.76</c:v>
                </c:pt>
                <c:pt idx="67">
                  <c:v>17.04</c:v>
                </c:pt>
                <c:pt idx="68">
                  <c:v>17.28</c:v>
                </c:pt>
                <c:pt idx="69">
                  <c:v>17.51</c:v>
                </c:pt>
                <c:pt idx="70">
                  <c:v>17.79</c:v>
                </c:pt>
                <c:pt idx="71">
                  <c:v>18.03</c:v>
                </c:pt>
                <c:pt idx="72">
                  <c:v>18.26</c:v>
                </c:pt>
                <c:pt idx="73">
                  <c:v>18.54</c:v>
                </c:pt>
                <c:pt idx="74">
                  <c:v>18.78</c:v>
                </c:pt>
                <c:pt idx="75">
                  <c:v>19.01</c:v>
                </c:pt>
                <c:pt idx="76">
                  <c:v>19.29</c:v>
                </c:pt>
                <c:pt idx="77">
                  <c:v>19.53</c:v>
                </c:pt>
                <c:pt idx="78">
                  <c:v>19.75</c:v>
                </c:pt>
                <c:pt idx="79">
                  <c:v>20.04</c:v>
                </c:pt>
                <c:pt idx="80">
                  <c:v>20.27</c:v>
                </c:pt>
                <c:pt idx="81">
                  <c:v>20.5</c:v>
                </c:pt>
                <c:pt idx="82">
                  <c:v>20.79</c:v>
                </c:pt>
                <c:pt idx="83">
                  <c:v>21.02</c:v>
                </c:pt>
                <c:pt idx="84">
                  <c:v>21.25</c:v>
                </c:pt>
                <c:pt idx="85">
                  <c:v>21.53</c:v>
                </c:pt>
                <c:pt idx="86">
                  <c:v>21.76</c:v>
                </c:pt>
                <c:pt idx="87">
                  <c:v>22.04</c:v>
                </c:pt>
                <c:pt idx="88">
                  <c:v>22.28</c:v>
                </c:pt>
                <c:pt idx="89">
                  <c:v>22.51</c:v>
                </c:pt>
                <c:pt idx="90">
                  <c:v>22.79</c:v>
                </c:pt>
                <c:pt idx="91">
                  <c:v>23.03</c:v>
                </c:pt>
                <c:pt idx="92">
                  <c:v>23.27</c:v>
                </c:pt>
                <c:pt idx="93">
                  <c:v>23.5</c:v>
                </c:pt>
                <c:pt idx="94">
                  <c:v>23.78</c:v>
                </c:pt>
                <c:pt idx="95">
                  <c:v>24.02</c:v>
                </c:pt>
                <c:pt idx="96">
                  <c:v>24.25</c:v>
                </c:pt>
                <c:pt idx="97">
                  <c:v>24.53</c:v>
                </c:pt>
                <c:pt idx="98">
                  <c:v>24.78</c:v>
                </c:pt>
                <c:pt idx="99">
                  <c:v>25.01</c:v>
                </c:pt>
                <c:pt idx="100">
                  <c:v>25.29</c:v>
                </c:pt>
                <c:pt idx="101">
                  <c:v>25.53</c:v>
                </c:pt>
                <c:pt idx="102">
                  <c:v>25.76</c:v>
                </c:pt>
                <c:pt idx="103">
                  <c:v>26.04</c:v>
                </c:pt>
                <c:pt idx="104">
                  <c:v>26.28</c:v>
                </c:pt>
                <c:pt idx="105">
                  <c:v>26.51</c:v>
                </c:pt>
                <c:pt idx="106">
                  <c:v>26.79</c:v>
                </c:pt>
                <c:pt idx="107">
                  <c:v>27.03</c:v>
                </c:pt>
                <c:pt idx="108">
                  <c:v>27.26</c:v>
                </c:pt>
                <c:pt idx="109">
                  <c:v>27.54</c:v>
                </c:pt>
                <c:pt idx="110">
                  <c:v>27.78</c:v>
                </c:pt>
                <c:pt idx="111">
                  <c:v>28.01</c:v>
                </c:pt>
                <c:pt idx="112">
                  <c:v>28.29</c:v>
                </c:pt>
                <c:pt idx="113">
                  <c:v>28.53</c:v>
                </c:pt>
                <c:pt idx="114">
                  <c:v>28.76</c:v>
                </c:pt>
                <c:pt idx="115">
                  <c:v>29.04</c:v>
                </c:pt>
                <c:pt idx="116">
                  <c:v>29.28</c:v>
                </c:pt>
                <c:pt idx="117">
                  <c:v>29.51</c:v>
                </c:pt>
                <c:pt idx="118">
                  <c:v>29.79</c:v>
                </c:pt>
                <c:pt idx="119">
                  <c:v>30.02</c:v>
                </c:pt>
                <c:pt idx="120">
                  <c:v>30.25</c:v>
                </c:pt>
                <c:pt idx="121">
                  <c:v>30.54</c:v>
                </c:pt>
                <c:pt idx="122">
                  <c:v>30.77</c:v>
                </c:pt>
                <c:pt idx="123">
                  <c:v>31</c:v>
                </c:pt>
                <c:pt idx="124">
                  <c:v>31.29</c:v>
                </c:pt>
                <c:pt idx="125">
                  <c:v>31.52</c:v>
                </c:pt>
                <c:pt idx="126">
                  <c:v>31.75</c:v>
                </c:pt>
                <c:pt idx="127">
                  <c:v>32.04</c:v>
                </c:pt>
                <c:pt idx="128">
                  <c:v>32.27</c:v>
                </c:pt>
                <c:pt idx="129">
                  <c:v>32.51</c:v>
                </c:pt>
                <c:pt idx="130">
                  <c:v>32.79</c:v>
                </c:pt>
                <c:pt idx="131">
                  <c:v>33.02</c:v>
                </c:pt>
                <c:pt idx="132">
                  <c:v>33.25</c:v>
                </c:pt>
                <c:pt idx="133">
                  <c:v>33.54</c:v>
                </c:pt>
                <c:pt idx="134">
                  <c:v>33.78</c:v>
                </c:pt>
                <c:pt idx="135">
                  <c:v>34.01</c:v>
                </c:pt>
                <c:pt idx="136">
                  <c:v>34.29</c:v>
                </c:pt>
                <c:pt idx="137">
                  <c:v>34.53</c:v>
                </c:pt>
                <c:pt idx="138">
                  <c:v>34.75</c:v>
                </c:pt>
                <c:pt idx="139">
                  <c:v>35.04</c:v>
                </c:pt>
                <c:pt idx="140">
                  <c:v>35.27</c:v>
                </c:pt>
                <c:pt idx="141">
                  <c:v>35.5</c:v>
                </c:pt>
                <c:pt idx="142">
                  <c:v>35.79</c:v>
                </c:pt>
                <c:pt idx="143">
                  <c:v>36.02</c:v>
                </c:pt>
                <c:pt idx="144">
                  <c:v>36.25</c:v>
                </c:pt>
                <c:pt idx="145">
                  <c:v>36.54</c:v>
                </c:pt>
                <c:pt idx="146">
                  <c:v>36.77</c:v>
                </c:pt>
                <c:pt idx="147">
                  <c:v>37</c:v>
                </c:pt>
                <c:pt idx="148">
                  <c:v>37.29</c:v>
                </c:pt>
                <c:pt idx="149">
                  <c:v>37.52</c:v>
                </c:pt>
                <c:pt idx="150">
                  <c:v>37.75</c:v>
                </c:pt>
                <c:pt idx="151">
                  <c:v>38.03</c:v>
                </c:pt>
                <c:pt idx="152">
                  <c:v>38.26</c:v>
                </c:pt>
                <c:pt idx="153">
                  <c:v>38.54</c:v>
                </c:pt>
                <c:pt idx="154">
                  <c:v>38.78</c:v>
                </c:pt>
                <c:pt idx="155">
                  <c:v>39.01</c:v>
                </c:pt>
                <c:pt idx="156">
                  <c:v>39.29</c:v>
                </c:pt>
                <c:pt idx="157">
                  <c:v>39.52</c:v>
                </c:pt>
                <c:pt idx="158">
                  <c:v>39.76</c:v>
                </c:pt>
                <c:pt idx="159">
                  <c:v>40.04</c:v>
                </c:pt>
                <c:pt idx="160">
                  <c:v>40.28</c:v>
                </c:pt>
                <c:pt idx="161">
                  <c:v>40.51</c:v>
                </c:pt>
                <c:pt idx="162">
                  <c:v>40.79</c:v>
                </c:pt>
                <c:pt idx="163">
                  <c:v>41.03</c:v>
                </c:pt>
                <c:pt idx="164">
                  <c:v>41.26</c:v>
                </c:pt>
                <c:pt idx="165">
                  <c:v>41.54</c:v>
                </c:pt>
                <c:pt idx="166">
                  <c:v>41.78</c:v>
                </c:pt>
                <c:pt idx="167">
                  <c:v>42.01</c:v>
                </c:pt>
                <c:pt idx="168">
                  <c:v>42.29</c:v>
                </c:pt>
                <c:pt idx="169">
                  <c:v>42.53</c:v>
                </c:pt>
                <c:pt idx="170">
                  <c:v>42.76</c:v>
                </c:pt>
                <c:pt idx="171">
                  <c:v>43.04</c:v>
                </c:pt>
                <c:pt idx="172">
                  <c:v>43.28</c:v>
                </c:pt>
                <c:pt idx="173">
                  <c:v>43.51</c:v>
                </c:pt>
                <c:pt idx="174">
                  <c:v>43.79</c:v>
                </c:pt>
                <c:pt idx="175">
                  <c:v>44.03</c:v>
                </c:pt>
                <c:pt idx="176">
                  <c:v>44.26</c:v>
                </c:pt>
                <c:pt idx="177">
                  <c:v>44.54</c:v>
                </c:pt>
                <c:pt idx="178">
                  <c:v>44.77</c:v>
                </c:pt>
                <c:pt idx="179">
                  <c:v>45</c:v>
                </c:pt>
                <c:pt idx="180">
                  <c:v>45.29</c:v>
                </c:pt>
                <c:pt idx="181">
                  <c:v>45.52</c:v>
                </c:pt>
                <c:pt idx="182">
                  <c:v>45.75</c:v>
                </c:pt>
                <c:pt idx="183">
                  <c:v>46.04</c:v>
                </c:pt>
                <c:pt idx="184">
                  <c:v>46.27</c:v>
                </c:pt>
                <c:pt idx="185">
                  <c:v>46.5</c:v>
                </c:pt>
                <c:pt idx="186">
                  <c:v>46.78</c:v>
                </c:pt>
                <c:pt idx="187">
                  <c:v>47.02</c:v>
                </c:pt>
                <c:pt idx="188">
                  <c:v>47.25</c:v>
                </c:pt>
                <c:pt idx="189">
                  <c:v>47.53</c:v>
                </c:pt>
                <c:pt idx="190">
                  <c:v>47.77</c:v>
                </c:pt>
                <c:pt idx="191">
                  <c:v>48</c:v>
                </c:pt>
                <c:pt idx="192">
                  <c:v>48.28</c:v>
                </c:pt>
                <c:pt idx="193">
                  <c:v>48.52</c:v>
                </c:pt>
                <c:pt idx="194">
                  <c:v>48.75</c:v>
                </c:pt>
                <c:pt idx="195">
                  <c:v>49.03</c:v>
                </c:pt>
                <c:pt idx="196">
                  <c:v>49.27</c:v>
                </c:pt>
                <c:pt idx="197">
                  <c:v>49.5</c:v>
                </c:pt>
                <c:pt idx="198">
                  <c:v>49.79</c:v>
                </c:pt>
                <c:pt idx="199">
                  <c:v>50.02</c:v>
                </c:pt>
                <c:pt idx="200">
                  <c:v>50.26</c:v>
                </c:pt>
                <c:pt idx="201">
                  <c:v>50.54</c:v>
                </c:pt>
                <c:pt idx="202">
                  <c:v>50.77</c:v>
                </c:pt>
                <c:pt idx="203">
                  <c:v>51.01</c:v>
                </c:pt>
                <c:pt idx="204">
                  <c:v>51.29</c:v>
                </c:pt>
                <c:pt idx="205">
                  <c:v>51.52</c:v>
                </c:pt>
                <c:pt idx="206">
                  <c:v>51.76</c:v>
                </c:pt>
                <c:pt idx="207">
                  <c:v>52.04</c:v>
                </c:pt>
                <c:pt idx="208">
                  <c:v>52.27</c:v>
                </c:pt>
                <c:pt idx="209">
                  <c:v>52.51</c:v>
                </c:pt>
                <c:pt idx="210">
                  <c:v>52.79</c:v>
                </c:pt>
                <c:pt idx="211">
                  <c:v>53.02</c:v>
                </c:pt>
                <c:pt idx="212">
                  <c:v>53.26</c:v>
                </c:pt>
                <c:pt idx="213">
                  <c:v>53.54</c:v>
                </c:pt>
                <c:pt idx="214">
                  <c:v>53.77</c:v>
                </c:pt>
                <c:pt idx="215">
                  <c:v>54.01</c:v>
                </c:pt>
                <c:pt idx="216">
                  <c:v>54.28</c:v>
                </c:pt>
                <c:pt idx="217">
                  <c:v>54.52</c:v>
                </c:pt>
                <c:pt idx="218">
                  <c:v>54.76</c:v>
                </c:pt>
                <c:pt idx="219">
                  <c:v>55.04</c:v>
                </c:pt>
                <c:pt idx="220">
                  <c:v>55.27</c:v>
                </c:pt>
                <c:pt idx="221">
                  <c:v>55.51</c:v>
                </c:pt>
                <c:pt idx="222">
                  <c:v>55.8</c:v>
                </c:pt>
                <c:pt idx="223">
                  <c:v>56.03</c:v>
                </c:pt>
                <c:pt idx="224">
                  <c:v>56.27</c:v>
                </c:pt>
                <c:pt idx="225">
                  <c:v>56.55</c:v>
                </c:pt>
                <c:pt idx="226">
                  <c:v>56.78</c:v>
                </c:pt>
                <c:pt idx="227">
                  <c:v>57.01</c:v>
                </c:pt>
                <c:pt idx="228">
                  <c:v>57.29</c:v>
                </c:pt>
                <c:pt idx="229">
                  <c:v>57.53</c:v>
                </c:pt>
                <c:pt idx="230">
                  <c:v>57.76</c:v>
                </c:pt>
                <c:pt idx="231">
                  <c:v>58.04</c:v>
                </c:pt>
                <c:pt idx="232">
                  <c:v>58.28</c:v>
                </c:pt>
                <c:pt idx="233">
                  <c:v>58.51</c:v>
                </c:pt>
                <c:pt idx="234">
                  <c:v>58.79</c:v>
                </c:pt>
                <c:pt idx="235">
                  <c:v>59.03</c:v>
                </c:pt>
                <c:pt idx="236">
                  <c:v>59.26</c:v>
                </c:pt>
                <c:pt idx="237">
                  <c:v>59.54</c:v>
                </c:pt>
                <c:pt idx="238">
                  <c:v>59.78</c:v>
                </c:pt>
                <c:pt idx="239">
                  <c:v>60.01</c:v>
                </c:pt>
                <c:pt idx="240">
                  <c:v>60.29</c:v>
                </c:pt>
                <c:pt idx="241">
                  <c:v>60.53</c:v>
                </c:pt>
                <c:pt idx="242">
                  <c:v>60.76</c:v>
                </c:pt>
                <c:pt idx="243">
                  <c:v>61.04</c:v>
                </c:pt>
                <c:pt idx="244">
                  <c:v>61.28</c:v>
                </c:pt>
                <c:pt idx="245">
                  <c:v>61.5</c:v>
                </c:pt>
                <c:pt idx="246">
                  <c:v>61.78</c:v>
                </c:pt>
                <c:pt idx="247">
                  <c:v>62.02</c:v>
                </c:pt>
                <c:pt idx="248">
                  <c:v>62.25</c:v>
                </c:pt>
                <c:pt idx="249">
                  <c:v>62.53</c:v>
                </c:pt>
                <c:pt idx="250">
                  <c:v>62.77</c:v>
                </c:pt>
                <c:pt idx="251">
                  <c:v>63</c:v>
                </c:pt>
                <c:pt idx="252">
                  <c:v>63.28</c:v>
                </c:pt>
                <c:pt idx="253">
                  <c:v>63.52</c:v>
                </c:pt>
                <c:pt idx="254">
                  <c:v>63.75</c:v>
                </c:pt>
                <c:pt idx="255">
                  <c:v>64.03</c:v>
                </c:pt>
                <c:pt idx="256">
                  <c:v>64.27</c:v>
                </c:pt>
                <c:pt idx="257">
                  <c:v>64.5</c:v>
                </c:pt>
                <c:pt idx="258">
                  <c:v>64.78</c:v>
                </c:pt>
                <c:pt idx="259">
                  <c:v>65.02</c:v>
                </c:pt>
                <c:pt idx="260">
                  <c:v>65.25</c:v>
                </c:pt>
                <c:pt idx="261">
                  <c:v>65.53</c:v>
                </c:pt>
                <c:pt idx="262">
                  <c:v>65.76</c:v>
                </c:pt>
                <c:pt idx="263">
                  <c:v>66.04</c:v>
                </c:pt>
                <c:pt idx="264">
                  <c:v>66.28</c:v>
                </c:pt>
                <c:pt idx="265">
                  <c:v>66.51</c:v>
                </c:pt>
                <c:pt idx="266">
                  <c:v>66.78</c:v>
                </c:pt>
                <c:pt idx="267">
                  <c:v>67.01</c:v>
                </c:pt>
                <c:pt idx="268">
                  <c:v>67.29</c:v>
                </c:pt>
                <c:pt idx="269">
                  <c:v>67.53</c:v>
                </c:pt>
                <c:pt idx="270">
                  <c:v>67.76</c:v>
                </c:pt>
                <c:pt idx="271">
                  <c:v>68.04</c:v>
                </c:pt>
                <c:pt idx="272">
                  <c:v>68.28</c:v>
                </c:pt>
                <c:pt idx="273">
                  <c:v>68.51</c:v>
                </c:pt>
                <c:pt idx="274">
                  <c:v>68.79</c:v>
                </c:pt>
                <c:pt idx="275">
                  <c:v>69.03</c:v>
                </c:pt>
                <c:pt idx="276">
                  <c:v>69.26</c:v>
                </c:pt>
                <c:pt idx="277">
                  <c:v>69.54</c:v>
                </c:pt>
                <c:pt idx="278">
                  <c:v>69.78</c:v>
                </c:pt>
                <c:pt idx="279">
                  <c:v>70.01</c:v>
                </c:pt>
                <c:pt idx="280">
                  <c:v>70.29</c:v>
                </c:pt>
                <c:pt idx="281">
                  <c:v>70.53</c:v>
                </c:pt>
                <c:pt idx="282">
                  <c:v>70.77</c:v>
                </c:pt>
                <c:pt idx="283">
                  <c:v>71</c:v>
                </c:pt>
                <c:pt idx="284">
                  <c:v>71.27</c:v>
                </c:pt>
                <c:pt idx="285">
                  <c:v>71.51</c:v>
                </c:pt>
                <c:pt idx="286">
                  <c:v>71.79</c:v>
                </c:pt>
                <c:pt idx="287">
                  <c:v>72.02</c:v>
                </c:pt>
                <c:pt idx="288">
                  <c:v>72.26</c:v>
                </c:pt>
                <c:pt idx="289">
                  <c:v>72.54</c:v>
                </c:pt>
                <c:pt idx="290">
                  <c:v>72.77</c:v>
                </c:pt>
                <c:pt idx="291">
                  <c:v>73.01</c:v>
                </c:pt>
                <c:pt idx="292">
                  <c:v>73.29</c:v>
                </c:pt>
                <c:pt idx="293">
                  <c:v>73.52</c:v>
                </c:pt>
                <c:pt idx="294">
                  <c:v>73.76</c:v>
                </c:pt>
                <c:pt idx="295">
                  <c:v>74.04</c:v>
                </c:pt>
                <c:pt idx="296">
                  <c:v>74.27</c:v>
                </c:pt>
                <c:pt idx="297">
                  <c:v>74.51</c:v>
                </c:pt>
                <c:pt idx="298">
                  <c:v>74.79</c:v>
                </c:pt>
                <c:pt idx="299">
                  <c:v>75.02</c:v>
                </c:pt>
                <c:pt idx="300">
                  <c:v>75.26</c:v>
                </c:pt>
                <c:pt idx="301">
                  <c:v>75.5</c:v>
                </c:pt>
                <c:pt idx="302">
                  <c:v>75.78</c:v>
                </c:pt>
                <c:pt idx="303">
                  <c:v>76.02</c:v>
                </c:pt>
                <c:pt idx="304">
                  <c:v>76.25</c:v>
                </c:pt>
                <c:pt idx="305">
                  <c:v>76.53</c:v>
                </c:pt>
                <c:pt idx="306">
                  <c:v>76.78</c:v>
                </c:pt>
                <c:pt idx="307">
                  <c:v>77.01</c:v>
                </c:pt>
                <c:pt idx="308">
                  <c:v>77.29</c:v>
                </c:pt>
                <c:pt idx="309">
                  <c:v>77.53</c:v>
                </c:pt>
                <c:pt idx="310">
                  <c:v>77.76</c:v>
                </c:pt>
                <c:pt idx="311">
                  <c:v>78.04</c:v>
                </c:pt>
                <c:pt idx="312">
                  <c:v>78.28</c:v>
                </c:pt>
                <c:pt idx="313">
                  <c:v>78.51</c:v>
                </c:pt>
                <c:pt idx="314">
                  <c:v>78.79</c:v>
                </c:pt>
                <c:pt idx="315">
                  <c:v>79.03</c:v>
                </c:pt>
                <c:pt idx="316">
                  <c:v>79.26</c:v>
                </c:pt>
                <c:pt idx="317">
                  <c:v>79.54</c:v>
                </c:pt>
                <c:pt idx="318">
                  <c:v>79.78</c:v>
                </c:pt>
                <c:pt idx="319">
                  <c:v>80.01</c:v>
                </c:pt>
                <c:pt idx="320">
                  <c:v>80.29</c:v>
                </c:pt>
                <c:pt idx="321">
                  <c:v>80.53</c:v>
                </c:pt>
                <c:pt idx="322">
                  <c:v>80.76</c:v>
                </c:pt>
                <c:pt idx="323">
                  <c:v>81.04</c:v>
                </c:pt>
                <c:pt idx="324">
                  <c:v>81.28</c:v>
                </c:pt>
                <c:pt idx="325">
                  <c:v>81.52</c:v>
                </c:pt>
                <c:pt idx="326">
                  <c:v>81.75</c:v>
                </c:pt>
                <c:pt idx="327">
                  <c:v>82.03</c:v>
                </c:pt>
                <c:pt idx="328">
                  <c:v>82.27</c:v>
                </c:pt>
                <c:pt idx="329">
                  <c:v>82.5</c:v>
                </c:pt>
                <c:pt idx="330">
                  <c:v>82.78</c:v>
                </c:pt>
                <c:pt idx="331">
                  <c:v>83.02</c:v>
                </c:pt>
                <c:pt idx="332">
                  <c:v>83.25</c:v>
                </c:pt>
                <c:pt idx="333">
                  <c:v>83.53</c:v>
                </c:pt>
                <c:pt idx="334">
                  <c:v>83.77</c:v>
                </c:pt>
                <c:pt idx="335">
                  <c:v>84</c:v>
                </c:pt>
                <c:pt idx="336">
                  <c:v>84.28</c:v>
                </c:pt>
                <c:pt idx="337">
                  <c:v>84.52</c:v>
                </c:pt>
                <c:pt idx="338">
                  <c:v>84.75</c:v>
                </c:pt>
                <c:pt idx="339">
                  <c:v>85.03</c:v>
                </c:pt>
                <c:pt idx="340">
                  <c:v>85.27</c:v>
                </c:pt>
                <c:pt idx="341">
                  <c:v>85.5</c:v>
                </c:pt>
                <c:pt idx="342">
                  <c:v>85.78</c:v>
                </c:pt>
                <c:pt idx="343">
                  <c:v>86.02</c:v>
                </c:pt>
                <c:pt idx="344">
                  <c:v>86.26</c:v>
                </c:pt>
                <c:pt idx="345">
                  <c:v>86.54</c:v>
                </c:pt>
                <c:pt idx="346">
                  <c:v>86.77</c:v>
                </c:pt>
                <c:pt idx="347">
                  <c:v>87.01</c:v>
                </c:pt>
                <c:pt idx="348">
                  <c:v>87.29</c:v>
                </c:pt>
                <c:pt idx="349">
                  <c:v>87.53</c:v>
                </c:pt>
                <c:pt idx="350">
                  <c:v>87.76</c:v>
                </c:pt>
                <c:pt idx="351">
                  <c:v>88.04</c:v>
                </c:pt>
                <c:pt idx="352">
                  <c:v>88.28</c:v>
                </c:pt>
                <c:pt idx="353">
                  <c:v>88.51</c:v>
                </c:pt>
                <c:pt idx="354">
                  <c:v>88.79</c:v>
                </c:pt>
                <c:pt idx="355">
                  <c:v>89.02</c:v>
                </c:pt>
                <c:pt idx="356">
                  <c:v>89.26</c:v>
                </c:pt>
                <c:pt idx="357">
                  <c:v>89.54</c:v>
                </c:pt>
                <c:pt idx="358">
                  <c:v>89.78</c:v>
                </c:pt>
                <c:pt idx="359">
                  <c:v>90.02</c:v>
                </c:pt>
                <c:pt idx="360">
                  <c:v>90.25</c:v>
                </c:pt>
                <c:pt idx="361">
                  <c:v>90.53</c:v>
                </c:pt>
                <c:pt idx="362">
                  <c:v>90.77</c:v>
                </c:pt>
                <c:pt idx="363">
                  <c:v>91.04</c:v>
                </c:pt>
                <c:pt idx="364">
                  <c:v>91.27</c:v>
                </c:pt>
                <c:pt idx="365">
                  <c:v>91.51</c:v>
                </c:pt>
                <c:pt idx="366">
                  <c:v>91.79</c:v>
                </c:pt>
                <c:pt idx="367">
                  <c:v>92.02</c:v>
                </c:pt>
                <c:pt idx="368">
                  <c:v>92.26</c:v>
                </c:pt>
                <c:pt idx="369">
                  <c:v>92.55</c:v>
                </c:pt>
                <c:pt idx="370">
                  <c:v>92.78</c:v>
                </c:pt>
                <c:pt idx="371">
                  <c:v>93.02</c:v>
                </c:pt>
                <c:pt idx="372">
                  <c:v>93.3</c:v>
                </c:pt>
                <c:pt idx="373">
                  <c:v>93.53</c:v>
                </c:pt>
                <c:pt idx="374">
                  <c:v>93.77</c:v>
                </c:pt>
                <c:pt idx="375">
                  <c:v>94.05</c:v>
                </c:pt>
                <c:pt idx="376">
                  <c:v>94.28</c:v>
                </c:pt>
                <c:pt idx="377">
                  <c:v>94.52</c:v>
                </c:pt>
                <c:pt idx="378">
                  <c:v>94.8</c:v>
                </c:pt>
                <c:pt idx="379">
                  <c:v>95.03</c:v>
                </c:pt>
                <c:pt idx="380">
                  <c:v>95.27</c:v>
                </c:pt>
                <c:pt idx="381">
                  <c:v>95.51</c:v>
                </c:pt>
                <c:pt idx="382">
                  <c:v>95.79</c:v>
                </c:pt>
                <c:pt idx="383">
                  <c:v>96.02</c:v>
                </c:pt>
                <c:pt idx="384">
                  <c:v>96.26</c:v>
                </c:pt>
                <c:pt idx="385">
                  <c:v>96.54</c:v>
                </c:pt>
                <c:pt idx="386">
                  <c:v>96.77</c:v>
                </c:pt>
                <c:pt idx="387">
                  <c:v>97</c:v>
                </c:pt>
                <c:pt idx="388">
                  <c:v>97.29</c:v>
                </c:pt>
                <c:pt idx="389">
                  <c:v>97.52</c:v>
                </c:pt>
                <c:pt idx="390">
                  <c:v>97.75</c:v>
                </c:pt>
                <c:pt idx="391">
                  <c:v>98.04</c:v>
                </c:pt>
                <c:pt idx="392">
                  <c:v>98.27</c:v>
                </c:pt>
                <c:pt idx="393">
                  <c:v>98.5</c:v>
                </c:pt>
                <c:pt idx="394">
                  <c:v>98.79</c:v>
                </c:pt>
                <c:pt idx="395">
                  <c:v>99.02</c:v>
                </c:pt>
                <c:pt idx="396">
                  <c:v>99.25</c:v>
                </c:pt>
                <c:pt idx="397">
                  <c:v>99.54</c:v>
                </c:pt>
                <c:pt idx="398">
                  <c:v>99.77</c:v>
                </c:pt>
                <c:pt idx="399">
                  <c:v>100</c:v>
                </c:pt>
                <c:pt idx="400">
                  <c:v>100.29</c:v>
                </c:pt>
                <c:pt idx="401">
                  <c:v>100.52</c:v>
                </c:pt>
                <c:pt idx="402">
                  <c:v>100.76</c:v>
                </c:pt>
                <c:pt idx="403">
                  <c:v>101.04</c:v>
                </c:pt>
                <c:pt idx="404">
                  <c:v>101.28</c:v>
                </c:pt>
                <c:pt idx="405">
                  <c:v>101.51</c:v>
                </c:pt>
                <c:pt idx="406">
                  <c:v>101.79</c:v>
                </c:pt>
                <c:pt idx="407">
                  <c:v>102.03</c:v>
                </c:pt>
                <c:pt idx="408">
                  <c:v>102.26</c:v>
                </c:pt>
                <c:pt idx="409">
                  <c:v>102.54</c:v>
                </c:pt>
                <c:pt idx="410">
                  <c:v>102.78</c:v>
                </c:pt>
                <c:pt idx="411">
                  <c:v>103.01</c:v>
                </c:pt>
                <c:pt idx="412">
                  <c:v>103.29</c:v>
                </c:pt>
                <c:pt idx="413">
                  <c:v>103.53</c:v>
                </c:pt>
                <c:pt idx="414">
                  <c:v>103.76</c:v>
                </c:pt>
                <c:pt idx="415">
                  <c:v>104.04</c:v>
                </c:pt>
                <c:pt idx="416">
                  <c:v>104.28</c:v>
                </c:pt>
                <c:pt idx="417">
                  <c:v>104.51</c:v>
                </c:pt>
                <c:pt idx="418">
                  <c:v>104.79</c:v>
                </c:pt>
                <c:pt idx="419">
                  <c:v>105.03</c:v>
                </c:pt>
                <c:pt idx="420">
                  <c:v>105.26</c:v>
                </c:pt>
                <c:pt idx="421">
                  <c:v>105.54</c:v>
                </c:pt>
                <c:pt idx="422">
                  <c:v>105.79</c:v>
                </c:pt>
                <c:pt idx="423">
                  <c:v>106.02</c:v>
                </c:pt>
                <c:pt idx="424">
                  <c:v>106.25</c:v>
                </c:pt>
                <c:pt idx="425">
                  <c:v>106.54</c:v>
                </c:pt>
                <c:pt idx="426">
                  <c:v>106.77</c:v>
                </c:pt>
                <c:pt idx="427">
                  <c:v>107</c:v>
                </c:pt>
                <c:pt idx="428">
                  <c:v>107.28</c:v>
                </c:pt>
                <c:pt idx="429">
                  <c:v>107.52</c:v>
                </c:pt>
                <c:pt idx="430">
                  <c:v>107.75</c:v>
                </c:pt>
                <c:pt idx="431">
                  <c:v>108.03</c:v>
                </c:pt>
                <c:pt idx="432">
                  <c:v>108.27</c:v>
                </c:pt>
                <c:pt idx="433">
                  <c:v>108.5</c:v>
                </c:pt>
                <c:pt idx="434">
                  <c:v>108.78</c:v>
                </c:pt>
                <c:pt idx="435">
                  <c:v>109.02</c:v>
                </c:pt>
                <c:pt idx="436">
                  <c:v>109.25</c:v>
                </c:pt>
                <c:pt idx="437">
                  <c:v>109.53</c:v>
                </c:pt>
                <c:pt idx="438">
                  <c:v>109.77</c:v>
                </c:pt>
                <c:pt idx="439">
                  <c:v>110</c:v>
                </c:pt>
                <c:pt idx="440">
                  <c:v>110.28</c:v>
                </c:pt>
                <c:pt idx="441">
                  <c:v>110.52</c:v>
                </c:pt>
                <c:pt idx="442">
                  <c:v>110.76</c:v>
                </c:pt>
                <c:pt idx="443">
                  <c:v>111.04</c:v>
                </c:pt>
                <c:pt idx="444">
                  <c:v>111.27</c:v>
                </c:pt>
                <c:pt idx="445">
                  <c:v>111.51</c:v>
                </c:pt>
                <c:pt idx="446">
                  <c:v>111.79</c:v>
                </c:pt>
                <c:pt idx="447">
                  <c:v>112.03</c:v>
                </c:pt>
                <c:pt idx="448">
                  <c:v>112.26</c:v>
                </c:pt>
                <c:pt idx="449">
                  <c:v>112.54</c:v>
                </c:pt>
                <c:pt idx="450">
                  <c:v>112.77</c:v>
                </c:pt>
                <c:pt idx="451">
                  <c:v>113.01</c:v>
                </c:pt>
                <c:pt idx="452">
                  <c:v>113.29</c:v>
                </c:pt>
                <c:pt idx="453">
                  <c:v>113.52</c:v>
                </c:pt>
                <c:pt idx="454">
                  <c:v>113.76</c:v>
                </c:pt>
              </c:numCache>
            </c:numRef>
          </c:xVal>
          <c:yVal>
            <c:numRef>
              <c:f>Sheet1!$B$2:$B$456</c:f>
              <c:numCache>
                <c:formatCode>General</c:formatCode>
                <c:ptCount val="455"/>
                <c:pt idx="0">
                  <c:v>233</c:v>
                </c:pt>
                <c:pt idx="1">
                  <c:v>233</c:v>
                </c:pt>
                <c:pt idx="2">
                  <c:v>233</c:v>
                </c:pt>
                <c:pt idx="3">
                  <c:v>236</c:v>
                </c:pt>
                <c:pt idx="4">
                  <c:v>234</c:v>
                </c:pt>
                <c:pt idx="5">
                  <c:v>236</c:v>
                </c:pt>
                <c:pt idx="6">
                  <c:v>236</c:v>
                </c:pt>
                <c:pt idx="7">
                  <c:v>237</c:v>
                </c:pt>
                <c:pt idx="8">
                  <c:v>237</c:v>
                </c:pt>
                <c:pt idx="9">
                  <c:v>237</c:v>
                </c:pt>
                <c:pt idx="10">
                  <c:v>237</c:v>
                </c:pt>
                <c:pt idx="11">
                  <c:v>238</c:v>
                </c:pt>
                <c:pt idx="12">
                  <c:v>238</c:v>
                </c:pt>
                <c:pt idx="13">
                  <c:v>239</c:v>
                </c:pt>
                <c:pt idx="14">
                  <c:v>239</c:v>
                </c:pt>
                <c:pt idx="15">
                  <c:v>240</c:v>
                </c:pt>
                <c:pt idx="16">
                  <c:v>240</c:v>
                </c:pt>
                <c:pt idx="17">
                  <c:v>241</c:v>
                </c:pt>
                <c:pt idx="18">
                  <c:v>241</c:v>
                </c:pt>
                <c:pt idx="19">
                  <c:v>241</c:v>
                </c:pt>
                <c:pt idx="20">
                  <c:v>242</c:v>
                </c:pt>
                <c:pt idx="21">
                  <c:v>243</c:v>
                </c:pt>
                <c:pt idx="22">
                  <c:v>243</c:v>
                </c:pt>
                <c:pt idx="23">
                  <c:v>244</c:v>
                </c:pt>
                <c:pt idx="24">
                  <c:v>245</c:v>
                </c:pt>
                <c:pt idx="25">
                  <c:v>245</c:v>
                </c:pt>
                <c:pt idx="26">
                  <c:v>246</c:v>
                </c:pt>
                <c:pt idx="27">
                  <c:v>246</c:v>
                </c:pt>
                <c:pt idx="28">
                  <c:v>246</c:v>
                </c:pt>
                <c:pt idx="29">
                  <c:v>246</c:v>
                </c:pt>
                <c:pt idx="30">
                  <c:v>246</c:v>
                </c:pt>
                <c:pt idx="31">
                  <c:v>248</c:v>
                </c:pt>
                <c:pt idx="32">
                  <c:v>248</c:v>
                </c:pt>
                <c:pt idx="33">
                  <c:v>249</c:v>
                </c:pt>
                <c:pt idx="34">
                  <c:v>249</c:v>
                </c:pt>
                <c:pt idx="35">
                  <c:v>249</c:v>
                </c:pt>
                <c:pt idx="36">
                  <c:v>251</c:v>
                </c:pt>
                <c:pt idx="37">
                  <c:v>251</c:v>
                </c:pt>
                <c:pt idx="38">
                  <c:v>251</c:v>
                </c:pt>
                <c:pt idx="39">
                  <c:v>252</c:v>
                </c:pt>
                <c:pt idx="40">
                  <c:v>253</c:v>
                </c:pt>
                <c:pt idx="41">
                  <c:v>254</c:v>
                </c:pt>
                <c:pt idx="42">
                  <c:v>255</c:v>
                </c:pt>
                <c:pt idx="43">
                  <c:v>255</c:v>
                </c:pt>
                <c:pt idx="44">
                  <c:v>255</c:v>
                </c:pt>
                <c:pt idx="45">
                  <c:v>255</c:v>
                </c:pt>
                <c:pt idx="46">
                  <c:v>255</c:v>
                </c:pt>
                <c:pt idx="47">
                  <c:v>256</c:v>
                </c:pt>
                <c:pt idx="48">
                  <c:v>256</c:v>
                </c:pt>
                <c:pt idx="49">
                  <c:v>257</c:v>
                </c:pt>
                <c:pt idx="50">
                  <c:v>257</c:v>
                </c:pt>
                <c:pt idx="51">
                  <c:v>258</c:v>
                </c:pt>
                <c:pt idx="52">
                  <c:v>258</c:v>
                </c:pt>
                <c:pt idx="53">
                  <c:v>259</c:v>
                </c:pt>
                <c:pt idx="54">
                  <c:v>259</c:v>
                </c:pt>
                <c:pt idx="55">
                  <c:v>259</c:v>
                </c:pt>
                <c:pt idx="56">
                  <c:v>260</c:v>
                </c:pt>
                <c:pt idx="57">
                  <c:v>261</c:v>
                </c:pt>
                <c:pt idx="58">
                  <c:v>261</c:v>
                </c:pt>
                <c:pt idx="59">
                  <c:v>261</c:v>
                </c:pt>
                <c:pt idx="60">
                  <c:v>262</c:v>
                </c:pt>
                <c:pt idx="61">
                  <c:v>263</c:v>
                </c:pt>
                <c:pt idx="62">
                  <c:v>263</c:v>
                </c:pt>
                <c:pt idx="63">
                  <c:v>263</c:v>
                </c:pt>
                <c:pt idx="64">
                  <c:v>264</c:v>
                </c:pt>
                <c:pt idx="65">
                  <c:v>265</c:v>
                </c:pt>
                <c:pt idx="66">
                  <c:v>266</c:v>
                </c:pt>
                <c:pt idx="67">
                  <c:v>266</c:v>
                </c:pt>
                <c:pt idx="68">
                  <c:v>267</c:v>
                </c:pt>
                <c:pt idx="69">
                  <c:v>267</c:v>
                </c:pt>
                <c:pt idx="70">
                  <c:v>268</c:v>
                </c:pt>
                <c:pt idx="71">
                  <c:v>269</c:v>
                </c:pt>
                <c:pt idx="72">
                  <c:v>269</c:v>
                </c:pt>
                <c:pt idx="73">
                  <c:v>270</c:v>
                </c:pt>
                <c:pt idx="74">
                  <c:v>271</c:v>
                </c:pt>
                <c:pt idx="75">
                  <c:v>271</c:v>
                </c:pt>
                <c:pt idx="76">
                  <c:v>271</c:v>
                </c:pt>
                <c:pt idx="77">
                  <c:v>272</c:v>
                </c:pt>
                <c:pt idx="78">
                  <c:v>272</c:v>
                </c:pt>
                <c:pt idx="79">
                  <c:v>272</c:v>
                </c:pt>
                <c:pt idx="80">
                  <c:v>273</c:v>
                </c:pt>
                <c:pt idx="81">
                  <c:v>274</c:v>
                </c:pt>
                <c:pt idx="82">
                  <c:v>274</c:v>
                </c:pt>
                <c:pt idx="83">
                  <c:v>274</c:v>
                </c:pt>
                <c:pt idx="84">
                  <c:v>275</c:v>
                </c:pt>
                <c:pt idx="85">
                  <c:v>276</c:v>
                </c:pt>
                <c:pt idx="86">
                  <c:v>276</c:v>
                </c:pt>
                <c:pt idx="87">
                  <c:v>277</c:v>
                </c:pt>
                <c:pt idx="88">
                  <c:v>277</c:v>
                </c:pt>
                <c:pt idx="89">
                  <c:v>278</c:v>
                </c:pt>
                <c:pt idx="90">
                  <c:v>278</c:v>
                </c:pt>
                <c:pt idx="91">
                  <c:v>279</c:v>
                </c:pt>
                <c:pt idx="92">
                  <c:v>279</c:v>
                </c:pt>
                <c:pt idx="93">
                  <c:v>280</c:v>
                </c:pt>
                <c:pt idx="94">
                  <c:v>280</c:v>
                </c:pt>
                <c:pt idx="95">
                  <c:v>280</c:v>
                </c:pt>
                <c:pt idx="96">
                  <c:v>281</c:v>
                </c:pt>
                <c:pt idx="97">
                  <c:v>282</c:v>
                </c:pt>
                <c:pt idx="98">
                  <c:v>283</c:v>
                </c:pt>
                <c:pt idx="99">
                  <c:v>283</c:v>
                </c:pt>
                <c:pt idx="100">
                  <c:v>283</c:v>
                </c:pt>
                <c:pt idx="101">
                  <c:v>284</c:v>
                </c:pt>
                <c:pt idx="102">
                  <c:v>285</c:v>
                </c:pt>
                <c:pt idx="103">
                  <c:v>285</c:v>
                </c:pt>
                <c:pt idx="104">
                  <c:v>285</c:v>
                </c:pt>
                <c:pt idx="105">
                  <c:v>286</c:v>
                </c:pt>
                <c:pt idx="106">
                  <c:v>286</c:v>
                </c:pt>
                <c:pt idx="107">
                  <c:v>287</c:v>
                </c:pt>
                <c:pt idx="108">
                  <c:v>287</c:v>
                </c:pt>
                <c:pt idx="109">
                  <c:v>288</c:v>
                </c:pt>
                <c:pt idx="110">
                  <c:v>288</c:v>
                </c:pt>
                <c:pt idx="111">
                  <c:v>289</c:v>
                </c:pt>
                <c:pt idx="112">
                  <c:v>290</c:v>
                </c:pt>
                <c:pt idx="113">
                  <c:v>290</c:v>
                </c:pt>
                <c:pt idx="114">
                  <c:v>290</c:v>
                </c:pt>
                <c:pt idx="115">
                  <c:v>291</c:v>
                </c:pt>
                <c:pt idx="116">
                  <c:v>291</c:v>
                </c:pt>
                <c:pt idx="117">
                  <c:v>292</c:v>
                </c:pt>
                <c:pt idx="118">
                  <c:v>293</c:v>
                </c:pt>
                <c:pt idx="119">
                  <c:v>293</c:v>
                </c:pt>
                <c:pt idx="120">
                  <c:v>293</c:v>
                </c:pt>
                <c:pt idx="121">
                  <c:v>294</c:v>
                </c:pt>
                <c:pt idx="122">
                  <c:v>294</c:v>
                </c:pt>
                <c:pt idx="123">
                  <c:v>295</c:v>
                </c:pt>
                <c:pt idx="124">
                  <c:v>295</c:v>
                </c:pt>
                <c:pt idx="125">
                  <c:v>296</c:v>
                </c:pt>
                <c:pt idx="126">
                  <c:v>296</c:v>
                </c:pt>
                <c:pt idx="127">
                  <c:v>297</c:v>
                </c:pt>
                <c:pt idx="128">
                  <c:v>297</c:v>
                </c:pt>
                <c:pt idx="129">
                  <c:v>297</c:v>
                </c:pt>
                <c:pt idx="130">
                  <c:v>298</c:v>
                </c:pt>
                <c:pt idx="131">
                  <c:v>298</c:v>
                </c:pt>
                <c:pt idx="132">
                  <c:v>298</c:v>
                </c:pt>
                <c:pt idx="133">
                  <c:v>299</c:v>
                </c:pt>
                <c:pt idx="134">
                  <c:v>300</c:v>
                </c:pt>
                <c:pt idx="135">
                  <c:v>300</c:v>
                </c:pt>
                <c:pt idx="136">
                  <c:v>301</c:v>
                </c:pt>
                <c:pt idx="137">
                  <c:v>302</c:v>
                </c:pt>
                <c:pt idx="138">
                  <c:v>302</c:v>
                </c:pt>
                <c:pt idx="139">
                  <c:v>302</c:v>
                </c:pt>
                <c:pt idx="140">
                  <c:v>303</c:v>
                </c:pt>
                <c:pt idx="141">
                  <c:v>303</c:v>
                </c:pt>
                <c:pt idx="142">
                  <c:v>303</c:v>
                </c:pt>
                <c:pt idx="143">
                  <c:v>304</c:v>
                </c:pt>
                <c:pt idx="144">
                  <c:v>305</c:v>
                </c:pt>
                <c:pt idx="145">
                  <c:v>305</c:v>
                </c:pt>
                <c:pt idx="146">
                  <c:v>306</c:v>
                </c:pt>
                <c:pt idx="147">
                  <c:v>306</c:v>
                </c:pt>
                <c:pt idx="148">
                  <c:v>306</c:v>
                </c:pt>
                <c:pt idx="149">
                  <c:v>307</c:v>
                </c:pt>
                <c:pt idx="150">
                  <c:v>307</c:v>
                </c:pt>
                <c:pt idx="151">
                  <c:v>308</c:v>
                </c:pt>
                <c:pt idx="152">
                  <c:v>309</c:v>
                </c:pt>
                <c:pt idx="153">
                  <c:v>309</c:v>
                </c:pt>
                <c:pt idx="154">
                  <c:v>310</c:v>
                </c:pt>
                <c:pt idx="155">
                  <c:v>310</c:v>
                </c:pt>
                <c:pt idx="156">
                  <c:v>311</c:v>
                </c:pt>
                <c:pt idx="157">
                  <c:v>311</c:v>
                </c:pt>
                <c:pt idx="158">
                  <c:v>311</c:v>
                </c:pt>
                <c:pt idx="159">
                  <c:v>311</c:v>
                </c:pt>
                <c:pt idx="160">
                  <c:v>312</c:v>
                </c:pt>
                <c:pt idx="161">
                  <c:v>312</c:v>
                </c:pt>
                <c:pt idx="162">
                  <c:v>313</c:v>
                </c:pt>
                <c:pt idx="163">
                  <c:v>314</c:v>
                </c:pt>
                <c:pt idx="164">
                  <c:v>314</c:v>
                </c:pt>
                <c:pt idx="165">
                  <c:v>314</c:v>
                </c:pt>
                <c:pt idx="166">
                  <c:v>314</c:v>
                </c:pt>
                <c:pt idx="167">
                  <c:v>315</c:v>
                </c:pt>
                <c:pt idx="168">
                  <c:v>316</c:v>
                </c:pt>
                <c:pt idx="169">
                  <c:v>316</c:v>
                </c:pt>
                <c:pt idx="170">
                  <c:v>317</c:v>
                </c:pt>
                <c:pt idx="171">
                  <c:v>317</c:v>
                </c:pt>
                <c:pt idx="172">
                  <c:v>318</c:v>
                </c:pt>
                <c:pt idx="173">
                  <c:v>318</c:v>
                </c:pt>
                <c:pt idx="174">
                  <c:v>318</c:v>
                </c:pt>
                <c:pt idx="175">
                  <c:v>318</c:v>
                </c:pt>
                <c:pt idx="176">
                  <c:v>319</c:v>
                </c:pt>
                <c:pt idx="177">
                  <c:v>319</c:v>
                </c:pt>
                <c:pt idx="178">
                  <c:v>319</c:v>
                </c:pt>
                <c:pt idx="179">
                  <c:v>320</c:v>
                </c:pt>
                <c:pt idx="180">
                  <c:v>320</c:v>
                </c:pt>
                <c:pt idx="181">
                  <c:v>321</c:v>
                </c:pt>
                <c:pt idx="182">
                  <c:v>321</c:v>
                </c:pt>
                <c:pt idx="183">
                  <c:v>321</c:v>
                </c:pt>
                <c:pt idx="184">
                  <c:v>321</c:v>
                </c:pt>
                <c:pt idx="185">
                  <c:v>321</c:v>
                </c:pt>
                <c:pt idx="186">
                  <c:v>322</c:v>
                </c:pt>
                <c:pt idx="187">
                  <c:v>323</c:v>
                </c:pt>
                <c:pt idx="188">
                  <c:v>323</c:v>
                </c:pt>
                <c:pt idx="189">
                  <c:v>323</c:v>
                </c:pt>
                <c:pt idx="190">
                  <c:v>324</c:v>
                </c:pt>
                <c:pt idx="191">
                  <c:v>324</c:v>
                </c:pt>
                <c:pt idx="192">
                  <c:v>324</c:v>
                </c:pt>
                <c:pt idx="193">
                  <c:v>324</c:v>
                </c:pt>
                <c:pt idx="194">
                  <c:v>324</c:v>
                </c:pt>
                <c:pt idx="195">
                  <c:v>325</c:v>
                </c:pt>
                <c:pt idx="196">
                  <c:v>325</c:v>
                </c:pt>
                <c:pt idx="197">
                  <c:v>326</c:v>
                </c:pt>
                <c:pt idx="198">
                  <c:v>326</c:v>
                </c:pt>
                <c:pt idx="199">
                  <c:v>327</c:v>
                </c:pt>
                <c:pt idx="200">
                  <c:v>327</c:v>
                </c:pt>
                <c:pt idx="201">
                  <c:v>328</c:v>
                </c:pt>
                <c:pt idx="202">
                  <c:v>328</c:v>
                </c:pt>
                <c:pt idx="203">
                  <c:v>328</c:v>
                </c:pt>
                <c:pt idx="204">
                  <c:v>328</c:v>
                </c:pt>
                <c:pt idx="205">
                  <c:v>329</c:v>
                </c:pt>
                <c:pt idx="206">
                  <c:v>329</c:v>
                </c:pt>
                <c:pt idx="207">
                  <c:v>330</c:v>
                </c:pt>
                <c:pt idx="208">
                  <c:v>330</c:v>
                </c:pt>
                <c:pt idx="209">
                  <c:v>330</c:v>
                </c:pt>
                <c:pt idx="210">
                  <c:v>330</c:v>
                </c:pt>
                <c:pt idx="211">
                  <c:v>330</c:v>
                </c:pt>
                <c:pt idx="212">
                  <c:v>331</c:v>
                </c:pt>
                <c:pt idx="213">
                  <c:v>331</c:v>
                </c:pt>
                <c:pt idx="214">
                  <c:v>332</c:v>
                </c:pt>
                <c:pt idx="215">
                  <c:v>333</c:v>
                </c:pt>
                <c:pt idx="216">
                  <c:v>332</c:v>
                </c:pt>
                <c:pt idx="217">
                  <c:v>333</c:v>
                </c:pt>
                <c:pt idx="218">
                  <c:v>333</c:v>
                </c:pt>
                <c:pt idx="219">
                  <c:v>333</c:v>
                </c:pt>
                <c:pt idx="220">
                  <c:v>334</c:v>
                </c:pt>
                <c:pt idx="221">
                  <c:v>334</c:v>
                </c:pt>
                <c:pt idx="222">
                  <c:v>335</c:v>
                </c:pt>
                <c:pt idx="223">
                  <c:v>335</c:v>
                </c:pt>
                <c:pt idx="224">
                  <c:v>335</c:v>
                </c:pt>
                <c:pt idx="225">
                  <c:v>336</c:v>
                </c:pt>
                <c:pt idx="226">
                  <c:v>336</c:v>
                </c:pt>
                <c:pt idx="227">
                  <c:v>336</c:v>
                </c:pt>
                <c:pt idx="228">
                  <c:v>337</c:v>
                </c:pt>
                <c:pt idx="229">
                  <c:v>337</c:v>
                </c:pt>
                <c:pt idx="230">
                  <c:v>337</c:v>
                </c:pt>
                <c:pt idx="231">
                  <c:v>338</c:v>
                </c:pt>
                <c:pt idx="232">
                  <c:v>338</c:v>
                </c:pt>
                <c:pt idx="233">
                  <c:v>339</c:v>
                </c:pt>
                <c:pt idx="234">
                  <c:v>339</c:v>
                </c:pt>
                <c:pt idx="235">
                  <c:v>339</c:v>
                </c:pt>
                <c:pt idx="236">
                  <c:v>340</c:v>
                </c:pt>
                <c:pt idx="237">
                  <c:v>340</c:v>
                </c:pt>
                <c:pt idx="238">
                  <c:v>340</c:v>
                </c:pt>
                <c:pt idx="239">
                  <c:v>341</c:v>
                </c:pt>
                <c:pt idx="240">
                  <c:v>342</c:v>
                </c:pt>
                <c:pt idx="241">
                  <c:v>343</c:v>
                </c:pt>
                <c:pt idx="242">
                  <c:v>347</c:v>
                </c:pt>
                <c:pt idx="243">
                  <c:v>344</c:v>
                </c:pt>
                <c:pt idx="244">
                  <c:v>344</c:v>
                </c:pt>
                <c:pt idx="245">
                  <c:v>343</c:v>
                </c:pt>
                <c:pt idx="246">
                  <c:v>344</c:v>
                </c:pt>
                <c:pt idx="247">
                  <c:v>344</c:v>
                </c:pt>
                <c:pt idx="248">
                  <c:v>345</c:v>
                </c:pt>
                <c:pt idx="249">
                  <c:v>346</c:v>
                </c:pt>
                <c:pt idx="250">
                  <c:v>346</c:v>
                </c:pt>
                <c:pt idx="251">
                  <c:v>346</c:v>
                </c:pt>
                <c:pt idx="252">
                  <c:v>347</c:v>
                </c:pt>
                <c:pt idx="253">
                  <c:v>347</c:v>
                </c:pt>
                <c:pt idx="254">
                  <c:v>348</c:v>
                </c:pt>
                <c:pt idx="255">
                  <c:v>348</c:v>
                </c:pt>
                <c:pt idx="256">
                  <c:v>348</c:v>
                </c:pt>
                <c:pt idx="257">
                  <c:v>348</c:v>
                </c:pt>
                <c:pt idx="258">
                  <c:v>349</c:v>
                </c:pt>
                <c:pt idx="259">
                  <c:v>350</c:v>
                </c:pt>
                <c:pt idx="260">
                  <c:v>350</c:v>
                </c:pt>
                <c:pt idx="261">
                  <c:v>350</c:v>
                </c:pt>
                <c:pt idx="262">
                  <c:v>350</c:v>
                </c:pt>
                <c:pt idx="263">
                  <c:v>350</c:v>
                </c:pt>
                <c:pt idx="264">
                  <c:v>351</c:v>
                </c:pt>
                <c:pt idx="265">
                  <c:v>351</c:v>
                </c:pt>
                <c:pt idx="266">
                  <c:v>352</c:v>
                </c:pt>
                <c:pt idx="267">
                  <c:v>352</c:v>
                </c:pt>
                <c:pt idx="268">
                  <c:v>352</c:v>
                </c:pt>
                <c:pt idx="269">
                  <c:v>353</c:v>
                </c:pt>
                <c:pt idx="270">
                  <c:v>353</c:v>
                </c:pt>
                <c:pt idx="271">
                  <c:v>353</c:v>
                </c:pt>
                <c:pt idx="272">
                  <c:v>354</c:v>
                </c:pt>
                <c:pt idx="273">
                  <c:v>354</c:v>
                </c:pt>
                <c:pt idx="274">
                  <c:v>355</c:v>
                </c:pt>
                <c:pt idx="275">
                  <c:v>355</c:v>
                </c:pt>
                <c:pt idx="276">
                  <c:v>355</c:v>
                </c:pt>
                <c:pt idx="277">
                  <c:v>356</c:v>
                </c:pt>
                <c:pt idx="278">
                  <c:v>356</c:v>
                </c:pt>
                <c:pt idx="279">
                  <c:v>356</c:v>
                </c:pt>
                <c:pt idx="280">
                  <c:v>357</c:v>
                </c:pt>
                <c:pt idx="281">
                  <c:v>361</c:v>
                </c:pt>
                <c:pt idx="282">
                  <c:v>362</c:v>
                </c:pt>
                <c:pt idx="283">
                  <c:v>362</c:v>
                </c:pt>
                <c:pt idx="284">
                  <c:v>358</c:v>
                </c:pt>
                <c:pt idx="285">
                  <c:v>358</c:v>
                </c:pt>
                <c:pt idx="286">
                  <c:v>359</c:v>
                </c:pt>
                <c:pt idx="287">
                  <c:v>359</c:v>
                </c:pt>
                <c:pt idx="288">
                  <c:v>359</c:v>
                </c:pt>
                <c:pt idx="289">
                  <c:v>360</c:v>
                </c:pt>
                <c:pt idx="290">
                  <c:v>360</c:v>
                </c:pt>
                <c:pt idx="291">
                  <c:v>360</c:v>
                </c:pt>
                <c:pt idx="292">
                  <c:v>361</c:v>
                </c:pt>
                <c:pt idx="293">
                  <c:v>361</c:v>
                </c:pt>
                <c:pt idx="294">
                  <c:v>362</c:v>
                </c:pt>
                <c:pt idx="295">
                  <c:v>362</c:v>
                </c:pt>
                <c:pt idx="296">
                  <c:v>362</c:v>
                </c:pt>
                <c:pt idx="297">
                  <c:v>362</c:v>
                </c:pt>
                <c:pt idx="298">
                  <c:v>362</c:v>
                </c:pt>
                <c:pt idx="299">
                  <c:v>363</c:v>
                </c:pt>
                <c:pt idx="300">
                  <c:v>363</c:v>
                </c:pt>
                <c:pt idx="301">
                  <c:v>363</c:v>
                </c:pt>
                <c:pt idx="302">
                  <c:v>364</c:v>
                </c:pt>
                <c:pt idx="303">
                  <c:v>364</c:v>
                </c:pt>
                <c:pt idx="304">
                  <c:v>365</c:v>
                </c:pt>
                <c:pt idx="305">
                  <c:v>365</c:v>
                </c:pt>
                <c:pt idx="306">
                  <c:v>365</c:v>
                </c:pt>
                <c:pt idx="307">
                  <c:v>365</c:v>
                </c:pt>
                <c:pt idx="308">
                  <c:v>365</c:v>
                </c:pt>
                <c:pt idx="309">
                  <c:v>365</c:v>
                </c:pt>
                <c:pt idx="310">
                  <c:v>366</c:v>
                </c:pt>
                <c:pt idx="311">
                  <c:v>366</c:v>
                </c:pt>
                <c:pt idx="312">
                  <c:v>366</c:v>
                </c:pt>
                <c:pt idx="313">
                  <c:v>367</c:v>
                </c:pt>
                <c:pt idx="314">
                  <c:v>367</c:v>
                </c:pt>
                <c:pt idx="315">
                  <c:v>367</c:v>
                </c:pt>
                <c:pt idx="316">
                  <c:v>368</c:v>
                </c:pt>
                <c:pt idx="317">
                  <c:v>368</c:v>
                </c:pt>
                <c:pt idx="318">
                  <c:v>369</c:v>
                </c:pt>
                <c:pt idx="319">
                  <c:v>369</c:v>
                </c:pt>
                <c:pt idx="320">
                  <c:v>369</c:v>
                </c:pt>
                <c:pt idx="321">
                  <c:v>370</c:v>
                </c:pt>
                <c:pt idx="322">
                  <c:v>370</c:v>
                </c:pt>
                <c:pt idx="323">
                  <c:v>370</c:v>
                </c:pt>
                <c:pt idx="324">
                  <c:v>370</c:v>
                </c:pt>
                <c:pt idx="325">
                  <c:v>371</c:v>
                </c:pt>
                <c:pt idx="326">
                  <c:v>371</c:v>
                </c:pt>
                <c:pt idx="327">
                  <c:v>371</c:v>
                </c:pt>
                <c:pt idx="328">
                  <c:v>372</c:v>
                </c:pt>
                <c:pt idx="329">
                  <c:v>372</c:v>
                </c:pt>
                <c:pt idx="330">
                  <c:v>372</c:v>
                </c:pt>
                <c:pt idx="331">
                  <c:v>372</c:v>
                </c:pt>
                <c:pt idx="332">
                  <c:v>372</c:v>
                </c:pt>
                <c:pt idx="333">
                  <c:v>373</c:v>
                </c:pt>
                <c:pt idx="334">
                  <c:v>373</c:v>
                </c:pt>
                <c:pt idx="335">
                  <c:v>373</c:v>
                </c:pt>
                <c:pt idx="336">
                  <c:v>373</c:v>
                </c:pt>
                <c:pt idx="337">
                  <c:v>373</c:v>
                </c:pt>
                <c:pt idx="338">
                  <c:v>374</c:v>
                </c:pt>
                <c:pt idx="339">
                  <c:v>374</c:v>
                </c:pt>
                <c:pt idx="340">
                  <c:v>374</c:v>
                </c:pt>
                <c:pt idx="341">
                  <c:v>374</c:v>
                </c:pt>
                <c:pt idx="342">
                  <c:v>374</c:v>
                </c:pt>
                <c:pt idx="343">
                  <c:v>375</c:v>
                </c:pt>
                <c:pt idx="344">
                  <c:v>375</c:v>
                </c:pt>
                <c:pt idx="345">
                  <c:v>375</c:v>
                </c:pt>
                <c:pt idx="346">
                  <c:v>376</c:v>
                </c:pt>
                <c:pt idx="347">
                  <c:v>376</c:v>
                </c:pt>
                <c:pt idx="348">
                  <c:v>376</c:v>
                </c:pt>
                <c:pt idx="349">
                  <c:v>376</c:v>
                </c:pt>
                <c:pt idx="350">
                  <c:v>376</c:v>
                </c:pt>
                <c:pt idx="351">
                  <c:v>376</c:v>
                </c:pt>
                <c:pt idx="352">
                  <c:v>376</c:v>
                </c:pt>
                <c:pt idx="353">
                  <c:v>377</c:v>
                </c:pt>
                <c:pt idx="354">
                  <c:v>377</c:v>
                </c:pt>
                <c:pt idx="355">
                  <c:v>377</c:v>
                </c:pt>
                <c:pt idx="356">
                  <c:v>377</c:v>
                </c:pt>
                <c:pt idx="357">
                  <c:v>378</c:v>
                </c:pt>
                <c:pt idx="358">
                  <c:v>378</c:v>
                </c:pt>
                <c:pt idx="359">
                  <c:v>378</c:v>
                </c:pt>
                <c:pt idx="360">
                  <c:v>378</c:v>
                </c:pt>
                <c:pt idx="361">
                  <c:v>378</c:v>
                </c:pt>
                <c:pt idx="362">
                  <c:v>379</c:v>
                </c:pt>
                <c:pt idx="363">
                  <c:v>379</c:v>
                </c:pt>
                <c:pt idx="364">
                  <c:v>379</c:v>
                </c:pt>
                <c:pt idx="365">
                  <c:v>380</c:v>
                </c:pt>
                <c:pt idx="366">
                  <c:v>380</c:v>
                </c:pt>
                <c:pt idx="367">
                  <c:v>380</c:v>
                </c:pt>
                <c:pt idx="368">
                  <c:v>380</c:v>
                </c:pt>
                <c:pt idx="369">
                  <c:v>380</c:v>
                </c:pt>
                <c:pt idx="370">
                  <c:v>380</c:v>
                </c:pt>
                <c:pt idx="371">
                  <c:v>380</c:v>
                </c:pt>
                <c:pt idx="372">
                  <c:v>380</c:v>
                </c:pt>
                <c:pt idx="373">
                  <c:v>381</c:v>
                </c:pt>
                <c:pt idx="374">
                  <c:v>382</c:v>
                </c:pt>
                <c:pt idx="375">
                  <c:v>383</c:v>
                </c:pt>
                <c:pt idx="376">
                  <c:v>384</c:v>
                </c:pt>
                <c:pt idx="377">
                  <c:v>384</c:v>
                </c:pt>
                <c:pt idx="378">
                  <c:v>384</c:v>
                </c:pt>
                <c:pt idx="379">
                  <c:v>384</c:v>
                </c:pt>
                <c:pt idx="380">
                  <c:v>384</c:v>
                </c:pt>
                <c:pt idx="381">
                  <c:v>385</c:v>
                </c:pt>
                <c:pt idx="382">
                  <c:v>385</c:v>
                </c:pt>
                <c:pt idx="383">
                  <c:v>385</c:v>
                </c:pt>
                <c:pt idx="384">
                  <c:v>386</c:v>
                </c:pt>
                <c:pt idx="385">
                  <c:v>386</c:v>
                </c:pt>
                <c:pt idx="386">
                  <c:v>386</c:v>
                </c:pt>
                <c:pt idx="387">
                  <c:v>386</c:v>
                </c:pt>
                <c:pt idx="388">
                  <c:v>387</c:v>
                </c:pt>
                <c:pt idx="389">
                  <c:v>387</c:v>
                </c:pt>
                <c:pt idx="390">
                  <c:v>388</c:v>
                </c:pt>
                <c:pt idx="391">
                  <c:v>388</c:v>
                </c:pt>
                <c:pt idx="392">
                  <c:v>388</c:v>
                </c:pt>
                <c:pt idx="393">
                  <c:v>388</c:v>
                </c:pt>
                <c:pt idx="394">
                  <c:v>388</c:v>
                </c:pt>
                <c:pt idx="395">
                  <c:v>388</c:v>
                </c:pt>
                <c:pt idx="396">
                  <c:v>388</c:v>
                </c:pt>
                <c:pt idx="397">
                  <c:v>389</c:v>
                </c:pt>
                <c:pt idx="398">
                  <c:v>389</c:v>
                </c:pt>
                <c:pt idx="399">
                  <c:v>389</c:v>
                </c:pt>
                <c:pt idx="400">
                  <c:v>390</c:v>
                </c:pt>
                <c:pt idx="401">
                  <c:v>390</c:v>
                </c:pt>
                <c:pt idx="402">
                  <c:v>390</c:v>
                </c:pt>
                <c:pt idx="403">
                  <c:v>391</c:v>
                </c:pt>
                <c:pt idx="404">
                  <c:v>391</c:v>
                </c:pt>
                <c:pt idx="405">
                  <c:v>391</c:v>
                </c:pt>
                <c:pt idx="406">
                  <c:v>391</c:v>
                </c:pt>
                <c:pt idx="407">
                  <c:v>391</c:v>
                </c:pt>
                <c:pt idx="408">
                  <c:v>392</c:v>
                </c:pt>
                <c:pt idx="409">
                  <c:v>392</c:v>
                </c:pt>
                <c:pt idx="410">
                  <c:v>392</c:v>
                </c:pt>
                <c:pt idx="411">
                  <c:v>393</c:v>
                </c:pt>
                <c:pt idx="412">
                  <c:v>393</c:v>
                </c:pt>
                <c:pt idx="413">
                  <c:v>393</c:v>
                </c:pt>
                <c:pt idx="414">
                  <c:v>393</c:v>
                </c:pt>
                <c:pt idx="415">
                  <c:v>392</c:v>
                </c:pt>
                <c:pt idx="416">
                  <c:v>391</c:v>
                </c:pt>
                <c:pt idx="417">
                  <c:v>391</c:v>
                </c:pt>
                <c:pt idx="418">
                  <c:v>391</c:v>
                </c:pt>
                <c:pt idx="419">
                  <c:v>390</c:v>
                </c:pt>
                <c:pt idx="420">
                  <c:v>389</c:v>
                </c:pt>
                <c:pt idx="421">
                  <c:v>389</c:v>
                </c:pt>
                <c:pt idx="422">
                  <c:v>388</c:v>
                </c:pt>
                <c:pt idx="423">
                  <c:v>388</c:v>
                </c:pt>
                <c:pt idx="424">
                  <c:v>388</c:v>
                </c:pt>
                <c:pt idx="425">
                  <c:v>387</c:v>
                </c:pt>
                <c:pt idx="426">
                  <c:v>387</c:v>
                </c:pt>
                <c:pt idx="427">
                  <c:v>386</c:v>
                </c:pt>
                <c:pt idx="428">
                  <c:v>385</c:v>
                </c:pt>
                <c:pt idx="429">
                  <c:v>385</c:v>
                </c:pt>
                <c:pt idx="430">
                  <c:v>384</c:v>
                </c:pt>
                <c:pt idx="431">
                  <c:v>383</c:v>
                </c:pt>
                <c:pt idx="432">
                  <c:v>381</c:v>
                </c:pt>
                <c:pt idx="433">
                  <c:v>380</c:v>
                </c:pt>
                <c:pt idx="434">
                  <c:v>380</c:v>
                </c:pt>
                <c:pt idx="435">
                  <c:v>380</c:v>
                </c:pt>
                <c:pt idx="436">
                  <c:v>379</c:v>
                </c:pt>
                <c:pt idx="437">
                  <c:v>379</c:v>
                </c:pt>
                <c:pt idx="438">
                  <c:v>378</c:v>
                </c:pt>
                <c:pt idx="439">
                  <c:v>378</c:v>
                </c:pt>
                <c:pt idx="440">
                  <c:v>377</c:v>
                </c:pt>
                <c:pt idx="441">
                  <c:v>377</c:v>
                </c:pt>
                <c:pt idx="442">
                  <c:v>376</c:v>
                </c:pt>
                <c:pt idx="443">
                  <c:v>376</c:v>
                </c:pt>
                <c:pt idx="444">
                  <c:v>376</c:v>
                </c:pt>
                <c:pt idx="445">
                  <c:v>376</c:v>
                </c:pt>
                <c:pt idx="446">
                  <c:v/>
                </c:pt>
                <c:pt idx="447">
                  <c:v/>
                </c:pt>
                <c:pt idx="448">
                  <c:v/>
                </c:pt>
                <c:pt idx="449">
                  <c:v/>
                </c:pt>
                <c:pt idx="450">
                  <c:v/>
                </c:pt>
                <c:pt idx="451">
                  <c:v/>
                </c:pt>
                <c:pt idx="452">
                  <c:v/>
                </c:pt>
                <c:pt idx="453">
                  <c:v/>
                </c:pt>
                <c:pt idx="454">
                  <c:v/>
                </c:pt>
              </c:numCache>
            </c:numRef>
          </c:yVal>
          <c:smooth val="0"/>
        </c:ser>
        <c:axId val="416182"/>
        <c:axId val="191725661"/>
      </c:scatterChart>
      <c:valAx>
        <c:axId val="416182"/>
        <c:scaling>
          <c:orientation val="minMax"/>
        </c:scaling>
        <c:axPos val="b"/>
        <c:crossAx val="191725661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191725661"/>
        <c:scaling>
          <c:orientation val="minMax"/>
          <c:min val="150"/>
        </c:scaling>
        <c:axPos val="l"/>
        <c:crossAx val="416182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39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ex5_D40_heatTemp2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Sheet1!$A$2:$A$504</c:f>
              <c:numCache>
                <c:formatCode>General</c:formatCode>
                <c:ptCount val="503"/>
                <c:pt idx="0">
                  <c:v>0.28</c:v>
                </c:pt>
                <c:pt idx="1">
                  <c:v>0.52</c:v>
                </c:pt>
                <c:pt idx="2">
                  <c:v>0.75</c:v>
                </c:pt>
                <c:pt idx="3">
                  <c:v>1.03</c:v>
                </c:pt>
                <c:pt idx="4">
                  <c:v>1.27</c:v>
                </c:pt>
                <c:pt idx="5">
                  <c:v>1.55</c:v>
                </c:pt>
                <c:pt idx="6">
                  <c:v>1.78</c:v>
                </c:pt>
                <c:pt idx="7">
                  <c:v>2.01</c:v>
                </c:pt>
                <c:pt idx="8">
                  <c:v>2.29</c:v>
                </c:pt>
                <c:pt idx="9">
                  <c:v>2.52</c:v>
                </c:pt>
                <c:pt idx="10">
                  <c:v>2.76</c:v>
                </c:pt>
                <c:pt idx="11">
                  <c:v>3.04</c:v>
                </c:pt>
                <c:pt idx="12">
                  <c:v>3.27</c:v>
                </c:pt>
                <c:pt idx="13">
                  <c:v>3.51</c:v>
                </c:pt>
                <c:pt idx="14">
                  <c:v>3.79</c:v>
                </c:pt>
                <c:pt idx="15">
                  <c:v>4.02</c:v>
                </c:pt>
                <c:pt idx="16">
                  <c:v>4.26</c:v>
                </c:pt>
                <c:pt idx="17">
                  <c:v>4.54</c:v>
                </c:pt>
                <c:pt idx="18">
                  <c:v>4.78</c:v>
                </c:pt>
                <c:pt idx="19">
                  <c:v>5.01</c:v>
                </c:pt>
                <c:pt idx="20">
                  <c:v>5.3</c:v>
                </c:pt>
                <c:pt idx="21">
                  <c:v>5.53</c:v>
                </c:pt>
                <c:pt idx="22">
                  <c:v>5.77</c:v>
                </c:pt>
                <c:pt idx="23">
                  <c:v>6</c:v>
                </c:pt>
                <c:pt idx="24">
                  <c:v>6.28</c:v>
                </c:pt>
                <c:pt idx="25">
                  <c:v>6.52</c:v>
                </c:pt>
                <c:pt idx="26">
                  <c:v>6.75</c:v>
                </c:pt>
                <c:pt idx="27">
                  <c:v>7.04</c:v>
                </c:pt>
                <c:pt idx="28">
                  <c:v>7.28</c:v>
                </c:pt>
                <c:pt idx="29">
                  <c:v>7.52</c:v>
                </c:pt>
                <c:pt idx="30">
                  <c:v>7.75</c:v>
                </c:pt>
                <c:pt idx="31">
                  <c:v>8.03</c:v>
                </c:pt>
                <c:pt idx="32">
                  <c:v>8.27</c:v>
                </c:pt>
                <c:pt idx="33">
                  <c:v>8.5</c:v>
                </c:pt>
                <c:pt idx="34">
                  <c:v>8.78</c:v>
                </c:pt>
                <c:pt idx="35">
                  <c:v>9.02</c:v>
                </c:pt>
                <c:pt idx="36">
                  <c:v>9.26</c:v>
                </c:pt>
                <c:pt idx="37">
                  <c:v>9.54</c:v>
                </c:pt>
                <c:pt idx="38">
                  <c:v>9.78</c:v>
                </c:pt>
                <c:pt idx="39">
                  <c:v>10.01</c:v>
                </c:pt>
                <c:pt idx="40">
                  <c:v>10.29</c:v>
                </c:pt>
                <c:pt idx="41">
                  <c:v>10.53</c:v>
                </c:pt>
                <c:pt idx="42">
                  <c:v>10.76</c:v>
                </c:pt>
                <c:pt idx="43">
                  <c:v>11.01</c:v>
                </c:pt>
                <c:pt idx="44">
                  <c:v>11.29</c:v>
                </c:pt>
                <c:pt idx="45">
                  <c:v>11.53</c:v>
                </c:pt>
                <c:pt idx="46">
                  <c:v>11.76</c:v>
                </c:pt>
                <c:pt idx="47">
                  <c:v>12.03</c:v>
                </c:pt>
                <c:pt idx="48">
                  <c:v>12.27</c:v>
                </c:pt>
                <c:pt idx="49">
                  <c:v>12.5</c:v>
                </c:pt>
                <c:pt idx="50">
                  <c:v>12.79</c:v>
                </c:pt>
                <c:pt idx="51">
                  <c:v>13.02</c:v>
                </c:pt>
                <c:pt idx="52">
                  <c:v>13.25</c:v>
                </c:pt>
                <c:pt idx="53">
                  <c:v>13.54</c:v>
                </c:pt>
                <c:pt idx="54">
                  <c:v>13.77</c:v>
                </c:pt>
                <c:pt idx="55">
                  <c:v>14</c:v>
                </c:pt>
                <c:pt idx="56">
                  <c:v>14.28</c:v>
                </c:pt>
                <c:pt idx="57">
                  <c:v>14.52</c:v>
                </c:pt>
                <c:pt idx="58">
                  <c:v>14.75</c:v>
                </c:pt>
                <c:pt idx="59">
                  <c:v>15.03</c:v>
                </c:pt>
                <c:pt idx="60">
                  <c:v>15.27</c:v>
                </c:pt>
                <c:pt idx="61">
                  <c:v>15.54</c:v>
                </c:pt>
                <c:pt idx="62">
                  <c:v>15.77</c:v>
                </c:pt>
                <c:pt idx="63">
                  <c:v>16.01</c:v>
                </c:pt>
                <c:pt idx="64">
                  <c:v>16.29</c:v>
                </c:pt>
                <c:pt idx="65">
                  <c:v>16.52</c:v>
                </c:pt>
                <c:pt idx="66">
                  <c:v>16.76</c:v>
                </c:pt>
                <c:pt idx="67">
                  <c:v>17.05</c:v>
                </c:pt>
                <c:pt idx="68">
                  <c:v>17.28</c:v>
                </c:pt>
                <c:pt idx="69">
                  <c:v>17.51</c:v>
                </c:pt>
                <c:pt idx="70">
                  <c:v>17.8</c:v>
                </c:pt>
                <c:pt idx="71">
                  <c:v>18.03</c:v>
                </c:pt>
                <c:pt idx="72">
                  <c:v>18.26</c:v>
                </c:pt>
                <c:pt idx="73">
                  <c:v>18.55</c:v>
                </c:pt>
                <c:pt idx="74">
                  <c:v>18.79</c:v>
                </c:pt>
                <c:pt idx="75">
                  <c:v>19.02</c:v>
                </c:pt>
                <c:pt idx="76">
                  <c:v>19.26</c:v>
                </c:pt>
                <c:pt idx="77">
                  <c:v>19.54</c:v>
                </c:pt>
                <c:pt idx="78">
                  <c:v>19.77</c:v>
                </c:pt>
                <c:pt idx="79">
                  <c:v>20.01</c:v>
                </c:pt>
                <c:pt idx="80">
                  <c:v>20.29</c:v>
                </c:pt>
                <c:pt idx="81">
                  <c:v>20.52</c:v>
                </c:pt>
                <c:pt idx="82">
                  <c:v>20.76</c:v>
                </c:pt>
                <c:pt idx="83">
                  <c:v>21.05</c:v>
                </c:pt>
                <c:pt idx="84">
                  <c:v>21.28</c:v>
                </c:pt>
                <c:pt idx="85">
                  <c:v>21.51</c:v>
                </c:pt>
                <c:pt idx="86">
                  <c:v>21.8</c:v>
                </c:pt>
                <c:pt idx="87">
                  <c:v>22.03</c:v>
                </c:pt>
                <c:pt idx="88">
                  <c:v>22.26</c:v>
                </c:pt>
                <c:pt idx="89">
                  <c:v>22.55</c:v>
                </c:pt>
                <c:pt idx="90">
                  <c:v>22.78</c:v>
                </c:pt>
                <c:pt idx="91">
                  <c:v>23.01</c:v>
                </c:pt>
                <c:pt idx="92">
                  <c:v>23.3</c:v>
                </c:pt>
                <c:pt idx="93">
                  <c:v>23.53</c:v>
                </c:pt>
                <c:pt idx="94">
                  <c:v>23.78</c:v>
                </c:pt>
                <c:pt idx="95">
                  <c:v>24.01</c:v>
                </c:pt>
                <c:pt idx="96">
                  <c:v>24.29</c:v>
                </c:pt>
                <c:pt idx="97">
                  <c:v>24.52</c:v>
                </c:pt>
                <c:pt idx="98">
                  <c:v>24.76</c:v>
                </c:pt>
                <c:pt idx="99">
                  <c:v>25.04</c:v>
                </c:pt>
                <c:pt idx="100">
                  <c:v>25.28</c:v>
                </c:pt>
                <c:pt idx="101">
                  <c:v>25.52</c:v>
                </c:pt>
                <c:pt idx="102">
                  <c:v>25.75</c:v>
                </c:pt>
                <c:pt idx="103">
                  <c:v>26.03</c:v>
                </c:pt>
                <c:pt idx="104">
                  <c:v>26.27</c:v>
                </c:pt>
                <c:pt idx="105">
                  <c:v>26.5</c:v>
                </c:pt>
                <c:pt idx="106">
                  <c:v>26.78</c:v>
                </c:pt>
                <c:pt idx="107">
                  <c:v>27.02</c:v>
                </c:pt>
                <c:pt idx="108">
                  <c:v>27.27</c:v>
                </c:pt>
                <c:pt idx="109">
                  <c:v>27.5</c:v>
                </c:pt>
                <c:pt idx="110">
                  <c:v>27.78</c:v>
                </c:pt>
                <c:pt idx="111">
                  <c:v>28.02</c:v>
                </c:pt>
                <c:pt idx="112">
                  <c:v>28.25</c:v>
                </c:pt>
                <c:pt idx="113">
                  <c:v>28.53</c:v>
                </c:pt>
                <c:pt idx="114">
                  <c:v>28.77</c:v>
                </c:pt>
                <c:pt idx="115">
                  <c:v>29</c:v>
                </c:pt>
                <c:pt idx="116">
                  <c:v>29.29</c:v>
                </c:pt>
                <c:pt idx="117">
                  <c:v>29.53</c:v>
                </c:pt>
                <c:pt idx="118">
                  <c:v>29.76</c:v>
                </c:pt>
                <c:pt idx="119">
                  <c:v>30.04</c:v>
                </c:pt>
                <c:pt idx="120">
                  <c:v>30.28</c:v>
                </c:pt>
                <c:pt idx="121">
                  <c:v>30.51</c:v>
                </c:pt>
                <c:pt idx="122">
                  <c:v>30.79</c:v>
                </c:pt>
                <c:pt idx="123">
                  <c:v>31.03</c:v>
                </c:pt>
                <c:pt idx="124">
                  <c:v>31.26</c:v>
                </c:pt>
                <c:pt idx="125">
                  <c:v>31.54</c:v>
                </c:pt>
                <c:pt idx="126">
                  <c:v>31.78</c:v>
                </c:pt>
                <c:pt idx="127">
                  <c:v>32.01</c:v>
                </c:pt>
                <c:pt idx="128">
                  <c:v>32.29</c:v>
                </c:pt>
                <c:pt idx="129">
                  <c:v>32.53</c:v>
                </c:pt>
                <c:pt idx="130">
                  <c:v>32.76</c:v>
                </c:pt>
                <c:pt idx="131">
                  <c:v>33.04</c:v>
                </c:pt>
                <c:pt idx="132">
                  <c:v>33.28</c:v>
                </c:pt>
                <c:pt idx="133">
                  <c:v>33.51</c:v>
                </c:pt>
                <c:pt idx="134">
                  <c:v>33.79</c:v>
                </c:pt>
                <c:pt idx="135">
                  <c:v>34.03</c:v>
                </c:pt>
                <c:pt idx="136">
                  <c:v>34.27</c:v>
                </c:pt>
                <c:pt idx="137">
                  <c:v>34.5</c:v>
                </c:pt>
                <c:pt idx="138">
                  <c:v>34.78</c:v>
                </c:pt>
                <c:pt idx="139">
                  <c:v>35.02</c:v>
                </c:pt>
                <c:pt idx="140">
                  <c:v>35.25</c:v>
                </c:pt>
                <c:pt idx="141">
                  <c:v>35.54</c:v>
                </c:pt>
                <c:pt idx="142">
                  <c:v>35.78</c:v>
                </c:pt>
                <c:pt idx="143">
                  <c:v>36.01</c:v>
                </c:pt>
                <c:pt idx="144">
                  <c:v>36.29</c:v>
                </c:pt>
                <c:pt idx="145">
                  <c:v>36.53</c:v>
                </c:pt>
                <c:pt idx="146">
                  <c:v>36.76</c:v>
                </c:pt>
                <c:pt idx="147">
                  <c:v>37.04</c:v>
                </c:pt>
                <c:pt idx="148">
                  <c:v>37.28</c:v>
                </c:pt>
                <c:pt idx="149">
                  <c:v>37.52</c:v>
                </c:pt>
                <c:pt idx="150">
                  <c:v>37.75</c:v>
                </c:pt>
                <c:pt idx="151">
                  <c:v>38.03</c:v>
                </c:pt>
                <c:pt idx="152">
                  <c:v>38.27</c:v>
                </c:pt>
                <c:pt idx="153">
                  <c:v>38.5</c:v>
                </c:pt>
                <c:pt idx="154">
                  <c:v>38.78</c:v>
                </c:pt>
                <c:pt idx="155">
                  <c:v>39.02</c:v>
                </c:pt>
                <c:pt idx="156">
                  <c:v>39.25</c:v>
                </c:pt>
                <c:pt idx="157">
                  <c:v>39.53</c:v>
                </c:pt>
                <c:pt idx="158">
                  <c:v>39.76</c:v>
                </c:pt>
                <c:pt idx="159">
                  <c:v>40.04</c:v>
                </c:pt>
                <c:pt idx="160">
                  <c:v>40.28</c:v>
                </c:pt>
                <c:pt idx="161">
                  <c:v>40.51</c:v>
                </c:pt>
                <c:pt idx="162">
                  <c:v>40.79</c:v>
                </c:pt>
                <c:pt idx="163">
                  <c:v>41.04</c:v>
                </c:pt>
                <c:pt idx="164">
                  <c:v>41.28</c:v>
                </c:pt>
                <c:pt idx="165">
                  <c:v>41.51</c:v>
                </c:pt>
                <c:pt idx="166">
                  <c:v>41.79</c:v>
                </c:pt>
                <c:pt idx="167">
                  <c:v>42.03</c:v>
                </c:pt>
                <c:pt idx="168">
                  <c:v>42.26</c:v>
                </c:pt>
                <c:pt idx="169">
                  <c:v>42.54</c:v>
                </c:pt>
                <c:pt idx="170">
                  <c:v>42.78</c:v>
                </c:pt>
                <c:pt idx="171">
                  <c:v>43.01</c:v>
                </c:pt>
                <c:pt idx="172">
                  <c:v>43.29</c:v>
                </c:pt>
                <c:pt idx="173">
                  <c:v>43.53</c:v>
                </c:pt>
                <c:pt idx="174">
                  <c:v>43.76</c:v>
                </c:pt>
                <c:pt idx="175">
                  <c:v>44.04</c:v>
                </c:pt>
                <c:pt idx="176">
                  <c:v>44.27</c:v>
                </c:pt>
                <c:pt idx="177">
                  <c:v>44.5</c:v>
                </c:pt>
                <c:pt idx="178">
                  <c:v>44.78</c:v>
                </c:pt>
                <c:pt idx="179">
                  <c:v>45.02</c:v>
                </c:pt>
                <c:pt idx="180">
                  <c:v>45.25</c:v>
                </c:pt>
                <c:pt idx="181">
                  <c:v>45.54</c:v>
                </c:pt>
                <c:pt idx="182">
                  <c:v>45.77</c:v>
                </c:pt>
                <c:pt idx="183">
                  <c:v>46.01</c:v>
                </c:pt>
                <c:pt idx="184">
                  <c:v>46.29</c:v>
                </c:pt>
                <c:pt idx="185">
                  <c:v>46.52</c:v>
                </c:pt>
                <c:pt idx="186">
                  <c:v>46.76</c:v>
                </c:pt>
                <c:pt idx="187">
                  <c:v>47.04</c:v>
                </c:pt>
                <c:pt idx="188">
                  <c:v>47.27</c:v>
                </c:pt>
                <c:pt idx="189">
                  <c:v>47.51</c:v>
                </c:pt>
                <c:pt idx="190">
                  <c:v>47.79</c:v>
                </c:pt>
                <c:pt idx="191">
                  <c:v>48.02</c:v>
                </c:pt>
                <c:pt idx="192">
                  <c:v>48.26</c:v>
                </c:pt>
                <c:pt idx="193">
                  <c:v>48.54</c:v>
                </c:pt>
                <c:pt idx="194">
                  <c:v>48.77</c:v>
                </c:pt>
                <c:pt idx="195">
                  <c:v>49.01</c:v>
                </c:pt>
                <c:pt idx="196">
                  <c:v>49.3</c:v>
                </c:pt>
                <c:pt idx="197">
                  <c:v>49.53</c:v>
                </c:pt>
                <c:pt idx="198">
                  <c:v>49.77</c:v>
                </c:pt>
                <c:pt idx="199">
                  <c:v>50</c:v>
                </c:pt>
                <c:pt idx="200">
                  <c:v>50.28</c:v>
                </c:pt>
                <c:pt idx="201">
                  <c:v>50.52</c:v>
                </c:pt>
                <c:pt idx="202">
                  <c:v>50.75</c:v>
                </c:pt>
                <c:pt idx="203">
                  <c:v>51.03</c:v>
                </c:pt>
                <c:pt idx="204">
                  <c:v>51.27</c:v>
                </c:pt>
                <c:pt idx="205">
                  <c:v>51.5</c:v>
                </c:pt>
                <c:pt idx="206">
                  <c:v>51.78</c:v>
                </c:pt>
                <c:pt idx="207">
                  <c:v>52.02</c:v>
                </c:pt>
                <c:pt idx="208">
                  <c:v>52.25</c:v>
                </c:pt>
                <c:pt idx="209">
                  <c:v>52.53</c:v>
                </c:pt>
                <c:pt idx="210">
                  <c:v>52.77</c:v>
                </c:pt>
                <c:pt idx="211">
                  <c:v>53</c:v>
                </c:pt>
                <c:pt idx="212">
                  <c:v>53.29</c:v>
                </c:pt>
                <c:pt idx="213">
                  <c:v>53.52</c:v>
                </c:pt>
                <c:pt idx="214">
                  <c:v>53.77</c:v>
                </c:pt>
                <c:pt idx="215">
                  <c:v>54</c:v>
                </c:pt>
                <c:pt idx="216">
                  <c:v>54.28</c:v>
                </c:pt>
                <c:pt idx="217">
                  <c:v>54.52</c:v>
                </c:pt>
                <c:pt idx="218">
                  <c:v>54.76</c:v>
                </c:pt>
                <c:pt idx="219">
                  <c:v>55.04</c:v>
                </c:pt>
                <c:pt idx="220">
                  <c:v>55.27</c:v>
                </c:pt>
                <c:pt idx="221">
                  <c:v>55.51</c:v>
                </c:pt>
                <c:pt idx="222">
                  <c:v>55.79</c:v>
                </c:pt>
                <c:pt idx="223">
                  <c:v>56.03</c:v>
                </c:pt>
                <c:pt idx="224">
                  <c:v>56.26</c:v>
                </c:pt>
                <c:pt idx="225">
                  <c:v>56.54</c:v>
                </c:pt>
                <c:pt idx="226">
                  <c:v>56.78</c:v>
                </c:pt>
                <c:pt idx="227">
                  <c:v>57.01</c:v>
                </c:pt>
                <c:pt idx="228">
                  <c:v>57.29</c:v>
                </c:pt>
                <c:pt idx="229">
                  <c:v>57.53</c:v>
                </c:pt>
                <c:pt idx="230">
                  <c:v>57.77</c:v>
                </c:pt>
                <c:pt idx="231">
                  <c:v>58</c:v>
                </c:pt>
                <c:pt idx="232">
                  <c:v>58.28</c:v>
                </c:pt>
                <c:pt idx="233">
                  <c:v>58.52</c:v>
                </c:pt>
                <c:pt idx="234">
                  <c:v>58.75</c:v>
                </c:pt>
                <c:pt idx="235">
                  <c:v>59.03</c:v>
                </c:pt>
                <c:pt idx="236">
                  <c:v>59.27</c:v>
                </c:pt>
                <c:pt idx="237">
                  <c:v>59.54</c:v>
                </c:pt>
                <c:pt idx="238">
                  <c:v>59.77</c:v>
                </c:pt>
                <c:pt idx="239">
                  <c:v>60.01</c:v>
                </c:pt>
                <c:pt idx="240">
                  <c:v>60.28</c:v>
                </c:pt>
                <c:pt idx="241">
                  <c:v>60.52</c:v>
                </c:pt>
                <c:pt idx="242">
                  <c:v>60.75</c:v>
                </c:pt>
                <c:pt idx="243">
                  <c:v>61.03</c:v>
                </c:pt>
                <c:pt idx="244">
                  <c:v>61.27</c:v>
                </c:pt>
                <c:pt idx="245">
                  <c:v>61.5</c:v>
                </c:pt>
                <c:pt idx="246">
                  <c:v>61.78</c:v>
                </c:pt>
                <c:pt idx="247">
                  <c:v>62.02</c:v>
                </c:pt>
                <c:pt idx="248">
                  <c:v>62.25</c:v>
                </c:pt>
                <c:pt idx="249">
                  <c:v>62.53</c:v>
                </c:pt>
                <c:pt idx="250">
                  <c:v>62.77</c:v>
                </c:pt>
                <c:pt idx="251">
                  <c:v>63</c:v>
                </c:pt>
                <c:pt idx="252">
                  <c:v>63.28</c:v>
                </c:pt>
                <c:pt idx="253">
                  <c:v>63.52</c:v>
                </c:pt>
                <c:pt idx="254">
                  <c:v>63.75</c:v>
                </c:pt>
                <c:pt idx="255">
                  <c:v>64.03</c:v>
                </c:pt>
                <c:pt idx="256">
                  <c:v>64.27</c:v>
                </c:pt>
                <c:pt idx="257">
                  <c:v>64.51</c:v>
                </c:pt>
                <c:pt idx="258">
                  <c:v>64.79</c:v>
                </c:pt>
                <c:pt idx="259">
                  <c:v>65.02</c:v>
                </c:pt>
                <c:pt idx="260">
                  <c:v>65.26</c:v>
                </c:pt>
                <c:pt idx="261">
                  <c:v>65.54</c:v>
                </c:pt>
                <c:pt idx="262">
                  <c:v>65.78</c:v>
                </c:pt>
                <c:pt idx="263">
                  <c:v>66.01</c:v>
                </c:pt>
                <c:pt idx="264">
                  <c:v>66.29</c:v>
                </c:pt>
                <c:pt idx="265">
                  <c:v>66.53</c:v>
                </c:pt>
                <c:pt idx="266">
                  <c:v>66.76</c:v>
                </c:pt>
                <c:pt idx="267">
                  <c:v>67.04</c:v>
                </c:pt>
                <c:pt idx="268">
                  <c:v>67.28</c:v>
                </c:pt>
                <c:pt idx="269">
                  <c:v>67.51</c:v>
                </c:pt>
                <c:pt idx="270">
                  <c:v>67.79</c:v>
                </c:pt>
                <c:pt idx="271">
                  <c:v>68.03</c:v>
                </c:pt>
                <c:pt idx="272">
                  <c:v>68.26</c:v>
                </c:pt>
                <c:pt idx="273">
                  <c:v>68.54</c:v>
                </c:pt>
                <c:pt idx="274">
                  <c:v>68.78</c:v>
                </c:pt>
                <c:pt idx="275">
                  <c:v>69.01</c:v>
                </c:pt>
                <c:pt idx="276">
                  <c:v>69.26</c:v>
                </c:pt>
                <c:pt idx="277">
                  <c:v>69.51</c:v>
                </c:pt>
                <c:pt idx="278">
                  <c:v>69.79</c:v>
                </c:pt>
                <c:pt idx="279">
                  <c:v>70.02</c:v>
                </c:pt>
                <c:pt idx="280">
                  <c:v>70.26</c:v>
                </c:pt>
                <c:pt idx="281">
                  <c:v>70.54</c:v>
                </c:pt>
                <c:pt idx="282">
                  <c:v>70.78</c:v>
                </c:pt>
                <c:pt idx="283">
                  <c:v>71.01</c:v>
                </c:pt>
                <c:pt idx="284">
                  <c:v>71.29</c:v>
                </c:pt>
                <c:pt idx="285">
                  <c:v>71.54</c:v>
                </c:pt>
                <c:pt idx="286">
                  <c:v>71.77</c:v>
                </c:pt>
                <c:pt idx="287">
                  <c:v>72</c:v>
                </c:pt>
                <c:pt idx="288">
                  <c:v>72.29</c:v>
                </c:pt>
                <c:pt idx="289">
                  <c:v>72.52</c:v>
                </c:pt>
                <c:pt idx="290">
                  <c:v>72.75</c:v>
                </c:pt>
                <c:pt idx="291">
                  <c:v>73.04</c:v>
                </c:pt>
                <c:pt idx="292">
                  <c:v>73.27</c:v>
                </c:pt>
                <c:pt idx="293">
                  <c:v>73.5</c:v>
                </c:pt>
                <c:pt idx="294">
                  <c:v>73.79</c:v>
                </c:pt>
                <c:pt idx="295">
                  <c:v>74.02</c:v>
                </c:pt>
                <c:pt idx="296">
                  <c:v>74.26</c:v>
                </c:pt>
                <c:pt idx="297">
                  <c:v>74.54</c:v>
                </c:pt>
                <c:pt idx="298">
                  <c:v>74.78</c:v>
                </c:pt>
                <c:pt idx="299">
                  <c:v>75.01</c:v>
                </c:pt>
                <c:pt idx="300">
                  <c:v>75.29</c:v>
                </c:pt>
                <c:pt idx="301">
                  <c:v>75.53</c:v>
                </c:pt>
                <c:pt idx="302">
                  <c:v>75.76</c:v>
                </c:pt>
                <c:pt idx="303">
                  <c:v>76.04</c:v>
                </c:pt>
                <c:pt idx="304">
                  <c:v>76.28</c:v>
                </c:pt>
                <c:pt idx="305">
                  <c:v>76.51</c:v>
                </c:pt>
                <c:pt idx="306">
                  <c:v>76.79</c:v>
                </c:pt>
                <c:pt idx="307">
                  <c:v>77.03</c:v>
                </c:pt>
                <c:pt idx="308">
                  <c:v>77.26</c:v>
                </c:pt>
                <c:pt idx="309">
                  <c:v>77.54</c:v>
                </c:pt>
                <c:pt idx="310">
                  <c:v>77.78</c:v>
                </c:pt>
                <c:pt idx="311">
                  <c:v>78.01</c:v>
                </c:pt>
                <c:pt idx="312">
                  <c:v>78.29</c:v>
                </c:pt>
                <c:pt idx="313">
                  <c:v>78.53</c:v>
                </c:pt>
                <c:pt idx="314">
                  <c:v>78.76</c:v>
                </c:pt>
                <c:pt idx="315">
                  <c:v>79.04</c:v>
                </c:pt>
                <c:pt idx="316">
                  <c:v>79.28</c:v>
                </c:pt>
                <c:pt idx="317">
                  <c:v>79.52</c:v>
                </c:pt>
                <c:pt idx="318">
                  <c:v>79.75</c:v>
                </c:pt>
                <c:pt idx="319">
                  <c:v>80.03</c:v>
                </c:pt>
                <c:pt idx="320">
                  <c:v>80.27</c:v>
                </c:pt>
                <c:pt idx="321">
                  <c:v>80.5</c:v>
                </c:pt>
                <c:pt idx="322">
                  <c:v>80.78</c:v>
                </c:pt>
                <c:pt idx="323">
                  <c:v>81.02</c:v>
                </c:pt>
                <c:pt idx="324">
                  <c:v>81.25</c:v>
                </c:pt>
                <c:pt idx="325">
                  <c:v>81.53</c:v>
                </c:pt>
                <c:pt idx="326">
                  <c:v>81.77</c:v>
                </c:pt>
                <c:pt idx="327">
                  <c:v>82</c:v>
                </c:pt>
                <c:pt idx="328">
                  <c:v>82.28</c:v>
                </c:pt>
                <c:pt idx="329">
                  <c:v>82.52</c:v>
                </c:pt>
                <c:pt idx="330">
                  <c:v>82.75</c:v>
                </c:pt>
                <c:pt idx="331">
                  <c:v>83.04</c:v>
                </c:pt>
                <c:pt idx="332">
                  <c:v>83.27</c:v>
                </c:pt>
                <c:pt idx="333">
                  <c:v>83.5</c:v>
                </c:pt>
                <c:pt idx="334">
                  <c:v>83.78</c:v>
                </c:pt>
                <c:pt idx="335">
                  <c:v>84.02</c:v>
                </c:pt>
                <c:pt idx="336">
                  <c:v>84.25</c:v>
                </c:pt>
                <c:pt idx="337">
                  <c:v>84.53</c:v>
                </c:pt>
                <c:pt idx="338">
                  <c:v>84.76</c:v>
                </c:pt>
                <c:pt idx="339">
                  <c:v>85.04</c:v>
                </c:pt>
                <c:pt idx="340">
                  <c:v>85.28</c:v>
                </c:pt>
                <c:pt idx="341">
                  <c:v>85.51</c:v>
                </c:pt>
                <c:pt idx="342">
                  <c:v>85.79</c:v>
                </c:pt>
                <c:pt idx="343">
                  <c:v>86.03</c:v>
                </c:pt>
                <c:pt idx="344">
                  <c:v>86.26</c:v>
                </c:pt>
                <c:pt idx="345">
                  <c:v>86.54</c:v>
                </c:pt>
                <c:pt idx="346">
                  <c:v>86.78</c:v>
                </c:pt>
                <c:pt idx="347">
                  <c:v>87.01</c:v>
                </c:pt>
                <c:pt idx="348">
                  <c:v>87.29</c:v>
                </c:pt>
                <c:pt idx="349">
                  <c:v>87.53</c:v>
                </c:pt>
                <c:pt idx="350">
                  <c:v>87.76</c:v>
                </c:pt>
                <c:pt idx="351">
                  <c:v>88.04</c:v>
                </c:pt>
                <c:pt idx="352">
                  <c:v>88.28</c:v>
                </c:pt>
                <c:pt idx="353">
                  <c:v>88.51</c:v>
                </c:pt>
                <c:pt idx="354">
                  <c:v>88.79</c:v>
                </c:pt>
                <c:pt idx="355">
                  <c:v>89.03</c:v>
                </c:pt>
                <c:pt idx="356">
                  <c:v>89.26</c:v>
                </c:pt>
                <c:pt idx="357">
                  <c:v>89.54</c:v>
                </c:pt>
                <c:pt idx="358">
                  <c:v>89.78</c:v>
                </c:pt>
                <c:pt idx="359">
                  <c:v>90.01</c:v>
                </c:pt>
                <c:pt idx="360">
                  <c:v>90.29</c:v>
                </c:pt>
                <c:pt idx="361">
                  <c:v>90.53</c:v>
                </c:pt>
                <c:pt idx="362">
                  <c:v>90.76</c:v>
                </c:pt>
                <c:pt idx="363">
                  <c:v>91.04</c:v>
                </c:pt>
                <c:pt idx="364">
                  <c:v>91.28</c:v>
                </c:pt>
                <c:pt idx="365">
                  <c:v>91.51</c:v>
                </c:pt>
                <c:pt idx="366">
                  <c:v>91.79</c:v>
                </c:pt>
                <c:pt idx="367">
                  <c:v>92.03</c:v>
                </c:pt>
                <c:pt idx="368">
                  <c:v>92.26</c:v>
                </c:pt>
                <c:pt idx="369">
                  <c:v>92.54</c:v>
                </c:pt>
                <c:pt idx="370">
                  <c:v>92.78</c:v>
                </c:pt>
                <c:pt idx="371">
                  <c:v>93.01</c:v>
                </c:pt>
                <c:pt idx="372">
                  <c:v>93.29</c:v>
                </c:pt>
                <c:pt idx="373">
                  <c:v>93.53</c:v>
                </c:pt>
                <c:pt idx="374">
                  <c:v>93.76</c:v>
                </c:pt>
                <c:pt idx="375">
                  <c:v>94.04</c:v>
                </c:pt>
                <c:pt idx="376">
                  <c:v>94.28</c:v>
                </c:pt>
                <c:pt idx="377">
                  <c:v>94.51</c:v>
                </c:pt>
                <c:pt idx="378">
                  <c:v>94.79</c:v>
                </c:pt>
                <c:pt idx="379">
                  <c:v>95.03</c:v>
                </c:pt>
                <c:pt idx="380">
                  <c:v>95.26</c:v>
                </c:pt>
                <c:pt idx="381">
                  <c:v>95.54</c:v>
                </c:pt>
                <c:pt idx="382">
                  <c:v>95.77</c:v>
                </c:pt>
                <c:pt idx="383">
                  <c:v>96.01</c:v>
                </c:pt>
                <c:pt idx="384">
                  <c:v>96.29</c:v>
                </c:pt>
                <c:pt idx="385">
                  <c:v>96.52</c:v>
                </c:pt>
                <c:pt idx="386">
                  <c:v>96.76</c:v>
                </c:pt>
                <c:pt idx="387">
                  <c:v>97.04</c:v>
                </c:pt>
                <c:pt idx="388">
                  <c:v>97.27</c:v>
                </c:pt>
                <c:pt idx="389">
                  <c:v>97.51</c:v>
                </c:pt>
                <c:pt idx="390">
                  <c:v>97.79</c:v>
                </c:pt>
                <c:pt idx="391">
                  <c:v>98.02</c:v>
                </c:pt>
                <c:pt idx="392">
                  <c:v>98.26</c:v>
                </c:pt>
                <c:pt idx="393">
                  <c:v>98.54</c:v>
                </c:pt>
                <c:pt idx="394">
                  <c:v>98.77</c:v>
                </c:pt>
                <c:pt idx="395">
                  <c:v>99.01</c:v>
                </c:pt>
                <c:pt idx="396">
                  <c:v>99.29</c:v>
                </c:pt>
                <c:pt idx="397">
                  <c:v>99.52</c:v>
                </c:pt>
                <c:pt idx="398">
                  <c:v>99.76</c:v>
                </c:pt>
                <c:pt idx="399">
                  <c:v>100.04</c:v>
                </c:pt>
                <c:pt idx="400">
                  <c:v>100.27</c:v>
                </c:pt>
                <c:pt idx="401">
                  <c:v>100.51</c:v>
                </c:pt>
                <c:pt idx="402">
                  <c:v>100.79</c:v>
                </c:pt>
                <c:pt idx="403">
                  <c:v>101.02</c:v>
                </c:pt>
                <c:pt idx="404">
                  <c:v>101.26</c:v>
                </c:pt>
                <c:pt idx="405">
                  <c:v>101.54</c:v>
                </c:pt>
                <c:pt idx="406">
                  <c:v>101.78</c:v>
                </c:pt>
                <c:pt idx="407">
                  <c:v>102.01</c:v>
                </c:pt>
                <c:pt idx="408">
                  <c:v>102.29</c:v>
                </c:pt>
                <c:pt idx="409">
                  <c:v>102.53</c:v>
                </c:pt>
                <c:pt idx="410">
                  <c:v>102.76</c:v>
                </c:pt>
                <c:pt idx="411">
                  <c:v>103.01</c:v>
                </c:pt>
                <c:pt idx="412">
                  <c:v>103.29</c:v>
                </c:pt>
                <c:pt idx="413">
                  <c:v>103.52</c:v>
                </c:pt>
                <c:pt idx="414">
                  <c:v>103.76</c:v>
                </c:pt>
                <c:pt idx="415">
                  <c:v>104.04</c:v>
                </c:pt>
                <c:pt idx="416">
                  <c:v>104.27</c:v>
                </c:pt>
                <c:pt idx="417">
                  <c:v>104.51</c:v>
                </c:pt>
                <c:pt idx="418">
                  <c:v>104.79</c:v>
                </c:pt>
                <c:pt idx="419">
                  <c:v>105.03</c:v>
                </c:pt>
                <c:pt idx="420">
                  <c:v>105.26</c:v>
                </c:pt>
                <c:pt idx="421">
                  <c:v>105.54</c:v>
                </c:pt>
                <c:pt idx="422">
                  <c:v>105.77</c:v>
                </c:pt>
                <c:pt idx="423">
                  <c:v>106.01</c:v>
                </c:pt>
                <c:pt idx="424">
                  <c:v>106.29</c:v>
                </c:pt>
                <c:pt idx="425">
                  <c:v>106.52</c:v>
                </c:pt>
                <c:pt idx="426">
                  <c:v>106.76</c:v>
                </c:pt>
                <c:pt idx="427">
                  <c:v>107.04</c:v>
                </c:pt>
                <c:pt idx="428">
                  <c:v>107.28</c:v>
                </c:pt>
                <c:pt idx="429">
                  <c:v>107.51</c:v>
                </c:pt>
                <c:pt idx="430">
                  <c:v>107.79</c:v>
                </c:pt>
                <c:pt idx="431">
                  <c:v>108.03</c:v>
                </c:pt>
                <c:pt idx="432">
                  <c:v>108.26</c:v>
                </c:pt>
                <c:pt idx="433">
                  <c:v>108.54</c:v>
                </c:pt>
                <c:pt idx="434">
                  <c:v>108.78</c:v>
                </c:pt>
                <c:pt idx="435">
                  <c:v>109.01</c:v>
                </c:pt>
                <c:pt idx="436">
                  <c:v>109.29</c:v>
                </c:pt>
                <c:pt idx="437">
                  <c:v>109.53</c:v>
                </c:pt>
                <c:pt idx="438">
                  <c:v>109.76</c:v>
                </c:pt>
                <c:pt idx="439">
                  <c:v>110.04</c:v>
                </c:pt>
                <c:pt idx="440">
                  <c:v>110.28</c:v>
                </c:pt>
                <c:pt idx="441">
                  <c:v>110.51</c:v>
                </c:pt>
                <c:pt idx="442">
                  <c:v>110.79</c:v>
                </c:pt>
                <c:pt idx="443">
                  <c:v>111.03</c:v>
                </c:pt>
                <c:pt idx="444">
                  <c:v>111.26</c:v>
                </c:pt>
                <c:pt idx="445">
                  <c:v>111.54</c:v>
                </c:pt>
                <c:pt idx="446">
                  <c:v>111.78</c:v>
                </c:pt>
                <c:pt idx="447">
                  <c:v>112.01</c:v>
                </c:pt>
                <c:pt idx="448">
                  <c:v>112.29</c:v>
                </c:pt>
                <c:pt idx="449">
                  <c:v>112.53</c:v>
                </c:pt>
                <c:pt idx="450">
                  <c:v>112.76</c:v>
                </c:pt>
                <c:pt idx="451">
                  <c:v>113.04</c:v>
                </c:pt>
                <c:pt idx="452">
                  <c:v>113.28</c:v>
                </c:pt>
                <c:pt idx="453">
                  <c:v>113.51</c:v>
                </c:pt>
                <c:pt idx="454">
                  <c:v>113.79</c:v>
                </c:pt>
                <c:pt idx="455">
                  <c:v>114.03</c:v>
                </c:pt>
                <c:pt idx="456">
                  <c:v>114.26</c:v>
                </c:pt>
                <c:pt idx="457">
                  <c:v>114.54</c:v>
                </c:pt>
                <c:pt idx="458">
                  <c:v>114.76</c:v>
                </c:pt>
                <c:pt idx="459">
                  <c:v>115.03</c:v>
                </c:pt>
                <c:pt idx="460">
                  <c:v>115.27</c:v>
                </c:pt>
                <c:pt idx="461">
                  <c:v>115.54</c:v>
                </c:pt>
                <c:pt idx="462">
                  <c:v>115.77</c:v>
                </c:pt>
                <c:pt idx="463">
                  <c:v>116.01</c:v>
                </c:pt>
                <c:pt idx="464">
                  <c:v>116.29</c:v>
                </c:pt>
                <c:pt idx="465">
                  <c:v>116.52</c:v>
                </c:pt>
                <c:pt idx="466">
                  <c:v>116.76</c:v>
                </c:pt>
                <c:pt idx="467">
                  <c:v>117.04</c:v>
                </c:pt>
                <c:pt idx="468">
                  <c:v>117.27</c:v>
                </c:pt>
                <c:pt idx="469">
                  <c:v>117.51</c:v>
                </c:pt>
                <c:pt idx="470">
                  <c:v>117.79</c:v>
                </c:pt>
                <c:pt idx="471">
                  <c:v>118.02</c:v>
                </c:pt>
                <c:pt idx="472">
                  <c:v>118.26</c:v>
                </c:pt>
                <c:pt idx="473">
                  <c:v>118.54</c:v>
                </c:pt>
                <c:pt idx="474">
                  <c:v>118.77</c:v>
                </c:pt>
                <c:pt idx="475">
                  <c:v>119.01</c:v>
                </c:pt>
                <c:pt idx="476">
                  <c:v>119.3</c:v>
                </c:pt>
                <c:pt idx="477">
                  <c:v>119.53</c:v>
                </c:pt>
                <c:pt idx="478">
                  <c:v>119.76</c:v>
                </c:pt>
                <c:pt idx="479">
                  <c:v>120.05</c:v>
                </c:pt>
                <c:pt idx="480">
                  <c:v>120.28</c:v>
                </c:pt>
                <c:pt idx="481">
                  <c:v>120.51</c:v>
                </c:pt>
                <c:pt idx="482">
                  <c:v>120.79</c:v>
                </c:pt>
                <c:pt idx="483">
                  <c:v>121.02</c:v>
                </c:pt>
                <c:pt idx="484">
                  <c:v>121.26</c:v>
                </c:pt>
                <c:pt idx="485">
                  <c:v>121.54</c:v>
                </c:pt>
                <c:pt idx="486">
                  <c:v>121.77</c:v>
                </c:pt>
                <c:pt idx="487">
                  <c:v>122.01</c:v>
                </c:pt>
                <c:pt idx="488">
                  <c:v>122.29</c:v>
                </c:pt>
                <c:pt idx="489">
                  <c:v>122.52</c:v>
                </c:pt>
                <c:pt idx="490">
                  <c:v>122.76</c:v>
                </c:pt>
                <c:pt idx="491">
                  <c:v>123.04</c:v>
                </c:pt>
                <c:pt idx="492">
                  <c:v>123.27</c:v>
                </c:pt>
                <c:pt idx="493">
                  <c:v>123.51</c:v>
                </c:pt>
                <c:pt idx="494">
                  <c:v>123.79</c:v>
                </c:pt>
                <c:pt idx="495">
                  <c:v>124.02</c:v>
                </c:pt>
                <c:pt idx="496">
                  <c:v>124.26</c:v>
                </c:pt>
                <c:pt idx="497">
                  <c:v>124.54</c:v>
                </c:pt>
                <c:pt idx="498">
                  <c:v>124.77</c:v>
                </c:pt>
                <c:pt idx="499">
                  <c:v>125.05</c:v>
                </c:pt>
                <c:pt idx="500">
                  <c:v>125.28</c:v>
                </c:pt>
                <c:pt idx="501">
                  <c:v>125.52</c:v>
                </c:pt>
                <c:pt idx="502">
                  <c:v>125.76</c:v>
                </c:pt>
              </c:numCache>
            </c:numRef>
          </c:xVal>
          <c:yVal>
            <c:numRef>
              <c:f>Sheet1!$B$2:$B$504</c:f>
              <c:numCache>
                <c:formatCode>General</c:formatCode>
                <c:ptCount val="503"/>
                <c:pt idx="0">
                  <c:v>264</c:v>
                </c:pt>
                <c:pt idx="1">
                  <c:v>265</c:v>
                </c:pt>
                <c:pt idx="2">
                  <c:v>265</c:v>
                </c:pt>
                <c:pt idx="3">
                  <c:v>266</c:v>
                </c:pt>
                <c:pt idx="4">
                  <c:v>266</c:v>
                </c:pt>
                <c:pt idx="5">
                  <c:v>267</c:v>
                </c:pt>
                <c:pt idx="6">
                  <c:v>267</c:v>
                </c:pt>
                <c:pt idx="7">
                  <c:v>268</c:v>
                </c:pt>
                <c:pt idx="8">
                  <c:v>268</c:v>
                </c:pt>
                <c:pt idx="9">
                  <c:v>269</c:v>
                </c:pt>
                <c:pt idx="10">
                  <c:v>270</c:v>
                </c:pt>
                <c:pt idx="11">
                  <c:v>270</c:v>
                </c:pt>
                <c:pt idx="12">
                  <c:v>270</c:v>
                </c:pt>
                <c:pt idx="13">
                  <c:v>271</c:v>
                </c:pt>
                <c:pt idx="14">
                  <c:v>271</c:v>
                </c:pt>
                <c:pt idx="15">
                  <c:v>272</c:v>
                </c:pt>
                <c:pt idx="16">
                  <c:v>272</c:v>
                </c:pt>
                <c:pt idx="17">
                  <c:v>272</c:v>
                </c:pt>
                <c:pt idx="18">
                  <c:v>273</c:v>
                </c:pt>
                <c:pt idx="19">
                  <c:v>273</c:v>
                </c:pt>
                <c:pt idx="20">
                  <c:v>274</c:v>
                </c:pt>
                <c:pt idx="21">
                  <c:v>274</c:v>
                </c:pt>
                <c:pt idx="22">
                  <c:v>274</c:v>
                </c:pt>
                <c:pt idx="23">
                  <c:v>275</c:v>
                </c:pt>
                <c:pt idx="24">
                  <c:v>275</c:v>
                </c:pt>
                <c:pt idx="25">
                  <c:v>276</c:v>
                </c:pt>
                <c:pt idx="26">
                  <c:v>276</c:v>
                </c:pt>
                <c:pt idx="27">
                  <c:v>277</c:v>
                </c:pt>
                <c:pt idx="28">
                  <c:v>277</c:v>
                </c:pt>
                <c:pt idx="29">
                  <c:v>277</c:v>
                </c:pt>
                <c:pt idx="30">
                  <c:v>278</c:v>
                </c:pt>
                <c:pt idx="31">
                  <c:v>278</c:v>
                </c:pt>
                <c:pt idx="32">
                  <c:v>279</c:v>
                </c:pt>
                <c:pt idx="33">
                  <c:v>279</c:v>
                </c:pt>
                <c:pt idx="34">
                  <c:v>279</c:v>
                </c:pt>
                <c:pt idx="35">
                  <c:v>280</c:v>
                </c:pt>
                <c:pt idx="36">
                  <c:v>280</c:v>
                </c:pt>
                <c:pt idx="37">
                  <c:v>280</c:v>
                </c:pt>
                <c:pt idx="38">
                  <c:v>280</c:v>
                </c:pt>
                <c:pt idx="39">
                  <c:v>281</c:v>
                </c:pt>
                <c:pt idx="40">
                  <c:v>281</c:v>
                </c:pt>
                <c:pt idx="41">
                  <c:v>282</c:v>
                </c:pt>
                <c:pt idx="42">
                  <c:v>282</c:v>
                </c:pt>
                <c:pt idx="43">
                  <c:v>283</c:v>
                </c:pt>
                <c:pt idx="44">
                  <c:v>283</c:v>
                </c:pt>
                <c:pt idx="45">
                  <c:v>284</c:v>
                </c:pt>
                <c:pt idx="46">
                  <c:v>284</c:v>
                </c:pt>
                <c:pt idx="47">
                  <c:v>284</c:v>
                </c:pt>
                <c:pt idx="48">
                  <c:v>284</c:v>
                </c:pt>
                <c:pt idx="49">
                  <c:v>285</c:v>
                </c:pt>
                <c:pt idx="50">
                  <c:v>285</c:v>
                </c:pt>
                <c:pt idx="51">
                  <c:v>286</c:v>
                </c:pt>
                <c:pt idx="52">
                  <c:v>286</c:v>
                </c:pt>
                <c:pt idx="53">
                  <c:v>286</c:v>
                </c:pt>
                <c:pt idx="54">
                  <c:v>287</c:v>
                </c:pt>
                <c:pt idx="55">
                  <c:v>287</c:v>
                </c:pt>
                <c:pt idx="56">
                  <c:v>287</c:v>
                </c:pt>
                <c:pt idx="57">
                  <c:v>288</c:v>
                </c:pt>
                <c:pt idx="58">
                  <c:v>288</c:v>
                </c:pt>
                <c:pt idx="59">
                  <c:v>288</c:v>
                </c:pt>
                <c:pt idx="60">
                  <c:v>289</c:v>
                </c:pt>
                <c:pt idx="61">
                  <c:v>289</c:v>
                </c:pt>
                <c:pt idx="62">
                  <c:v>289</c:v>
                </c:pt>
                <c:pt idx="63">
                  <c:v>290</c:v>
                </c:pt>
                <c:pt idx="64">
                  <c:v>290</c:v>
                </c:pt>
                <c:pt idx="65">
                  <c:v>290</c:v>
                </c:pt>
                <c:pt idx="66">
                  <c:v>291</c:v>
                </c:pt>
                <c:pt idx="67">
                  <c:v>291</c:v>
                </c:pt>
                <c:pt idx="68">
                  <c:v>292</c:v>
                </c:pt>
                <c:pt idx="69">
                  <c:v>292</c:v>
                </c:pt>
                <c:pt idx="70">
                  <c:v>293</c:v>
                </c:pt>
                <c:pt idx="71">
                  <c:v>293</c:v>
                </c:pt>
                <c:pt idx="72">
                  <c:v>293</c:v>
                </c:pt>
                <c:pt idx="73">
                  <c:v>293</c:v>
                </c:pt>
                <c:pt idx="74">
                  <c:v>293</c:v>
                </c:pt>
                <c:pt idx="75">
                  <c:v>294</c:v>
                </c:pt>
                <c:pt idx="76">
                  <c:v>294</c:v>
                </c:pt>
                <c:pt idx="77">
                  <c:v>295</c:v>
                </c:pt>
                <c:pt idx="78">
                  <c:v>295</c:v>
                </c:pt>
                <c:pt idx="79">
                  <c:v>295</c:v>
                </c:pt>
                <c:pt idx="80">
                  <c:v>296</c:v>
                </c:pt>
                <c:pt idx="81">
                  <c:v>296</c:v>
                </c:pt>
                <c:pt idx="82">
                  <c:v>296</c:v>
                </c:pt>
                <c:pt idx="83">
                  <c:v>297</c:v>
                </c:pt>
                <c:pt idx="84">
                  <c:v>297</c:v>
                </c:pt>
                <c:pt idx="85">
                  <c:v>297</c:v>
                </c:pt>
                <c:pt idx="86">
                  <c:v>297</c:v>
                </c:pt>
                <c:pt idx="87">
                  <c:v>298</c:v>
                </c:pt>
                <c:pt idx="88">
                  <c:v>298</c:v>
                </c:pt>
                <c:pt idx="89">
                  <c:v>298</c:v>
                </c:pt>
                <c:pt idx="90">
                  <c:v>299</c:v>
                </c:pt>
                <c:pt idx="91">
                  <c:v>299</c:v>
                </c:pt>
                <c:pt idx="92">
                  <c:v>299</c:v>
                </c:pt>
                <c:pt idx="93">
                  <c:v>299</c:v>
                </c:pt>
                <c:pt idx="94">
                  <c:v>300</c:v>
                </c:pt>
                <c:pt idx="95">
                  <c:v>300</c:v>
                </c:pt>
                <c:pt idx="96">
                  <c:v>300</c:v>
                </c:pt>
                <c:pt idx="97">
                  <c:v>301</c:v>
                </c:pt>
                <c:pt idx="98">
                  <c:v>301</c:v>
                </c:pt>
                <c:pt idx="99">
                  <c:v>301</c:v>
                </c:pt>
                <c:pt idx="100">
                  <c:v>301</c:v>
                </c:pt>
                <c:pt idx="101">
                  <c:v>302</c:v>
                </c:pt>
                <c:pt idx="102">
                  <c:v>302</c:v>
                </c:pt>
                <c:pt idx="103">
                  <c:v>302</c:v>
                </c:pt>
                <c:pt idx="104">
                  <c:v>303</c:v>
                </c:pt>
                <c:pt idx="105">
                  <c:v>303</c:v>
                </c:pt>
                <c:pt idx="106">
                  <c:v>304</c:v>
                </c:pt>
                <c:pt idx="107">
                  <c:v>304</c:v>
                </c:pt>
                <c:pt idx="108">
                  <c:v>304</c:v>
                </c:pt>
                <c:pt idx="109">
                  <c:v>304</c:v>
                </c:pt>
                <c:pt idx="110">
                  <c:v>305</c:v>
                </c:pt>
                <c:pt idx="111">
                  <c:v>305</c:v>
                </c:pt>
                <c:pt idx="112">
                  <c:v>305</c:v>
                </c:pt>
                <c:pt idx="113">
                  <c:v>306</c:v>
                </c:pt>
                <c:pt idx="114">
                  <c:v>306</c:v>
                </c:pt>
                <c:pt idx="115">
                  <c:v>306</c:v>
                </c:pt>
                <c:pt idx="116">
                  <c:v>307</c:v>
                </c:pt>
                <c:pt idx="117">
                  <c:v>307</c:v>
                </c:pt>
                <c:pt idx="118">
                  <c:v>307</c:v>
                </c:pt>
                <c:pt idx="119">
                  <c:v>308</c:v>
                </c:pt>
                <c:pt idx="120">
                  <c:v>308</c:v>
                </c:pt>
                <c:pt idx="121">
                  <c:v>309</c:v>
                </c:pt>
                <c:pt idx="122">
                  <c:v>309</c:v>
                </c:pt>
                <c:pt idx="123">
                  <c:v>309</c:v>
                </c:pt>
                <c:pt idx="124">
                  <c:v>309</c:v>
                </c:pt>
                <c:pt idx="125">
                  <c:v>310</c:v>
                </c:pt>
                <c:pt idx="126">
                  <c:v>310</c:v>
                </c:pt>
                <c:pt idx="127">
                  <c:v>310</c:v>
                </c:pt>
                <c:pt idx="128">
                  <c:v>310</c:v>
                </c:pt>
                <c:pt idx="129">
                  <c:v>311</c:v>
                </c:pt>
                <c:pt idx="130">
                  <c:v>311</c:v>
                </c:pt>
                <c:pt idx="131">
                  <c:v>311</c:v>
                </c:pt>
                <c:pt idx="132">
                  <c:v>311</c:v>
                </c:pt>
                <c:pt idx="133">
                  <c:v>312</c:v>
                </c:pt>
                <c:pt idx="134">
                  <c:v>312</c:v>
                </c:pt>
                <c:pt idx="135">
                  <c:v>312</c:v>
                </c:pt>
                <c:pt idx="136">
                  <c:v>312</c:v>
                </c:pt>
                <c:pt idx="137">
                  <c:v>313</c:v>
                </c:pt>
                <c:pt idx="138">
                  <c:v>313</c:v>
                </c:pt>
                <c:pt idx="139">
                  <c:v>313</c:v>
                </c:pt>
                <c:pt idx="140">
                  <c:v>313</c:v>
                </c:pt>
                <c:pt idx="141">
                  <c:v>314</c:v>
                </c:pt>
                <c:pt idx="142">
                  <c:v>314</c:v>
                </c:pt>
                <c:pt idx="143">
                  <c:v>314</c:v>
                </c:pt>
                <c:pt idx="144">
                  <c:v>315</c:v>
                </c:pt>
                <c:pt idx="145">
                  <c:v>315</c:v>
                </c:pt>
                <c:pt idx="146">
                  <c:v>315</c:v>
                </c:pt>
                <c:pt idx="147">
                  <c:v>316</c:v>
                </c:pt>
                <c:pt idx="148">
                  <c:v>316</c:v>
                </c:pt>
                <c:pt idx="149">
                  <c:v>316</c:v>
                </c:pt>
                <c:pt idx="150">
                  <c:v>317</c:v>
                </c:pt>
                <c:pt idx="151">
                  <c:v>317</c:v>
                </c:pt>
                <c:pt idx="152">
                  <c:v>317</c:v>
                </c:pt>
                <c:pt idx="153">
                  <c:v>317</c:v>
                </c:pt>
                <c:pt idx="154">
                  <c:v>318</c:v>
                </c:pt>
                <c:pt idx="155">
                  <c:v>318</c:v>
                </c:pt>
                <c:pt idx="156">
                  <c:v>318</c:v>
                </c:pt>
                <c:pt idx="157">
                  <c:v>318</c:v>
                </c:pt>
                <c:pt idx="158">
                  <c:v>318</c:v>
                </c:pt>
                <c:pt idx="159">
                  <c:v>318</c:v>
                </c:pt>
                <c:pt idx="160">
                  <c:v>319</c:v>
                </c:pt>
                <c:pt idx="161">
                  <c:v>319</c:v>
                </c:pt>
                <c:pt idx="162">
                  <c:v>319</c:v>
                </c:pt>
                <c:pt idx="163">
                  <c:v>319</c:v>
                </c:pt>
                <c:pt idx="164">
                  <c:v>319</c:v>
                </c:pt>
                <c:pt idx="165">
                  <c:v>320</c:v>
                </c:pt>
                <c:pt idx="166">
                  <c:v>320</c:v>
                </c:pt>
                <c:pt idx="167">
                  <c:v>320</c:v>
                </c:pt>
                <c:pt idx="168">
                  <c:v>320</c:v>
                </c:pt>
                <c:pt idx="169">
                  <c:v>321</c:v>
                </c:pt>
                <c:pt idx="170">
                  <c:v>321</c:v>
                </c:pt>
                <c:pt idx="171">
                  <c:v>321</c:v>
                </c:pt>
                <c:pt idx="172">
                  <c:v>321</c:v>
                </c:pt>
                <c:pt idx="173">
                  <c:v>321</c:v>
                </c:pt>
                <c:pt idx="174">
                  <c:v>322</c:v>
                </c:pt>
                <c:pt idx="175">
                  <c:v>322</c:v>
                </c:pt>
                <c:pt idx="176">
                  <c:v>322</c:v>
                </c:pt>
                <c:pt idx="177">
                  <c:v>323</c:v>
                </c:pt>
                <c:pt idx="178">
                  <c:v>323</c:v>
                </c:pt>
                <c:pt idx="179">
                  <c:v>323</c:v>
                </c:pt>
                <c:pt idx="180">
                  <c:v>323</c:v>
                </c:pt>
                <c:pt idx="181">
                  <c:v>323</c:v>
                </c:pt>
                <c:pt idx="182">
                  <c:v>324</c:v>
                </c:pt>
                <c:pt idx="183">
                  <c:v>324</c:v>
                </c:pt>
                <c:pt idx="184">
                  <c:v>324</c:v>
                </c:pt>
                <c:pt idx="185">
                  <c:v>324</c:v>
                </c:pt>
                <c:pt idx="186">
                  <c:v>324</c:v>
                </c:pt>
                <c:pt idx="187">
                  <c:v>325</c:v>
                </c:pt>
                <c:pt idx="188">
                  <c:v>325</c:v>
                </c:pt>
                <c:pt idx="189">
                  <c:v>325</c:v>
                </c:pt>
                <c:pt idx="190">
                  <c:v>325</c:v>
                </c:pt>
                <c:pt idx="191">
                  <c:v>325</c:v>
                </c:pt>
                <c:pt idx="192">
                  <c:v>326</c:v>
                </c:pt>
                <c:pt idx="193">
                  <c:v>326</c:v>
                </c:pt>
                <c:pt idx="194">
                  <c:v>326</c:v>
                </c:pt>
                <c:pt idx="195">
                  <c:v>327</c:v>
                </c:pt>
                <c:pt idx="196">
                  <c:v>327</c:v>
                </c:pt>
                <c:pt idx="197">
                  <c:v>327</c:v>
                </c:pt>
                <c:pt idx="198">
                  <c:v>327</c:v>
                </c:pt>
                <c:pt idx="199">
                  <c:v>328</c:v>
                </c:pt>
                <c:pt idx="200">
                  <c:v>328</c:v>
                </c:pt>
                <c:pt idx="201">
                  <c:v>328</c:v>
                </c:pt>
                <c:pt idx="202">
                  <c:v>328</c:v>
                </c:pt>
                <c:pt idx="203">
                  <c:v>329</c:v>
                </c:pt>
                <c:pt idx="204">
                  <c:v>329</c:v>
                </c:pt>
                <c:pt idx="205">
                  <c:v>329</c:v>
                </c:pt>
                <c:pt idx="206">
                  <c:v>329</c:v>
                </c:pt>
                <c:pt idx="207">
                  <c:v>330</c:v>
                </c:pt>
                <c:pt idx="208">
                  <c:v>330</c:v>
                </c:pt>
                <c:pt idx="209">
                  <c:v>330</c:v>
                </c:pt>
                <c:pt idx="210">
                  <c:v>331</c:v>
                </c:pt>
                <c:pt idx="211">
                  <c:v>331</c:v>
                </c:pt>
                <c:pt idx="212">
                  <c:v>331</c:v>
                </c:pt>
                <c:pt idx="213">
                  <c:v>331</c:v>
                </c:pt>
                <c:pt idx="214">
                  <c:v>331</c:v>
                </c:pt>
                <c:pt idx="215">
                  <c:v>331</c:v>
                </c:pt>
                <c:pt idx="216">
                  <c:v>332</c:v>
                </c:pt>
                <c:pt idx="217">
                  <c:v>332</c:v>
                </c:pt>
                <c:pt idx="218">
                  <c:v>332</c:v>
                </c:pt>
                <c:pt idx="219">
                  <c:v>333</c:v>
                </c:pt>
                <c:pt idx="220">
                  <c:v>333</c:v>
                </c:pt>
                <c:pt idx="221">
                  <c:v>333</c:v>
                </c:pt>
                <c:pt idx="222">
                  <c:v>334</c:v>
                </c:pt>
                <c:pt idx="223">
                  <c:v>334</c:v>
                </c:pt>
                <c:pt idx="224">
                  <c:v>334</c:v>
                </c:pt>
                <c:pt idx="225">
                  <c:v>334</c:v>
                </c:pt>
                <c:pt idx="226">
                  <c:v>334</c:v>
                </c:pt>
                <c:pt idx="227">
                  <c:v>335</c:v>
                </c:pt>
                <c:pt idx="228">
                  <c:v>335</c:v>
                </c:pt>
                <c:pt idx="229">
                  <c:v>335</c:v>
                </c:pt>
                <c:pt idx="230">
                  <c:v>336</c:v>
                </c:pt>
                <c:pt idx="231">
                  <c:v>336</c:v>
                </c:pt>
                <c:pt idx="232">
                  <c:v>336</c:v>
                </c:pt>
                <c:pt idx="233">
                  <c:v>336</c:v>
                </c:pt>
                <c:pt idx="234">
                  <c:v>336</c:v>
                </c:pt>
                <c:pt idx="235">
                  <c:v>337</c:v>
                </c:pt>
                <c:pt idx="236">
                  <c:v>337</c:v>
                </c:pt>
                <c:pt idx="237">
                  <c:v>337</c:v>
                </c:pt>
                <c:pt idx="238">
                  <c:v>337</c:v>
                </c:pt>
                <c:pt idx="239">
                  <c:v>338</c:v>
                </c:pt>
                <c:pt idx="240">
                  <c:v>338</c:v>
                </c:pt>
                <c:pt idx="241">
                  <c:v>338</c:v>
                </c:pt>
                <c:pt idx="242">
                  <c:v>339</c:v>
                </c:pt>
                <c:pt idx="243">
                  <c:v>339</c:v>
                </c:pt>
                <c:pt idx="244">
                  <c:v>339</c:v>
                </c:pt>
                <c:pt idx="245">
                  <c:v>339</c:v>
                </c:pt>
                <c:pt idx="246">
                  <c:v>340</c:v>
                </c:pt>
                <c:pt idx="247">
                  <c:v>340</c:v>
                </c:pt>
                <c:pt idx="248">
                  <c:v>340</c:v>
                </c:pt>
                <c:pt idx="249">
                  <c:v>341</c:v>
                </c:pt>
                <c:pt idx="250">
                  <c:v>341</c:v>
                </c:pt>
                <c:pt idx="251">
                  <c:v>341</c:v>
                </c:pt>
                <c:pt idx="252">
                  <c:v>341</c:v>
                </c:pt>
                <c:pt idx="253">
                  <c:v>342</c:v>
                </c:pt>
                <c:pt idx="254">
                  <c:v>342</c:v>
                </c:pt>
                <c:pt idx="255">
                  <c:v>343</c:v>
                </c:pt>
                <c:pt idx="256">
                  <c:v>343</c:v>
                </c:pt>
                <c:pt idx="257">
                  <c:v>343</c:v>
                </c:pt>
                <c:pt idx="258">
                  <c:v>344</c:v>
                </c:pt>
                <c:pt idx="259">
                  <c:v>344</c:v>
                </c:pt>
                <c:pt idx="260">
                  <c:v>344</c:v>
                </c:pt>
                <c:pt idx="261">
                  <c:v>344</c:v>
                </c:pt>
                <c:pt idx="262">
                  <c:v>345</c:v>
                </c:pt>
                <c:pt idx="263">
                  <c:v>345</c:v>
                </c:pt>
                <c:pt idx="264">
                  <c:v>345</c:v>
                </c:pt>
                <c:pt idx="265">
                  <c:v>345</c:v>
                </c:pt>
                <c:pt idx="266">
                  <c:v>346</c:v>
                </c:pt>
                <c:pt idx="267">
                  <c:v>346</c:v>
                </c:pt>
                <c:pt idx="268">
                  <c:v>346</c:v>
                </c:pt>
                <c:pt idx="269">
                  <c:v>346</c:v>
                </c:pt>
                <c:pt idx="270">
                  <c:v>347</c:v>
                </c:pt>
                <c:pt idx="271">
                  <c:v>347</c:v>
                </c:pt>
                <c:pt idx="272">
                  <c:v>348</c:v>
                </c:pt>
                <c:pt idx="273">
                  <c:v>348</c:v>
                </c:pt>
                <c:pt idx="274">
                  <c:v>348</c:v>
                </c:pt>
                <c:pt idx="275">
                  <c:v>349</c:v>
                </c:pt>
                <c:pt idx="276">
                  <c:v>349</c:v>
                </c:pt>
                <c:pt idx="277">
                  <c:v>348</c:v>
                </c:pt>
                <c:pt idx="278">
                  <c:v>349</c:v>
                </c:pt>
                <c:pt idx="279">
                  <c:v>349</c:v>
                </c:pt>
                <c:pt idx="280">
                  <c:v>349</c:v>
                </c:pt>
                <c:pt idx="281">
                  <c:v>350</c:v>
                </c:pt>
                <c:pt idx="282">
                  <c:v>350</c:v>
                </c:pt>
                <c:pt idx="283">
                  <c:v>350</c:v>
                </c:pt>
                <c:pt idx="284">
                  <c:v>351</c:v>
                </c:pt>
                <c:pt idx="285">
                  <c:v>351</c:v>
                </c:pt>
                <c:pt idx="286">
                  <c:v>350</c:v>
                </c:pt>
                <c:pt idx="287">
                  <c:v>351</c:v>
                </c:pt>
                <c:pt idx="288">
                  <c:v>352</c:v>
                </c:pt>
                <c:pt idx="289">
                  <c:v>351</c:v>
                </c:pt>
                <c:pt idx="290">
                  <c:v>352</c:v>
                </c:pt>
                <c:pt idx="291">
                  <c:v>352</c:v>
                </c:pt>
                <c:pt idx="292">
                  <c:v>352</c:v>
                </c:pt>
                <c:pt idx="293">
                  <c:v>352</c:v>
                </c:pt>
                <c:pt idx="294">
                  <c:v>352</c:v>
                </c:pt>
                <c:pt idx="295">
                  <c:v>353</c:v>
                </c:pt>
                <c:pt idx="296">
                  <c:v>354</c:v>
                </c:pt>
                <c:pt idx="297">
                  <c:v>354</c:v>
                </c:pt>
                <c:pt idx="298">
                  <c:v>354</c:v>
                </c:pt>
                <c:pt idx="299">
                  <c:v>355</c:v>
                </c:pt>
                <c:pt idx="300">
                  <c:v>355</c:v>
                </c:pt>
                <c:pt idx="301">
                  <c:v>354</c:v>
                </c:pt>
                <c:pt idx="302">
                  <c:v>354</c:v>
                </c:pt>
                <c:pt idx="303">
                  <c:v>355</c:v>
                </c:pt>
                <c:pt idx="304">
                  <c:v>356</c:v>
                </c:pt>
                <c:pt idx="305">
                  <c:v>356</c:v>
                </c:pt>
                <c:pt idx="306">
                  <c:v>356</c:v>
                </c:pt>
                <c:pt idx="307">
                  <c:v>357</c:v>
                </c:pt>
                <c:pt idx="308">
                  <c:v>357</c:v>
                </c:pt>
                <c:pt idx="309">
                  <c:v>358</c:v>
                </c:pt>
                <c:pt idx="310">
                  <c:v>358</c:v>
                </c:pt>
                <c:pt idx="311">
                  <c:v>358</c:v>
                </c:pt>
                <c:pt idx="312">
                  <c:v>358</c:v>
                </c:pt>
                <c:pt idx="313">
                  <c:v>358</c:v>
                </c:pt>
                <c:pt idx="314">
                  <c:v>358</c:v>
                </c:pt>
                <c:pt idx="315">
                  <c:v>359</c:v>
                </c:pt>
                <c:pt idx="316">
                  <c:v>359</c:v>
                </c:pt>
                <c:pt idx="317">
                  <c:v>360</c:v>
                </c:pt>
                <c:pt idx="318">
                  <c:v>360</c:v>
                </c:pt>
                <c:pt idx="319">
                  <c:v>360</c:v>
                </c:pt>
                <c:pt idx="320">
                  <c:v>360</c:v>
                </c:pt>
                <c:pt idx="321">
                  <c:v>360</c:v>
                </c:pt>
                <c:pt idx="322">
                  <c:v>360</c:v>
                </c:pt>
                <c:pt idx="323">
                  <c:v>360</c:v>
                </c:pt>
                <c:pt idx="324">
                  <c:v>361</c:v>
                </c:pt>
                <c:pt idx="325">
                  <c:v>361</c:v>
                </c:pt>
                <c:pt idx="326">
                  <c:v>362</c:v>
                </c:pt>
                <c:pt idx="327">
                  <c:v>362</c:v>
                </c:pt>
                <c:pt idx="328">
                  <c:v>362</c:v>
                </c:pt>
                <c:pt idx="329">
                  <c:v>362</c:v>
                </c:pt>
                <c:pt idx="330">
                  <c:v>362</c:v>
                </c:pt>
                <c:pt idx="331">
                  <c:v>363</c:v>
                </c:pt>
                <c:pt idx="332">
                  <c:v>363</c:v>
                </c:pt>
                <c:pt idx="333">
                  <c:v>363</c:v>
                </c:pt>
                <c:pt idx="334">
                  <c:v>363</c:v>
                </c:pt>
                <c:pt idx="335">
                  <c:v>363</c:v>
                </c:pt>
                <c:pt idx="336">
                  <c:v>364</c:v>
                </c:pt>
                <c:pt idx="337">
                  <c:v>364</c:v>
                </c:pt>
                <c:pt idx="338">
                  <c:v>364</c:v>
                </c:pt>
                <c:pt idx="339">
                  <c:v>364</c:v>
                </c:pt>
                <c:pt idx="340">
                  <c:v>365</c:v>
                </c:pt>
                <c:pt idx="341">
                  <c:v>365</c:v>
                </c:pt>
                <c:pt idx="342">
                  <c:v>365</c:v>
                </c:pt>
                <c:pt idx="343">
                  <c:v>365</c:v>
                </c:pt>
                <c:pt idx="344">
                  <c:v>365</c:v>
                </c:pt>
                <c:pt idx="345">
                  <c:v>366</c:v>
                </c:pt>
                <c:pt idx="346">
                  <c:v>366</c:v>
                </c:pt>
                <c:pt idx="347">
                  <c:v>366</c:v>
                </c:pt>
                <c:pt idx="348">
                  <c:v>367</c:v>
                </c:pt>
                <c:pt idx="349">
                  <c:v>367</c:v>
                </c:pt>
                <c:pt idx="350">
                  <c:v>367</c:v>
                </c:pt>
                <c:pt idx="351">
                  <c:v>367</c:v>
                </c:pt>
                <c:pt idx="352">
                  <c:v>367</c:v>
                </c:pt>
                <c:pt idx="353">
                  <c:v>368</c:v>
                </c:pt>
                <c:pt idx="354">
                  <c:v>368</c:v>
                </c:pt>
                <c:pt idx="355">
                  <c:v>369</c:v>
                </c:pt>
                <c:pt idx="356">
                  <c:v>369</c:v>
                </c:pt>
                <c:pt idx="357">
                  <c:v>369</c:v>
                </c:pt>
                <c:pt idx="358">
                  <c:v>369</c:v>
                </c:pt>
                <c:pt idx="359">
                  <c:v>370</c:v>
                </c:pt>
                <c:pt idx="360">
                  <c:v>370</c:v>
                </c:pt>
                <c:pt idx="361">
                  <c:v>370</c:v>
                </c:pt>
                <c:pt idx="362">
                  <c:v>371</c:v>
                </c:pt>
                <c:pt idx="363">
                  <c:v>371</c:v>
                </c:pt>
                <c:pt idx="364">
                  <c:v>371</c:v>
                </c:pt>
                <c:pt idx="365">
                  <c:v>371</c:v>
                </c:pt>
                <c:pt idx="366">
                  <c:v>372</c:v>
                </c:pt>
                <c:pt idx="367">
                  <c:v>372</c:v>
                </c:pt>
                <c:pt idx="368">
                  <c:v>372</c:v>
                </c:pt>
                <c:pt idx="369">
                  <c:v>372</c:v>
                </c:pt>
                <c:pt idx="370">
                  <c:v>372</c:v>
                </c:pt>
                <c:pt idx="371">
                  <c:v>372</c:v>
                </c:pt>
                <c:pt idx="372">
                  <c:v>372</c:v>
                </c:pt>
                <c:pt idx="373">
                  <c:v>373</c:v>
                </c:pt>
                <c:pt idx="374">
                  <c:v>373</c:v>
                </c:pt>
                <c:pt idx="375">
                  <c:v>373</c:v>
                </c:pt>
                <c:pt idx="376">
                  <c:v>373</c:v>
                </c:pt>
                <c:pt idx="377">
                  <c:v>374</c:v>
                </c:pt>
                <c:pt idx="378">
                  <c:v>374</c:v>
                </c:pt>
                <c:pt idx="379">
                  <c:v>374</c:v>
                </c:pt>
                <c:pt idx="380">
                  <c:v>374</c:v>
                </c:pt>
                <c:pt idx="381">
                  <c:v>374</c:v>
                </c:pt>
                <c:pt idx="382">
                  <c:v>374</c:v>
                </c:pt>
                <c:pt idx="383">
                  <c:v>374</c:v>
                </c:pt>
                <c:pt idx="384">
                  <c:v>374</c:v>
                </c:pt>
                <c:pt idx="385">
                  <c:v>375</c:v>
                </c:pt>
                <c:pt idx="386">
                  <c:v>375</c:v>
                </c:pt>
                <c:pt idx="387">
                  <c:v>375</c:v>
                </c:pt>
                <c:pt idx="388">
                  <c:v>375</c:v>
                </c:pt>
                <c:pt idx="389">
                  <c:v>376</c:v>
                </c:pt>
                <c:pt idx="390">
                  <c:v>376</c:v>
                </c:pt>
                <c:pt idx="391">
                  <c:v>376</c:v>
                </c:pt>
                <c:pt idx="392">
                  <c:v>376</c:v>
                </c:pt>
                <c:pt idx="393">
                  <c:v>376</c:v>
                </c:pt>
                <c:pt idx="394">
                  <c:v>376</c:v>
                </c:pt>
                <c:pt idx="395">
                  <c:v>376</c:v>
                </c:pt>
                <c:pt idx="396">
                  <c:v>377</c:v>
                </c:pt>
                <c:pt idx="397">
                  <c:v>377</c:v>
                </c:pt>
                <c:pt idx="398">
                  <c:v>377</c:v>
                </c:pt>
                <c:pt idx="399">
                  <c:v>377</c:v>
                </c:pt>
                <c:pt idx="400">
                  <c:v>377</c:v>
                </c:pt>
                <c:pt idx="401">
                  <c:v>377</c:v>
                </c:pt>
                <c:pt idx="402">
                  <c:v>378</c:v>
                </c:pt>
                <c:pt idx="403">
                  <c:v>378</c:v>
                </c:pt>
                <c:pt idx="404">
                  <c:v>378</c:v>
                </c:pt>
                <c:pt idx="405">
                  <c:v>379</c:v>
                </c:pt>
                <c:pt idx="406">
                  <c:v>378</c:v>
                </c:pt>
                <c:pt idx="407">
                  <c:v>378</c:v>
                </c:pt>
                <c:pt idx="408">
                  <c:v>379</c:v>
                </c:pt>
                <c:pt idx="409">
                  <c:v>379</c:v>
                </c:pt>
                <c:pt idx="410">
                  <c:v>379</c:v>
                </c:pt>
                <c:pt idx="411">
                  <c:v>379</c:v>
                </c:pt>
                <c:pt idx="412">
                  <c:v>380</c:v>
                </c:pt>
                <c:pt idx="413">
                  <c:v>380</c:v>
                </c:pt>
                <c:pt idx="414">
                  <c:v>380</c:v>
                </c:pt>
                <c:pt idx="415">
                  <c:v>380</c:v>
                </c:pt>
                <c:pt idx="416">
                  <c:v>380</c:v>
                </c:pt>
                <c:pt idx="417">
                  <c:v>380</c:v>
                </c:pt>
                <c:pt idx="418">
                  <c:v>381</c:v>
                </c:pt>
                <c:pt idx="419">
                  <c:v>381</c:v>
                </c:pt>
                <c:pt idx="420">
                  <c:v>381</c:v>
                </c:pt>
                <c:pt idx="421">
                  <c:v>382</c:v>
                </c:pt>
                <c:pt idx="422">
                  <c:v>383</c:v>
                </c:pt>
                <c:pt idx="423">
                  <c:v>384</c:v>
                </c:pt>
                <c:pt idx="424">
                  <c:v>384</c:v>
                </c:pt>
                <c:pt idx="425">
                  <c:v>384</c:v>
                </c:pt>
                <c:pt idx="426">
                  <c:v>384</c:v>
                </c:pt>
                <c:pt idx="427">
                  <c:v>385</c:v>
                </c:pt>
                <c:pt idx="428">
                  <c:v>385</c:v>
                </c:pt>
                <c:pt idx="429">
                  <c:v>385</c:v>
                </c:pt>
                <c:pt idx="430">
                  <c:v>385</c:v>
                </c:pt>
                <c:pt idx="431">
                  <c:v>386</c:v>
                </c:pt>
                <c:pt idx="432">
                  <c:v>385</c:v>
                </c:pt>
                <c:pt idx="433">
                  <c:v>386</c:v>
                </c:pt>
                <c:pt idx="434">
                  <c:v>386</c:v>
                </c:pt>
                <c:pt idx="435">
                  <c:v>387</c:v>
                </c:pt>
                <c:pt idx="436">
                  <c:v>386</c:v>
                </c:pt>
                <c:pt idx="437">
                  <c:v>386</c:v>
                </c:pt>
                <c:pt idx="438">
                  <c:v>387</c:v>
                </c:pt>
                <c:pt idx="439">
                  <c:v>387</c:v>
                </c:pt>
                <c:pt idx="440">
                  <c:v>388</c:v>
                </c:pt>
                <c:pt idx="441">
                  <c:v>388</c:v>
                </c:pt>
                <c:pt idx="442">
                  <c:v>388</c:v>
                </c:pt>
                <c:pt idx="443">
                  <c:v>388</c:v>
                </c:pt>
                <c:pt idx="444">
                  <c:v>389</c:v>
                </c:pt>
                <c:pt idx="445">
                  <c:v>389</c:v>
                </c:pt>
                <c:pt idx="446">
                  <c:v>389</c:v>
                </c:pt>
                <c:pt idx="447">
                  <c:v>389</c:v>
                </c:pt>
                <c:pt idx="448">
                  <c:v>389</c:v>
                </c:pt>
                <c:pt idx="449">
                  <c:v>389</c:v>
                </c:pt>
                <c:pt idx="450">
                  <c:v>390</c:v>
                </c:pt>
                <c:pt idx="451">
                  <c:v>390</c:v>
                </c:pt>
                <c:pt idx="452">
                  <c:v>391</c:v>
                </c:pt>
                <c:pt idx="453">
                  <c:v>391</c:v>
                </c:pt>
                <c:pt idx="454">
                  <c:v>391</c:v>
                </c:pt>
                <c:pt idx="455">
                  <c:v>391</c:v>
                </c:pt>
                <c:pt idx="456">
                  <c:v>391</c:v>
                </c:pt>
                <c:pt idx="457">
                  <c:v>391</c:v>
                </c:pt>
                <c:pt idx="458">
                  <c:v>391</c:v>
                </c:pt>
                <c:pt idx="459">
                  <c:v>391</c:v>
                </c:pt>
                <c:pt idx="460">
                  <c:v>391</c:v>
                </c:pt>
                <c:pt idx="461">
                  <c:v>391</c:v>
                </c:pt>
                <c:pt idx="462">
                  <c:v>390</c:v>
                </c:pt>
                <c:pt idx="463">
                  <c:v>389</c:v>
                </c:pt>
                <c:pt idx="464">
                  <c:v>389</c:v>
                </c:pt>
                <c:pt idx="465">
                  <c:v>389</c:v>
                </c:pt>
                <c:pt idx="466">
                  <c:v>389</c:v>
                </c:pt>
                <c:pt idx="467">
                  <c:v>388</c:v>
                </c:pt>
                <c:pt idx="468">
                  <c:v>388</c:v>
                </c:pt>
                <c:pt idx="469">
                  <c:v>388</c:v>
                </c:pt>
                <c:pt idx="470">
                  <c:v>388</c:v>
                </c:pt>
                <c:pt idx="471">
                  <c:v>387</c:v>
                </c:pt>
                <c:pt idx="472">
                  <c:v>387</c:v>
                </c:pt>
                <c:pt idx="473">
                  <c:v>386</c:v>
                </c:pt>
                <c:pt idx="474">
                  <c:v>386</c:v>
                </c:pt>
                <c:pt idx="475">
                  <c:v>385</c:v>
                </c:pt>
                <c:pt idx="476">
                  <c:v>385</c:v>
                </c:pt>
                <c:pt idx="477">
                  <c:v>385</c:v>
                </c:pt>
                <c:pt idx="478">
                  <c:v>385</c:v>
                </c:pt>
                <c:pt idx="479">
                  <c:v>385</c:v>
                </c:pt>
                <c:pt idx="480">
                  <c:v>385</c:v>
                </c:pt>
                <c:pt idx="481">
                  <c:v>384</c:v>
                </c:pt>
                <c:pt idx="482">
                  <c:v>384</c:v>
                </c:pt>
                <c:pt idx="483">
                  <c:v>384</c:v>
                </c:pt>
                <c:pt idx="484">
                  <c:v>383</c:v>
                </c:pt>
                <c:pt idx="485">
                  <c:v>383</c:v>
                </c:pt>
                <c:pt idx="486">
                  <c:v>383</c:v>
                </c:pt>
                <c:pt idx="487">
                  <c:v>382</c:v>
                </c:pt>
                <c:pt idx="488">
                  <c:v>381</c:v>
                </c:pt>
                <c:pt idx="489">
                  <c:v>381</c:v>
                </c:pt>
                <c:pt idx="490">
                  <c:v>398</c:v>
                </c:pt>
                <c:pt idx="491">
                  <c:v>385</c:v>
                </c:pt>
                <c:pt idx="492">
                  <c:v/>
                </c:pt>
                <c:pt idx="493">
                  <c:v/>
                </c:pt>
                <c:pt idx="494">
                  <c:v/>
                </c:pt>
                <c:pt idx="495">
                  <c:v/>
                </c:pt>
                <c:pt idx="496">
                  <c:v/>
                </c:pt>
                <c:pt idx="497">
                  <c:v/>
                </c:pt>
                <c:pt idx="498">
                  <c:v/>
                </c:pt>
                <c:pt idx="499">
                  <c:v/>
                </c:pt>
                <c:pt idx="500">
                  <c:v/>
                </c:pt>
                <c:pt idx="501">
                  <c:v/>
                </c:pt>
                <c:pt idx="502">
                  <c:v/>
                </c:pt>
              </c:numCache>
            </c:numRef>
          </c:yVal>
          <c:smooth val="0"/>
        </c:ser>
        <c:axId val="4276533"/>
        <c:axId val="864073796"/>
      </c:scatterChart>
      <c:valAx>
        <c:axId val="4276533"/>
        <c:scaling>
          <c:orientation val="minMax"/>
        </c:scaling>
        <c:axPos val="b"/>
        <c:crossAx val="864073796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864073796"/>
        <c:scaling>
          <c:orientation val="minMax"/>
          <c:min val="150"/>
        </c:scaling>
        <c:axPos val="l"/>
        <c:crossAx val="4276533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4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ex1_D50_heatTemp1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Sheet1!$A$2:$A$645</c:f>
              <c:numCache>
                <c:formatCode>General</c:formatCode>
                <c:ptCount val="644"/>
                <c:pt idx="0">
                  <c:v>135.26</c:v>
                </c:pt>
                <c:pt idx="1">
                  <c:v>135.53</c:v>
                </c:pt>
                <c:pt idx="2">
                  <c:v>135.77</c:v>
                </c:pt>
                <c:pt idx="3">
                  <c:v>136</c:v>
                </c:pt>
                <c:pt idx="4">
                  <c:v>136.29</c:v>
                </c:pt>
                <c:pt idx="5">
                  <c:v>136.52</c:v>
                </c:pt>
                <c:pt idx="6">
                  <c:v>136.75</c:v>
                </c:pt>
                <c:pt idx="7">
                  <c:v>137.03</c:v>
                </c:pt>
                <c:pt idx="8">
                  <c:v>137.27</c:v>
                </c:pt>
                <c:pt idx="9">
                  <c:v>137.5</c:v>
                </c:pt>
                <c:pt idx="10">
                  <c:v>137.78</c:v>
                </c:pt>
                <c:pt idx="11">
                  <c:v>138.02</c:v>
                </c:pt>
                <c:pt idx="12">
                  <c:v>138.25</c:v>
                </c:pt>
                <c:pt idx="13">
                  <c:v>138.53</c:v>
                </c:pt>
                <c:pt idx="14">
                  <c:v>138.78</c:v>
                </c:pt>
                <c:pt idx="15">
                  <c:v>139</c:v>
                </c:pt>
                <c:pt idx="16">
                  <c:v>139.28</c:v>
                </c:pt>
                <c:pt idx="17">
                  <c:v>139.52</c:v>
                </c:pt>
                <c:pt idx="18">
                  <c:v>139.75</c:v>
                </c:pt>
                <c:pt idx="19">
                  <c:v>140.03</c:v>
                </c:pt>
                <c:pt idx="20">
                  <c:v>140.29</c:v>
                </c:pt>
                <c:pt idx="21">
                  <c:v>140.53</c:v>
                </c:pt>
                <c:pt idx="22">
                  <c:v>140.76</c:v>
                </c:pt>
                <c:pt idx="23">
                  <c:v>141.04</c:v>
                </c:pt>
                <c:pt idx="24">
                  <c:v>141.28</c:v>
                </c:pt>
                <c:pt idx="25">
                  <c:v>141.51</c:v>
                </c:pt>
                <c:pt idx="26">
                  <c:v>141.75</c:v>
                </c:pt>
                <c:pt idx="27">
                  <c:v>142.03</c:v>
                </c:pt>
                <c:pt idx="28">
                  <c:v>142.27</c:v>
                </c:pt>
                <c:pt idx="29">
                  <c:v>142.5</c:v>
                </c:pt>
                <c:pt idx="30">
                  <c:v>142.78</c:v>
                </c:pt>
                <c:pt idx="31">
                  <c:v>143.03</c:v>
                </c:pt>
                <c:pt idx="32">
                  <c:v>143.26</c:v>
                </c:pt>
                <c:pt idx="33">
                  <c:v>143.54</c:v>
                </c:pt>
                <c:pt idx="34">
                  <c:v>143.77</c:v>
                </c:pt>
                <c:pt idx="35">
                  <c:v>144</c:v>
                </c:pt>
                <c:pt idx="36">
                  <c:v>144.28</c:v>
                </c:pt>
                <c:pt idx="37">
                  <c:v>144.52</c:v>
                </c:pt>
                <c:pt idx="38">
                  <c:v>144.75</c:v>
                </c:pt>
                <c:pt idx="39">
                  <c:v>145.03</c:v>
                </c:pt>
                <c:pt idx="40">
                  <c:v>145.27</c:v>
                </c:pt>
                <c:pt idx="41">
                  <c:v>145.5</c:v>
                </c:pt>
                <c:pt idx="42">
                  <c:v>145.78</c:v>
                </c:pt>
                <c:pt idx="43">
                  <c:v>146.02</c:v>
                </c:pt>
                <c:pt idx="44">
                  <c:v>146.25</c:v>
                </c:pt>
                <c:pt idx="45">
                  <c:v>146.53</c:v>
                </c:pt>
                <c:pt idx="46">
                  <c:v>146.77</c:v>
                </c:pt>
                <c:pt idx="47">
                  <c:v>147</c:v>
                </c:pt>
                <c:pt idx="48">
                  <c:v>147.28</c:v>
                </c:pt>
                <c:pt idx="49">
                  <c:v>147.52</c:v>
                </c:pt>
                <c:pt idx="50">
                  <c:v>147.75</c:v>
                </c:pt>
                <c:pt idx="51">
                  <c:v>148.03</c:v>
                </c:pt>
                <c:pt idx="52">
                  <c:v>148.27</c:v>
                </c:pt>
                <c:pt idx="53">
                  <c:v>148.5</c:v>
                </c:pt>
                <c:pt idx="54">
                  <c:v>148.78</c:v>
                </c:pt>
                <c:pt idx="55">
                  <c:v>149.01</c:v>
                </c:pt>
                <c:pt idx="56">
                  <c:v>149.29</c:v>
                </c:pt>
                <c:pt idx="57">
                  <c:v>149.53</c:v>
                </c:pt>
                <c:pt idx="58">
                  <c:v>149.76</c:v>
                </c:pt>
                <c:pt idx="59">
                  <c:v>150.04</c:v>
                </c:pt>
                <c:pt idx="60">
                  <c:v>150.28</c:v>
                </c:pt>
                <c:pt idx="61">
                  <c:v>150.51</c:v>
                </c:pt>
                <c:pt idx="62">
                  <c:v>150.79</c:v>
                </c:pt>
                <c:pt idx="63">
                  <c:v>151.03</c:v>
                </c:pt>
                <c:pt idx="64">
                  <c:v>151.26</c:v>
                </c:pt>
                <c:pt idx="65">
                  <c:v>151.54</c:v>
                </c:pt>
                <c:pt idx="66">
                  <c:v>151.78</c:v>
                </c:pt>
                <c:pt idx="67">
                  <c:v>152.01</c:v>
                </c:pt>
                <c:pt idx="68">
                  <c:v>152.29</c:v>
                </c:pt>
                <c:pt idx="69">
                  <c:v>152.53</c:v>
                </c:pt>
                <c:pt idx="70">
                  <c:v>152.76</c:v>
                </c:pt>
                <c:pt idx="71">
                  <c:v>153.04</c:v>
                </c:pt>
                <c:pt idx="72">
                  <c:v>153.28</c:v>
                </c:pt>
                <c:pt idx="73">
                  <c:v>153.51</c:v>
                </c:pt>
                <c:pt idx="74">
                  <c:v>153.79</c:v>
                </c:pt>
                <c:pt idx="75">
                  <c:v>154.02</c:v>
                </c:pt>
                <c:pt idx="76">
                  <c:v>154.26</c:v>
                </c:pt>
                <c:pt idx="77">
                  <c:v>154.54</c:v>
                </c:pt>
                <c:pt idx="78">
                  <c:v>154.77</c:v>
                </c:pt>
                <c:pt idx="79">
                  <c:v>155.01</c:v>
                </c:pt>
                <c:pt idx="80">
                  <c:v>155.29</c:v>
                </c:pt>
                <c:pt idx="81">
                  <c:v>155.53</c:v>
                </c:pt>
                <c:pt idx="82">
                  <c:v>155.76</c:v>
                </c:pt>
                <c:pt idx="83">
                  <c:v>156.04</c:v>
                </c:pt>
                <c:pt idx="84">
                  <c:v>156.28</c:v>
                </c:pt>
                <c:pt idx="85">
                  <c:v>156.51</c:v>
                </c:pt>
                <c:pt idx="86">
                  <c:v>156.75</c:v>
                </c:pt>
                <c:pt idx="87">
                  <c:v>157.03</c:v>
                </c:pt>
                <c:pt idx="88">
                  <c:v>157.27</c:v>
                </c:pt>
                <c:pt idx="89">
                  <c:v>157.5</c:v>
                </c:pt>
                <c:pt idx="90">
                  <c:v>157.78</c:v>
                </c:pt>
                <c:pt idx="91">
                  <c:v>158.02</c:v>
                </c:pt>
                <c:pt idx="92">
                  <c:v>158.25</c:v>
                </c:pt>
                <c:pt idx="93">
                  <c:v>158.53</c:v>
                </c:pt>
                <c:pt idx="94">
                  <c:v>158.76</c:v>
                </c:pt>
                <c:pt idx="95">
                  <c:v>159.04</c:v>
                </c:pt>
                <c:pt idx="96">
                  <c:v>159.27</c:v>
                </c:pt>
                <c:pt idx="97">
                  <c:v>159.51</c:v>
                </c:pt>
                <c:pt idx="98">
                  <c:v>159.79</c:v>
                </c:pt>
                <c:pt idx="99">
                  <c:v>160.02</c:v>
                </c:pt>
                <c:pt idx="100">
                  <c:v>160.26</c:v>
                </c:pt>
                <c:pt idx="101">
                  <c:v>160.54</c:v>
                </c:pt>
                <c:pt idx="102">
                  <c:v>160.77</c:v>
                </c:pt>
                <c:pt idx="103">
                  <c:v>161.01</c:v>
                </c:pt>
                <c:pt idx="104">
                  <c:v>161.29</c:v>
                </c:pt>
                <c:pt idx="105">
                  <c:v>161.52</c:v>
                </c:pt>
                <c:pt idx="106">
                  <c:v>161.76</c:v>
                </c:pt>
                <c:pt idx="107">
                  <c:v>162.04</c:v>
                </c:pt>
                <c:pt idx="108">
                  <c:v>162.27</c:v>
                </c:pt>
                <c:pt idx="109">
                  <c:v>162.51</c:v>
                </c:pt>
                <c:pt idx="110">
                  <c:v>162.79</c:v>
                </c:pt>
                <c:pt idx="111">
                  <c:v>163.02</c:v>
                </c:pt>
                <c:pt idx="112">
                  <c:v>163.26</c:v>
                </c:pt>
                <c:pt idx="113">
                  <c:v>163.55</c:v>
                </c:pt>
                <c:pt idx="114">
                  <c:v>163.78</c:v>
                </c:pt>
                <c:pt idx="115">
                  <c:v>164.02</c:v>
                </c:pt>
                <c:pt idx="116">
                  <c:v>164.25</c:v>
                </c:pt>
                <c:pt idx="117">
                  <c:v>164.54</c:v>
                </c:pt>
                <c:pt idx="118">
                  <c:v>164.77</c:v>
                </c:pt>
                <c:pt idx="119">
                  <c:v>165.01</c:v>
                </c:pt>
                <c:pt idx="120">
                  <c:v>165.29</c:v>
                </c:pt>
                <c:pt idx="121">
                  <c:v>165.52</c:v>
                </c:pt>
                <c:pt idx="122">
                  <c:v>165.76</c:v>
                </c:pt>
                <c:pt idx="123">
                  <c:v>166.04</c:v>
                </c:pt>
                <c:pt idx="124">
                  <c:v>166.27</c:v>
                </c:pt>
                <c:pt idx="125">
                  <c:v>166.51</c:v>
                </c:pt>
                <c:pt idx="126">
                  <c:v>166.79</c:v>
                </c:pt>
                <c:pt idx="127">
                  <c:v>167.02</c:v>
                </c:pt>
                <c:pt idx="128">
                  <c:v>167.26</c:v>
                </c:pt>
                <c:pt idx="129">
                  <c:v>167.54</c:v>
                </c:pt>
                <c:pt idx="130">
                  <c:v>167.77</c:v>
                </c:pt>
                <c:pt idx="131">
                  <c:v>168.01</c:v>
                </c:pt>
                <c:pt idx="132">
                  <c:v>168.29</c:v>
                </c:pt>
                <c:pt idx="133">
                  <c:v>168.52</c:v>
                </c:pt>
                <c:pt idx="134">
                  <c:v>168.76</c:v>
                </c:pt>
                <c:pt idx="135">
                  <c:v>169.04</c:v>
                </c:pt>
                <c:pt idx="136">
                  <c:v>169.27</c:v>
                </c:pt>
                <c:pt idx="137">
                  <c:v>169.51</c:v>
                </c:pt>
                <c:pt idx="138">
                  <c:v>169.79</c:v>
                </c:pt>
                <c:pt idx="139">
                  <c:v>170.02</c:v>
                </c:pt>
                <c:pt idx="140">
                  <c:v>170.26</c:v>
                </c:pt>
                <c:pt idx="141">
                  <c:v>170.54</c:v>
                </c:pt>
                <c:pt idx="142">
                  <c:v>170.77</c:v>
                </c:pt>
                <c:pt idx="143">
                  <c:v>171.01</c:v>
                </c:pt>
                <c:pt idx="144">
                  <c:v>171.29</c:v>
                </c:pt>
                <c:pt idx="145">
                  <c:v>171.52</c:v>
                </c:pt>
                <c:pt idx="146">
                  <c:v>171.76</c:v>
                </c:pt>
                <c:pt idx="147">
                  <c:v>172.04</c:v>
                </c:pt>
                <c:pt idx="148">
                  <c:v>172.27</c:v>
                </c:pt>
                <c:pt idx="149">
                  <c:v>172.51</c:v>
                </c:pt>
                <c:pt idx="150">
                  <c:v>172.79</c:v>
                </c:pt>
                <c:pt idx="151">
                  <c:v>173.02</c:v>
                </c:pt>
                <c:pt idx="152">
                  <c:v>173.26</c:v>
                </c:pt>
                <c:pt idx="153">
                  <c:v>173.54</c:v>
                </c:pt>
                <c:pt idx="154">
                  <c:v>173.78</c:v>
                </c:pt>
                <c:pt idx="155">
                  <c:v>174.02</c:v>
                </c:pt>
                <c:pt idx="156">
                  <c:v>174.25</c:v>
                </c:pt>
                <c:pt idx="157">
                  <c:v>174.53</c:v>
                </c:pt>
                <c:pt idx="158">
                  <c:v>174.77</c:v>
                </c:pt>
                <c:pt idx="159">
                  <c:v>175.04</c:v>
                </c:pt>
                <c:pt idx="160">
                  <c:v>175.27</c:v>
                </c:pt>
                <c:pt idx="161">
                  <c:v>175.51</c:v>
                </c:pt>
                <c:pt idx="162">
                  <c:v>175.79</c:v>
                </c:pt>
                <c:pt idx="163">
                  <c:v>176.02</c:v>
                </c:pt>
                <c:pt idx="164">
                  <c:v>176.26</c:v>
                </c:pt>
                <c:pt idx="165">
                  <c:v>176.54</c:v>
                </c:pt>
                <c:pt idx="166">
                  <c:v>176.77</c:v>
                </c:pt>
                <c:pt idx="167">
                  <c:v>177.01</c:v>
                </c:pt>
                <c:pt idx="168">
                  <c:v>177.29</c:v>
                </c:pt>
                <c:pt idx="169">
                  <c:v>177.52</c:v>
                </c:pt>
                <c:pt idx="170">
                  <c:v>177.76</c:v>
                </c:pt>
                <c:pt idx="171">
                  <c:v>178.04</c:v>
                </c:pt>
                <c:pt idx="172">
                  <c:v>178.27</c:v>
                </c:pt>
                <c:pt idx="173">
                  <c:v>178.51</c:v>
                </c:pt>
                <c:pt idx="174">
                  <c:v>178.79</c:v>
                </c:pt>
                <c:pt idx="175">
                  <c:v>179.02</c:v>
                </c:pt>
                <c:pt idx="176">
                  <c:v>179.25</c:v>
                </c:pt>
                <c:pt idx="177">
                  <c:v>179.53</c:v>
                </c:pt>
                <c:pt idx="178">
                  <c:v>179.77</c:v>
                </c:pt>
                <c:pt idx="179">
                  <c:v>180.01</c:v>
                </c:pt>
                <c:pt idx="180">
                  <c:v>180.29</c:v>
                </c:pt>
                <c:pt idx="181">
                  <c:v>180.53</c:v>
                </c:pt>
                <c:pt idx="182">
                  <c:v>180.76</c:v>
                </c:pt>
                <c:pt idx="183">
                  <c:v>181.04</c:v>
                </c:pt>
                <c:pt idx="184">
                  <c:v>181.28</c:v>
                </c:pt>
                <c:pt idx="185">
                  <c:v>181.51</c:v>
                </c:pt>
                <c:pt idx="186">
                  <c:v>181.79</c:v>
                </c:pt>
                <c:pt idx="187">
                  <c:v>182.03</c:v>
                </c:pt>
                <c:pt idx="188">
                  <c:v>182.26</c:v>
                </c:pt>
                <c:pt idx="189">
                  <c:v>182.54</c:v>
                </c:pt>
                <c:pt idx="190">
                  <c:v>182.78</c:v>
                </c:pt>
                <c:pt idx="191">
                  <c:v>183.01</c:v>
                </c:pt>
                <c:pt idx="192">
                  <c:v>183.29</c:v>
                </c:pt>
                <c:pt idx="193">
                  <c:v>183.53</c:v>
                </c:pt>
                <c:pt idx="194">
                  <c:v>183.76</c:v>
                </c:pt>
                <c:pt idx="195">
                  <c:v>184.04</c:v>
                </c:pt>
                <c:pt idx="196">
                  <c:v>184.28</c:v>
                </c:pt>
                <c:pt idx="197">
                  <c:v>184.51</c:v>
                </c:pt>
                <c:pt idx="198">
                  <c:v>184.79</c:v>
                </c:pt>
                <c:pt idx="199">
                  <c:v>185.03</c:v>
                </c:pt>
                <c:pt idx="200">
                  <c:v>185.26</c:v>
                </c:pt>
                <c:pt idx="201">
                  <c:v>185.5</c:v>
                </c:pt>
                <c:pt idx="202">
                  <c:v>185.78</c:v>
                </c:pt>
                <c:pt idx="203">
                  <c:v>186.02</c:v>
                </c:pt>
                <c:pt idx="204">
                  <c:v>186.25</c:v>
                </c:pt>
                <c:pt idx="205">
                  <c:v>186.54</c:v>
                </c:pt>
                <c:pt idx="206">
                  <c:v>186.77</c:v>
                </c:pt>
                <c:pt idx="207">
                  <c:v>187</c:v>
                </c:pt>
                <c:pt idx="208">
                  <c:v>187.28</c:v>
                </c:pt>
                <c:pt idx="209">
                  <c:v>187.51</c:v>
                </c:pt>
                <c:pt idx="210">
                  <c:v>187.79</c:v>
                </c:pt>
                <c:pt idx="211">
                  <c:v>188.03</c:v>
                </c:pt>
                <c:pt idx="212">
                  <c:v>188.26</c:v>
                </c:pt>
                <c:pt idx="213">
                  <c:v>188.54</c:v>
                </c:pt>
                <c:pt idx="214">
                  <c:v>188.78</c:v>
                </c:pt>
                <c:pt idx="215">
                  <c:v>189.01</c:v>
                </c:pt>
                <c:pt idx="216">
                  <c:v>189.29</c:v>
                </c:pt>
                <c:pt idx="217">
                  <c:v>189.52</c:v>
                </c:pt>
                <c:pt idx="218">
                  <c:v>189.76</c:v>
                </c:pt>
                <c:pt idx="219">
                  <c:v>190.04</c:v>
                </c:pt>
                <c:pt idx="220">
                  <c:v>190.27</c:v>
                </c:pt>
                <c:pt idx="221">
                  <c:v>190.51</c:v>
                </c:pt>
                <c:pt idx="222">
                  <c:v>190.79</c:v>
                </c:pt>
                <c:pt idx="223">
                  <c:v>191.03</c:v>
                </c:pt>
                <c:pt idx="224">
                  <c:v>191.26</c:v>
                </c:pt>
                <c:pt idx="225">
                  <c:v>191.51</c:v>
                </c:pt>
                <c:pt idx="226">
                  <c:v>191.78</c:v>
                </c:pt>
                <c:pt idx="227">
                  <c:v>192.02</c:v>
                </c:pt>
                <c:pt idx="228">
                  <c:v>192.25</c:v>
                </c:pt>
                <c:pt idx="229">
                  <c:v>192.53</c:v>
                </c:pt>
                <c:pt idx="230">
                  <c:v>192.77</c:v>
                </c:pt>
                <c:pt idx="231">
                  <c:v>193</c:v>
                </c:pt>
                <c:pt idx="232">
                  <c:v>193.28</c:v>
                </c:pt>
                <c:pt idx="233">
                  <c:v>193.52</c:v>
                </c:pt>
                <c:pt idx="234">
                  <c:v>193.75</c:v>
                </c:pt>
                <c:pt idx="235">
                  <c:v>194.03</c:v>
                </c:pt>
                <c:pt idx="236">
                  <c:v>194.27</c:v>
                </c:pt>
                <c:pt idx="237">
                  <c:v>194.5</c:v>
                </c:pt>
                <c:pt idx="238">
                  <c:v>194.78</c:v>
                </c:pt>
                <c:pt idx="239">
                  <c:v>195.02</c:v>
                </c:pt>
                <c:pt idx="240">
                  <c:v>195.25</c:v>
                </c:pt>
                <c:pt idx="241">
                  <c:v>195.54</c:v>
                </c:pt>
                <c:pt idx="242">
                  <c:v>195.78</c:v>
                </c:pt>
                <c:pt idx="243">
                  <c:v>196.01</c:v>
                </c:pt>
                <c:pt idx="244">
                  <c:v>196.29</c:v>
                </c:pt>
                <c:pt idx="245">
                  <c:v>196.53</c:v>
                </c:pt>
                <c:pt idx="246">
                  <c:v>196.76</c:v>
                </c:pt>
                <c:pt idx="247">
                  <c:v>197.04</c:v>
                </c:pt>
                <c:pt idx="248">
                  <c:v>197.28</c:v>
                </c:pt>
                <c:pt idx="249">
                  <c:v>197.51</c:v>
                </c:pt>
                <c:pt idx="250">
                  <c:v>197.79</c:v>
                </c:pt>
                <c:pt idx="251">
                  <c:v>198.03</c:v>
                </c:pt>
                <c:pt idx="252">
                  <c:v>198.26</c:v>
                </c:pt>
                <c:pt idx="253">
                  <c:v>198.54</c:v>
                </c:pt>
                <c:pt idx="254">
                  <c:v>198.78</c:v>
                </c:pt>
                <c:pt idx="255">
                  <c:v>199.01</c:v>
                </c:pt>
                <c:pt idx="256">
                  <c:v>199.29</c:v>
                </c:pt>
                <c:pt idx="257">
                  <c:v>199.52</c:v>
                </c:pt>
                <c:pt idx="258">
                  <c:v>199.76</c:v>
                </c:pt>
                <c:pt idx="259">
                  <c:v>200.04</c:v>
                </c:pt>
                <c:pt idx="260">
                  <c:v>200.27</c:v>
                </c:pt>
                <c:pt idx="261">
                  <c:v>200.51</c:v>
                </c:pt>
                <c:pt idx="262">
                  <c:v>200.79</c:v>
                </c:pt>
                <c:pt idx="263">
                  <c:v>201.03</c:v>
                </c:pt>
                <c:pt idx="264">
                  <c:v>201.26</c:v>
                </c:pt>
                <c:pt idx="265">
                  <c:v>201.54</c:v>
                </c:pt>
                <c:pt idx="266">
                  <c:v>201.78</c:v>
                </c:pt>
                <c:pt idx="267">
                  <c:v>202.01</c:v>
                </c:pt>
                <c:pt idx="268">
                  <c:v>202.29</c:v>
                </c:pt>
                <c:pt idx="269">
                  <c:v>202.53</c:v>
                </c:pt>
                <c:pt idx="270">
                  <c:v>202.76</c:v>
                </c:pt>
                <c:pt idx="271">
                  <c:v>203.04</c:v>
                </c:pt>
                <c:pt idx="272">
                  <c:v>203.28</c:v>
                </c:pt>
                <c:pt idx="273">
                  <c:v>203.51</c:v>
                </c:pt>
                <c:pt idx="274">
                  <c:v>203.79</c:v>
                </c:pt>
                <c:pt idx="275">
                  <c:v>204.03</c:v>
                </c:pt>
                <c:pt idx="276">
                  <c:v>204.26</c:v>
                </c:pt>
                <c:pt idx="277">
                  <c:v>204.54</c:v>
                </c:pt>
                <c:pt idx="278">
                  <c:v>204.78</c:v>
                </c:pt>
                <c:pt idx="279">
                  <c:v>205.01</c:v>
                </c:pt>
                <c:pt idx="280">
                  <c:v>205.29</c:v>
                </c:pt>
                <c:pt idx="281">
                  <c:v>205.53</c:v>
                </c:pt>
                <c:pt idx="282">
                  <c:v>205.76</c:v>
                </c:pt>
                <c:pt idx="283">
                  <c:v>206.04</c:v>
                </c:pt>
                <c:pt idx="284">
                  <c:v>206.27</c:v>
                </c:pt>
                <c:pt idx="285">
                  <c:v>206.51</c:v>
                </c:pt>
                <c:pt idx="286">
                  <c:v>206.79</c:v>
                </c:pt>
                <c:pt idx="287">
                  <c:v>207.02</c:v>
                </c:pt>
                <c:pt idx="288">
                  <c:v>207.26</c:v>
                </c:pt>
                <c:pt idx="289">
                  <c:v>207.54</c:v>
                </c:pt>
                <c:pt idx="290">
                  <c:v>207.78</c:v>
                </c:pt>
                <c:pt idx="291">
                  <c:v>208.01</c:v>
                </c:pt>
                <c:pt idx="292">
                  <c:v>208.29</c:v>
                </c:pt>
                <c:pt idx="293">
                  <c:v>208.53</c:v>
                </c:pt>
                <c:pt idx="294">
                  <c:v>208.77</c:v>
                </c:pt>
                <c:pt idx="295">
                  <c:v>209.01</c:v>
                </c:pt>
                <c:pt idx="296">
                  <c:v>209.29</c:v>
                </c:pt>
                <c:pt idx="297">
                  <c:v>209.52</c:v>
                </c:pt>
                <c:pt idx="298">
                  <c:v>209.76</c:v>
                </c:pt>
                <c:pt idx="299">
                  <c:v>210.04</c:v>
                </c:pt>
                <c:pt idx="300">
                  <c:v>210.27</c:v>
                </c:pt>
                <c:pt idx="301">
                  <c:v>210.51</c:v>
                </c:pt>
                <c:pt idx="302">
                  <c:v>210.79</c:v>
                </c:pt>
                <c:pt idx="303">
                  <c:v>211.03</c:v>
                </c:pt>
                <c:pt idx="304">
                  <c:v>211.26</c:v>
                </c:pt>
                <c:pt idx="305">
                  <c:v>211.54</c:v>
                </c:pt>
                <c:pt idx="306">
                  <c:v>211.78</c:v>
                </c:pt>
                <c:pt idx="307">
                  <c:v>212.01</c:v>
                </c:pt>
                <c:pt idx="308">
                  <c:v>212.29</c:v>
                </c:pt>
                <c:pt idx="309">
                  <c:v>212.53</c:v>
                </c:pt>
                <c:pt idx="310">
                  <c:v>212.76</c:v>
                </c:pt>
                <c:pt idx="311">
                  <c:v>213.04</c:v>
                </c:pt>
                <c:pt idx="312">
                  <c:v>213.28</c:v>
                </c:pt>
                <c:pt idx="313">
                  <c:v>213.51</c:v>
                </c:pt>
                <c:pt idx="314">
                  <c:v>213.79</c:v>
                </c:pt>
                <c:pt idx="315">
                  <c:v>214.03</c:v>
                </c:pt>
                <c:pt idx="316">
                  <c:v>214.26</c:v>
                </c:pt>
                <c:pt idx="317">
                  <c:v>214.54</c:v>
                </c:pt>
                <c:pt idx="318">
                  <c:v>214.78</c:v>
                </c:pt>
                <c:pt idx="319">
                  <c:v>215.01</c:v>
                </c:pt>
                <c:pt idx="320">
                  <c:v>215.26</c:v>
                </c:pt>
                <c:pt idx="321">
                  <c:v>215.55</c:v>
                </c:pt>
                <c:pt idx="322">
                  <c:v>215.77</c:v>
                </c:pt>
                <c:pt idx="323">
                  <c:v>216.01</c:v>
                </c:pt>
                <c:pt idx="324">
                  <c:v>216.29</c:v>
                </c:pt>
                <c:pt idx="325">
                  <c:v>216.52</c:v>
                </c:pt>
                <c:pt idx="326">
                  <c:v>216.76</c:v>
                </c:pt>
                <c:pt idx="327">
                  <c:v>217.04</c:v>
                </c:pt>
                <c:pt idx="328">
                  <c:v>217.27</c:v>
                </c:pt>
                <c:pt idx="329">
                  <c:v>217.51</c:v>
                </c:pt>
                <c:pt idx="330">
                  <c:v>217.79</c:v>
                </c:pt>
                <c:pt idx="331">
                  <c:v>218.02</c:v>
                </c:pt>
                <c:pt idx="332">
                  <c:v>218.26</c:v>
                </c:pt>
                <c:pt idx="333">
                  <c:v>218.54</c:v>
                </c:pt>
                <c:pt idx="334">
                  <c:v>218.77</c:v>
                </c:pt>
                <c:pt idx="335">
                  <c:v>219.05</c:v>
                </c:pt>
                <c:pt idx="336">
                  <c:v>219.28</c:v>
                </c:pt>
                <c:pt idx="337">
                  <c:v>219.52</c:v>
                </c:pt>
                <c:pt idx="338">
                  <c:v>219.8</c:v>
                </c:pt>
                <c:pt idx="339">
                  <c:v>220.03</c:v>
                </c:pt>
                <c:pt idx="340">
                  <c:v>220.27</c:v>
                </c:pt>
                <c:pt idx="341">
                  <c:v>220.5</c:v>
                </c:pt>
                <c:pt idx="342">
                  <c:v>220.79</c:v>
                </c:pt>
                <c:pt idx="343">
                  <c:v>221.02</c:v>
                </c:pt>
                <c:pt idx="344">
                  <c:v>221.26</c:v>
                </c:pt>
                <c:pt idx="345">
                  <c:v>221.54</c:v>
                </c:pt>
                <c:pt idx="346">
                  <c:v>221.77</c:v>
                </c:pt>
                <c:pt idx="347">
                  <c:v>222.01</c:v>
                </c:pt>
                <c:pt idx="348">
                  <c:v>222.29</c:v>
                </c:pt>
                <c:pt idx="349">
                  <c:v>222.52</c:v>
                </c:pt>
                <c:pt idx="350">
                  <c:v>222.76</c:v>
                </c:pt>
                <c:pt idx="351">
                  <c:v>223.04</c:v>
                </c:pt>
                <c:pt idx="352">
                  <c:v>223.27</c:v>
                </c:pt>
                <c:pt idx="353">
                  <c:v>223.51</c:v>
                </c:pt>
                <c:pt idx="354">
                  <c:v>223.79</c:v>
                </c:pt>
                <c:pt idx="355">
                  <c:v>224.03</c:v>
                </c:pt>
                <c:pt idx="356">
                  <c:v>224.27</c:v>
                </c:pt>
                <c:pt idx="357">
                  <c:v>224.55</c:v>
                </c:pt>
                <c:pt idx="358">
                  <c:v>224.78</c:v>
                </c:pt>
                <c:pt idx="359">
                  <c:v>225.02</c:v>
                </c:pt>
                <c:pt idx="360">
                  <c:v>225.3</c:v>
                </c:pt>
                <c:pt idx="361">
                  <c:v>225.53</c:v>
                </c:pt>
                <c:pt idx="362">
                  <c:v>225.76</c:v>
                </c:pt>
                <c:pt idx="363">
                  <c:v>226.04</c:v>
                </c:pt>
                <c:pt idx="364">
                  <c:v>226.27</c:v>
                </c:pt>
                <c:pt idx="365">
                  <c:v>226.5</c:v>
                </c:pt>
                <c:pt idx="366">
                  <c:v>226.79</c:v>
                </c:pt>
                <c:pt idx="367">
                  <c:v>227.03</c:v>
                </c:pt>
                <c:pt idx="368">
                  <c:v>227.26</c:v>
                </c:pt>
                <c:pt idx="369">
                  <c:v>227.55</c:v>
                </c:pt>
                <c:pt idx="370">
                  <c:v>227.78</c:v>
                </c:pt>
                <c:pt idx="371">
                  <c:v>228.01</c:v>
                </c:pt>
                <c:pt idx="372">
                  <c:v>228.3</c:v>
                </c:pt>
                <c:pt idx="373">
                  <c:v>228.53</c:v>
                </c:pt>
                <c:pt idx="374">
                  <c:v>228.76</c:v>
                </c:pt>
                <c:pt idx="375">
                  <c:v>229.02</c:v>
                </c:pt>
                <c:pt idx="376">
                  <c:v>229.3</c:v>
                </c:pt>
                <c:pt idx="377">
                  <c:v>229.53</c:v>
                </c:pt>
                <c:pt idx="378">
                  <c:v>229.77</c:v>
                </c:pt>
                <c:pt idx="379">
                  <c:v>230.05</c:v>
                </c:pt>
                <c:pt idx="380">
                  <c:v>230.29</c:v>
                </c:pt>
                <c:pt idx="381">
                  <c:v>230.52</c:v>
                </c:pt>
                <c:pt idx="382">
                  <c:v>230.76</c:v>
                </c:pt>
                <c:pt idx="383">
                  <c:v>231.04</c:v>
                </c:pt>
                <c:pt idx="384">
                  <c:v>231.27</c:v>
                </c:pt>
                <c:pt idx="385">
                  <c:v>231.51</c:v>
                </c:pt>
                <c:pt idx="386">
                  <c:v>231.8</c:v>
                </c:pt>
                <c:pt idx="387">
                  <c:v>232.03</c:v>
                </c:pt>
                <c:pt idx="388">
                  <c:v>232.26</c:v>
                </c:pt>
                <c:pt idx="389">
                  <c:v>232.55</c:v>
                </c:pt>
                <c:pt idx="390">
                  <c:v>232.78</c:v>
                </c:pt>
                <c:pt idx="391">
                  <c:v>233.01</c:v>
                </c:pt>
                <c:pt idx="392">
                  <c:v>233.29</c:v>
                </c:pt>
                <c:pt idx="393">
                  <c:v>233.52</c:v>
                </c:pt>
                <c:pt idx="394">
                  <c:v>233.76</c:v>
                </c:pt>
                <c:pt idx="395">
                  <c:v>234.04</c:v>
                </c:pt>
                <c:pt idx="396">
                  <c:v>234.27</c:v>
                </c:pt>
                <c:pt idx="397">
                  <c:v>234.51</c:v>
                </c:pt>
                <c:pt idx="398">
                  <c:v>234.79</c:v>
                </c:pt>
                <c:pt idx="399">
                  <c:v>235.02</c:v>
                </c:pt>
                <c:pt idx="400">
                  <c:v>235.26</c:v>
                </c:pt>
                <c:pt idx="401">
                  <c:v>235.54</c:v>
                </c:pt>
                <c:pt idx="402">
                  <c:v>235.77</c:v>
                </c:pt>
                <c:pt idx="403">
                  <c:v>236.01</c:v>
                </c:pt>
                <c:pt idx="404">
                  <c:v>236.29</c:v>
                </c:pt>
                <c:pt idx="405">
                  <c:v>236.52</c:v>
                </c:pt>
                <c:pt idx="406">
                  <c:v>236.76</c:v>
                </c:pt>
                <c:pt idx="407">
                  <c:v>237.05</c:v>
                </c:pt>
                <c:pt idx="408">
                  <c:v>237.28</c:v>
                </c:pt>
                <c:pt idx="409">
                  <c:v>237.51</c:v>
                </c:pt>
                <c:pt idx="410">
                  <c:v>237.8</c:v>
                </c:pt>
                <c:pt idx="411">
                  <c:v>238.03</c:v>
                </c:pt>
                <c:pt idx="412">
                  <c:v>238.26</c:v>
                </c:pt>
                <c:pt idx="413">
                  <c:v>238.55</c:v>
                </c:pt>
                <c:pt idx="414">
                  <c:v>238.79</c:v>
                </c:pt>
                <c:pt idx="415">
                  <c:v>239.01</c:v>
                </c:pt>
                <c:pt idx="416">
                  <c:v>239.29</c:v>
                </c:pt>
                <c:pt idx="417">
                  <c:v>239.52</c:v>
                </c:pt>
                <c:pt idx="418">
                  <c:v>239.75</c:v>
                </c:pt>
                <c:pt idx="419">
                  <c:v>240.03</c:v>
                </c:pt>
                <c:pt idx="420">
                  <c:v>240.27</c:v>
                </c:pt>
                <c:pt idx="421">
                  <c:v>240.51</c:v>
                </c:pt>
                <c:pt idx="422">
                  <c:v>240.79</c:v>
                </c:pt>
                <c:pt idx="423">
                  <c:v>241.02</c:v>
                </c:pt>
                <c:pt idx="424">
                  <c:v>241.26</c:v>
                </c:pt>
                <c:pt idx="425">
                  <c:v>241.54</c:v>
                </c:pt>
                <c:pt idx="426">
                  <c:v>241.78</c:v>
                </c:pt>
                <c:pt idx="427">
                  <c:v>242.02</c:v>
                </c:pt>
                <c:pt idx="428">
                  <c:v>242.3</c:v>
                </c:pt>
                <c:pt idx="429">
                  <c:v>242.53</c:v>
                </c:pt>
                <c:pt idx="430">
                  <c:v>242.77</c:v>
                </c:pt>
                <c:pt idx="431">
                  <c:v>243</c:v>
                </c:pt>
                <c:pt idx="432">
                  <c:v>243.28</c:v>
                </c:pt>
                <c:pt idx="433">
                  <c:v>243.52</c:v>
                </c:pt>
                <c:pt idx="434">
                  <c:v>243.75</c:v>
                </c:pt>
                <c:pt idx="435">
                  <c:v>244.03</c:v>
                </c:pt>
                <c:pt idx="436">
                  <c:v>244.27</c:v>
                </c:pt>
                <c:pt idx="437">
                  <c:v>244.51</c:v>
                </c:pt>
                <c:pt idx="438">
                  <c:v>244.79</c:v>
                </c:pt>
                <c:pt idx="439">
                  <c:v>245.04</c:v>
                </c:pt>
                <c:pt idx="440">
                  <c:v>245.27</c:v>
                </c:pt>
                <c:pt idx="441">
                  <c:v>245.51</c:v>
                </c:pt>
                <c:pt idx="442">
                  <c:v>245.79</c:v>
                </c:pt>
                <c:pt idx="443">
                  <c:v>246.02</c:v>
                </c:pt>
                <c:pt idx="444">
                  <c:v>246.26</c:v>
                </c:pt>
                <c:pt idx="445">
                  <c:v>246.54</c:v>
                </c:pt>
                <c:pt idx="446">
                  <c:v>246.76</c:v>
                </c:pt>
                <c:pt idx="447">
                  <c:v>247.04</c:v>
                </c:pt>
                <c:pt idx="448">
                  <c:v>247.28</c:v>
                </c:pt>
                <c:pt idx="449">
                  <c:v>247.51</c:v>
                </c:pt>
                <c:pt idx="450">
                  <c:v>247.79</c:v>
                </c:pt>
                <c:pt idx="451">
                  <c:v>248.03</c:v>
                </c:pt>
                <c:pt idx="452">
                  <c:v>248.26</c:v>
                </c:pt>
                <c:pt idx="453">
                  <c:v>248.54</c:v>
                </c:pt>
                <c:pt idx="454">
                  <c:v>248.78</c:v>
                </c:pt>
                <c:pt idx="455">
                  <c:v>249.01</c:v>
                </c:pt>
                <c:pt idx="456">
                  <c:v>249.29</c:v>
                </c:pt>
                <c:pt idx="457">
                  <c:v>249.52</c:v>
                </c:pt>
                <c:pt idx="458">
                  <c:v>249.76</c:v>
                </c:pt>
                <c:pt idx="459">
                  <c:v>250.04</c:v>
                </c:pt>
                <c:pt idx="460">
                  <c:v>250.27</c:v>
                </c:pt>
                <c:pt idx="461">
                  <c:v>250.51</c:v>
                </c:pt>
                <c:pt idx="462">
                  <c:v>250.79</c:v>
                </c:pt>
                <c:pt idx="463">
                  <c:v>251.02</c:v>
                </c:pt>
                <c:pt idx="464">
                  <c:v>251.26</c:v>
                </c:pt>
                <c:pt idx="465">
                  <c:v>251.54</c:v>
                </c:pt>
                <c:pt idx="466">
                  <c:v>251.78</c:v>
                </c:pt>
                <c:pt idx="467">
                  <c:v>252.02</c:v>
                </c:pt>
                <c:pt idx="468">
                  <c:v>252.3</c:v>
                </c:pt>
                <c:pt idx="469">
                  <c:v>252.53</c:v>
                </c:pt>
                <c:pt idx="470">
                  <c:v>252.77</c:v>
                </c:pt>
                <c:pt idx="471">
                  <c:v>253.05</c:v>
                </c:pt>
                <c:pt idx="472">
                  <c:v>253.28</c:v>
                </c:pt>
                <c:pt idx="473">
                  <c:v>253.52</c:v>
                </c:pt>
                <c:pt idx="474">
                  <c:v>253.8</c:v>
                </c:pt>
                <c:pt idx="475">
                  <c:v>254.03</c:v>
                </c:pt>
                <c:pt idx="476">
                  <c:v>254.27</c:v>
                </c:pt>
                <c:pt idx="477">
                  <c:v>254.5</c:v>
                </c:pt>
                <c:pt idx="478">
                  <c:v>254.78</c:v>
                </c:pt>
                <c:pt idx="479">
                  <c:v>255.02</c:v>
                </c:pt>
                <c:pt idx="480">
                  <c:v>255.25</c:v>
                </c:pt>
                <c:pt idx="481">
                  <c:v>255.53</c:v>
                </c:pt>
                <c:pt idx="482">
                  <c:v>255.77</c:v>
                </c:pt>
                <c:pt idx="483">
                  <c:v>256</c:v>
                </c:pt>
                <c:pt idx="484">
                  <c:v>256.28</c:v>
                </c:pt>
                <c:pt idx="485">
                  <c:v>256.52</c:v>
                </c:pt>
                <c:pt idx="486">
                  <c:v>256.79</c:v>
                </c:pt>
                <c:pt idx="487">
                  <c:v>257.03</c:v>
                </c:pt>
                <c:pt idx="488">
                  <c:v>257.26</c:v>
                </c:pt>
                <c:pt idx="489">
                  <c:v>257.54</c:v>
                </c:pt>
                <c:pt idx="490">
                  <c:v>257.78</c:v>
                </c:pt>
                <c:pt idx="491">
                  <c:v>258.01</c:v>
                </c:pt>
                <c:pt idx="492">
                  <c:v>258.28</c:v>
                </c:pt>
                <c:pt idx="493">
                  <c:v>258.52</c:v>
                </c:pt>
                <c:pt idx="494">
                  <c:v>258.75</c:v>
                </c:pt>
                <c:pt idx="495">
                  <c:v>259.04</c:v>
                </c:pt>
                <c:pt idx="496">
                  <c:v>259.28</c:v>
                </c:pt>
                <c:pt idx="497">
                  <c:v>259.5</c:v>
                </c:pt>
                <c:pt idx="498">
                  <c:v>259.78</c:v>
                </c:pt>
                <c:pt idx="499">
                  <c:v>260.02</c:v>
                </c:pt>
                <c:pt idx="500">
                  <c:v>260.25</c:v>
                </c:pt>
                <c:pt idx="501">
                  <c:v>260.53</c:v>
                </c:pt>
                <c:pt idx="502">
                  <c:v>260.77</c:v>
                </c:pt>
                <c:pt idx="503">
                  <c:v>261</c:v>
                </c:pt>
                <c:pt idx="504">
                  <c:v>261.28</c:v>
                </c:pt>
                <c:pt idx="505">
                  <c:v>261.52</c:v>
                </c:pt>
                <c:pt idx="506">
                  <c:v>261.76</c:v>
                </c:pt>
                <c:pt idx="507">
                  <c:v>262.04</c:v>
                </c:pt>
                <c:pt idx="508">
                  <c:v>262.27</c:v>
                </c:pt>
                <c:pt idx="509">
                  <c:v>262.51</c:v>
                </c:pt>
                <c:pt idx="510">
                  <c:v>262.79</c:v>
                </c:pt>
                <c:pt idx="511">
                  <c:v>263.02</c:v>
                </c:pt>
                <c:pt idx="512">
                  <c:v>263.26</c:v>
                </c:pt>
                <c:pt idx="513">
                  <c:v>263.54</c:v>
                </c:pt>
                <c:pt idx="514">
                  <c:v>263.77</c:v>
                </c:pt>
                <c:pt idx="515">
                  <c:v>264.01</c:v>
                </c:pt>
                <c:pt idx="516">
                  <c:v>264.29</c:v>
                </c:pt>
                <c:pt idx="517">
                  <c:v>264.52</c:v>
                </c:pt>
                <c:pt idx="518">
                  <c:v>264.76</c:v>
                </c:pt>
                <c:pt idx="519">
                  <c:v>265.04</c:v>
                </c:pt>
                <c:pt idx="520">
                  <c:v>265.27</c:v>
                </c:pt>
                <c:pt idx="521">
                  <c:v>265.51</c:v>
                </c:pt>
                <c:pt idx="522">
                  <c:v>265.79</c:v>
                </c:pt>
                <c:pt idx="523">
                  <c:v>266.02</c:v>
                </c:pt>
                <c:pt idx="524">
                  <c:v>266.26</c:v>
                </c:pt>
                <c:pt idx="525">
                  <c:v>266.54</c:v>
                </c:pt>
                <c:pt idx="526">
                  <c:v>266.77</c:v>
                </c:pt>
                <c:pt idx="527">
                  <c:v>267</c:v>
                </c:pt>
                <c:pt idx="528">
                  <c:v>267.28</c:v>
                </c:pt>
                <c:pt idx="529">
                  <c:v>267.52</c:v>
                </c:pt>
                <c:pt idx="530">
                  <c:v>267.75</c:v>
                </c:pt>
                <c:pt idx="531">
                  <c:v>268.03</c:v>
                </c:pt>
                <c:pt idx="532">
                  <c:v>268.27</c:v>
                </c:pt>
                <c:pt idx="533">
                  <c:v>268.5</c:v>
                </c:pt>
                <c:pt idx="534">
                  <c:v>268.78</c:v>
                </c:pt>
                <c:pt idx="535">
                  <c:v>269.01</c:v>
                </c:pt>
                <c:pt idx="536">
                  <c:v>269.29</c:v>
                </c:pt>
                <c:pt idx="537">
                  <c:v>269.52</c:v>
                </c:pt>
                <c:pt idx="538">
                  <c:v>269.76</c:v>
                </c:pt>
                <c:pt idx="539">
                  <c:v>270.04</c:v>
                </c:pt>
                <c:pt idx="540">
                  <c:v>270.27</c:v>
                </c:pt>
                <c:pt idx="541">
                  <c:v>270.51</c:v>
                </c:pt>
                <c:pt idx="542">
                  <c:v>270.79</c:v>
                </c:pt>
                <c:pt idx="543">
                  <c:v>271.02</c:v>
                </c:pt>
                <c:pt idx="544">
                  <c:v>271.26</c:v>
                </c:pt>
                <c:pt idx="545">
                  <c:v>271.54</c:v>
                </c:pt>
                <c:pt idx="546">
                  <c:v>271.78</c:v>
                </c:pt>
                <c:pt idx="547">
                  <c:v>272.02</c:v>
                </c:pt>
                <c:pt idx="548">
                  <c:v>272.25</c:v>
                </c:pt>
                <c:pt idx="549">
                  <c:v>272.53</c:v>
                </c:pt>
                <c:pt idx="550">
                  <c:v>272.77</c:v>
                </c:pt>
                <c:pt idx="551">
                  <c:v>273</c:v>
                </c:pt>
                <c:pt idx="552">
                  <c:v>273.27</c:v>
                </c:pt>
                <c:pt idx="553">
                  <c:v>273.51</c:v>
                </c:pt>
                <c:pt idx="554">
                  <c:v>273.79</c:v>
                </c:pt>
                <c:pt idx="555">
                  <c:v>274.02</c:v>
                </c:pt>
                <c:pt idx="556">
                  <c:v>274.26</c:v>
                </c:pt>
                <c:pt idx="557">
                  <c:v>274.54</c:v>
                </c:pt>
                <c:pt idx="558">
                  <c:v>274.77</c:v>
                </c:pt>
                <c:pt idx="559">
                  <c:v>275.01</c:v>
                </c:pt>
                <c:pt idx="560">
                  <c:v>275.29</c:v>
                </c:pt>
                <c:pt idx="561">
                  <c:v>275.53</c:v>
                </c:pt>
                <c:pt idx="562">
                  <c:v>275.76</c:v>
                </c:pt>
                <c:pt idx="563">
                  <c:v>276.04</c:v>
                </c:pt>
                <c:pt idx="564">
                  <c:v>276.28</c:v>
                </c:pt>
                <c:pt idx="565">
                  <c:v>276.51</c:v>
                </c:pt>
                <c:pt idx="566">
                  <c:v>276.75</c:v>
                </c:pt>
                <c:pt idx="567">
                  <c:v>277.03</c:v>
                </c:pt>
                <c:pt idx="568">
                  <c:v>277.27</c:v>
                </c:pt>
                <c:pt idx="569">
                  <c:v>277.5</c:v>
                </c:pt>
                <c:pt idx="570">
                  <c:v>277.78</c:v>
                </c:pt>
                <c:pt idx="571">
                  <c:v>278.02</c:v>
                </c:pt>
                <c:pt idx="572">
                  <c:v>278.25</c:v>
                </c:pt>
                <c:pt idx="573">
                  <c:v>278.53</c:v>
                </c:pt>
                <c:pt idx="574">
                  <c:v>278.77</c:v>
                </c:pt>
                <c:pt idx="575">
                  <c:v>279.01</c:v>
                </c:pt>
                <c:pt idx="576">
                  <c:v>279.29</c:v>
                </c:pt>
                <c:pt idx="577">
                  <c:v>279.53</c:v>
                </c:pt>
                <c:pt idx="578">
                  <c:v>279.76</c:v>
                </c:pt>
                <c:pt idx="579">
                  <c:v>280.04</c:v>
                </c:pt>
                <c:pt idx="580">
                  <c:v>280.28</c:v>
                </c:pt>
                <c:pt idx="581">
                  <c:v>280.51</c:v>
                </c:pt>
                <c:pt idx="582">
                  <c:v>280.79</c:v>
                </c:pt>
                <c:pt idx="583">
                  <c:v>281.03</c:v>
                </c:pt>
                <c:pt idx="584">
                  <c:v>281.26</c:v>
                </c:pt>
                <c:pt idx="585">
                  <c:v>281.54</c:v>
                </c:pt>
                <c:pt idx="586">
                  <c:v>281.77</c:v>
                </c:pt>
                <c:pt idx="587">
                  <c:v>282</c:v>
                </c:pt>
                <c:pt idx="588">
                  <c:v>282.28</c:v>
                </c:pt>
                <c:pt idx="589">
                  <c:v>282.52</c:v>
                </c:pt>
                <c:pt idx="590">
                  <c:v>282.75</c:v>
                </c:pt>
                <c:pt idx="591">
                  <c:v>283.03</c:v>
                </c:pt>
                <c:pt idx="592">
                  <c:v>283.27</c:v>
                </c:pt>
                <c:pt idx="593">
                  <c:v>283.5</c:v>
                </c:pt>
                <c:pt idx="594">
                  <c:v>283.78</c:v>
                </c:pt>
                <c:pt idx="595">
                  <c:v>284.02</c:v>
                </c:pt>
                <c:pt idx="596">
                  <c:v>284.25</c:v>
                </c:pt>
                <c:pt idx="597">
                  <c:v>284.53</c:v>
                </c:pt>
                <c:pt idx="598">
                  <c:v>284.77</c:v>
                </c:pt>
                <c:pt idx="599">
                  <c:v>285</c:v>
                </c:pt>
                <c:pt idx="600">
                  <c:v>285.28</c:v>
                </c:pt>
                <c:pt idx="601">
                  <c:v>285.52</c:v>
                </c:pt>
                <c:pt idx="602">
                  <c:v>285.75</c:v>
                </c:pt>
                <c:pt idx="603">
                  <c:v>286.03</c:v>
                </c:pt>
                <c:pt idx="604">
                  <c:v>286.27</c:v>
                </c:pt>
                <c:pt idx="605">
                  <c:v>286.5</c:v>
                </c:pt>
                <c:pt idx="606">
                  <c:v>286.77</c:v>
                </c:pt>
                <c:pt idx="607">
                  <c:v>287.01</c:v>
                </c:pt>
                <c:pt idx="608">
                  <c:v>287.29</c:v>
                </c:pt>
                <c:pt idx="609">
                  <c:v>287.53</c:v>
                </c:pt>
                <c:pt idx="610">
                  <c:v>287.76</c:v>
                </c:pt>
                <c:pt idx="611">
                  <c:v>288.04</c:v>
                </c:pt>
                <c:pt idx="612">
                  <c:v>288.28</c:v>
                </c:pt>
                <c:pt idx="613">
                  <c:v>288.51</c:v>
                </c:pt>
                <c:pt idx="614">
                  <c:v>288.79</c:v>
                </c:pt>
                <c:pt idx="615">
                  <c:v>289.02</c:v>
                </c:pt>
                <c:pt idx="616">
                  <c:v>289.25</c:v>
                </c:pt>
                <c:pt idx="617">
                  <c:v>289.53</c:v>
                </c:pt>
                <c:pt idx="618">
                  <c:v>289.77</c:v>
                </c:pt>
                <c:pt idx="619">
                  <c:v>290</c:v>
                </c:pt>
                <c:pt idx="620">
                  <c:v>290.28</c:v>
                </c:pt>
                <c:pt idx="621">
                  <c:v>290.54</c:v>
                </c:pt>
                <c:pt idx="622">
                  <c:v>290.77</c:v>
                </c:pt>
                <c:pt idx="623">
                  <c:v>291.01</c:v>
                </c:pt>
                <c:pt idx="624">
                  <c:v>291.29</c:v>
                </c:pt>
                <c:pt idx="625">
                  <c:v>291.52</c:v>
                </c:pt>
                <c:pt idx="626">
                  <c:v>291.76</c:v>
                </c:pt>
                <c:pt idx="627">
                  <c:v>292.04</c:v>
                </c:pt>
                <c:pt idx="628">
                  <c:v>292.27</c:v>
                </c:pt>
                <c:pt idx="629">
                  <c:v>292.51</c:v>
                </c:pt>
                <c:pt idx="630">
                  <c:v>292.79</c:v>
                </c:pt>
                <c:pt idx="631">
                  <c:v>293.02</c:v>
                </c:pt>
                <c:pt idx="632">
                  <c:v>293.26</c:v>
                </c:pt>
                <c:pt idx="633">
                  <c:v>293.54</c:v>
                </c:pt>
                <c:pt idx="634">
                  <c:v>293.77</c:v>
                </c:pt>
                <c:pt idx="635">
                  <c:v>294.01</c:v>
                </c:pt>
                <c:pt idx="636">
                  <c:v>294.3</c:v>
                </c:pt>
                <c:pt idx="637">
                  <c:v>294.53</c:v>
                </c:pt>
                <c:pt idx="638">
                  <c:v>294.77</c:v>
                </c:pt>
                <c:pt idx="639">
                  <c:v>295.05</c:v>
                </c:pt>
                <c:pt idx="640">
                  <c:v>295.28</c:v>
                </c:pt>
                <c:pt idx="641">
                  <c:v>295.52</c:v>
                </c:pt>
                <c:pt idx="642">
                  <c:v>295.76</c:v>
                </c:pt>
                <c:pt idx="643">
                  <c:v>296.04</c:v>
                </c:pt>
              </c:numCache>
            </c:numRef>
          </c:xVal>
          <c:yVal>
            <c:numRef>
              <c:f>Sheet1!$B$2:$B$645</c:f>
              <c:numCache>
                <c:formatCode>General</c:formatCode>
                <c:ptCount val="64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200</c:v>
                </c:pt>
                <c:pt idx="125">
                  <c:v>200</c:v>
                </c:pt>
                <c:pt idx="126">
                  <c:v>200</c:v>
                </c:pt>
                <c:pt idx="127">
                  <c:v>200</c:v>
                </c:pt>
                <c:pt idx="128">
                  <c:v>200</c:v>
                </c:pt>
                <c:pt idx="129">
                  <c:v>200</c:v>
                </c:pt>
                <c:pt idx="130">
                  <c:v>200</c:v>
                </c:pt>
                <c:pt idx="131">
                  <c:v>200</c:v>
                </c:pt>
                <c:pt idx="132">
                  <c:v>201</c:v>
                </c:pt>
                <c:pt idx="133">
                  <c:v>201</c:v>
                </c:pt>
                <c:pt idx="134">
                  <c:v>201</c:v>
                </c:pt>
                <c:pt idx="135">
                  <c:v>202</c:v>
                </c:pt>
                <c:pt idx="136">
                  <c:v>202</c:v>
                </c:pt>
                <c:pt idx="137">
                  <c:v>202</c:v>
                </c:pt>
                <c:pt idx="138">
                  <c:v>202</c:v>
                </c:pt>
                <c:pt idx="139">
                  <c:v>203</c:v>
                </c:pt>
                <c:pt idx="140">
                  <c:v>203</c:v>
                </c:pt>
                <c:pt idx="141">
                  <c:v>205</c:v>
                </c:pt>
                <c:pt idx="142">
                  <c:v>206</c:v>
                </c:pt>
                <c:pt idx="143">
                  <c:v>206</c:v>
                </c:pt>
                <c:pt idx="144">
                  <c:v>207</c:v>
                </c:pt>
                <c:pt idx="145">
                  <c:v>207</c:v>
                </c:pt>
                <c:pt idx="146">
                  <c:v>207</c:v>
                </c:pt>
                <c:pt idx="147">
                  <c:v>207</c:v>
                </c:pt>
                <c:pt idx="148">
                  <c:v>209</c:v>
                </c:pt>
                <c:pt idx="149">
                  <c:v>209</c:v>
                </c:pt>
                <c:pt idx="150">
                  <c:v>210</c:v>
                </c:pt>
                <c:pt idx="151">
                  <c:v>212</c:v>
                </c:pt>
                <c:pt idx="152">
                  <c:v>212</c:v>
                </c:pt>
                <c:pt idx="153">
                  <c:v>214</c:v>
                </c:pt>
                <c:pt idx="154">
                  <c:v>214</c:v>
                </c:pt>
                <c:pt idx="155">
                  <c:v>214</c:v>
                </c:pt>
                <c:pt idx="156">
                  <c:v>215</c:v>
                </c:pt>
                <c:pt idx="157">
                  <c:v>217</c:v>
                </c:pt>
                <c:pt idx="158">
                  <c:v>217</c:v>
                </c:pt>
                <c:pt idx="159">
                  <c:v>219</c:v>
                </c:pt>
                <c:pt idx="160">
                  <c:v>219</c:v>
                </c:pt>
                <c:pt idx="161">
                  <c:v>219</c:v>
                </c:pt>
                <c:pt idx="162">
                  <c:v>219</c:v>
                </c:pt>
                <c:pt idx="163">
                  <c:v>219</c:v>
                </c:pt>
                <c:pt idx="164">
                  <c:v>220</c:v>
                </c:pt>
                <c:pt idx="165">
                  <c:v>221</c:v>
                </c:pt>
                <c:pt idx="166">
                  <c:v>221</c:v>
                </c:pt>
                <c:pt idx="167">
                  <c:v>222</c:v>
                </c:pt>
                <c:pt idx="168">
                  <c:v>222</c:v>
                </c:pt>
                <c:pt idx="169">
                  <c:v>223</c:v>
                </c:pt>
                <c:pt idx="170">
                  <c:v>223</c:v>
                </c:pt>
                <c:pt idx="171">
                  <c:v>224</c:v>
                </c:pt>
                <c:pt idx="172">
                  <c:v>224</c:v>
                </c:pt>
                <c:pt idx="173">
                  <c:v>225</c:v>
                </c:pt>
                <c:pt idx="174">
                  <c:v>225</c:v>
                </c:pt>
                <c:pt idx="175">
                  <c:v>226</c:v>
                </c:pt>
                <c:pt idx="176">
                  <c:v>227</c:v>
                </c:pt>
                <c:pt idx="177">
                  <c:v>227</c:v>
                </c:pt>
                <c:pt idx="178">
                  <c:v>227</c:v>
                </c:pt>
                <c:pt idx="179">
                  <c:v>229</c:v>
                </c:pt>
                <c:pt idx="180">
                  <c:v>229</c:v>
                </c:pt>
                <c:pt idx="181">
                  <c:v>231</c:v>
                </c:pt>
                <c:pt idx="182">
                  <c:v>231</c:v>
                </c:pt>
                <c:pt idx="183">
                  <c:v>232</c:v>
                </c:pt>
                <c:pt idx="184">
                  <c:v>232</c:v>
                </c:pt>
                <c:pt idx="185">
                  <c:v>233</c:v>
                </c:pt>
                <c:pt idx="186">
                  <c:v>234</c:v>
                </c:pt>
                <c:pt idx="187">
                  <c:v>234</c:v>
                </c:pt>
                <c:pt idx="188">
                  <c:v>234</c:v>
                </c:pt>
                <c:pt idx="189">
                  <c:v>235</c:v>
                </c:pt>
                <c:pt idx="190">
                  <c:v>236</c:v>
                </c:pt>
                <c:pt idx="191">
                  <c:v>237</c:v>
                </c:pt>
                <c:pt idx="192">
                  <c:v>237</c:v>
                </c:pt>
                <c:pt idx="193">
                  <c:v>237</c:v>
                </c:pt>
                <c:pt idx="194">
                  <c:v>238</c:v>
                </c:pt>
                <c:pt idx="195">
                  <c:v>239</c:v>
                </c:pt>
                <c:pt idx="196">
                  <c:v>239</c:v>
                </c:pt>
                <c:pt idx="197">
                  <c:v>239</c:v>
                </c:pt>
                <c:pt idx="198">
                  <c:v>240</c:v>
                </c:pt>
                <c:pt idx="199">
                  <c:v>240</c:v>
                </c:pt>
                <c:pt idx="200">
                  <c:v>241</c:v>
                </c:pt>
                <c:pt idx="201">
                  <c:v>242</c:v>
                </c:pt>
                <c:pt idx="202">
                  <c:v>242</c:v>
                </c:pt>
                <c:pt idx="203">
                  <c:v>243</c:v>
                </c:pt>
                <c:pt idx="204">
                  <c:v>243</c:v>
                </c:pt>
                <c:pt idx="205">
                  <c:v>243</c:v>
                </c:pt>
                <c:pt idx="206">
                  <c:v>244</c:v>
                </c:pt>
                <c:pt idx="207">
                  <c:v>244</c:v>
                </c:pt>
                <c:pt idx="208">
                  <c:v>245</c:v>
                </c:pt>
                <c:pt idx="209">
                  <c:v>245</c:v>
                </c:pt>
                <c:pt idx="210">
                  <c:v>246</c:v>
                </c:pt>
                <c:pt idx="211">
                  <c:v>246</c:v>
                </c:pt>
                <c:pt idx="212">
                  <c:v>247</c:v>
                </c:pt>
                <c:pt idx="213">
                  <c:v>247</c:v>
                </c:pt>
                <c:pt idx="214">
                  <c:v>247</c:v>
                </c:pt>
                <c:pt idx="215">
                  <c:v>247</c:v>
                </c:pt>
                <c:pt idx="216">
                  <c:v>248</c:v>
                </c:pt>
                <c:pt idx="217">
                  <c:v>248</c:v>
                </c:pt>
                <c:pt idx="218">
                  <c:v>249</c:v>
                </c:pt>
                <c:pt idx="219">
                  <c:v>249</c:v>
                </c:pt>
                <c:pt idx="220">
                  <c:v>249</c:v>
                </c:pt>
                <c:pt idx="221">
                  <c:v>250</c:v>
                </c:pt>
                <c:pt idx="222">
                  <c:v>251</c:v>
                </c:pt>
                <c:pt idx="223">
                  <c:v>251</c:v>
                </c:pt>
                <c:pt idx="224">
                  <c:v>251</c:v>
                </c:pt>
                <c:pt idx="225">
                  <c:v>252</c:v>
                </c:pt>
                <c:pt idx="226">
                  <c:v>252</c:v>
                </c:pt>
                <c:pt idx="227">
                  <c:v>253</c:v>
                </c:pt>
                <c:pt idx="228">
                  <c:v>254</c:v>
                </c:pt>
                <c:pt idx="229">
                  <c:v>254</c:v>
                </c:pt>
                <c:pt idx="230">
                  <c:v>255</c:v>
                </c:pt>
                <c:pt idx="231">
                  <c:v>255</c:v>
                </c:pt>
                <c:pt idx="232">
                  <c:v>255</c:v>
                </c:pt>
                <c:pt idx="233">
                  <c:v>255</c:v>
                </c:pt>
                <c:pt idx="234">
                  <c:v>256</c:v>
                </c:pt>
                <c:pt idx="235">
                  <c:v>257</c:v>
                </c:pt>
                <c:pt idx="236">
                  <c:v>257</c:v>
                </c:pt>
                <c:pt idx="237">
                  <c:v>258</c:v>
                </c:pt>
                <c:pt idx="238">
                  <c:v>258</c:v>
                </c:pt>
                <c:pt idx="239">
                  <c:v>259</c:v>
                </c:pt>
                <c:pt idx="240">
                  <c:v>259</c:v>
                </c:pt>
                <c:pt idx="241">
                  <c:v>258</c:v>
                </c:pt>
                <c:pt idx="242">
                  <c:v>259</c:v>
                </c:pt>
                <c:pt idx="243">
                  <c:v>259</c:v>
                </c:pt>
                <c:pt idx="244">
                  <c:v>260</c:v>
                </c:pt>
                <c:pt idx="245">
                  <c:v>260</c:v>
                </c:pt>
                <c:pt idx="246">
                  <c:v>261</c:v>
                </c:pt>
                <c:pt idx="247">
                  <c:v>262</c:v>
                </c:pt>
                <c:pt idx="248">
                  <c:v>262</c:v>
                </c:pt>
                <c:pt idx="249">
                  <c:v>262</c:v>
                </c:pt>
                <c:pt idx="250">
                  <c:v>262</c:v>
                </c:pt>
                <c:pt idx="251">
                  <c:v>263</c:v>
                </c:pt>
                <c:pt idx="252">
                  <c:v>264</c:v>
                </c:pt>
                <c:pt idx="253">
                  <c:v>264</c:v>
                </c:pt>
                <c:pt idx="254">
                  <c:v>265</c:v>
                </c:pt>
                <c:pt idx="255">
                  <c:v>265</c:v>
                </c:pt>
                <c:pt idx="256">
                  <c:v>266</c:v>
                </c:pt>
                <c:pt idx="257">
                  <c:v>266</c:v>
                </c:pt>
                <c:pt idx="258">
                  <c:v>266</c:v>
                </c:pt>
                <c:pt idx="259">
                  <c:v>267</c:v>
                </c:pt>
                <c:pt idx="260">
                  <c:v>267</c:v>
                </c:pt>
                <c:pt idx="261">
                  <c:v>267</c:v>
                </c:pt>
                <c:pt idx="262">
                  <c:v>267</c:v>
                </c:pt>
                <c:pt idx="263">
                  <c:v>268</c:v>
                </c:pt>
                <c:pt idx="264">
                  <c:v>268</c:v>
                </c:pt>
                <c:pt idx="265">
                  <c:v>269</c:v>
                </c:pt>
                <c:pt idx="266">
                  <c:v>269</c:v>
                </c:pt>
                <c:pt idx="267">
                  <c:v>269</c:v>
                </c:pt>
                <c:pt idx="268">
                  <c:v>270</c:v>
                </c:pt>
                <c:pt idx="269">
                  <c:v>271</c:v>
                </c:pt>
                <c:pt idx="270">
                  <c:v>272</c:v>
                </c:pt>
                <c:pt idx="271">
                  <c:v>272</c:v>
                </c:pt>
                <c:pt idx="272">
                  <c:v>272</c:v>
                </c:pt>
                <c:pt idx="273">
                  <c:v>272</c:v>
                </c:pt>
                <c:pt idx="274">
                  <c:v>273</c:v>
                </c:pt>
                <c:pt idx="275">
                  <c:v>273</c:v>
                </c:pt>
                <c:pt idx="276">
                  <c:v>273</c:v>
                </c:pt>
                <c:pt idx="277">
                  <c:v>274</c:v>
                </c:pt>
                <c:pt idx="278">
                  <c:v>274</c:v>
                </c:pt>
                <c:pt idx="279">
                  <c:v>275</c:v>
                </c:pt>
                <c:pt idx="280">
                  <c:v>275</c:v>
                </c:pt>
                <c:pt idx="281">
                  <c:v>276</c:v>
                </c:pt>
                <c:pt idx="282">
                  <c:v>276</c:v>
                </c:pt>
                <c:pt idx="283">
                  <c:v>277</c:v>
                </c:pt>
                <c:pt idx="284">
                  <c:v>277</c:v>
                </c:pt>
                <c:pt idx="285">
                  <c:v>277</c:v>
                </c:pt>
                <c:pt idx="286">
                  <c:v>278</c:v>
                </c:pt>
                <c:pt idx="287">
                  <c:v>278</c:v>
                </c:pt>
                <c:pt idx="288">
                  <c:v>278</c:v>
                </c:pt>
                <c:pt idx="289">
                  <c:v>279</c:v>
                </c:pt>
                <c:pt idx="290">
                  <c:v>279</c:v>
                </c:pt>
                <c:pt idx="291">
                  <c:v>280</c:v>
                </c:pt>
                <c:pt idx="292">
                  <c:v>280</c:v>
                </c:pt>
                <c:pt idx="293">
                  <c:v>281</c:v>
                </c:pt>
                <c:pt idx="294">
                  <c:v>281</c:v>
                </c:pt>
                <c:pt idx="295">
                  <c:v>281</c:v>
                </c:pt>
                <c:pt idx="296">
                  <c:v>282</c:v>
                </c:pt>
                <c:pt idx="297">
                  <c:v>282</c:v>
                </c:pt>
                <c:pt idx="298">
                  <c:v>283</c:v>
                </c:pt>
                <c:pt idx="299">
                  <c:v>283</c:v>
                </c:pt>
                <c:pt idx="300">
                  <c:v>283</c:v>
                </c:pt>
                <c:pt idx="301">
                  <c:v>285</c:v>
                </c:pt>
                <c:pt idx="302">
                  <c:v>285</c:v>
                </c:pt>
                <c:pt idx="303">
                  <c:v>285</c:v>
                </c:pt>
                <c:pt idx="304">
                  <c:v>285</c:v>
                </c:pt>
                <c:pt idx="305">
                  <c:v>285</c:v>
                </c:pt>
                <c:pt idx="306">
                  <c:v>286</c:v>
                </c:pt>
                <c:pt idx="307">
                  <c:v>286</c:v>
                </c:pt>
                <c:pt idx="308">
                  <c:v>286</c:v>
                </c:pt>
                <c:pt idx="309">
                  <c:v>286</c:v>
                </c:pt>
                <c:pt idx="310">
                  <c:v>287</c:v>
                </c:pt>
                <c:pt idx="311">
                  <c:v>288</c:v>
                </c:pt>
                <c:pt idx="312">
                  <c:v>288</c:v>
                </c:pt>
                <c:pt idx="313">
                  <c:v>288</c:v>
                </c:pt>
                <c:pt idx="314">
                  <c:v>288</c:v>
                </c:pt>
                <c:pt idx="315">
                  <c:v>289</c:v>
                </c:pt>
                <c:pt idx="316">
                  <c:v>289</c:v>
                </c:pt>
                <c:pt idx="317">
                  <c:v>289</c:v>
                </c:pt>
                <c:pt idx="318">
                  <c:v>290</c:v>
                </c:pt>
                <c:pt idx="319">
                  <c:v>291</c:v>
                </c:pt>
                <c:pt idx="320">
                  <c:v>291</c:v>
                </c:pt>
                <c:pt idx="321">
                  <c:v>291</c:v>
                </c:pt>
                <c:pt idx="322">
                  <c:v>291</c:v>
                </c:pt>
                <c:pt idx="323">
                  <c:v>291</c:v>
                </c:pt>
                <c:pt idx="324">
                  <c:v>292</c:v>
                </c:pt>
                <c:pt idx="325">
                  <c:v>293</c:v>
                </c:pt>
                <c:pt idx="326">
                  <c:v>293</c:v>
                </c:pt>
                <c:pt idx="327">
                  <c:v>293</c:v>
                </c:pt>
                <c:pt idx="328">
                  <c:v>293</c:v>
                </c:pt>
                <c:pt idx="329">
                  <c:v>294</c:v>
                </c:pt>
                <c:pt idx="330">
                  <c:v>294</c:v>
                </c:pt>
                <c:pt idx="331">
                  <c:v>295</c:v>
                </c:pt>
                <c:pt idx="332">
                  <c:v>295</c:v>
                </c:pt>
                <c:pt idx="333">
                  <c:v>295</c:v>
                </c:pt>
                <c:pt idx="334">
                  <c:v>296</c:v>
                </c:pt>
                <c:pt idx="335">
                  <c:v>296</c:v>
                </c:pt>
                <c:pt idx="336">
                  <c:v>296</c:v>
                </c:pt>
                <c:pt idx="337">
                  <c:v>296</c:v>
                </c:pt>
                <c:pt idx="338">
                  <c:v>297</c:v>
                </c:pt>
                <c:pt idx="339">
                  <c:v>298</c:v>
                </c:pt>
                <c:pt idx="340">
                  <c:v>298</c:v>
                </c:pt>
                <c:pt idx="341">
                  <c:v>298</c:v>
                </c:pt>
                <c:pt idx="342">
                  <c:v>298</c:v>
                </c:pt>
                <c:pt idx="343">
                  <c:v>299</c:v>
                </c:pt>
                <c:pt idx="344">
                  <c:v>300</c:v>
                </c:pt>
                <c:pt idx="345">
                  <c:v>299</c:v>
                </c:pt>
                <c:pt idx="346">
                  <c:v>299</c:v>
                </c:pt>
                <c:pt idx="347">
                  <c:v>300</c:v>
                </c:pt>
                <c:pt idx="348">
                  <c:v>300</c:v>
                </c:pt>
                <c:pt idx="349">
                  <c:v>300</c:v>
                </c:pt>
                <c:pt idx="350">
                  <c:v>301</c:v>
                </c:pt>
                <c:pt idx="351">
                  <c:v>302</c:v>
                </c:pt>
                <c:pt idx="352">
                  <c:v>302</c:v>
                </c:pt>
                <c:pt idx="353">
                  <c:v>302</c:v>
                </c:pt>
                <c:pt idx="354">
                  <c:v>303</c:v>
                </c:pt>
                <c:pt idx="355">
                  <c:v>303</c:v>
                </c:pt>
                <c:pt idx="356">
                  <c:v>303</c:v>
                </c:pt>
                <c:pt idx="357">
                  <c:v>304</c:v>
                </c:pt>
                <c:pt idx="358">
                  <c:v>304</c:v>
                </c:pt>
                <c:pt idx="359">
                  <c:v>305</c:v>
                </c:pt>
                <c:pt idx="360">
                  <c:v>305</c:v>
                </c:pt>
                <c:pt idx="361">
                  <c:v>305</c:v>
                </c:pt>
                <c:pt idx="362">
                  <c:v>306</c:v>
                </c:pt>
                <c:pt idx="363">
                  <c:v>306</c:v>
                </c:pt>
                <c:pt idx="364">
                  <c:v>306</c:v>
                </c:pt>
                <c:pt idx="365">
                  <c:v>306</c:v>
                </c:pt>
                <c:pt idx="366">
                  <c:v>307</c:v>
                </c:pt>
                <c:pt idx="367">
                  <c:v>308</c:v>
                </c:pt>
                <c:pt idx="368">
                  <c:v>308</c:v>
                </c:pt>
                <c:pt idx="369">
                  <c:v>309</c:v>
                </c:pt>
                <c:pt idx="370">
                  <c:v>309</c:v>
                </c:pt>
                <c:pt idx="371">
                  <c:v>309</c:v>
                </c:pt>
                <c:pt idx="372">
                  <c:v>310</c:v>
                </c:pt>
                <c:pt idx="373">
                  <c:v>310</c:v>
                </c:pt>
                <c:pt idx="374">
                  <c:v>310</c:v>
                </c:pt>
                <c:pt idx="375">
                  <c:v>311</c:v>
                </c:pt>
                <c:pt idx="376">
                  <c:v>311</c:v>
                </c:pt>
                <c:pt idx="377">
                  <c:v>311</c:v>
                </c:pt>
                <c:pt idx="378">
                  <c:v>312</c:v>
                </c:pt>
                <c:pt idx="379">
                  <c:v>312</c:v>
                </c:pt>
                <c:pt idx="380">
                  <c:v>312</c:v>
                </c:pt>
                <c:pt idx="381">
                  <c:v>312</c:v>
                </c:pt>
                <c:pt idx="382">
                  <c:v>313</c:v>
                </c:pt>
                <c:pt idx="383">
                  <c:v>313</c:v>
                </c:pt>
                <c:pt idx="384">
                  <c:v>313</c:v>
                </c:pt>
                <c:pt idx="385">
                  <c:v>314</c:v>
                </c:pt>
                <c:pt idx="386">
                  <c:v>314</c:v>
                </c:pt>
                <c:pt idx="387">
                  <c:v>314</c:v>
                </c:pt>
                <c:pt idx="388">
                  <c:v>315</c:v>
                </c:pt>
                <c:pt idx="389">
                  <c:v>315</c:v>
                </c:pt>
                <c:pt idx="390">
                  <c:v>315</c:v>
                </c:pt>
                <c:pt idx="391">
                  <c:v>316</c:v>
                </c:pt>
                <c:pt idx="392">
                  <c:v>316</c:v>
                </c:pt>
                <c:pt idx="393">
                  <c:v>316</c:v>
                </c:pt>
                <c:pt idx="394">
                  <c:v>316</c:v>
                </c:pt>
                <c:pt idx="395">
                  <c:v>317</c:v>
                </c:pt>
                <c:pt idx="396">
                  <c:v>317</c:v>
                </c:pt>
                <c:pt idx="397">
                  <c:v>317</c:v>
                </c:pt>
                <c:pt idx="398">
                  <c:v>318</c:v>
                </c:pt>
                <c:pt idx="399">
                  <c:v>318</c:v>
                </c:pt>
                <c:pt idx="400">
                  <c:v>318</c:v>
                </c:pt>
                <c:pt idx="401">
                  <c:v>318</c:v>
                </c:pt>
                <c:pt idx="402">
                  <c:v>318</c:v>
                </c:pt>
                <c:pt idx="403">
                  <c:v>319</c:v>
                </c:pt>
                <c:pt idx="404">
                  <c:v>319</c:v>
                </c:pt>
                <c:pt idx="405">
                  <c:v>319</c:v>
                </c:pt>
                <c:pt idx="406">
                  <c:v>320</c:v>
                </c:pt>
                <c:pt idx="407">
                  <c:v>320</c:v>
                </c:pt>
                <c:pt idx="408">
                  <c:v>320</c:v>
                </c:pt>
                <c:pt idx="409">
                  <c:v>320</c:v>
                </c:pt>
                <c:pt idx="410">
                  <c:v>321</c:v>
                </c:pt>
                <c:pt idx="411">
                  <c:v>321</c:v>
                </c:pt>
                <c:pt idx="412">
                  <c:v>321</c:v>
                </c:pt>
                <c:pt idx="413">
                  <c:v>322</c:v>
                </c:pt>
                <c:pt idx="414">
                  <c:v>322</c:v>
                </c:pt>
                <c:pt idx="415">
                  <c:v>322</c:v>
                </c:pt>
                <c:pt idx="416">
                  <c:v>322</c:v>
                </c:pt>
                <c:pt idx="417">
                  <c:v>322</c:v>
                </c:pt>
                <c:pt idx="418">
                  <c:v>323</c:v>
                </c:pt>
                <c:pt idx="419">
                  <c:v>323</c:v>
                </c:pt>
                <c:pt idx="420">
                  <c:v>324</c:v>
                </c:pt>
                <c:pt idx="421">
                  <c:v>324</c:v>
                </c:pt>
                <c:pt idx="422">
                  <c:v>324</c:v>
                </c:pt>
                <c:pt idx="423">
                  <c:v>325</c:v>
                </c:pt>
                <c:pt idx="424">
                  <c:v>325</c:v>
                </c:pt>
                <c:pt idx="425">
                  <c:v>325</c:v>
                </c:pt>
                <c:pt idx="426">
                  <c:v>326</c:v>
                </c:pt>
                <c:pt idx="427">
                  <c:v>326</c:v>
                </c:pt>
                <c:pt idx="428">
                  <c:v>327</c:v>
                </c:pt>
                <c:pt idx="429">
                  <c:v>327</c:v>
                </c:pt>
                <c:pt idx="430">
                  <c:v>328</c:v>
                </c:pt>
                <c:pt idx="431">
                  <c:v>328</c:v>
                </c:pt>
                <c:pt idx="432">
                  <c:v>328</c:v>
                </c:pt>
                <c:pt idx="433">
                  <c:v>328</c:v>
                </c:pt>
                <c:pt idx="434">
                  <c:v>328</c:v>
                </c:pt>
                <c:pt idx="435">
                  <c:v>329</c:v>
                </c:pt>
                <c:pt idx="436">
                  <c:v>329</c:v>
                </c:pt>
                <c:pt idx="437">
                  <c:v>329</c:v>
                </c:pt>
                <c:pt idx="438">
                  <c:v>329</c:v>
                </c:pt>
                <c:pt idx="439">
                  <c:v>330</c:v>
                </c:pt>
                <c:pt idx="440">
                  <c:v>330</c:v>
                </c:pt>
                <c:pt idx="441">
                  <c:v>331</c:v>
                </c:pt>
                <c:pt idx="442">
                  <c:v>331</c:v>
                </c:pt>
                <c:pt idx="443">
                  <c:v>331</c:v>
                </c:pt>
                <c:pt idx="444">
                  <c:v>331</c:v>
                </c:pt>
                <c:pt idx="445">
                  <c:v>332</c:v>
                </c:pt>
                <c:pt idx="446">
                  <c:v>332</c:v>
                </c:pt>
                <c:pt idx="447">
                  <c:v>332</c:v>
                </c:pt>
                <c:pt idx="448">
                  <c:v>332</c:v>
                </c:pt>
                <c:pt idx="449">
                  <c:v>333</c:v>
                </c:pt>
                <c:pt idx="450">
                  <c:v>333</c:v>
                </c:pt>
                <c:pt idx="451">
                  <c:v>333</c:v>
                </c:pt>
                <c:pt idx="452">
                  <c:v>334</c:v>
                </c:pt>
                <c:pt idx="453">
                  <c:v>334</c:v>
                </c:pt>
                <c:pt idx="454">
                  <c:v>334</c:v>
                </c:pt>
                <c:pt idx="455">
                  <c:v>334</c:v>
                </c:pt>
                <c:pt idx="456">
                  <c:v>335</c:v>
                </c:pt>
                <c:pt idx="457">
                  <c:v>335</c:v>
                </c:pt>
                <c:pt idx="458">
                  <c:v>336</c:v>
                </c:pt>
                <c:pt idx="459">
                  <c:v>336</c:v>
                </c:pt>
                <c:pt idx="460">
                  <c:v>336</c:v>
                </c:pt>
                <c:pt idx="461">
                  <c:v>336</c:v>
                </c:pt>
                <c:pt idx="462">
                  <c:v>337</c:v>
                </c:pt>
                <c:pt idx="463">
                  <c:v>337</c:v>
                </c:pt>
                <c:pt idx="464">
                  <c:v>337</c:v>
                </c:pt>
                <c:pt idx="465">
                  <c:v>338</c:v>
                </c:pt>
                <c:pt idx="466">
                  <c:v>338</c:v>
                </c:pt>
                <c:pt idx="467">
                  <c:v>338</c:v>
                </c:pt>
                <c:pt idx="468">
                  <c:v>339</c:v>
                </c:pt>
                <c:pt idx="469">
                  <c:v>339</c:v>
                </c:pt>
                <c:pt idx="470">
                  <c:v>339</c:v>
                </c:pt>
                <c:pt idx="471">
                  <c:v>340</c:v>
                </c:pt>
                <c:pt idx="472">
                  <c:v>340</c:v>
                </c:pt>
                <c:pt idx="473">
                  <c:v>340</c:v>
                </c:pt>
                <c:pt idx="474">
                  <c:v>341</c:v>
                </c:pt>
                <c:pt idx="475">
                  <c:v>342</c:v>
                </c:pt>
                <c:pt idx="476">
                  <c:v>342</c:v>
                </c:pt>
                <c:pt idx="477">
                  <c:v>342</c:v>
                </c:pt>
                <c:pt idx="478">
                  <c:v>343</c:v>
                </c:pt>
                <c:pt idx="479">
                  <c:v>343</c:v>
                </c:pt>
                <c:pt idx="480">
                  <c:v>343</c:v>
                </c:pt>
                <c:pt idx="481">
                  <c:v>344</c:v>
                </c:pt>
                <c:pt idx="482">
                  <c:v>344</c:v>
                </c:pt>
                <c:pt idx="483">
                  <c:v>345</c:v>
                </c:pt>
                <c:pt idx="484">
                  <c:v>345</c:v>
                </c:pt>
                <c:pt idx="485">
                  <c:v>346</c:v>
                </c:pt>
                <c:pt idx="486">
                  <c:v>345</c:v>
                </c:pt>
                <c:pt idx="487">
                  <c:v>345</c:v>
                </c:pt>
                <c:pt idx="488">
                  <c:v>347</c:v>
                </c:pt>
                <c:pt idx="489">
                  <c:v>346</c:v>
                </c:pt>
                <c:pt idx="490">
                  <c:v>347</c:v>
                </c:pt>
                <c:pt idx="491">
                  <c:v>348</c:v>
                </c:pt>
                <c:pt idx="492">
                  <c:v>348</c:v>
                </c:pt>
                <c:pt idx="493">
                  <c:v>348</c:v>
                </c:pt>
                <c:pt idx="494">
                  <c:v>349</c:v>
                </c:pt>
                <c:pt idx="495">
                  <c:v>349</c:v>
                </c:pt>
                <c:pt idx="496">
                  <c:v>349</c:v>
                </c:pt>
                <c:pt idx="497">
                  <c:v>350</c:v>
                </c:pt>
                <c:pt idx="498">
                  <c:v>350</c:v>
                </c:pt>
                <c:pt idx="499">
                  <c:v>350</c:v>
                </c:pt>
                <c:pt idx="500">
                  <c:v>350</c:v>
                </c:pt>
                <c:pt idx="501">
                  <c:v>350</c:v>
                </c:pt>
                <c:pt idx="502">
                  <c:v>351</c:v>
                </c:pt>
                <c:pt idx="503">
                  <c:v>351</c:v>
                </c:pt>
                <c:pt idx="504">
                  <c:v>351</c:v>
                </c:pt>
                <c:pt idx="505">
                  <c:v>351</c:v>
                </c:pt>
                <c:pt idx="506">
                  <c:v>352</c:v>
                </c:pt>
                <c:pt idx="507">
                  <c:v>353</c:v>
                </c:pt>
                <c:pt idx="508">
                  <c:v>353</c:v>
                </c:pt>
                <c:pt idx="509">
                  <c:v>353</c:v>
                </c:pt>
                <c:pt idx="510">
                  <c:v>354</c:v>
                </c:pt>
                <c:pt idx="511">
                  <c:v>355</c:v>
                </c:pt>
                <c:pt idx="512">
                  <c:v>355</c:v>
                </c:pt>
                <c:pt idx="513">
                  <c:v>355</c:v>
                </c:pt>
                <c:pt idx="514">
                  <c:v>355</c:v>
                </c:pt>
                <c:pt idx="515">
                  <c:v>355</c:v>
                </c:pt>
                <c:pt idx="516">
                  <c:v>356</c:v>
                </c:pt>
                <c:pt idx="517">
                  <c:v>356</c:v>
                </c:pt>
                <c:pt idx="518">
                  <c:v>357</c:v>
                </c:pt>
                <c:pt idx="519">
                  <c:v>357</c:v>
                </c:pt>
                <c:pt idx="520">
                  <c:v>357</c:v>
                </c:pt>
                <c:pt idx="521">
                  <c:v>357</c:v>
                </c:pt>
                <c:pt idx="522">
                  <c:v>358</c:v>
                </c:pt>
                <c:pt idx="523">
                  <c:v>358</c:v>
                </c:pt>
                <c:pt idx="524">
                  <c:v>358</c:v>
                </c:pt>
                <c:pt idx="525">
                  <c:v>359</c:v>
                </c:pt>
                <c:pt idx="526">
                  <c:v>359</c:v>
                </c:pt>
                <c:pt idx="527">
                  <c:v>359</c:v>
                </c:pt>
                <c:pt idx="528">
                  <c:v>360</c:v>
                </c:pt>
                <c:pt idx="529">
                  <c:v>360</c:v>
                </c:pt>
                <c:pt idx="530">
                  <c:v>361</c:v>
                </c:pt>
                <c:pt idx="531">
                  <c:v>361</c:v>
                </c:pt>
                <c:pt idx="532">
                  <c:v>361</c:v>
                </c:pt>
                <c:pt idx="533">
                  <c:v>361</c:v>
                </c:pt>
                <c:pt idx="534">
                  <c:v>362</c:v>
                </c:pt>
                <c:pt idx="535">
                  <c:v>362</c:v>
                </c:pt>
                <c:pt idx="536">
                  <c:v>362</c:v>
                </c:pt>
                <c:pt idx="537">
                  <c:v>363</c:v>
                </c:pt>
                <c:pt idx="538">
                  <c:v>363</c:v>
                </c:pt>
                <c:pt idx="539">
                  <c:v>363</c:v>
                </c:pt>
                <c:pt idx="540">
                  <c:v>363</c:v>
                </c:pt>
                <c:pt idx="541">
                  <c:v>364</c:v>
                </c:pt>
                <c:pt idx="542">
                  <c:v>364</c:v>
                </c:pt>
                <c:pt idx="543">
                  <c:v>365</c:v>
                </c:pt>
                <c:pt idx="544">
                  <c:v>365</c:v>
                </c:pt>
                <c:pt idx="545">
                  <c:v>365</c:v>
                </c:pt>
                <c:pt idx="546">
                  <c:v>365</c:v>
                </c:pt>
                <c:pt idx="547">
                  <c:v>366</c:v>
                </c:pt>
                <c:pt idx="548">
                  <c:v>366</c:v>
                </c:pt>
                <c:pt idx="549">
                  <c:v>366</c:v>
                </c:pt>
                <c:pt idx="550">
                  <c:v>367</c:v>
                </c:pt>
                <c:pt idx="551">
                  <c:v>367</c:v>
                </c:pt>
                <c:pt idx="552">
                  <c:v>367</c:v>
                </c:pt>
                <c:pt idx="553">
                  <c:v>369</c:v>
                </c:pt>
                <c:pt idx="554">
                  <c:v>369</c:v>
                </c:pt>
                <c:pt idx="555">
                  <c:v>369</c:v>
                </c:pt>
                <c:pt idx="556">
                  <c:v>370</c:v>
                </c:pt>
                <c:pt idx="557">
                  <c:v>370</c:v>
                </c:pt>
                <c:pt idx="558">
                  <c:v>370</c:v>
                </c:pt>
                <c:pt idx="559">
                  <c:v>371</c:v>
                </c:pt>
                <c:pt idx="560">
                  <c:v>371</c:v>
                </c:pt>
                <c:pt idx="561">
                  <c:v>372</c:v>
                </c:pt>
                <c:pt idx="562">
                  <c:v>372</c:v>
                </c:pt>
                <c:pt idx="563">
                  <c:v>372</c:v>
                </c:pt>
                <c:pt idx="564">
                  <c:v>373</c:v>
                </c:pt>
                <c:pt idx="565">
                  <c:v>373</c:v>
                </c:pt>
                <c:pt idx="566">
                  <c:v>373</c:v>
                </c:pt>
                <c:pt idx="567">
                  <c:v>373</c:v>
                </c:pt>
                <c:pt idx="568">
                  <c:v>374</c:v>
                </c:pt>
                <c:pt idx="569">
                  <c:v>374</c:v>
                </c:pt>
                <c:pt idx="570">
                  <c:v>374</c:v>
                </c:pt>
                <c:pt idx="571">
                  <c:v>374</c:v>
                </c:pt>
                <c:pt idx="572">
                  <c:v>375</c:v>
                </c:pt>
                <c:pt idx="573">
                  <c:v>375</c:v>
                </c:pt>
                <c:pt idx="574">
                  <c:v>375</c:v>
                </c:pt>
                <c:pt idx="575">
                  <c:v>375</c:v>
                </c:pt>
                <c:pt idx="576">
                  <c:v>375</c:v>
                </c:pt>
                <c:pt idx="577">
                  <c:v>376</c:v>
                </c:pt>
                <c:pt idx="578">
                  <c:v>376</c:v>
                </c:pt>
                <c:pt idx="579">
                  <c:v>376</c:v>
                </c:pt>
                <c:pt idx="580">
                  <c:v>376</c:v>
                </c:pt>
                <c:pt idx="581">
                  <c:v>376</c:v>
                </c:pt>
                <c:pt idx="582">
                  <c:v>377</c:v>
                </c:pt>
                <c:pt idx="583">
                  <c:v>377</c:v>
                </c:pt>
                <c:pt idx="584">
                  <c:v>377</c:v>
                </c:pt>
                <c:pt idx="585">
                  <c:v>377</c:v>
                </c:pt>
                <c:pt idx="586">
                  <c:v>377</c:v>
                </c:pt>
                <c:pt idx="587">
                  <c:v>377</c:v>
                </c:pt>
                <c:pt idx="588">
                  <c:v>376</c:v>
                </c:pt>
                <c:pt idx="589">
                  <c:v>377</c:v>
                </c:pt>
                <c:pt idx="590">
                  <c:v>376</c:v>
                </c:pt>
                <c:pt idx="591">
                  <c:v>376</c:v>
                </c:pt>
                <c:pt idx="592">
                  <c:v>376</c:v>
                </c:pt>
                <c:pt idx="593">
                  <c:v>376</c:v>
                </c:pt>
                <c:pt idx="594">
                  <c:v>376</c:v>
                </c:pt>
                <c:pt idx="595">
                  <c:v>375</c:v>
                </c:pt>
                <c:pt idx="596">
                  <c:v>375</c:v>
                </c:pt>
                <c:pt idx="597">
                  <c:v>375</c:v>
                </c:pt>
                <c:pt idx="598">
                  <c:v>375</c:v>
                </c:pt>
                <c:pt idx="599">
                  <c:v>375</c:v>
                </c:pt>
                <c:pt idx="600">
                  <c:v>375</c:v>
                </c:pt>
                <c:pt idx="601">
                  <c:v>375</c:v>
                </c:pt>
                <c:pt idx="602">
                  <c:v>375</c:v>
                </c:pt>
                <c:pt idx="603">
                  <c:v>375</c:v>
                </c:pt>
                <c:pt idx="604">
                  <c:v>374</c:v>
                </c:pt>
                <c:pt idx="605">
                  <c:v>374</c:v>
                </c:pt>
                <c:pt idx="606">
                  <c:v>374</c:v>
                </c:pt>
                <c:pt idx="607">
                  <c:v>374</c:v>
                </c:pt>
                <c:pt idx="608">
                  <c:v>374</c:v>
                </c:pt>
                <c:pt idx="609">
                  <c:v>374</c:v>
                </c:pt>
                <c:pt idx="610">
                  <c:v>374</c:v>
                </c:pt>
                <c:pt idx="611">
                  <c:v>373</c:v>
                </c:pt>
                <c:pt idx="612">
                  <c:v>373</c:v>
                </c:pt>
                <c:pt idx="613">
                  <c:v>373</c:v>
                </c:pt>
                <c:pt idx="614">
                  <c:v>373</c:v>
                </c:pt>
                <c:pt idx="615">
                  <c:v>373</c:v>
                </c:pt>
                <c:pt idx="616">
                  <c:v>373</c:v>
                </c:pt>
                <c:pt idx="617">
                  <c:v>372</c:v>
                </c:pt>
                <c:pt idx="618">
                  <c:v>372</c:v>
                </c:pt>
                <c:pt idx="619">
                  <c:v>372</c:v>
                </c:pt>
                <c:pt idx="620">
                  <c:v>376</c:v>
                </c:pt>
                <c:pt idx="621">
                  <c:v/>
                </c:pt>
                <c:pt idx="622">
                  <c:v/>
                </c:pt>
                <c:pt idx="623">
                  <c:v/>
                </c:pt>
                <c:pt idx="624">
                  <c:v/>
                </c:pt>
                <c:pt idx="625">
                  <c:v/>
                </c:pt>
                <c:pt idx="626">
                  <c:v/>
                </c:pt>
                <c:pt idx="627">
                  <c:v/>
                </c:pt>
                <c:pt idx="628">
                  <c:v/>
                </c:pt>
                <c:pt idx="629">
                  <c:v/>
                </c:pt>
                <c:pt idx="630">
                  <c:v/>
                </c:pt>
                <c:pt idx="631">
                  <c:v/>
                </c:pt>
                <c:pt idx="632">
                  <c:v/>
                </c:pt>
                <c:pt idx="633">
                  <c:v/>
                </c:pt>
                <c:pt idx="634">
                  <c:v/>
                </c:pt>
                <c:pt idx="635">
                  <c:v/>
                </c:pt>
                <c:pt idx="636">
                  <c:v/>
                </c:pt>
                <c:pt idx="637">
                  <c:v/>
                </c:pt>
                <c:pt idx="638">
                  <c:v/>
                </c:pt>
                <c:pt idx="639">
                  <c:v/>
                </c:pt>
                <c:pt idx="640">
                  <c:v/>
                </c:pt>
                <c:pt idx="641">
                  <c:v/>
                </c:pt>
                <c:pt idx="642">
                  <c:v/>
                </c:pt>
                <c:pt idx="643">
                  <c:v/>
                </c:pt>
              </c:numCache>
            </c:numRef>
          </c:yVal>
          <c:smooth val="0"/>
        </c:ser>
        <c:axId val="52924336"/>
        <c:axId val="68889075"/>
      </c:scatterChart>
      <c:valAx>
        <c:axId val="52924336"/>
        <c:scaling>
          <c:orientation val="minMax"/>
        </c:scaling>
        <c:axPos val="b"/>
        <c:crossAx val="68889075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68889075"/>
        <c:scaling>
          <c:orientation val="minMax"/>
          <c:min val="150"/>
        </c:scaling>
        <c:axPos val="l"/>
        <c:crossAx val="52924336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40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ex5_D50_heatTemp2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Sheet1!$A$2:$A$333</c:f>
              <c:numCache>
                <c:formatCode>General</c:formatCode>
                <c:ptCount val="332"/>
                <c:pt idx="0">
                  <c:v>0.28</c:v>
                </c:pt>
                <c:pt idx="1">
                  <c:v>0.52</c:v>
                </c:pt>
                <c:pt idx="2">
                  <c:v>0.75</c:v>
                </c:pt>
                <c:pt idx="3">
                  <c:v>1.03</c:v>
                </c:pt>
                <c:pt idx="4">
                  <c:v>1.27</c:v>
                </c:pt>
                <c:pt idx="5">
                  <c:v>1.5</c:v>
                </c:pt>
                <c:pt idx="6">
                  <c:v>1.78</c:v>
                </c:pt>
                <c:pt idx="7">
                  <c:v>2.02</c:v>
                </c:pt>
                <c:pt idx="8">
                  <c:v>2.25</c:v>
                </c:pt>
                <c:pt idx="9">
                  <c:v>2.53</c:v>
                </c:pt>
                <c:pt idx="10">
                  <c:v>2.77</c:v>
                </c:pt>
                <c:pt idx="11">
                  <c:v>3</c:v>
                </c:pt>
                <c:pt idx="12">
                  <c:v>3.28</c:v>
                </c:pt>
                <c:pt idx="13">
                  <c:v>3.52</c:v>
                </c:pt>
                <c:pt idx="14">
                  <c:v>3.75</c:v>
                </c:pt>
                <c:pt idx="15">
                  <c:v>4.04</c:v>
                </c:pt>
                <c:pt idx="16">
                  <c:v>4.27</c:v>
                </c:pt>
                <c:pt idx="17">
                  <c:v>4.51</c:v>
                </c:pt>
                <c:pt idx="18">
                  <c:v>4.79</c:v>
                </c:pt>
                <c:pt idx="19">
                  <c:v>5.02</c:v>
                </c:pt>
                <c:pt idx="20">
                  <c:v>5.26</c:v>
                </c:pt>
                <c:pt idx="21">
                  <c:v>5.54</c:v>
                </c:pt>
                <c:pt idx="22">
                  <c:v>5.77</c:v>
                </c:pt>
                <c:pt idx="23">
                  <c:v>6.01</c:v>
                </c:pt>
                <c:pt idx="24">
                  <c:v>6.29</c:v>
                </c:pt>
                <c:pt idx="25">
                  <c:v>6.52</c:v>
                </c:pt>
                <c:pt idx="26">
                  <c:v>6.76</c:v>
                </c:pt>
                <c:pt idx="27">
                  <c:v>7.04</c:v>
                </c:pt>
                <c:pt idx="28">
                  <c:v>7.27</c:v>
                </c:pt>
                <c:pt idx="29">
                  <c:v>7.51</c:v>
                </c:pt>
                <c:pt idx="30">
                  <c:v>7.79</c:v>
                </c:pt>
                <c:pt idx="31">
                  <c:v>8.02</c:v>
                </c:pt>
                <c:pt idx="32">
                  <c:v>8.26</c:v>
                </c:pt>
                <c:pt idx="33">
                  <c:v>8.54</c:v>
                </c:pt>
                <c:pt idx="34">
                  <c:v>8.77</c:v>
                </c:pt>
                <c:pt idx="35">
                  <c:v>9.05</c:v>
                </c:pt>
                <c:pt idx="36">
                  <c:v>9.28</c:v>
                </c:pt>
                <c:pt idx="37">
                  <c:v>9.51</c:v>
                </c:pt>
                <c:pt idx="38">
                  <c:v>9.79</c:v>
                </c:pt>
                <c:pt idx="39">
                  <c:v>10.02</c:v>
                </c:pt>
                <c:pt idx="40">
                  <c:v>10.26</c:v>
                </c:pt>
                <c:pt idx="41">
                  <c:v>10.54</c:v>
                </c:pt>
                <c:pt idx="42">
                  <c:v>10.77</c:v>
                </c:pt>
                <c:pt idx="43">
                  <c:v>11.01</c:v>
                </c:pt>
                <c:pt idx="44">
                  <c:v>11.29</c:v>
                </c:pt>
                <c:pt idx="45">
                  <c:v>11.52</c:v>
                </c:pt>
                <c:pt idx="46">
                  <c:v>11.77</c:v>
                </c:pt>
                <c:pt idx="47">
                  <c:v>12.01</c:v>
                </c:pt>
                <c:pt idx="48">
                  <c:v>12.3</c:v>
                </c:pt>
                <c:pt idx="49">
                  <c:v>12.54</c:v>
                </c:pt>
                <c:pt idx="50">
                  <c:v>12.77</c:v>
                </c:pt>
                <c:pt idx="51">
                  <c:v>13.01</c:v>
                </c:pt>
                <c:pt idx="52">
                  <c:v>13.29</c:v>
                </c:pt>
                <c:pt idx="53">
                  <c:v>13.53</c:v>
                </c:pt>
                <c:pt idx="54">
                  <c:v>13.76</c:v>
                </c:pt>
                <c:pt idx="55">
                  <c:v>14.01</c:v>
                </c:pt>
                <c:pt idx="56">
                  <c:v>14.29</c:v>
                </c:pt>
                <c:pt idx="57">
                  <c:v>14.52</c:v>
                </c:pt>
                <c:pt idx="58">
                  <c:v>14.76</c:v>
                </c:pt>
                <c:pt idx="59">
                  <c:v>15.03</c:v>
                </c:pt>
                <c:pt idx="60">
                  <c:v>15.27</c:v>
                </c:pt>
                <c:pt idx="61">
                  <c:v>15.5</c:v>
                </c:pt>
                <c:pt idx="62">
                  <c:v>15.78</c:v>
                </c:pt>
                <c:pt idx="63">
                  <c:v>16.02</c:v>
                </c:pt>
                <c:pt idx="64">
                  <c:v>16.25</c:v>
                </c:pt>
                <c:pt idx="65">
                  <c:v>16.53</c:v>
                </c:pt>
                <c:pt idx="66">
                  <c:v>16.77</c:v>
                </c:pt>
                <c:pt idx="67">
                  <c:v>17</c:v>
                </c:pt>
                <c:pt idx="68">
                  <c:v>17.28</c:v>
                </c:pt>
                <c:pt idx="69">
                  <c:v>17.52</c:v>
                </c:pt>
                <c:pt idx="70">
                  <c:v>17.75</c:v>
                </c:pt>
                <c:pt idx="71">
                  <c:v>18.04</c:v>
                </c:pt>
                <c:pt idx="72">
                  <c:v>18.28</c:v>
                </c:pt>
                <c:pt idx="73">
                  <c:v>18.51</c:v>
                </c:pt>
                <c:pt idx="74">
                  <c:v>18.79</c:v>
                </c:pt>
                <c:pt idx="75">
                  <c:v>19.04</c:v>
                </c:pt>
                <c:pt idx="76">
                  <c:v>19.27</c:v>
                </c:pt>
                <c:pt idx="77">
                  <c:v>19.5</c:v>
                </c:pt>
                <c:pt idx="78">
                  <c:v>19.79</c:v>
                </c:pt>
                <c:pt idx="79">
                  <c:v>20.02</c:v>
                </c:pt>
                <c:pt idx="80">
                  <c:v>20.25</c:v>
                </c:pt>
                <c:pt idx="81">
                  <c:v>20.54</c:v>
                </c:pt>
                <c:pt idx="82">
                  <c:v>20.76</c:v>
                </c:pt>
                <c:pt idx="83">
                  <c:v>21.04</c:v>
                </c:pt>
                <c:pt idx="84">
                  <c:v>21.28</c:v>
                </c:pt>
                <c:pt idx="85">
                  <c:v>21.51</c:v>
                </c:pt>
                <c:pt idx="86">
                  <c:v>21.79</c:v>
                </c:pt>
                <c:pt idx="87">
                  <c:v>22.03</c:v>
                </c:pt>
                <c:pt idx="88">
                  <c:v>22.26</c:v>
                </c:pt>
                <c:pt idx="89">
                  <c:v>22.54</c:v>
                </c:pt>
                <c:pt idx="90">
                  <c:v>22.78</c:v>
                </c:pt>
                <c:pt idx="91">
                  <c:v>23.01</c:v>
                </c:pt>
                <c:pt idx="92">
                  <c:v>23.29</c:v>
                </c:pt>
                <c:pt idx="93">
                  <c:v>23.53</c:v>
                </c:pt>
                <c:pt idx="94">
                  <c:v>23.76</c:v>
                </c:pt>
                <c:pt idx="95">
                  <c:v>24.05</c:v>
                </c:pt>
                <c:pt idx="96">
                  <c:v>24.29</c:v>
                </c:pt>
                <c:pt idx="97">
                  <c:v>24.51</c:v>
                </c:pt>
                <c:pt idx="98">
                  <c:v>24.79</c:v>
                </c:pt>
                <c:pt idx="99">
                  <c:v>25.03</c:v>
                </c:pt>
                <c:pt idx="100">
                  <c:v>25.27</c:v>
                </c:pt>
                <c:pt idx="101">
                  <c:v>25.5</c:v>
                </c:pt>
                <c:pt idx="102">
                  <c:v>25.78</c:v>
                </c:pt>
                <c:pt idx="103">
                  <c:v>26.02</c:v>
                </c:pt>
                <c:pt idx="104">
                  <c:v>26.25</c:v>
                </c:pt>
                <c:pt idx="105">
                  <c:v>26.53</c:v>
                </c:pt>
                <c:pt idx="106">
                  <c:v>26.77</c:v>
                </c:pt>
                <c:pt idx="107">
                  <c:v>27</c:v>
                </c:pt>
                <c:pt idx="108">
                  <c:v>27.28</c:v>
                </c:pt>
                <c:pt idx="109">
                  <c:v>27.52</c:v>
                </c:pt>
                <c:pt idx="110">
                  <c:v>27.75</c:v>
                </c:pt>
                <c:pt idx="111">
                  <c:v>28.03</c:v>
                </c:pt>
                <c:pt idx="112">
                  <c:v>28.27</c:v>
                </c:pt>
                <c:pt idx="113">
                  <c:v>28.5</c:v>
                </c:pt>
                <c:pt idx="114">
                  <c:v>28.78</c:v>
                </c:pt>
                <c:pt idx="115">
                  <c:v>29.02</c:v>
                </c:pt>
                <c:pt idx="116">
                  <c:v>29.26</c:v>
                </c:pt>
                <c:pt idx="117">
                  <c:v>29.54</c:v>
                </c:pt>
                <c:pt idx="118">
                  <c:v>29.78</c:v>
                </c:pt>
                <c:pt idx="119">
                  <c:v>30.02</c:v>
                </c:pt>
                <c:pt idx="120">
                  <c:v>30.25</c:v>
                </c:pt>
                <c:pt idx="121">
                  <c:v>30.53</c:v>
                </c:pt>
                <c:pt idx="122">
                  <c:v>30.77</c:v>
                </c:pt>
                <c:pt idx="123">
                  <c:v>31</c:v>
                </c:pt>
                <c:pt idx="124">
                  <c:v>31.28</c:v>
                </c:pt>
                <c:pt idx="125">
                  <c:v>31.52</c:v>
                </c:pt>
                <c:pt idx="126">
                  <c:v>31.75</c:v>
                </c:pt>
                <c:pt idx="127">
                  <c:v>32.03</c:v>
                </c:pt>
                <c:pt idx="128">
                  <c:v>32.27</c:v>
                </c:pt>
                <c:pt idx="129">
                  <c:v>32.5</c:v>
                </c:pt>
                <c:pt idx="130">
                  <c:v>32.78</c:v>
                </c:pt>
                <c:pt idx="131">
                  <c:v>33.02</c:v>
                </c:pt>
                <c:pt idx="132">
                  <c:v>33.25</c:v>
                </c:pt>
                <c:pt idx="133">
                  <c:v>33.53</c:v>
                </c:pt>
                <c:pt idx="134">
                  <c:v>33.76</c:v>
                </c:pt>
                <c:pt idx="135">
                  <c:v>34.04</c:v>
                </c:pt>
                <c:pt idx="136">
                  <c:v>34.28</c:v>
                </c:pt>
                <c:pt idx="137">
                  <c:v>34.51</c:v>
                </c:pt>
                <c:pt idx="138">
                  <c:v>34.79</c:v>
                </c:pt>
                <c:pt idx="139">
                  <c:v>35.03</c:v>
                </c:pt>
                <c:pt idx="140">
                  <c:v>35.26</c:v>
                </c:pt>
                <c:pt idx="141">
                  <c:v>35.55</c:v>
                </c:pt>
                <c:pt idx="142">
                  <c:v>35.78</c:v>
                </c:pt>
                <c:pt idx="143">
                  <c:v>36.01</c:v>
                </c:pt>
                <c:pt idx="144">
                  <c:v>36.3</c:v>
                </c:pt>
                <c:pt idx="145">
                  <c:v>36.53</c:v>
                </c:pt>
                <c:pt idx="146">
                  <c:v>36.76</c:v>
                </c:pt>
                <c:pt idx="147">
                  <c:v>37.05</c:v>
                </c:pt>
                <c:pt idx="148">
                  <c:v>37.28</c:v>
                </c:pt>
                <c:pt idx="149">
                  <c:v>37.51</c:v>
                </c:pt>
                <c:pt idx="150">
                  <c:v>37.8</c:v>
                </c:pt>
                <c:pt idx="151">
                  <c:v>38.03</c:v>
                </c:pt>
                <c:pt idx="152">
                  <c:v>38.27</c:v>
                </c:pt>
                <c:pt idx="153">
                  <c:v>38.51</c:v>
                </c:pt>
                <c:pt idx="154">
                  <c:v>38.79</c:v>
                </c:pt>
                <c:pt idx="155">
                  <c:v>39.02</c:v>
                </c:pt>
                <c:pt idx="156">
                  <c:v>39.26</c:v>
                </c:pt>
                <c:pt idx="157">
                  <c:v>39.54</c:v>
                </c:pt>
                <c:pt idx="158">
                  <c:v>39.78</c:v>
                </c:pt>
                <c:pt idx="159">
                  <c:v>40.01</c:v>
                </c:pt>
                <c:pt idx="160">
                  <c:v>40.29</c:v>
                </c:pt>
                <c:pt idx="161">
                  <c:v>40.53</c:v>
                </c:pt>
                <c:pt idx="162">
                  <c:v>40.76</c:v>
                </c:pt>
                <c:pt idx="163">
                  <c:v>41.04</c:v>
                </c:pt>
                <c:pt idx="164">
                  <c:v>41.28</c:v>
                </c:pt>
                <c:pt idx="165">
                  <c:v>41.51</c:v>
                </c:pt>
                <c:pt idx="166">
                  <c:v>41.79</c:v>
                </c:pt>
                <c:pt idx="167">
                  <c:v>42.03</c:v>
                </c:pt>
                <c:pt idx="168">
                  <c:v>42.26</c:v>
                </c:pt>
                <c:pt idx="169">
                  <c:v>42.54</c:v>
                </c:pt>
                <c:pt idx="170">
                  <c:v>42.78</c:v>
                </c:pt>
                <c:pt idx="171">
                  <c:v>43.01</c:v>
                </c:pt>
                <c:pt idx="172">
                  <c:v>43.29</c:v>
                </c:pt>
                <c:pt idx="173">
                  <c:v>43.53</c:v>
                </c:pt>
                <c:pt idx="174">
                  <c:v>43.76</c:v>
                </c:pt>
                <c:pt idx="175">
                  <c:v>44.04</c:v>
                </c:pt>
                <c:pt idx="176">
                  <c:v>44.29</c:v>
                </c:pt>
                <c:pt idx="177">
                  <c:v>44.52</c:v>
                </c:pt>
                <c:pt idx="178">
                  <c:v>44.75</c:v>
                </c:pt>
                <c:pt idx="179">
                  <c:v>45.03</c:v>
                </c:pt>
                <c:pt idx="180">
                  <c:v>45.27</c:v>
                </c:pt>
                <c:pt idx="181">
                  <c:v>45.5</c:v>
                </c:pt>
                <c:pt idx="182">
                  <c:v>45.78</c:v>
                </c:pt>
                <c:pt idx="183">
                  <c:v>46.02</c:v>
                </c:pt>
                <c:pt idx="184">
                  <c:v>46.29</c:v>
                </c:pt>
                <c:pt idx="185">
                  <c:v>46.53</c:v>
                </c:pt>
                <c:pt idx="186">
                  <c:v>46.76</c:v>
                </c:pt>
                <c:pt idx="187">
                  <c:v>47.04</c:v>
                </c:pt>
                <c:pt idx="188">
                  <c:v>47.28</c:v>
                </c:pt>
                <c:pt idx="189">
                  <c:v>47.51</c:v>
                </c:pt>
                <c:pt idx="190">
                  <c:v>47.79</c:v>
                </c:pt>
                <c:pt idx="191">
                  <c:v>48.03</c:v>
                </c:pt>
                <c:pt idx="192">
                  <c:v>48.26</c:v>
                </c:pt>
                <c:pt idx="193">
                  <c:v>48.54</c:v>
                </c:pt>
                <c:pt idx="194">
                  <c:v>48.78</c:v>
                </c:pt>
                <c:pt idx="195">
                  <c:v>49.02</c:v>
                </c:pt>
                <c:pt idx="196">
                  <c:v>49.25</c:v>
                </c:pt>
                <c:pt idx="197">
                  <c:v>49.54</c:v>
                </c:pt>
                <c:pt idx="198">
                  <c:v>49.77</c:v>
                </c:pt>
                <c:pt idx="199">
                  <c:v>50</c:v>
                </c:pt>
                <c:pt idx="200">
                  <c:v>50.29</c:v>
                </c:pt>
                <c:pt idx="201">
                  <c:v>50.52</c:v>
                </c:pt>
                <c:pt idx="202">
                  <c:v>50.75</c:v>
                </c:pt>
                <c:pt idx="203">
                  <c:v>51.02</c:v>
                </c:pt>
                <c:pt idx="204">
                  <c:v>51.26</c:v>
                </c:pt>
                <c:pt idx="205">
                  <c:v>51.5</c:v>
                </c:pt>
                <c:pt idx="206">
                  <c:v>51.78</c:v>
                </c:pt>
                <c:pt idx="207">
                  <c:v>52.02</c:v>
                </c:pt>
                <c:pt idx="208">
                  <c:v>52.25</c:v>
                </c:pt>
                <c:pt idx="209">
                  <c:v>52.53</c:v>
                </c:pt>
                <c:pt idx="210">
                  <c:v>52.77</c:v>
                </c:pt>
                <c:pt idx="211">
                  <c:v>53</c:v>
                </c:pt>
                <c:pt idx="212">
                  <c:v>53.28</c:v>
                </c:pt>
                <c:pt idx="213">
                  <c:v>53.52</c:v>
                </c:pt>
                <c:pt idx="214">
                  <c:v>53.75</c:v>
                </c:pt>
                <c:pt idx="215">
                  <c:v>54.03</c:v>
                </c:pt>
                <c:pt idx="216">
                  <c:v>54.28</c:v>
                </c:pt>
                <c:pt idx="217">
                  <c:v>54.51</c:v>
                </c:pt>
                <c:pt idx="218">
                  <c:v>54.79</c:v>
                </c:pt>
                <c:pt idx="219">
                  <c:v>55.03</c:v>
                </c:pt>
                <c:pt idx="220">
                  <c:v>55.26</c:v>
                </c:pt>
                <c:pt idx="221">
                  <c:v>55.54</c:v>
                </c:pt>
                <c:pt idx="222">
                  <c:v>55.78</c:v>
                </c:pt>
                <c:pt idx="223">
                  <c:v>56.01</c:v>
                </c:pt>
                <c:pt idx="224">
                  <c:v>56.3</c:v>
                </c:pt>
                <c:pt idx="225">
                  <c:v>56.53</c:v>
                </c:pt>
                <c:pt idx="226">
                  <c:v>56.77</c:v>
                </c:pt>
                <c:pt idx="227">
                  <c:v>57</c:v>
                </c:pt>
                <c:pt idx="228">
                  <c:v>57.28</c:v>
                </c:pt>
                <c:pt idx="229">
                  <c:v>57.52</c:v>
                </c:pt>
                <c:pt idx="230">
                  <c:v>57.75</c:v>
                </c:pt>
                <c:pt idx="231">
                  <c:v>58.03</c:v>
                </c:pt>
                <c:pt idx="232">
                  <c:v>58.27</c:v>
                </c:pt>
                <c:pt idx="233">
                  <c:v>58.5</c:v>
                </c:pt>
                <c:pt idx="234">
                  <c:v>58.78</c:v>
                </c:pt>
                <c:pt idx="235">
                  <c:v>59.02</c:v>
                </c:pt>
                <c:pt idx="236">
                  <c:v>59.29</c:v>
                </c:pt>
                <c:pt idx="237">
                  <c:v>59.52</c:v>
                </c:pt>
                <c:pt idx="238">
                  <c:v>59.76</c:v>
                </c:pt>
                <c:pt idx="239">
                  <c:v>60.04</c:v>
                </c:pt>
                <c:pt idx="240">
                  <c:v>60.27</c:v>
                </c:pt>
                <c:pt idx="241">
                  <c:v>60.51</c:v>
                </c:pt>
                <c:pt idx="242">
                  <c:v>60.79</c:v>
                </c:pt>
                <c:pt idx="243">
                  <c:v>61.02</c:v>
                </c:pt>
                <c:pt idx="244">
                  <c:v>61.26</c:v>
                </c:pt>
                <c:pt idx="245">
                  <c:v>61.54</c:v>
                </c:pt>
                <c:pt idx="246">
                  <c:v>61.77</c:v>
                </c:pt>
                <c:pt idx="247">
                  <c:v>62.01</c:v>
                </c:pt>
                <c:pt idx="248">
                  <c:v>62.29</c:v>
                </c:pt>
                <c:pt idx="249">
                  <c:v>62.52</c:v>
                </c:pt>
                <c:pt idx="250">
                  <c:v>62.75</c:v>
                </c:pt>
                <c:pt idx="251">
                  <c:v>63.03</c:v>
                </c:pt>
                <c:pt idx="252">
                  <c:v>63.27</c:v>
                </c:pt>
                <c:pt idx="253">
                  <c:v>63.5</c:v>
                </c:pt>
                <c:pt idx="254">
                  <c:v>63.78</c:v>
                </c:pt>
                <c:pt idx="255">
                  <c:v>64.02</c:v>
                </c:pt>
                <c:pt idx="256">
                  <c:v>64.26</c:v>
                </c:pt>
                <c:pt idx="257">
                  <c:v>64.54</c:v>
                </c:pt>
                <c:pt idx="258">
                  <c:v>64.77</c:v>
                </c:pt>
                <c:pt idx="259">
                  <c:v>65.01</c:v>
                </c:pt>
                <c:pt idx="260">
                  <c:v>65.28</c:v>
                </c:pt>
                <c:pt idx="261">
                  <c:v>65.52</c:v>
                </c:pt>
                <c:pt idx="262">
                  <c:v>65.8</c:v>
                </c:pt>
                <c:pt idx="263">
                  <c:v>66.04</c:v>
                </c:pt>
                <c:pt idx="264">
                  <c:v>66.27</c:v>
                </c:pt>
                <c:pt idx="265">
                  <c:v>66.51</c:v>
                </c:pt>
                <c:pt idx="266">
                  <c:v>66.79</c:v>
                </c:pt>
                <c:pt idx="267">
                  <c:v>67.02</c:v>
                </c:pt>
                <c:pt idx="268">
                  <c:v>67.26</c:v>
                </c:pt>
                <c:pt idx="269">
                  <c:v>67.54</c:v>
                </c:pt>
                <c:pt idx="270">
                  <c:v>67.77</c:v>
                </c:pt>
                <c:pt idx="271">
                  <c:v>68.01</c:v>
                </c:pt>
                <c:pt idx="272">
                  <c:v>68.3</c:v>
                </c:pt>
                <c:pt idx="273">
                  <c:v>68.53</c:v>
                </c:pt>
                <c:pt idx="274">
                  <c:v>68.76</c:v>
                </c:pt>
                <c:pt idx="275">
                  <c:v>69.05</c:v>
                </c:pt>
                <c:pt idx="276">
                  <c:v>69.27</c:v>
                </c:pt>
                <c:pt idx="277">
                  <c:v>69.51</c:v>
                </c:pt>
                <c:pt idx="278">
                  <c:v>69.79</c:v>
                </c:pt>
                <c:pt idx="279">
                  <c:v>70.02</c:v>
                </c:pt>
                <c:pt idx="280">
                  <c:v>70.26</c:v>
                </c:pt>
                <c:pt idx="281">
                  <c:v>70.5</c:v>
                </c:pt>
                <c:pt idx="282">
                  <c:v>70.78</c:v>
                </c:pt>
                <c:pt idx="283">
                  <c:v>71.02</c:v>
                </c:pt>
                <c:pt idx="284">
                  <c:v>71.25</c:v>
                </c:pt>
                <c:pt idx="285">
                  <c:v>71.53</c:v>
                </c:pt>
                <c:pt idx="286">
                  <c:v>71.77</c:v>
                </c:pt>
                <c:pt idx="287">
                  <c:v>72</c:v>
                </c:pt>
                <c:pt idx="288">
                  <c:v>72.28</c:v>
                </c:pt>
                <c:pt idx="289">
                  <c:v>72.52</c:v>
                </c:pt>
                <c:pt idx="290">
                  <c:v>72.75</c:v>
                </c:pt>
                <c:pt idx="291">
                  <c:v>73.03</c:v>
                </c:pt>
                <c:pt idx="292">
                  <c:v>73.27</c:v>
                </c:pt>
                <c:pt idx="293">
                  <c:v>73.5</c:v>
                </c:pt>
                <c:pt idx="294">
                  <c:v>73.78</c:v>
                </c:pt>
                <c:pt idx="295">
                  <c:v>74.02</c:v>
                </c:pt>
                <c:pt idx="296">
                  <c:v>74.29</c:v>
                </c:pt>
                <c:pt idx="297">
                  <c:v>74.52</c:v>
                </c:pt>
                <c:pt idx="298">
                  <c:v>74.76</c:v>
                </c:pt>
                <c:pt idx="299">
                  <c:v>75.04</c:v>
                </c:pt>
                <c:pt idx="300">
                  <c:v>75.27</c:v>
                </c:pt>
                <c:pt idx="301">
                  <c:v>75.51</c:v>
                </c:pt>
                <c:pt idx="302">
                  <c:v>75.79</c:v>
                </c:pt>
                <c:pt idx="303">
                  <c:v>76.02</c:v>
                </c:pt>
                <c:pt idx="304">
                  <c:v>76.26</c:v>
                </c:pt>
                <c:pt idx="305">
                  <c:v>76.54</c:v>
                </c:pt>
                <c:pt idx="306">
                  <c:v>76.77</c:v>
                </c:pt>
                <c:pt idx="307">
                  <c:v>77.01</c:v>
                </c:pt>
                <c:pt idx="308">
                  <c:v>77.29</c:v>
                </c:pt>
                <c:pt idx="309">
                  <c:v>77.52</c:v>
                </c:pt>
                <c:pt idx="310">
                  <c:v>77.76</c:v>
                </c:pt>
                <c:pt idx="311">
                  <c:v>78.04</c:v>
                </c:pt>
                <c:pt idx="312">
                  <c:v>78.27</c:v>
                </c:pt>
                <c:pt idx="313">
                  <c:v>78.52</c:v>
                </c:pt>
                <c:pt idx="314">
                  <c:v>78.75</c:v>
                </c:pt>
                <c:pt idx="315">
                  <c:v>79.04</c:v>
                </c:pt>
                <c:pt idx="316">
                  <c:v>79.28</c:v>
                </c:pt>
                <c:pt idx="317">
                  <c:v>79.51</c:v>
                </c:pt>
                <c:pt idx="318">
                  <c:v>79.79</c:v>
                </c:pt>
                <c:pt idx="319">
                  <c:v>80.03</c:v>
                </c:pt>
                <c:pt idx="320">
                  <c:v>80.26</c:v>
                </c:pt>
                <c:pt idx="321">
                  <c:v>80.54</c:v>
                </c:pt>
                <c:pt idx="322">
                  <c:v>80.78</c:v>
                </c:pt>
                <c:pt idx="323">
                  <c:v>81.01</c:v>
                </c:pt>
                <c:pt idx="324">
                  <c:v>81.29</c:v>
                </c:pt>
                <c:pt idx="325">
                  <c:v>81.53</c:v>
                </c:pt>
                <c:pt idx="326">
                  <c:v>81.76</c:v>
                </c:pt>
                <c:pt idx="327">
                  <c:v>82.04</c:v>
                </c:pt>
                <c:pt idx="328">
                  <c:v>82.28</c:v>
                </c:pt>
                <c:pt idx="329">
                  <c:v>82.51</c:v>
                </c:pt>
                <c:pt idx="330">
                  <c:v>82.79</c:v>
                </c:pt>
                <c:pt idx="331">
                  <c:v>83.03</c:v>
                </c:pt>
              </c:numCache>
            </c:numRef>
          </c:xVal>
          <c:yVal>
            <c:numRef>
              <c:f>Sheet1!$B$2:$B$333</c:f>
              <c:numCache>
                <c:formatCode>General</c:formatCode>
                <c:ptCount val="332"/>
                <c:pt idx="0">
                  <c:v>301</c:v>
                </c:pt>
                <c:pt idx="1">
                  <c:v>303</c:v>
                </c:pt>
                <c:pt idx="2">
                  <c:v>304</c:v>
                </c:pt>
                <c:pt idx="3">
                  <c:v>305</c:v>
                </c:pt>
                <c:pt idx="4">
                  <c:v>305</c:v>
                </c:pt>
                <c:pt idx="5">
                  <c:v>305</c:v>
                </c:pt>
                <c:pt idx="6">
                  <c:v>306</c:v>
                </c:pt>
                <c:pt idx="7">
                  <c:v>306</c:v>
                </c:pt>
                <c:pt idx="8">
                  <c:v>306</c:v>
                </c:pt>
                <c:pt idx="9">
                  <c:v>307</c:v>
                </c:pt>
                <c:pt idx="10">
                  <c:v>307</c:v>
                </c:pt>
                <c:pt idx="11">
                  <c:v>308</c:v>
                </c:pt>
                <c:pt idx="12">
                  <c:v>308</c:v>
                </c:pt>
                <c:pt idx="13">
                  <c:v>308</c:v>
                </c:pt>
                <c:pt idx="14">
                  <c:v>309</c:v>
                </c:pt>
                <c:pt idx="15">
                  <c:v>309</c:v>
                </c:pt>
                <c:pt idx="16">
                  <c:v>310</c:v>
                </c:pt>
                <c:pt idx="17">
                  <c:v>310</c:v>
                </c:pt>
                <c:pt idx="18">
                  <c:v>310</c:v>
                </c:pt>
                <c:pt idx="19">
                  <c:v>310</c:v>
                </c:pt>
                <c:pt idx="20">
                  <c:v>311</c:v>
                </c:pt>
                <c:pt idx="21">
                  <c:v>311</c:v>
                </c:pt>
                <c:pt idx="22">
                  <c:v>311</c:v>
                </c:pt>
                <c:pt idx="23">
                  <c:v>311</c:v>
                </c:pt>
                <c:pt idx="24">
                  <c:v>312</c:v>
                </c:pt>
                <c:pt idx="25">
                  <c:v>312</c:v>
                </c:pt>
                <c:pt idx="26">
                  <c:v>312</c:v>
                </c:pt>
                <c:pt idx="27">
                  <c:v>313</c:v>
                </c:pt>
                <c:pt idx="28">
                  <c:v>314</c:v>
                </c:pt>
                <c:pt idx="29">
                  <c:v>314</c:v>
                </c:pt>
                <c:pt idx="30">
                  <c:v>314</c:v>
                </c:pt>
                <c:pt idx="31">
                  <c:v>314</c:v>
                </c:pt>
                <c:pt idx="32">
                  <c:v>315</c:v>
                </c:pt>
                <c:pt idx="33">
                  <c:v>315</c:v>
                </c:pt>
                <c:pt idx="34">
                  <c:v>316</c:v>
                </c:pt>
                <c:pt idx="35">
                  <c:v>316</c:v>
                </c:pt>
                <c:pt idx="36">
                  <c:v>316</c:v>
                </c:pt>
                <c:pt idx="37">
                  <c:v>316</c:v>
                </c:pt>
                <c:pt idx="38">
                  <c:v>317</c:v>
                </c:pt>
                <c:pt idx="39">
                  <c:v>317</c:v>
                </c:pt>
                <c:pt idx="40">
                  <c:v>318</c:v>
                </c:pt>
                <c:pt idx="41">
                  <c:v>318</c:v>
                </c:pt>
                <c:pt idx="42">
                  <c:v>318</c:v>
                </c:pt>
                <c:pt idx="43">
                  <c:v>318</c:v>
                </c:pt>
                <c:pt idx="44">
                  <c:v>318</c:v>
                </c:pt>
                <c:pt idx="45">
                  <c:v>319</c:v>
                </c:pt>
                <c:pt idx="46">
                  <c:v>319</c:v>
                </c:pt>
                <c:pt idx="47">
                  <c:v>319</c:v>
                </c:pt>
                <c:pt idx="48">
                  <c:v>319</c:v>
                </c:pt>
                <c:pt idx="49">
                  <c:v>320</c:v>
                </c:pt>
                <c:pt idx="50">
                  <c:v>320</c:v>
                </c:pt>
                <c:pt idx="51">
                  <c:v>320</c:v>
                </c:pt>
                <c:pt idx="52">
                  <c:v>320</c:v>
                </c:pt>
                <c:pt idx="53">
                  <c:v>320</c:v>
                </c:pt>
                <c:pt idx="54">
                  <c:v>320</c:v>
                </c:pt>
                <c:pt idx="55">
                  <c:v>320</c:v>
                </c:pt>
                <c:pt idx="56">
                  <c:v>321</c:v>
                </c:pt>
                <c:pt idx="57">
                  <c:v>322</c:v>
                </c:pt>
                <c:pt idx="58">
                  <c:v>321</c:v>
                </c:pt>
                <c:pt idx="59">
                  <c:v>322</c:v>
                </c:pt>
                <c:pt idx="60">
                  <c:v>322</c:v>
                </c:pt>
                <c:pt idx="61">
                  <c:v>322</c:v>
                </c:pt>
                <c:pt idx="62">
                  <c:v>323</c:v>
                </c:pt>
                <c:pt idx="63">
                  <c:v>322</c:v>
                </c:pt>
                <c:pt idx="64">
                  <c:v>323</c:v>
                </c:pt>
                <c:pt idx="65">
                  <c:v>323</c:v>
                </c:pt>
                <c:pt idx="66">
                  <c:v>324</c:v>
                </c:pt>
                <c:pt idx="67">
                  <c:v>324</c:v>
                </c:pt>
                <c:pt idx="68">
                  <c:v>324</c:v>
                </c:pt>
                <c:pt idx="69">
                  <c:v>324</c:v>
                </c:pt>
                <c:pt idx="70">
                  <c:v>324</c:v>
                </c:pt>
                <c:pt idx="71">
                  <c:v>325</c:v>
                </c:pt>
                <c:pt idx="72">
                  <c:v>325</c:v>
                </c:pt>
                <c:pt idx="73">
                  <c:v>325</c:v>
                </c:pt>
                <c:pt idx="74">
                  <c:v>325</c:v>
                </c:pt>
                <c:pt idx="75">
                  <c:v>326</c:v>
                </c:pt>
                <c:pt idx="76">
                  <c:v>326</c:v>
                </c:pt>
                <c:pt idx="77">
                  <c:v>326</c:v>
                </c:pt>
                <c:pt idx="78">
                  <c:v>327</c:v>
                </c:pt>
                <c:pt idx="79">
                  <c:v>327</c:v>
                </c:pt>
                <c:pt idx="80">
                  <c:v>327</c:v>
                </c:pt>
                <c:pt idx="81">
                  <c:v>328</c:v>
                </c:pt>
                <c:pt idx="82">
                  <c:v>328</c:v>
                </c:pt>
                <c:pt idx="83">
                  <c:v>328</c:v>
                </c:pt>
                <c:pt idx="84">
                  <c:v>329</c:v>
                </c:pt>
                <c:pt idx="85">
                  <c:v>329</c:v>
                </c:pt>
                <c:pt idx="86">
                  <c:v>329</c:v>
                </c:pt>
                <c:pt idx="87">
                  <c:v>329</c:v>
                </c:pt>
                <c:pt idx="88">
                  <c:v>330</c:v>
                </c:pt>
                <c:pt idx="89">
                  <c:v>330</c:v>
                </c:pt>
                <c:pt idx="90">
                  <c:v>330</c:v>
                </c:pt>
                <c:pt idx="91">
                  <c:v>331</c:v>
                </c:pt>
                <c:pt idx="92">
                  <c:v>331</c:v>
                </c:pt>
                <c:pt idx="93">
                  <c:v>331</c:v>
                </c:pt>
                <c:pt idx="94">
                  <c:v>331</c:v>
                </c:pt>
                <c:pt idx="95">
                  <c:v>333</c:v>
                </c:pt>
                <c:pt idx="96">
                  <c:v>333</c:v>
                </c:pt>
                <c:pt idx="97">
                  <c:v>333</c:v>
                </c:pt>
                <c:pt idx="98">
                  <c:v>333</c:v>
                </c:pt>
                <c:pt idx="99">
                  <c:v>333</c:v>
                </c:pt>
                <c:pt idx="100">
                  <c:v>333</c:v>
                </c:pt>
                <c:pt idx="101">
                  <c:v>334</c:v>
                </c:pt>
                <c:pt idx="102">
                  <c:v>334</c:v>
                </c:pt>
                <c:pt idx="103">
                  <c:v>334</c:v>
                </c:pt>
                <c:pt idx="104">
                  <c:v>334</c:v>
                </c:pt>
                <c:pt idx="105">
                  <c:v>335</c:v>
                </c:pt>
                <c:pt idx="106">
                  <c:v>335</c:v>
                </c:pt>
                <c:pt idx="107">
                  <c:v>335</c:v>
                </c:pt>
                <c:pt idx="108">
                  <c:v>335</c:v>
                </c:pt>
                <c:pt idx="109">
                  <c:v>336</c:v>
                </c:pt>
                <c:pt idx="110">
                  <c:v>336</c:v>
                </c:pt>
                <c:pt idx="111">
                  <c:v>336</c:v>
                </c:pt>
                <c:pt idx="112">
                  <c:v>337</c:v>
                </c:pt>
                <c:pt idx="113">
                  <c:v>337</c:v>
                </c:pt>
                <c:pt idx="114">
                  <c:v>337</c:v>
                </c:pt>
                <c:pt idx="115">
                  <c:v>337</c:v>
                </c:pt>
                <c:pt idx="116">
                  <c:v>338</c:v>
                </c:pt>
                <c:pt idx="117">
                  <c:v>338</c:v>
                </c:pt>
                <c:pt idx="118">
                  <c:v>338</c:v>
                </c:pt>
                <c:pt idx="119">
                  <c:v>339</c:v>
                </c:pt>
                <c:pt idx="120">
                  <c:v>340</c:v>
                </c:pt>
                <c:pt idx="121">
                  <c:v>340</c:v>
                </c:pt>
                <c:pt idx="122">
                  <c:v>340</c:v>
                </c:pt>
                <c:pt idx="123">
                  <c:v>340</c:v>
                </c:pt>
                <c:pt idx="124">
                  <c:v>340</c:v>
                </c:pt>
                <c:pt idx="125">
                  <c:v>340</c:v>
                </c:pt>
                <c:pt idx="126">
                  <c:v>341</c:v>
                </c:pt>
                <c:pt idx="127">
                  <c:v>341</c:v>
                </c:pt>
                <c:pt idx="128">
                  <c:v>342</c:v>
                </c:pt>
                <c:pt idx="129">
                  <c:v>343</c:v>
                </c:pt>
                <c:pt idx="130">
                  <c:v>343</c:v>
                </c:pt>
                <c:pt idx="131">
                  <c:v>343</c:v>
                </c:pt>
                <c:pt idx="132">
                  <c:v>344</c:v>
                </c:pt>
                <c:pt idx="133">
                  <c:v>344</c:v>
                </c:pt>
                <c:pt idx="134">
                  <c:v>344</c:v>
                </c:pt>
                <c:pt idx="135">
                  <c:v>345</c:v>
                </c:pt>
                <c:pt idx="136">
                  <c:v>345</c:v>
                </c:pt>
                <c:pt idx="137">
                  <c:v>345</c:v>
                </c:pt>
                <c:pt idx="138">
                  <c:v>346</c:v>
                </c:pt>
                <c:pt idx="139">
                  <c:v>346</c:v>
                </c:pt>
                <c:pt idx="140">
                  <c:v>346</c:v>
                </c:pt>
                <c:pt idx="141">
                  <c:v>346</c:v>
                </c:pt>
                <c:pt idx="142">
                  <c:v>346</c:v>
                </c:pt>
                <c:pt idx="143">
                  <c:v>347</c:v>
                </c:pt>
                <c:pt idx="144">
                  <c:v>348</c:v>
                </c:pt>
                <c:pt idx="145">
                  <c:v>348</c:v>
                </c:pt>
                <c:pt idx="146">
                  <c:v>348</c:v>
                </c:pt>
                <c:pt idx="147">
                  <c:v>348</c:v>
                </c:pt>
                <c:pt idx="148">
                  <c:v>348</c:v>
                </c:pt>
                <c:pt idx="149">
                  <c:v>349</c:v>
                </c:pt>
                <c:pt idx="150">
                  <c:v>350</c:v>
                </c:pt>
                <c:pt idx="151">
                  <c:v>350</c:v>
                </c:pt>
                <c:pt idx="152">
                  <c:v>350</c:v>
                </c:pt>
                <c:pt idx="153">
                  <c:v>350</c:v>
                </c:pt>
                <c:pt idx="154">
                  <c:v>350</c:v>
                </c:pt>
                <c:pt idx="155">
                  <c:v>351</c:v>
                </c:pt>
                <c:pt idx="156">
                  <c:v>351</c:v>
                </c:pt>
                <c:pt idx="157">
                  <c:v>352</c:v>
                </c:pt>
                <c:pt idx="158">
                  <c:v>352</c:v>
                </c:pt>
                <c:pt idx="159">
                  <c:v>352</c:v>
                </c:pt>
                <c:pt idx="160">
                  <c:v>353</c:v>
                </c:pt>
                <c:pt idx="161">
                  <c:v>354</c:v>
                </c:pt>
                <c:pt idx="162">
                  <c:v>354</c:v>
                </c:pt>
                <c:pt idx="163">
                  <c:v>354</c:v>
                </c:pt>
                <c:pt idx="164">
                  <c:v>355</c:v>
                </c:pt>
                <c:pt idx="165">
                  <c:v>355</c:v>
                </c:pt>
                <c:pt idx="166">
                  <c:v>355</c:v>
                </c:pt>
                <c:pt idx="167">
                  <c:v>355</c:v>
                </c:pt>
                <c:pt idx="168">
                  <c:v>356</c:v>
                </c:pt>
                <c:pt idx="169">
                  <c:v>356</c:v>
                </c:pt>
                <c:pt idx="170">
                  <c:v>357</c:v>
                </c:pt>
                <c:pt idx="171">
                  <c:v>357</c:v>
                </c:pt>
                <c:pt idx="172">
                  <c:v>357</c:v>
                </c:pt>
                <c:pt idx="173">
                  <c:v>357</c:v>
                </c:pt>
                <c:pt idx="174">
                  <c:v>357</c:v>
                </c:pt>
                <c:pt idx="175">
                  <c:v>358</c:v>
                </c:pt>
                <c:pt idx="176">
                  <c:v>358</c:v>
                </c:pt>
                <c:pt idx="177">
                  <c:v>359</c:v>
                </c:pt>
                <c:pt idx="178">
                  <c:v>359</c:v>
                </c:pt>
                <c:pt idx="179">
                  <c:v>359</c:v>
                </c:pt>
                <c:pt idx="180">
                  <c:v>360</c:v>
                </c:pt>
                <c:pt idx="181">
                  <c:v>360</c:v>
                </c:pt>
                <c:pt idx="182">
                  <c:v>361</c:v>
                </c:pt>
                <c:pt idx="183">
                  <c:v>361</c:v>
                </c:pt>
                <c:pt idx="184">
                  <c:v>362</c:v>
                </c:pt>
                <c:pt idx="185">
                  <c:v>362</c:v>
                </c:pt>
                <c:pt idx="186">
                  <c:v>362</c:v>
                </c:pt>
                <c:pt idx="187">
                  <c:v>363</c:v>
                </c:pt>
                <c:pt idx="188">
                  <c:v>363</c:v>
                </c:pt>
                <c:pt idx="189">
                  <c:v>363</c:v>
                </c:pt>
                <c:pt idx="190">
                  <c:v>363</c:v>
                </c:pt>
                <c:pt idx="191">
                  <c:v>363</c:v>
                </c:pt>
                <c:pt idx="192">
                  <c:v>363</c:v>
                </c:pt>
                <c:pt idx="193">
                  <c:v>364</c:v>
                </c:pt>
                <c:pt idx="194">
                  <c:v>365</c:v>
                </c:pt>
                <c:pt idx="195">
                  <c:v>365</c:v>
                </c:pt>
                <c:pt idx="196">
                  <c:v>365</c:v>
                </c:pt>
                <c:pt idx="197">
                  <c:v>366</c:v>
                </c:pt>
                <c:pt idx="198">
                  <c:v>366</c:v>
                </c:pt>
                <c:pt idx="199">
                  <c:v>366</c:v>
                </c:pt>
                <c:pt idx="200">
                  <c:v>367</c:v>
                </c:pt>
                <c:pt idx="201">
                  <c:v>367</c:v>
                </c:pt>
                <c:pt idx="202">
                  <c:v>367</c:v>
                </c:pt>
                <c:pt idx="203">
                  <c:v>368</c:v>
                </c:pt>
                <c:pt idx="204">
                  <c:v>369</c:v>
                </c:pt>
                <c:pt idx="205">
                  <c:v>369</c:v>
                </c:pt>
                <c:pt idx="206">
                  <c:v>369</c:v>
                </c:pt>
                <c:pt idx="207">
                  <c:v>369</c:v>
                </c:pt>
                <c:pt idx="208">
                  <c:v>370</c:v>
                </c:pt>
                <c:pt idx="209">
                  <c:v>370</c:v>
                </c:pt>
                <c:pt idx="210">
                  <c:v>370</c:v>
                </c:pt>
                <c:pt idx="211">
                  <c:v>371</c:v>
                </c:pt>
                <c:pt idx="212">
                  <c:v>371</c:v>
                </c:pt>
                <c:pt idx="213">
                  <c:v>371</c:v>
                </c:pt>
                <c:pt idx="214">
                  <c:v>371</c:v>
                </c:pt>
                <c:pt idx="215">
                  <c:v>372</c:v>
                </c:pt>
                <c:pt idx="216">
                  <c:v>372</c:v>
                </c:pt>
                <c:pt idx="217">
                  <c:v>372</c:v>
                </c:pt>
                <c:pt idx="218">
                  <c:v>373</c:v>
                </c:pt>
                <c:pt idx="219">
                  <c:v>373</c:v>
                </c:pt>
                <c:pt idx="220">
                  <c:v>373</c:v>
                </c:pt>
                <c:pt idx="221">
                  <c:v>373</c:v>
                </c:pt>
                <c:pt idx="222">
                  <c:v>374</c:v>
                </c:pt>
                <c:pt idx="223">
                  <c:v>374</c:v>
                </c:pt>
                <c:pt idx="224">
                  <c:v>374</c:v>
                </c:pt>
                <c:pt idx="225">
                  <c:v>374</c:v>
                </c:pt>
                <c:pt idx="226">
                  <c:v>375</c:v>
                </c:pt>
                <c:pt idx="227">
                  <c:v>375</c:v>
                </c:pt>
                <c:pt idx="228">
                  <c:v>375</c:v>
                </c:pt>
                <c:pt idx="229">
                  <c:v>375</c:v>
                </c:pt>
                <c:pt idx="230">
                  <c:v>376</c:v>
                </c:pt>
                <c:pt idx="231">
                  <c:v>376</c:v>
                </c:pt>
                <c:pt idx="232">
                  <c:v>376</c:v>
                </c:pt>
                <c:pt idx="233">
                  <c:v>376</c:v>
                </c:pt>
                <c:pt idx="234">
                  <c:v>377</c:v>
                </c:pt>
                <c:pt idx="235">
                  <c:v>377</c:v>
                </c:pt>
                <c:pt idx="236">
                  <c:v>377</c:v>
                </c:pt>
                <c:pt idx="237">
                  <c:v>377</c:v>
                </c:pt>
                <c:pt idx="238">
                  <c:v>378</c:v>
                </c:pt>
                <c:pt idx="239">
                  <c:v>378</c:v>
                </c:pt>
                <c:pt idx="240">
                  <c:v>379</c:v>
                </c:pt>
                <c:pt idx="241">
                  <c:v>379</c:v>
                </c:pt>
                <c:pt idx="242">
                  <c:v>380</c:v>
                </c:pt>
                <c:pt idx="243">
                  <c:v>380</c:v>
                </c:pt>
                <c:pt idx="244">
                  <c:v>380</c:v>
                </c:pt>
                <c:pt idx="245">
                  <c:v>381</c:v>
                </c:pt>
                <c:pt idx="246">
                  <c:v>381</c:v>
                </c:pt>
                <c:pt idx="247">
                  <c:v>381</c:v>
                </c:pt>
                <c:pt idx="248">
                  <c:v>382</c:v>
                </c:pt>
                <c:pt idx="249">
                  <c:v>383</c:v>
                </c:pt>
                <c:pt idx="250">
                  <c:v>383</c:v>
                </c:pt>
                <c:pt idx="251">
                  <c:v>384</c:v>
                </c:pt>
                <c:pt idx="252">
                  <c:v>384</c:v>
                </c:pt>
                <c:pt idx="253">
                  <c:v>385</c:v>
                </c:pt>
                <c:pt idx="254">
                  <c:v>385</c:v>
                </c:pt>
                <c:pt idx="255">
                  <c:v>385</c:v>
                </c:pt>
                <c:pt idx="256">
                  <c:v>385</c:v>
                </c:pt>
                <c:pt idx="257">
                  <c:v>385</c:v>
                </c:pt>
                <c:pt idx="258">
                  <c:v>386</c:v>
                </c:pt>
                <c:pt idx="259">
                  <c:v>386</c:v>
                </c:pt>
                <c:pt idx="260">
                  <c:v>387</c:v>
                </c:pt>
                <c:pt idx="261">
                  <c:v>387</c:v>
                </c:pt>
                <c:pt idx="262">
                  <c:v>388</c:v>
                </c:pt>
                <c:pt idx="263">
                  <c:v>388</c:v>
                </c:pt>
                <c:pt idx="264">
                  <c:v>388</c:v>
                </c:pt>
                <c:pt idx="265">
                  <c:v>388</c:v>
                </c:pt>
                <c:pt idx="266">
                  <c:v>389</c:v>
                </c:pt>
                <c:pt idx="267">
                  <c:v>389</c:v>
                </c:pt>
                <c:pt idx="268">
                  <c:v>389</c:v>
                </c:pt>
                <c:pt idx="269">
                  <c:v>389</c:v>
                </c:pt>
                <c:pt idx="270">
                  <c:v>390</c:v>
                </c:pt>
                <c:pt idx="271">
                  <c:v>390</c:v>
                </c:pt>
                <c:pt idx="272">
                  <c:v>391</c:v>
                </c:pt>
                <c:pt idx="273">
                  <c:v>391</c:v>
                </c:pt>
                <c:pt idx="274">
                  <c:v>391</c:v>
                </c:pt>
                <c:pt idx="275">
                  <c:v>392</c:v>
                </c:pt>
                <c:pt idx="276">
                  <c:v>392</c:v>
                </c:pt>
                <c:pt idx="277">
                  <c:v>392</c:v>
                </c:pt>
                <c:pt idx="278">
                  <c:v>392</c:v>
                </c:pt>
                <c:pt idx="279">
                  <c:v>392</c:v>
                </c:pt>
                <c:pt idx="280">
                  <c:v>393</c:v>
                </c:pt>
                <c:pt idx="281">
                  <c:v>393</c:v>
                </c:pt>
                <c:pt idx="282">
                  <c:v>393</c:v>
                </c:pt>
                <c:pt idx="283">
                  <c:v>393</c:v>
                </c:pt>
                <c:pt idx="284">
                  <c:v>393</c:v>
                </c:pt>
                <c:pt idx="285">
                  <c:v>394</c:v>
                </c:pt>
                <c:pt idx="286">
                  <c:v>394</c:v>
                </c:pt>
                <c:pt idx="287">
                  <c:v>394</c:v>
                </c:pt>
                <c:pt idx="288">
                  <c:v>393</c:v>
                </c:pt>
                <c:pt idx="289">
                  <c:v>393</c:v>
                </c:pt>
                <c:pt idx="290">
                  <c:v>393</c:v>
                </c:pt>
                <c:pt idx="291">
                  <c:v>393</c:v>
                </c:pt>
                <c:pt idx="292">
                  <c:v>393</c:v>
                </c:pt>
                <c:pt idx="293">
                  <c:v>392</c:v>
                </c:pt>
                <c:pt idx="294">
                  <c:v>392</c:v>
                </c:pt>
                <c:pt idx="295">
                  <c:v>392</c:v>
                </c:pt>
                <c:pt idx="296">
                  <c:v>393</c:v>
                </c:pt>
                <c:pt idx="297">
                  <c:v>392</c:v>
                </c:pt>
                <c:pt idx="298">
                  <c:v>392</c:v>
                </c:pt>
                <c:pt idx="299">
                  <c:v>392</c:v>
                </c:pt>
                <c:pt idx="300">
                  <c:v>392</c:v>
                </c:pt>
                <c:pt idx="301">
                  <c:v>392</c:v>
                </c:pt>
                <c:pt idx="302">
                  <c:v>392</c:v>
                </c:pt>
                <c:pt idx="303">
                  <c:v>392</c:v>
                </c:pt>
                <c:pt idx="304">
                  <c:v>392</c:v>
                </c:pt>
                <c:pt idx="305">
                  <c:v>392</c:v>
                </c:pt>
                <c:pt idx="306">
                  <c:v>393</c:v>
                </c:pt>
                <c:pt idx="307">
                  <c:v>393</c:v>
                </c:pt>
                <c:pt idx="308">
                  <c:v>393</c:v>
                </c:pt>
                <c:pt idx="309">
                  <c:v>393</c:v>
                </c:pt>
                <c:pt idx="310">
                  <c:v>392</c:v>
                </c:pt>
                <c:pt idx="311">
                  <c:v>392</c:v>
                </c:pt>
                <c:pt idx="312">
                  <c:v>392</c:v>
                </c:pt>
                <c:pt idx="313">
                  <c:v>392</c:v>
                </c:pt>
                <c:pt idx="314">
                  <c:v>392</c:v>
                </c:pt>
                <c:pt idx="315">
                  <c:v>392</c:v>
                </c:pt>
                <c:pt idx="316">
                  <c:v>392</c:v>
                </c:pt>
                <c:pt idx="317">
                  <c:v>392</c:v>
                </c:pt>
                <c:pt idx="318">
                  <c:v>392</c:v>
                </c:pt>
                <c:pt idx="319">
                  <c:v>394</c:v>
                </c:pt>
                <c:pt idx="320">
                  <c:v>385</c:v>
                </c:pt>
                <c:pt idx="321">
                  <c:v/>
                </c:pt>
                <c:pt idx="322">
                  <c:v/>
                </c:pt>
                <c:pt idx="323">
                  <c:v/>
                </c:pt>
                <c:pt idx="324">
                  <c:v/>
                </c:pt>
                <c:pt idx="325">
                  <c:v/>
                </c:pt>
                <c:pt idx="326">
                  <c:v/>
                </c:pt>
                <c:pt idx="327">
                  <c:v/>
                </c:pt>
                <c:pt idx="328">
                  <c:v/>
                </c:pt>
                <c:pt idx="329">
                  <c:v/>
                </c:pt>
                <c:pt idx="330">
                  <c:v/>
                </c:pt>
                <c:pt idx="331">
                  <c:v/>
                </c:pt>
              </c:numCache>
            </c:numRef>
          </c:yVal>
          <c:smooth val="0"/>
        </c:ser>
        <c:axId val="7700674"/>
        <c:axId val="268662830"/>
      </c:scatterChart>
      <c:valAx>
        <c:axId val="7700674"/>
        <c:scaling>
          <c:orientation val="minMax"/>
        </c:scaling>
        <c:axPos val="b"/>
        <c:crossAx val="268662830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268662830"/>
        <c:scaling>
          <c:orientation val="minMax"/>
          <c:min val="150"/>
        </c:scaling>
        <c:axPos val="l"/>
        <c:crossAx val="7700674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4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ex1_heatTemp3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ex1_D30_heatTemp3</c:v>
                </c:pt>
              </c:strCache>
            </c:strRef>
          </c:tx>
          <c:marker>
            <c:symbol val="none"/>
            <c:size val="7"/>
          </c:marker>
          <c:val>
            <c:numRef>
              <c:f>Sheet1!$A$2:$A$829</c:f>
              <c:numCache>
                <c:formatCode>General</c:formatCode>
                <c:ptCount val="829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201</c:v>
                </c:pt>
                <c:pt idx="47">
                  <c:v>200</c:v>
                </c:pt>
                <c:pt idx="48">
                  <c:v>201</c:v>
                </c:pt>
                <c:pt idx="49">
                  <c:v>202</c:v>
                </c:pt>
                <c:pt idx="50">
                  <c:v>202</c:v>
                </c:pt>
                <c:pt idx="51">
                  <c:v>202</c:v>
                </c:pt>
                <c:pt idx="52">
                  <c:v>203</c:v>
                </c:pt>
                <c:pt idx="53">
                  <c:v>204</c:v>
                </c:pt>
                <c:pt idx="54">
                  <c:v>205</c:v>
                </c:pt>
                <c:pt idx="55">
                  <c:v>207</c:v>
                </c:pt>
                <c:pt idx="56">
                  <c:v>207</c:v>
                </c:pt>
                <c:pt idx="57">
                  <c:v>209</c:v>
                </c:pt>
                <c:pt idx="58">
                  <c:v>209</c:v>
                </c:pt>
                <c:pt idx="59">
                  <c:v>209</c:v>
                </c:pt>
                <c:pt idx="60">
                  <c:v>211</c:v>
                </c:pt>
                <c:pt idx="61">
                  <c:v>212</c:v>
                </c:pt>
                <c:pt idx="62">
                  <c:v>213</c:v>
                </c:pt>
                <c:pt idx="63">
                  <c:v>214</c:v>
                </c:pt>
                <c:pt idx="64">
                  <c:v>215</c:v>
                </c:pt>
                <c:pt idx="65">
                  <c:v>215</c:v>
                </c:pt>
                <c:pt idx="66">
                  <c:v>216</c:v>
                </c:pt>
                <c:pt idx="67">
                  <c:v>217</c:v>
                </c:pt>
                <c:pt idx="68">
                  <c:v>217</c:v>
                </c:pt>
                <c:pt idx="69">
                  <c:v>218</c:v>
                </c:pt>
                <c:pt idx="70">
                  <c:v>219</c:v>
                </c:pt>
                <c:pt idx="71">
                  <c:v>219</c:v>
                </c:pt>
                <c:pt idx="72">
                  <c:v>220</c:v>
                </c:pt>
                <c:pt idx="73">
                  <c:v>220</c:v>
                </c:pt>
                <c:pt idx="74">
                  <c:v>221</c:v>
                </c:pt>
                <c:pt idx="75">
                  <c:v>222</c:v>
                </c:pt>
                <c:pt idx="76">
                  <c:v>222</c:v>
                </c:pt>
                <c:pt idx="77">
                  <c:v>222</c:v>
                </c:pt>
                <c:pt idx="78">
                  <c:v>224</c:v>
                </c:pt>
                <c:pt idx="79">
                  <c:v>225</c:v>
                </c:pt>
                <c:pt idx="80">
                  <c:v>226</c:v>
                </c:pt>
                <c:pt idx="81">
                  <c:v>227</c:v>
                </c:pt>
                <c:pt idx="82">
                  <c:v>228</c:v>
                </c:pt>
                <c:pt idx="83">
                  <c:v>228</c:v>
                </c:pt>
                <c:pt idx="84">
                  <c:v>229</c:v>
                </c:pt>
                <c:pt idx="85">
                  <c:v>229</c:v>
                </c:pt>
                <c:pt idx="86">
                  <c:v>229</c:v>
                </c:pt>
                <c:pt idx="87">
                  <c:v>230</c:v>
                </c:pt>
                <c:pt idx="88">
                  <c:v>231</c:v>
                </c:pt>
                <c:pt idx="89">
                  <c:v>232</c:v>
                </c:pt>
                <c:pt idx="90">
                  <c:v>233</c:v>
                </c:pt>
                <c:pt idx="91">
                  <c:v>233</c:v>
                </c:pt>
                <c:pt idx="92">
                  <c:v>234</c:v>
                </c:pt>
                <c:pt idx="93">
                  <c:v>235</c:v>
                </c:pt>
                <c:pt idx="94">
                  <c:v>235</c:v>
                </c:pt>
                <c:pt idx="95">
                  <c:v>235</c:v>
                </c:pt>
                <c:pt idx="96">
                  <c:v>236</c:v>
                </c:pt>
                <c:pt idx="97">
                  <c:v>238</c:v>
                </c:pt>
                <c:pt idx="98">
                  <c:v>238</c:v>
                </c:pt>
                <c:pt idx="99">
                  <c:v>238</c:v>
                </c:pt>
                <c:pt idx="100">
                  <c:v>239</c:v>
                </c:pt>
                <c:pt idx="101">
                  <c:v>240</c:v>
                </c:pt>
                <c:pt idx="102">
                  <c:v>241</c:v>
                </c:pt>
                <c:pt idx="103">
                  <c:v>241</c:v>
                </c:pt>
                <c:pt idx="104">
                  <c:v>242</c:v>
                </c:pt>
                <c:pt idx="105">
                  <c:v>243</c:v>
                </c:pt>
                <c:pt idx="106">
                  <c:v>243</c:v>
                </c:pt>
                <c:pt idx="107">
                  <c:v>244</c:v>
                </c:pt>
                <c:pt idx="108">
                  <c:v>244</c:v>
                </c:pt>
                <c:pt idx="109">
                  <c:v>245</c:v>
                </c:pt>
                <c:pt idx="110">
                  <c:v>245</c:v>
                </c:pt>
                <c:pt idx="111">
                  <c:v>246</c:v>
                </c:pt>
                <c:pt idx="112">
                  <c:v>246</c:v>
                </c:pt>
                <c:pt idx="113">
                  <c:v>246</c:v>
                </c:pt>
                <c:pt idx="114">
                  <c:v>247</c:v>
                </c:pt>
                <c:pt idx="115">
                  <c:v>247</c:v>
                </c:pt>
                <c:pt idx="116">
                  <c:v>248</c:v>
                </c:pt>
                <c:pt idx="117">
                  <c:v>249</c:v>
                </c:pt>
                <c:pt idx="118">
                  <c:v>249</c:v>
                </c:pt>
                <c:pt idx="119">
                  <c:v>249</c:v>
                </c:pt>
                <c:pt idx="120">
                  <c:v>251</c:v>
                </c:pt>
                <c:pt idx="121">
                  <c:v>251</c:v>
                </c:pt>
                <c:pt idx="122">
                  <c:v>251</c:v>
                </c:pt>
                <c:pt idx="123">
                  <c:v>252</c:v>
                </c:pt>
                <c:pt idx="124">
                  <c:v>253</c:v>
                </c:pt>
                <c:pt idx="125">
                  <c:v>253</c:v>
                </c:pt>
                <c:pt idx="126">
                  <c:v>253</c:v>
                </c:pt>
                <c:pt idx="127">
                  <c:v>253</c:v>
                </c:pt>
                <c:pt idx="128">
                  <c:v>255</c:v>
                </c:pt>
                <c:pt idx="129">
                  <c:v>256</c:v>
                </c:pt>
                <c:pt idx="130">
                  <c:v>256</c:v>
                </c:pt>
                <c:pt idx="131">
                  <c:v>256</c:v>
                </c:pt>
                <c:pt idx="132">
                  <c:v>256</c:v>
                </c:pt>
                <c:pt idx="133">
                  <c:v>257</c:v>
                </c:pt>
                <c:pt idx="134">
                  <c:v>258</c:v>
                </c:pt>
                <c:pt idx="135">
                  <c:v>258</c:v>
                </c:pt>
                <c:pt idx="136">
                  <c:v>259</c:v>
                </c:pt>
                <c:pt idx="137">
                  <c:v>259</c:v>
                </c:pt>
                <c:pt idx="138">
                  <c:v>259</c:v>
                </c:pt>
                <c:pt idx="139">
                  <c:v>260</c:v>
                </c:pt>
                <c:pt idx="140">
                  <c:v>260</c:v>
                </c:pt>
                <c:pt idx="141">
                  <c:v>261</c:v>
                </c:pt>
                <c:pt idx="142">
                  <c:v>261</c:v>
                </c:pt>
                <c:pt idx="143">
                  <c:v>261</c:v>
                </c:pt>
                <c:pt idx="144">
                  <c:v>262</c:v>
                </c:pt>
                <c:pt idx="145">
                  <c:v>262</c:v>
                </c:pt>
                <c:pt idx="146">
                  <c:v>263</c:v>
                </c:pt>
                <c:pt idx="147">
                  <c:v>263</c:v>
                </c:pt>
                <c:pt idx="148">
                  <c:v>263</c:v>
                </c:pt>
                <c:pt idx="149">
                  <c:v>263</c:v>
                </c:pt>
                <c:pt idx="150">
                  <c:v>264</c:v>
                </c:pt>
                <c:pt idx="151">
                  <c:v>264</c:v>
                </c:pt>
                <c:pt idx="152">
                  <c:v>264</c:v>
                </c:pt>
                <c:pt idx="153">
                  <c:v>265</c:v>
                </c:pt>
                <c:pt idx="154">
                  <c:v>265</c:v>
                </c:pt>
                <c:pt idx="155">
                  <c:v>266</c:v>
                </c:pt>
                <c:pt idx="156">
                  <c:v>266</c:v>
                </c:pt>
                <c:pt idx="157">
                  <c:v>266</c:v>
                </c:pt>
                <c:pt idx="158">
                  <c:v>266</c:v>
                </c:pt>
                <c:pt idx="159">
                  <c:v>267</c:v>
                </c:pt>
                <c:pt idx="160">
                  <c:v>267</c:v>
                </c:pt>
                <c:pt idx="161">
                  <c:v>267</c:v>
                </c:pt>
                <c:pt idx="162">
                  <c:v>267</c:v>
                </c:pt>
                <c:pt idx="163">
                  <c:v>268</c:v>
                </c:pt>
                <c:pt idx="164">
                  <c:v>268</c:v>
                </c:pt>
                <c:pt idx="165">
                  <c:v>268</c:v>
                </c:pt>
                <c:pt idx="166">
                  <c:v>269</c:v>
                </c:pt>
                <c:pt idx="167">
                  <c:v>270</c:v>
                </c:pt>
                <c:pt idx="168">
                  <c:v>270</c:v>
                </c:pt>
                <c:pt idx="169">
                  <c:v>270</c:v>
                </c:pt>
                <c:pt idx="170">
                  <c:v>271</c:v>
                </c:pt>
                <c:pt idx="171">
                  <c:v>271</c:v>
                </c:pt>
                <c:pt idx="172">
                  <c:v>272</c:v>
                </c:pt>
                <c:pt idx="173">
                  <c:v>272</c:v>
                </c:pt>
                <c:pt idx="174">
                  <c:v>272</c:v>
                </c:pt>
                <c:pt idx="175">
                  <c:v>272</c:v>
                </c:pt>
                <c:pt idx="176">
                  <c:v>273</c:v>
                </c:pt>
                <c:pt idx="177">
                  <c:v>272</c:v>
                </c:pt>
                <c:pt idx="178">
                  <c:v>273</c:v>
                </c:pt>
                <c:pt idx="179">
                  <c:v>273</c:v>
                </c:pt>
                <c:pt idx="180">
                  <c:v>274</c:v>
                </c:pt>
                <c:pt idx="181">
                  <c:v>274</c:v>
                </c:pt>
                <c:pt idx="182">
                  <c:v>275</c:v>
                </c:pt>
                <c:pt idx="183">
                  <c:v>275</c:v>
                </c:pt>
                <c:pt idx="184">
                  <c:v>275</c:v>
                </c:pt>
                <c:pt idx="185">
                  <c:v>275</c:v>
                </c:pt>
                <c:pt idx="186">
                  <c:v>276</c:v>
                </c:pt>
                <c:pt idx="187">
                  <c:v>276</c:v>
                </c:pt>
                <c:pt idx="188">
                  <c:v>277</c:v>
                </c:pt>
                <c:pt idx="189">
                  <c:v>277</c:v>
                </c:pt>
                <c:pt idx="190">
                  <c:v>277</c:v>
                </c:pt>
                <c:pt idx="191">
                  <c:v>277</c:v>
                </c:pt>
                <c:pt idx="192">
                  <c:v>278</c:v>
                </c:pt>
                <c:pt idx="193">
                  <c:v>278</c:v>
                </c:pt>
                <c:pt idx="194">
                  <c:v>278</c:v>
                </c:pt>
                <c:pt idx="195">
                  <c:v>279</c:v>
                </c:pt>
                <c:pt idx="196">
                  <c:v>279</c:v>
                </c:pt>
                <c:pt idx="197">
                  <c:v>280</c:v>
                </c:pt>
                <c:pt idx="198">
                  <c:v>280</c:v>
                </c:pt>
                <c:pt idx="199">
                  <c:v>280</c:v>
                </c:pt>
                <c:pt idx="200">
                  <c:v>280</c:v>
                </c:pt>
                <c:pt idx="201">
                  <c:v>280</c:v>
                </c:pt>
                <c:pt idx="202">
                  <c:v>281</c:v>
                </c:pt>
                <c:pt idx="203">
                  <c:v>281</c:v>
                </c:pt>
                <c:pt idx="204">
                  <c:v>281</c:v>
                </c:pt>
                <c:pt idx="205">
                  <c:v>282</c:v>
                </c:pt>
                <c:pt idx="206">
                  <c:v>282</c:v>
                </c:pt>
                <c:pt idx="207">
                  <c:v>282</c:v>
                </c:pt>
                <c:pt idx="208">
                  <c:v>282</c:v>
                </c:pt>
                <c:pt idx="209">
                  <c:v>284</c:v>
                </c:pt>
                <c:pt idx="210">
                  <c:v>283</c:v>
                </c:pt>
                <c:pt idx="211">
                  <c:v>283</c:v>
                </c:pt>
                <c:pt idx="212">
                  <c:v>284</c:v>
                </c:pt>
                <c:pt idx="213">
                  <c:v>285</c:v>
                </c:pt>
                <c:pt idx="214">
                  <c:v>285</c:v>
                </c:pt>
                <c:pt idx="215">
                  <c:v>285</c:v>
                </c:pt>
                <c:pt idx="216">
                  <c:v>285</c:v>
                </c:pt>
                <c:pt idx="217">
                  <c:v>285</c:v>
                </c:pt>
                <c:pt idx="218">
                  <c:v>286</c:v>
                </c:pt>
                <c:pt idx="219">
                  <c:v>285</c:v>
                </c:pt>
                <c:pt idx="220">
                  <c:v>286</c:v>
                </c:pt>
                <c:pt idx="221">
                  <c:v>286</c:v>
                </c:pt>
                <c:pt idx="222">
                  <c:v>286</c:v>
                </c:pt>
                <c:pt idx="223">
                  <c:v>287</c:v>
                </c:pt>
                <c:pt idx="224">
                  <c:v>287</c:v>
                </c:pt>
                <c:pt idx="225">
                  <c:v>287</c:v>
                </c:pt>
                <c:pt idx="226">
                  <c:v>287</c:v>
                </c:pt>
                <c:pt idx="227">
                  <c:v>287</c:v>
                </c:pt>
                <c:pt idx="228">
                  <c:v>288</c:v>
                </c:pt>
                <c:pt idx="229">
                  <c:v>288</c:v>
                </c:pt>
                <c:pt idx="230">
                  <c:v>289</c:v>
                </c:pt>
                <c:pt idx="231">
                  <c:v>289</c:v>
                </c:pt>
                <c:pt idx="232">
                  <c:v>289</c:v>
                </c:pt>
                <c:pt idx="233">
                  <c:v>289</c:v>
                </c:pt>
                <c:pt idx="234">
                  <c:v>289</c:v>
                </c:pt>
                <c:pt idx="235">
                  <c:v>290</c:v>
                </c:pt>
                <c:pt idx="236">
                  <c:v>290</c:v>
                </c:pt>
                <c:pt idx="237">
                  <c:v>291</c:v>
                </c:pt>
                <c:pt idx="238">
                  <c:v>291</c:v>
                </c:pt>
                <c:pt idx="239">
                  <c:v>291</c:v>
                </c:pt>
                <c:pt idx="240">
                  <c:v>292</c:v>
                </c:pt>
                <c:pt idx="241">
                  <c:v>292</c:v>
                </c:pt>
                <c:pt idx="242">
                  <c:v>292</c:v>
                </c:pt>
                <c:pt idx="243">
                  <c:v>292</c:v>
                </c:pt>
                <c:pt idx="244">
                  <c:v>293</c:v>
                </c:pt>
                <c:pt idx="245">
                  <c:v>293</c:v>
                </c:pt>
                <c:pt idx="246">
                  <c:v>293</c:v>
                </c:pt>
                <c:pt idx="247">
                  <c:v>294</c:v>
                </c:pt>
                <c:pt idx="248">
                  <c:v>294</c:v>
                </c:pt>
                <c:pt idx="249">
                  <c:v>294</c:v>
                </c:pt>
                <c:pt idx="250">
                  <c:v>294</c:v>
                </c:pt>
                <c:pt idx="251">
                  <c:v>295</c:v>
                </c:pt>
                <c:pt idx="252">
                  <c:v>295</c:v>
                </c:pt>
                <c:pt idx="253">
                  <c:v>295</c:v>
                </c:pt>
                <c:pt idx="254">
                  <c:v>295</c:v>
                </c:pt>
                <c:pt idx="255">
                  <c:v>296</c:v>
                </c:pt>
                <c:pt idx="256">
                  <c:v>295</c:v>
                </c:pt>
                <c:pt idx="257">
                  <c:v>296</c:v>
                </c:pt>
                <c:pt idx="258">
                  <c:v>296</c:v>
                </c:pt>
                <c:pt idx="259">
                  <c:v>296</c:v>
                </c:pt>
                <c:pt idx="260">
                  <c:v>296</c:v>
                </c:pt>
                <c:pt idx="261">
                  <c:v>296</c:v>
                </c:pt>
                <c:pt idx="262">
                  <c:v>296</c:v>
                </c:pt>
                <c:pt idx="263">
                  <c:v>296</c:v>
                </c:pt>
                <c:pt idx="264">
                  <c:v>297</c:v>
                </c:pt>
                <c:pt idx="265">
                  <c:v>298</c:v>
                </c:pt>
                <c:pt idx="266">
                  <c:v>298</c:v>
                </c:pt>
                <c:pt idx="267">
                  <c:v>298</c:v>
                </c:pt>
                <c:pt idx="268">
                  <c:v>298</c:v>
                </c:pt>
                <c:pt idx="269">
                  <c:v>298</c:v>
                </c:pt>
                <c:pt idx="270">
                  <c:v>298</c:v>
                </c:pt>
                <c:pt idx="271">
                  <c:v>298</c:v>
                </c:pt>
                <c:pt idx="272">
                  <c:v>299</c:v>
                </c:pt>
                <c:pt idx="273">
                  <c:v>299</c:v>
                </c:pt>
                <c:pt idx="274">
                  <c:v>300</c:v>
                </c:pt>
                <c:pt idx="275">
                  <c:v>300</c:v>
                </c:pt>
                <c:pt idx="276">
                  <c:v>300</c:v>
                </c:pt>
                <c:pt idx="277">
                  <c:v>300</c:v>
                </c:pt>
                <c:pt idx="278">
                  <c:v>301</c:v>
                </c:pt>
                <c:pt idx="279">
                  <c:v>301</c:v>
                </c:pt>
                <c:pt idx="280">
                  <c:v>301</c:v>
                </c:pt>
                <c:pt idx="281">
                  <c:v>301</c:v>
                </c:pt>
                <c:pt idx="282">
                  <c:v>301</c:v>
                </c:pt>
                <c:pt idx="283">
                  <c:v>301</c:v>
                </c:pt>
                <c:pt idx="284">
                  <c:v>302</c:v>
                </c:pt>
                <c:pt idx="285">
                  <c:v>302</c:v>
                </c:pt>
                <c:pt idx="286">
                  <c:v>302</c:v>
                </c:pt>
                <c:pt idx="287">
                  <c:v>302</c:v>
                </c:pt>
                <c:pt idx="288">
                  <c:v>302</c:v>
                </c:pt>
                <c:pt idx="289">
                  <c:v>303</c:v>
                </c:pt>
                <c:pt idx="290">
                  <c:v>303</c:v>
                </c:pt>
                <c:pt idx="291">
                  <c:v>303</c:v>
                </c:pt>
                <c:pt idx="292">
                  <c:v>304</c:v>
                </c:pt>
                <c:pt idx="293">
                  <c:v>304</c:v>
                </c:pt>
                <c:pt idx="294">
                  <c:v>304</c:v>
                </c:pt>
                <c:pt idx="295">
                  <c:v>304</c:v>
                </c:pt>
                <c:pt idx="296">
                  <c:v>305</c:v>
                </c:pt>
                <c:pt idx="297">
                  <c:v>305</c:v>
                </c:pt>
                <c:pt idx="298">
                  <c:v>305</c:v>
                </c:pt>
                <c:pt idx="299">
                  <c:v>305</c:v>
                </c:pt>
                <c:pt idx="300">
                  <c:v>305</c:v>
                </c:pt>
                <c:pt idx="301">
                  <c:v>306</c:v>
                </c:pt>
                <c:pt idx="302">
                  <c:v>305</c:v>
                </c:pt>
                <c:pt idx="303">
                  <c:v>306</c:v>
                </c:pt>
                <c:pt idx="304">
                  <c:v>306</c:v>
                </c:pt>
                <c:pt idx="305">
                  <c:v>306</c:v>
                </c:pt>
                <c:pt idx="306">
                  <c:v>306</c:v>
                </c:pt>
                <c:pt idx="307">
                  <c:v>307</c:v>
                </c:pt>
                <c:pt idx="308">
                  <c:v>307</c:v>
                </c:pt>
                <c:pt idx="309">
                  <c:v>307</c:v>
                </c:pt>
                <c:pt idx="310">
                  <c:v>308</c:v>
                </c:pt>
                <c:pt idx="311">
                  <c:v>308</c:v>
                </c:pt>
                <c:pt idx="312">
                  <c:v>308</c:v>
                </c:pt>
                <c:pt idx="313">
                  <c:v>308</c:v>
                </c:pt>
                <c:pt idx="314">
                  <c:v>308</c:v>
                </c:pt>
                <c:pt idx="315">
                  <c:v>309</c:v>
                </c:pt>
                <c:pt idx="316">
                  <c:v>309</c:v>
                </c:pt>
                <c:pt idx="317">
                  <c:v>309</c:v>
                </c:pt>
                <c:pt idx="318">
                  <c:v>309</c:v>
                </c:pt>
                <c:pt idx="319">
                  <c:v>310</c:v>
                </c:pt>
                <c:pt idx="320">
                  <c:v>309</c:v>
                </c:pt>
                <c:pt idx="321">
                  <c:v>310</c:v>
                </c:pt>
                <c:pt idx="322">
                  <c:v>310</c:v>
                </c:pt>
                <c:pt idx="323">
                  <c:v>310</c:v>
                </c:pt>
                <c:pt idx="324">
                  <c:v>310</c:v>
                </c:pt>
                <c:pt idx="325">
                  <c:v>311</c:v>
                </c:pt>
                <c:pt idx="326">
                  <c:v>311</c:v>
                </c:pt>
                <c:pt idx="327">
                  <c:v>311</c:v>
                </c:pt>
                <c:pt idx="328">
                  <c:v>311</c:v>
                </c:pt>
                <c:pt idx="329">
                  <c:v>311</c:v>
                </c:pt>
                <c:pt idx="330">
                  <c:v>311</c:v>
                </c:pt>
                <c:pt idx="331">
                  <c:v>311</c:v>
                </c:pt>
                <c:pt idx="332">
                  <c:v>311</c:v>
                </c:pt>
                <c:pt idx="333">
                  <c:v>311</c:v>
                </c:pt>
                <c:pt idx="334">
                  <c:v>312</c:v>
                </c:pt>
                <c:pt idx="335">
                  <c:v>312</c:v>
                </c:pt>
                <c:pt idx="336">
                  <c:v>312</c:v>
                </c:pt>
                <c:pt idx="337">
                  <c:v>313</c:v>
                </c:pt>
                <c:pt idx="338">
                  <c:v>313</c:v>
                </c:pt>
                <c:pt idx="339">
                  <c:v>313</c:v>
                </c:pt>
                <c:pt idx="340">
                  <c:v>313</c:v>
                </c:pt>
                <c:pt idx="341">
                  <c:v>313</c:v>
                </c:pt>
                <c:pt idx="342">
                  <c:v>313</c:v>
                </c:pt>
                <c:pt idx="343">
                  <c:v>313</c:v>
                </c:pt>
                <c:pt idx="344">
                  <c:v>314</c:v>
                </c:pt>
                <c:pt idx="345">
                  <c:v>314</c:v>
                </c:pt>
                <c:pt idx="346">
                  <c:v>314</c:v>
                </c:pt>
                <c:pt idx="347">
                  <c:v>314</c:v>
                </c:pt>
                <c:pt idx="348">
                  <c:v>314</c:v>
                </c:pt>
                <c:pt idx="349">
                  <c:v>315</c:v>
                </c:pt>
                <c:pt idx="350">
                  <c:v>315</c:v>
                </c:pt>
                <c:pt idx="351">
                  <c:v>315</c:v>
                </c:pt>
                <c:pt idx="352">
                  <c:v>315</c:v>
                </c:pt>
                <c:pt idx="353">
                  <c:v>315</c:v>
                </c:pt>
                <c:pt idx="354">
                  <c:v>315</c:v>
                </c:pt>
                <c:pt idx="355">
                  <c:v>315</c:v>
                </c:pt>
                <c:pt idx="356">
                  <c:v>316</c:v>
                </c:pt>
                <c:pt idx="357">
                  <c:v>316</c:v>
                </c:pt>
                <c:pt idx="358">
                  <c:v>316</c:v>
                </c:pt>
                <c:pt idx="359">
                  <c:v>316</c:v>
                </c:pt>
                <c:pt idx="360">
                  <c:v>316</c:v>
                </c:pt>
                <c:pt idx="361">
                  <c:v>316</c:v>
                </c:pt>
                <c:pt idx="362">
                  <c:v>317</c:v>
                </c:pt>
                <c:pt idx="363">
                  <c:v>317</c:v>
                </c:pt>
                <c:pt idx="364">
                  <c:v>317</c:v>
                </c:pt>
                <c:pt idx="365">
                  <c:v>318</c:v>
                </c:pt>
                <c:pt idx="366">
                  <c:v>318</c:v>
                </c:pt>
                <c:pt idx="367">
                  <c:v>318</c:v>
                </c:pt>
                <c:pt idx="368">
                  <c:v>318</c:v>
                </c:pt>
                <c:pt idx="369">
                  <c:v>318</c:v>
                </c:pt>
                <c:pt idx="370">
                  <c:v>319</c:v>
                </c:pt>
                <c:pt idx="371">
                  <c:v>319</c:v>
                </c:pt>
                <c:pt idx="372">
                  <c:v>318</c:v>
                </c:pt>
                <c:pt idx="373">
                  <c:v>318</c:v>
                </c:pt>
                <c:pt idx="374">
                  <c:v>319</c:v>
                </c:pt>
                <c:pt idx="375">
                  <c:v>319</c:v>
                </c:pt>
                <c:pt idx="376">
                  <c:v>319</c:v>
                </c:pt>
                <c:pt idx="377">
                  <c:v>320</c:v>
                </c:pt>
                <c:pt idx="378">
                  <c:v>320</c:v>
                </c:pt>
                <c:pt idx="379">
                  <c:v>320</c:v>
                </c:pt>
                <c:pt idx="380">
                  <c:v>320</c:v>
                </c:pt>
                <c:pt idx="381">
                  <c:v>320</c:v>
                </c:pt>
                <c:pt idx="382">
                  <c:v>320</c:v>
                </c:pt>
                <c:pt idx="383">
                  <c:v>321</c:v>
                </c:pt>
                <c:pt idx="384">
                  <c:v>321</c:v>
                </c:pt>
                <c:pt idx="385">
                  <c:v>321</c:v>
                </c:pt>
                <c:pt idx="386">
                  <c:v>321</c:v>
                </c:pt>
                <c:pt idx="387">
                  <c:v>321</c:v>
                </c:pt>
                <c:pt idx="388">
                  <c:v>322</c:v>
                </c:pt>
                <c:pt idx="389">
                  <c:v>322</c:v>
                </c:pt>
                <c:pt idx="390">
                  <c:v>322</c:v>
                </c:pt>
                <c:pt idx="391">
                  <c:v>322</c:v>
                </c:pt>
                <c:pt idx="392">
                  <c:v>322</c:v>
                </c:pt>
                <c:pt idx="393">
                  <c:v>322</c:v>
                </c:pt>
                <c:pt idx="394">
                  <c:v>323</c:v>
                </c:pt>
                <c:pt idx="395">
                  <c:v>323</c:v>
                </c:pt>
                <c:pt idx="396">
                  <c:v>323</c:v>
                </c:pt>
                <c:pt idx="397">
                  <c:v>323</c:v>
                </c:pt>
                <c:pt idx="398">
                  <c:v>323</c:v>
                </c:pt>
                <c:pt idx="399">
                  <c:v>323</c:v>
                </c:pt>
                <c:pt idx="400">
                  <c:v>323</c:v>
                </c:pt>
                <c:pt idx="401">
                  <c:v>324</c:v>
                </c:pt>
                <c:pt idx="402">
                  <c:v>324</c:v>
                </c:pt>
                <c:pt idx="403">
                  <c:v>324</c:v>
                </c:pt>
                <c:pt idx="404">
                  <c:v>324</c:v>
                </c:pt>
                <c:pt idx="405">
                  <c:v>324</c:v>
                </c:pt>
                <c:pt idx="406">
                  <c:v>324</c:v>
                </c:pt>
                <c:pt idx="407">
                  <c:v>324</c:v>
                </c:pt>
                <c:pt idx="408">
                  <c:v>324</c:v>
                </c:pt>
                <c:pt idx="409">
                  <c:v>325</c:v>
                </c:pt>
                <c:pt idx="410">
                  <c:v>325</c:v>
                </c:pt>
                <c:pt idx="411">
                  <c:v>325</c:v>
                </c:pt>
                <c:pt idx="412">
                  <c:v>325</c:v>
                </c:pt>
                <c:pt idx="413">
                  <c:v>325</c:v>
                </c:pt>
                <c:pt idx="414">
                  <c:v>325</c:v>
                </c:pt>
                <c:pt idx="415">
                  <c:v>326</c:v>
                </c:pt>
                <c:pt idx="416">
                  <c:v>326</c:v>
                </c:pt>
                <c:pt idx="417">
                  <c:v>326</c:v>
                </c:pt>
                <c:pt idx="418">
                  <c:v>326</c:v>
                </c:pt>
                <c:pt idx="419">
                  <c:v>326</c:v>
                </c:pt>
                <c:pt idx="420">
                  <c:v>326</c:v>
                </c:pt>
                <c:pt idx="421">
                  <c:v>326</c:v>
                </c:pt>
                <c:pt idx="422">
                  <c:v>327</c:v>
                </c:pt>
                <c:pt idx="423">
                  <c:v>327</c:v>
                </c:pt>
                <c:pt idx="424">
                  <c:v>327</c:v>
                </c:pt>
                <c:pt idx="425">
                  <c:v>327</c:v>
                </c:pt>
                <c:pt idx="426">
                  <c:v>327</c:v>
                </c:pt>
                <c:pt idx="427">
                  <c:v>328</c:v>
                </c:pt>
                <c:pt idx="428">
                  <c:v>328</c:v>
                </c:pt>
                <c:pt idx="429">
                  <c:v>328</c:v>
                </c:pt>
                <c:pt idx="430">
                  <c:v>329</c:v>
                </c:pt>
                <c:pt idx="431">
                  <c:v>329</c:v>
                </c:pt>
                <c:pt idx="432">
                  <c:v>329</c:v>
                </c:pt>
                <c:pt idx="433">
                  <c:v>329</c:v>
                </c:pt>
                <c:pt idx="434">
                  <c:v>329</c:v>
                </c:pt>
                <c:pt idx="435">
                  <c:v>329</c:v>
                </c:pt>
                <c:pt idx="436">
                  <c:v>329</c:v>
                </c:pt>
                <c:pt idx="437">
                  <c:v>329</c:v>
                </c:pt>
                <c:pt idx="438">
                  <c:v>329</c:v>
                </c:pt>
                <c:pt idx="439">
                  <c:v>330</c:v>
                </c:pt>
                <c:pt idx="440">
                  <c:v>330</c:v>
                </c:pt>
                <c:pt idx="441">
                  <c:v>330</c:v>
                </c:pt>
                <c:pt idx="442">
                  <c:v>330</c:v>
                </c:pt>
                <c:pt idx="443">
                  <c:v>330</c:v>
                </c:pt>
                <c:pt idx="444">
                  <c:v>330</c:v>
                </c:pt>
                <c:pt idx="445">
                  <c:v>331</c:v>
                </c:pt>
                <c:pt idx="446">
                  <c:v>330</c:v>
                </c:pt>
                <c:pt idx="447">
                  <c:v>331</c:v>
                </c:pt>
                <c:pt idx="448">
                  <c:v>331</c:v>
                </c:pt>
                <c:pt idx="449">
                  <c:v>332</c:v>
                </c:pt>
                <c:pt idx="450">
                  <c:v>331</c:v>
                </c:pt>
                <c:pt idx="451">
                  <c:v>331</c:v>
                </c:pt>
                <c:pt idx="452">
                  <c:v>331</c:v>
                </c:pt>
                <c:pt idx="453">
                  <c:v>332</c:v>
                </c:pt>
                <c:pt idx="454">
                  <c:v>332</c:v>
                </c:pt>
                <c:pt idx="455">
                  <c:v>332</c:v>
                </c:pt>
                <c:pt idx="456">
                  <c:v>332</c:v>
                </c:pt>
                <c:pt idx="457">
                  <c:v>332</c:v>
                </c:pt>
                <c:pt idx="458">
                  <c:v>333</c:v>
                </c:pt>
                <c:pt idx="459">
                  <c:v>333</c:v>
                </c:pt>
                <c:pt idx="460">
                  <c:v>333</c:v>
                </c:pt>
                <c:pt idx="461">
                  <c:v>333</c:v>
                </c:pt>
                <c:pt idx="462">
                  <c:v>333</c:v>
                </c:pt>
                <c:pt idx="463">
                  <c:v>333</c:v>
                </c:pt>
                <c:pt idx="464">
                  <c:v>334</c:v>
                </c:pt>
                <c:pt idx="465">
                  <c:v>333</c:v>
                </c:pt>
                <c:pt idx="466">
                  <c:v>334</c:v>
                </c:pt>
                <c:pt idx="467">
                  <c:v>334</c:v>
                </c:pt>
                <c:pt idx="468">
                  <c:v>334</c:v>
                </c:pt>
                <c:pt idx="469">
                  <c:v>334</c:v>
                </c:pt>
                <c:pt idx="470">
                  <c:v>334</c:v>
                </c:pt>
                <c:pt idx="471">
                  <c:v>334</c:v>
                </c:pt>
                <c:pt idx="472">
                  <c:v>334</c:v>
                </c:pt>
                <c:pt idx="473">
                  <c:v>335</c:v>
                </c:pt>
                <c:pt idx="474">
                  <c:v>335</c:v>
                </c:pt>
                <c:pt idx="475">
                  <c:v>335</c:v>
                </c:pt>
                <c:pt idx="476">
                  <c:v>335</c:v>
                </c:pt>
                <c:pt idx="477">
                  <c:v>335</c:v>
                </c:pt>
                <c:pt idx="478">
                  <c:v>336</c:v>
                </c:pt>
                <c:pt idx="479">
                  <c:v>336</c:v>
                </c:pt>
                <c:pt idx="480">
                  <c:v>336</c:v>
                </c:pt>
                <c:pt idx="481">
                  <c:v>336</c:v>
                </c:pt>
                <c:pt idx="482">
                  <c:v>336</c:v>
                </c:pt>
                <c:pt idx="483">
                  <c:v>337</c:v>
                </c:pt>
                <c:pt idx="484">
                  <c:v>336</c:v>
                </c:pt>
                <c:pt idx="485">
                  <c:v>337</c:v>
                </c:pt>
                <c:pt idx="486">
                  <c:v>337</c:v>
                </c:pt>
                <c:pt idx="487">
                  <c:v>337</c:v>
                </c:pt>
                <c:pt idx="488">
                  <c:v>337</c:v>
                </c:pt>
                <c:pt idx="489">
                  <c:v>337</c:v>
                </c:pt>
                <c:pt idx="490">
                  <c:v>337</c:v>
                </c:pt>
                <c:pt idx="491">
                  <c:v>337</c:v>
                </c:pt>
                <c:pt idx="492">
                  <c:v>337</c:v>
                </c:pt>
                <c:pt idx="493">
                  <c:v>337</c:v>
                </c:pt>
                <c:pt idx="494">
                  <c:v>337</c:v>
                </c:pt>
                <c:pt idx="495">
                  <c:v>337</c:v>
                </c:pt>
                <c:pt idx="496">
                  <c:v>337</c:v>
                </c:pt>
                <c:pt idx="497">
                  <c:v>337</c:v>
                </c:pt>
                <c:pt idx="498">
                  <c:v>338</c:v>
                </c:pt>
                <c:pt idx="499">
                  <c:v>338</c:v>
                </c:pt>
                <c:pt idx="500">
                  <c:v>339</c:v>
                </c:pt>
                <c:pt idx="501">
                  <c:v>338</c:v>
                </c:pt>
                <c:pt idx="502">
                  <c:v>338</c:v>
                </c:pt>
                <c:pt idx="503">
                  <c:v>339</c:v>
                </c:pt>
                <c:pt idx="504">
                  <c:v>339</c:v>
                </c:pt>
                <c:pt idx="505">
                  <c:v>339</c:v>
                </c:pt>
                <c:pt idx="506">
                  <c:v>339</c:v>
                </c:pt>
                <c:pt idx="507">
                  <c:v>339</c:v>
                </c:pt>
                <c:pt idx="508">
                  <c:v>339</c:v>
                </c:pt>
                <c:pt idx="509">
                  <c:v>340</c:v>
                </c:pt>
                <c:pt idx="510">
                  <c:v>340</c:v>
                </c:pt>
                <c:pt idx="511">
                  <c:v>340</c:v>
                </c:pt>
                <c:pt idx="512">
                  <c:v>340</c:v>
                </c:pt>
                <c:pt idx="513">
                  <c:v>340</c:v>
                </c:pt>
                <c:pt idx="514">
                  <c:v>341</c:v>
                </c:pt>
                <c:pt idx="515">
                  <c:v>341</c:v>
                </c:pt>
                <c:pt idx="516">
                  <c:v>340</c:v>
                </c:pt>
                <c:pt idx="517">
                  <c:v>341</c:v>
                </c:pt>
                <c:pt idx="518">
                  <c:v>341</c:v>
                </c:pt>
                <c:pt idx="519">
                  <c:v>341</c:v>
                </c:pt>
                <c:pt idx="520">
                  <c:v>341</c:v>
                </c:pt>
                <c:pt idx="521">
                  <c:v>342</c:v>
                </c:pt>
                <c:pt idx="522">
                  <c:v>342</c:v>
                </c:pt>
                <c:pt idx="523">
                  <c:v>342</c:v>
                </c:pt>
                <c:pt idx="524">
                  <c:v>342</c:v>
                </c:pt>
                <c:pt idx="525">
                  <c:v>342</c:v>
                </c:pt>
                <c:pt idx="526">
                  <c:v>342</c:v>
                </c:pt>
                <c:pt idx="527">
                  <c:v>342</c:v>
                </c:pt>
                <c:pt idx="528">
                  <c:v>342</c:v>
                </c:pt>
                <c:pt idx="529">
                  <c:v>343</c:v>
                </c:pt>
                <c:pt idx="530">
                  <c:v>343</c:v>
                </c:pt>
                <c:pt idx="531">
                  <c:v>343</c:v>
                </c:pt>
                <c:pt idx="532">
                  <c:v>343</c:v>
                </c:pt>
                <c:pt idx="533">
                  <c:v>343</c:v>
                </c:pt>
                <c:pt idx="534">
                  <c:v>344</c:v>
                </c:pt>
                <c:pt idx="535">
                  <c:v>343</c:v>
                </c:pt>
                <c:pt idx="536">
                  <c:v>344</c:v>
                </c:pt>
                <c:pt idx="537">
                  <c:v>344</c:v>
                </c:pt>
                <c:pt idx="538">
                  <c:v>344</c:v>
                </c:pt>
                <c:pt idx="539">
                  <c:v>344</c:v>
                </c:pt>
                <c:pt idx="540">
                  <c:v>345</c:v>
                </c:pt>
                <c:pt idx="541">
                  <c:v>345</c:v>
                </c:pt>
                <c:pt idx="542">
                  <c:v>345</c:v>
                </c:pt>
                <c:pt idx="543">
                  <c:v>345</c:v>
                </c:pt>
                <c:pt idx="544">
                  <c:v>345</c:v>
                </c:pt>
                <c:pt idx="545">
                  <c:v>346</c:v>
                </c:pt>
                <c:pt idx="546">
                  <c:v>346</c:v>
                </c:pt>
                <c:pt idx="547">
                  <c:v>346</c:v>
                </c:pt>
                <c:pt idx="548">
                  <c:v>346</c:v>
                </c:pt>
                <c:pt idx="549">
                  <c:v>346</c:v>
                </c:pt>
                <c:pt idx="550">
                  <c:v>346</c:v>
                </c:pt>
                <c:pt idx="551">
                  <c:v>346</c:v>
                </c:pt>
                <c:pt idx="552">
                  <c:v>346</c:v>
                </c:pt>
                <c:pt idx="553">
                  <c:v>347</c:v>
                </c:pt>
                <c:pt idx="554">
                  <c:v>347</c:v>
                </c:pt>
                <c:pt idx="555">
                  <c:v>347</c:v>
                </c:pt>
                <c:pt idx="556">
                  <c:v>348</c:v>
                </c:pt>
                <c:pt idx="557">
                  <c:v>347</c:v>
                </c:pt>
                <c:pt idx="558">
                  <c:v>348</c:v>
                </c:pt>
                <c:pt idx="559">
                  <c:v>348</c:v>
                </c:pt>
                <c:pt idx="560">
                  <c:v>348</c:v>
                </c:pt>
                <c:pt idx="561">
                  <c:v>348</c:v>
                </c:pt>
                <c:pt idx="562">
                  <c:v>348</c:v>
                </c:pt>
                <c:pt idx="563">
                  <c:v>349</c:v>
                </c:pt>
                <c:pt idx="564">
                  <c:v>349</c:v>
                </c:pt>
                <c:pt idx="565">
                  <c:v>349</c:v>
                </c:pt>
                <c:pt idx="566">
                  <c:v>350</c:v>
                </c:pt>
                <c:pt idx="567">
                  <c:v>350</c:v>
                </c:pt>
                <c:pt idx="568">
                  <c:v>350</c:v>
                </c:pt>
                <c:pt idx="569">
                  <c:v>350</c:v>
                </c:pt>
                <c:pt idx="570">
                  <c:v>350</c:v>
                </c:pt>
                <c:pt idx="571">
                  <c:v>350</c:v>
                </c:pt>
                <c:pt idx="572">
                  <c:v>351</c:v>
                </c:pt>
                <c:pt idx="573">
                  <c:v>351</c:v>
                </c:pt>
                <c:pt idx="574">
                  <c:v>351</c:v>
                </c:pt>
                <c:pt idx="575">
                  <c:v>351</c:v>
                </c:pt>
                <c:pt idx="576">
                  <c:v>351</c:v>
                </c:pt>
                <c:pt idx="577">
                  <c:v>351</c:v>
                </c:pt>
                <c:pt idx="578">
                  <c:v>351</c:v>
                </c:pt>
                <c:pt idx="579">
                  <c:v>351</c:v>
                </c:pt>
                <c:pt idx="580">
                  <c:v>351</c:v>
                </c:pt>
                <c:pt idx="581">
                  <c:v>351</c:v>
                </c:pt>
                <c:pt idx="582">
                  <c:v>352</c:v>
                </c:pt>
                <c:pt idx="583">
                  <c:v>352</c:v>
                </c:pt>
                <c:pt idx="584">
                  <c:v>352</c:v>
                </c:pt>
                <c:pt idx="585">
                  <c:v>352</c:v>
                </c:pt>
                <c:pt idx="586">
                  <c:v>353</c:v>
                </c:pt>
                <c:pt idx="587">
                  <c:v>353</c:v>
                </c:pt>
                <c:pt idx="588">
                  <c:v>354</c:v>
                </c:pt>
                <c:pt idx="589">
                  <c:v>354</c:v>
                </c:pt>
                <c:pt idx="590">
                  <c:v>354</c:v>
                </c:pt>
                <c:pt idx="591">
                  <c:v>354</c:v>
                </c:pt>
                <c:pt idx="592">
                  <c:v>354</c:v>
                </c:pt>
                <c:pt idx="593">
                  <c:v>354</c:v>
                </c:pt>
                <c:pt idx="594">
                  <c:v>354</c:v>
                </c:pt>
                <c:pt idx="595">
                  <c:v>354</c:v>
                </c:pt>
                <c:pt idx="596">
                  <c:v>354</c:v>
                </c:pt>
                <c:pt idx="597">
                  <c:v>355</c:v>
                </c:pt>
                <c:pt idx="598">
                  <c:v>355</c:v>
                </c:pt>
                <c:pt idx="599">
                  <c:v>355</c:v>
                </c:pt>
                <c:pt idx="600">
                  <c:v>355</c:v>
                </c:pt>
                <c:pt idx="601">
                  <c:v>356</c:v>
                </c:pt>
                <c:pt idx="602">
                  <c:v>356</c:v>
                </c:pt>
                <c:pt idx="603">
                  <c:v>356</c:v>
                </c:pt>
                <c:pt idx="604">
                  <c:v>356</c:v>
                </c:pt>
                <c:pt idx="605">
                  <c:v>356</c:v>
                </c:pt>
                <c:pt idx="606">
                  <c:v>356</c:v>
                </c:pt>
                <c:pt idx="607">
                  <c:v>357</c:v>
                </c:pt>
                <c:pt idx="608">
                  <c:v>357</c:v>
                </c:pt>
                <c:pt idx="609">
                  <c:v>357</c:v>
                </c:pt>
                <c:pt idx="610">
                  <c:v>358</c:v>
                </c:pt>
                <c:pt idx="611">
                  <c:v>358</c:v>
                </c:pt>
                <c:pt idx="612">
                  <c:v>358</c:v>
                </c:pt>
                <c:pt idx="613">
                  <c:v>358</c:v>
                </c:pt>
                <c:pt idx="614">
                  <c:v>359</c:v>
                </c:pt>
                <c:pt idx="615">
                  <c:v>358</c:v>
                </c:pt>
                <c:pt idx="616">
                  <c:v>359</c:v>
                </c:pt>
                <c:pt idx="617">
                  <c:v>359</c:v>
                </c:pt>
                <c:pt idx="618">
                  <c:v>359</c:v>
                </c:pt>
                <c:pt idx="619">
                  <c:v>359</c:v>
                </c:pt>
                <c:pt idx="620">
                  <c:v>359</c:v>
                </c:pt>
                <c:pt idx="621">
                  <c:v>359</c:v>
                </c:pt>
                <c:pt idx="622">
                  <c:v>359</c:v>
                </c:pt>
                <c:pt idx="623">
                  <c:v>360</c:v>
                </c:pt>
                <c:pt idx="624">
                  <c:v>361</c:v>
                </c:pt>
                <c:pt idx="625">
                  <c:v>361</c:v>
                </c:pt>
                <c:pt idx="626">
                  <c:v>361</c:v>
                </c:pt>
                <c:pt idx="627">
                  <c:v>361</c:v>
                </c:pt>
                <c:pt idx="628">
                  <c:v>362</c:v>
                </c:pt>
                <c:pt idx="629">
                  <c:v>362</c:v>
                </c:pt>
                <c:pt idx="630">
                  <c:v>362</c:v>
                </c:pt>
                <c:pt idx="631">
                  <c:v>362</c:v>
                </c:pt>
                <c:pt idx="632">
                  <c:v>362</c:v>
                </c:pt>
                <c:pt idx="633">
                  <c:v>363</c:v>
                </c:pt>
                <c:pt idx="634">
                  <c:v>363</c:v>
                </c:pt>
                <c:pt idx="635">
                  <c:v>363</c:v>
                </c:pt>
                <c:pt idx="636">
                  <c:v>363</c:v>
                </c:pt>
                <c:pt idx="637">
                  <c:v>363</c:v>
                </c:pt>
                <c:pt idx="638">
                  <c:v>363</c:v>
                </c:pt>
                <c:pt idx="639">
                  <c:v>363</c:v>
                </c:pt>
                <c:pt idx="640">
                  <c:v>363</c:v>
                </c:pt>
                <c:pt idx="641">
                  <c:v>364</c:v>
                </c:pt>
                <c:pt idx="642">
                  <c:v>364</c:v>
                </c:pt>
                <c:pt idx="643">
                  <c:v>364</c:v>
                </c:pt>
                <c:pt idx="644">
                  <c:v>364</c:v>
                </c:pt>
                <c:pt idx="645">
                  <c:v>365</c:v>
                </c:pt>
                <c:pt idx="646">
                  <c:v>365</c:v>
                </c:pt>
                <c:pt idx="647">
                  <c:v>365</c:v>
                </c:pt>
                <c:pt idx="648">
                  <c:v>365</c:v>
                </c:pt>
                <c:pt idx="649">
                  <c:v>366</c:v>
                </c:pt>
                <c:pt idx="650">
                  <c:v>365</c:v>
                </c:pt>
                <c:pt idx="651">
                  <c:v>366</c:v>
                </c:pt>
                <c:pt idx="652">
                  <c:v>366</c:v>
                </c:pt>
                <c:pt idx="653">
                  <c:v>367</c:v>
                </c:pt>
                <c:pt idx="654">
                  <c:v>367</c:v>
                </c:pt>
                <c:pt idx="655">
                  <c:v>367</c:v>
                </c:pt>
                <c:pt idx="656">
                  <c:v>367</c:v>
                </c:pt>
                <c:pt idx="657">
                  <c:v>367</c:v>
                </c:pt>
                <c:pt idx="658">
                  <c:v>367</c:v>
                </c:pt>
                <c:pt idx="659">
                  <c:v>367</c:v>
                </c:pt>
                <c:pt idx="660">
                  <c:v>367</c:v>
                </c:pt>
                <c:pt idx="661">
                  <c:v>368</c:v>
                </c:pt>
                <c:pt idx="662">
                  <c:v>368</c:v>
                </c:pt>
                <c:pt idx="663">
                  <c:v>368</c:v>
                </c:pt>
                <c:pt idx="664">
                  <c:v>368</c:v>
                </c:pt>
                <c:pt idx="665">
                  <c:v>369</c:v>
                </c:pt>
                <c:pt idx="666">
                  <c:v>369</c:v>
                </c:pt>
                <c:pt idx="667">
                  <c:v>369</c:v>
                </c:pt>
                <c:pt idx="668">
                  <c:v>369</c:v>
                </c:pt>
                <c:pt idx="669">
                  <c:v>369</c:v>
                </c:pt>
                <c:pt idx="670">
                  <c:v>369</c:v>
                </c:pt>
                <c:pt idx="671">
                  <c:v>370</c:v>
                </c:pt>
                <c:pt idx="672">
                  <c:v>370</c:v>
                </c:pt>
                <c:pt idx="673">
                  <c:v>370</c:v>
                </c:pt>
                <c:pt idx="674">
                  <c:v>370</c:v>
                </c:pt>
                <c:pt idx="675">
                  <c:v>371</c:v>
                </c:pt>
                <c:pt idx="676">
                  <c:v>371</c:v>
                </c:pt>
                <c:pt idx="677">
                  <c:v>371</c:v>
                </c:pt>
                <c:pt idx="678">
                  <c:v>371</c:v>
                </c:pt>
                <c:pt idx="679">
                  <c:v>371</c:v>
                </c:pt>
                <c:pt idx="680">
                  <c:v>371</c:v>
                </c:pt>
                <c:pt idx="681">
                  <c:v>371</c:v>
                </c:pt>
                <c:pt idx="682">
                  <c:v>372</c:v>
                </c:pt>
                <c:pt idx="683">
                  <c:v>372</c:v>
                </c:pt>
                <c:pt idx="684">
                  <c:v>372</c:v>
                </c:pt>
                <c:pt idx="685">
                  <c:v>372</c:v>
                </c:pt>
                <c:pt idx="686">
                  <c:v>373</c:v>
                </c:pt>
                <c:pt idx="687">
                  <c:v>373</c:v>
                </c:pt>
                <c:pt idx="688">
                  <c:v>373</c:v>
                </c:pt>
                <c:pt idx="689">
                  <c:v>373</c:v>
                </c:pt>
                <c:pt idx="690">
                  <c:v>374</c:v>
                </c:pt>
                <c:pt idx="691">
                  <c:v>373</c:v>
                </c:pt>
                <c:pt idx="692">
                  <c:v>373</c:v>
                </c:pt>
                <c:pt idx="693">
                  <c:v>373</c:v>
                </c:pt>
                <c:pt idx="694">
                  <c:v>373</c:v>
                </c:pt>
                <c:pt idx="695">
                  <c:v>374</c:v>
                </c:pt>
                <c:pt idx="696">
                  <c:v>374</c:v>
                </c:pt>
                <c:pt idx="697">
                  <c:v>374</c:v>
                </c:pt>
                <c:pt idx="698">
                  <c:v>374</c:v>
                </c:pt>
                <c:pt idx="699">
                  <c:v>375</c:v>
                </c:pt>
                <c:pt idx="700">
                  <c:v>375</c:v>
                </c:pt>
                <c:pt idx="701">
                  <c:v>375</c:v>
                </c:pt>
                <c:pt idx="702">
                  <c:v>375</c:v>
                </c:pt>
                <c:pt idx="703">
                  <c:v>374</c:v>
                </c:pt>
                <c:pt idx="704">
                  <c:v>373</c:v>
                </c:pt>
                <c:pt idx="705">
                  <c:v>373</c:v>
                </c:pt>
                <c:pt idx="706">
                  <c:v>373</c:v>
                </c:pt>
                <c:pt idx="707">
                  <c:v>371</c:v>
                </c:pt>
                <c:pt idx="708">
                  <c:v>370</c:v>
                </c:pt>
                <c:pt idx="709">
                  <c:v>369</c:v>
                </c:pt>
                <c:pt idx="710">
                  <c:v>367</c:v>
                </c:pt>
                <c:pt idx="711">
                  <c:v>366</c:v>
                </c:pt>
                <c:pt idx="712">
                  <c:v>364</c:v>
                </c:pt>
                <c:pt idx="713">
                  <c:v>363</c:v>
                </c:pt>
                <c:pt idx="714">
                  <c:v>363</c:v>
                </c:pt>
                <c:pt idx="715">
                  <c:v>363</c:v>
                </c:pt>
                <c:pt idx="716">
                  <c:v>362</c:v>
                </c:pt>
                <c:pt idx="717">
                  <c:v>360</c:v>
                </c:pt>
                <c:pt idx="718">
                  <c:v>360</c:v>
                </c:pt>
                <c:pt idx="719">
                  <c:v>359</c:v>
                </c:pt>
                <c:pt idx="720">
                  <c:v>357</c:v>
                </c:pt>
                <c:pt idx="721">
                  <c:v>357</c:v>
                </c:pt>
                <c:pt idx="722">
                  <c:v>356</c:v>
                </c:pt>
                <c:pt idx="723">
                  <c:v>355</c:v>
                </c:pt>
                <c:pt idx="724">
                  <c:v>355</c:v>
                </c:pt>
                <c:pt idx="725">
                  <c:v>354</c:v>
                </c:pt>
                <c:pt idx="726">
                  <c:v>353</c:v>
                </c:pt>
                <c:pt idx="727">
                  <c:v>352</c:v>
                </c:pt>
                <c:pt idx="728">
                  <c:v>351</c:v>
                </c:pt>
                <c:pt idx="729">
                  <c:v>350</c:v>
                </c:pt>
                <c:pt idx="730">
                  <c:v>350</c:v>
                </c:pt>
                <c:pt idx="731">
                  <c:v>350</c:v>
                </c:pt>
                <c:pt idx="732">
                  <c:v>349</c:v>
                </c:pt>
                <c:pt idx="733">
                  <c:v>349</c:v>
                </c:pt>
                <c:pt idx="734">
                  <c:v/>
                </c:pt>
                <c:pt idx="735">
                  <c:v/>
                </c:pt>
                <c:pt idx="736">
                  <c:v/>
                </c:pt>
                <c:pt idx="737">
                  <c:v/>
                </c:pt>
                <c:pt idx="738">
                  <c:v/>
                </c:pt>
                <c:pt idx="739">
                  <c:v/>
                </c:pt>
                <c:pt idx="740">
                  <c:v/>
                </c:pt>
                <c:pt idx="741">
                  <c:v/>
                </c:pt>
                <c:pt idx="742">
                  <c:v/>
                </c:pt>
                <c:pt idx="743">
                  <c:v/>
                </c:pt>
                <c:pt idx="744">
                  <c:v/>
                </c:pt>
                <c:pt idx="745">
                  <c:v/>
                </c:pt>
                <c:pt idx="746">
                  <c:v/>
                </c:pt>
                <c:pt idx="747">
                  <c:v/>
                </c:pt>
                <c:pt idx="748">
                  <c:v/>
                </c:pt>
                <c:pt idx="749">
                  <c:v/>
                </c:pt>
                <c:pt idx="750">
                  <c:v/>
                </c:pt>
                <c:pt idx="751">
                  <c:v/>
                </c:pt>
                <c:pt idx="752">
                  <c:v/>
                </c:pt>
                <c:pt idx="753">
                  <c:v/>
                </c:pt>
                <c:pt idx="754">
                  <c:v/>
                </c:pt>
                <c:pt idx="755">
                  <c:v/>
                </c:pt>
                <c:pt idx="756">
                  <c:v/>
                </c:pt>
                <c:pt idx="757">
                  <c:v/>
                </c:pt>
                <c:pt idx="758">
                  <c:v/>
                </c:pt>
                <c:pt idx="759">
                  <c:v/>
                </c:pt>
                <c:pt idx="760">
                  <c:v/>
                </c:pt>
                <c:pt idx="761">
                  <c:v/>
                </c:pt>
                <c:pt idx="762">
                  <c:v/>
                </c:pt>
                <c:pt idx="763">
                  <c:v/>
                </c:pt>
                <c:pt idx="764">
                  <c:v/>
                </c:pt>
                <c:pt idx="765">
                  <c:v/>
                </c:pt>
                <c:pt idx="766">
                  <c:v/>
                </c:pt>
                <c:pt idx="767">
                  <c:v/>
                </c:pt>
                <c:pt idx="768">
                  <c:v/>
                </c:pt>
                <c:pt idx="769">
                  <c:v/>
                </c:pt>
                <c:pt idx="770">
                  <c:v/>
                </c:pt>
                <c:pt idx="771">
                  <c:v/>
                </c:pt>
                <c:pt idx="772">
                  <c:v/>
                </c:pt>
                <c:pt idx="773">
                  <c:v/>
                </c:pt>
                <c:pt idx="774">
                  <c:v/>
                </c:pt>
                <c:pt idx="775">
                  <c:v/>
                </c:pt>
                <c:pt idx="776">
                  <c:v/>
                </c:pt>
                <c:pt idx="777">
                  <c:v/>
                </c:pt>
                <c:pt idx="778">
                  <c:v/>
                </c:pt>
                <c:pt idx="779">
                  <c:v/>
                </c:pt>
                <c:pt idx="780">
                  <c:v/>
                </c:pt>
                <c:pt idx="781">
                  <c:v/>
                </c:pt>
                <c:pt idx="782">
                  <c:v/>
                </c:pt>
                <c:pt idx="783">
                  <c:v/>
                </c:pt>
                <c:pt idx="784">
                  <c:v/>
                </c:pt>
                <c:pt idx="785">
                  <c:v/>
                </c:pt>
                <c:pt idx="786">
                  <c:v/>
                </c:pt>
                <c:pt idx="787">
                  <c:v/>
                </c:pt>
                <c:pt idx="788">
                  <c:v/>
                </c:pt>
                <c:pt idx="789">
                  <c:v/>
                </c:pt>
                <c:pt idx="790">
                  <c:v/>
                </c:pt>
                <c:pt idx="791">
                  <c:v/>
                </c:pt>
                <c:pt idx="792">
                  <c:v/>
                </c:pt>
                <c:pt idx="793">
                  <c:v/>
                </c:pt>
                <c:pt idx="794">
                  <c:v/>
                </c:pt>
                <c:pt idx="795">
                  <c:v/>
                </c:pt>
                <c:pt idx="796">
                  <c:v/>
                </c:pt>
                <c:pt idx="797">
                  <c:v/>
                </c:pt>
                <c:pt idx="798">
                  <c:v/>
                </c:pt>
                <c:pt idx="799">
                  <c:v/>
                </c:pt>
                <c:pt idx="800">
                  <c:v/>
                </c:pt>
                <c:pt idx="801">
                  <c:v/>
                </c:pt>
                <c:pt idx="802">
                  <c:v/>
                </c:pt>
                <c:pt idx="803">
                  <c:v/>
                </c:pt>
                <c:pt idx="804">
                  <c:v/>
                </c:pt>
                <c:pt idx="805">
                  <c:v/>
                </c:pt>
                <c:pt idx="806">
                  <c:v/>
                </c:pt>
                <c:pt idx="807">
                  <c:v/>
                </c:pt>
                <c:pt idx="808">
                  <c:v/>
                </c:pt>
                <c:pt idx="809">
                  <c:v/>
                </c:pt>
                <c:pt idx="810">
                  <c:v/>
                </c:pt>
                <c:pt idx="811">
                  <c:v/>
                </c:pt>
                <c:pt idx="812">
                  <c:v/>
                </c:pt>
                <c:pt idx="813">
                  <c:v/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  <c:pt idx="818">
                  <c:v/>
                </c:pt>
                <c:pt idx="819">
                  <c:v/>
                </c:pt>
                <c:pt idx="820">
                  <c:v/>
                </c:pt>
                <c:pt idx="821">
                  <c:v/>
                </c:pt>
                <c:pt idx="822">
                  <c:v/>
                </c:pt>
                <c:pt idx="823">
                  <c:v/>
                </c:pt>
                <c:pt idx="824">
                  <c:v/>
                </c:pt>
                <c:pt idx="825">
                  <c:v/>
                </c:pt>
                <c:pt idx="826">
                  <c:v/>
                </c:pt>
                <c:pt idx="827">
                  <c:v/>
                </c:pt>
                <c:pt idx="828">
                  <c:v/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Sheet1!$B$1</c:f>
              <c:strCache>
                <c:ptCount val="1"/>
                <c:pt idx="0">
                  <c:v>ex1_D40_heatTemp3</c:v>
                </c:pt>
              </c:strCache>
            </c:strRef>
          </c:tx>
          <c:marker>
            <c:symbol val="none"/>
            <c:size val="7"/>
          </c:marker>
          <c:val>
            <c:numRef>
              <c:f>Sheet1!$B$2:$B$829</c:f>
              <c:numCache>
                <c:formatCode>General</c:formatCode>
                <c:ptCount val="829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201</c:v>
                </c:pt>
                <c:pt idx="87">
                  <c:v>200</c:v>
                </c:pt>
                <c:pt idx="88">
                  <c:v>200</c:v>
                </c:pt>
                <c:pt idx="89">
                  <c:v>201</c:v>
                </c:pt>
                <c:pt idx="90">
                  <c:v>201</c:v>
                </c:pt>
                <c:pt idx="91">
                  <c:v>201</c:v>
                </c:pt>
                <c:pt idx="92">
                  <c:v>203</c:v>
                </c:pt>
                <c:pt idx="93">
                  <c:v>201</c:v>
                </c:pt>
                <c:pt idx="94">
                  <c:v>202</c:v>
                </c:pt>
                <c:pt idx="95">
                  <c:v>202</c:v>
                </c:pt>
                <c:pt idx="96">
                  <c:v>202</c:v>
                </c:pt>
                <c:pt idx="97">
                  <c:v>202</c:v>
                </c:pt>
                <c:pt idx="98">
                  <c:v>202</c:v>
                </c:pt>
                <c:pt idx="99">
                  <c:v>203</c:v>
                </c:pt>
                <c:pt idx="100">
                  <c:v>204</c:v>
                </c:pt>
                <c:pt idx="101">
                  <c:v>204</c:v>
                </c:pt>
                <c:pt idx="102">
                  <c:v>205</c:v>
                </c:pt>
                <c:pt idx="103">
                  <c:v>205</c:v>
                </c:pt>
                <c:pt idx="104">
                  <c:v>206</c:v>
                </c:pt>
                <c:pt idx="105">
                  <c:v>206</c:v>
                </c:pt>
                <c:pt idx="106">
                  <c:v>207</c:v>
                </c:pt>
                <c:pt idx="107">
                  <c:v>208</c:v>
                </c:pt>
                <c:pt idx="108">
                  <c:v>209</c:v>
                </c:pt>
                <c:pt idx="109">
                  <c:v>207</c:v>
                </c:pt>
                <c:pt idx="110">
                  <c:v>208</c:v>
                </c:pt>
                <c:pt idx="111">
                  <c:v>209</c:v>
                </c:pt>
                <c:pt idx="112">
                  <c:v>210</c:v>
                </c:pt>
                <c:pt idx="113">
                  <c:v>210</c:v>
                </c:pt>
                <c:pt idx="114">
                  <c:v>210</c:v>
                </c:pt>
                <c:pt idx="115">
                  <c:v>212</c:v>
                </c:pt>
                <c:pt idx="116">
                  <c:v>212</c:v>
                </c:pt>
                <c:pt idx="117">
                  <c:v>213</c:v>
                </c:pt>
                <c:pt idx="118">
                  <c:v>213</c:v>
                </c:pt>
                <c:pt idx="119">
                  <c:v>213</c:v>
                </c:pt>
                <c:pt idx="120">
                  <c:v>214</c:v>
                </c:pt>
                <c:pt idx="121">
                  <c:v>215</c:v>
                </c:pt>
                <c:pt idx="122">
                  <c:v>215</c:v>
                </c:pt>
                <c:pt idx="123">
                  <c:v>215</c:v>
                </c:pt>
                <c:pt idx="124">
                  <c:v>216</c:v>
                </c:pt>
                <c:pt idx="125">
                  <c:v>216</c:v>
                </c:pt>
                <c:pt idx="126">
                  <c:v>216</c:v>
                </c:pt>
                <c:pt idx="127">
                  <c:v>216</c:v>
                </c:pt>
                <c:pt idx="128">
                  <c:v>216</c:v>
                </c:pt>
                <c:pt idx="129">
                  <c:v>218</c:v>
                </c:pt>
                <c:pt idx="130">
                  <c:v>218</c:v>
                </c:pt>
                <c:pt idx="131">
                  <c:v>218</c:v>
                </c:pt>
                <c:pt idx="132">
                  <c:v>219</c:v>
                </c:pt>
                <c:pt idx="133">
                  <c:v>219</c:v>
                </c:pt>
                <c:pt idx="134">
                  <c:v>219</c:v>
                </c:pt>
                <c:pt idx="135">
                  <c:v>219</c:v>
                </c:pt>
                <c:pt idx="136">
                  <c:v>220</c:v>
                </c:pt>
                <c:pt idx="137">
                  <c:v>220</c:v>
                </c:pt>
                <c:pt idx="138">
                  <c:v>221</c:v>
                </c:pt>
                <c:pt idx="139">
                  <c:v>221</c:v>
                </c:pt>
                <c:pt idx="140">
                  <c:v>221</c:v>
                </c:pt>
                <c:pt idx="141">
                  <c:v>221</c:v>
                </c:pt>
                <c:pt idx="142">
                  <c:v>222</c:v>
                </c:pt>
                <c:pt idx="143">
                  <c:v>222</c:v>
                </c:pt>
                <c:pt idx="144">
                  <c:v>222</c:v>
                </c:pt>
                <c:pt idx="145">
                  <c:v>222</c:v>
                </c:pt>
                <c:pt idx="146">
                  <c:v>223</c:v>
                </c:pt>
                <c:pt idx="147">
                  <c:v>224</c:v>
                </c:pt>
                <c:pt idx="148">
                  <c:v>225</c:v>
                </c:pt>
                <c:pt idx="149">
                  <c:v>225</c:v>
                </c:pt>
                <c:pt idx="150">
                  <c:v>225</c:v>
                </c:pt>
                <c:pt idx="151">
                  <c:v>225</c:v>
                </c:pt>
                <c:pt idx="152">
                  <c:v>225</c:v>
                </c:pt>
                <c:pt idx="153">
                  <c:v>226</c:v>
                </c:pt>
                <c:pt idx="154">
                  <c:v>227</c:v>
                </c:pt>
                <c:pt idx="155">
                  <c:v>226</c:v>
                </c:pt>
                <c:pt idx="156">
                  <c:v>226</c:v>
                </c:pt>
                <c:pt idx="157">
                  <c:v>227</c:v>
                </c:pt>
                <c:pt idx="158">
                  <c:v>227</c:v>
                </c:pt>
                <c:pt idx="159">
                  <c:v>228</c:v>
                </c:pt>
                <c:pt idx="160">
                  <c:v>228</c:v>
                </c:pt>
                <c:pt idx="161">
                  <c:v>228</c:v>
                </c:pt>
                <c:pt idx="162">
                  <c:v>229</c:v>
                </c:pt>
                <c:pt idx="163">
                  <c:v>229</c:v>
                </c:pt>
                <c:pt idx="164">
                  <c:v>230</c:v>
                </c:pt>
                <c:pt idx="165">
                  <c:v>230</c:v>
                </c:pt>
                <c:pt idx="166">
                  <c:v>230</c:v>
                </c:pt>
                <c:pt idx="167">
                  <c:v>230</c:v>
                </c:pt>
                <c:pt idx="168">
                  <c:v>230</c:v>
                </c:pt>
                <c:pt idx="169">
                  <c:v>230</c:v>
                </c:pt>
                <c:pt idx="170">
                  <c:v>230</c:v>
                </c:pt>
                <c:pt idx="171">
                  <c:v>231</c:v>
                </c:pt>
                <c:pt idx="172">
                  <c:v>231</c:v>
                </c:pt>
                <c:pt idx="173">
                  <c:v>232</c:v>
                </c:pt>
                <c:pt idx="174">
                  <c:v>232</c:v>
                </c:pt>
                <c:pt idx="175">
                  <c:v>232</c:v>
                </c:pt>
                <c:pt idx="176">
                  <c:v>232</c:v>
                </c:pt>
                <c:pt idx="177">
                  <c:v>233</c:v>
                </c:pt>
                <c:pt idx="178">
                  <c:v>233</c:v>
                </c:pt>
                <c:pt idx="179">
                  <c:v>233</c:v>
                </c:pt>
                <c:pt idx="180">
                  <c:v>234</c:v>
                </c:pt>
                <c:pt idx="181">
                  <c:v>234</c:v>
                </c:pt>
                <c:pt idx="182">
                  <c:v>235</c:v>
                </c:pt>
                <c:pt idx="183">
                  <c:v>235</c:v>
                </c:pt>
                <c:pt idx="184">
                  <c:v>235</c:v>
                </c:pt>
                <c:pt idx="185">
                  <c:v>235</c:v>
                </c:pt>
                <c:pt idx="186">
                  <c:v>235</c:v>
                </c:pt>
                <c:pt idx="187">
                  <c:v>236</c:v>
                </c:pt>
                <c:pt idx="188">
                  <c:v>236</c:v>
                </c:pt>
                <c:pt idx="189">
                  <c:v>236</c:v>
                </c:pt>
                <c:pt idx="190">
                  <c:v>236</c:v>
                </c:pt>
                <c:pt idx="191">
                  <c:v>237</c:v>
                </c:pt>
                <c:pt idx="192">
                  <c:v>237</c:v>
                </c:pt>
                <c:pt idx="193">
                  <c:v>238</c:v>
                </c:pt>
                <c:pt idx="194">
                  <c:v>238</c:v>
                </c:pt>
                <c:pt idx="195">
                  <c:v>238</c:v>
                </c:pt>
                <c:pt idx="196">
                  <c:v>239</c:v>
                </c:pt>
                <c:pt idx="197">
                  <c:v>238</c:v>
                </c:pt>
                <c:pt idx="198">
                  <c:v>240</c:v>
                </c:pt>
                <c:pt idx="199">
                  <c:v>243</c:v>
                </c:pt>
                <c:pt idx="200">
                  <c:v>240</c:v>
                </c:pt>
                <c:pt idx="201">
                  <c:v>241</c:v>
                </c:pt>
                <c:pt idx="202">
                  <c:v>241</c:v>
                </c:pt>
                <c:pt idx="203">
                  <c:v>242</c:v>
                </c:pt>
                <c:pt idx="204">
                  <c:v>243</c:v>
                </c:pt>
                <c:pt idx="205">
                  <c:v>243</c:v>
                </c:pt>
                <c:pt idx="206">
                  <c:v>245</c:v>
                </c:pt>
                <c:pt idx="207">
                  <c:v>244</c:v>
                </c:pt>
                <c:pt idx="208">
                  <c:v>243</c:v>
                </c:pt>
                <c:pt idx="209">
                  <c:v>243</c:v>
                </c:pt>
                <c:pt idx="210">
                  <c:v>244</c:v>
                </c:pt>
                <c:pt idx="211">
                  <c:v>244</c:v>
                </c:pt>
                <c:pt idx="212">
                  <c:v>244</c:v>
                </c:pt>
                <c:pt idx="213">
                  <c:v>243</c:v>
                </c:pt>
                <c:pt idx="214">
                  <c:v>244</c:v>
                </c:pt>
                <c:pt idx="215">
                  <c:v>244</c:v>
                </c:pt>
                <c:pt idx="216">
                  <c:v>245</c:v>
                </c:pt>
                <c:pt idx="217">
                  <c:v>246</c:v>
                </c:pt>
                <c:pt idx="218">
                  <c:v>246</c:v>
                </c:pt>
                <c:pt idx="219">
                  <c:v>247</c:v>
                </c:pt>
                <c:pt idx="220">
                  <c:v>248</c:v>
                </c:pt>
                <c:pt idx="221">
                  <c:v>248</c:v>
                </c:pt>
                <c:pt idx="222">
                  <c:v>248</c:v>
                </c:pt>
                <c:pt idx="223">
                  <c:v>247</c:v>
                </c:pt>
                <c:pt idx="224">
                  <c:v>249</c:v>
                </c:pt>
                <c:pt idx="225">
                  <c:v>250</c:v>
                </c:pt>
                <c:pt idx="226">
                  <c:v>250</c:v>
                </c:pt>
                <c:pt idx="227">
                  <c:v>250</c:v>
                </c:pt>
                <c:pt idx="228">
                  <c:v>248</c:v>
                </c:pt>
                <c:pt idx="229">
                  <c:v>248</c:v>
                </c:pt>
                <c:pt idx="230">
                  <c:v>249</c:v>
                </c:pt>
                <c:pt idx="231">
                  <c:v>249</c:v>
                </c:pt>
                <c:pt idx="232">
                  <c:v>250</c:v>
                </c:pt>
                <c:pt idx="233">
                  <c:v>249</c:v>
                </c:pt>
                <c:pt idx="234">
                  <c:v>249</c:v>
                </c:pt>
                <c:pt idx="235">
                  <c:v>250</c:v>
                </c:pt>
                <c:pt idx="236">
                  <c:v>250</c:v>
                </c:pt>
                <c:pt idx="237">
                  <c:v>249</c:v>
                </c:pt>
                <c:pt idx="238">
                  <c:v>249</c:v>
                </c:pt>
                <c:pt idx="239">
                  <c:v>251</c:v>
                </c:pt>
                <c:pt idx="240">
                  <c:v>253</c:v>
                </c:pt>
                <c:pt idx="241">
                  <c:v>253</c:v>
                </c:pt>
                <c:pt idx="242">
                  <c:v>252</c:v>
                </c:pt>
                <c:pt idx="243">
                  <c:v>252</c:v>
                </c:pt>
                <c:pt idx="244">
                  <c:v>253</c:v>
                </c:pt>
                <c:pt idx="245">
                  <c:v>253</c:v>
                </c:pt>
                <c:pt idx="246">
                  <c:v>253</c:v>
                </c:pt>
                <c:pt idx="247">
                  <c:v>253</c:v>
                </c:pt>
                <c:pt idx="248">
                  <c:v>253</c:v>
                </c:pt>
                <c:pt idx="249">
                  <c:v>254</c:v>
                </c:pt>
                <c:pt idx="250">
                  <c:v>254</c:v>
                </c:pt>
                <c:pt idx="251">
                  <c:v>254</c:v>
                </c:pt>
                <c:pt idx="252">
                  <c:v>255</c:v>
                </c:pt>
                <c:pt idx="253">
                  <c:v>256</c:v>
                </c:pt>
                <c:pt idx="254">
                  <c:v>256</c:v>
                </c:pt>
                <c:pt idx="255">
                  <c:v>256</c:v>
                </c:pt>
                <c:pt idx="256">
                  <c:v>256</c:v>
                </c:pt>
                <c:pt idx="257">
                  <c:v>256</c:v>
                </c:pt>
                <c:pt idx="258">
                  <c:v>257</c:v>
                </c:pt>
                <c:pt idx="259">
                  <c:v>257</c:v>
                </c:pt>
                <c:pt idx="260">
                  <c:v>257</c:v>
                </c:pt>
                <c:pt idx="261">
                  <c:v>258</c:v>
                </c:pt>
                <c:pt idx="262">
                  <c:v>258</c:v>
                </c:pt>
                <c:pt idx="263">
                  <c:v>258</c:v>
                </c:pt>
                <c:pt idx="264">
                  <c:v>258</c:v>
                </c:pt>
                <c:pt idx="265">
                  <c:v>258</c:v>
                </c:pt>
                <c:pt idx="266">
                  <c:v>258</c:v>
                </c:pt>
                <c:pt idx="267">
                  <c:v>259</c:v>
                </c:pt>
                <c:pt idx="268">
                  <c:v>259</c:v>
                </c:pt>
                <c:pt idx="269">
                  <c:v>260</c:v>
                </c:pt>
                <c:pt idx="270">
                  <c:v>260</c:v>
                </c:pt>
                <c:pt idx="271">
                  <c:v>261</c:v>
                </c:pt>
                <c:pt idx="272">
                  <c:v>261</c:v>
                </c:pt>
                <c:pt idx="273">
                  <c:v>261</c:v>
                </c:pt>
                <c:pt idx="274">
                  <c:v>261</c:v>
                </c:pt>
                <c:pt idx="275">
                  <c:v>262</c:v>
                </c:pt>
                <c:pt idx="276">
                  <c:v>261</c:v>
                </c:pt>
                <c:pt idx="277">
                  <c:v>262</c:v>
                </c:pt>
                <c:pt idx="278">
                  <c:v>262</c:v>
                </c:pt>
                <c:pt idx="279">
                  <c:v>263</c:v>
                </c:pt>
                <c:pt idx="280">
                  <c:v>263</c:v>
                </c:pt>
                <c:pt idx="281">
                  <c:v>264</c:v>
                </c:pt>
                <c:pt idx="282">
                  <c:v>264</c:v>
                </c:pt>
                <c:pt idx="283">
                  <c:v>263</c:v>
                </c:pt>
                <c:pt idx="284">
                  <c:v>263</c:v>
                </c:pt>
                <c:pt idx="285">
                  <c:v>264</c:v>
                </c:pt>
                <c:pt idx="286">
                  <c:v>264</c:v>
                </c:pt>
                <c:pt idx="287">
                  <c:v>264</c:v>
                </c:pt>
                <c:pt idx="288">
                  <c:v>265</c:v>
                </c:pt>
                <c:pt idx="289">
                  <c:v>265</c:v>
                </c:pt>
                <c:pt idx="290">
                  <c:v>265</c:v>
                </c:pt>
                <c:pt idx="291">
                  <c:v>265</c:v>
                </c:pt>
                <c:pt idx="292">
                  <c:v>265</c:v>
                </c:pt>
                <c:pt idx="293">
                  <c:v>266</c:v>
                </c:pt>
                <c:pt idx="294">
                  <c:v>266</c:v>
                </c:pt>
                <c:pt idx="295">
                  <c:v>267</c:v>
                </c:pt>
                <c:pt idx="296">
                  <c:v>267</c:v>
                </c:pt>
                <c:pt idx="297">
                  <c:v>267</c:v>
                </c:pt>
                <c:pt idx="298">
                  <c:v>268</c:v>
                </c:pt>
                <c:pt idx="299">
                  <c:v>268</c:v>
                </c:pt>
                <c:pt idx="300">
                  <c:v>268</c:v>
                </c:pt>
                <c:pt idx="301">
                  <c:v>268</c:v>
                </c:pt>
                <c:pt idx="302">
                  <c:v>269</c:v>
                </c:pt>
                <c:pt idx="303">
                  <c:v>268</c:v>
                </c:pt>
                <c:pt idx="304">
                  <c:v>269</c:v>
                </c:pt>
                <c:pt idx="305">
                  <c:v>269</c:v>
                </c:pt>
                <c:pt idx="306">
                  <c:v>270</c:v>
                </c:pt>
                <c:pt idx="307">
                  <c:v>269</c:v>
                </c:pt>
                <c:pt idx="308">
                  <c:v>269</c:v>
                </c:pt>
                <c:pt idx="309">
                  <c:v>270</c:v>
                </c:pt>
                <c:pt idx="310">
                  <c:v>270</c:v>
                </c:pt>
                <c:pt idx="311">
                  <c:v>271</c:v>
                </c:pt>
                <c:pt idx="312">
                  <c:v>271</c:v>
                </c:pt>
                <c:pt idx="313">
                  <c:v>271</c:v>
                </c:pt>
                <c:pt idx="314">
                  <c:v>271</c:v>
                </c:pt>
                <c:pt idx="315">
                  <c:v>272</c:v>
                </c:pt>
                <c:pt idx="316">
                  <c:v>272</c:v>
                </c:pt>
                <c:pt idx="317">
                  <c:v>272</c:v>
                </c:pt>
                <c:pt idx="318">
                  <c:v>272</c:v>
                </c:pt>
                <c:pt idx="319">
                  <c:v>272</c:v>
                </c:pt>
                <c:pt idx="320">
                  <c:v>272</c:v>
                </c:pt>
                <c:pt idx="321">
                  <c:v>273</c:v>
                </c:pt>
                <c:pt idx="322">
                  <c:v>273</c:v>
                </c:pt>
                <c:pt idx="323">
                  <c:v>273</c:v>
                </c:pt>
                <c:pt idx="324">
                  <c:v>274</c:v>
                </c:pt>
                <c:pt idx="325">
                  <c:v>274</c:v>
                </c:pt>
                <c:pt idx="326">
                  <c:v>274</c:v>
                </c:pt>
                <c:pt idx="327">
                  <c:v>274</c:v>
                </c:pt>
                <c:pt idx="328">
                  <c:v>275</c:v>
                </c:pt>
                <c:pt idx="329">
                  <c:v>275</c:v>
                </c:pt>
                <c:pt idx="330">
                  <c:v>276</c:v>
                </c:pt>
                <c:pt idx="331">
                  <c:v>275</c:v>
                </c:pt>
                <c:pt idx="332">
                  <c:v>276</c:v>
                </c:pt>
                <c:pt idx="333">
                  <c:v>276</c:v>
                </c:pt>
                <c:pt idx="334">
                  <c:v>277</c:v>
                </c:pt>
                <c:pt idx="335">
                  <c:v>277</c:v>
                </c:pt>
                <c:pt idx="336">
                  <c:v>277</c:v>
                </c:pt>
                <c:pt idx="337">
                  <c:v>278</c:v>
                </c:pt>
                <c:pt idx="338">
                  <c:v>278</c:v>
                </c:pt>
                <c:pt idx="339">
                  <c:v>278</c:v>
                </c:pt>
                <c:pt idx="340">
                  <c:v>278</c:v>
                </c:pt>
                <c:pt idx="341">
                  <c:v>278</c:v>
                </c:pt>
                <c:pt idx="342">
                  <c:v>279</c:v>
                </c:pt>
                <c:pt idx="343">
                  <c:v>279</c:v>
                </c:pt>
                <c:pt idx="344">
                  <c:v>279</c:v>
                </c:pt>
                <c:pt idx="345">
                  <c:v>279</c:v>
                </c:pt>
                <c:pt idx="346">
                  <c:v>280</c:v>
                </c:pt>
                <c:pt idx="347">
                  <c:v>280</c:v>
                </c:pt>
                <c:pt idx="348">
                  <c:v>280</c:v>
                </c:pt>
                <c:pt idx="349">
                  <c:v>281</c:v>
                </c:pt>
                <c:pt idx="350">
                  <c:v>281</c:v>
                </c:pt>
                <c:pt idx="351">
                  <c:v>282</c:v>
                </c:pt>
                <c:pt idx="352">
                  <c:v>281</c:v>
                </c:pt>
                <c:pt idx="353">
                  <c:v>281</c:v>
                </c:pt>
                <c:pt idx="354">
                  <c:v>282</c:v>
                </c:pt>
                <c:pt idx="355">
                  <c:v>283</c:v>
                </c:pt>
                <c:pt idx="356">
                  <c:v>282</c:v>
                </c:pt>
                <c:pt idx="357">
                  <c:v>283</c:v>
                </c:pt>
                <c:pt idx="358">
                  <c:v>283</c:v>
                </c:pt>
                <c:pt idx="359">
                  <c:v>284</c:v>
                </c:pt>
                <c:pt idx="360">
                  <c:v>285</c:v>
                </c:pt>
                <c:pt idx="361">
                  <c:v>284</c:v>
                </c:pt>
                <c:pt idx="362">
                  <c:v>284</c:v>
                </c:pt>
                <c:pt idx="363">
                  <c:v>285</c:v>
                </c:pt>
                <c:pt idx="364">
                  <c:v>285</c:v>
                </c:pt>
                <c:pt idx="365">
                  <c:v>285</c:v>
                </c:pt>
                <c:pt idx="366">
                  <c:v>285</c:v>
                </c:pt>
                <c:pt idx="367">
                  <c:v>286</c:v>
                </c:pt>
                <c:pt idx="368">
                  <c:v>286</c:v>
                </c:pt>
                <c:pt idx="369">
                  <c:v>287</c:v>
                </c:pt>
                <c:pt idx="370">
                  <c:v>287</c:v>
                </c:pt>
                <c:pt idx="371">
                  <c:v>287</c:v>
                </c:pt>
                <c:pt idx="372">
                  <c:v>287</c:v>
                </c:pt>
                <c:pt idx="373">
                  <c:v>287</c:v>
                </c:pt>
                <c:pt idx="374">
                  <c:v>288</c:v>
                </c:pt>
                <c:pt idx="375">
                  <c:v>288</c:v>
                </c:pt>
                <c:pt idx="376">
                  <c:v>288</c:v>
                </c:pt>
                <c:pt idx="377">
                  <c:v>288</c:v>
                </c:pt>
                <c:pt idx="378">
                  <c:v>289</c:v>
                </c:pt>
                <c:pt idx="379">
                  <c:v>289</c:v>
                </c:pt>
                <c:pt idx="380">
                  <c:v>290</c:v>
                </c:pt>
                <c:pt idx="381">
                  <c:v>290</c:v>
                </c:pt>
                <c:pt idx="382">
                  <c:v>290</c:v>
                </c:pt>
                <c:pt idx="383">
                  <c:v>290</c:v>
                </c:pt>
                <c:pt idx="384">
                  <c:v>290</c:v>
                </c:pt>
                <c:pt idx="385">
                  <c:v>291</c:v>
                </c:pt>
                <c:pt idx="386">
                  <c:v>291</c:v>
                </c:pt>
                <c:pt idx="387">
                  <c:v>292</c:v>
                </c:pt>
                <c:pt idx="388">
                  <c:v>292</c:v>
                </c:pt>
                <c:pt idx="389">
                  <c:v>292</c:v>
                </c:pt>
                <c:pt idx="390">
                  <c:v>292</c:v>
                </c:pt>
                <c:pt idx="391">
                  <c:v>293</c:v>
                </c:pt>
                <c:pt idx="392">
                  <c:v>292</c:v>
                </c:pt>
                <c:pt idx="393">
                  <c:v>293</c:v>
                </c:pt>
                <c:pt idx="394">
                  <c:v>293</c:v>
                </c:pt>
                <c:pt idx="395">
                  <c:v>294</c:v>
                </c:pt>
                <c:pt idx="396">
                  <c:v>294</c:v>
                </c:pt>
                <c:pt idx="397">
                  <c:v>295</c:v>
                </c:pt>
                <c:pt idx="398">
                  <c:v>295</c:v>
                </c:pt>
                <c:pt idx="399">
                  <c:v>294</c:v>
                </c:pt>
                <c:pt idx="400">
                  <c:v>295</c:v>
                </c:pt>
                <c:pt idx="401">
                  <c:v>295</c:v>
                </c:pt>
                <c:pt idx="402">
                  <c:v>296</c:v>
                </c:pt>
                <c:pt idx="403">
                  <c:v>296</c:v>
                </c:pt>
                <c:pt idx="404">
                  <c:v>296</c:v>
                </c:pt>
                <c:pt idx="405">
                  <c:v>296</c:v>
                </c:pt>
                <c:pt idx="406">
                  <c:v>297</c:v>
                </c:pt>
                <c:pt idx="407">
                  <c:v>297</c:v>
                </c:pt>
                <c:pt idx="408">
                  <c:v>297</c:v>
                </c:pt>
                <c:pt idx="409">
                  <c:v>297</c:v>
                </c:pt>
                <c:pt idx="410">
                  <c:v>297</c:v>
                </c:pt>
                <c:pt idx="411">
                  <c:v>297</c:v>
                </c:pt>
                <c:pt idx="412">
                  <c:v>298</c:v>
                </c:pt>
                <c:pt idx="413">
                  <c:v>298</c:v>
                </c:pt>
                <c:pt idx="414">
                  <c:v>299</c:v>
                </c:pt>
                <c:pt idx="415">
                  <c:v>299</c:v>
                </c:pt>
                <c:pt idx="416">
                  <c:v>299</c:v>
                </c:pt>
                <c:pt idx="417">
                  <c:v>299</c:v>
                </c:pt>
                <c:pt idx="418">
                  <c:v>300</c:v>
                </c:pt>
                <c:pt idx="419">
                  <c:v>300</c:v>
                </c:pt>
                <c:pt idx="420">
                  <c:v>300</c:v>
                </c:pt>
                <c:pt idx="421">
                  <c:v>300</c:v>
                </c:pt>
                <c:pt idx="422">
                  <c:v>301</c:v>
                </c:pt>
                <c:pt idx="423">
                  <c:v>301</c:v>
                </c:pt>
                <c:pt idx="424">
                  <c:v>301</c:v>
                </c:pt>
                <c:pt idx="425">
                  <c:v>301</c:v>
                </c:pt>
                <c:pt idx="426">
                  <c:v>301</c:v>
                </c:pt>
                <c:pt idx="427">
                  <c:v>302</c:v>
                </c:pt>
                <c:pt idx="428">
                  <c:v>302</c:v>
                </c:pt>
                <c:pt idx="429">
                  <c:v>302</c:v>
                </c:pt>
                <c:pt idx="430">
                  <c:v>303</c:v>
                </c:pt>
                <c:pt idx="431">
                  <c:v>303</c:v>
                </c:pt>
                <c:pt idx="432">
                  <c:v>303</c:v>
                </c:pt>
                <c:pt idx="433">
                  <c:v>304</c:v>
                </c:pt>
                <c:pt idx="434">
                  <c:v>304</c:v>
                </c:pt>
                <c:pt idx="435">
                  <c:v>304</c:v>
                </c:pt>
                <c:pt idx="436">
                  <c:v>305</c:v>
                </c:pt>
                <c:pt idx="437">
                  <c:v>305</c:v>
                </c:pt>
                <c:pt idx="438">
                  <c:v>306</c:v>
                </c:pt>
                <c:pt idx="439">
                  <c:v>301</c:v>
                </c:pt>
                <c:pt idx="440">
                  <c:v>305</c:v>
                </c:pt>
                <c:pt idx="441">
                  <c:v>305</c:v>
                </c:pt>
                <c:pt idx="442">
                  <c:v>306</c:v>
                </c:pt>
                <c:pt idx="443">
                  <c:v>306</c:v>
                </c:pt>
                <c:pt idx="444">
                  <c:v>308</c:v>
                </c:pt>
                <c:pt idx="445">
                  <c:v>307</c:v>
                </c:pt>
                <c:pt idx="446">
                  <c:v>308</c:v>
                </c:pt>
                <c:pt idx="447">
                  <c:v>309</c:v>
                </c:pt>
                <c:pt idx="448">
                  <c:v>310</c:v>
                </c:pt>
                <c:pt idx="449">
                  <c:v>311</c:v>
                </c:pt>
                <c:pt idx="450">
                  <c:v>310</c:v>
                </c:pt>
                <c:pt idx="451">
                  <c:v>310</c:v>
                </c:pt>
                <c:pt idx="452">
                  <c:v>310</c:v>
                </c:pt>
                <c:pt idx="453">
                  <c:v>309</c:v>
                </c:pt>
                <c:pt idx="454">
                  <c:v>309</c:v>
                </c:pt>
                <c:pt idx="455">
                  <c:v>310</c:v>
                </c:pt>
                <c:pt idx="456">
                  <c:v>311</c:v>
                </c:pt>
                <c:pt idx="457">
                  <c:v>311</c:v>
                </c:pt>
                <c:pt idx="458">
                  <c:v>311</c:v>
                </c:pt>
                <c:pt idx="459">
                  <c:v>313</c:v>
                </c:pt>
                <c:pt idx="460">
                  <c:v>313</c:v>
                </c:pt>
                <c:pt idx="461">
                  <c:v>313</c:v>
                </c:pt>
                <c:pt idx="462">
                  <c:v>313</c:v>
                </c:pt>
                <c:pt idx="463">
                  <c:v>312</c:v>
                </c:pt>
                <c:pt idx="464">
                  <c:v>312</c:v>
                </c:pt>
                <c:pt idx="465">
                  <c:v>311</c:v>
                </c:pt>
                <c:pt idx="466">
                  <c:v>314</c:v>
                </c:pt>
                <c:pt idx="467">
                  <c:v>313</c:v>
                </c:pt>
                <c:pt idx="468">
                  <c:v>315</c:v>
                </c:pt>
                <c:pt idx="469">
                  <c:v>315</c:v>
                </c:pt>
                <c:pt idx="470">
                  <c:v>314</c:v>
                </c:pt>
                <c:pt idx="471">
                  <c:v>316</c:v>
                </c:pt>
                <c:pt idx="472">
                  <c:v>316</c:v>
                </c:pt>
                <c:pt idx="473">
                  <c:v>316</c:v>
                </c:pt>
                <c:pt idx="474">
                  <c:v>314</c:v>
                </c:pt>
                <c:pt idx="475">
                  <c:v>316</c:v>
                </c:pt>
                <c:pt idx="476">
                  <c:v>316</c:v>
                </c:pt>
                <c:pt idx="477">
                  <c:v>315</c:v>
                </c:pt>
                <c:pt idx="478">
                  <c:v>315</c:v>
                </c:pt>
                <c:pt idx="479">
                  <c:v>318</c:v>
                </c:pt>
                <c:pt idx="480">
                  <c:v>318</c:v>
                </c:pt>
                <c:pt idx="481">
                  <c:v>317</c:v>
                </c:pt>
                <c:pt idx="482">
                  <c:v>318</c:v>
                </c:pt>
                <c:pt idx="483">
                  <c:v>318</c:v>
                </c:pt>
                <c:pt idx="484">
                  <c:v>319</c:v>
                </c:pt>
                <c:pt idx="485">
                  <c:v>318</c:v>
                </c:pt>
                <c:pt idx="486">
                  <c:v>318</c:v>
                </c:pt>
                <c:pt idx="487">
                  <c:v>318</c:v>
                </c:pt>
                <c:pt idx="488">
                  <c:v>319</c:v>
                </c:pt>
                <c:pt idx="489">
                  <c:v>319</c:v>
                </c:pt>
                <c:pt idx="490">
                  <c:v>319</c:v>
                </c:pt>
                <c:pt idx="491">
                  <c:v>319</c:v>
                </c:pt>
                <c:pt idx="492">
                  <c:v>320</c:v>
                </c:pt>
                <c:pt idx="493">
                  <c:v>320</c:v>
                </c:pt>
                <c:pt idx="494">
                  <c:v>320</c:v>
                </c:pt>
                <c:pt idx="495">
                  <c:v>321</c:v>
                </c:pt>
                <c:pt idx="496">
                  <c:v>321</c:v>
                </c:pt>
                <c:pt idx="497">
                  <c:v>321</c:v>
                </c:pt>
                <c:pt idx="498">
                  <c:v>321</c:v>
                </c:pt>
                <c:pt idx="499">
                  <c:v>321</c:v>
                </c:pt>
                <c:pt idx="500">
                  <c:v>321</c:v>
                </c:pt>
                <c:pt idx="501">
                  <c:v>321</c:v>
                </c:pt>
                <c:pt idx="502">
                  <c:v>321</c:v>
                </c:pt>
                <c:pt idx="503">
                  <c:v>322</c:v>
                </c:pt>
                <c:pt idx="504">
                  <c:v>322</c:v>
                </c:pt>
                <c:pt idx="505">
                  <c:v>322</c:v>
                </c:pt>
                <c:pt idx="506">
                  <c:v>322</c:v>
                </c:pt>
                <c:pt idx="507">
                  <c:v>323</c:v>
                </c:pt>
                <c:pt idx="508">
                  <c:v>323</c:v>
                </c:pt>
                <c:pt idx="509">
                  <c:v>323</c:v>
                </c:pt>
                <c:pt idx="510">
                  <c:v>323</c:v>
                </c:pt>
                <c:pt idx="511">
                  <c:v>323</c:v>
                </c:pt>
                <c:pt idx="512">
                  <c:v>323</c:v>
                </c:pt>
                <c:pt idx="513">
                  <c:v>323</c:v>
                </c:pt>
                <c:pt idx="514">
                  <c:v>324</c:v>
                </c:pt>
                <c:pt idx="515">
                  <c:v>324</c:v>
                </c:pt>
                <c:pt idx="516">
                  <c:v>324</c:v>
                </c:pt>
                <c:pt idx="517">
                  <c:v>325</c:v>
                </c:pt>
                <c:pt idx="518">
                  <c:v>324</c:v>
                </c:pt>
                <c:pt idx="519">
                  <c:v>325</c:v>
                </c:pt>
                <c:pt idx="520">
                  <c:v>325</c:v>
                </c:pt>
                <c:pt idx="521">
                  <c:v>325</c:v>
                </c:pt>
                <c:pt idx="522">
                  <c:v>325</c:v>
                </c:pt>
                <c:pt idx="523">
                  <c:v>326</c:v>
                </c:pt>
                <c:pt idx="524">
                  <c:v>326</c:v>
                </c:pt>
                <c:pt idx="525">
                  <c:v>327</c:v>
                </c:pt>
                <c:pt idx="526">
                  <c:v>327</c:v>
                </c:pt>
                <c:pt idx="527">
                  <c:v>327</c:v>
                </c:pt>
                <c:pt idx="528">
                  <c:v>327</c:v>
                </c:pt>
                <c:pt idx="529">
                  <c:v>327</c:v>
                </c:pt>
                <c:pt idx="530">
                  <c:v>328</c:v>
                </c:pt>
                <c:pt idx="531">
                  <c:v>328</c:v>
                </c:pt>
                <c:pt idx="532">
                  <c:v>328</c:v>
                </c:pt>
                <c:pt idx="533">
                  <c:v>328</c:v>
                </c:pt>
                <c:pt idx="534">
                  <c:v>329</c:v>
                </c:pt>
                <c:pt idx="535">
                  <c:v>329</c:v>
                </c:pt>
                <c:pt idx="536">
                  <c:v>329</c:v>
                </c:pt>
                <c:pt idx="537">
                  <c:v>330</c:v>
                </c:pt>
                <c:pt idx="538">
                  <c:v>329</c:v>
                </c:pt>
                <c:pt idx="539">
                  <c:v>330</c:v>
                </c:pt>
                <c:pt idx="540">
                  <c:v>330</c:v>
                </c:pt>
                <c:pt idx="541">
                  <c:v>330</c:v>
                </c:pt>
                <c:pt idx="542">
                  <c:v>330</c:v>
                </c:pt>
                <c:pt idx="543">
                  <c:v>330</c:v>
                </c:pt>
                <c:pt idx="544">
                  <c:v>331</c:v>
                </c:pt>
                <c:pt idx="545">
                  <c:v>331</c:v>
                </c:pt>
                <c:pt idx="546">
                  <c:v>331</c:v>
                </c:pt>
                <c:pt idx="547">
                  <c:v>331</c:v>
                </c:pt>
                <c:pt idx="548">
                  <c:v>331</c:v>
                </c:pt>
                <c:pt idx="549">
                  <c:v>332</c:v>
                </c:pt>
                <c:pt idx="550">
                  <c:v>332</c:v>
                </c:pt>
                <c:pt idx="551">
                  <c:v>332</c:v>
                </c:pt>
                <c:pt idx="552">
                  <c:v>332</c:v>
                </c:pt>
                <c:pt idx="553">
                  <c:v>332</c:v>
                </c:pt>
                <c:pt idx="554">
                  <c:v>332</c:v>
                </c:pt>
                <c:pt idx="555">
                  <c:v>333</c:v>
                </c:pt>
                <c:pt idx="556">
                  <c:v>333</c:v>
                </c:pt>
                <c:pt idx="557">
                  <c:v>333</c:v>
                </c:pt>
                <c:pt idx="558">
                  <c:v>334</c:v>
                </c:pt>
                <c:pt idx="559">
                  <c:v>334</c:v>
                </c:pt>
                <c:pt idx="560">
                  <c:v>334</c:v>
                </c:pt>
                <c:pt idx="561">
                  <c:v>335</c:v>
                </c:pt>
                <c:pt idx="562">
                  <c:v>334</c:v>
                </c:pt>
                <c:pt idx="563">
                  <c:v>335</c:v>
                </c:pt>
                <c:pt idx="564">
                  <c:v>335</c:v>
                </c:pt>
                <c:pt idx="565">
                  <c:v>335</c:v>
                </c:pt>
                <c:pt idx="566">
                  <c:v>336</c:v>
                </c:pt>
                <c:pt idx="567">
                  <c:v>336</c:v>
                </c:pt>
                <c:pt idx="568">
                  <c:v>336</c:v>
                </c:pt>
                <c:pt idx="569">
                  <c:v>337</c:v>
                </c:pt>
                <c:pt idx="570">
                  <c:v>337</c:v>
                </c:pt>
                <c:pt idx="571">
                  <c:v>337</c:v>
                </c:pt>
                <c:pt idx="572">
                  <c:v>337</c:v>
                </c:pt>
                <c:pt idx="573">
                  <c:v>337</c:v>
                </c:pt>
                <c:pt idx="574">
                  <c:v>338</c:v>
                </c:pt>
                <c:pt idx="575">
                  <c:v>338</c:v>
                </c:pt>
                <c:pt idx="576">
                  <c:v>338</c:v>
                </c:pt>
                <c:pt idx="577">
                  <c:v>338</c:v>
                </c:pt>
                <c:pt idx="578">
                  <c:v>339</c:v>
                </c:pt>
                <c:pt idx="579">
                  <c:v>339</c:v>
                </c:pt>
                <c:pt idx="580">
                  <c:v>340</c:v>
                </c:pt>
                <c:pt idx="581">
                  <c:v>339</c:v>
                </c:pt>
                <c:pt idx="582">
                  <c:v>340</c:v>
                </c:pt>
                <c:pt idx="583">
                  <c:v>340</c:v>
                </c:pt>
                <c:pt idx="584">
                  <c:v>341</c:v>
                </c:pt>
                <c:pt idx="585">
                  <c:v>341</c:v>
                </c:pt>
                <c:pt idx="586">
                  <c:v>341</c:v>
                </c:pt>
                <c:pt idx="587">
                  <c:v>342</c:v>
                </c:pt>
                <c:pt idx="588">
                  <c:v>342</c:v>
                </c:pt>
                <c:pt idx="589">
                  <c:v>342</c:v>
                </c:pt>
                <c:pt idx="590">
                  <c:v>343</c:v>
                </c:pt>
                <c:pt idx="591">
                  <c:v>343</c:v>
                </c:pt>
                <c:pt idx="592">
                  <c:v>343</c:v>
                </c:pt>
                <c:pt idx="593">
                  <c:v>344</c:v>
                </c:pt>
                <c:pt idx="594">
                  <c:v>344</c:v>
                </c:pt>
                <c:pt idx="595">
                  <c:v>344</c:v>
                </c:pt>
                <c:pt idx="596">
                  <c:v>345</c:v>
                </c:pt>
                <c:pt idx="597">
                  <c:v>345</c:v>
                </c:pt>
                <c:pt idx="598">
                  <c:v>345</c:v>
                </c:pt>
                <c:pt idx="599">
                  <c:v>346</c:v>
                </c:pt>
                <c:pt idx="600">
                  <c:v>346</c:v>
                </c:pt>
                <c:pt idx="601">
                  <c:v>347</c:v>
                </c:pt>
                <c:pt idx="602">
                  <c:v>346</c:v>
                </c:pt>
                <c:pt idx="603">
                  <c:v>346</c:v>
                </c:pt>
                <c:pt idx="604">
                  <c:v>347</c:v>
                </c:pt>
                <c:pt idx="605">
                  <c:v>348</c:v>
                </c:pt>
                <c:pt idx="606">
                  <c:v>348</c:v>
                </c:pt>
                <c:pt idx="607">
                  <c:v>348</c:v>
                </c:pt>
                <c:pt idx="608">
                  <c:v>349</c:v>
                </c:pt>
                <c:pt idx="609">
                  <c:v>349</c:v>
                </c:pt>
                <c:pt idx="610">
                  <c:v>349</c:v>
                </c:pt>
                <c:pt idx="611">
                  <c:v>349</c:v>
                </c:pt>
                <c:pt idx="612">
                  <c:v>349</c:v>
                </c:pt>
                <c:pt idx="613">
                  <c:v>350</c:v>
                </c:pt>
                <c:pt idx="614">
                  <c:v>350</c:v>
                </c:pt>
                <c:pt idx="615">
                  <c:v>350</c:v>
                </c:pt>
                <c:pt idx="616">
                  <c:v>351</c:v>
                </c:pt>
                <c:pt idx="617">
                  <c:v>351</c:v>
                </c:pt>
                <c:pt idx="618">
                  <c:v>351</c:v>
                </c:pt>
                <c:pt idx="619">
                  <c:v>352</c:v>
                </c:pt>
                <c:pt idx="620">
                  <c:v>352</c:v>
                </c:pt>
                <c:pt idx="621">
                  <c:v>352</c:v>
                </c:pt>
                <c:pt idx="622">
                  <c:v>352</c:v>
                </c:pt>
                <c:pt idx="623">
                  <c:v>353</c:v>
                </c:pt>
                <c:pt idx="624">
                  <c:v>353</c:v>
                </c:pt>
                <c:pt idx="625">
                  <c:v>354</c:v>
                </c:pt>
                <c:pt idx="626">
                  <c:v>354</c:v>
                </c:pt>
                <c:pt idx="627">
                  <c:v>355</c:v>
                </c:pt>
                <c:pt idx="628">
                  <c:v>355</c:v>
                </c:pt>
                <c:pt idx="629">
                  <c:v>355</c:v>
                </c:pt>
                <c:pt idx="630">
                  <c:v>355</c:v>
                </c:pt>
                <c:pt idx="631">
                  <c:v>355</c:v>
                </c:pt>
                <c:pt idx="632">
                  <c:v>356</c:v>
                </c:pt>
                <c:pt idx="633">
                  <c:v>356</c:v>
                </c:pt>
                <c:pt idx="634">
                  <c:v>356</c:v>
                </c:pt>
                <c:pt idx="635">
                  <c:v>356</c:v>
                </c:pt>
                <c:pt idx="636">
                  <c:v>357</c:v>
                </c:pt>
                <c:pt idx="637">
                  <c:v>357</c:v>
                </c:pt>
                <c:pt idx="638">
                  <c:v>357</c:v>
                </c:pt>
                <c:pt idx="639">
                  <c:v>357</c:v>
                </c:pt>
                <c:pt idx="640">
                  <c:v>358</c:v>
                </c:pt>
                <c:pt idx="641">
                  <c:v>358</c:v>
                </c:pt>
                <c:pt idx="642">
                  <c:v>359</c:v>
                </c:pt>
                <c:pt idx="643">
                  <c:v>358</c:v>
                </c:pt>
                <c:pt idx="644">
                  <c:v>359</c:v>
                </c:pt>
                <c:pt idx="645">
                  <c:v>359</c:v>
                </c:pt>
                <c:pt idx="646">
                  <c:v>360</c:v>
                </c:pt>
                <c:pt idx="647">
                  <c:v>360</c:v>
                </c:pt>
                <c:pt idx="648">
                  <c:v>360</c:v>
                </c:pt>
                <c:pt idx="649">
                  <c:v>361</c:v>
                </c:pt>
                <c:pt idx="650">
                  <c:v>361</c:v>
                </c:pt>
                <c:pt idx="651">
                  <c:v>361</c:v>
                </c:pt>
                <c:pt idx="652">
                  <c:v>362</c:v>
                </c:pt>
                <c:pt idx="653">
                  <c:v>362</c:v>
                </c:pt>
                <c:pt idx="654">
                  <c:v>363</c:v>
                </c:pt>
                <c:pt idx="655">
                  <c:v>363</c:v>
                </c:pt>
                <c:pt idx="656">
                  <c:v>363</c:v>
                </c:pt>
                <c:pt idx="657">
                  <c:v>363</c:v>
                </c:pt>
                <c:pt idx="658">
                  <c:v>363</c:v>
                </c:pt>
                <c:pt idx="659">
                  <c:v>364</c:v>
                </c:pt>
                <c:pt idx="660">
                  <c:v>364</c:v>
                </c:pt>
                <c:pt idx="661">
                  <c:v>364</c:v>
                </c:pt>
                <c:pt idx="662">
                  <c:v>364</c:v>
                </c:pt>
                <c:pt idx="663">
                  <c:v>365</c:v>
                </c:pt>
                <c:pt idx="664">
                  <c:v>365</c:v>
                </c:pt>
                <c:pt idx="665">
                  <c:v>365</c:v>
                </c:pt>
                <c:pt idx="666">
                  <c:v>365</c:v>
                </c:pt>
                <c:pt idx="667">
                  <c:v>366</c:v>
                </c:pt>
                <c:pt idx="668">
                  <c:v>366</c:v>
                </c:pt>
                <c:pt idx="669">
                  <c:v>366</c:v>
                </c:pt>
                <c:pt idx="670">
                  <c:v>366</c:v>
                </c:pt>
                <c:pt idx="671">
                  <c:v>366</c:v>
                </c:pt>
                <c:pt idx="672">
                  <c:v>367</c:v>
                </c:pt>
                <c:pt idx="673">
                  <c:v>367</c:v>
                </c:pt>
                <c:pt idx="674">
                  <c:v>368</c:v>
                </c:pt>
                <c:pt idx="675">
                  <c:v>368</c:v>
                </c:pt>
                <c:pt idx="676">
                  <c:v>369</c:v>
                </c:pt>
                <c:pt idx="677">
                  <c:v>369</c:v>
                </c:pt>
                <c:pt idx="678">
                  <c:v>369</c:v>
                </c:pt>
                <c:pt idx="679">
                  <c:v>365</c:v>
                </c:pt>
                <c:pt idx="680">
                  <c:v>370</c:v>
                </c:pt>
                <c:pt idx="681">
                  <c:v>370</c:v>
                </c:pt>
                <c:pt idx="682">
                  <c:v>370</c:v>
                </c:pt>
                <c:pt idx="683">
                  <c:v>369</c:v>
                </c:pt>
                <c:pt idx="684">
                  <c:v>369</c:v>
                </c:pt>
                <c:pt idx="685">
                  <c:v>371</c:v>
                </c:pt>
                <c:pt idx="686">
                  <c:v>370</c:v>
                </c:pt>
                <c:pt idx="687">
                  <c:v>372</c:v>
                </c:pt>
                <c:pt idx="688">
                  <c:v>373</c:v>
                </c:pt>
                <c:pt idx="689">
                  <c:v>373</c:v>
                </c:pt>
                <c:pt idx="690">
                  <c:v>373</c:v>
                </c:pt>
                <c:pt idx="691">
                  <c:v>372</c:v>
                </c:pt>
                <c:pt idx="692">
                  <c:v>372</c:v>
                </c:pt>
                <c:pt idx="693">
                  <c:v>372</c:v>
                </c:pt>
                <c:pt idx="694">
                  <c:v>373</c:v>
                </c:pt>
                <c:pt idx="695">
                  <c:v>373</c:v>
                </c:pt>
                <c:pt idx="696">
                  <c:v>374</c:v>
                </c:pt>
                <c:pt idx="697">
                  <c:v>375</c:v>
                </c:pt>
                <c:pt idx="698">
                  <c:v>375</c:v>
                </c:pt>
                <c:pt idx="699">
                  <c:v>374</c:v>
                </c:pt>
                <c:pt idx="700">
                  <c:v>374</c:v>
                </c:pt>
                <c:pt idx="701">
                  <c:v>374</c:v>
                </c:pt>
                <c:pt idx="702">
                  <c:v>374</c:v>
                </c:pt>
                <c:pt idx="703">
                  <c:v>374</c:v>
                </c:pt>
                <c:pt idx="704">
                  <c:v>375</c:v>
                </c:pt>
                <c:pt idx="705">
                  <c:v>376</c:v>
                </c:pt>
                <c:pt idx="706">
                  <c:v>377</c:v>
                </c:pt>
                <c:pt idx="707">
                  <c:v>378</c:v>
                </c:pt>
                <c:pt idx="708">
                  <c:v>377</c:v>
                </c:pt>
                <c:pt idx="709">
                  <c:v>379</c:v>
                </c:pt>
                <c:pt idx="710">
                  <c:v>379</c:v>
                </c:pt>
                <c:pt idx="711">
                  <c:v>377</c:v>
                </c:pt>
                <c:pt idx="712">
                  <c:v>379</c:v>
                </c:pt>
                <c:pt idx="713">
                  <c:v>377</c:v>
                </c:pt>
                <c:pt idx="714">
                  <c:v>379</c:v>
                </c:pt>
                <c:pt idx="715">
                  <c:v>380</c:v>
                </c:pt>
                <c:pt idx="716">
                  <c:v>381</c:v>
                </c:pt>
                <c:pt idx="717">
                  <c:v>381</c:v>
                </c:pt>
                <c:pt idx="718">
                  <c:v>376</c:v>
                </c:pt>
                <c:pt idx="719">
                  <c:v>376</c:v>
                </c:pt>
                <c:pt idx="720">
                  <c:v>375</c:v>
                </c:pt>
                <c:pt idx="721">
                  <c:v>380</c:v>
                </c:pt>
                <c:pt idx="722">
                  <c:v>379</c:v>
                </c:pt>
                <c:pt idx="723">
                  <c:v>380</c:v>
                </c:pt>
                <c:pt idx="724">
                  <c:v>380</c:v>
                </c:pt>
                <c:pt idx="725">
                  <c:v>380</c:v>
                </c:pt>
                <c:pt idx="726">
                  <c:v>380</c:v>
                </c:pt>
                <c:pt idx="727">
                  <c:v>381</c:v>
                </c:pt>
                <c:pt idx="728">
                  <c:v>381</c:v>
                </c:pt>
                <c:pt idx="729">
                  <c:v>381</c:v>
                </c:pt>
                <c:pt idx="730">
                  <c:v>381</c:v>
                </c:pt>
                <c:pt idx="731">
                  <c:v>382</c:v>
                </c:pt>
                <c:pt idx="732">
                  <c:v>382</c:v>
                </c:pt>
                <c:pt idx="733">
                  <c:v>382</c:v>
                </c:pt>
                <c:pt idx="734">
                  <c:v>383</c:v>
                </c:pt>
                <c:pt idx="735">
                  <c:v>384</c:v>
                </c:pt>
                <c:pt idx="736">
                  <c:v>385</c:v>
                </c:pt>
                <c:pt idx="737">
                  <c:v>385</c:v>
                </c:pt>
                <c:pt idx="738">
                  <c:v>386</c:v>
                </c:pt>
                <c:pt idx="739">
                  <c:v>386</c:v>
                </c:pt>
                <c:pt idx="740">
                  <c:v>386</c:v>
                </c:pt>
                <c:pt idx="741">
                  <c:v>386</c:v>
                </c:pt>
                <c:pt idx="742">
                  <c:v>387</c:v>
                </c:pt>
                <c:pt idx="743">
                  <c:v>387</c:v>
                </c:pt>
                <c:pt idx="744">
                  <c:v>387</c:v>
                </c:pt>
                <c:pt idx="745">
                  <c:v>388</c:v>
                </c:pt>
                <c:pt idx="746">
                  <c:v>388</c:v>
                </c:pt>
                <c:pt idx="747">
                  <c:v>388</c:v>
                </c:pt>
                <c:pt idx="748">
                  <c:v>388</c:v>
                </c:pt>
                <c:pt idx="749">
                  <c:v>388</c:v>
                </c:pt>
                <c:pt idx="750">
                  <c:v>389</c:v>
                </c:pt>
                <c:pt idx="751">
                  <c:v>389</c:v>
                </c:pt>
                <c:pt idx="752">
                  <c:v>389</c:v>
                </c:pt>
                <c:pt idx="753">
                  <c:v>389</c:v>
                </c:pt>
                <c:pt idx="754">
                  <c:v>389</c:v>
                </c:pt>
                <c:pt idx="755">
                  <c:v>389</c:v>
                </c:pt>
                <c:pt idx="756">
                  <c:v>390</c:v>
                </c:pt>
                <c:pt idx="757">
                  <c:v>390</c:v>
                </c:pt>
                <c:pt idx="758">
                  <c:v>390</c:v>
                </c:pt>
                <c:pt idx="759">
                  <c:v>391</c:v>
                </c:pt>
                <c:pt idx="760">
                  <c:v>391</c:v>
                </c:pt>
                <c:pt idx="761">
                  <c:v>391</c:v>
                </c:pt>
                <c:pt idx="762">
                  <c:v>391</c:v>
                </c:pt>
                <c:pt idx="763">
                  <c:v>392</c:v>
                </c:pt>
                <c:pt idx="764">
                  <c:v>392</c:v>
                </c:pt>
                <c:pt idx="765">
                  <c:v>391</c:v>
                </c:pt>
                <c:pt idx="766">
                  <c:v>392</c:v>
                </c:pt>
                <c:pt idx="767">
                  <c:v>393</c:v>
                </c:pt>
                <c:pt idx="768">
                  <c:v>393</c:v>
                </c:pt>
                <c:pt idx="769">
                  <c:v>394</c:v>
                </c:pt>
                <c:pt idx="770">
                  <c:v>394</c:v>
                </c:pt>
                <c:pt idx="771">
                  <c:v>393</c:v>
                </c:pt>
                <c:pt idx="772">
                  <c:v>394</c:v>
                </c:pt>
                <c:pt idx="773">
                  <c:v>394</c:v>
                </c:pt>
                <c:pt idx="774">
                  <c:v>394</c:v>
                </c:pt>
                <c:pt idx="775">
                  <c:v>395</c:v>
                </c:pt>
                <c:pt idx="776">
                  <c:v>395</c:v>
                </c:pt>
                <c:pt idx="777">
                  <c:v>395</c:v>
                </c:pt>
                <c:pt idx="778">
                  <c:v>396</c:v>
                </c:pt>
                <c:pt idx="779">
                  <c:v>396</c:v>
                </c:pt>
                <c:pt idx="780">
                  <c:v>396</c:v>
                </c:pt>
                <c:pt idx="781">
                  <c:v>396</c:v>
                </c:pt>
                <c:pt idx="782">
                  <c:v>395</c:v>
                </c:pt>
                <c:pt idx="783">
                  <c:v>395</c:v>
                </c:pt>
                <c:pt idx="784">
                  <c:v>396</c:v>
                </c:pt>
                <c:pt idx="785">
                  <c:v>396</c:v>
                </c:pt>
                <c:pt idx="786">
                  <c:v>396</c:v>
                </c:pt>
                <c:pt idx="787">
                  <c:v>396</c:v>
                </c:pt>
                <c:pt idx="788">
                  <c:v>396</c:v>
                </c:pt>
                <c:pt idx="789">
                  <c:v>396</c:v>
                </c:pt>
                <c:pt idx="790">
                  <c:v>396</c:v>
                </c:pt>
                <c:pt idx="791">
                  <c:v>395</c:v>
                </c:pt>
                <c:pt idx="792">
                  <c:v>396</c:v>
                </c:pt>
                <c:pt idx="793">
                  <c:v>396</c:v>
                </c:pt>
                <c:pt idx="794">
                  <c:v>396</c:v>
                </c:pt>
                <c:pt idx="795">
                  <c:v>396</c:v>
                </c:pt>
                <c:pt idx="796">
                  <c:v>395</c:v>
                </c:pt>
                <c:pt idx="797">
                  <c:v>396</c:v>
                </c:pt>
                <c:pt idx="798">
                  <c:v>395</c:v>
                </c:pt>
                <c:pt idx="799">
                  <c:v>396</c:v>
                </c:pt>
                <c:pt idx="800">
                  <c:v>396</c:v>
                </c:pt>
                <c:pt idx="801">
                  <c:v>395</c:v>
                </c:pt>
                <c:pt idx="802">
                  <c:v>395</c:v>
                </c:pt>
                <c:pt idx="803">
                  <c:v>396</c:v>
                </c:pt>
                <c:pt idx="804">
                  <c:v>396</c:v>
                </c:pt>
                <c:pt idx="805">
                  <c:v>396</c:v>
                </c:pt>
                <c:pt idx="806">
                  <c:v>396</c:v>
                </c:pt>
                <c:pt idx="807">
                  <c:v>395</c:v>
                </c:pt>
                <c:pt idx="808">
                  <c:v>396</c:v>
                </c:pt>
                <c:pt idx="809">
                  <c:v>395</c:v>
                </c:pt>
                <c:pt idx="810">
                  <c:v>395</c:v>
                </c:pt>
                <c:pt idx="811">
                  <c:v>396</c:v>
                </c:pt>
                <c:pt idx="812">
                  <c:v>395</c:v>
                </c:pt>
                <c:pt idx="813">
                  <c:v>395</c:v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  <c:pt idx="818">
                  <c:v/>
                </c:pt>
                <c:pt idx="819">
                  <c:v/>
                </c:pt>
                <c:pt idx="820">
                  <c:v/>
                </c:pt>
                <c:pt idx="821">
                  <c:v/>
                </c:pt>
                <c:pt idx="822">
                  <c:v/>
                </c:pt>
                <c:pt idx="823">
                  <c:v/>
                </c:pt>
                <c:pt idx="824">
                  <c:v/>
                </c:pt>
                <c:pt idx="825">
                  <c:v/>
                </c:pt>
                <c:pt idx="826">
                  <c:v/>
                </c:pt>
                <c:pt idx="827">
                  <c:v/>
                </c:pt>
                <c:pt idx="828">
                  <c:v/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ex1_D50_heatTemp3</c:v>
                </c:pt>
              </c:strCache>
            </c:strRef>
          </c:tx>
          <c:marker>
            <c:symbol val="none"/>
            <c:size val="7"/>
          </c:marker>
          <c:val>
            <c:numRef>
              <c:f>Sheet1!$C$2:$C$829</c:f>
              <c:numCache>
                <c:formatCode>General</c:formatCode>
                <c:ptCount val="829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201</c:v>
                </c:pt>
                <c:pt idx="33">
                  <c:v>202</c:v>
                </c:pt>
                <c:pt idx="34">
                  <c:v>203</c:v>
                </c:pt>
                <c:pt idx="35">
                  <c:v>203</c:v>
                </c:pt>
                <c:pt idx="36">
                  <c:v>202</c:v>
                </c:pt>
                <c:pt idx="37">
                  <c:v>202</c:v>
                </c:pt>
                <c:pt idx="38">
                  <c:v>204</c:v>
                </c:pt>
                <c:pt idx="39">
                  <c:v>204</c:v>
                </c:pt>
                <c:pt idx="40">
                  <c:v>204</c:v>
                </c:pt>
                <c:pt idx="41">
                  <c:v>206</c:v>
                </c:pt>
                <c:pt idx="42">
                  <c:v>206</c:v>
                </c:pt>
                <c:pt idx="43">
                  <c:v>207</c:v>
                </c:pt>
                <c:pt idx="44">
                  <c:v>207</c:v>
                </c:pt>
                <c:pt idx="45">
                  <c:v>208</c:v>
                </c:pt>
                <c:pt idx="46">
                  <c:v>208</c:v>
                </c:pt>
                <c:pt idx="47">
                  <c:v>209</c:v>
                </c:pt>
                <c:pt idx="48">
                  <c:v>211</c:v>
                </c:pt>
                <c:pt idx="49">
                  <c:v>210</c:v>
                </c:pt>
                <c:pt idx="50">
                  <c:v>211</c:v>
                </c:pt>
                <c:pt idx="51">
                  <c:v>213</c:v>
                </c:pt>
                <c:pt idx="52">
                  <c:v>213</c:v>
                </c:pt>
                <c:pt idx="53">
                  <c:v>215</c:v>
                </c:pt>
                <c:pt idx="54">
                  <c:v>214</c:v>
                </c:pt>
                <c:pt idx="55">
                  <c:v>214</c:v>
                </c:pt>
                <c:pt idx="56">
                  <c:v>216</c:v>
                </c:pt>
                <c:pt idx="57">
                  <c:v>216</c:v>
                </c:pt>
                <c:pt idx="58">
                  <c:v>216</c:v>
                </c:pt>
                <c:pt idx="59">
                  <c:v>218</c:v>
                </c:pt>
                <c:pt idx="60">
                  <c:v>218</c:v>
                </c:pt>
                <c:pt idx="61">
                  <c:v>217</c:v>
                </c:pt>
                <c:pt idx="62">
                  <c:v>218</c:v>
                </c:pt>
                <c:pt idx="63">
                  <c:v>219</c:v>
                </c:pt>
                <c:pt idx="64">
                  <c:v>219</c:v>
                </c:pt>
                <c:pt idx="65">
                  <c:v>220</c:v>
                </c:pt>
                <c:pt idx="66">
                  <c:v>220</c:v>
                </c:pt>
                <c:pt idx="67">
                  <c:v>221</c:v>
                </c:pt>
                <c:pt idx="68">
                  <c:v>222</c:v>
                </c:pt>
                <c:pt idx="69">
                  <c:v>222</c:v>
                </c:pt>
                <c:pt idx="70">
                  <c:v>223</c:v>
                </c:pt>
                <c:pt idx="71">
                  <c:v>223</c:v>
                </c:pt>
                <c:pt idx="72">
                  <c:v>224</c:v>
                </c:pt>
                <c:pt idx="73">
                  <c:v>224</c:v>
                </c:pt>
                <c:pt idx="74">
                  <c:v>225</c:v>
                </c:pt>
                <c:pt idx="75">
                  <c:v>225</c:v>
                </c:pt>
                <c:pt idx="76">
                  <c:v>226</c:v>
                </c:pt>
                <c:pt idx="77">
                  <c:v>225</c:v>
                </c:pt>
                <c:pt idx="78">
                  <c:v>226</c:v>
                </c:pt>
                <c:pt idx="79">
                  <c:v>227</c:v>
                </c:pt>
                <c:pt idx="80">
                  <c:v>227</c:v>
                </c:pt>
                <c:pt idx="81">
                  <c:v>228</c:v>
                </c:pt>
                <c:pt idx="82">
                  <c:v>228</c:v>
                </c:pt>
                <c:pt idx="83">
                  <c:v>228</c:v>
                </c:pt>
                <c:pt idx="84">
                  <c:v>229</c:v>
                </c:pt>
                <c:pt idx="85">
                  <c:v>229</c:v>
                </c:pt>
                <c:pt idx="86">
                  <c:v>230</c:v>
                </c:pt>
                <c:pt idx="87">
                  <c:v>230</c:v>
                </c:pt>
                <c:pt idx="88">
                  <c:v>231</c:v>
                </c:pt>
                <c:pt idx="89">
                  <c:v>231</c:v>
                </c:pt>
                <c:pt idx="90">
                  <c:v>232</c:v>
                </c:pt>
                <c:pt idx="91">
                  <c:v>232</c:v>
                </c:pt>
                <c:pt idx="92">
                  <c:v>232</c:v>
                </c:pt>
                <c:pt idx="93">
                  <c:v>233</c:v>
                </c:pt>
                <c:pt idx="94">
                  <c:v>233</c:v>
                </c:pt>
                <c:pt idx="95">
                  <c:v>233</c:v>
                </c:pt>
                <c:pt idx="96">
                  <c:v>233</c:v>
                </c:pt>
                <c:pt idx="97">
                  <c:v>234</c:v>
                </c:pt>
                <c:pt idx="98">
                  <c:v>235</c:v>
                </c:pt>
                <c:pt idx="99">
                  <c:v>235</c:v>
                </c:pt>
                <c:pt idx="100">
                  <c:v>235</c:v>
                </c:pt>
                <c:pt idx="101">
                  <c:v>235</c:v>
                </c:pt>
                <c:pt idx="102">
                  <c:v>236</c:v>
                </c:pt>
                <c:pt idx="103">
                  <c:v>237</c:v>
                </c:pt>
                <c:pt idx="104">
                  <c:v>237</c:v>
                </c:pt>
                <c:pt idx="105">
                  <c:v>238</c:v>
                </c:pt>
                <c:pt idx="106">
                  <c:v>238</c:v>
                </c:pt>
                <c:pt idx="107">
                  <c:v>238</c:v>
                </c:pt>
                <c:pt idx="108">
                  <c:v>239</c:v>
                </c:pt>
                <c:pt idx="109">
                  <c:v>239</c:v>
                </c:pt>
                <c:pt idx="110">
                  <c:v>240</c:v>
                </c:pt>
                <c:pt idx="111">
                  <c:v>239</c:v>
                </c:pt>
                <c:pt idx="112">
                  <c:v>240</c:v>
                </c:pt>
                <c:pt idx="113">
                  <c:v>241</c:v>
                </c:pt>
                <c:pt idx="114">
                  <c:v>241</c:v>
                </c:pt>
                <c:pt idx="115">
                  <c:v>242</c:v>
                </c:pt>
                <c:pt idx="116">
                  <c:v>242</c:v>
                </c:pt>
                <c:pt idx="117">
                  <c:v>243</c:v>
                </c:pt>
                <c:pt idx="118">
                  <c:v>243</c:v>
                </c:pt>
                <c:pt idx="119">
                  <c:v>243</c:v>
                </c:pt>
                <c:pt idx="120">
                  <c:v>244</c:v>
                </c:pt>
                <c:pt idx="121">
                  <c:v>244</c:v>
                </c:pt>
                <c:pt idx="122">
                  <c:v>245</c:v>
                </c:pt>
                <c:pt idx="123">
                  <c:v>245</c:v>
                </c:pt>
                <c:pt idx="124">
                  <c:v>245</c:v>
                </c:pt>
                <c:pt idx="125">
                  <c:v>246</c:v>
                </c:pt>
                <c:pt idx="126">
                  <c:v>246</c:v>
                </c:pt>
                <c:pt idx="127">
                  <c:v>246</c:v>
                </c:pt>
                <c:pt idx="128">
                  <c:v>246</c:v>
                </c:pt>
                <c:pt idx="129">
                  <c:v>247</c:v>
                </c:pt>
                <c:pt idx="130">
                  <c:v>247</c:v>
                </c:pt>
                <c:pt idx="131">
                  <c:v>248</c:v>
                </c:pt>
                <c:pt idx="132">
                  <c:v>248</c:v>
                </c:pt>
                <c:pt idx="133">
                  <c:v>248</c:v>
                </c:pt>
                <c:pt idx="134">
                  <c:v>249</c:v>
                </c:pt>
                <c:pt idx="135">
                  <c:v>250</c:v>
                </c:pt>
                <c:pt idx="136">
                  <c:v>250</c:v>
                </c:pt>
                <c:pt idx="137">
                  <c:v>250</c:v>
                </c:pt>
                <c:pt idx="138">
                  <c:v>250</c:v>
                </c:pt>
                <c:pt idx="139">
                  <c:v>251</c:v>
                </c:pt>
                <c:pt idx="140">
                  <c:v>251</c:v>
                </c:pt>
                <c:pt idx="141">
                  <c:v>251</c:v>
                </c:pt>
                <c:pt idx="142">
                  <c:v>252</c:v>
                </c:pt>
                <c:pt idx="143">
                  <c:v>253</c:v>
                </c:pt>
                <c:pt idx="144">
                  <c:v>253</c:v>
                </c:pt>
                <c:pt idx="145">
                  <c:v>253</c:v>
                </c:pt>
                <c:pt idx="146">
                  <c:v>254</c:v>
                </c:pt>
                <c:pt idx="147">
                  <c:v>254</c:v>
                </c:pt>
                <c:pt idx="148">
                  <c:v>255</c:v>
                </c:pt>
                <c:pt idx="149">
                  <c:v>256</c:v>
                </c:pt>
                <c:pt idx="150">
                  <c:v>256</c:v>
                </c:pt>
                <c:pt idx="151">
                  <c:v>256</c:v>
                </c:pt>
                <c:pt idx="152">
                  <c:v>257</c:v>
                </c:pt>
                <c:pt idx="153">
                  <c:v>257</c:v>
                </c:pt>
                <c:pt idx="154">
                  <c:v>257</c:v>
                </c:pt>
                <c:pt idx="155">
                  <c:v>258</c:v>
                </c:pt>
                <c:pt idx="156">
                  <c:v>258</c:v>
                </c:pt>
                <c:pt idx="157">
                  <c:v>258</c:v>
                </c:pt>
                <c:pt idx="158">
                  <c:v>259</c:v>
                </c:pt>
                <c:pt idx="159">
                  <c:v>259</c:v>
                </c:pt>
                <c:pt idx="160">
                  <c:v>260</c:v>
                </c:pt>
                <c:pt idx="161">
                  <c:v>260</c:v>
                </c:pt>
                <c:pt idx="162">
                  <c:v>260</c:v>
                </c:pt>
                <c:pt idx="163">
                  <c:v>261</c:v>
                </c:pt>
                <c:pt idx="164">
                  <c:v>261</c:v>
                </c:pt>
                <c:pt idx="165">
                  <c:v>262</c:v>
                </c:pt>
                <c:pt idx="166">
                  <c:v>261</c:v>
                </c:pt>
                <c:pt idx="167">
                  <c:v>262</c:v>
                </c:pt>
                <c:pt idx="168">
                  <c:v>262</c:v>
                </c:pt>
                <c:pt idx="169">
                  <c:v>263</c:v>
                </c:pt>
                <c:pt idx="170">
                  <c:v>263</c:v>
                </c:pt>
                <c:pt idx="171">
                  <c:v>263</c:v>
                </c:pt>
                <c:pt idx="172">
                  <c:v>263</c:v>
                </c:pt>
                <c:pt idx="173">
                  <c:v>264</c:v>
                </c:pt>
                <c:pt idx="174">
                  <c:v>264</c:v>
                </c:pt>
                <c:pt idx="175">
                  <c:v>265</c:v>
                </c:pt>
                <c:pt idx="176">
                  <c:v>265</c:v>
                </c:pt>
                <c:pt idx="177">
                  <c:v>266</c:v>
                </c:pt>
                <c:pt idx="178">
                  <c:v>266</c:v>
                </c:pt>
                <c:pt idx="179">
                  <c:v>266</c:v>
                </c:pt>
                <c:pt idx="180">
                  <c:v>266</c:v>
                </c:pt>
                <c:pt idx="181">
                  <c:v>266</c:v>
                </c:pt>
                <c:pt idx="182">
                  <c:v>269</c:v>
                </c:pt>
                <c:pt idx="183">
                  <c:v>268</c:v>
                </c:pt>
                <c:pt idx="184">
                  <c:v>268</c:v>
                </c:pt>
                <c:pt idx="185">
                  <c:v>269</c:v>
                </c:pt>
                <c:pt idx="186">
                  <c:v>269</c:v>
                </c:pt>
                <c:pt idx="187">
                  <c:v>269</c:v>
                </c:pt>
                <c:pt idx="188">
                  <c:v>269</c:v>
                </c:pt>
                <c:pt idx="189">
                  <c:v>270</c:v>
                </c:pt>
                <c:pt idx="190">
                  <c:v>270</c:v>
                </c:pt>
                <c:pt idx="191">
                  <c:v>271</c:v>
                </c:pt>
                <c:pt idx="192">
                  <c:v>271</c:v>
                </c:pt>
                <c:pt idx="193">
                  <c:v>271</c:v>
                </c:pt>
                <c:pt idx="194">
                  <c:v>272</c:v>
                </c:pt>
                <c:pt idx="195">
                  <c:v>272</c:v>
                </c:pt>
                <c:pt idx="196">
                  <c:v>272</c:v>
                </c:pt>
                <c:pt idx="197">
                  <c:v>272</c:v>
                </c:pt>
                <c:pt idx="198">
                  <c:v>273</c:v>
                </c:pt>
                <c:pt idx="199">
                  <c:v>273</c:v>
                </c:pt>
                <c:pt idx="200">
                  <c:v>274</c:v>
                </c:pt>
                <c:pt idx="201">
                  <c:v>274</c:v>
                </c:pt>
                <c:pt idx="202">
                  <c:v>275</c:v>
                </c:pt>
                <c:pt idx="203">
                  <c:v>275</c:v>
                </c:pt>
                <c:pt idx="204">
                  <c:v>275</c:v>
                </c:pt>
                <c:pt idx="205">
                  <c:v>275</c:v>
                </c:pt>
                <c:pt idx="206">
                  <c:v>276</c:v>
                </c:pt>
                <c:pt idx="207">
                  <c:v>276</c:v>
                </c:pt>
                <c:pt idx="208">
                  <c:v>277</c:v>
                </c:pt>
                <c:pt idx="209">
                  <c:v>277</c:v>
                </c:pt>
                <c:pt idx="210">
                  <c:v>278</c:v>
                </c:pt>
                <c:pt idx="211">
                  <c:v>278</c:v>
                </c:pt>
                <c:pt idx="212">
                  <c:v>278</c:v>
                </c:pt>
                <c:pt idx="213">
                  <c:v>279</c:v>
                </c:pt>
                <c:pt idx="214">
                  <c:v>279</c:v>
                </c:pt>
                <c:pt idx="215">
                  <c:v>279</c:v>
                </c:pt>
                <c:pt idx="216">
                  <c:v>280</c:v>
                </c:pt>
                <c:pt idx="217">
                  <c:v>280</c:v>
                </c:pt>
                <c:pt idx="218">
                  <c:v>281</c:v>
                </c:pt>
                <c:pt idx="219">
                  <c:v>281</c:v>
                </c:pt>
                <c:pt idx="220">
                  <c:v>282</c:v>
                </c:pt>
                <c:pt idx="221">
                  <c:v>283</c:v>
                </c:pt>
                <c:pt idx="222">
                  <c:v>284</c:v>
                </c:pt>
                <c:pt idx="223">
                  <c:v>284</c:v>
                </c:pt>
                <c:pt idx="224">
                  <c:v>283</c:v>
                </c:pt>
                <c:pt idx="225">
                  <c:v>283</c:v>
                </c:pt>
                <c:pt idx="226">
                  <c:v>283</c:v>
                </c:pt>
                <c:pt idx="227">
                  <c:v>283</c:v>
                </c:pt>
                <c:pt idx="228">
                  <c:v>284</c:v>
                </c:pt>
                <c:pt idx="229">
                  <c:v>285</c:v>
                </c:pt>
                <c:pt idx="230">
                  <c:v>285</c:v>
                </c:pt>
                <c:pt idx="231">
                  <c:v>285</c:v>
                </c:pt>
                <c:pt idx="232">
                  <c:v>285</c:v>
                </c:pt>
                <c:pt idx="233">
                  <c:v>286</c:v>
                </c:pt>
                <c:pt idx="234">
                  <c:v>287</c:v>
                </c:pt>
                <c:pt idx="235">
                  <c:v>287</c:v>
                </c:pt>
                <c:pt idx="236">
                  <c:v>287</c:v>
                </c:pt>
                <c:pt idx="237">
                  <c:v>287</c:v>
                </c:pt>
                <c:pt idx="238">
                  <c:v>288</c:v>
                </c:pt>
                <c:pt idx="239">
                  <c:v>288</c:v>
                </c:pt>
                <c:pt idx="240">
                  <c:v>288</c:v>
                </c:pt>
                <c:pt idx="241">
                  <c:v>288</c:v>
                </c:pt>
                <c:pt idx="242">
                  <c:v>289</c:v>
                </c:pt>
                <c:pt idx="243">
                  <c:v>290</c:v>
                </c:pt>
                <c:pt idx="244">
                  <c:v>290</c:v>
                </c:pt>
                <c:pt idx="245">
                  <c:v>290</c:v>
                </c:pt>
                <c:pt idx="246">
                  <c:v>291</c:v>
                </c:pt>
                <c:pt idx="247">
                  <c:v>292</c:v>
                </c:pt>
                <c:pt idx="248">
                  <c:v>291</c:v>
                </c:pt>
                <c:pt idx="249">
                  <c:v>291</c:v>
                </c:pt>
                <c:pt idx="250">
                  <c:v>292</c:v>
                </c:pt>
                <c:pt idx="251">
                  <c:v>292</c:v>
                </c:pt>
                <c:pt idx="252">
                  <c:v>293</c:v>
                </c:pt>
                <c:pt idx="253">
                  <c:v>293</c:v>
                </c:pt>
                <c:pt idx="254">
                  <c:v>294</c:v>
                </c:pt>
                <c:pt idx="255">
                  <c:v>294</c:v>
                </c:pt>
                <c:pt idx="256">
                  <c:v>295</c:v>
                </c:pt>
                <c:pt idx="257">
                  <c:v>295</c:v>
                </c:pt>
                <c:pt idx="258">
                  <c:v>295</c:v>
                </c:pt>
                <c:pt idx="259">
                  <c:v>296</c:v>
                </c:pt>
                <c:pt idx="260">
                  <c:v>296</c:v>
                </c:pt>
                <c:pt idx="261">
                  <c:v>296</c:v>
                </c:pt>
                <c:pt idx="262">
                  <c:v>297</c:v>
                </c:pt>
                <c:pt idx="263">
                  <c:v>297</c:v>
                </c:pt>
                <c:pt idx="264">
                  <c:v>298</c:v>
                </c:pt>
                <c:pt idx="265">
                  <c:v>298</c:v>
                </c:pt>
                <c:pt idx="266">
                  <c:v>298</c:v>
                </c:pt>
                <c:pt idx="267">
                  <c:v>298</c:v>
                </c:pt>
                <c:pt idx="268">
                  <c:v>299</c:v>
                </c:pt>
                <c:pt idx="269">
                  <c:v>299</c:v>
                </c:pt>
                <c:pt idx="270">
                  <c:v>299</c:v>
                </c:pt>
                <c:pt idx="271">
                  <c:v>300</c:v>
                </c:pt>
                <c:pt idx="272">
                  <c:v>300</c:v>
                </c:pt>
                <c:pt idx="273">
                  <c:v>301</c:v>
                </c:pt>
                <c:pt idx="274">
                  <c:v>301</c:v>
                </c:pt>
                <c:pt idx="275">
                  <c:v>302</c:v>
                </c:pt>
                <c:pt idx="276">
                  <c:v>302</c:v>
                </c:pt>
                <c:pt idx="277">
                  <c:v>302</c:v>
                </c:pt>
                <c:pt idx="278">
                  <c:v>302</c:v>
                </c:pt>
                <c:pt idx="279">
                  <c:v>302</c:v>
                </c:pt>
                <c:pt idx="280">
                  <c:v>303</c:v>
                </c:pt>
                <c:pt idx="281">
                  <c:v>303</c:v>
                </c:pt>
                <c:pt idx="282">
                  <c:v>304</c:v>
                </c:pt>
                <c:pt idx="283">
                  <c:v>304</c:v>
                </c:pt>
                <c:pt idx="284">
                  <c:v>305</c:v>
                </c:pt>
                <c:pt idx="285">
                  <c:v>305</c:v>
                </c:pt>
                <c:pt idx="286">
                  <c:v>305</c:v>
                </c:pt>
                <c:pt idx="287">
                  <c:v>305</c:v>
                </c:pt>
                <c:pt idx="288">
                  <c:v>306</c:v>
                </c:pt>
                <c:pt idx="289">
                  <c:v>306</c:v>
                </c:pt>
                <c:pt idx="290">
                  <c:v>307</c:v>
                </c:pt>
                <c:pt idx="291">
                  <c:v>307</c:v>
                </c:pt>
                <c:pt idx="292">
                  <c:v>307</c:v>
                </c:pt>
                <c:pt idx="293">
                  <c:v>308</c:v>
                </c:pt>
                <c:pt idx="294">
                  <c:v>308</c:v>
                </c:pt>
                <c:pt idx="295">
                  <c:v>308</c:v>
                </c:pt>
                <c:pt idx="296">
                  <c:v>309</c:v>
                </c:pt>
                <c:pt idx="297">
                  <c:v>309</c:v>
                </c:pt>
                <c:pt idx="298">
                  <c:v>310</c:v>
                </c:pt>
                <c:pt idx="299">
                  <c:v>310</c:v>
                </c:pt>
                <c:pt idx="300">
                  <c:v>310</c:v>
                </c:pt>
                <c:pt idx="301">
                  <c:v>311</c:v>
                </c:pt>
                <c:pt idx="302">
                  <c:v>311</c:v>
                </c:pt>
                <c:pt idx="303">
                  <c:v>311</c:v>
                </c:pt>
                <c:pt idx="304">
                  <c:v>311</c:v>
                </c:pt>
                <c:pt idx="305">
                  <c:v>312</c:v>
                </c:pt>
                <c:pt idx="306">
                  <c:v>312</c:v>
                </c:pt>
                <c:pt idx="307">
                  <c:v>312</c:v>
                </c:pt>
                <c:pt idx="308">
                  <c:v>313</c:v>
                </c:pt>
                <c:pt idx="309">
                  <c:v>313</c:v>
                </c:pt>
                <c:pt idx="310">
                  <c:v>313</c:v>
                </c:pt>
                <c:pt idx="311">
                  <c:v>314</c:v>
                </c:pt>
                <c:pt idx="312">
                  <c:v>314</c:v>
                </c:pt>
                <c:pt idx="313">
                  <c:v>314</c:v>
                </c:pt>
                <c:pt idx="314">
                  <c:v>315</c:v>
                </c:pt>
                <c:pt idx="315">
                  <c:v>315</c:v>
                </c:pt>
                <c:pt idx="316">
                  <c:v>316</c:v>
                </c:pt>
                <c:pt idx="317">
                  <c:v>315</c:v>
                </c:pt>
                <c:pt idx="318">
                  <c:v>316</c:v>
                </c:pt>
                <c:pt idx="319">
                  <c:v>317</c:v>
                </c:pt>
                <c:pt idx="320">
                  <c:v>317</c:v>
                </c:pt>
                <c:pt idx="321">
                  <c:v>317</c:v>
                </c:pt>
                <c:pt idx="322">
                  <c:v>318</c:v>
                </c:pt>
                <c:pt idx="323">
                  <c:v>318</c:v>
                </c:pt>
                <c:pt idx="324">
                  <c:v>319</c:v>
                </c:pt>
                <c:pt idx="325">
                  <c:v>318</c:v>
                </c:pt>
                <c:pt idx="326">
                  <c:v>319</c:v>
                </c:pt>
                <c:pt idx="327">
                  <c:v>319</c:v>
                </c:pt>
                <c:pt idx="328">
                  <c:v>319</c:v>
                </c:pt>
                <c:pt idx="329">
                  <c:v>319</c:v>
                </c:pt>
                <c:pt idx="330">
                  <c:v>320</c:v>
                </c:pt>
                <c:pt idx="331">
                  <c:v>320</c:v>
                </c:pt>
                <c:pt idx="332">
                  <c:v>320</c:v>
                </c:pt>
                <c:pt idx="333">
                  <c:v>320</c:v>
                </c:pt>
                <c:pt idx="334">
                  <c:v>321</c:v>
                </c:pt>
                <c:pt idx="335">
                  <c:v>321</c:v>
                </c:pt>
                <c:pt idx="336">
                  <c:v>322</c:v>
                </c:pt>
                <c:pt idx="337">
                  <c:v>322</c:v>
                </c:pt>
                <c:pt idx="338">
                  <c:v>321</c:v>
                </c:pt>
                <c:pt idx="339">
                  <c:v>322</c:v>
                </c:pt>
                <c:pt idx="340">
                  <c:v>322</c:v>
                </c:pt>
                <c:pt idx="341">
                  <c:v>322</c:v>
                </c:pt>
                <c:pt idx="342">
                  <c:v>323</c:v>
                </c:pt>
                <c:pt idx="343">
                  <c:v>323</c:v>
                </c:pt>
                <c:pt idx="344">
                  <c:v>323</c:v>
                </c:pt>
                <c:pt idx="345">
                  <c:v>324</c:v>
                </c:pt>
                <c:pt idx="346">
                  <c:v>324</c:v>
                </c:pt>
                <c:pt idx="347">
                  <c:v>324</c:v>
                </c:pt>
                <c:pt idx="348">
                  <c:v>324</c:v>
                </c:pt>
                <c:pt idx="349">
                  <c:v>324</c:v>
                </c:pt>
                <c:pt idx="350">
                  <c:v>324</c:v>
                </c:pt>
                <c:pt idx="351">
                  <c:v>325</c:v>
                </c:pt>
                <c:pt idx="352">
                  <c:v>325</c:v>
                </c:pt>
                <c:pt idx="353">
                  <c:v>326</c:v>
                </c:pt>
                <c:pt idx="354">
                  <c:v>326</c:v>
                </c:pt>
                <c:pt idx="355">
                  <c:v>326</c:v>
                </c:pt>
                <c:pt idx="356">
                  <c:v>326</c:v>
                </c:pt>
                <c:pt idx="357">
                  <c:v>327</c:v>
                </c:pt>
                <c:pt idx="358">
                  <c:v>327</c:v>
                </c:pt>
                <c:pt idx="359">
                  <c:v>327</c:v>
                </c:pt>
                <c:pt idx="360">
                  <c:v>328</c:v>
                </c:pt>
                <c:pt idx="361">
                  <c:v>328</c:v>
                </c:pt>
                <c:pt idx="362">
                  <c:v>329</c:v>
                </c:pt>
                <c:pt idx="363">
                  <c:v>328</c:v>
                </c:pt>
                <c:pt idx="364">
                  <c:v>328</c:v>
                </c:pt>
                <c:pt idx="365">
                  <c:v>329</c:v>
                </c:pt>
                <c:pt idx="366">
                  <c:v>329</c:v>
                </c:pt>
                <c:pt idx="367">
                  <c:v>329</c:v>
                </c:pt>
                <c:pt idx="368">
                  <c:v>330</c:v>
                </c:pt>
                <c:pt idx="369">
                  <c:v>330</c:v>
                </c:pt>
                <c:pt idx="370">
                  <c:v>330</c:v>
                </c:pt>
                <c:pt idx="371">
                  <c:v>331</c:v>
                </c:pt>
                <c:pt idx="372">
                  <c:v>331</c:v>
                </c:pt>
                <c:pt idx="373">
                  <c:v>331</c:v>
                </c:pt>
                <c:pt idx="374">
                  <c:v>332</c:v>
                </c:pt>
                <c:pt idx="375">
                  <c:v>332</c:v>
                </c:pt>
                <c:pt idx="376">
                  <c:v>332</c:v>
                </c:pt>
                <c:pt idx="377">
                  <c:v>333</c:v>
                </c:pt>
                <c:pt idx="378">
                  <c:v>333</c:v>
                </c:pt>
                <c:pt idx="379">
                  <c:v>333</c:v>
                </c:pt>
                <c:pt idx="380">
                  <c:v>334</c:v>
                </c:pt>
                <c:pt idx="381">
                  <c:v>334</c:v>
                </c:pt>
                <c:pt idx="382">
                  <c:v>334</c:v>
                </c:pt>
                <c:pt idx="383">
                  <c:v>334</c:v>
                </c:pt>
                <c:pt idx="384">
                  <c:v>335</c:v>
                </c:pt>
                <c:pt idx="385">
                  <c:v>335</c:v>
                </c:pt>
                <c:pt idx="386">
                  <c:v>336</c:v>
                </c:pt>
                <c:pt idx="387">
                  <c:v>336</c:v>
                </c:pt>
                <c:pt idx="388">
                  <c:v>336</c:v>
                </c:pt>
                <c:pt idx="389">
                  <c:v>336</c:v>
                </c:pt>
                <c:pt idx="390">
                  <c:v>336</c:v>
                </c:pt>
                <c:pt idx="391">
                  <c:v>337</c:v>
                </c:pt>
                <c:pt idx="392">
                  <c:v>337</c:v>
                </c:pt>
                <c:pt idx="393">
                  <c:v>337</c:v>
                </c:pt>
                <c:pt idx="394">
                  <c:v>337</c:v>
                </c:pt>
                <c:pt idx="395">
                  <c:v>338</c:v>
                </c:pt>
                <c:pt idx="396">
                  <c:v>338</c:v>
                </c:pt>
                <c:pt idx="397">
                  <c:v>339</c:v>
                </c:pt>
                <c:pt idx="398">
                  <c:v>339</c:v>
                </c:pt>
                <c:pt idx="399">
                  <c:v>339</c:v>
                </c:pt>
                <c:pt idx="400">
                  <c:v>339</c:v>
                </c:pt>
                <c:pt idx="401">
                  <c:v>340</c:v>
                </c:pt>
                <c:pt idx="402">
                  <c:v>340</c:v>
                </c:pt>
                <c:pt idx="403">
                  <c:v>341</c:v>
                </c:pt>
                <c:pt idx="404">
                  <c:v>341</c:v>
                </c:pt>
                <c:pt idx="405">
                  <c:v>342</c:v>
                </c:pt>
                <c:pt idx="406">
                  <c:v>342</c:v>
                </c:pt>
                <c:pt idx="407">
                  <c:v>343</c:v>
                </c:pt>
                <c:pt idx="408">
                  <c:v>343</c:v>
                </c:pt>
                <c:pt idx="409">
                  <c:v>343</c:v>
                </c:pt>
                <c:pt idx="410">
                  <c:v>344</c:v>
                </c:pt>
                <c:pt idx="411">
                  <c:v>344</c:v>
                </c:pt>
                <c:pt idx="412">
                  <c:v>344</c:v>
                </c:pt>
                <c:pt idx="413">
                  <c:v>345</c:v>
                </c:pt>
                <c:pt idx="414">
                  <c:v>345</c:v>
                </c:pt>
                <c:pt idx="415">
                  <c:v>346</c:v>
                </c:pt>
                <c:pt idx="416">
                  <c:v>346</c:v>
                </c:pt>
                <c:pt idx="417">
                  <c:v>346</c:v>
                </c:pt>
                <c:pt idx="418">
                  <c:v>347</c:v>
                </c:pt>
                <c:pt idx="419">
                  <c:v>347</c:v>
                </c:pt>
                <c:pt idx="420">
                  <c:v>347</c:v>
                </c:pt>
                <c:pt idx="421">
                  <c:v>348</c:v>
                </c:pt>
                <c:pt idx="422">
                  <c:v>350</c:v>
                </c:pt>
                <c:pt idx="423">
                  <c:v>349</c:v>
                </c:pt>
                <c:pt idx="424">
                  <c:v>349</c:v>
                </c:pt>
                <c:pt idx="425">
                  <c:v>349</c:v>
                </c:pt>
                <c:pt idx="426">
                  <c:v>350</c:v>
                </c:pt>
                <c:pt idx="427">
                  <c:v>350</c:v>
                </c:pt>
                <c:pt idx="428">
                  <c:v>350</c:v>
                </c:pt>
                <c:pt idx="429">
                  <c:v>351</c:v>
                </c:pt>
                <c:pt idx="430">
                  <c:v>351</c:v>
                </c:pt>
                <c:pt idx="431">
                  <c:v>351</c:v>
                </c:pt>
                <c:pt idx="432">
                  <c:v>352</c:v>
                </c:pt>
                <c:pt idx="433">
                  <c:v>352</c:v>
                </c:pt>
                <c:pt idx="434">
                  <c:v>352</c:v>
                </c:pt>
                <c:pt idx="435">
                  <c:v>353</c:v>
                </c:pt>
                <c:pt idx="436">
                  <c:v>353</c:v>
                </c:pt>
                <c:pt idx="437">
                  <c:v>353</c:v>
                </c:pt>
                <c:pt idx="438">
                  <c:v>354</c:v>
                </c:pt>
                <c:pt idx="439">
                  <c:v>355</c:v>
                </c:pt>
                <c:pt idx="440">
                  <c:v>355</c:v>
                </c:pt>
                <c:pt idx="441">
                  <c:v>355</c:v>
                </c:pt>
                <c:pt idx="442">
                  <c:v>356</c:v>
                </c:pt>
                <c:pt idx="443">
                  <c:v>356</c:v>
                </c:pt>
                <c:pt idx="444">
                  <c:v>356</c:v>
                </c:pt>
                <c:pt idx="445">
                  <c:v>356</c:v>
                </c:pt>
                <c:pt idx="446">
                  <c:v>357</c:v>
                </c:pt>
                <c:pt idx="447">
                  <c:v>357</c:v>
                </c:pt>
                <c:pt idx="448">
                  <c:v>358</c:v>
                </c:pt>
                <c:pt idx="449">
                  <c:v>358</c:v>
                </c:pt>
                <c:pt idx="450">
                  <c:v>359</c:v>
                </c:pt>
                <c:pt idx="451">
                  <c:v>359</c:v>
                </c:pt>
                <c:pt idx="452">
                  <c:v>359</c:v>
                </c:pt>
                <c:pt idx="453">
                  <c:v>359</c:v>
                </c:pt>
                <c:pt idx="454">
                  <c:v>360</c:v>
                </c:pt>
                <c:pt idx="455">
                  <c:v>360</c:v>
                </c:pt>
                <c:pt idx="456">
                  <c:v>361</c:v>
                </c:pt>
                <c:pt idx="457">
                  <c:v>361</c:v>
                </c:pt>
                <c:pt idx="458">
                  <c:v>361</c:v>
                </c:pt>
                <c:pt idx="459">
                  <c:v>362</c:v>
                </c:pt>
                <c:pt idx="460">
                  <c:v>362</c:v>
                </c:pt>
                <c:pt idx="461">
                  <c:v>363</c:v>
                </c:pt>
                <c:pt idx="462">
                  <c:v>364</c:v>
                </c:pt>
                <c:pt idx="463">
                  <c:v>363</c:v>
                </c:pt>
                <c:pt idx="464">
                  <c:v>363</c:v>
                </c:pt>
                <c:pt idx="465">
                  <c:v>363</c:v>
                </c:pt>
                <c:pt idx="466">
                  <c:v>364</c:v>
                </c:pt>
                <c:pt idx="467">
                  <c:v>364</c:v>
                </c:pt>
                <c:pt idx="468">
                  <c:v>364</c:v>
                </c:pt>
                <c:pt idx="469">
                  <c:v>364</c:v>
                </c:pt>
                <c:pt idx="470">
                  <c:v>365</c:v>
                </c:pt>
                <c:pt idx="471">
                  <c:v>365</c:v>
                </c:pt>
                <c:pt idx="472">
                  <c:v>365</c:v>
                </c:pt>
                <c:pt idx="473">
                  <c:v>366</c:v>
                </c:pt>
                <c:pt idx="474">
                  <c:v>366</c:v>
                </c:pt>
                <c:pt idx="475">
                  <c:v>366</c:v>
                </c:pt>
                <c:pt idx="476">
                  <c:v>367</c:v>
                </c:pt>
                <c:pt idx="477">
                  <c:v>367</c:v>
                </c:pt>
                <c:pt idx="478">
                  <c:v>367</c:v>
                </c:pt>
                <c:pt idx="479">
                  <c:v>368</c:v>
                </c:pt>
                <c:pt idx="480">
                  <c:v>369</c:v>
                </c:pt>
                <c:pt idx="481">
                  <c:v>369</c:v>
                </c:pt>
                <c:pt idx="482">
                  <c:v>369</c:v>
                </c:pt>
                <c:pt idx="483">
                  <c:v>370</c:v>
                </c:pt>
                <c:pt idx="484">
                  <c:v>370</c:v>
                </c:pt>
                <c:pt idx="485">
                  <c:v>371</c:v>
                </c:pt>
                <c:pt idx="486">
                  <c:v>371</c:v>
                </c:pt>
                <c:pt idx="487">
                  <c:v>371</c:v>
                </c:pt>
                <c:pt idx="488">
                  <c:v>371</c:v>
                </c:pt>
                <c:pt idx="489">
                  <c:v>372</c:v>
                </c:pt>
                <c:pt idx="490">
                  <c:v>372</c:v>
                </c:pt>
                <c:pt idx="491">
                  <c:v>373</c:v>
                </c:pt>
                <c:pt idx="492">
                  <c:v>373</c:v>
                </c:pt>
                <c:pt idx="493">
                  <c:v>373</c:v>
                </c:pt>
                <c:pt idx="494">
                  <c:v>373</c:v>
                </c:pt>
                <c:pt idx="495">
                  <c:v>374</c:v>
                </c:pt>
                <c:pt idx="496">
                  <c:v>374</c:v>
                </c:pt>
                <c:pt idx="497">
                  <c:v>374</c:v>
                </c:pt>
                <c:pt idx="498">
                  <c:v>374</c:v>
                </c:pt>
                <c:pt idx="499">
                  <c:v>375</c:v>
                </c:pt>
                <c:pt idx="500">
                  <c:v>375</c:v>
                </c:pt>
                <c:pt idx="501">
                  <c:v>375</c:v>
                </c:pt>
                <c:pt idx="502">
                  <c:v>376</c:v>
                </c:pt>
                <c:pt idx="503">
                  <c:v>376</c:v>
                </c:pt>
                <c:pt idx="504">
                  <c:v>376</c:v>
                </c:pt>
                <c:pt idx="505">
                  <c:v>376</c:v>
                </c:pt>
                <c:pt idx="506">
                  <c:v>376</c:v>
                </c:pt>
                <c:pt idx="507">
                  <c:v>376</c:v>
                </c:pt>
                <c:pt idx="508">
                  <c:v>377</c:v>
                </c:pt>
                <c:pt idx="509">
                  <c:v>377</c:v>
                </c:pt>
                <c:pt idx="510">
                  <c:v>377</c:v>
                </c:pt>
                <c:pt idx="511">
                  <c:v>378</c:v>
                </c:pt>
                <c:pt idx="512">
                  <c:v>378</c:v>
                </c:pt>
                <c:pt idx="513">
                  <c:v>379</c:v>
                </c:pt>
                <c:pt idx="514">
                  <c:v>379</c:v>
                </c:pt>
                <c:pt idx="515">
                  <c:v>379</c:v>
                </c:pt>
                <c:pt idx="516">
                  <c:v>379</c:v>
                </c:pt>
                <c:pt idx="517">
                  <c:v>379</c:v>
                </c:pt>
                <c:pt idx="518">
                  <c:v>380</c:v>
                </c:pt>
                <c:pt idx="519">
                  <c:v>380</c:v>
                </c:pt>
                <c:pt idx="520">
                  <c:v>381</c:v>
                </c:pt>
                <c:pt idx="521">
                  <c:v>381</c:v>
                </c:pt>
                <c:pt idx="522">
                  <c:v>381</c:v>
                </c:pt>
                <c:pt idx="523">
                  <c:v>381</c:v>
                </c:pt>
                <c:pt idx="524">
                  <c:v>382</c:v>
                </c:pt>
                <c:pt idx="525">
                  <c:v>382</c:v>
                </c:pt>
                <c:pt idx="526">
                  <c:v>382</c:v>
                </c:pt>
                <c:pt idx="527">
                  <c:v>383</c:v>
                </c:pt>
                <c:pt idx="528">
                  <c:v>385</c:v>
                </c:pt>
                <c:pt idx="529">
                  <c:v>386</c:v>
                </c:pt>
                <c:pt idx="530">
                  <c:v>385</c:v>
                </c:pt>
                <c:pt idx="531">
                  <c:v>386</c:v>
                </c:pt>
                <c:pt idx="532">
                  <c:v>386</c:v>
                </c:pt>
                <c:pt idx="533">
                  <c:v>386</c:v>
                </c:pt>
                <c:pt idx="534">
                  <c:v>387</c:v>
                </c:pt>
                <c:pt idx="535">
                  <c:v>387</c:v>
                </c:pt>
                <c:pt idx="536">
                  <c:v>388</c:v>
                </c:pt>
                <c:pt idx="537">
                  <c:v>388</c:v>
                </c:pt>
                <c:pt idx="538">
                  <c:v>388</c:v>
                </c:pt>
                <c:pt idx="539">
                  <c:v>389</c:v>
                </c:pt>
                <c:pt idx="540">
                  <c:v>389</c:v>
                </c:pt>
                <c:pt idx="541">
                  <c:v>389</c:v>
                </c:pt>
                <c:pt idx="542">
                  <c:v>389</c:v>
                </c:pt>
                <c:pt idx="543">
                  <c:v>390</c:v>
                </c:pt>
                <c:pt idx="544">
                  <c:v>390</c:v>
                </c:pt>
                <c:pt idx="545">
                  <c:v>390</c:v>
                </c:pt>
                <c:pt idx="546">
                  <c:v>390</c:v>
                </c:pt>
                <c:pt idx="547">
                  <c:v>391</c:v>
                </c:pt>
                <c:pt idx="548">
                  <c:v>391</c:v>
                </c:pt>
                <c:pt idx="549">
                  <c:v>391</c:v>
                </c:pt>
                <c:pt idx="550">
                  <c:v>391</c:v>
                </c:pt>
                <c:pt idx="551">
                  <c:v>392</c:v>
                </c:pt>
                <c:pt idx="552">
                  <c:v>392</c:v>
                </c:pt>
                <c:pt idx="553">
                  <c:v>393</c:v>
                </c:pt>
                <c:pt idx="554">
                  <c:v>393</c:v>
                </c:pt>
                <c:pt idx="555">
                  <c:v>394</c:v>
                </c:pt>
                <c:pt idx="556">
                  <c:v>394</c:v>
                </c:pt>
                <c:pt idx="557">
                  <c:v>394</c:v>
                </c:pt>
                <c:pt idx="558">
                  <c:v>394</c:v>
                </c:pt>
                <c:pt idx="559">
                  <c:v>394</c:v>
                </c:pt>
                <c:pt idx="560">
                  <c:v>395</c:v>
                </c:pt>
                <c:pt idx="561">
                  <c:v>395</c:v>
                </c:pt>
                <c:pt idx="562">
                  <c:v>396</c:v>
                </c:pt>
                <c:pt idx="563">
                  <c:v>396</c:v>
                </c:pt>
                <c:pt idx="564">
                  <c:v>395</c:v>
                </c:pt>
                <c:pt idx="565">
                  <c:v>395</c:v>
                </c:pt>
                <c:pt idx="566">
                  <c:v>395</c:v>
                </c:pt>
                <c:pt idx="567">
                  <c:v>396</c:v>
                </c:pt>
                <c:pt idx="568">
                  <c:v>396</c:v>
                </c:pt>
                <c:pt idx="569">
                  <c:v>397</c:v>
                </c:pt>
                <c:pt idx="570">
                  <c:v>397</c:v>
                </c:pt>
                <c:pt idx="571">
                  <c:v>398</c:v>
                </c:pt>
                <c:pt idx="572">
                  <c:v>398</c:v>
                </c:pt>
                <c:pt idx="573">
                  <c:v>398</c:v>
                </c:pt>
                <c:pt idx="574">
                  <c:v>399</c:v>
                </c:pt>
                <c:pt idx="575">
                  <c:v>399</c:v>
                </c:pt>
                <c:pt idx="576">
                  <c:v>399</c:v>
                </c:pt>
                <c:pt idx="577">
                  <c:v>399</c:v>
                </c:pt>
                <c:pt idx="578">
                  <c:v>399</c:v>
                </c:pt>
                <c:pt idx="579">
                  <c:v>400</c:v>
                </c:pt>
                <c:pt idx="580">
                  <c:v>401</c:v>
                </c:pt>
                <c:pt idx="581">
                  <c:v>401</c:v>
                </c:pt>
                <c:pt idx="582">
                  <c:v>402</c:v>
                </c:pt>
                <c:pt idx="583">
                  <c:v>402</c:v>
                </c:pt>
                <c:pt idx="584">
                  <c:v>402</c:v>
                </c:pt>
                <c:pt idx="585">
                  <c:v>401</c:v>
                </c:pt>
                <c:pt idx="586">
                  <c:v>401</c:v>
                </c:pt>
                <c:pt idx="587">
                  <c:v>401</c:v>
                </c:pt>
                <c:pt idx="588">
                  <c:v>401</c:v>
                </c:pt>
                <c:pt idx="589">
                  <c:v>400</c:v>
                </c:pt>
                <c:pt idx="590">
                  <c:v>400</c:v>
                </c:pt>
                <c:pt idx="591">
                  <c:v>400</c:v>
                </c:pt>
                <c:pt idx="592">
                  <c:v>400</c:v>
                </c:pt>
                <c:pt idx="593">
                  <c:v>400</c:v>
                </c:pt>
                <c:pt idx="594">
                  <c:v>400</c:v>
                </c:pt>
                <c:pt idx="595">
                  <c:v>399</c:v>
                </c:pt>
                <c:pt idx="596">
                  <c:v>399</c:v>
                </c:pt>
                <c:pt idx="597">
                  <c:v>399</c:v>
                </c:pt>
                <c:pt idx="598">
                  <c:v>399</c:v>
                </c:pt>
                <c:pt idx="599">
                  <c:v>399</c:v>
                </c:pt>
                <c:pt idx="600">
                  <c:v>399</c:v>
                </c:pt>
                <c:pt idx="601">
                  <c:v>399</c:v>
                </c:pt>
                <c:pt idx="602">
                  <c:v>398</c:v>
                </c:pt>
                <c:pt idx="603">
                  <c:v>398</c:v>
                </c:pt>
                <c:pt idx="604">
                  <c:v>398</c:v>
                </c:pt>
                <c:pt idx="605">
                  <c:v>398</c:v>
                </c:pt>
                <c:pt idx="606">
                  <c:v>398</c:v>
                </c:pt>
                <c:pt idx="607">
                  <c:v>398</c:v>
                </c:pt>
                <c:pt idx="608">
                  <c:v>398</c:v>
                </c:pt>
                <c:pt idx="609">
                  <c:v>398</c:v>
                </c:pt>
                <c:pt idx="610">
                  <c:v>397</c:v>
                </c:pt>
                <c:pt idx="611">
                  <c:v>398</c:v>
                </c:pt>
                <c:pt idx="612">
                  <c:v>397</c:v>
                </c:pt>
                <c:pt idx="613">
                  <c:v>397</c:v>
                </c:pt>
                <c:pt idx="614">
                  <c:v>397</c:v>
                </c:pt>
                <c:pt idx="615">
                  <c:v>397</c:v>
                </c:pt>
                <c:pt idx="616">
                  <c:v>397</c:v>
                </c:pt>
                <c:pt idx="617">
                  <c:v>396</c:v>
                </c:pt>
                <c:pt idx="618">
                  <c:v>396</c:v>
                </c:pt>
                <c:pt idx="619">
                  <c:v>396</c:v>
                </c:pt>
                <c:pt idx="620">
                  <c:v>391</c:v>
                </c:pt>
                <c:pt idx="621">
                  <c:v/>
                </c:pt>
                <c:pt idx="622">
                  <c:v/>
                </c:pt>
                <c:pt idx="623">
                  <c:v/>
                </c:pt>
                <c:pt idx="624">
                  <c:v/>
                </c:pt>
                <c:pt idx="625">
                  <c:v/>
                </c:pt>
                <c:pt idx="626">
                  <c:v/>
                </c:pt>
                <c:pt idx="627">
                  <c:v/>
                </c:pt>
                <c:pt idx="628">
                  <c:v/>
                </c:pt>
                <c:pt idx="629">
                  <c:v/>
                </c:pt>
                <c:pt idx="630">
                  <c:v/>
                </c:pt>
                <c:pt idx="631">
                  <c:v/>
                </c:pt>
                <c:pt idx="632">
                  <c:v/>
                </c:pt>
                <c:pt idx="633">
                  <c:v/>
                </c:pt>
                <c:pt idx="634">
                  <c:v/>
                </c:pt>
                <c:pt idx="635">
                  <c:v/>
                </c:pt>
                <c:pt idx="636">
                  <c:v/>
                </c:pt>
                <c:pt idx="637">
                  <c:v/>
                </c:pt>
                <c:pt idx="638">
                  <c:v/>
                </c:pt>
                <c:pt idx="639">
                  <c:v/>
                </c:pt>
                <c:pt idx="640">
                  <c:v/>
                </c:pt>
                <c:pt idx="641">
                  <c:v/>
                </c:pt>
                <c:pt idx="642">
                  <c:v/>
                </c:pt>
                <c:pt idx="643">
                  <c:v/>
                </c:pt>
                <c:pt idx="644">
                  <c:v/>
                </c:pt>
                <c:pt idx="645">
                  <c:v/>
                </c:pt>
                <c:pt idx="646">
                  <c:v/>
                </c:pt>
                <c:pt idx="647">
                  <c:v/>
                </c:pt>
                <c:pt idx="648">
                  <c:v/>
                </c:pt>
                <c:pt idx="649">
                  <c:v/>
                </c:pt>
                <c:pt idx="650">
                  <c:v/>
                </c:pt>
                <c:pt idx="651">
                  <c:v/>
                </c:pt>
                <c:pt idx="652">
                  <c:v/>
                </c:pt>
                <c:pt idx="653">
                  <c:v/>
                </c:pt>
                <c:pt idx="654">
                  <c:v/>
                </c:pt>
                <c:pt idx="655">
                  <c:v/>
                </c:pt>
                <c:pt idx="656">
                  <c:v/>
                </c:pt>
                <c:pt idx="657">
                  <c:v/>
                </c:pt>
                <c:pt idx="658">
                  <c:v/>
                </c:pt>
                <c:pt idx="659">
                  <c:v/>
                </c:pt>
                <c:pt idx="660">
                  <c:v/>
                </c:pt>
                <c:pt idx="661">
                  <c:v/>
                </c:pt>
                <c:pt idx="662">
                  <c:v/>
                </c:pt>
                <c:pt idx="663">
                  <c:v/>
                </c:pt>
                <c:pt idx="664">
                  <c:v/>
                </c:pt>
                <c:pt idx="665">
                  <c:v/>
                </c:pt>
                <c:pt idx="666">
                  <c:v/>
                </c:pt>
                <c:pt idx="667">
                  <c:v/>
                </c:pt>
                <c:pt idx="668">
                  <c:v/>
                </c:pt>
                <c:pt idx="669">
                  <c:v/>
                </c:pt>
                <c:pt idx="670">
                  <c:v/>
                </c:pt>
                <c:pt idx="671">
                  <c:v/>
                </c:pt>
                <c:pt idx="672">
                  <c:v/>
                </c:pt>
                <c:pt idx="673">
                  <c:v/>
                </c:pt>
                <c:pt idx="674">
                  <c:v/>
                </c:pt>
                <c:pt idx="675">
                  <c:v/>
                </c:pt>
                <c:pt idx="676">
                  <c:v/>
                </c:pt>
                <c:pt idx="677">
                  <c:v/>
                </c:pt>
                <c:pt idx="678">
                  <c:v/>
                </c:pt>
                <c:pt idx="679">
                  <c:v/>
                </c:pt>
                <c:pt idx="680">
                  <c:v/>
                </c:pt>
                <c:pt idx="681">
                  <c:v/>
                </c:pt>
                <c:pt idx="682">
                  <c:v/>
                </c:pt>
                <c:pt idx="683">
                  <c:v/>
                </c:pt>
                <c:pt idx="684">
                  <c:v/>
                </c:pt>
                <c:pt idx="685">
                  <c:v/>
                </c:pt>
                <c:pt idx="686">
                  <c:v/>
                </c:pt>
                <c:pt idx="687">
                  <c:v/>
                </c:pt>
                <c:pt idx="688">
                  <c:v/>
                </c:pt>
                <c:pt idx="689">
                  <c:v/>
                </c:pt>
                <c:pt idx="690">
                  <c:v/>
                </c:pt>
                <c:pt idx="691">
                  <c:v/>
                </c:pt>
                <c:pt idx="692">
                  <c:v/>
                </c:pt>
                <c:pt idx="693">
                  <c:v/>
                </c:pt>
                <c:pt idx="694">
                  <c:v/>
                </c:pt>
                <c:pt idx="695">
                  <c:v/>
                </c:pt>
                <c:pt idx="696">
                  <c:v/>
                </c:pt>
                <c:pt idx="697">
                  <c:v/>
                </c:pt>
                <c:pt idx="698">
                  <c:v/>
                </c:pt>
                <c:pt idx="699">
                  <c:v/>
                </c:pt>
                <c:pt idx="700">
                  <c:v/>
                </c:pt>
                <c:pt idx="701">
                  <c:v/>
                </c:pt>
                <c:pt idx="702">
                  <c:v/>
                </c:pt>
                <c:pt idx="703">
                  <c:v/>
                </c:pt>
                <c:pt idx="704">
                  <c:v/>
                </c:pt>
                <c:pt idx="705">
                  <c:v/>
                </c:pt>
                <c:pt idx="706">
                  <c:v/>
                </c:pt>
                <c:pt idx="707">
                  <c:v/>
                </c:pt>
                <c:pt idx="708">
                  <c:v/>
                </c:pt>
                <c:pt idx="709">
                  <c:v/>
                </c:pt>
                <c:pt idx="710">
                  <c:v/>
                </c:pt>
                <c:pt idx="711">
                  <c:v/>
                </c:pt>
                <c:pt idx="712">
                  <c:v/>
                </c:pt>
                <c:pt idx="713">
                  <c:v/>
                </c:pt>
                <c:pt idx="714">
                  <c:v/>
                </c:pt>
                <c:pt idx="715">
                  <c:v/>
                </c:pt>
                <c:pt idx="716">
                  <c:v/>
                </c:pt>
                <c:pt idx="717">
                  <c:v/>
                </c:pt>
                <c:pt idx="718">
                  <c:v/>
                </c:pt>
                <c:pt idx="719">
                  <c:v/>
                </c:pt>
                <c:pt idx="720">
                  <c:v/>
                </c:pt>
                <c:pt idx="721">
                  <c:v/>
                </c:pt>
                <c:pt idx="722">
                  <c:v/>
                </c:pt>
                <c:pt idx="723">
                  <c:v/>
                </c:pt>
                <c:pt idx="724">
                  <c:v/>
                </c:pt>
                <c:pt idx="725">
                  <c:v/>
                </c:pt>
                <c:pt idx="726">
                  <c:v/>
                </c:pt>
                <c:pt idx="727">
                  <c:v/>
                </c:pt>
                <c:pt idx="728">
                  <c:v/>
                </c:pt>
                <c:pt idx="729">
                  <c:v/>
                </c:pt>
                <c:pt idx="730">
                  <c:v/>
                </c:pt>
                <c:pt idx="731">
                  <c:v/>
                </c:pt>
                <c:pt idx="732">
                  <c:v/>
                </c:pt>
                <c:pt idx="733">
                  <c:v/>
                </c:pt>
                <c:pt idx="734">
                  <c:v/>
                </c:pt>
                <c:pt idx="735">
                  <c:v/>
                </c:pt>
                <c:pt idx="736">
                  <c:v/>
                </c:pt>
                <c:pt idx="737">
                  <c:v/>
                </c:pt>
                <c:pt idx="738">
                  <c:v/>
                </c:pt>
                <c:pt idx="739">
                  <c:v/>
                </c:pt>
                <c:pt idx="740">
                  <c:v/>
                </c:pt>
                <c:pt idx="741">
                  <c:v/>
                </c:pt>
                <c:pt idx="742">
                  <c:v/>
                </c:pt>
                <c:pt idx="743">
                  <c:v/>
                </c:pt>
                <c:pt idx="744">
                  <c:v/>
                </c:pt>
                <c:pt idx="745">
                  <c:v/>
                </c:pt>
                <c:pt idx="746">
                  <c:v/>
                </c:pt>
                <c:pt idx="747">
                  <c:v/>
                </c:pt>
                <c:pt idx="748">
                  <c:v/>
                </c:pt>
                <c:pt idx="749">
                  <c:v/>
                </c:pt>
                <c:pt idx="750">
                  <c:v/>
                </c:pt>
                <c:pt idx="751">
                  <c:v/>
                </c:pt>
                <c:pt idx="752">
                  <c:v/>
                </c:pt>
                <c:pt idx="753">
                  <c:v/>
                </c:pt>
                <c:pt idx="754">
                  <c:v/>
                </c:pt>
                <c:pt idx="755">
                  <c:v/>
                </c:pt>
                <c:pt idx="756">
                  <c:v/>
                </c:pt>
                <c:pt idx="757">
                  <c:v/>
                </c:pt>
                <c:pt idx="758">
                  <c:v/>
                </c:pt>
                <c:pt idx="759">
                  <c:v/>
                </c:pt>
                <c:pt idx="760">
                  <c:v/>
                </c:pt>
                <c:pt idx="761">
                  <c:v/>
                </c:pt>
                <c:pt idx="762">
                  <c:v/>
                </c:pt>
                <c:pt idx="763">
                  <c:v/>
                </c:pt>
                <c:pt idx="764">
                  <c:v/>
                </c:pt>
                <c:pt idx="765">
                  <c:v/>
                </c:pt>
                <c:pt idx="766">
                  <c:v/>
                </c:pt>
                <c:pt idx="767">
                  <c:v/>
                </c:pt>
                <c:pt idx="768">
                  <c:v/>
                </c:pt>
                <c:pt idx="769">
                  <c:v/>
                </c:pt>
                <c:pt idx="770">
                  <c:v/>
                </c:pt>
                <c:pt idx="771">
                  <c:v/>
                </c:pt>
                <c:pt idx="772">
                  <c:v/>
                </c:pt>
                <c:pt idx="773">
                  <c:v/>
                </c:pt>
                <c:pt idx="774">
                  <c:v/>
                </c:pt>
                <c:pt idx="775">
                  <c:v/>
                </c:pt>
                <c:pt idx="776">
                  <c:v/>
                </c:pt>
                <c:pt idx="777">
                  <c:v/>
                </c:pt>
                <c:pt idx="778">
                  <c:v/>
                </c:pt>
                <c:pt idx="779">
                  <c:v/>
                </c:pt>
                <c:pt idx="780">
                  <c:v/>
                </c:pt>
                <c:pt idx="781">
                  <c:v/>
                </c:pt>
                <c:pt idx="782">
                  <c:v/>
                </c:pt>
                <c:pt idx="783">
                  <c:v/>
                </c:pt>
                <c:pt idx="784">
                  <c:v/>
                </c:pt>
                <c:pt idx="785">
                  <c:v/>
                </c:pt>
                <c:pt idx="786">
                  <c:v/>
                </c:pt>
                <c:pt idx="787">
                  <c:v/>
                </c:pt>
                <c:pt idx="788">
                  <c:v/>
                </c:pt>
                <c:pt idx="789">
                  <c:v/>
                </c:pt>
                <c:pt idx="790">
                  <c:v/>
                </c:pt>
                <c:pt idx="791">
                  <c:v/>
                </c:pt>
                <c:pt idx="792">
                  <c:v/>
                </c:pt>
                <c:pt idx="793">
                  <c:v/>
                </c:pt>
                <c:pt idx="794">
                  <c:v/>
                </c:pt>
                <c:pt idx="795">
                  <c:v/>
                </c:pt>
                <c:pt idx="796">
                  <c:v/>
                </c:pt>
                <c:pt idx="797">
                  <c:v/>
                </c:pt>
                <c:pt idx="798">
                  <c:v/>
                </c:pt>
                <c:pt idx="799">
                  <c:v/>
                </c:pt>
                <c:pt idx="800">
                  <c:v/>
                </c:pt>
                <c:pt idx="801">
                  <c:v/>
                </c:pt>
                <c:pt idx="802">
                  <c:v/>
                </c:pt>
                <c:pt idx="803">
                  <c:v/>
                </c:pt>
                <c:pt idx="804">
                  <c:v/>
                </c:pt>
                <c:pt idx="805">
                  <c:v/>
                </c:pt>
                <c:pt idx="806">
                  <c:v/>
                </c:pt>
                <c:pt idx="807">
                  <c:v/>
                </c:pt>
                <c:pt idx="808">
                  <c:v/>
                </c:pt>
                <c:pt idx="809">
                  <c:v/>
                </c:pt>
                <c:pt idx="810">
                  <c:v/>
                </c:pt>
                <c:pt idx="811">
                  <c:v/>
                </c:pt>
                <c:pt idx="812">
                  <c:v/>
                </c:pt>
                <c:pt idx="813">
                  <c:v/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  <c:pt idx="818">
                  <c:v/>
                </c:pt>
                <c:pt idx="819">
                  <c:v/>
                </c:pt>
                <c:pt idx="820">
                  <c:v/>
                </c:pt>
                <c:pt idx="821">
                  <c:v/>
                </c:pt>
                <c:pt idx="822">
                  <c:v/>
                </c:pt>
                <c:pt idx="823">
                  <c:v/>
                </c:pt>
                <c:pt idx="824">
                  <c:v/>
                </c:pt>
                <c:pt idx="825">
                  <c:v/>
                </c:pt>
                <c:pt idx="826">
                  <c:v/>
                </c:pt>
                <c:pt idx="827">
                  <c:v/>
                </c:pt>
                <c:pt idx="828">
                  <c:v/>
                </c:pt>
              </c:numCache>
            </c:numRef>
          </c:val>
          <c:smooth val="0"/>
        </c:ser>
        <c:marker val="0"/>
        <c:smooth val="0"/>
        <c:axId val="124249549"/>
        <c:axId val="606326634"/>
      </c:lineChart>
      <c:catAx>
        <c:axId val="124249549"/>
        <c:scaling>
          <c:orientation val="minMax"/>
        </c:scaling>
        <c:axPos val="b"/>
        <c:crossAx val="606326634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606326634"/>
        <c:scaling>
          <c:orientation val="minMax"/>
          <c:min val="150"/>
        </c:scaling>
        <c:axPos val="l"/>
        <c:crossAx val="124249549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4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ex1_D40_heatTemp3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Sheet1!$A$2:$A$822</c:f>
              <c:numCache>
                <c:formatCode>General</c:formatCode>
                <c:ptCount val="821"/>
                <c:pt idx="0">
                  <c:v>71.02</c:v>
                </c:pt>
                <c:pt idx="1">
                  <c:v>71.25</c:v>
                </c:pt>
                <c:pt idx="2">
                  <c:v>71.53</c:v>
                </c:pt>
                <c:pt idx="3">
                  <c:v>71.77</c:v>
                </c:pt>
                <c:pt idx="4">
                  <c:v>72.04</c:v>
                </c:pt>
                <c:pt idx="5">
                  <c:v>72.28</c:v>
                </c:pt>
                <c:pt idx="6">
                  <c:v>72.51</c:v>
                </c:pt>
                <c:pt idx="7">
                  <c:v>72.79</c:v>
                </c:pt>
                <c:pt idx="8">
                  <c:v>73.03</c:v>
                </c:pt>
                <c:pt idx="9">
                  <c:v>73.26</c:v>
                </c:pt>
                <c:pt idx="10">
                  <c:v>73.5</c:v>
                </c:pt>
                <c:pt idx="11">
                  <c:v>73.79</c:v>
                </c:pt>
                <c:pt idx="12">
                  <c:v>74.02</c:v>
                </c:pt>
                <c:pt idx="13">
                  <c:v>74.25</c:v>
                </c:pt>
                <c:pt idx="14">
                  <c:v>74.54</c:v>
                </c:pt>
                <c:pt idx="15">
                  <c:v>74.77</c:v>
                </c:pt>
                <c:pt idx="16">
                  <c:v>75</c:v>
                </c:pt>
                <c:pt idx="17">
                  <c:v>75.29</c:v>
                </c:pt>
                <c:pt idx="18">
                  <c:v>75.52</c:v>
                </c:pt>
                <c:pt idx="19">
                  <c:v>75.75</c:v>
                </c:pt>
                <c:pt idx="20">
                  <c:v>76.02</c:v>
                </c:pt>
                <c:pt idx="21">
                  <c:v>76.26</c:v>
                </c:pt>
                <c:pt idx="22">
                  <c:v>76.54</c:v>
                </c:pt>
                <c:pt idx="23">
                  <c:v>76.77</c:v>
                </c:pt>
                <c:pt idx="24">
                  <c:v>77.02</c:v>
                </c:pt>
                <c:pt idx="25">
                  <c:v>77.25</c:v>
                </c:pt>
                <c:pt idx="26">
                  <c:v>77.53</c:v>
                </c:pt>
                <c:pt idx="27">
                  <c:v>77.77</c:v>
                </c:pt>
                <c:pt idx="28">
                  <c:v>78</c:v>
                </c:pt>
                <c:pt idx="29">
                  <c:v>78.28</c:v>
                </c:pt>
                <c:pt idx="30">
                  <c:v>78.52</c:v>
                </c:pt>
                <c:pt idx="31">
                  <c:v>78.75</c:v>
                </c:pt>
                <c:pt idx="32">
                  <c:v>79.03</c:v>
                </c:pt>
                <c:pt idx="33">
                  <c:v>79.27</c:v>
                </c:pt>
                <c:pt idx="34">
                  <c:v>79.5</c:v>
                </c:pt>
                <c:pt idx="35">
                  <c:v>79.78</c:v>
                </c:pt>
                <c:pt idx="36">
                  <c:v>80.02</c:v>
                </c:pt>
                <c:pt idx="37">
                  <c:v>80.25</c:v>
                </c:pt>
                <c:pt idx="38">
                  <c:v>80.53</c:v>
                </c:pt>
                <c:pt idx="39">
                  <c:v>80.77</c:v>
                </c:pt>
                <c:pt idx="40">
                  <c:v>81</c:v>
                </c:pt>
                <c:pt idx="41">
                  <c:v>81.28</c:v>
                </c:pt>
                <c:pt idx="42">
                  <c:v>81.52</c:v>
                </c:pt>
                <c:pt idx="43">
                  <c:v>81.75</c:v>
                </c:pt>
                <c:pt idx="44">
                  <c:v>82.03</c:v>
                </c:pt>
                <c:pt idx="45">
                  <c:v>82.27</c:v>
                </c:pt>
                <c:pt idx="46">
                  <c:v>82.5</c:v>
                </c:pt>
                <c:pt idx="47">
                  <c:v>82.78</c:v>
                </c:pt>
                <c:pt idx="48">
                  <c:v>83.02</c:v>
                </c:pt>
                <c:pt idx="49">
                  <c:v>83.25</c:v>
                </c:pt>
                <c:pt idx="50">
                  <c:v>83.53</c:v>
                </c:pt>
                <c:pt idx="51">
                  <c:v>83.77</c:v>
                </c:pt>
                <c:pt idx="52">
                  <c:v>84</c:v>
                </c:pt>
                <c:pt idx="53">
                  <c:v>84.28</c:v>
                </c:pt>
                <c:pt idx="54">
                  <c:v>84.52</c:v>
                </c:pt>
                <c:pt idx="55">
                  <c:v>84.75</c:v>
                </c:pt>
                <c:pt idx="56">
                  <c:v>85.03</c:v>
                </c:pt>
                <c:pt idx="57">
                  <c:v>85.27</c:v>
                </c:pt>
                <c:pt idx="58">
                  <c:v>85.5</c:v>
                </c:pt>
                <c:pt idx="59">
                  <c:v>85.78</c:v>
                </c:pt>
                <c:pt idx="60">
                  <c:v>86.02</c:v>
                </c:pt>
                <c:pt idx="61">
                  <c:v>86.25</c:v>
                </c:pt>
                <c:pt idx="62">
                  <c:v>86.53</c:v>
                </c:pt>
                <c:pt idx="63">
                  <c:v>86.77</c:v>
                </c:pt>
                <c:pt idx="64">
                  <c:v>87.04</c:v>
                </c:pt>
                <c:pt idx="65">
                  <c:v>87.27</c:v>
                </c:pt>
                <c:pt idx="66">
                  <c:v>87.51</c:v>
                </c:pt>
                <c:pt idx="67">
                  <c:v>87.79</c:v>
                </c:pt>
                <c:pt idx="68">
                  <c:v>88.04</c:v>
                </c:pt>
                <c:pt idx="69">
                  <c:v>88.27</c:v>
                </c:pt>
                <c:pt idx="70">
                  <c:v>88.55</c:v>
                </c:pt>
                <c:pt idx="71">
                  <c:v>88.78</c:v>
                </c:pt>
                <c:pt idx="72">
                  <c:v>89.02</c:v>
                </c:pt>
                <c:pt idx="73">
                  <c:v>89.3</c:v>
                </c:pt>
                <c:pt idx="74">
                  <c:v>89.53</c:v>
                </c:pt>
                <c:pt idx="75">
                  <c:v>89.77</c:v>
                </c:pt>
                <c:pt idx="76">
                  <c:v>90.05</c:v>
                </c:pt>
                <c:pt idx="77">
                  <c:v>90.28</c:v>
                </c:pt>
                <c:pt idx="78">
                  <c:v>90.52</c:v>
                </c:pt>
                <c:pt idx="79">
                  <c:v>90.8</c:v>
                </c:pt>
                <c:pt idx="80">
                  <c:v>91.03</c:v>
                </c:pt>
                <c:pt idx="81">
                  <c:v>91.28</c:v>
                </c:pt>
                <c:pt idx="82">
                  <c:v>91.52</c:v>
                </c:pt>
                <c:pt idx="83">
                  <c:v>91.75</c:v>
                </c:pt>
                <c:pt idx="84">
                  <c:v>92.03</c:v>
                </c:pt>
                <c:pt idx="85">
                  <c:v>92.27</c:v>
                </c:pt>
                <c:pt idx="86">
                  <c:v>92.5</c:v>
                </c:pt>
                <c:pt idx="87">
                  <c:v>92.79</c:v>
                </c:pt>
                <c:pt idx="88">
                  <c:v>93.02</c:v>
                </c:pt>
                <c:pt idx="89">
                  <c:v>93.26</c:v>
                </c:pt>
                <c:pt idx="90">
                  <c:v>93.54</c:v>
                </c:pt>
                <c:pt idx="91">
                  <c:v>93.77</c:v>
                </c:pt>
                <c:pt idx="92">
                  <c:v>94.01</c:v>
                </c:pt>
                <c:pt idx="93">
                  <c:v>94.29</c:v>
                </c:pt>
                <c:pt idx="94">
                  <c:v>94.52</c:v>
                </c:pt>
                <c:pt idx="95">
                  <c:v>94.76</c:v>
                </c:pt>
                <c:pt idx="96">
                  <c:v>95.04</c:v>
                </c:pt>
                <c:pt idx="97">
                  <c:v>95.27</c:v>
                </c:pt>
                <c:pt idx="98">
                  <c:v>95.51</c:v>
                </c:pt>
                <c:pt idx="99">
                  <c:v>95.79</c:v>
                </c:pt>
                <c:pt idx="100">
                  <c:v>96.02</c:v>
                </c:pt>
                <c:pt idx="101">
                  <c:v>96.29</c:v>
                </c:pt>
                <c:pt idx="102">
                  <c:v>96.53</c:v>
                </c:pt>
                <c:pt idx="103">
                  <c:v>96.76</c:v>
                </c:pt>
                <c:pt idx="104">
                  <c:v>97.04</c:v>
                </c:pt>
                <c:pt idx="105">
                  <c:v>97.28</c:v>
                </c:pt>
                <c:pt idx="106">
                  <c:v>97.52</c:v>
                </c:pt>
                <c:pt idx="107">
                  <c:v>97.77</c:v>
                </c:pt>
                <c:pt idx="108">
                  <c:v>98.01</c:v>
                </c:pt>
                <c:pt idx="109">
                  <c:v>98.28</c:v>
                </c:pt>
                <c:pt idx="110">
                  <c:v>98.52</c:v>
                </c:pt>
                <c:pt idx="111">
                  <c:v>98.75</c:v>
                </c:pt>
                <c:pt idx="112">
                  <c:v>99.03</c:v>
                </c:pt>
                <c:pt idx="113">
                  <c:v>99.27</c:v>
                </c:pt>
                <c:pt idx="114">
                  <c:v>99.5</c:v>
                </c:pt>
                <c:pt idx="115">
                  <c:v>99.78</c:v>
                </c:pt>
                <c:pt idx="116">
                  <c:v>100.03</c:v>
                </c:pt>
                <c:pt idx="117">
                  <c:v>100.26</c:v>
                </c:pt>
                <c:pt idx="118">
                  <c:v>100.54</c:v>
                </c:pt>
                <c:pt idx="119">
                  <c:v>100.78</c:v>
                </c:pt>
                <c:pt idx="120">
                  <c:v>101.01</c:v>
                </c:pt>
                <c:pt idx="121">
                  <c:v>101.29</c:v>
                </c:pt>
                <c:pt idx="122">
                  <c:v>101.53</c:v>
                </c:pt>
                <c:pt idx="123">
                  <c:v>101.75</c:v>
                </c:pt>
                <c:pt idx="124">
                  <c:v>102.03</c:v>
                </c:pt>
                <c:pt idx="125">
                  <c:v>102.27</c:v>
                </c:pt>
                <c:pt idx="126">
                  <c:v>102.5</c:v>
                </c:pt>
                <c:pt idx="127">
                  <c:v>102.78</c:v>
                </c:pt>
                <c:pt idx="128">
                  <c:v>103.02</c:v>
                </c:pt>
                <c:pt idx="129">
                  <c:v>103.25</c:v>
                </c:pt>
                <c:pt idx="130">
                  <c:v>103.53</c:v>
                </c:pt>
                <c:pt idx="131">
                  <c:v>103.77</c:v>
                </c:pt>
                <c:pt idx="132">
                  <c:v>104</c:v>
                </c:pt>
                <c:pt idx="133">
                  <c:v>104.28</c:v>
                </c:pt>
                <c:pt idx="134">
                  <c:v>104.52</c:v>
                </c:pt>
                <c:pt idx="135">
                  <c:v>104.76</c:v>
                </c:pt>
                <c:pt idx="136">
                  <c:v>105.04</c:v>
                </c:pt>
                <c:pt idx="137">
                  <c:v>105.27</c:v>
                </c:pt>
                <c:pt idx="138">
                  <c:v>105.51</c:v>
                </c:pt>
                <c:pt idx="139">
                  <c:v>105.79</c:v>
                </c:pt>
                <c:pt idx="140">
                  <c:v>106.02</c:v>
                </c:pt>
                <c:pt idx="141">
                  <c:v>106.25</c:v>
                </c:pt>
                <c:pt idx="142">
                  <c:v>106.53</c:v>
                </c:pt>
                <c:pt idx="143">
                  <c:v>106.77</c:v>
                </c:pt>
                <c:pt idx="144">
                  <c:v>107.01</c:v>
                </c:pt>
                <c:pt idx="145">
                  <c:v>107.29</c:v>
                </c:pt>
                <c:pt idx="146">
                  <c:v>107.52</c:v>
                </c:pt>
                <c:pt idx="147">
                  <c:v>107.76</c:v>
                </c:pt>
                <c:pt idx="148">
                  <c:v>108.03</c:v>
                </c:pt>
                <c:pt idx="149">
                  <c:v>108.27</c:v>
                </c:pt>
                <c:pt idx="150">
                  <c:v>108.5</c:v>
                </c:pt>
                <c:pt idx="151">
                  <c:v>108.78</c:v>
                </c:pt>
                <c:pt idx="152">
                  <c:v>109.02</c:v>
                </c:pt>
                <c:pt idx="153">
                  <c:v>109.25</c:v>
                </c:pt>
                <c:pt idx="154">
                  <c:v>109.53</c:v>
                </c:pt>
                <c:pt idx="155">
                  <c:v>109.77</c:v>
                </c:pt>
                <c:pt idx="156">
                  <c:v>110</c:v>
                </c:pt>
                <c:pt idx="157">
                  <c:v>110.28</c:v>
                </c:pt>
                <c:pt idx="158">
                  <c:v>110.52</c:v>
                </c:pt>
                <c:pt idx="159">
                  <c:v>110.75</c:v>
                </c:pt>
                <c:pt idx="160">
                  <c:v>111.03</c:v>
                </c:pt>
                <c:pt idx="161">
                  <c:v>111.27</c:v>
                </c:pt>
                <c:pt idx="162">
                  <c:v>111.5</c:v>
                </c:pt>
                <c:pt idx="163">
                  <c:v>111.79</c:v>
                </c:pt>
                <c:pt idx="164">
                  <c:v>112.03</c:v>
                </c:pt>
                <c:pt idx="165">
                  <c:v>112.26</c:v>
                </c:pt>
                <c:pt idx="166">
                  <c:v>112.54</c:v>
                </c:pt>
                <c:pt idx="167">
                  <c:v>112.78</c:v>
                </c:pt>
                <c:pt idx="168">
                  <c:v>113.01</c:v>
                </c:pt>
                <c:pt idx="169">
                  <c:v>113.29</c:v>
                </c:pt>
                <c:pt idx="170">
                  <c:v>113.53</c:v>
                </c:pt>
                <c:pt idx="171">
                  <c:v>113.76</c:v>
                </c:pt>
                <c:pt idx="172">
                  <c:v>114.04</c:v>
                </c:pt>
                <c:pt idx="173">
                  <c:v>114.28</c:v>
                </c:pt>
                <c:pt idx="174">
                  <c:v>114.51</c:v>
                </c:pt>
                <c:pt idx="175">
                  <c:v>114.79</c:v>
                </c:pt>
                <c:pt idx="176">
                  <c:v>115.03</c:v>
                </c:pt>
                <c:pt idx="177">
                  <c:v>115.26</c:v>
                </c:pt>
                <c:pt idx="178">
                  <c:v>115.54</c:v>
                </c:pt>
                <c:pt idx="179">
                  <c:v>115.77</c:v>
                </c:pt>
                <c:pt idx="180">
                  <c:v>116.02</c:v>
                </c:pt>
                <c:pt idx="181">
                  <c:v>116.25</c:v>
                </c:pt>
                <c:pt idx="182">
                  <c:v>116.53</c:v>
                </c:pt>
                <c:pt idx="183">
                  <c:v>116.77</c:v>
                </c:pt>
                <c:pt idx="184">
                  <c:v>117.04</c:v>
                </c:pt>
                <c:pt idx="185">
                  <c:v>117.27</c:v>
                </c:pt>
                <c:pt idx="186">
                  <c:v>117.51</c:v>
                </c:pt>
                <c:pt idx="187">
                  <c:v>117.79</c:v>
                </c:pt>
                <c:pt idx="188">
                  <c:v>118.02</c:v>
                </c:pt>
                <c:pt idx="189">
                  <c:v>118.26</c:v>
                </c:pt>
                <c:pt idx="190">
                  <c:v>118.54</c:v>
                </c:pt>
                <c:pt idx="191">
                  <c:v>118.77</c:v>
                </c:pt>
                <c:pt idx="192">
                  <c:v>119.01</c:v>
                </c:pt>
                <c:pt idx="193">
                  <c:v>119.29</c:v>
                </c:pt>
                <c:pt idx="194">
                  <c:v>119.52</c:v>
                </c:pt>
                <c:pt idx="195">
                  <c:v>119.76</c:v>
                </c:pt>
                <c:pt idx="196">
                  <c:v>120.04</c:v>
                </c:pt>
                <c:pt idx="197">
                  <c:v>120.27</c:v>
                </c:pt>
                <c:pt idx="198">
                  <c:v>120.51</c:v>
                </c:pt>
                <c:pt idx="199">
                  <c:v>120.79</c:v>
                </c:pt>
                <c:pt idx="200">
                  <c:v>121.03</c:v>
                </c:pt>
                <c:pt idx="201">
                  <c:v>121.27</c:v>
                </c:pt>
                <c:pt idx="202">
                  <c:v>121.5</c:v>
                </c:pt>
                <c:pt idx="203">
                  <c:v>121.78</c:v>
                </c:pt>
                <c:pt idx="204">
                  <c:v>122.02</c:v>
                </c:pt>
                <c:pt idx="205">
                  <c:v>122.25</c:v>
                </c:pt>
                <c:pt idx="206">
                  <c:v>122.52</c:v>
                </c:pt>
                <c:pt idx="207">
                  <c:v>122.76</c:v>
                </c:pt>
                <c:pt idx="208">
                  <c:v>123.04</c:v>
                </c:pt>
                <c:pt idx="209">
                  <c:v>123.27</c:v>
                </c:pt>
                <c:pt idx="210">
                  <c:v>123.51</c:v>
                </c:pt>
                <c:pt idx="211">
                  <c:v>123.79</c:v>
                </c:pt>
                <c:pt idx="212">
                  <c:v>124.02</c:v>
                </c:pt>
                <c:pt idx="213">
                  <c:v>124.26</c:v>
                </c:pt>
                <c:pt idx="214">
                  <c:v>124.54</c:v>
                </c:pt>
                <c:pt idx="215">
                  <c:v>124.77</c:v>
                </c:pt>
                <c:pt idx="216">
                  <c:v>125.01</c:v>
                </c:pt>
                <c:pt idx="217">
                  <c:v>125.29</c:v>
                </c:pt>
                <c:pt idx="218">
                  <c:v>125.52</c:v>
                </c:pt>
                <c:pt idx="219">
                  <c:v>125.76</c:v>
                </c:pt>
                <c:pt idx="220">
                  <c:v>126.03</c:v>
                </c:pt>
                <c:pt idx="221">
                  <c:v>126.26</c:v>
                </c:pt>
                <c:pt idx="222">
                  <c:v>126.54</c:v>
                </c:pt>
                <c:pt idx="223">
                  <c:v>126.77</c:v>
                </c:pt>
                <c:pt idx="224">
                  <c:v>127</c:v>
                </c:pt>
                <c:pt idx="225">
                  <c:v>127.28</c:v>
                </c:pt>
                <c:pt idx="226">
                  <c:v>127.52</c:v>
                </c:pt>
                <c:pt idx="227">
                  <c:v>127.75</c:v>
                </c:pt>
                <c:pt idx="228">
                  <c:v>128.03</c:v>
                </c:pt>
                <c:pt idx="229">
                  <c:v>128.27</c:v>
                </c:pt>
                <c:pt idx="230">
                  <c:v>128.5</c:v>
                </c:pt>
                <c:pt idx="231">
                  <c:v>128.78</c:v>
                </c:pt>
                <c:pt idx="232">
                  <c:v>129.02</c:v>
                </c:pt>
                <c:pt idx="233">
                  <c:v>129.25</c:v>
                </c:pt>
                <c:pt idx="234">
                  <c:v>129.53</c:v>
                </c:pt>
                <c:pt idx="235">
                  <c:v>129.77</c:v>
                </c:pt>
                <c:pt idx="236">
                  <c:v>130</c:v>
                </c:pt>
                <c:pt idx="237">
                  <c:v>130.28</c:v>
                </c:pt>
                <c:pt idx="238">
                  <c:v>130.52</c:v>
                </c:pt>
                <c:pt idx="239">
                  <c:v>130.77</c:v>
                </c:pt>
                <c:pt idx="240">
                  <c:v>131</c:v>
                </c:pt>
                <c:pt idx="241">
                  <c:v>131.28</c:v>
                </c:pt>
                <c:pt idx="242">
                  <c:v>131.52</c:v>
                </c:pt>
                <c:pt idx="243">
                  <c:v>131.75</c:v>
                </c:pt>
                <c:pt idx="244">
                  <c:v>132.03</c:v>
                </c:pt>
                <c:pt idx="245">
                  <c:v>132.27</c:v>
                </c:pt>
                <c:pt idx="246">
                  <c:v>132.5</c:v>
                </c:pt>
                <c:pt idx="247">
                  <c:v>132.78</c:v>
                </c:pt>
                <c:pt idx="248">
                  <c:v>133.02</c:v>
                </c:pt>
                <c:pt idx="249">
                  <c:v>133.25</c:v>
                </c:pt>
                <c:pt idx="250">
                  <c:v>133.53</c:v>
                </c:pt>
                <c:pt idx="251">
                  <c:v>133.77</c:v>
                </c:pt>
                <c:pt idx="252">
                  <c:v>134</c:v>
                </c:pt>
                <c:pt idx="253">
                  <c:v>134.28</c:v>
                </c:pt>
                <c:pt idx="254">
                  <c:v>134.52</c:v>
                </c:pt>
                <c:pt idx="255">
                  <c:v>134.75</c:v>
                </c:pt>
                <c:pt idx="256">
                  <c:v>135.03</c:v>
                </c:pt>
                <c:pt idx="257">
                  <c:v>135.28</c:v>
                </c:pt>
                <c:pt idx="258">
                  <c:v>135.52</c:v>
                </c:pt>
                <c:pt idx="259">
                  <c:v>135.75</c:v>
                </c:pt>
                <c:pt idx="260">
                  <c:v>136.02</c:v>
                </c:pt>
                <c:pt idx="261">
                  <c:v>136.25</c:v>
                </c:pt>
                <c:pt idx="262">
                  <c:v>136.53</c:v>
                </c:pt>
                <c:pt idx="263">
                  <c:v>136.77</c:v>
                </c:pt>
                <c:pt idx="264">
                  <c:v>137</c:v>
                </c:pt>
                <c:pt idx="265">
                  <c:v>137.28</c:v>
                </c:pt>
                <c:pt idx="266">
                  <c:v>137.52</c:v>
                </c:pt>
                <c:pt idx="267">
                  <c:v>137.77</c:v>
                </c:pt>
                <c:pt idx="268">
                  <c:v>138</c:v>
                </c:pt>
                <c:pt idx="269">
                  <c:v>138.28</c:v>
                </c:pt>
                <c:pt idx="270">
                  <c:v>138.52</c:v>
                </c:pt>
                <c:pt idx="271">
                  <c:v>138.75</c:v>
                </c:pt>
                <c:pt idx="272">
                  <c:v>139.03</c:v>
                </c:pt>
                <c:pt idx="273">
                  <c:v>139.27</c:v>
                </c:pt>
                <c:pt idx="274">
                  <c:v>139.5</c:v>
                </c:pt>
                <c:pt idx="275">
                  <c:v>139.78</c:v>
                </c:pt>
                <c:pt idx="276">
                  <c:v>140.02</c:v>
                </c:pt>
                <c:pt idx="277">
                  <c:v>140.25</c:v>
                </c:pt>
                <c:pt idx="278">
                  <c:v>140.53</c:v>
                </c:pt>
                <c:pt idx="279">
                  <c:v>140.77</c:v>
                </c:pt>
                <c:pt idx="280">
                  <c:v>141</c:v>
                </c:pt>
                <c:pt idx="281">
                  <c:v>141.28</c:v>
                </c:pt>
                <c:pt idx="282">
                  <c:v>141.52</c:v>
                </c:pt>
                <c:pt idx="283">
                  <c:v>141.75</c:v>
                </c:pt>
                <c:pt idx="284">
                  <c:v>142.03</c:v>
                </c:pt>
                <c:pt idx="285">
                  <c:v>142.27</c:v>
                </c:pt>
                <c:pt idx="286">
                  <c:v>142.5</c:v>
                </c:pt>
                <c:pt idx="287">
                  <c:v>142.78</c:v>
                </c:pt>
                <c:pt idx="288">
                  <c:v>143.02</c:v>
                </c:pt>
                <c:pt idx="289">
                  <c:v>143.25</c:v>
                </c:pt>
                <c:pt idx="290">
                  <c:v>143.53</c:v>
                </c:pt>
                <c:pt idx="291">
                  <c:v>143.77</c:v>
                </c:pt>
                <c:pt idx="292">
                  <c:v>144.01</c:v>
                </c:pt>
                <c:pt idx="293">
                  <c:v>144.29</c:v>
                </c:pt>
                <c:pt idx="294">
                  <c:v>144.53</c:v>
                </c:pt>
                <c:pt idx="295">
                  <c:v>144.76</c:v>
                </c:pt>
                <c:pt idx="296">
                  <c:v>145.04</c:v>
                </c:pt>
                <c:pt idx="297">
                  <c:v>145.28</c:v>
                </c:pt>
                <c:pt idx="298">
                  <c:v>145.53</c:v>
                </c:pt>
                <c:pt idx="299">
                  <c:v>145.76</c:v>
                </c:pt>
                <c:pt idx="300">
                  <c:v>146.03</c:v>
                </c:pt>
                <c:pt idx="301">
                  <c:v>146.27</c:v>
                </c:pt>
                <c:pt idx="302">
                  <c:v>146.5</c:v>
                </c:pt>
                <c:pt idx="303">
                  <c:v>146.78</c:v>
                </c:pt>
                <c:pt idx="304">
                  <c:v>147.02</c:v>
                </c:pt>
                <c:pt idx="305">
                  <c:v>147.25</c:v>
                </c:pt>
                <c:pt idx="306">
                  <c:v>147.53</c:v>
                </c:pt>
                <c:pt idx="307">
                  <c:v>147.77</c:v>
                </c:pt>
                <c:pt idx="308">
                  <c:v>148</c:v>
                </c:pt>
                <c:pt idx="309">
                  <c:v>148.28</c:v>
                </c:pt>
                <c:pt idx="310">
                  <c:v>148.52</c:v>
                </c:pt>
                <c:pt idx="311">
                  <c:v>148.75</c:v>
                </c:pt>
                <c:pt idx="312">
                  <c:v>149.03</c:v>
                </c:pt>
                <c:pt idx="313">
                  <c:v>149.28</c:v>
                </c:pt>
                <c:pt idx="314">
                  <c:v>149.53</c:v>
                </c:pt>
                <c:pt idx="315">
                  <c:v>149.76</c:v>
                </c:pt>
                <c:pt idx="316">
                  <c:v>150.04</c:v>
                </c:pt>
                <c:pt idx="317">
                  <c:v>150.28</c:v>
                </c:pt>
                <c:pt idx="318">
                  <c:v>150.51</c:v>
                </c:pt>
                <c:pt idx="319">
                  <c:v>150.79</c:v>
                </c:pt>
                <c:pt idx="320">
                  <c:v>151.03</c:v>
                </c:pt>
                <c:pt idx="321">
                  <c:v>151.26</c:v>
                </c:pt>
                <c:pt idx="322">
                  <c:v>151.54</c:v>
                </c:pt>
                <c:pt idx="323">
                  <c:v>151.78</c:v>
                </c:pt>
                <c:pt idx="324">
                  <c:v>152.01</c:v>
                </c:pt>
                <c:pt idx="325">
                  <c:v>152.29</c:v>
                </c:pt>
                <c:pt idx="326">
                  <c:v>152.53</c:v>
                </c:pt>
                <c:pt idx="327">
                  <c:v>152.76</c:v>
                </c:pt>
                <c:pt idx="328">
                  <c:v>153.04</c:v>
                </c:pt>
                <c:pt idx="329">
                  <c:v>153.28</c:v>
                </c:pt>
                <c:pt idx="330">
                  <c:v>153.51</c:v>
                </c:pt>
                <c:pt idx="331">
                  <c:v>153.79</c:v>
                </c:pt>
                <c:pt idx="332">
                  <c:v>154.03</c:v>
                </c:pt>
                <c:pt idx="333">
                  <c:v>154.26</c:v>
                </c:pt>
                <c:pt idx="334">
                  <c:v>154.53</c:v>
                </c:pt>
                <c:pt idx="335">
                  <c:v>154.77</c:v>
                </c:pt>
                <c:pt idx="336">
                  <c:v>155</c:v>
                </c:pt>
                <c:pt idx="337">
                  <c:v>155.28</c:v>
                </c:pt>
                <c:pt idx="338">
                  <c:v>155.53</c:v>
                </c:pt>
                <c:pt idx="339">
                  <c:v>155.77</c:v>
                </c:pt>
                <c:pt idx="340">
                  <c:v>156.04</c:v>
                </c:pt>
                <c:pt idx="341">
                  <c:v>156.28</c:v>
                </c:pt>
                <c:pt idx="342">
                  <c:v>156.51</c:v>
                </c:pt>
                <c:pt idx="343">
                  <c:v>156.79</c:v>
                </c:pt>
                <c:pt idx="344">
                  <c:v>157.03</c:v>
                </c:pt>
                <c:pt idx="345">
                  <c:v>157.25</c:v>
                </c:pt>
                <c:pt idx="346">
                  <c:v>157.54</c:v>
                </c:pt>
                <c:pt idx="347">
                  <c:v>157.77</c:v>
                </c:pt>
                <c:pt idx="348">
                  <c:v>158</c:v>
                </c:pt>
                <c:pt idx="349">
                  <c:v>158.29</c:v>
                </c:pt>
                <c:pt idx="350">
                  <c:v>158.52</c:v>
                </c:pt>
                <c:pt idx="351">
                  <c:v>158.75</c:v>
                </c:pt>
                <c:pt idx="352">
                  <c:v>159.04</c:v>
                </c:pt>
                <c:pt idx="353">
                  <c:v>159.27</c:v>
                </c:pt>
                <c:pt idx="354">
                  <c:v>159.5</c:v>
                </c:pt>
                <c:pt idx="355">
                  <c:v>159.78</c:v>
                </c:pt>
                <c:pt idx="356">
                  <c:v>160.01</c:v>
                </c:pt>
                <c:pt idx="357">
                  <c:v>160.29</c:v>
                </c:pt>
                <c:pt idx="358">
                  <c:v>160.52</c:v>
                </c:pt>
                <c:pt idx="359">
                  <c:v>160.77</c:v>
                </c:pt>
                <c:pt idx="360">
                  <c:v>161</c:v>
                </c:pt>
                <c:pt idx="361">
                  <c:v>161.28</c:v>
                </c:pt>
                <c:pt idx="362">
                  <c:v>161.52</c:v>
                </c:pt>
                <c:pt idx="363">
                  <c:v>161.75</c:v>
                </c:pt>
                <c:pt idx="364">
                  <c:v>162.03</c:v>
                </c:pt>
                <c:pt idx="365">
                  <c:v>162.27</c:v>
                </c:pt>
                <c:pt idx="366">
                  <c:v>162.5</c:v>
                </c:pt>
                <c:pt idx="367">
                  <c:v>162.78</c:v>
                </c:pt>
                <c:pt idx="368">
                  <c:v>163.02</c:v>
                </c:pt>
                <c:pt idx="369">
                  <c:v>163.25</c:v>
                </c:pt>
                <c:pt idx="370">
                  <c:v>163.53</c:v>
                </c:pt>
                <c:pt idx="371">
                  <c:v>163.77</c:v>
                </c:pt>
                <c:pt idx="372">
                  <c:v>164</c:v>
                </c:pt>
                <c:pt idx="373">
                  <c:v>164.28</c:v>
                </c:pt>
                <c:pt idx="374">
                  <c:v>164.52</c:v>
                </c:pt>
                <c:pt idx="375">
                  <c:v>164.79</c:v>
                </c:pt>
                <c:pt idx="376">
                  <c:v>165.02</c:v>
                </c:pt>
                <c:pt idx="377">
                  <c:v>165.26</c:v>
                </c:pt>
                <c:pt idx="378">
                  <c:v>165.54</c:v>
                </c:pt>
                <c:pt idx="379">
                  <c:v>165.77</c:v>
                </c:pt>
                <c:pt idx="380">
                  <c:v>166.04</c:v>
                </c:pt>
                <c:pt idx="381">
                  <c:v>166.28</c:v>
                </c:pt>
                <c:pt idx="382">
                  <c:v>166.51</c:v>
                </c:pt>
                <c:pt idx="383">
                  <c:v>166.79</c:v>
                </c:pt>
                <c:pt idx="384">
                  <c:v>167.03</c:v>
                </c:pt>
                <c:pt idx="385">
                  <c:v>167.26</c:v>
                </c:pt>
                <c:pt idx="386">
                  <c:v>167.54</c:v>
                </c:pt>
                <c:pt idx="387">
                  <c:v>167.78</c:v>
                </c:pt>
                <c:pt idx="388">
                  <c:v>168.01</c:v>
                </c:pt>
                <c:pt idx="389">
                  <c:v>168.29</c:v>
                </c:pt>
                <c:pt idx="390">
                  <c:v>168.53</c:v>
                </c:pt>
                <c:pt idx="391">
                  <c:v>168.76</c:v>
                </c:pt>
                <c:pt idx="392">
                  <c:v>169.04</c:v>
                </c:pt>
                <c:pt idx="393">
                  <c:v>169.28</c:v>
                </c:pt>
                <c:pt idx="394">
                  <c:v>169.51</c:v>
                </c:pt>
                <c:pt idx="395">
                  <c:v>169.75</c:v>
                </c:pt>
                <c:pt idx="396">
                  <c:v>170.03</c:v>
                </c:pt>
                <c:pt idx="397">
                  <c:v>170.27</c:v>
                </c:pt>
                <c:pt idx="398">
                  <c:v>170.5</c:v>
                </c:pt>
                <c:pt idx="399">
                  <c:v>170.78</c:v>
                </c:pt>
                <c:pt idx="400">
                  <c:v>171.02</c:v>
                </c:pt>
                <c:pt idx="401">
                  <c:v>171.25</c:v>
                </c:pt>
                <c:pt idx="402">
                  <c:v>171.53</c:v>
                </c:pt>
                <c:pt idx="403">
                  <c:v>171.77</c:v>
                </c:pt>
                <c:pt idx="404">
                  <c:v>172</c:v>
                </c:pt>
                <c:pt idx="405">
                  <c:v>172.29</c:v>
                </c:pt>
                <c:pt idx="406">
                  <c:v>172.52</c:v>
                </c:pt>
                <c:pt idx="407">
                  <c:v>172.75</c:v>
                </c:pt>
                <c:pt idx="408">
                  <c:v>173.04</c:v>
                </c:pt>
                <c:pt idx="409">
                  <c:v>173.27</c:v>
                </c:pt>
                <c:pt idx="410">
                  <c:v>173.5</c:v>
                </c:pt>
                <c:pt idx="411">
                  <c:v>173.79</c:v>
                </c:pt>
                <c:pt idx="412">
                  <c:v>174.02</c:v>
                </c:pt>
                <c:pt idx="413">
                  <c:v>174.25</c:v>
                </c:pt>
                <c:pt idx="414">
                  <c:v>174.54</c:v>
                </c:pt>
                <c:pt idx="415">
                  <c:v>174.76</c:v>
                </c:pt>
                <c:pt idx="416">
                  <c:v>175.04</c:v>
                </c:pt>
                <c:pt idx="417">
                  <c:v>175.28</c:v>
                </c:pt>
                <c:pt idx="418">
                  <c:v>175.51</c:v>
                </c:pt>
                <c:pt idx="419">
                  <c:v>175.79</c:v>
                </c:pt>
                <c:pt idx="420">
                  <c:v>176.01</c:v>
                </c:pt>
                <c:pt idx="421">
                  <c:v>176.29</c:v>
                </c:pt>
                <c:pt idx="422">
                  <c:v>176.53</c:v>
                </c:pt>
                <c:pt idx="423">
                  <c:v>176.77</c:v>
                </c:pt>
                <c:pt idx="424">
                  <c:v>177</c:v>
                </c:pt>
                <c:pt idx="425">
                  <c:v>177.29</c:v>
                </c:pt>
                <c:pt idx="426">
                  <c:v>177.52</c:v>
                </c:pt>
                <c:pt idx="427">
                  <c:v>177.75</c:v>
                </c:pt>
                <c:pt idx="428">
                  <c:v>178.04</c:v>
                </c:pt>
                <c:pt idx="429">
                  <c:v>178.28</c:v>
                </c:pt>
                <c:pt idx="430">
                  <c:v>178.51</c:v>
                </c:pt>
                <c:pt idx="431">
                  <c:v>178.79</c:v>
                </c:pt>
                <c:pt idx="432">
                  <c:v>179.03</c:v>
                </c:pt>
                <c:pt idx="433">
                  <c:v>179.26</c:v>
                </c:pt>
                <c:pt idx="434">
                  <c:v>179.54</c:v>
                </c:pt>
                <c:pt idx="435">
                  <c:v>179.78</c:v>
                </c:pt>
                <c:pt idx="436">
                  <c:v>180.01</c:v>
                </c:pt>
                <c:pt idx="437">
                  <c:v>180.29</c:v>
                </c:pt>
                <c:pt idx="438">
                  <c:v>180.53</c:v>
                </c:pt>
                <c:pt idx="439">
                  <c:v>180.77</c:v>
                </c:pt>
                <c:pt idx="440">
                  <c:v>181</c:v>
                </c:pt>
                <c:pt idx="441">
                  <c:v>181.28</c:v>
                </c:pt>
                <c:pt idx="442">
                  <c:v>181.52</c:v>
                </c:pt>
                <c:pt idx="443">
                  <c:v>181.75</c:v>
                </c:pt>
                <c:pt idx="444">
                  <c:v>182.03</c:v>
                </c:pt>
                <c:pt idx="445">
                  <c:v>182.27</c:v>
                </c:pt>
                <c:pt idx="446">
                  <c:v>182.51</c:v>
                </c:pt>
                <c:pt idx="447">
                  <c:v>182.79</c:v>
                </c:pt>
                <c:pt idx="448">
                  <c:v>183.02</c:v>
                </c:pt>
                <c:pt idx="449">
                  <c:v>183.26</c:v>
                </c:pt>
                <c:pt idx="450">
                  <c:v>183.54</c:v>
                </c:pt>
                <c:pt idx="451">
                  <c:v>183.78</c:v>
                </c:pt>
                <c:pt idx="452">
                  <c:v>184.01</c:v>
                </c:pt>
                <c:pt idx="453">
                  <c:v>184.29</c:v>
                </c:pt>
                <c:pt idx="454">
                  <c:v>184.52</c:v>
                </c:pt>
                <c:pt idx="455">
                  <c:v>184.76</c:v>
                </c:pt>
                <c:pt idx="456">
                  <c:v>185.04</c:v>
                </c:pt>
                <c:pt idx="457">
                  <c:v>185.28</c:v>
                </c:pt>
                <c:pt idx="458">
                  <c:v>185.51</c:v>
                </c:pt>
                <c:pt idx="459">
                  <c:v>185.79</c:v>
                </c:pt>
                <c:pt idx="460">
                  <c:v>186.01</c:v>
                </c:pt>
                <c:pt idx="461">
                  <c:v>186.29</c:v>
                </c:pt>
                <c:pt idx="462">
                  <c:v>186.53</c:v>
                </c:pt>
                <c:pt idx="463">
                  <c:v>186.76</c:v>
                </c:pt>
                <c:pt idx="464">
                  <c:v>187.04</c:v>
                </c:pt>
                <c:pt idx="465">
                  <c:v>187.28</c:v>
                </c:pt>
                <c:pt idx="466">
                  <c:v>187.52</c:v>
                </c:pt>
                <c:pt idx="467">
                  <c:v>187.76</c:v>
                </c:pt>
                <c:pt idx="468">
                  <c:v>188.04</c:v>
                </c:pt>
                <c:pt idx="469">
                  <c:v>188.27</c:v>
                </c:pt>
                <c:pt idx="470">
                  <c:v>188.51</c:v>
                </c:pt>
                <c:pt idx="471">
                  <c:v>188.79</c:v>
                </c:pt>
                <c:pt idx="472">
                  <c:v>189.02</c:v>
                </c:pt>
                <c:pt idx="473">
                  <c:v>189.26</c:v>
                </c:pt>
                <c:pt idx="474">
                  <c:v>189.54</c:v>
                </c:pt>
                <c:pt idx="475">
                  <c:v>189.77</c:v>
                </c:pt>
                <c:pt idx="476">
                  <c:v>190.01</c:v>
                </c:pt>
                <c:pt idx="477">
                  <c:v>190.29</c:v>
                </c:pt>
                <c:pt idx="478">
                  <c:v>190.52</c:v>
                </c:pt>
                <c:pt idx="479">
                  <c:v>190.76</c:v>
                </c:pt>
                <c:pt idx="480">
                  <c:v>191.04</c:v>
                </c:pt>
                <c:pt idx="481">
                  <c:v>191.27</c:v>
                </c:pt>
                <c:pt idx="482">
                  <c:v>191.51</c:v>
                </c:pt>
                <c:pt idx="483">
                  <c:v>191.79</c:v>
                </c:pt>
                <c:pt idx="484">
                  <c:v>192.02</c:v>
                </c:pt>
                <c:pt idx="485">
                  <c:v>192.26</c:v>
                </c:pt>
                <c:pt idx="486">
                  <c:v>192.54</c:v>
                </c:pt>
                <c:pt idx="487">
                  <c:v>192.78</c:v>
                </c:pt>
                <c:pt idx="488">
                  <c:v>193.01</c:v>
                </c:pt>
                <c:pt idx="489">
                  <c:v>193.29</c:v>
                </c:pt>
                <c:pt idx="490">
                  <c:v>193.53</c:v>
                </c:pt>
                <c:pt idx="491">
                  <c:v>193.76</c:v>
                </c:pt>
                <c:pt idx="492">
                  <c:v>194.04</c:v>
                </c:pt>
                <c:pt idx="493">
                  <c:v>194.28</c:v>
                </c:pt>
                <c:pt idx="494">
                  <c:v>194.5</c:v>
                </c:pt>
                <c:pt idx="495">
                  <c:v>194.79</c:v>
                </c:pt>
                <c:pt idx="496">
                  <c:v>195.02</c:v>
                </c:pt>
                <c:pt idx="497">
                  <c:v>195.27</c:v>
                </c:pt>
                <c:pt idx="498">
                  <c:v>195.5</c:v>
                </c:pt>
                <c:pt idx="499">
                  <c:v>195.79</c:v>
                </c:pt>
                <c:pt idx="500">
                  <c:v>196.01</c:v>
                </c:pt>
                <c:pt idx="501">
                  <c:v>196.29</c:v>
                </c:pt>
                <c:pt idx="502">
                  <c:v>196.53</c:v>
                </c:pt>
                <c:pt idx="503">
                  <c:v>196.76</c:v>
                </c:pt>
                <c:pt idx="504">
                  <c:v>197.04</c:v>
                </c:pt>
                <c:pt idx="505">
                  <c:v>197.28</c:v>
                </c:pt>
                <c:pt idx="506">
                  <c:v>197.52</c:v>
                </c:pt>
                <c:pt idx="507">
                  <c:v>197.75</c:v>
                </c:pt>
                <c:pt idx="508">
                  <c:v>198.04</c:v>
                </c:pt>
                <c:pt idx="509">
                  <c:v>198.27</c:v>
                </c:pt>
                <c:pt idx="510">
                  <c:v>198.5</c:v>
                </c:pt>
                <c:pt idx="511">
                  <c:v>198.79</c:v>
                </c:pt>
                <c:pt idx="512">
                  <c:v>199.02</c:v>
                </c:pt>
                <c:pt idx="513">
                  <c:v>199.25</c:v>
                </c:pt>
                <c:pt idx="514">
                  <c:v>199.54</c:v>
                </c:pt>
                <c:pt idx="515">
                  <c:v>199.77</c:v>
                </c:pt>
                <c:pt idx="516">
                  <c:v>200</c:v>
                </c:pt>
                <c:pt idx="517">
                  <c:v>200.29</c:v>
                </c:pt>
                <c:pt idx="518">
                  <c:v>200.52</c:v>
                </c:pt>
                <c:pt idx="519">
                  <c:v>200.75</c:v>
                </c:pt>
                <c:pt idx="520">
                  <c:v>201.04</c:v>
                </c:pt>
                <c:pt idx="521">
                  <c:v>201.27</c:v>
                </c:pt>
                <c:pt idx="522">
                  <c:v>201.5</c:v>
                </c:pt>
                <c:pt idx="523">
                  <c:v>201.79</c:v>
                </c:pt>
                <c:pt idx="524">
                  <c:v>202.02</c:v>
                </c:pt>
                <c:pt idx="525">
                  <c:v>202.25</c:v>
                </c:pt>
                <c:pt idx="526">
                  <c:v>202.54</c:v>
                </c:pt>
                <c:pt idx="527">
                  <c:v>202.77</c:v>
                </c:pt>
                <c:pt idx="528">
                  <c:v>203</c:v>
                </c:pt>
                <c:pt idx="529">
                  <c:v>203.29</c:v>
                </c:pt>
                <c:pt idx="530">
                  <c:v>203.52</c:v>
                </c:pt>
                <c:pt idx="531">
                  <c:v>203.76</c:v>
                </c:pt>
                <c:pt idx="532">
                  <c:v>204.04</c:v>
                </c:pt>
                <c:pt idx="533">
                  <c:v>204.27</c:v>
                </c:pt>
                <c:pt idx="534">
                  <c:v>204.51</c:v>
                </c:pt>
                <c:pt idx="535">
                  <c:v>204.79</c:v>
                </c:pt>
                <c:pt idx="536">
                  <c:v>205.02</c:v>
                </c:pt>
                <c:pt idx="537">
                  <c:v>205.26</c:v>
                </c:pt>
                <c:pt idx="538">
                  <c:v>205.54</c:v>
                </c:pt>
                <c:pt idx="539">
                  <c:v>205.77</c:v>
                </c:pt>
                <c:pt idx="540">
                  <c:v>206.04</c:v>
                </c:pt>
                <c:pt idx="541">
                  <c:v>206.28</c:v>
                </c:pt>
                <c:pt idx="542">
                  <c:v>206.51</c:v>
                </c:pt>
                <c:pt idx="543">
                  <c:v>206.79</c:v>
                </c:pt>
                <c:pt idx="544">
                  <c:v>207.03</c:v>
                </c:pt>
                <c:pt idx="545">
                  <c:v>207.26</c:v>
                </c:pt>
                <c:pt idx="546">
                  <c:v>207.54</c:v>
                </c:pt>
                <c:pt idx="547">
                  <c:v>207.78</c:v>
                </c:pt>
                <c:pt idx="548">
                  <c:v>208.01</c:v>
                </c:pt>
                <c:pt idx="549">
                  <c:v>208.29</c:v>
                </c:pt>
                <c:pt idx="550">
                  <c:v>208.53</c:v>
                </c:pt>
                <c:pt idx="551">
                  <c:v>208.76</c:v>
                </c:pt>
                <c:pt idx="552">
                  <c:v>209.04</c:v>
                </c:pt>
                <c:pt idx="553">
                  <c:v>209.28</c:v>
                </c:pt>
                <c:pt idx="554">
                  <c:v>209.51</c:v>
                </c:pt>
                <c:pt idx="555">
                  <c:v>209.79</c:v>
                </c:pt>
                <c:pt idx="556">
                  <c:v>210.03</c:v>
                </c:pt>
                <c:pt idx="557">
                  <c:v>210.26</c:v>
                </c:pt>
                <c:pt idx="558">
                  <c:v>210.54</c:v>
                </c:pt>
                <c:pt idx="559">
                  <c:v>210.78</c:v>
                </c:pt>
                <c:pt idx="560">
                  <c:v>211.01</c:v>
                </c:pt>
                <c:pt idx="561">
                  <c:v>211.29</c:v>
                </c:pt>
                <c:pt idx="562">
                  <c:v>211.53</c:v>
                </c:pt>
                <c:pt idx="563">
                  <c:v>211.76</c:v>
                </c:pt>
                <c:pt idx="564">
                  <c:v>212.04</c:v>
                </c:pt>
                <c:pt idx="565">
                  <c:v>212.28</c:v>
                </c:pt>
                <c:pt idx="566">
                  <c:v>212.51</c:v>
                </c:pt>
                <c:pt idx="567">
                  <c:v>212.79</c:v>
                </c:pt>
                <c:pt idx="568">
                  <c:v>213.03</c:v>
                </c:pt>
                <c:pt idx="569">
                  <c:v>213.26</c:v>
                </c:pt>
                <c:pt idx="570">
                  <c:v>213.55</c:v>
                </c:pt>
                <c:pt idx="571">
                  <c:v>213.78</c:v>
                </c:pt>
                <c:pt idx="572">
                  <c:v>214.01</c:v>
                </c:pt>
                <c:pt idx="573">
                  <c:v>214.29</c:v>
                </c:pt>
                <c:pt idx="574">
                  <c:v>214.53</c:v>
                </c:pt>
                <c:pt idx="575">
                  <c:v>214.76</c:v>
                </c:pt>
                <c:pt idx="576">
                  <c:v>215.04</c:v>
                </c:pt>
                <c:pt idx="577">
                  <c:v>215.28</c:v>
                </c:pt>
                <c:pt idx="578">
                  <c:v>215.51</c:v>
                </c:pt>
                <c:pt idx="579">
                  <c:v>215.8</c:v>
                </c:pt>
                <c:pt idx="580">
                  <c:v>216.01</c:v>
                </c:pt>
                <c:pt idx="581">
                  <c:v>216.3</c:v>
                </c:pt>
                <c:pt idx="582">
                  <c:v>216.53</c:v>
                </c:pt>
                <c:pt idx="583">
                  <c:v>216.76</c:v>
                </c:pt>
                <c:pt idx="584">
                  <c:v>217.05</c:v>
                </c:pt>
                <c:pt idx="585">
                  <c:v>217.28</c:v>
                </c:pt>
                <c:pt idx="586">
                  <c:v>217.51</c:v>
                </c:pt>
                <c:pt idx="587">
                  <c:v>217.8</c:v>
                </c:pt>
                <c:pt idx="588">
                  <c:v>218.03</c:v>
                </c:pt>
                <c:pt idx="589">
                  <c:v>218.26</c:v>
                </c:pt>
                <c:pt idx="590">
                  <c:v>218.54</c:v>
                </c:pt>
                <c:pt idx="591">
                  <c:v>218.77</c:v>
                </c:pt>
                <c:pt idx="592">
                  <c:v>219.01</c:v>
                </c:pt>
                <c:pt idx="593">
                  <c:v>219.29</c:v>
                </c:pt>
                <c:pt idx="594">
                  <c:v>219.51</c:v>
                </c:pt>
                <c:pt idx="595">
                  <c:v>219.79</c:v>
                </c:pt>
                <c:pt idx="596">
                  <c:v>220.03</c:v>
                </c:pt>
                <c:pt idx="597">
                  <c:v>220.26</c:v>
                </c:pt>
                <c:pt idx="598">
                  <c:v>220.55</c:v>
                </c:pt>
                <c:pt idx="599">
                  <c:v>220.78</c:v>
                </c:pt>
                <c:pt idx="600">
                  <c:v>221.01</c:v>
                </c:pt>
                <c:pt idx="601">
                  <c:v>221.3</c:v>
                </c:pt>
                <c:pt idx="602">
                  <c:v>221.53</c:v>
                </c:pt>
                <c:pt idx="603">
                  <c:v>221.76</c:v>
                </c:pt>
                <c:pt idx="604">
                  <c:v>222.05</c:v>
                </c:pt>
                <c:pt idx="605">
                  <c:v>222.28</c:v>
                </c:pt>
                <c:pt idx="606">
                  <c:v>222.51</c:v>
                </c:pt>
                <c:pt idx="607">
                  <c:v>222.79</c:v>
                </c:pt>
                <c:pt idx="608">
                  <c:v>223.02</c:v>
                </c:pt>
                <c:pt idx="609">
                  <c:v>223.26</c:v>
                </c:pt>
                <c:pt idx="610">
                  <c:v>223.54</c:v>
                </c:pt>
                <c:pt idx="611">
                  <c:v>223.76</c:v>
                </c:pt>
                <c:pt idx="612">
                  <c:v>224.04</c:v>
                </c:pt>
                <c:pt idx="613">
                  <c:v>224.28</c:v>
                </c:pt>
                <c:pt idx="614">
                  <c:v>224.51</c:v>
                </c:pt>
                <c:pt idx="615">
                  <c:v>224.79</c:v>
                </c:pt>
                <c:pt idx="616">
                  <c:v>225.03</c:v>
                </c:pt>
                <c:pt idx="617">
                  <c:v>225.26</c:v>
                </c:pt>
                <c:pt idx="618">
                  <c:v>225.54</c:v>
                </c:pt>
                <c:pt idx="619">
                  <c:v>225.78</c:v>
                </c:pt>
                <c:pt idx="620">
                  <c:v>226.01</c:v>
                </c:pt>
                <c:pt idx="621">
                  <c:v>226.29</c:v>
                </c:pt>
                <c:pt idx="622">
                  <c:v>226.52</c:v>
                </c:pt>
                <c:pt idx="623">
                  <c:v>226.76</c:v>
                </c:pt>
                <c:pt idx="624">
                  <c:v>227.04</c:v>
                </c:pt>
                <c:pt idx="625">
                  <c:v>227.27</c:v>
                </c:pt>
                <c:pt idx="626">
                  <c:v>227.51</c:v>
                </c:pt>
                <c:pt idx="627">
                  <c:v>227.79</c:v>
                </c:pt>
                <c:pt idx="628">
                  <c:v>228.02</c:v>
                </c:pt>
                <c:pt idx="629">
                  <c:v>228.29</c:v>
                </c:pt>
                <c:pt idx="630">
                  <c:v>228.53</c:v>
                </c:pt>
                <c:pt idx="631">
                  <c:v>228.76</c:v>
                </c:pt>
                <c:pt idx="632">
                  <c:v>229.04</c:v>
                </c:pt>
                <c:pt idx="633">
                  <c:v>229.28</c:v>
                </c:pt>
                <c:pt idx="634">
                  <c:v>229.51</c:v>
                </c:pt>
                <c:pt idx="635">
                  <c:v>229.79</c:v>
                </c:pt>
                <c:pt idx="636">
                  <c:v>230.03</c:v>
                </c:pt>
                <c:pt idx="637">
                  <c:v>230.26</c:v>
                </c:pt>
                <c:pt idx="638">
                  <c:v>230.54</c:v>
                </c:pt>
                <c:pt idx="639">
                  <c:v>230.77</c:v>
                </c:pt>
                <c:pt idx="640">
                  <c:v>231.01</c:v>
                </c:pt>
                <c:pt idx="641">
                  <c:v>231.29</c:v>
                </c:pt>
                <c:pt idx="642">
                  <c:v>231.52</c:v>
                </c:pt>
                <c:pt idx="643">
                  <c:v>231.76</c:v>
                </c:pt>
                <c:pt idx="644">
                  <c:v>232.04</c:v>
                </c:pt>
                <c:pt idx="645">
                  <c:v>232.27</c:v>
                </c:pt>
                <c:pt idx="646">
                  <c:v>232.51</c:v>
                </c:pt>
                <c:pt idx="647">
                  <c:v>232.79</c:v>
                </c:pt>
                <c:pt idx="648">
                  <c:v>233.02</c:v>
                </c:pt>
                <c:pt idx="649">
                  <c:v>233.26</c:v>
                </c:pt>
                <c:pt idx="650">
                  <c:v>233.54</c:v>
                </c:pt>
                <c:pt idx="651">
                  <c:v>233.77</c:v>
                </c:pt>
                <c:pt idx="652">
                  <c:v>234.04</c:v>
                </c:pt>
                <c:pt idx="653">
                  <c:v>234.28</c:v>
                </c:pt>
                <c:pt idx="654">
                  <c:v>234.51</c:v>
                </c:pt>
                <c:pt idx="655">
                  <c:v>234.79</c:v>
                </c:pt>
                <c:pt idx="656">
                  <c:v>235.03</c:v>
                </c:pt>
                <c:pt idx="657">
                  <c:v>235.26</c:v>
                </c:pt>
                <c:pt idx="658">
                  <c:v>235.54</c:v>
                </c:pt>
                <c:pt idx="659">
                  <c:v>235.78</c:v>
                </c:pt>
                <c:pt idx="660">
                  <c:v>236.01</c:v>
                </c:pt>
                <c:pt idx="661">
                  <c:v>236.29</c:v>
                </c:pt>
                <c:pt idx="662">
                  <c:v>236.52</c:v>
                </c:pt>
                <c:pt idx="663">
                  <c:v>236.76</c:v>
                </c:pt>
                <c:pt idx="664">
                  <c:v>237.04</c:v>
                </c:pt>
                <c:pt idx="665">
                  <c:v>237.27</c:v>
                </c:pt>
                <c:pt idx="666">
                  <c:v>237.51</c:v>
                </c:pt>
                <c:pt idx="667">
                  <c:v>237.79</c:v>
                </c:pt>
                <c:pt idx="668">
                  <c:v>238.02</c:v>
                </c:pt>
                <c:pt idx="669">
                  <c:v>238.26</c:v>
                </c:pt>
                <c:pt idx="670">
                  <c:v>238.54</c:v>
                </c:pt>
                <c:pt idx="671">
                  <c:v>238.77</c:v>
                </c:pt>
                <c:pt idx="672">
                  <c:v>239.01</c:v>
                </c:pt>
                <c:pt idx="673">
                  <c:v>239.25</c:v>
                </c:pt>
                <c:pt idx="674">
                  <c:v>239.53</c:v>
                </c:pt>
                <c:pt idx="675">
                  <c:v>239.77</c:v>
                </c:pt>
                <c:pt idx="676">
                  <c:v>240</c:v>
                </c:pt>
                <c:pt idx="677">
                  <c:v>240.28</c:v>
                </c:pt>
                <c:pt idx="678">
                  <c:v>240.52</c:v>
                </c:pt>
                <c:pt idx="679">
                  <c:v>240.75</c:v>
                </c:pt>
                <c:pt idx="680">
                  <c:v>241.03</c:v>
                </c:pt>
                <c:pt idx="681">
                  <c:v>241.27</c:v>
                </c:pt>
                <c:pt idx="682">
                  <c:v>241.5</c:v>
                </c:pt>
                <c:pt idx="683">
                  <c:v>241.78</c:v>
                </c:pt>
                <c:pt idx="684">
                  <c:v>242.02</c:v>
                </c:pt>
                <c:pt idx="685">
                  <c:v>242.25</c:v>
                </c:pt>
                <c:pt idx="686">
                  <c:v>242.53</c:v>
                </c:pt>
                <c:pt idx="687">
                  <c:v>242.77</c:v>
                </c:pt>
                <c:pt idx="688">
                  <c:v>243</c:v>
                </c:pt>
                <c:pt idx="689">
                  <c:v>243.28</c:v>
                </c:pt>
                <c:pt idx="690">
                  <c:v>243.52</c:v>
                </c:pt>
                <c:pt idx="691">
                  <c:v>243.75</c:v>
                </c:pt>
                <c:pt idx="692">
                  <c:v>244.03</c:v>
                </c:pt>
                <c:pt idx="693">
                  <c:v>244.26</c:v>
                </c:pt>
                <c:pt idx="694">
                  <c:v>244.54</c:v>
                </c:pt>
                <c:pt idx="695">
                  <c:v>244.78</c:v>
                </c:pt>
                <c:pt idx="696">
                  <c:v>245.01</c:v>
                </c:pt>
                <c:pt idx="697">
                  <c:v>245.29</c:v>
                </c:pt>
                <c:pt idx="698">
                  <c:v>245.53</c:v>
                </c:pt>
                <c:pt idx="699">
                  <c:v>245.76</c:v>
                </c:pt>
                <c:pt idx="700">
                  <c:v>246.03</c:v>
                </c:pt>
                <c:pt idx="701">
                  <c:v>246.26</c:v>
                </c:pt>
                <c:pt idx="702">
                  <c:v>246.54</c:v>
                </c:pt>
                <c:pt idx="703">
                  <c:v>246.78</c:v>
                </c:pt>
                <c:pt idx="704">
                  <c:v>247.01</c:v>
                </c:pt>
                <c:pt idx="705">
                  <c:v>247.29</c:v>
                </c:pt>
                <c:pt idx="706">
                  <c:v>247.53</c:v>
                </c:pt>
                <c:pt idx="707">
                  <c:v>247.76</c:v>
                </c:pt>
                <c:pt idx="708">
                  <c:v>248.04</c:v>
                </c:pt>
                <c:pt idx="709">
                  <c:v>248.28</c:v>
                </c:pt>
                <c:pt idx="710">
                  <c:v>248.51</c:v>
                </c:pt>
                <c:pt idx="711">
                  <c:v>248.79</c:v>
                </c:pt>
                <c:pt idx="712">
                  <c:v>249.04</c:v>
                </c:pt>
                <c:pt idx="713">
                  <c:v>249.27</c:v>
                </c:pt>
                <c:pt idx="714">
                  <c:v>249.5</c:v>
                </c:pt>
                <c:pt idx="715">
                  <c:v>249.79</c:v>
                </c:pt>
                <c:pt idx="716">
                  <c:v>250.02</c:v>
                </c:pt>
                <c:pt idx="717">
                  <c:v>250.25</c:v>
                </c:pt>
                <c:pt idx="718">
                  <c:v>250.54</c:v>
                </c:pt>
                <c:pt idx="719">
                  <c:v>250.77</c:v>
                </c:pt>
                <c:pt idx="720">
                  <c:v>251</c:v>
                </c:pt>
                <c:pt idx="721">
                  <c:v>251.29</c:v>
                </c:pt>
                <c:pt idx="722">
                  <c:v>251.52</c:v>
                </c:pt>
                <c:pt idx="723">
                  <c:v>251.75</c:v>
                </c:pt>
                <c:pt idx="724">
                  <c:v>252.04</c:v>
                </c:pt>
                <c:pt idx="725">
                  <c:v>252.26</c:v>
                </c:pt>
                <c:pt idx="726">
                  <c:v>252.54</c:v>
                </c:pt>
                <c:pt idx="727">
                  <c:v>252.78</c:v>
                </c:pt>
                <c:pt idx="728">
                  <c:v>253.01</c:v>
                </c:pt>
                <c:pt idx="729">
                  <c:v>253.29</c:v>
                </c:pt>
                <c:pt idx="730">
                  <c:v>253.53</c:v>
                </c:pt>
                <c:pt idx="731">
                  <c:v>253.76</c:v>
                </c:pt>
                <c:pt idx="732">
                  <c:v>254</c:v>
                </c:pt>
                <c:pt idx="733">
                  <c:v>254.29</c:v>
                </c:pt>
                <c:pt idx="734">
                  <c:v>254.52</c:v>
                </c:pt>
                <c:pt idx="735">
                  <c:v>254.75</c:v>
                </c:pt>
                <c:pt idx="736">
                  <c:v>255.04</c:v>
                </c:pt>
                <c:pt idx="737">
                  <c:v>255.27</c:v>
                </c:pt>
                <c:pt idx="738">
                  <c:v>255.5</c:v>
                </c:pt>
                <c:pt idx="739">
                  <c:v>255.79</c:v>
                </c:pt>
                <c:pt idx="740">
                  <c:v>256.01</c:v>
                </c:pt>
                <c:pt idx="741">
                  <c:v>256.29</c:v>
                </c:pt>
                <c:pt idx="742">
                  <c:v>256.52</c:v>
                </c:pt>
                <c:pt idx="743">
                  <c:v>256.76</c:v>
                </c:pt>
                <c:pt idx="744">
                  <c:v>257.04</c:v>
                </c:pt>
                <c:pt idx="745">
                  <c:v>257.27</c:v>
                </c:pt>
                <c:pt idx="746">
                  <c:v>257.51</c:v>
                </c:pt>
                <c:pt idx="747">
                  <c:v>257.79</c:v>
                </c:pt>
                <c:pt idx="748">
                  <c:v>258.02</c:v>
                </c:pt>
                <c:pt idx="749">
                  <c:v>258.26</c:v>
                </c:pt>
                <c:pt idx="750">
                  <c:v>258.54</c:v>
                </c:pt>
                <c:pt idx="751">
                  <c:v>258.77</c:v>
                </c:pt>
                <c:pt idx="752">
                  <c:v>259.01</c:v>
                </c:pt>
                <c:pt idx="753">
                  <c:v>259.29</c:v>
                </c:pt>
                <c:pt idx="754">
                  <c:v>259.52</c:v>
                </c:pt>
                <c:pt idx="755">
                  <c:v>259.76</c:v>
                </c:pt>
                <c:pt idx="756">
                  <c:v>260.04</c:v>
                </c:pt>
                <c:pt idx="757">
                  <c:v>260.27</c:v>
                </c:pt>
                <c:pt idx="758">
                  <c:v>260.51</c:v>
                </c:pt>
                <c:pt idx="759">
                  <c:v>260.79</c:v>
                </c:pt>
                <c:pt idx="760">
                  <c:v>261.02</c:v>
                </c:pt>
                <c:pt idx="761">
                  <c:v>261.26</c:v>
                </c:pt>
                <c:pt idx="762">
                  <c:v>261.54</c:v>
                </c:pt>
                <c:pt idx="763">
                  <c:v>261.77</c:v>
                </c:pt>
                <c:pt idx="764">
                  <c:v>262.01</c:v>
                </c:pt>
                <c:pt idx="765">
                  <c:v>262.29</c:v>
                </c:pt>
                <c:pt idx="766">
                  <c:v>262.52</c:v>
                </c:pt>
                <c:pt idx="767">
                  <c:v>262.76</c:v>
                </c:pt>
                <c:pt idx="768">
                  <c:v>263.04</c:v>
                </c:pt>
                <c:pt idx="769">
                  <c:v>263.27</c:v>
                </c:pt>
                <c:pt idx="770">
                  <c:v>263.51</c:v>
                </c:pt>
                <c:pt idx="771">
                  <c:v>263.79</c:v>
                </c:pt>
                <c:pt idx="772">
                  <c:v>264.02</c:v>
                </c:pt>
                <c:pt idx="773">
                  <c:v>264.26</c:v>
                </c:pt>
                <c:pt idx="774">
                  <c:v>264.54</c:v>
                </c:pt>
                <c:pt idx="775">
                  <c:v>264.77</c:v>
                </c:pt>
                <c:pt idx="776">
                  <c:v>265.01</c:v>
                </c:pt>
                <c:pt idx="777">
                  <c:v>265.29</c:v>
                </c:pt>
                <c:pt idx="778">
                  <c:v>265.52</c:v>
                </c:pt>
                <c:pt idx="779">
                  <c:v>265.76</c:v>
                </c:pt>
                <c:pt idx="780">
                  <c:v>266.02</c:v>
                </c:pt>
                <c:pt idx="781">
                  <c:v>266.25</c:v>
                </c:pt>
                <c:pt idx="782">
                  <c:v>266.53</c:v>
                </c:pt>
                <c:pt idx="783">
                  <c:v>266.77</c:v>
                </c:pt>
                <c:pt idx="784">
                  <c:v>267</c:v>
                </c:pt>
                <c:pt idx="785">
                  <c:v>267.28</c:v>
                </c:pt>
                <c:pt idx="786">
                  <c:v>267.52</c:v>
                </c:pt>
                <c:pt idx="787">
                  <c:v>267.75</c:v>
                </c:pt>
                <c:pt idx="788">
                  <c:v>268.03</c:v>
                </c:pt>
                <c:pt idx="789">
                  <c:v>268.27</c:v>
                </c:pt>
                <c:pt idx="790">
                  <c:v>268.5</c:v>
                </c:pt>
                <c:pt idx="791">
                  <c:v>268.78</c:v>
                </c:pt>
                <c:pt idx="792">
                  <c:v>269.02</c:v>
                </c:pt>
                <c:pt idx="793">
                  <c:v>269.25</c:v>
                </c:pt>
                <c:pt idx="794">
                  <c:v>269.53</c:v>
                </c:pt>
                <c:pt idx="795">
                  <c:v>269.77</c:v>
                </c:pt>
                <c:pt idx="796">
                  <c:v>270</c:v>
                </c:pt>
                <c:pt idx="797">
                  <c:v>270.28</c:v>
                </c:pt>
                <c:pt idx="798">
                  <c:v>270.52</c:v>
                </c:pt>
                <c:pt idx="799">
                  <c:v>270.75</c:v>
                </c:pt>
                <c:pt idx="800">
                  <c:v>271.03</c:v>
                </c:pt>
                <c:pt idx="801">
                  <c:v>271.27</c:v>
                </c:pt>
                <c:pt idx="802">
                  <c:v>271.5</c:v>
                </c:pt>
                <c:pt idx="803">
                  <c:v>271.78</c:v>
                </c:pt>
                <c:pt idx="804">
                  <c:v>272.02</c:v>
                </c:pt>
                <c:pt idx="805">
                  <c:v>272.25</c:v>
                </c:pt>
                <c:pt idx="806">
                  <c:v>272.53</c:v>
                </c:pt>
                <c:pt idx="807">
                  <c:v>272.77</c:v>
                </c:pt>
                <c:pt idx="808">
                  <c:v>273</c:v>
                </c:pt>
                <c:pt idx="809">
                  <c:v>273.28</c:v>
                </c:pt>
                <c:pt idx="810">
                  <c:v>273.52</c:v>
                </c:pt>
                <c:pt idx="811">
                  <c:v>273.75</c:v>
                </c:pt>
                <c:pt idx="812">
                  <c:v>274.03</c:v>
                </c:pt>
                <c:pt idx="813">
                  <c:v>274.27</c:v>
                </c:pt>
                <c:pt idx="814">
                  <c:v>274.5</c:v>
                </c:pt>
                <c:pt idx="815">
                  <c:v>274.78</c:v>
                </c:pt>
                <c:pt idx="816">
                  <c:v>275.02</c:v>
                </c:pt>
                <c:pt idx="817">
                  <c:v>275.25</c:v>
                </c:pt>
                <c:pt idx="818">
                  <c:v>275.53</c:v>
                </c:pt>
                <c:pt idx="819">
                  <c:v>275.77</c:v>
                </c:pt>
                <c:pt idx="820">
                  <c:v>276.01</c:v>
                </c:pt>
              </c:numCache>
            </c:numRef>
          </c:xVal>
          <c:yVal>
            <c:numRef>
              <c:f>Sheet1!$B$2:$B$822</c:f>
              <c:numCache>
                <c:formatCode>General</c:formatCode>
                <c:ptCount val="821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201</c:v>
                </c:pt>
                <c:pt idx="87">
                  <c:v>200</c:v>
                </c:pt>
                <c:pt idx="88">
                  <c:v>200</c:v>
                </c:pt>
                <c:pt idx="89">
                  <c:v>201</c:v>
                </c:pt>
                <c:pt idx="90">
                  <c:v>201</c:v>
                </c:pt>
                <c:pt idx="91">
                  <c:v>201</c:v>
                </c:pt>
                <c:pt idx="92">
                  <c:v>203</c:v>
                </c:pt>
                <c:pt idx="93">
                  <c:v>201</c:v>
                </c:pt>
                <c:pt idx="94">
                  <c:v>202</c:v>
                </c:pt>
                <c:pt idx="95">
                  <c:v>202</c:v>
                </c:pt>
                <c:pt idx="96">
                  <c:v>202</c:v>
                </c:pt>
                <c:pt idx="97">
                  <c:v>202</c:v>
                </c:pt>
                <c:pt idx="98">
                  <c:v>202</c:v>
                </c:pt>
                <c:pt idx="99">
                  <c:v>203</c:v>
                </c:pt>
                <c:pt idx="100">
                  <c:v>204</c:v>
                </c:pt>
                <c:pt idx="101">
                  <c:v>204</c:v>
                </c:pt>
                <c:pt idx="102">
                  <c:v>205</c:v>
                </c:pt>
                <c:pt idx="103">
                  <c:v>205</c:v>
                </c:pt>
                <c:pt idx="104">
                  <c:v>206</c:v>
                </c:pt>
                <c:pt idx="105">
                  <c:v>206</c:v>
                </c:pt>
                <c:pt idx="106">
                  <c:v>207</c:v>
                </c:pt>
                <c:pt idx="107">
                  <c:v>208</c:v>
                </c:pt>
                <c:pt idx="108">
                  <c:v>209</c:v>
                </c:pt>
                <c:pt idx="109">
                  <c:v>207</c:v>
                </c:pt>
                <c:pt idx="110">
                  <c:v>208</c:v>
                </c:pt>
                <c:pt idx="111">
                  <c:v>209</c:v>
                </c:pt>
                <c:pt idx="112">
                  <c:v>210</c:v>
                </c:pt>
                <c:pt idx="113">
                  <c:v>210</c:v>
                </c:pt>
                <c:pt idx="114">
                  <c:v>210</c:v>
                </c:pt>
                <c:pt idx="115">
                  <c:v>212</c:v>
                </c:pt>
                <c:pt idx="116">
                  <c:v>212</c:v>
                </c:pt>
                <c:pt idx="117">
                  <c:v>213</c:v>
                </c:pt>
                <c:pt idx="118">
                  <c:v>213</c:v>
                </c:pt>
                <c:pt idx="119">
                  <c:v>213</c:v>
                </c:pt>
                <c:pt idx="120">
                  <c:v>214</c:v>
                </c:pt>
                <c:pt idx="121">
                  <c:v>215</c:v>
                </c:pt>
                <c:pt idx="122">
                  <c:v>215</c:v>
                </c:pt>
                <c:pt idx="123">
                  <c:v>215</c:v>
                </c:pt>
                <c:pt idx="124">
                  <c:v>216</c:v>
                </c:pt>
                <c:pt idx="125">
                  <c:v>216</c:v>
                </c:pt>
                <c:pt idx="126">
                  <c:v>216</c:v>
                </c:pt>
                <c:pt idx="127">
                  <c:v>216</c:v>
                </c:pt>
                <c:pt idx="128">
                  <c:v>216</c:v>
                </c:pt>
                <c:pt idx="129">
                  <c:v>218</c:v>
                </c:pt>
                <c:pt idx="130">
                  <c:v>218</c:v>
                </c:pt>
                <c:pt idx="131">
                  <c:v>218</c:v>
                </c:pt>
                <c:pt idx="132">
                  <c:v>219</c:v>
                </c:pt>
                <c:pt idx="133">
                  <c:v>219</c:v>
                </c:pt>
                <c:pt idx="134">
                  <c:v>219</c:v>
                </c:pt>
                <c:pt idx="135">
                  <c:v>219</c:v>
                </c:pt>
                <c:pt idx="136">
                  <c:v>220</c:v>
                </c:pt>
                <c:pt idx="137">
                  <c:v>220</c:v>
                </c:pt>
                <c:pt idx="138">
                  <c:v>221</c:v>
                </c:pt>
                <c:pt idx="139">
                  <c:v>221</c:v>
                </c:pt>
                <c:pt idx="140">
                  <c:v>221</c:v>
                </c:pt>
                <c:pt idx="141">
                  <c:v>221</c:v>
                </c:pt>
                <c:pt idx="142">
                  <c:v>222</c:v>
                </c:pt>
                <c:pt idx="143">
                  <c:v>222</c:v>
                </c:pt>
                <c:pt idx="144">
                  <c:v>222</c:v>
                </c:pt>
                <c:pt idx="145">
                  <c:v>222</c:v>
                </c:pt>
                <c:pt idx="146">
                  <c:v>223</c:v>
                </c:pt>
                <c:pt idx="147">
                  <c:v>224</c:v>
                </c:pt>
                <c:pt idx="148">
                  <c:v>225</c:v>
                </c:pt>
                <c:pt idx="149">
                  <c:v>225</c:v>
                </c:pt>
                <c:pt idx="150">
                  <c:v>225</c:v>
                </c:pt>
                <c:pt idx="151">
                  <c:v>225</c:v>
                </c:pt>
                <c:pt idx="152">
                  <c:v>225</c:v>
                </c:pt>
                <c:pt idx="153">
                  <c:v>226</c:v>
                </c:pt>
                <c:pt idx="154">
                  <c:v>227</c:v>
                </c:pt>
                <c:pt idx="155">
                  <c:v>226</c:v>
                </c:pt>
                <c:pt idx="156">
                  <c:v>226</c:v>
                </c:pt>
                <c:pt idx="157">
                  <c:v>227</c:v>
                </c:pt>
                <c:pt idx="158">
                  <c:v>227</c:v>
                </c:pt>
                <c:pt idx="159">
                  <c:v>228</c:v>
                </c:pt>
                <c:pt idx="160">
                  <c:v>228</c:v>
                </c:pt>
                <c:pt idx="161">
                  <c:v>228</c:v>
                </c:pt>
                <c:pt idx="162">
                  <c:v>229</c:v>
                </c:pt>
                <c:pt idx="163">
                  <c:v>229</c:v>
                </c:pt>
                <c:pt idx="164">
                  <c:v>230</c:v>
                </c:pt>
                <c:pt idx="165">
                  <c:v>230</c:v>
                </c:pt>
                <c:pt idx="166">
                  <c:v>230</c:v>
                </c:pt>
                <c:pt idx="167">
                  <c:v>230</c:v>
                </c:pt>
                <c:pt idx="168">
                  <c:v>230</c:v>
                </c:pt>
                <c:pt idx="169">
                  <c:v>230</c:v>
                </c:pt>
                <c:pt idx="170">
                  <c:v>230</c:v>
                </c:pt>
                <c:pt idx="171">
                  <c:v>231</c:v>
                </c:pt>
                <c:pt idx="172">
                  <c:v>231</c:v>
                </c:pt>
                <c:pt idx="173">
                  <c:v>232</c:v>
                </c:pt>
                <c:pt idx="174">
                  <c:v>232</c:v>
                </c:pt>
                <c:pt idx="175">
                  <c:v>232</c:v>
                </c:pt>
                <c:pt idx="176">
                  <c:v>232</c:v>
                </c:pt>
                <c:pt idx="177">
                  <c:v>233</c:v>
                </c:pt>
                <c:pt idx="178">
                  <c:v>233</c:v>
                </c:pt>
                <c:pt idx="179">
                  <c:v>233</c:v>
                </c:pt>
                <c:pt idx="180">
                  <c:v>234</c:v>
                </c:pt>
                <c:pt idx="181">
                  <c:v>234</c:v>
                </c:pt>
                <c:pt idx="182">
                  <c:v>235</c:v>
                </c:pt>
                <c:pt idx="183">
                  <c:v>235</c:v>
                </c:pt>
                <c:pt idx="184">
                  <c:v>235</c:v>
                </c:pt>
                <c:pt idx="185">
                  <c:v>235</c:v>
                </c:pt>
                <c:pt idx="186">
                  <c:v>235</c:v>
                </c:pt>
                <c:pt idx="187">
                  <c:v>236</c:v>
                </c:pt>
                <c:pt idx="188">
                  <c:v>236</c:v>
                </c:pt>
                <c:pt idx="189">
                  <c:v>236</c:v>
                </c:pt>
                <c:pt idx="190">
                  <c:v>236</c:v>
                </c:pt>
                <c:pt idx="191">
                  <c:v>237</c:v>
                </c:pt>
                <c:pt idx="192">
                  <c:v>237</c:v>
                </c:pt>
                <c:pt idx="193">
                  <c:v>238</c:v>
                </c:pt>
                <c:pt idx="194">
                  <c:v>238</c:v>
                </c:pt>
                <c:pt idx="195">
                  <c:v>238</c:v>
                </c:pt>
                <c:pt idx="196">
                  <c:v>239</c:v>
                </c:pt>
                <c:pt idx="197">
                  <c:v>238</c:v>
                </c:pt>
                <c:pt idx="198">
                  <c:v>240</c:v>
                </c:pt>
                <c:pt idx="199">
                  <c:v>243</c:v>
                </c:pt>
                <c:pt idx="200">
                  <c:v>240</c:v>
                </c:pt>
                <c:pt idx="201">
                  <c:v>241</c:v>
                </c:pt>
                <c:pt idx="202">
                  <c:v>241</c:v>
                </c:pt>
                <c:pt idx="203">
                  <c:v>242</c:v>
                </c:pt>
                <c:pt idx="204">
                  <c:v>243</c:v>
                </c:pt>
                <c:pt idx="205">
                  <c:v>243</c:v>
                </c:pt>
                <c:pt idx="206">
                  <c:v>245</c:v>
                </c:pt>
                <c:pt idx="207">
                  <c:v>244</c:v>
                </c:pt>
                <c:pt idx="208">
                  <c:v>243</c:v>
                </c:pt>
                <c:pt idx="209">
                  <c:v>243</c:v>
                </c:pt>
                <c:pt idx="210">
                  <c:v>244</c:v>
                </c:pt>
                <c:pt idx="211">
                  <c:v>244</c:v>
                </c:pt>
                <c:pt idx="212">
                  <c:v>244</c:v>
                </c:pt>
                <c:pt idx="213">
                  <c:v>243</c:v>
                </c:pt>
                <c:pt idx="214">
                  <c:v>244</c:v>
                </c:pt>
                <c:pt idx="215">
                  <c:v>244</c:v>
                </c:pt>
                <c:pt idx="216">
                  <c:v>245</c:v>
                </c:pt>
                <c:pt idx="217">
                  <c:v>246</c:v>
                </c:pt>
                <c:pt idx="218">
                  <c:v>246</c:v>
                </c:pt>
                <c:pt idx="219">
                  <c:v>247</c:v>
                </c:pt>
                <c:pt idx="220">
                  <c:v>248</c:v>
                </c:pt>
                <c:pt idx="221">
                  <c:v>248</c:v>
                </c:pt>
                <c:pt idx="222">
                  <c:v>248</c:v>
                </c:pt>
                <c:pt idx="223">
                  <c:v>247</c:v>
                </c:pt>
                <c:pt idx="224">
                  <c:v>249</c:v>
                </c:pt>
                <c:pt idx="225">
                  <c:v>250</c:v>
                </c:pt>
                <c:pt idx="226">
                  <c:v>250</c:v>
                </c:pt>
                <c:pt idx="227">
                  <c:v>250</c:v>
                </c:pt>
                <c:pt idx="228">
                  <c:v>248</c:v>
                </c:pt>
                <c:pt idx="229">
                  <c:v>248</c:v>
                </c:pt>
                <c:pt idx="230">
                  <c:v>249</c:v>
                </c:pt>
                <c:pt idx="231">
                  <c:v>249</c:v>
                </c:pt>
                <c:pt idx="232">
                  <c:v>250</c:v>
                </c:pt>
                <c:pt idx="233">
                  <c:v>249</c:v>
                </c:pt>
                <c:pt idx="234">
                  <c:v>249</c:v>
                </c:pt>
                <c:pt idx="235">
                  <c:v>250</c:v>
                </c:pt>
                <c:pt idx="236">
                  <c:v>250</c:v>
                </c:pt>
                <c:pt idx="237">
                  <c:v>249</c:v>
                </c:pt>
                <c:pt idx="238">
                  <c:v>249</c:v>
                </c:pt>
                <c:pt idx="239">
                  <c:v>251</c:v>
                </c:pt>
                <c:pt idx="240">
                  <c:v>253</c:v>
                </c:pt>
                <c:pt idx="241">
                  <c:v>253</c:v>
                </c:pt>
                <c:pt idx="242">
                  <c:v>252</c:v>
                </c:pt>
                <c:pt idx="243">
                  <c:v>252</c:v>
                </c:pt>
                <c:pt idx="244">
                  <c:v>253</c:v>
                </c:pt>
                <c:pt idx="245">
                  <c:v>253</c:v>
                </c:pt>
                <c:pt idx="246">
                  <c:v>253</c:v>
                </c:pt>
                <c:pt idx="247">
                  <c:v>253</c:v>
                </c:pt>
                <c:pt idx="248">
                  <c:v>253</c:v>
                </c:pt>
                <c:pt idx="249">
                  <c:v>254</c:v>
                </c:pt>
                <c:pt idx="250">
                  <c:v>254</c:v>
                </c:pt>
                <c:pt idx="251">
                  <c:v>254</c:v>
                </c:pt>
                <c:pt idx="252">
                  <c:v>255</c:v>
                </c:pt>
                <c:pt idx="253">
                  <c:v>256</c:v>
                </c:pt>
                <c:pt idx="254">
                  <c:v>256</c:v>
                </c:pt>
                <c:pt idx="255">
                  <c:v>256</c:v>
                </c:pt>
                <c:pt idx="256">
                  <c:v>256</c:v>
                </c:pt>
                <c:pt idx="257">
                  <c:v>256</c:v>
                </c:pt>
                <c:pt idx="258">
                  <c:v>257</c:v>
                </c:pt>
                <c:pt idx="259">
                  <c:v>257</c:v>
                </c:pt>
                <c:pt idx="260">
                  <c:v>257</c:v>
                </c:pt>
                <c:pt idx="261">
                  <c:v>258</c:v>
                </c:pt>
                <c:pt idx="262">
                  <c:v>258</c:v>
                </c:pt>
                <c:pt idx="263">
                  <c:v>258</c:v>
                </c:pt>
                <c:pt idx="264">
                  <c:v>258</c:v>
                </c:pt>
                <c:pt idx="265">
                  <c:v>258</c:v>
                </c:pt>
                <c:pt idx="266">
                  <c:v>258</c:v>
                </c:pt>
                <c:pt idx="267">
                  <c:v>259</c:v>
                </c:pt>
                <c:pt idx="268">
                  <c:v>259</c:v>
                </c:pt>
                <c:pt idx="269">
                  <c:v>260</c:v>
                </c:pt>
                <c:pt idx="270">
                  <c:v>260</c:v>
                </c:pt>
                <c:pt idx="271">
                  <c:v>261</c:v>
                </c:pt>
                <c:pt idx="272">
                  <c:v>261</c:v>
                </c:pt>
                <c:pt idx="273">
                  <c:v>261</c:v>
                </c:pt>
                <c:pt idx="274">
                  <c:v>261</c:v>
                </c:pt>
                <c:pt idx="275">
                  <c:v>262</c:v>
                </c:pt>
                <c:pt idx="276">
                  <c:v>261</c:v>
                </c:pt>
                <c:pt idx="277">
                  <c:v>262</c:v>
                </c:pt>
                <c:pt idx="278">
                  <c:v>262</c:v>
                </c:pt>
                <c:pt idx="279">
                  <c:v>263</c:v>
                </c:pt>
                <c:pt idx="280">
                  <c:v>263</c:v>
                </c:pt>
                <c:pt idx="281">
                  <c:v>264</c:v>
                </c:pt>
                <c:pt idx="282">
                  <c:v>264</c:v>
                </c:pt>
                <c:pt idx="283">
                  <c:v>263</c:v>
                </c:pt>
                <c:pt idx="284">
                  <c:v>263</c:v>
                </c:pt>
                <c:pt idx="285">
                  <c:v>264</c:v>
                </c:pt>
                <c:pt idx="286">
                  <c:v>264</c:v>
                </c:pt>
                <c:pt idx="287">
                  <c:v>264</c:v>
                </c:pt>
                <c:pt idx="288">
                  <c:v>265</c:v>
                </c:pt>
                <c:pt idx="289">
                  <c:v>265</c:v>
                </c:pt>
                <c:pt idx="290">
                  <c:v>265</c:v>
                </c:pt>
                <c:pt idx="291">
                  <c:v>265</c:v>
                </c:pt>
                <c:pt idx="292">
                  <c:v>265</c:v>
                </c:pt>
                <c:pt idx="293">
                  <c:v>266</c:v>
                </c:pt>
                <c:pt idx="294">
                  <c:v>266</c:v>
                </c:pt>
                <c:pt idx="295">
                  <c:v>267</c:v>
                </c:pt>
                <c:pt idx="296">
                  <c:v>267</c:v>
                </c:pt>
                <c:pt idx="297">
                  <c:v>267</c:v>
                </c:pt>
                <c:pt idx="298">
                  <c:v>268</c:v>
                </c:pt>
                <c:pt idx="299">
                  <c:v>268</c:v>
                </c:pt>
                <c:pt idx="300">
                  <c:v>268</c:v>
                </c:pt>
                <c:pt idx="301">
                  <c:v>268</c:v>
                </c:pt>
                <c:pt idx="302">
                  <c:v>269</c:v>
                </c:pt>
                <c:pt idx="303">
                  <c:v>268</c:v>
                </c:pt>
                <c:pt idx="304">
                  <c:v>269</c:v>
                </c:pt>
                <c:pt idx="305">
                  <c:v>269</c:v>
                </c:pt>
                <c:pt idx="306">
                  <c:v>270</c:v>
                </c:pt>
                <c:pt idx="307">
                  <c:v>269</c:v>
                </c:pt>
                <c:pt idx="308">
                  <c:v>269</c:v>
                </c:pt>
                <c:pt idx="309">
                  <c:v>270</c:v>
                </c:pt>
                <c:pt idx="310">
                  <c:v>270</c:v>
                </c:pt>
                <c:pt idx="311">
                  <c:v>271</c:v>
                </c:pt>
                <c:pt idx="312">
                  <c:v>271</c:v>
                </c:pt>
                <c:pt idx="313">
                  <c:v>271</c:v>
                </c:pt>
                <c:pt idx="314">
                  <c:v>271</c:v>
                </c:pt>
                <c:pt idx="315">
                  <c:v>272</c:v>
                </c:pt>
                <c:pt idx="316">
                  <c:v>272</c:v>
                </c:pt>
                <c:pt idx="317">
                  <c:v>272</c:v>
                </c:pt>
                <c:pt idx="318">
                  <c:v>272</c:v>
                </c:pt>
                <c:pt idx="319">
                  <c:v>272</c:v>
                </c:pt>
                <c:pt idx="320">
                  <c:v>272</c:v>
                </c:pt>
                <c:pt idx="321">
                  <c:v>273</c:v>
                </c:pt>
                <c:pt idx="322">
                  <c:v>273</c:v>
                </c:pt>
                <c:pt idx="323">
                  <c:v>273</c:v>
                </c:pt>
                <c:pt idx="324">
                  <c:v>274</c:v>
                </c:pt>
                <c:pt idx="325">
                  <c:v>274</c:v>
                </c:pt>
                <c:pt idx="326">
                  <c:v>274</c:v>
                </c:pt>
                <c:pt idx="327">
                  <c:v>274</c:v>
                </c:pt>
                <c:pt idx="328">
                  <c:v>275</c:v>
                </c:pt>
                <c:pt idx="329">
                  <c:v>275</c:v>
                </c:pt>
                <c:pt idx="330">
                  <c:v>276</c:v>
                </c:pt>
                <c:pt idx="331">
                  <c:v>275</c:v>
                </c:pt>
                <c:pt idx="332">
                  <c:v>276</c:v>
                </c:pt>
                <c:pt idx="333">
                  <c:v>276</c:v>
                </c:pt>
                <c:pt idx="334">
                  <c:v>277</c:v>
                </c:pt>
                <c:pt idx="335">
                  <c:v>277</c:v>
                </c:pt>
                <c:pt idx="336">
                  <c:v>277</c:v>
                </c:pt>
                <c:pt idx="337">
                  <c:v>278</c:v>
                </c:pt>
                <c:pt idx="338">
                  <c:v>278</c:v>
                </c:pt>
                <c:pt idx="339">
                  <c:v>278</c:v>
                </c:pt>
                <c:pt idx="340">
                  <c:v>278</c:v>
                </c:pt>
                <c:pt idx="341">
                  <c:v>278</c:v>
                </c:pt>
                <c:pt idx="342">
                  <c:v>279</c:v>
                </c:pt>
                <c:pt idx="343">
                  <c:v>279</c:v>
                </c:pt>
                <c:pt idx="344">
                  <c:v>279</c:v>
                </c:pt>
                <c:pt idx="345">
                  <c:v>279</c:v>
                </c:pt>
                <c:pt idx="346">
                  <c:v>280</c:v>
                </c:pt>
                <c:pt idx="347">
                  <c:v>280</c:v>
                </c:pt>
                <c:pt idx="348">
                  <c:v>280</c:v>
                </c:pt>
                <c:pt idx="349">
                  <c:v>281</c:v>
                </c:pt>
                <c:pt idx="350">
                  <c:v>281</c:v>
                </c:pt>
                <c:pt idx="351">
                  <c:v>282</c:v>
                </c:pt>
                <c:pt idx="352">
                  <c:v>281</c:v>
                </c:pt>
                <c:pt idx="353">
                  <c:v>281</c:v>
                </c:pt>
                <c:pt idx="354">
                  <c:v>282</c:v>
                </c:pt>
                <c:pt idx="355">
                  <c:v>283</c:v>
                </c:pt>
                <c:pt idx="356">
                  <c:v>282</c:v>
                </c:pt>
                <c:pt idx="357">
                  <c:v>283</c:v>
                </c:pt>
                <c:pt idx="358">
                  <c:v>283</c:v>
                </c:pt>
                <c:pt idx="359">
                  <c:v>284</c:v>
                </c:pt>
                <c:pt idx="360">
                  <c:v>285</c:v>
                </c:pt>
                <c:pt idx="361">
                  <c:v>284</c:v>
                </c:pt>
                <c:pt idx="362">
                  <c:v>284</c:v>
                </c:pt>
                <c:pt idx="363">
                  <c:v>285</c:v>
                </c:pt>
                <c:pt idx="364">
                  <c:v>285</c:v>
                </c:pt>
                <c:pt idx="365">
                  <c:v>285</c:v>
                </c:pt>
                <c:pt idx="366">
                  <c:v>285</c:v>
                </c:pt>
                <c:pt idx="367">
                  <c:v>286</c:v>
                </c:pt>
                <c:pt idx="368">
                  <c:v>286</c:v>
                </c:pt>
                <c:pt idx="369">
                  <c:v>287</c:v>
                </c:pt>
                <c:pt idx="370">
                  <c:v>287</c:v>
                </c:pt>
                <c:pt idx="371">
                  <c:v>287</c:v>
                </c:pt>
                <c:pt idx="372">
                  <c:v>287</c:v>
                </c:pt>
                <c:pt idx="373">
                  <c:v>287</c:v>
                </c:pt>
                <c:pt idx="374">
                  <c:v>288</c:v>
                </c:pt>
                <c:pt idx="375">
                  <c:v>288</c:v>
                </c:pt>
                <c:pt idx="376">
                  <c:v>288</c:v>
                </c:pt>
                <c:pt idx="377">
                  <c:v>288</c:v>
                </c:pt>
                <c:pt idx="378">
                  <c:v>289</c:v>
                </c:pt>
                <c:pt idx="379">
                  <c:v>289</c:v>
                </c:pt>
                <c:pt idx="380">
                  <c:v>290</c:v>
                </c:pt>
                <c:pt idx="381">
                  <c:v>290</c:v>
                </c:pt>
                <c:pt idx="382">
                  <c:v>290</c:v>
                </c:pt>
                <c:pt idx="383">
                  <c:v>290</c:v>
                </c:pt>
                <c:pt idx="384">
                  <c:v>290</c:v>
                </c:pt>
                <c:pt idx="385">
                  <c:v>291</c:v>
                </c:pt>
                <c:pt idx="386">
                  <c:v>291</c:v>
                </c:pt>
                <c:pt idx="387">
                  <c:v>292</c:v>
                </c:pt>
                <c:pt idx="388">
                  <c:v>292</c:v>
                </c:pt>
                <c:pt idx="389">
                  <c:v>292</c:v>
                </c:pt>
                <c:pt idx="390">
                  <c:v>292</c:v>
                </c:pt>
                <c:pt idx="391">
                  <c:v>293</c:v>
                </c:pt>
                <c:pt idx="392">
                  <c:v>292</c:v>
                </c:pt>
                <c:pt idx="393">
                  <c:v>293</c:v>
                </c:pt>
                <c:pt idx="394">
                  <c:v>293</c:v>
                </c:pt>
                <c:pt idx="395">
                  <c:v>294</c:v>
                </c:pt>
                <c:pt idx="396">
                  <c:v>294</c:v>
                </c:pt>
                <c:pt idx="397">
                  <c:v>295</c:v>
                </c:pt>
                <c:pt idx="398">
                  <c:v>295</c:v>
                </c:pt>
                <c:pt idx="399">
                  <c:v>294</c:v>
                </c:pt>
                <c:pt idx="400">
                  <c:v>295</c:v>
                </c:pt>
                <c:pt idx="401">
                  <c:v>295</c:v>
                </c:pt>
                <c:pt idx="402">
                  <c:v>296</c:v>
                </c:pt>
                <c:pt idx="403">
                  <c:v>296</c:v>
                </c:pt>
                <c:pt idx="404">
                  <c:v>296</c:v>
                </c:pt>
                <c:pt idx="405">
                  <c:v>296</c:v>
                </c:pt>
                <c:pt idx="406">
                  <c:v>297</c:v>
                </c:pt>
                <c:pt idx="407">
                  <c:v>297</c:v>
                </c:pt>
                <c:pt idx="408">
                  <c:v>297</c:v>
                </c:pt>
                <c:pt idx="409">
                  <c:v>297</c:v>
                </c:pt>
                <c:pt idx="410">
                  <c:v>297</c:v>
                </c:pt>
                <c:pt idx="411">
                  <c:v>297</c:v>
                </c:pt>
                <c:pt idx="412">
                  <c:v>298</c:v>
                </c:pt>
                <c:pt idx="413">
                  <c:v>298</c:v>
                </c:pt>
                <c:pt idx="414">
                  <c:v>299</c:v>
                </c:pt>
                <c:pt idx="415">
                  <c:v>299</c:v>
                </c:pt>
                <c:pt idx="416">
                  <c:v>299</c:v>
                </c:pt>
                <c:pt idx="417">
                  <c:v>299</c:v>
                </c:pt>
                <c:pt idx="418">
                  <c:v>300</c:v>
                </c:pt>
                <c:pt idx="419">
                  <c:v>300</c:v>
                </c:pt>
                <c:pt idx="420">
                  <c:v>300</c:v>
                </c:pt>
                <c:pt idx="421">
                  <c:v>300</c:v>
                </c:pt>
                <c:pt idx="422">
                  <c:v>301</c:v>
                </c:pt>
                <c:pt idx="423">
                  <c:v>301</c:v>
                </c:pt>
                <c:pt idx="424">
                  <c:v>301</c:v>
                </c:pt>
                <c:pt idx="425">
                  <c:v>301</c:v>
                </c:pt>
                <c:pt idx="426">
                  <c:v>301</c:v>
                </c:pt>
                <c:pt idx="427">
                  <c:v>302</c:v>
                </c:pt>
                <c:pt idx="428">
                  <c:v>302</c:v>
                </c:pt>
                <c:pt idx="429">
                  <c:v>302</c:v>
                </c:pt>
                <c:pt idx="430">
                  <c:v>303</c:v>
                </c:pt>
                <c:pt idx="431">
                  <c:v>303</c:v>
                </c:pt>
                <c:pt idx="432">
                  <c:v>303</c:v>
                </c:pt>
                <c:pt idx="433">
                  <c:v>304</c:v>
                </c:pt>
                <c:pt idx="434">
                  <c:v>304</c:v>
                </c:pt>
                <c:pt idx="435">
                  <c:v>304</c:v>
                </c:pt>
                <c:pt idx="436">
                  <c:v>305</c:v>
                </c:pt>
                <c:pt idx="437">
                  <c:v>305</c:v>
                </c:pt>
                <c:pt idx="438">
                  <c:v>306</c:v>
                </c:pt>
                <c:pt idx="439">
                  <c:v>301</c:v>
                </c:pt>
                <c:pt idx="440">
                  <c:v>305</c:v>
                </c:pt>
                <c:pt idx="441">
                  <c:v>305</c:v>
                </c:pt>
                <c:pt idx="442">
                  <c:v>306</c:v>
                </c:pt>
                <c:pt idx="443">
                  <c:v>306</c:v>
                </c:pt>
                <c:pt idx="444">
                  <c:v>308</c:v>
                </c:pt>
                <c:pt idx="445">
                  <c:v>307</c:v>
                </c:pt>
                <c:pt idx="446">
                  <c:v>308</c:v>
                </c:pt>
                <c:pt idx="447">
                  <c:v>309</c:v>
                </c:pt>
                <c:pt idx="448">
                  <c:v>310</c:v>
                </c:pt>
                <c:pt idx="449">
                  <c:v>311</c:v>
                </c:pt>
                <c:pt idx="450">
                  <c:v>310</c:v>
                </c:pt>
                <c:pt idx="451">
                  <c:v>310</c:v>
                </c:pt>
                <c:pt idx="452">
                  <c:v>310</c:v>
                </c:pt>
                <c:pt idx="453">
                  <c:v>309</c:v>
                </c:pt>
                <c:pt idx="454">
                  <c:v>309</c:v>
                </c:pt>
                <c:pt idx="455">
                  <c:v>310</c:v>
                </c:pt>
                <c:pt idx="456">
                  <c:v>311</c:v>
                </c:pt>
                <c:pt idx="457">
                  <c:v>311</c:v>
                </c:pt>
                <c:pt idx="458">
                  <c:v>311</c:v>
                </c:pt>
                <c:pt idx="459">
                  <c:v>313</c:v>
                </c:pt>
                <c:pt idx="460">
                  <c:v>313</c:v>
                </c:pt>
                <c:pt idx="461">
                  <c:v>313</c:v>
                </c:pt>
                <c:pt idx="462">
                  <c:v>313</c:v>
                </c:pt>
                <c:pt idx="463">
                  <c:v>312</c:v>
                </c:pt>
                <c:pt idx="464">
                  <c:v>312</c:v>
                </c:pt>
                <c:pt idx="465">
                  <c:v>311</c:v>
                </c:pt>
                <c:pt idx="466">
                  <c:v>314</c:v>
                </c:pt>
                <c:pt idx="467">
                  <c:v>313</c:v>
                </c:pt>
                <c:pt idx="468">
                  <c:v>315</c:v>
                </c:pt>
                <c:pt idx="469">
                  <c:v>315</c:v>
                </c:pt>
                <c:pt idx="470">
                  <c:v>314</c:v>
                </c:pt>
                <c:pt idx="471">
                  <c:v>316</c:v>
                </c:pt>
                <c:pt idx="472">
                  <c:v>316</c:v>
                </c:pt>
                <c:pt idx="473">
                  <c:v>316</c:v>
                </c:pt>
                <c:pt idx="474">
                  <c:v>314</c:v>
                </c:pt>
                <c:pt idx="475">
                  <c:v>316</c:v>
                </c:pt>
                <c:pt idx="476">
                  <c:v>316</c:v>
                </c:pt>
                <c:pt idx="477">
                  <c:v>315</c:v>
                </c:pt>
                <c:pt idx="478">
                  <c:v>315</c:v>
                </c:pt>
                <c:pt idx="479">
                  <c:v>318</c:v>
                </c:pt>
                <c:pt idx="480">
                  <c:v>318</c:v>
                </c:pt>
                <c:pt idx="481">
                  <c:v>317</c:v>
                </c:pt>
                <c:pt idx="482">
                  <c:v>318</c:v>
                </c:pt>
                <c:pt idx="483">
                  <c:v>318</c:v>
                </c:pt>
                <c:pt idx="484">
                  <c:v>319</c:v>
                </c:pt>
                <c:pt idx="485">
                  <c:v>318</c:v>
                </c:pt>
                <c:pt idx="486">
                  <c:v>318</c:v>
                </c:pt>
                <c:pt idx="487">
                  <c:v>318</c:v>
                </c:pt>
                <c:pt idx="488">
                  <c:v>319</c:v>
                </c:pt>
                <c:pt idx="489">
                  <c:v>319</c:v>
                </c:pt>
                <c:pt idx="490">
                  <c:v>319</c:v>
                </c:pt>
                <c:pt idx="491">
                  <c:v>319</c:v>
                </c:pt>
                <c:pt idx="492">
                  <c:v>320</c:v>
                </c:pt>
                <c:pt idx="493">
                  <c:v>320</c:v>
                </c:pt>
                <c:pt idx="494">
                  <c:v>320</c:v>
                </c:pt>
                <c:pt idx="495">
                  <c:v>321</c:v>
                </c:pt>
                <c:pt idx="496">
                  <c:v>321</c:v>
                </c:pt>
                <c:pt idx="497">
                  <c:v>321</c:v>
                </c:pt>
                <c:pt idx="498">
                  <c:v>321</c:v>
                </c:pt>
                <c:pt idx="499">
                  <c:v>321</c:v>
                </c:pt>
                <c:pt idx="500">
                  <c:v>321</c:v>
                </c:pt>
                <c:pt idx="501">
                  <c:v>321</c:v>
                </c:pt>
                <c:pt idx="502">
                  <c:v>321</c:v>
                </c:pt>
                <c:pt idx="503">
                  <c:v>322</c:v>
                </c:pt>
                <c:pt idx="504">
                  <c:v>322</c:v>
                </c:pt>
                <c:pt idx="505">
                  <c:v>322</c:v>
                </c:pt>
                <c:pt idx="506">
                  <c:v>322</c:v>
                </c:pt>
                <c:pt idx="507">
                  <c:v>323</c:v>
                </c:pt>
                <c:pt idx="508">
                  <c:v>323</c:v>
                </c:pt>
                <c:pt idx="509">
                  <c:v>323</c:v>
                </c:pt>
                <c:pt idx="510">
                  <c:v>323</c:v>
                </c:pt>
                <c:pt idx="511">
                  <c:v>323</c:v>
                </c:pt>
                <c:pt idx="512">
                  <c:v>323</c:v>
                </c:pt>
                <c:pt idx="513">
                  <c:v>323</c:v>
                </c:pt>
                <c:pt idx="514">
                  <c:v>324</c:v>
                </c:pt>
                <c:pt idx="515">
                  <c:v>324</c:v>
                </c:pt>
                <c:pt idx="516">
                  <c:v>324</c:v>
                </c:pt>
                <c:pt idx="517">
                  <c:v>325</c:v>
                </c:pt>
                <c:pt idx="518">
                  <c:v>324</c:v>
                </c:pt>
                <c:pt idx="519">
                  <c:v>325</c:v>
                </c:pt>
                <c:pt idx="520">
                  <c:v>325</c:v>
                </c:pt>
                <c:pt idx="521">
                  <c:v>325</c:v>
                </c:pt>
                <c:pt idx="522">
                  <c:v>325</c:v>
                </c:pt>
                <c:pt idx="523">
                  <c:v>326</c:v>
                </c:pt>
                <c:pt idx="524">
                  <c:v>326</c:v>
                </c:pt>
                <c:pt idx="525">
                  <c:v>327</c:v>
                </c:pt>
                <c:pt idx="526">
                  <c:v>327</c:v>
                </c:pt>
                <c:pt idx="527">
                  <c:v>327</c:v>
                </c:pt>
                <c:pt idx="528">
                  <c:v>327</c:v>
                </c:pt>
                <c:pt idx="529">
                  <c:v>327</c:v>
                </c:pt>
                <c:pt idx="530">
                  <c:v>328</c:v>
                </c:pt>
                <c:pt idx="531">
                  <c:v>328</c:v>
                </c:pt>
                <c:pt idx="532">
                  <c:v>328</c:v>
                </c:pt>
                <c:pt idx="533">
                  <c:v>328</c:v>
                </c:pt>
                <c:pt idx="534">
                  <c:v>329</c:v>
                </c:pt>
                <c:pt idx="535">
                  <c:v>329</c:v>
                </c:pt>
                <c:pt idx="536">
                  <c:v>329</c:v>
                </c:pt>
                <c:pt idx="537">
                  <c:v>330</c:v>
                </c:pt>
                <c:pt idx="538">
                  <c:v>329</c:v>
                </c:pt>
                <c:pt idx="539">
                  <c:v>330</c:v>
                </c:pt>
                <c:pt idx="540">
                  <c:v>330</c:v>
                </c:pt>
                <c:pt idx="541">
                  <c:v>330</c:v>
                </c:pt>
                <c:pt idx="542">
                  <c:v>330</c:v>
                </c:pt>
                <c:pt idx="543">
                  <c:v>330</c:v>
                </c:pt>
                <c:pt idx="544">
                  <c:v>331</c:v>
                </c:pt>
                <c:pt idx="545">
                  <c:v>331</c:v>
                </c:pt>
                <c:pt idx="546">
                  <c:v>331</c:v>
                </c:pt>
                <c:pt idx="547">
                  <c:v>331</c:v>
                </c:pt>
                <c:pt idx="548">
                  <c:v>331</c:v>
                </c:pt>
                <c:pt idx="549">
                  <c:v>332</c:v>
                </c:pt>
                <c:pt idx="550">
                  <c:v>332</c:v>
                </c:pt>
                <c:pt idx="551">
                  <c:v>332</c:v>
                </c:pt>
                <c:pt idx="552">
                  <c:v>332</c:v>
                </c:pt>
                <c:pt idx="553">
                  <c:v>332</c:v>
                </c:pt>
                <c:pt idx="554">
                  <c:v>332</c:v>
                </c:pt>
                <c:pt idx="555">
                  <c:v>333</c:v>
                </c:pt>
                <c:pt idx="556">
                  <c:v>333</c:v>
                </c:pt>
                <c:pt idx="557">
                  <c:v>333</c:v>
                </c:pt>
                <c:pt idx="558">
                  <c:v>334</c:v>
                </c:pt>
                <c:pt idx="559">
                  <c:v>334</c:v>
                </c:pt>
                <c:pt idx="560">
                  <c:v>334</c:v>
                </c:pt>
                <c:pt idx="561">
                  <c:v>335</c:v>
                </c:pt>
                <c:pt idx="562">
                  <c:v>334</c:v>
                </c:pt>
                <c:pt idx="563">
                  <c:v>335</c:v>
                </c:pt>
                <c:pt idx="564">
                  <c:v>335</c:v>
                </c:pt>
                <c:pt idx="565">
                  <c:v>335</c:v>
                </c:pt>
                <c:pt idx="566">
                  <c:v>336</c:v>
                </c:pt>
                <c:pt idx="567">
                  <c:v>336</c:v>
                </c:pt>
                <c:pt idx="568">
                  <c:v>336</c:v>
                </c:pt>
                <c:pt idx="569">
                  <c:v>337</c:v>
                </c:pt>
                <c:pt idx="570">
                  <c:v>337</c:v>
                </c:pt>
                <c:pt idx="571">
                  <c:v>337</c:v>
                </c:pt>
                <c:pt idx="572">
                  <c:v>337</c:v>
                </c:pt>
                <c:pt idx="573">
                  <c:v>337</c:v>
                </c:pt>
                <c:pt idx="574">
                  <c:v>338</c:v>
                </c:pt>
                <c:pt idx="575">
                  <c:v>338</c:v>
                </c:pt>
                <c:pt idx="576">
                  <c:v>338</c:v>
                </c:pt>
                <c:pt idx="577">
                  <c:v>338</c:v>
                </c:pt>
                <c:pt idx="578">
                  <c:v>339</c:v>
                </c:pt>
                <c:pt idx="579">
                  <c:v>339</c:v>
                </c:pt>
                <c:pt idx="580">
                  <c:v>340</c:v>
                </c:pt>
                <c:pt idx="581">
                  <c:v>339</c:v>
                </c:pt>
                <c:pt idx="582">
                  <c:v>340</c:v>
                </c:pt>
                <c:pt idx="583">
                  <c:v>340</c:v>
                </c:pt>
                <c:pt idx="584">
                  <c:v>341</c:v>
                </c:pt>
                <c:pt idx="585">
                  <c:v>341</c:v>
                </c:pt>
                <c:pt idx="586">
                  <c:v>341</c:v>
                </c:pt>
                <c:pt idx="587">
                  <c:v>342</c:v>
                </c:pt>
                <c:pt idx="588">
                  <c:v>342</c:v>
                </c:pt>
                <c:pt idx="589">
                  <c:v>342</c:v>
                </c:pt>
                <c:pt idx="590">
                  <c:v>343</c:v>
                </c:pt>
                <c:pt idx="591">
                  <c:v>343</c:v>
                </c:pt>
                <c:pt idx="592">
                  <c:v>343</c:v>
                </c:pt>
                <c:pt idx="593">
                  <c:v>344</c:v>
                </c:pt>
                <c:pt idx="594">
                  <c:v>344</c:v>
                </c:pt>
                <c:pt idx="595">
                  <c:v>344</c:v>
                </c:pt>
                <c:pt idx="596">
                  <c:v>345</c:v>
                </c:pt>
                <c:pt idx="597">
                  <c:v>345</c:v>
                </c:pt>
                <c:pt idx="598">
                  <c:v>345</c:v>
                </c:pt>
                <c:pt idx="599">
                  <c:v>346</c:v>
                </c:pt>
                <c:pt idx="600">
                  <c:v>346</c:v>
                </c:pt>
                <c:pt idx="601">
                  <c:v>347</c:v>
                </c:pt>
                <c:pt idx="602">
                  <c:v>346</c:v>
                </c:pt>
                <c:pt idx="603">
                  <c:v>346</c:v>
                </c:pt>
                <c:pt idx="604">
                  <c:v>347</c:v>
                </c:pt>
                <c:pt idx="605">
                  <c:v>348</c:v>
                </c:pt>
                <c:pt idx="606">
                  <c:v>348</c:v>
                </c:pt>
                <c:pt idx="607">
                  <c:v>348</c:v>
                </c:pt>
                <c:pt idx="608">
                  <c:v>349</c:v>
                </c:pt>
                <c:pt idx="609">
                  <c:v>349</c:v>
                </c:pt>
                <c:pt idx="610">
                  <c:v>349</c:v>
                </c:pt>
                <c:pt idx="611">
                  <c:v>349</c:v>
                </c:pt>
                <c:pt idx="612">
                  <c:v>349</c:v>
                </c:pt>
                <c:pt idx="613">
                  <c:v>350</c:v>
                </c:pt>
                <c:pt idx="614">
                  <c:v>350</c:v>
                </c:pt>
                <c:pt idx="615">
                  <c:v>350</c:v>
                </c:pt>
                <c:pt idx="616">
                  <c:v>351</c:v>
                </c:pt>
                <c:pt idx="617">
                  <c:v>351</c:v>
                </c:pt>
                <c:pt idx="618">
                  <c:v>351</c:v>
                </c:pt>
                <c:pt idx="619">
                  <c:v>352</c:v>
                </c:pt>
                <c:pt idx="620">
                  <c:v>352</c:v>
                </c:pt>
                <c:pt idx="621">
                  <c:v>352</c:v>
                </c:pt>
                <c:pt idx="622">
                  <c:v>352</c:v>
                </c:pt>
                <c:pt idx="623">
                  <c:v>353</c:v>
                </c:pt>
                <c:pt idx="624">
                  <c:v>353</c:v>
                </c:pt>
                <c:pt idx="625">
                  <c:v>354</c:v>
                </c:pt>
                <c:pt idx="626">
                  <c:v>354</c:v>
                </c:pt>
                <c:pt idx="627">
                  <c:v>355</c:v>
                </c:pt>
                <c:pt idx="628">
                  <c:v>355</c:v>
                </c:pt>
                <c:pt idx="629">
                  <c:v>355</c:v>
                </c:pt>
                <c:pt idx="630">
                  <c:v>355</c:v>
                </c:pt>
                <c:pt idx="631">
                  <c:v>355</c:v>
                </c:pt>
                <c:pt idx="632">
                  <c:v>356</c:v>
                </c:pt>
                <c:pt idx="633">
                  <c:v>356</c:v>
                </c:pt>
                <c:pt idx="634">
                  <c:v>356</c:v>
                </c:pt>
                <c:pt idx="635">
                  <c:v>356</c:v>
                </c:pt>
                <c:pt idx="636">
                  <c:v>357</c:v>
                </c:pt>
                <c:pt idx="637">
                  <c:v>357</c:v>
                </c:pt>
                <c:pt idx="638">
                  <c:v>357</c:v>
                </c:pt>
                <c:pt idx="639">
                  <c:v>357</c:v>
                </c:pt>
                <c:pt idx="640">
                  <c:v>358</c:v>
                </c:pt>
                <c:pt idx="641">
                  <c:v>358</c:v>
                </c:pt>
                <c:pt idx="642">
                  <c:v>359</c:v>
                </c:pt>
                <c:pt idx="643">
                  <c:v>358</c:v>
                </c:pt>
                <c:pt idx="644">
                  <c:v>359</c:v>
                </c:pt>
                <c:pt idx="645">
                  <c:v>359</c:v>
                </c:pt>
                <c:pt idx="646">
                  <c:v>360</c:v>
                </c:pt>
                <c:pt idx="647">
                  <c:v>360</c:v>
                </c:pt>
                <c:pt idx="648">
                  <c:v>360</c:v>
                </c:pt>
                <c:pt idx="649">
                  <c:v>361</c:v>
                </c:pt>
                <c:pt idx="650">
                  <c:v>361</c:v>
                </c:pt>
                <c:pt idx="651">
                  <c:v>361</c:v>
                </c:pt>
                <c:pt idx="652">
                  <c:v>362</c:v>
                </c:pt>
                <c:pt idx="653">
                  <c:v>362</c:v>
                </c:pt>
                <c:pt idx="654">
                  <c:v>363</c:v>
                </c:pt>
                <c:pt idx="655">
                  <c:v>363</c:v>
                </c:pt>
                <c:pt idx="656">
                  <c:v>363</c:v>
                </c:pt>
                <c:pt idx="657">
                  <c:v>363</c:v>
                </c:pt>
                <c:pt idx="658">
                  <c:v>363</c:v>
                </c:pt>
                <c:pt idx="659">
                  <c:v>364</c:v>
                </c:pt>
                <c:pt idx="660">
                  <c:v>364</c:v>
                </c:pt>
                <c:pt idx="661">
                  <c:v>364</c:v>
                </c:pt>
                <c:pt idx="662">
                  <c:v>364</c:v>
                </c:pt>
                <c:pt idx="663">
                  <c:v>365</c:v>
                </c:pt>
                <c:pt idx="664">
                  <c:v>365</c:v>
                </c:pt>
                <c:pt idx="665">
                  <c:v>365</c:v>
                </c:pt>
                <c:pt idx="666">
                  <c:v>365</c:v>
                </c:pt>
                <c:pt idx="667">
                  <c:v>366</c:v>
                </c:pt>
                <c:pt idx="668">
                  <c:v>366</c:v>
                </c:pt>
                <c:pt idx="669">
                  <c:v>366</c:v>
                </c:pt>
                <c:pt idx="670">
                  <c:v>366</c:v>
                </c:pt>
                <c:pt idx="671">
                  <c:v>366</c:v>
                </c:pt>
                <c:pt idx="672">
                  <c:v>367</c:v>
                </c:pt>
                <c:pt idx="673">
                  <c:v>367</c:v>
                </c:pt>
                <c:pt idx="674">
                  <c:v>368</c:v>
                </c:pt>
                <c:pt idx="675">
                  <c:v>368</c:v>
                </c:pt>
                <c:pt idx="676">
                  <c:v>369</c:v>
                </c:pt>
                <c:pt idx="677">
                  <c:v>369</c:v>
                </c:pt>
                <c:pt idx="678">
                  <c:v>369</c:v>
                </c:pt>
                <c:pt idx="679">
                  <c:v>365</c:v>
                </c:pt>
                <c:pt idx="680">
                  <c:v>370</c:v>
                </c:pt>
                <c:pt idx="681">
                  <c:v>370</c:v>
                </c:pt>
                <c:pt idx="682">
                  <c:v>370</c:v>
                </c:pt>
                <c:pt idx="683">
                  <c:v>369</c:v>
                </c:pt>
                <c:pt idx="684">
                  <c:v>369</c:v>
                </c:pt>
                <c:pt idx="685">
                  <c:v>371</c:v>
                </c:pt>
                <c:pt idx="686">
                  <c:v>370</c:v>
                </c:pt>
                <c:pt idx="687">
                  <c:v>372</c:v>
                </c:pt>
                <c:pt idx="688">
                  <c:v>373</c:v>
                </c:pt>
                <c:pt idx="689">
                  <c:v>373</c:v>
                </c:pt>
                <c:pt idx="690">
                  <c:v>373</c:v>
                </c:pt>
                <c:pt idx="691">
                  <c:v>372</c:v>
                </c:pt>
                <c:pt idx="692">
                  <c:v>372</c:v>
                </c:pt>
                <c:pt idx="693">
                  <c:v>372</c:v>
                </c:pt>
                <c:pt idx="694">
                  <c:v>373</c:v>
                </c:pt>
                <c:pt idx="695">
                  <c:v>373</c:v>
                </c:pt>
                <c:pt idx="696">
                  <c:v>374</c:v>
                </c:pt>
                <c:pt idx="697">
                  <c:v>375</c:v>
                </c:pt>
                <c:pt idx="698">
                  <c:v>375</c:v>
                </c:pt>
                <c:pt idx="699">
                  <c:v>374</c:v>
                </c:pt>
                <c:pt idx="700">
                  <c:v>374</c:v>
                </c:pt>
                <c:pt idx="701">
                  <c:v>374</c:v>
                </c:pt>
                <c:pt idx="702">
                  <c:v>374</c:v>
                </c:pt>
                <c:pt idx="703">
                  <c:v>374</c:v>
                </c:pt>
                <c:pt idx="704">
                  <c:v>375</c:v>
                </c:pt>
                <c:pt idx="705">
                  <c:v>376</c:v>
                </c:pt>
                <c:pt idx="706">
                  <c:v>377</c:v>
                </c:pt>
                <c:pt idx="707">
                  <c:v>378</c:v>
                </c:pt>
                <c:pt idx="708">
                  <c:v>377</c:v>
                </c:pt>
                <c:pt idx="709">
                  <c:v>379</c:v>
                </c:pt>
                <c:pt idx="710">
                  <c:v>379</c:v>
                </c:pt>
                <c:pt idx="711">
                  <c:v>377</c:v>
                </c:pt>
                <c:pt idx="712">
                  <c:v>379</c:v>
                </c:pt>
                <c:pt idx="713">
                  <c:v>377</c:v>
                </c:pt>
                <c:pt idx="714">
                  <c:v>379</c:v>
                </c:pt>
                <c:pt idx="715">
                  <c:v>380</c:v>
                </c:pt>
                <c:pt idx="716">
                  <c:v>381</c:v>
                </c:pt>
                <c:pt idx="717">
                  <c:v>381</c:v>
                </c:pt>
                <c:pt idx="718">
                  <c:v>376</c:v>
                </c:pt>
                <c:pt idx="719">
                  <c:v>376</c:v>
                </c:pt>
                <c:pt idx="720">
                  <c:v>375</c:v>
                </c:pt>
                <c:pt idx="721">
                  <c:v>380</c:v>
                </c:pt>
                <c:pt idx="722">
                  <c:v>379</c:v>
                </c:pt>
                <c:pt idx="723">
                  <c:v>380</c:v>
                </c:pt>
                <c:pt idx="724">
                  <c:v>380</c:v>
                </c:pt>
                <c:pt idx="725">
                  <c:v>380</c:v>
                </c:pt>
                <c:pt idx="726">
                  <c:v>380</c:v>
                </c:pt>
                <c:pt idx="727">
                  <c:v>381</c:v>
                </c:pt>
                <c:pt idx="728">
                  <c:v>381</c:v>
                </c:pt>
                <c:pt idx="729">
                  <c:v>381</c:v>
                </c:pt>
                <c:pt idx="730">
                  <c:v>381</c:v>
                </c:pt>
                <c:pt idx="731">
                  <c:v>382</c:v>
                </c:pt>
                <c:pt idx="732">
                  <c:v>382</c:v>
                </c:pt>
                <c:pt idx="733">
                  <c:v>382</c:v>
                </c:pt>
                <c:pt idx="734">
                  <c:v>383</c:v>
                </c:pt>
                <c:pt idx="735">
                  <c:v>384</c:v>
                </c:pt>
                <c:pt idx="736">
                  <c:v>385</c:v>
                </c:pt>
                <c:pt idx="737">
                  <c:v>385</c:v>
                </c:pt>
                <c:pt idx="738">
                  <c:v>386</c:v>
                </c:pt>
                <c:pt idx="739">
                  <c:v>386</c:v>
                </c:pt>
                <c:pt idx="740">
                  <c:v>386</c:v>
                </c:pt>
                <c:pt idx="741">
                  <c:v>386</c:v>
                </c:pt>
                <c:pt idx="742">
                  <c:v>387</c:v>
                </c:pt>
                <c:pt idx="743">
                  <c:v>387</c:v>
                </c:pt>
                <c:pt idx="744">
                  <c:v>387</c:v>
                </c:pt>
                <c:pt idx="745">
                  <c:v>388</c:v>
                </c:pt>
                <c:pt idx="746">
                  <c:v>388</c:v>
                </c:pt>
                <c:pt idx="747">
                  <c:v>388</c:v>
                </c:pt>
                <c:pt idx="748">
                  <c:v>388</c:v>
                </c:pt>
                <c:pt idx="749">
                  <c:v>388</c:v>
                </c:pt>
                <c:pt idx="750">
                  <c:v>389</c:v>
                </c:pt>
                <c:pt idx="751">
                  <c:v>389</c:v>
                </c:pt>
                <c:pt idx="752">
                  <c:v>389</c:v>
                </c:pt>
                <c:pt idx="753">
                  <c:v>389</c:v>
                </c:pt>
                <c:pt idx="754">
                  <c:v>389</c:v>
                </c:pt>
                <c:pt idx="755">
                  <c:v>389</c:v>
                </c:pt>
                <c:pt idx="756">
                  <c:v>390</c:v>
                </c:pt>
                <c:pt idx="757">
                  <c:v>390</c:v>
                </c:pt>
                <c:pt idx="758">
                  <c:v>390</c:v>
                </c:pt>
                <c:pt idx="759">
                  <c:v>391</c:v>
                </c:pt>
                <c:pt idx="760">
                  <c:v>391</c:v>
                </c:pt>
                <c:pt idx="761">
                  <c:v>391</c:v>
                </c:pt>
                <c:pt idx="762">
                  <c:v>391</c:v>
                </c:pt>
                <c:pt idx="763">
                  <c:v>392</c:v>
                </c:pt>
                <c:pt idx="764">
                  <c:v>392</c:v>
                </c:pt>
                <c:pt idx="765">
                  <c:v>391</c:v>
                </c:pt>
                <c:pt idx="766">
                  <c:v>392</c:v>
                </c:pt>
                <c:pt idx="767">
                  <c:v>393</c:v>
                </c:pt>
                <c:pt idx="768">
                  <c:v>393</c:v>
                </c:pt>
                <c:pt idx="769">
                  <c:v>394</c:v>
                </c:pt>
                <c:pt idx="770">
                  <c:v>394</c:v>
                </c:pt>
                <c:pt idx="771">
                  <c:v>393</c:v>
                </c:pt>
                <c:pt idx="772">
                  <c:v>394</c:v>
                </c:pt>
                <c:pt idx="773">
                  <c:v>394</c:v>
                </c:pt>
                <c:pt idx="774">
                  <c:v>394</c:v>
                </c:pt>
                <c:pt idx="775">
                  <c:v>395</c:v>
                </c:pt>
                <c:pt idx="776">
                  <c:v>395</c:v>
                </c:pt>
                <c:pt idx="777">
                  <c:v>395</c:v>
                </c:pt>
                <c:pt idx="778">
                  <c:v>396</c:v>
                </c:pt>
                <c:pt idx="779">
                  <c:v>396</c:v>
                </c:pt>
                <c:pt idx="780">
                  <c:v>396</c:v>
                </c:pt>
                <c:pt idx="781">
                  <c:v>396</c:v>
                </c:pt>
                <c:pt idx="782">
                  <c:v>395</c:v>
                </c:pt>
                <c:pt idx="783">
                  <c:v>395</c:v>
                </c:pt>
                <c:pt idx="784">
                  <c:v>396</c:v>
                </c:pt>
                <c:pt idx="785">
                  <c:v>396</c:v>
                </c:pt>
                <c:pt idx="786">
                  <c:v>396</c:v>
                </c:pt>
                <c:pt idx="787">
                  <c:v>396</c:v>
                </c:pt>
                <c:pt idx="788">
                  <c:v>396</c:v>
                </c:pt>
                <c:pt idx="789">
                  <c:v>396</c:v>
                </c:pt>
                <c:pt idx="790">
                  <c:v>396</c:v>
                </c:pt>
                <c:pt idx="791">
                  <c:v>395</c:v>
                </c:pt>
                <c:pt idx="792">
                  <c:v>396</c:v>
                </c:pt>
                <c:pt idx="793">
                  <c:v>396</c:v>
                </c:pt>
                <c:pt idx="794">
                  <c:v>396</c:v>
                </c:pt>
                <c:pt idx="795">
                  <c:v>396</c:v>
                </c:pt>
                <c:pt idx="796">
                  <c:v>395</c:v>
                </c:pt>
                <c:pt idx="797">
                  <c:v>396</c:v>
                </c:pt>
                <c:pt idx="798">
                  <c:v>395</c:v>
                </c:pt>
                <c:pt idx="799">
                  <c:v>396</c:v>
                </c:pt>
                <c:pt idx="800">
                  <c:v>396</c:v>
                </c:pt>
                <c:pt idx="801">
                  <c:v>395</c:v>
                </c:pt>
                <c:pt idx="802">
                  <c:v>395</c:v>
                </c:pt>
                <c:pt idx="803">
                  <c:v>396</c:v>
                </c:pt>
                <c:pt idx="804">
                  <c:v>396</c:v>
                </c:pt>
                <c:pt idx="805">
                  <c:v>396</c:v>
                </c:pt>
                <c:pt idx="806">
                  <c:v>396</c:v>
                </c:pt>
                <c:pt idx="807">
                  <c:v>395</c:v>
                </c:pt>
                <c:pt idx="808">
                  <c:v>396</c:v>
                </c:pt>
                <c:pt idx="809">
                  <c:v>395</c:v>
                </c:pt>
                <c:pt idx="810">
                  <c:v>395</c:v>
                </c:pt>
                <c:pt idx="811">
                  <c:v>396</c:v>
                </c:pt>
                <c:pt idx="812">
                  <c:v>395</c:v>
                </c:pt>
                <c:pt idx="813">
                  <c:v>395</c:v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  <c:pt idx="818">
                  <c:v/>
                </c:pt>
                <c:pt idx="819">
                  <c:v/>
                </c:pt>
                <c:pt idx="820">
                  <c:v/>
                </c:pt>
              </c:numCache>
            </c:numRef>
          </c:yVal>
          <c:smooth val="0"/>
        </c:ser>
        <c:axId val="131097831"/>
        <c:axId val="489246526"/>
      </c:scatterChart>
      <c:valAx>
        <c:axId val="131097831"/>
        <c:scaling>
          <c:orientation val="minMax"/>
        </c:scaling>
        <c:axPos val="b"/>
        <c:crossAx val="489246526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489246526"/>
        <c:scaling>
          <c:orientation val="minMax"/>
          <c:min val="150"/>
        </c:scaling>
        <c:axPos val="l"/>
        <c:crossAx val="131097831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4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ex1_D30_heatTemp3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Sheet1!$A$2:$A$744</c:f>
              <c:numCache>
                <c:formatCode>General</c:formatCode>
                <c:ptCount val="743"/>
                <c:pt idx="0">
                  <c:v>30.27</c:v>
                </c:pt>
                <c:pt idx="1">
                  <c:v>30.5</c:v>
                </c:pt>
                <c:pt idx="2">
                  <c:v>30.78</c:v>
                </c:pt>
                <c:pt idx="3">
                  <c:v>31.02</c:v>
                </c:pt>
                <c:pt idx="4">
                  <c:v>31.25</c:v>
                </c:pt>
                <c:pt idx="5">
                  <c:v>31.53</c:v>
                </c:pt>
                <c:pt idx="6">
                  <c:v>31.77</c:v>
                </c:pt>
                <c:pt idx="7">
                  <c:v>32</c:v>
                </c:pt>
                <c:pt idx="8">
                  <c:v>32.28</c:v>
                </c:pt>
                <c:pt idx="9">
                  <c:v>32.52</c:v>
                </c:pt>
                <c:pt idx="10">
                  <c:v>32.75</c:v>
                </c:pt>
                <c:pt idx="11">
                  <c:v>33.03</c:v>
                </c:pt>
                <c:pt idx="12">
                  <c:v>33.27</c:v>
                </c:pt>
                <c:pt idx="13">
                  <c:v>33.5</c:v>
                </c:pt>
                <c:pt idx="14">
                  <c:v>33.78</c:v>
                </c:pt>
                <c:pt idx="15">
                  <c:v>34.01</c:v>
                </c:pt>
                <c:pt idx="16">
                  <c:v>34.29</c:v>
                </c:pt>
                <c:pt idx="17">
                  <c:v>34.52</c:v>
                </c:pt>
                <c:pt idx="18">
                  <c:v>34.76</c:v>
                </c:pt>
                <c:pt idx="19">
                  <c:v>35.04</c:v>
                </c:pt>
                <c:pt idx="20">
                  <c:v>35.27</c:v>
                </c:pt>
                <c:pt idx="21">
                  <c:v>35.51</c:v>
                </c:pt>
                <c:pt idx="22">
                  <c:v>35.79</c:v>
                </c:pt>
                <c:pt idx="23">
                  <c:v>36.02</c:v>
                </c:pt>
                <c:pt idx="24">
                  <c:v>36.26</c:v>
                </c:pt>
                <c:pt idx="25">
                  <c:v>36.54</c:v>
                </c:pt>
                <c:pt idx="26">
                  <c:v>36.77</c:v>
                </c:pt>
                <c:pt idx="27">
                  <c:v>37.01</c:v>
                </c:pt>
                <c:pt idx="28">
                  <c:v>37.29</c:v>
                </c:pt>
                <c:pt idx="29">
                  <c:v>37.52</c:v>
                </c:pt>
                <c:pt idx="30">
                  <c:v>37.76</c:v>
                </c:pt>
                <c:pt idx="31">
                  <c:v>38.05</c:v>
                </c:pt>
                <c:pt idx="32">
                  <c:v>38.28</c:v>
                </c:pt>
                <c:pt idx="33">
                  <c:v>38.52</c:v>
                </c:pt>
                <c:pt idx="34">
                  <c:v>38.76</c:v>
                </c:pt>
                <c:pt idx="35">
                  <c:v>39</c:v>
                </c:pt>
                <c:pt idx="36">
                  <c:v>39.28</c:v>
                </c:pt>
                <c:pt idx="37">
                  <c:v>39.52</c:v>
                </c:pt>
                <c:pt idx="38">
                  <c:v>39.75</c:v>
                </c:pt>
                <c:pt idx="39">
                  <c:v>40.03</c:v>
                </c:pt>
                <c:pt idx="40">
                  <c:v>40.27</c:v>
                </c:pt>
                <c:pt idx="41">
                  <c:v>40.5</c:v>
                </c:pt>
                <c:pt idx="42">
                  <c:v>40.78</c:v>
                </c:pt>
                <c:pt idx="43">
                  <c:v>41.02</c:v>
                </c:pt>
                <c:pt idx="44">
                  <c:v>41.25</c:v>
                </c:pt>
                <c:pt idx="45">
                  <c:v>41.53</c:v>
                </c:pt>
                <c:pt idx="46">
                  <c:v>41.77</c:v>
                </c:pt>
                <c:pt idx="47">
                  <c:v>42</c:v>
                </c:pt>
                <c:pt idx="48">
                  <c:v>42.28</c:v>
                </c:pt>
                <c:pt idx="49">
                  <c:v>42.52</c:v>
                </c:pt>
                <c:pt idx="50">
                  <c:v>42.75</c:v>
                </c:pt>
                <c:pt idx="51">
                  <c:v>43.03</c:v>
                </c:pt>
                <c:pt idx="52">
                  <c:v>43.27</c:v>
                </c:pt>
                <c:pt idx="53">
                  <c:v>43.51</c:v>
                </c:pt>
                <c:pt idx="54">
                  <c:v>43.79</c:v>
                </c:pt>
                <c:pt idx="55">
                  <c:v>44.03</c:v>
                </c:pt>
                <c:pt idx="56">
                  <c:v>44.27</c:v>
                </c:pt>
                <c:pt idx="57">
                  <c:v>44.5</c:v>
                </c:pt>
                <c:pt idx="58">
                  <c:v>44.78</c:v>
                </c:pt>
                <c:pt idx="59">
                  <c:v>45.02</c:v>
                </c:pt>
                <c:pt idx="60">
                  <c:v>45.25</c:v>
                </c:pt>
                <c:pt idx="61">
                  <c:v>45.53</c:v>
                </c:pt>
                <c:pt idx="62">
                  <c:v>45.77</c:v>
                </c:pt>
                <c:pt idx="63">
                  <c:v>46.01</c:v>
                </c:pt>
                <c:pt idx="64">
                  <c:v>46.29</c:v>
                </c:pt>
                <c:pt idx="65">
                  <c:v>46.52</c:v>
                </c:pt>
                <c:pt idx="66">
                  <c:v>46.76</c:v>
                </c:pt>
                <c:pt idx="67">
                  <c:v>47.04</c:v>
                </c:pt>
                <c:pt idx="68">
                  <c:v>47.27</c:v>
                </c:pt>
                <c:pt idx="69">
                  <c:v>47.51</c:v>
                </c:pt>
                <c:pt idx="70">
                  <c:v>47.79</c:v>
                </c:pt>
                <c:pt idx="71">
                  <c:v>48.03</c:v>
                </c:pt>
                <c:pt idx="72">
                  <c:v>48.27</c:v>
                </c:pt>
                <c:pt idx="73">
                  <c:v>48.5</c:v>
                </c:pt>
                <c:pt idx="74">
                  <c:v>48.78</c:v>
                </c:pt>
                <c:pt idx="75">
                  <c:v>49.02</c:v>
                </c:pt>
                <c:pt idx="76">
                  <c:v>49.25</c:v>
                </c:pt>
                <c:pt idx="77">
                  <c:v>49.53</c:v>
                </c:pt>
                <c:pt idx="78">
                  <c:v>49.77</c:v>
                </c:pt>
                <c:pt idx="79">
                  <c:v>50.01</c:v>
                </c:pt>
                <c:pt idx="80">
                  <c:v>50.29</c:v>
                </c:pt>
                <c:pt idx="81">
                  <c:v>50.53</c:v>
                </c:pt>
                <c:pt idx="82">
                  <c:v>50.76</c:v>
                </c:pt>
                <c:pt idx="83">
                  <c:v>51.04</c:v>
                </c:pt>
                <c:pt idx="84">
                  <c:v>51.28</c:v>
                </c:pt>
                <c:pt idx="85">
                  <c:v>51.52</c:v>
                </c:pt>
                <c:pt idx="86">
                  <c:v>51.8</c:v>
                </c:pt>
                <c:pt idx="87">
                  <c:v>52.03</c:v>
                </c:pt>
                <c:pt idx="88">
                  <c:v>52.27</c:v>
                </c:pt>
                <c:pt idx="89">
                  <c:v>52.55</c:v>
                </c:pt>
                <c:pt idx="90">
                  <c:v>52.78</c:v>
                </c:pt>
                <c:pt idx="91">
                  <c:v>53.02</c:v>
                </c:pt>
                <c:pt idx="92">
                  <c:v>53.3</c:v>
                </c:pt>
                <c:pt idx="93">
                  <c:v>53.53</c:v>
                </c:pt>
                <c:pt idx="94">
                  <c:v>53.77</c:v>
                </c:pt>
                <c:pt idx="95">
                  <c:v>54.01</c:v>
                </c:pt>
                <c:pt idx="96">
                  <c:v>54.29</c:v>
                </c:pt>
                <c:pt idx="97">
                  <c:v>54.52</c:v>
                </c:pt>
                <c:pt idx="98">
                  <c:v>54.76</c:v>
                </c:pt>
                <c:pt idx="99">
                  <c:v>55.04</c:v>
                </c:pt>
                <c:pt idx="100">
                  <c:v>55.27</c:v>
                </c:pt>
                <c:pt idx="101">
                  <c:v>55.51</c:v>
                </c:pt>
                <c:pt idx="102">
                  <c:v>55.79</c:v>
                </c:pt>
                <c:pt idx="103">
                  <c:v>56.02</c:v>
                </c:pt>
                <c:pt idx="104">
                  <c:v>56.26</c:v>
                </c:pt>
                <c:pt idx="105">
                  <c:v>56.54</c:v>
                </c:pt>
                <c:pt idx="106">
                  <c:v>56.77</c:v>
                </c:pt>
                <c:pt idx="107">
                  <c:v>57.01</c:v>
                </c:pt>
                <c:pt idx="108">
                  <c:v>57.29</c:v>
                </c:pt>
                <c:pt idx="109">
                  <c:v>57.52</c:v>
                </c:pt>
                <c:pt idx="110">
                  <c:v>57.76</c:v>
                </c:pt>
                <c:pt idx="111">
                  <c:v>58.04</c:v>
                </c:pt>
                <c:pt idx="112">
                  <c:v>58.27</c:v>
                </c:pt>
                <c:pt idx="113">
                  <c:v>58.51</c:v>
                </c:pt>
                <c:pt idx="114">
                  <c:v>58.79</c:v>
                </c:pt>
                <c:pt idx="115">
                  <c:v>59.02</c:v>
                </c:pt>
                <c:pt idx="116">
                  <c:v>59.26</c:v>
                </c:pt>
                <c:pt idx="117">
                  <c:v>59.55</c:v>
                </c:pt>
                <c:pt idx="118">
                  <c:v>59.78</c:v>
                </c:pt>
                <c:pt idx="119">
                  <c:v>60.02</c:v>
                </c:pt>
                <c:pt idx="120">
                  <c:v>60.3</c:v>
                </c:pt>
                <c:pt idx="121">
                  <c:v>60.53</c:v>
                </c:pt>
                <c:pt idx="122">
                  <c:v>60.77</c:v>
                </c:pt>
                <c:pt idx="123">
                  <c:v>61.05</c:v>
                </c:pt>
                <c:pt idx="124">
                  <c:v>61.28</c:v>
                </c:pt>
                <c:pt idx="125">
                  <c:v>61.52</c:v>
                </c:pt>
                <c:pt idx="126">
                  <c:v>61.8</c:v>
                </c:pt>
                <c:pt idx="127">
                  <c:v>62.03</c:v>
                </c:pt>
                <c:pt idx="128">
                  <c:v>62.27</c:v>
                </c:pt>
                <c:pt idx="129">
                  <c:v>62.55</c:v>
                </c:pt>
                <c:pt idx="130">
                  <c:v>62.78</c:v>
                </c:pt>
                <c:pt idx="131">
                  <c:v>63.02</c:v>
                </c:pt>
                <c:pt idx="132">
                  <c:v>63.3</c:v>
                </c:pt>
                <c:pt idx="133">
                  <c:v>63.53</c:v>
                </c:pt>
                <c:pt idx="134">
                  <c:v>63.77</c:v>
                </c:pt>
                <c:pt idx="135">
                  <c:v>64.01</c:v>
                </c:pt>
                <c:pt idx="136">
                  <c:v>64.29</c:v>
                </c:pt>
                <c:pt idx="137">
                  <c:v>64.52</c:v>
                </c:pt>
                <c:pt idx="138">
                  <c:v>64.76</c:v>
                </c:pt>
                <c:pt idx="139">
                  <c:v>65.04</c:v>
                </c:pt>
                <c:pt idx="140">
                  <c:v>65.27</c:v>
                </c:pt>
                <c:pt idx="141">
                  <c:v>65.51</c:v>
                </c:pt>
                <c:pt idx="142">
                  <c:v>65.79</c:v>
                </c:pt>
                <c:pt idx="143">
                  <c:v>66.02</c:v>
                </c:pt>
                <c:pt idx="144">
                  <c:v>66.26</c:v>
                </c:pt>
                <c:pt idx="145">
                  <c:v>66.54</c:v>
                </c:pt>
                <c:pt idx="146">
                  <c:v>66.77</c:v>
                </c:pt>
                <c:pt idx="147">
                  <c:v>67.01</c:v>
                </c:pt>
                <c:pt idx="148">
                  <c:v>67.29</c:v>
                </c:pt>
                <c:pt idx="149">
                  <c:v>67.52</c:v>
                </c:pt>
                <c:pt idx="150">
                  <c:v>67.76</c:v>
                </c:pt>
                <c:pt idx="151">
                  <c:v>68.04</c:v>
                </c:pt>
                <c:pt idx="152">
                  <c:v>68.27</c:v>
                </c:pt>
                <c:pt idx="153">
                  <c:v>68.51</c:v>
                </c:pt>
                <c:pt idx="154">
                  <c:v>68.8</c:v>
                </c:pt>
                <c:pt idx="155">
                  <c:v>69.03</c:v>
                </c:pt>
                <c:pt idx="156">
                  <c:v>69.26</c:v>
                </c:pt>
                <c:pt idx="157">
                  <c:v>69.54</c:v>
                </c:pt>
                <c:pt idx="158">
                  <c:v>69.78</c:v>
                </c:pt>
                <c:pt idx="159">
                  <c:v>70.01</c:v>
                </c:pt>
                <c:pt idx="160">
                  <c:v>70.29</c:v>
                </c:pt>
                <c:pt idx="161">
                  <c:v>70.53</c:v>
                </c:pt>
                <c:pt idx="162">
                  <c:v>70.76</c:v>
                </c:pt>
                <c:pt idx="163">
                  <c:v>71.04</c:v>
                </c:pt>
                <c:pt idx="164">
                  <c:v>71.28</c:v>
                </c:pt>
                <c:pt idx="165">
                  <c:v>71.51</c:v>
                </c:pt>
                <c:pt idx="166">
                  <c:v>71.79</c:v>
                </c:pt>
                <c:pt idx="167">
                  <c:v>72.03</c:v>
                </c:pt>
                <c:pt idx="168">
                  <c:v>72.26</c:v>
                </c:pt>
                <c:pt idx="169">
                  <c:v>72.54</c:v>
                </c:pt>
                <c:pt idx="170">
                  <c:v>72.78</c:v>
                </c:pt>
                <c:pt idx="171">
                  <c:v>73.01</c:v>
                </c:pt>
                <c:pt idx="172">
                  <c:v>73.29</c:v>
                </c:pt>
                <c:pt idx="173">
                  <c:v>73.53</c:v>
                </c:pt>
                <c:pt idx="174">
                  <c:v>73.76</c:v>
                </c:pt>
                <c:pt idx="175">
                  <c:v>74.04</c:v>
                </c:pt>
                <c:pt idx="176">
                  <c:v>74.28</c:v>
                </c:pt>
                <c:pt idx="177">
                  <c:v>74.51</c:v>
                </c:pt>
                <c:pt idx="178">
                  <c:v>74.79</c:v>
                </c:pt>
                <c:pt idx="179">
                  <c:v>75.03</c:v>
                </c:pt>
                <c:pt idx="180">
                  <c:v>75.26</c:v>
                </c:pt>
                <c:pt idx="181">
                  <c:v>75.54</c:v>
                </c:pt>
                <c:pt idx="182">
                  <c:v>75.78</c:v>
                </c:pt>
                <c:pt idx="183">
                  <c:v>76.01</c:v>
                </c:pt>
                <c:pt idx="184">
                  <c:v>76.29</c:v>
                </c:pt>
                <c:pt idx="185">
                  <c:v>76.52</c:v>
                </c:pt>
                <c:pt idx="186">
                  <c:v>76.75</c:v>
                </c:pt>
                <c:pt idx="187">
                  <c:v>77.03</c:v>
                </c:pt>
                <c:pt idx="188">
                  <c:v>77.27</c:v>
                </c:pt>
                <c:pt idx="189">
                  <c:v>77.5</c:v>
                </c:pt>
                <c:pt idx="190">
                  <c:v>77.78</c:v>
                </c:pt>
                <c:pt idx="191">
                  <c:v>78.01</c:v>
                </c:pt>
                <c:pt idx="192">
                  <c:v>78.29</c:v>
                </c:pt>
                <c:pt idx="193">
                  <c:v>78.51</c:v>
                </c:pt>
                <c:pt idx="194">
                  <c:v>78.8</c:v>
                </c:pt>
                <c:pt idx="195">
                  <c:v>79.03</c:v>
                </c:pt>
                <c:pt idx="196">
                  <c:v>79.27</c:v>
                </c:pt>
                <c:pt idx="197">
                  <c:v>79.51</c:v>
                </c:pt>
                <c:pt idx="198">
                  <c:v>79.79</c:v>
                </c:pt>
                <c:pt idx="199">
                  <c:v>80.02</c:v>
                </c:pt>
                <c:pt idx="200">
                  <c:v>80.26</c:v>
                </c:pt>
                <c:pt idx="201">
                  <c:v>80.54</c:v>
                </c:pt>
                <c:pt idx="202">
                  <c:v>80.77</c:v>
                </c:pt>
                <c:pt idx="203">
                  <c:v>81.01</c:v>
                </c:pt>
                <c:pt idx="204">
                  <c:v>81.29</c:v>
                </c:pt>
                <c:pt idx="205">
                  <c:v>81.52</c:v>
                </c:pt>
                <c:pt idx="206">
                  <c:v>81.76</c:v>
                </c:pt>
                <c:pt idx="207">
                  <c:v>82.03</c:v>
                </c:pt>
                <c:pt idx="208">
                  <c:v>82.26</c:v>
                </c:pt>
                <c:pt idx="209">
                  <c:v>82.54</c:v>
                </c:pt>
                <c:pt idx="210">
                  <c:v>82.78</c:v>
                </c:pt>
                <c:pt idx="211">
                  <c:v>83.01</c:v>
                </c:pt>
                <c:pt idx="212">
                  <c:v>83.29</c:v>
                </c:pt>
                <c:pt idx="213">
                  <c:v>83.53</c:v>
                </c:pt>
                <c:pt idx="214">
                  <c:v>83.76</c:v>
                </c:pt>
                <c:pt idx="215">
                  <c:v>84.04</c:v>
                </c:pt>
                <c:pt idx="216">
                  <c:v>84.28</c:v>
                </c:pt>
                <c:pt idx="217">
                  <c:v>84.51</c:v>
                </c:pt>
                <c:pt idx="218">
                  <c:v>84.79</c:v>
                </c:pt>
                <c:pt idx="219">
                  <c:v>85.03</c:v>
                </c:pt>
                <c:pt idx="220">
                  <c:v>85.26</c:v>
                </c:pt>
                <c:pt idx="221">
                  <c:v>85.54</c:v>
                </c:pt>
                <c:pt idx="222">
                  <c:v>85.78</c:v>
                </c:pt>
                <c:pt idx="223">
                  <c:v>86.01</c:v>
                </c:pt>
                <c:pt idx="224">
                  <c:v>86.31</c:v>
                </c:pt>
                <c:pt idx="225">
                  <c:v>86.54</c:v>
                </c:pt>
                <c:pt idx="226">
                  <c:v>86.78</c:v>
                </c:pt>
                <c:pt idx="227">
                  <c:v>87.02</c:v>
                </c:pt>
                <c:pt idx="228">
                  <c:v>87.26</c:v>
                </c:pt>
                <c:pt idx="229">
                  <c:v>87.54</c:v>
                </c:pt>
                <c:pt idx="230">
                  <c:v>87.77</c:v>
                </c:pt>
                <c:pt idx="231">
                  <c:v>88.01</c:v>
                </c:pt>
                <c:pt idx="232">
                  <c:v>88.29</c:v>
                </c:pt>
                <c:pt idx="233">
                  <c:v>88.52</c:v>
                </c:pt>
                <c:pt idx="234">
                  <c:v>88.76</c:v>
                </c:pt>
                <c:pt idx="235">
                  <c:v>89.04</c:v>
                </c:pt>
                <c:pt idx="236">
                  <c:v>89.27</c:v>
                </c:pt>
                <c:pt idx="237">
                  <c:v>89.51</c:v>
                </c:pt>
                <c:pt idx="238">
                  <c:v>89.79</c:v>
                </c:pt>
                <c:pt idx="239">
                  <c:v>90.02</c:v>
                </c:pt>
                <c:pt idx="240">
                  <c:v>90.26</c:v>
                </c:pt>
                <c:pt idx="241">
                  <c:v>90.54</c:v>
                </c:pt>
                <c:pt idx="242">
                  <c:v>90.77</c:v>
                </c:pt>
                <c:pt idx="243">
                  <c:v>91.01</c:v>
                </c:pt>
                <c:pt idx="244">
                  <c:v>91.29</c:v>
                </c:pt>
                <c:pt idx="245">
                  <c:v>91.52</c:v>
                </c:pt>
                <c:pt idx="246">
                  <c:v>91.76</c:v>
                </c:pt>
                <c:pt idx="247">
                  <c:v>92.04</c:v>
                </c:pt>
                <c:pt idx="248">
                  <c:v>92.28</c:v>
                </c:pt>
                <c:pt idx="249">
                  <c:v>92.51</c:v>
                </c:pt>
                <c:pt idx="250">
                  <c:v>92.79</c:v>
                </c:pt>
                <c:pt idx="251">
                  <c:v>93.03</c:v>
                </c:pt>
                <c:pt idx="252">
                  <c:v>93.26</c:v>
                </c:pt>
                <c:pt idx="253">
                  <c:v>93.54</c:v>
                </c:pt>
                <c:pt idx="254">
                  <c:v>93.78</c:v>
                </c:pt>
                <c:pt idx="255">
                  <c:v>94.01</c:v>
                </c:pt>
                <c:pt idx="256">
                  <c:v>94.29</c:v>
                </c:pt>
                <c:pt idx="257">
                  <c:v>94.53</c:v>
                </c:pt>
                <c:pt idx="258">
                  <c:v>94.76</c:v>
                </c:pt>
                <c:pt idx="259">
                  <c:v>95.04</c:v>
                </c:pt>
                <c:pt idx="260">
                  <c:v>95.28</c:v>
                </c:pt>
                <c:pt idx="261">
                  <c:v>95.51</c:v>
                </c:pt>
                <c:pt idx="262">
                  <c:v>95.79</c:v>
                </c:pt>
                <c:pt idx="263">
                  <c:v>96.02</c:v>
                </c:pt>
                <c:pt idx="264">
                  <c:v>96.26</c:v>
                </c:pt>
                <c:pt idx="265">
                  <c:v>96.54</c:v>
                </c:pt>
                <c:pt idx="266">
                  <c:v>96.77</c:v>
                </c:pt>
                <c:pt idx="267">
                  <c:v>97.01</c:v>
                </c:pt>
                <c:pt idx="268">
                  <c:v>97.29</c:v>
                </c:pt>
                <c:pt idx="269">
                  <c:v>97.53</c:v>
                </c:pt>
                <c:pt idx="270">
                  <c:v>97.76</c:v>
                </c:pt>
                <c:pt idx="271">
                  <c:v>98.04</c:v>
                </c:pt>
                <c:pt idx="272">
                  <c:v>98.28</c:v>
                </c:pt>
                <c:pt idx="273">
                  <c:v>98.51</c:v>
                </c:pt>
                <c:pt idx="274">
                  <c:v>98.79</c:v>
                </c:pt>
                <c:pt idx="275">
                  <c:v>99.03</c:v>
                </c:pt>
                <c:pt idx="276">
                  <c:v>99.26</c:v>
                </c:pt>
                <c:pt idx="277">
                  <c:v>99.54</c:v>
                </c:pt>
                <c:pt idx="278">
                  <c:v>99.78</c:v>
                </c:pt>
                <c:pt idx="279">
                  <c:v>100.01</c:v>
                </c:pt>
                <c:pt idx="280">
                  <c:v>100.29</c:v>
                </c:pt>
                <c:pt idx="281">
                  <c:v>100.53</c:v>
                </c:pt>
                <c:pt idx="282">
                  <c:v>100.76</c:v>
                </c:pt>
                <c:pt idx="283">
                  <c:v>101.05</c:v>
                </c:pt>
                <c:pt idx="284">
                  <c:v>101.29</c:v>
                </c:pt>
                <c:pt idx="285">
                  <c:v>101.52</c:v>
                </c:pt>
                <c:pt idx="286">
                  <c:v>101.75</c:v>
                </c:pt>
                <c:pt idx="287">
                  <c:v>102.04</c:v>
                </c:pt>
                <c:pt idx="288">
                  <c:v>102.27</c:v>
                </c:pt>
                <c:pt idx="289">
                  <c:v>102.5</c:v>
                </c:pt>
                <c:pt idx="290">
                  <c:v>102.79</c:v>
                </c:pt>
                <c:pt idx="291">
                  <c:v>103.02</c:v>
                </c:pt>
                <c:pt idx="292">
                  <c:v>103.25</c:v>
                </c:pt>
                <c:pt idx="293">
                  <c:v>103.54</c:v>
                </c:pt>
                <c:pt idx="294">
                  <c:v>103.77</c:v>
                </c:pt>
                <c:pt idx="295">
                  <c:v>104</c:v>
                </c:pt>
                <c:pt idx="296">
                  <c:v>104.29</c:v>
                </c:pt>
                <c:pt idx="297">
                  <c:v>104.52</c:v>
                </c:pt>
                <c:pt idx="298">
                  <c:v>104.75</c:v>
                </c:pt>
                <c:pt idx="299">
                  <c:v>105.04</c:v>
                </c:pt>
                <c:pt idx="300">
                  <c:v>105.27</c:v>
                </c:pt>
                <c:pt idx="301">
                  <c:v>105.5</c:v>
                </c:pt>
                <c:pt idx="302">
                  <c:v>105.79</c:v>
                </c:pt>
                <c:pt idx="303">
                  <c:v>106.02</c:v>
                </c:pt>
                <c:pt idx="304">
                  <c:v>106.26</c:v>
                </c:pt>
                <c:pt idx="305">
                  <c:v>106.54</c:v>
                </c:pt>
                <c:pt idx="306">
                  <c:v>106.78</c:v>
                </c:pt>
                <c:pt idx="307">
                  <c:v>107.01</c:v>
                </c:pt>
                <c:pt idx="308">
                  <c:v>107.29</c:v>
                </c:pt>
                <c:pt idx="309">
                  <c:v>107.53</c:v>
                </c:pt>
                <c:pt idx="310">
                  <c:v>107.76</c:v>
                </c:pt>
                <c:pt idx="311">
                  <c:v>108.04</c:v>
                </c:pt>
                <c:pt idx="312">
                  <c:v>108.28</c:v>
                </c:pt>
                <c:pt idx="313">
                  <c:v>108.51</c:v>
                </c:pt>
                <c:pt idx="314">
                  <c:v>108.79</c:v>
                </c:pt>
                <c:pt idx="315">
                  <c:v>109.03</c:v>
                </c:pt>
                <c:pt idx="316">
                  <c:v>109.26</c:v>
                </c:pt>
                <c:pt idx="317">
                  <c:v>109.54</c:v>
                </c:pt>
                <c:pt idx="318">
                  <c:v>109.78</c:v>
                </c:pt>
                <c:pt idx="319">
                  <c:v>110.01</c:v>
                </c:pt>
                <c:pt idx="320">
                  <c:v>110.29</c:v>
                </c:pt>
                <c:pt idx="321">
                  <c:v>110.53</c:v>
                </c:pt>
                <c:pt idx="322">
                  <c:v>110.76</c:v>
                </c:pt>
                <c:pt idx="323">
                  <c:v>111.04</c:v>
                </c:pt>
                <c:pt idx="324">
                  <c:v>111.27</c:v>
                </c:pt>
                <c:pt idx="325">
                  <c:v>111.5</c:v>
                </c:pt>
                <c:pt idx="326">
                  <c:v>111.79</c:v>
                </c:pt>
                <c:pt idx="327">
                  <c:v>112.02</c:v>
                </c:pt>
                <c:pt idx="328">
                  <c:v>112.25</c:v>
                </c:pt>
                <c:pt idx="329">
                  <c:v>112.54</c:v>
                </c:pt>
                <c:pt idx="330">
                  <c:v>112.77</c:v>
                </c:pt>
                <c:pt idx="331">
                  <c:v>113</c:v>
                </c:pt>
                <c:pt idx="332">
                  <c:v>113.25</c:v>
                </c:pt>
                <c:pt idx="333">
                  <c:v>113.54</c:v>
                </c:pt>
                <c:pt idx="334">
                  <c:v>113.77</c:v>
                </c:pt>
                <c:pt idx="335">
                  <c:v>114</c:v>
                </c:pt>
                <c:pt idx="336">
                  <c:v>114.29</c:v>
                </c:pt>
                <c:pt idx="337">
                  <c:v>114.52</c:v>
                </c:pt>
                <c:pt idx="338">
                  <c:v>114.75</c:v>
                </c:pt>
                <c:pt idx="339">
                  <c:v>115.04</c:v>
                </c:pt>
                <c:pt idx="340">
                  <c:v>115.27</c:v>
                </c:pt>
                <c:pt idx="341">
                  <c:v>115.5</c:v>
                </c:pt>
                <c:pt idx="342">
                  <c:v>115.79</c:v>
                </c:pt>
                <c:pt idx="343">
                  <c:v>116.02</c:v>
                </c:pt>
                <c:pt idx="344">
                  <c:v>116.25</c:v>
                </c:pt>
                <c:pt idx="345">
                  <c:v>116.54</c:v>
                </c:pt>
                <c:pt idx="346">
                  <c:v>116.77</c:v>
                </c:pt>
                <c:pt idx="347">
                  <c:v>117</c:v>
                </c:pt>
                <c:pt idx="348">
                  <c:v>117.29</c:v>
                </c:pt>
                <c:pt idx="349">
                  <c:v>117.52</c:v>
                </c:pt>
                <c:pt idx="350">
                  <c:v>117.76</c:v>
                </c:pt>
                <c:pt idx="351">
                  <c:v>118.03</c:v>
                </c:pt>
                <c:pt idx="352">
                  <c:v>118.27</c:v>
                </c:pt>
                <c:pt idx="353">
                  <c:v>118.5</c:v>
                </c:pt>
                <c:pt idx="354">
                  <c:v>118.78</c:v>
                </c:pt>
                <c:pt idx="355">
                  <c:v>119.02</c:v>
                </c:pt>
                <c:pt idx="356">
                  <c:v>119.25</c:v>
                </c:pt>
                <c:pt idx="357">
                  <c:v>119.53</c:v>
                </c:pt>
                <c:pt idx="358">
                  <c:v>119.77</c:v>
                </c:pt>
                <c:pt idx="359">
                  <c:v>120</c:v>
                </c:pt>
                <c:pt idx="360">
                  <c:v>120.28</c:v>
                </c:pt>
                <c:pt idx="361">
                  <c:v>120.52</c:v>
                </c:pt>
                <c:pt idx="362">
                  <c:v>120.75</c:v>
                </c:pt>
                <c:pt idx="363">
                  <c:v>121.03</c:v>
                </c:pt>
                <c:pt idx="364">
                  <c:v>121.27</c:v>
                </c:pt>
                <c:pt idx="365">
                  <c:v>121.5</c:v>
                </c:pt>
                <c:pt idx="366">
                  <c:v>121.78</c:v>
                </c:pt>
                <c:pt idx="367">
                  <c:v>122.02</c:v>
                </c:pt>
                <c:pt idx="368">
                  <c:v>122.25</c:v>
                </c:pt>
                <c:pt idx="369">
                  <c:v>122.53</c:v>
                </c:pt>
                <c:pt idx="370">
                  <c:v>122.77</c:v>
                </c:pt>
                <c:pt idx="371">
                  <c:v>123</c:v>
                </c:pt>
                <c:pt idx="372">
                  <c:v>123.28</c:v>
                </c:pt>
                <c:pt idx="373">
                  <c:v>123.52</c:v>
                </c:pt>
                <c:pt idx="374">
                  <c:v>123.75</c:v>
                </c:pt>
                <c:pt idx="375">
                  <c:v>124.03</c:v>
                </c:pt>
                <c:pt idx="376">
                  <c:v>124.27</c:v>
                </c:pt>
                <c:pt idx="377">
                  <c:v>124.5</c:v>
                </c:pt>
                <c:pt idx="378">
                  <c:v>124.78</c:v>
                </c:pt>
                <c:pt idx="379">
                  <c:v>125.02</c:v>
                </c:pt>
                <c:pt idx="380">
                  <c:v>125.25</c:v>
                </c:pt>
                <c:pt idx="381">
                  <c:v>125.53</c:v>
                </c:pt>
                <c:pt idx="382">
                  <c:v>125.77</c:v>
                </c:pt>
                <c:pt idx="383">
                  <c:v>126</c:v>
                </c:pt>
                <c:pt idx="384">
                  <c:v>126.28</c:v>
                </c:pt>
                <c:pt idx="385">
                  <c:v>126.52</c:v>
                </c:pt>
                <c:pt idx="386">
                  <c:v>126.75</c:v>
                </c:pt>
                <c:pt idx="387">
                  <c:v>127.03</c:v>
                </c:pt>
                <c:pt idx="388">
                  <c:v>127.27</c:v>
                </c:pt>
                <c:pt idx="389">
                  <c:v>127.5</c:v>
                </c:pt>
                <c:pt idx="390">
                  <c:v>127.78</c:v>
                </c:pt>
                <c:pt idx="391">
                  <c:v>128</c:v>
                </c:pt>
                <c:pt idx="392">
                  <c:v>128.28</c:v>
                </c:pt>
                <c:pt idx="393">
                  <c:v>128.52</c:v>
                </c:pt>
                <c:pt idx="394">
                  <c:v>128.75</c:v>
                </c:pt>
                <c:pt idx="395">
                  <c:v>129.03</c:v>
                </c:pt>
                <c:pt idx="396">
                  <c:v>129.27</c:v>
                </c:pt>
                <c:pt idx="397">
                  <c:v>129.5</c:v>
                </c:pt>
                <c:pt idx="398">
                  <c:v>129.78</c:v>
                </c:pt>
                <c:pt idx="399">
                  <c:v>130.02</c:v>
                </c:pt>
                <c:pt idx="400">
                  <c:v>130.25</c:v>
                </c:pt>
                <c:pt idx="401">
                  <c:v>130.53</c:v>
                </c:pt>
                <c:pt idx="402">
                  <c:v>130.77</c:v>
                </c:pt>
                <c:pt idx="403">
                  <c:v>131</c:v>
                </c:pt>
                <c:pt idx="404">
                  <c:v>131.28</c:v>
                </c:pt>
                <c:pt idx="405">
                  <c:v>131.52</c:v>
                </c:pt>
                <c:pt idx="406">
                  <c:v>131.75</c:v>
                </c:pt>
                <c:pt idx="407">
                  <c:v>132.03</c:v>
                </c:pt>
                <c:pt idx="408">
                  <c:v>132.28</c:v>
                </c:pt>
                <c:pt idx="409">
                  <c:v>132.52</c:v>
                </c:pt>
                <c:pt idx="410">
                  <c:v>132.75</c:v>
                </c:pt>
                <c:pt idx="411">
                  <c:v>133.03</c:v>
                </c:pt>
                <c:pt idx="412">
                  <c:v>133.27</c:v>
                </c:pt>
                <c:pt idx="413">
                  <c:v>133.5</c:v>
                </c:pt>
                <c:pt idx="414">
                  <c:v>133.78</c:v>
                </c:pt>
                <c:pt idx="415">
                  <c:v>134.02</c:v>
                </c:pt>
                <c:pt idx="416">
                  <c:v>134.25</c:v>
                </c:pt>
                <c:pt idx="417">
                  <c:v>134.53</c:v>
                </c:pt>
                <c:pt idx="418">
                  <c:v>134.77</c:v>
                </c:pt>
                <c:pt idx="419">
                  <c:v>135</c:v>
                </c:pt>
                <c:pt idx="420">
                  <c:v>135.29</c:v>
                </c:pt>
                <c:pt idx="421">
                  <c:v>135.53</c:v>
                </c:pt>
                <c:pt idx="422">
                  <c:v>135.76</c:v>
                </c:pt>
                <c:pt idx="423">
                  <c:v>136.04</c:v>
                </c:pt>
                <c:pt idx="424">
                  <c:v>136.28</c:v>
                </c:pt>
                <c:pt idx="425">
                  <c:v>136.51</c:v>
                </c:pt>
                <c:pt idx="426">
                  <c:v>136.79</c:v>
                </c:pt>
                <c:pt idx="427">
                  <c:v>137.03</c:v>
                </c:pt>
                <c:pt idx="428">
                  <c:v>137.26</c:v>
                </c:pt>
                <c:pt idx="429">
                  <c:v>137.54</c:v>
                </c:pt>
                <c:pt idx="430">
                  <c:v>137.78</c:v>
                </c:pt>
                <c:pt idx="431">
                  <c:v>138.01</c:v>
                </c:pt>
                <c:pt idx="432">
                  <c:v>138.29</c:v>
                </c:pt>
                <c:pt idx="433">
                  <c:v>138.52</c:v>
                </c:pt>
                <c:pt idx="434">
                  <c:v>138.76</c:v>
                </c:pt>
                <c:pt idx="435">
                  <c:v>139.04</c:v>
                </c:pt>
                <c:pt idx="436">
                  <c:v>139.27</c:v>
                </c:pt>
                <c:pt idx="437">
                  <c:v>139.51</c:v>
                </c:pt>
                <c:pt idx="438">
                  <c:v>139.79</c:v>
                </c:pt>
                <c:pt idx="439">
                  <c:v>140.02</c:v>
                </c:pt>
                <c:pt idx="440">
                  <c:v>140.26</c:v>
                </c:pt>
                <c:pt idx="441">
                  <c:v>140.5</c:v>
                </c:pt>
                <c:pt idx="442">
                  <c:v>140.78</c:v>
                </c:pt>
                <c:pt idx="443">
                  <c:v>141.02</c:v>
                </c:pt>
                <c:pt idx="444">
                  <c:v>141.25</c:v>
                </c:pt>
                <c:pt idx="445">
                  <c:v>141.53</c:v>
                </c:pt>
                <c:pt idx="446">
                  <c:v>141.77</c:v>
                </c:pt>
                <c:pt idx="447">
                  <c:v>142</c:v>
                </c:pt>
                <c:pt idx="448">
                  <c:v>142.28</c:v>
                </c:pt>
                <c:pt idx="449">
                  <c:v>142.52</c:v>
                </c:pt>
                <c:pt idx="450">
                  <c:v>142.75</c:v>
                </c:pt>
                <c:pt idx="451">
                  <c:v>143.03</c:v>
                </c:pt>
                <c:pt idx="452">
                  <c:v>143.27</c:v>
                </c:pt>
                <c:pt idx="453">
                  <c:v>143.5</c:v>
                </c:pt>
                <c:pt idx="454">
                  <c:v>143.77</c:v>
                </c:pt>
                <c:pt idx="455">
                  <c:v>144.01</c:v>
                </c:pt>
                <c:pt idx="456">
                  <c:v>144.29</c:v>
                </c:pt>
                <c:pt idx="457">
                  <c:v>144.52</c:v>
                </c:pt>
                <c:pt idx="458">
                  <c:v>144.76</c:v>
                </c:pt>
                <c:pt idx="459">
                  <c:v>145.04</c:v>
                </c:pt>
                <c:pt idx="460">
                  <c:v>145.27</c:v>
                </c:pt>
                <c:pt idx="461">
                  <c:v>145.51</c:v>
                </c:pt>
                <c:pt idx="462">
                  <c:v>145.79</c:v>
                </c:pt>
                <c:pt idx="463">
                  <c:v>146.02</c:v>
                </c:pt>
                <c:pt idx="464">
                  <c:v>146.26</c:v>
                </c:pt>
                <c:pt idx="465">
                  <c:v>146.54</c:v>
                </c:pt>
                <c:pt idx="466">
                  <c:v>146.77</c:v>
                </c:pt>
                <c:pt idx="467">
                  <c:v>147.01</c:v>
                </c:pt>
                <c:pt idx="468">
                  <c:v>147.29</c:v>
                </c:pt>
                <c:pt idx="469">
                  <c:v>147.52</c:v>
                </c:pt>
                <c:pt idx="470">
                  <c:v>147.76</c:v>
                </c:pt>
                <c:pt idx="471">
                  <c:v>148</c:v>
                </c:pt>
                <c:pt idx="472">
                  <c:v>148.28</c:v>
                </c:pt>
                <c:pt idx="473">
                  <c:v>148.52</c:v>
                </c:pt>
                <c:pt idx="474">
                  <c:v>148.79</c:v>
                </c:pt>
                <c:pt idx="475">
                  <c:v>149.03</c:v>
                </c:pt>
                <c:pt idx="476">
                  <c:v>149.26</c:v>
                </c:pt>
                <c:pt idx="477">
                  <c:v>149.54</c:v>
                </c:pt>
                <c:pt idx="478">
                  <c:v>149.78</c:v>
                </c:pt>
                <c:pt idx="479">
                  <c:v>150.01</c:v>
                </c:pt>
                <c:pt idx="480">
                  <c:v>150.29</c:v>
                </c:pt>
                <c:pt idx="481">
                  <c:v>150.53</c:v>
                </c:pt>
                <c:pt idx="482">
                  <c:v>150.76</c:v>
                </c:pt>
                <c:pt idx="483">
                  <c:v>151.04</c:v>
                </c:pt>
                <c:pt idx="484">
                  <c:v>151.28</c:v>
                </c:pt>
                <c:pt idx="485">
                  <c:v>151.51</c:v>
                </c:pt>
                <c:pt idx="486">
                  <c:v>151.79</c:v>
                </c:pt>
                <c:pt idx="487">
                  <c:v>152.03</c:v>
                </c:pt>
                <c:pt idx="488">
                  <c:v>152.26</c:v>
                </c:pt>
                <c:pt idx="489">
                  <c:v>152.54</c:v>
                </c:pt>
                <c:pt idx="490">
                  <c:v>152.78</c:v>
                </c:pt>
                <c:pt idx="491">
                  <c:v>153.01</c:v>
                </c:pt>
                <c:pt idx="492">
                  <c:v>153.29</c:v>
                </c:pt>
                <c:pt idx="493">
                  <c:v>153.53</c:v>
                </c:pt>
                <c:pt idx="494">
                  <c:v>153.75</c:v>
                </c:pt>
                <c:pt idx="495">
                  <c:v>154.03</c:v>
                </c:pt>
                <c:pt idx="496">
                  <c:v>154.27</c:v>
                </c:pt>
                <c:pt idx="497">
                  <c:v>154.5</c:v>
                </c:pt>
                <c:pt idx="498">
                  <c:v>154.78</c:v>
                </c:pt>
                <c:pt idx="499">
                  <c:v>155.02</c:v>
                </c:pt>
                <c:pt idx="500">
                  <c:v>155.25</c:v>
                </c:pt>
                <c:pt idx="501">
                  <c:v>155.53</c:v>
                </c:pt>
                <c:pt idx="502">
                  <c:v>155.77</c:v>
                </c:pt>
                <c:pt idx="503">
                  <c:v>156</c:v>
                </c:pt>
                <c:pt idx="504">
                  <c:v>156.28</c:v>
                </c:pt>
                <c:pt idx="505">
                  <c:v>156.52</c:v>
                </c:pt>
                <c:pt idx="506">
                  <c:v>156.76</c:v>
                </c:pt>
                <c:pt idx="507">
                  <c:v>157.04</c:v>
                </c:pt>
                <c:pt idx="508">
                  <c:v>157.28</c:v>
                </c:pt>
                <c:pt idx="509">
                  <c:v>157.51</c:v>
                </c:pt>
                <c:pt idx="510">
                  <c:v>157.79</c:v>
                </c:pt>
                <c:pt idx="511">
                  <c:v>158.03</c:v>
                </c:pt>
                <c:pt idx="512">
                  <c:v>158.27</c:v>
                </c:pt>
                <c:pt idx="513">
                  <c:v>158.51</c:v>
                </c:pt>
                <c:pt idx="514">
                  <c:v>158.79</c:v>
                </c:pt>
                <c:pt idx="515">
                  <c:v>159.03</c:v>
                </c:pt>
                <c:pt idx="516">
                  <c:v>159.26</c:v>
                </c:pt>
                <c:pt idx="517">
                  <c:v>159.54</c:v>
                </c:pt>
                <c:pt idx="518">
                  <c:v>159.78</c:v>
                </c:pt>
                <c:pt idx="519">
                  <c:v>160.01</c:v>
                </c:pt>
                <c:pt idx="520">
                  <c:v>160.29</c:v>
                </c:pt>
                <c:pt idx="521">
                  <c:v>160.53</c:v>
                </c:pt>
                <c:pt idx="522">
                  <c:v>160.77</c:v>
                </c:pt>
                <c:pt idx="523">
                  <c:v>161</c:v>
                </c:pt>
                <c:pt idx="524">
                  <c:v>161.28</c:v>
                </c:pt>
                <c:pt idx="525">
                  <c:v>161.52</c:v>
                </c:pt>
                <c:pt idx="526">
                  <c:v>161.75</c:v>
                </c:pt>
                <c:pt idx="527">
                  <c:v>162.03</c:v>
                </c:pt>
                <c:pt idx="528">
                  <c:v>162.27</c:v>
                </c:pt>
                <c:pt idx="529">
                  <c:v>162.5</c:v>
                </c:pt>
                <c:pt idx="530">
                  <c:v>162.78</c:v>
                </c:pt>
                <c:pt idx="531">
                  <c:v>163.02</c:v>
                </c:pt>
                <c:pt idx="532">
                  <c:v>163.25</c:v>
                </c:pt>
                <c:pt idx="533">
                  <c:v>163.53</c:v>
                </c:pt>
                <c:pt idx="534">
                  <c:v>163.77</c:v>
                </c:pt>
                <c:pt idx="535">
                  <c:v>164</c:v>
                </c:pt>
                <c:pt idx="536">
                  <c:v>164.28</c:v>
                </c:pt>
                <c:pt idx="537">
                  <c:v>164.52</c:v>
                </c:pt>
                <c:pt idx="538">
                  <c:v>164.75</c:v>
                </c:pt>
                <c:pt idx="539">
                  <c:v>165.03</c:v>
                </c:pt>
                <c:pt idx="540">
                  <c:v>165.27</c:v>
                </c:pt>
                <c:pt idx="541">
                  <c:v>165.54</c:v>
                </c:pt>
                <c:pt idx="542">
                  <c:v>165.78</c:v>
                </c:pt>
                <c:pt idx="543">
                  <c:v>166.01</c:v>
                </c:pt>
                <c:pt idx="544">
                  <c:v>166.29</c:v>
                </c:pt>
                <c:pt idx="545">
                  <c:v>166.53</c:v>
                </c:pt>
                <c:pt idx="546">
                  <c:v>166.76</c:v>
                </c:pt>
                <c:pt idx="547">
                  <c:v>167.04</c:v>
                </c:pt>
                <c:pt idx="548">
                  <c:v>167.28</c:v>
                </c:pt>
                <c:pt idx="549">
                  <c:v>167.51</c:v>
                </c:pt>
                <c:pt idx="550">
                  <c:v>167.79</c:v>
                </c:pt>
                <c:pt idx="551">
                  <c:v>168.04</c:v>
                </c:pt>
                <c:pt idx="552">
                  <c:v>168.28</c:v>
                </c:pt>
                <c:pt idx="553">
                  <c:v>168.51</c:v>
                </c:pt>
                <c:pt idx="554">
                  <c:v>168.79</c:v>
                </c:pt>
                <c:pt idx="555">
                  <c:v>169.03</c:v>
                </c:pt>
                <c:pt idx="556">
                  <c:v>169.26</c:v>
                </c:pt>
                <c:pt idx="557">
                  <c:v>169.54</c:v>
                </c:pt>
                <c:pt idx="558">
                  <c:v>169.8</c:v>
                </c:pt>
                <c:pt idx="559">
                  <c:v>170.04</c:v>
                </c:pt>
                <c:pt idx="560">
                  <c:v>170.27</c:v>
                </c:pt>
                <c:pt idx="561">
                  <c:v>170.51</c:v>
                </c:pt>
                <c:pt idx="562">
                  <c:v>170.8</c:v>
                </c:pt>
                <c:pt idx="563">
                  <c:v>171.03</c:v>
                </c:pt>
                <c:pt idx="564">
                  <c:v>171.26</c:v>
                </c:pt>
                <c:pt idx="565">
                  <c:v>171.5</c:v>
                </c:pt>
                <c:pt idx="566">
                  <c:v>171.78</c:v>
                </c:pt>
                <c:pt idx="567">
                  <c:v>172.02</c:v>
                </c:pt>
                <c:pt idx="568">
                  <c:v>172.25</c:v>
                </c:pt>
                <c:pt idx="569">
                  <c:v>172.53</c:v>
                </c:pt>
                <c:pt idx="570">
                  <c:v>172.77</c:v>
                </c:pt>
                <c:pt idx="571">
                  <c:v>173</c:v>
                </c:pt>
                <c:pt idx="572">
                  <c:v>173.29</c:v>
                </c:pt>
                <c:pt idx="573">
                  <c:v>173.52</c:v>
                </c:pt>
                <c:pt idx="574">
                  <c:v>173.76</c:v>
                </c:pt>
                <c:pt idx="575">
                  <c:v>174.04</c:v>
                </c:pt>
                <c:pt idx="576">
                  <c:v>174.27</c:v>
                </c:pt>
                <c:pt idx="577">
                  <c:v>174.51</c:v>
                </c:pt>
                <c:pt idx="578">
                  <c:v>174.79</c:v>
                </c:pt>
                <c:pt idx="579">
                  <c:v>175.02</c:v>
                </c:pt>
                <c:pt idx="580">
                  <c:v>175.26</c:v>
                </c:pt>
                <c:pt idx="581">
                  <c:v>175.53</c:v>
                </c:pt>
                <c:pt idx="582">
                  <c:v>175.77</c:v>
                </c:pt>
                <c:pt idx="583">
                  <c:v>176</c:v>
                </c:pt>
                <c:pt idx="584">
                  <c:v>176.28</c:v>
                </c:pt>
                <c:pt idx="585">
                  <c:v>176.52</c:v>
                </c:pt>
                <c:pt idx="586">
                  <c:v>176.75</c:v>
                </c:pt>
                <c:pt idx="587">
                  <c:v>177.03</c:v>
                </c:pt>
                <c:pt idx="588">
                  <c:v>177.27</c:v>
                </c:pt>
                <c:pt idx="589">
                  <c:v>177.5</c:v>
                </c:pt>
                <c:pt idx="590">
                  <c:v>177.78</c:v>
                </c:pt>
                <c:pt idx="591">
                  <c:v>178</c:v>
                </c:pt>
                <c:pt idx="592">
                  <c:v>178.28</c:v>
                </c:pt>
                <c:pt idx="593">
                  <c:v>178.52</c:v>
                </c:pt>
                <c:pt idx="594">
                  <c:v>178.75</c:v>
                </c:pt>
                <c:pt idx="595">
                  <c:v>179.03</c:v>
                </c:pt>
                <c:pt idx="596">
                  <c:v>179.27</c:v>
                </c:pt>
                <c:pt idx="597">
                  <c:v>179.5</c:v>
                </c:pt>
                <c:pt idx="598">
                  <c:v>179.78</c:v>
                </c:pt>
                <c:pt idx="599">
                  <c:v>180.02</c:v>
                </c:pt>
                <c:pt idx="600">
                  <c:v>180.25</c:v>
                </c:pt>
                <c:pt idx="601">
                  <c:v>180.54</c:v>
                </c:pt>
                <c:pt idx="602">
                  <c:v>180.78</c:v>
                </c:pt>
                <c:pt idx="603">
                  <c:v>181.01</c:v>
                </c:pt>
                <c:pt idx="604">
                  <c:v>181.29</c:v>
                </c:pt>
                <c:pt idx="605">
                  <c:v>181.53</c:v>
                </c:pt>
                <c:pt idx="606">
                  <c:v>181.76</c:v>
                </c:pt>
                <c:pt idx="607">
                  <c:v>182.04</c:v>
                </c:pt>
                <c:pt idx="608">
                  <c:v>182.28</c:v>
                </c:pt>
                <c:pt idx="609">
                  <c:v>182.51</c:v>
                </c:pt>
                <c:pt idx="610">
                  <c:v>182.79</c:v>
                </c:pt>
                <c:pt idx="611">
                  <c:v>183.03</c:v>
                </c:pt>
                <c:pt idx="612">
                  <c:v>183.26</c:v>
                </c:pt>
                <c:pt idx="613">
                  <c:v>183.54</c:v>
                </c:pt>
                <c:pt idx="614">
                  <c:v>183.78</c:v>
                </c:pt>
                <c:pt idx="615">
                  <c:v>184.01</c:v>
                </c:pt>
                <c:pt idx="616">
                  <c:v>184.29</c:v>
                </c:pt>
                <c:pt idx="617">
                  <c:v>184.53</c:v>
                </c:pt>
                <c:pt idx="618">
                  <c:v>184.76</c:v>
                </c:pt>
                <c:pt idx="619">
                  <c:v>185.04</c:v>
                </c:pt>
                <c:pt idx="620">
                  <c:v>185.28</c:v>
                </c:pt>
                <c:pt idx="621">
                  <c:v>185.5</c:v>
                </c:pt>
                <c:pt idx="622">
                  <c:v>185.78</c:v>
                </c:pt>
                <c:pt idx="623">
                  <c:v>186.02</c:v>
                </c:pt>
                <c:pt idx="624">
                  <c:v>186.25</c:v>
                </c:pt>
                <c:pt idx="625">
                  <c:v>186.53</c:v>
                </c:pt>
                <c:pt idx="626">
                  <c:v>186.77</c:v>
                </c:pt>
                <c:pt idx="627">
                  <c:v>187</c:v>
                </c:pt>
                <c:pt idx="628">
                  <c:v>187.28</c:v>
                </c:pt>
                <c:pt idx="629">
                  <c:v>187.52</c:v>
                </c:pt>
                <c:pt idx="630">
                  <c:v>187.75</c:v>
                </c:pt>
                <c:pt idx="631">
                  <c:v>188.02</c:v>
                </c:pt>
                <c:pt idx="632">
                  <c:v>188.26</c:v>
                </c:pt>
                <c:pt idx="633">
                  <c:v>188.54</c:v>
                </c:pt>
                <c:pt idx="634">
                  <c:v>188.77</c:v>
                </c:pt>
                <c:pt idx="635">
                  <c:v>189.01</c:v>
                </c:pt>
                <c:pt idx="636">
                  <c:v>189.29</c:v>
                </c:pt>
                <c:pt idx="637">
                  <c:v>189.53</c:v>
                </c:pt>
                <c:pt idx="638">
                  <c:v>189.76</c:v>
                </c:pt>
                <c:pt idx="639">
                  <c:v>190.05</c:v>
                </c:pt>
                <c:pt idx="640">
                  <c:v>190.28</c:v>
                </c:pt>
                <c:pt idx="641">
                  <c:v>190.51</c:v>
                </c:pt>
                <c:pt idx="642">
                  <c:v>190.8</c:v>
                </c:pt>
                <c:pt idx="643">
                  <c:v>191.04</c:v>
                </c:pt>
                <c:pt idx="644">
                  <c:v>191.27</c:v>
                </c:pt>
                <c:pt idx="645">
                  <c:v>191.51</c:v>
                </c:pt>
                <c:pt idx="646">
                  <c:v>191.79</c:v>
                </c:pt>
                <c:pt idx="647">
                  <c:v>192.02</c:v>
                </c:pt>
                <c:pt idx="648">
                  <c:v>192.26</c:v>
                </c:pt>
                <c:pt idx="649">
                  <c:v>192.54</c:v>
                </c:pt>
                <c:pt idx="650">
                  <c:v>192.77</c:v>
                </c:pt>
                <c:pt idx="651">
                  <c:v>193.01</c:v>
                </c:pt>
                <c:pt idx="652">
                  <c:v>193.29</c:v>
                </c:pt>
                <c:pt idx="653">
                  <c:v>193.52</c:v>
                </c:pt>
                <c:pt idx="654">
                  <c:v>193.76</c:v>
                </c:pt>
                <c:pt idx="655">
                  <c:v>194.03</c:v>
                </c:pt>
                <c:pt idx="656">
                  <c:v>194.29</c:v>
                </c:pt>
                <c:pt idx="657">
                  <c:v>194.52</c:v>
                </c:pt>
                <c:pt idx="658">
                  <c:v>194.76</c:v>
                </c:pt>
                <c:pt idx="659">
                  <c:v>195.04</c:v>
                </c:pt>
                <c:pt idx="660">
                  <c:v>195.27</c:v>
                </c:pt>
                <c:pt idx="661">
                  <c:v>195.51</c:v>
                </c:pt>
                <c:pt idx="662">
                  <c:v>195.75</c:v>
                </c:pt>
                <c:pt idx="663">
                  <c:v>196.03</c:v>
                </c:pt>
                <c:pt idx="664">
                  <c:v>196.27</c:v>
                </c:pt>
                <c:pt idx="665">
                  <c:v>196.55</c:v>
                </c:pt>
                <c:pt idx="666">
                  <c:v>196.78</c:v>
                </c:pt>
                <c:pt idx="667">
                  <c:v>197.02</c:v>
                </c:pt>
                <c:pt idx="668">
                  <c:v>197.25</c:v>
                </c:pt>
                <c:pt idx="669">
                  <c:v>197.53</c:v>
                </c:pt>
                <c:pt idx="670">
                  <c:v>197.77</c:v>
                </c:pt>
                <c:pt idx="671">
                  <c:v>198</c:v>
                </c:pt>
                <c:pt idx="672">
                  <c:v>198.28</c:v>
                </c:pt>
                <c:pt idx="673">
                  <c:v>198.52</c:v>
                </c:pt>
                <c:pt idx="674">
                  <c:v>198.75</c:v>
                </c:pt>
                <c:pt idx="675">
                  <c:v>199.03</c:v>
                </c:pt>
                <c:pt idx="676">
                  <c:v>199.27</c:v>
                </c:pt>
                <c:pt idx="677">
                  <c:v>199.51</c:v>
                </c:pt>
                <c:pt idx="678">
                  <c:v>199.79</c:v>
                </c:pt>
                <c:pt idx="679">
                  <c:v>200.03</c:v>
                </c:pt>
                <c:pt idx="680">
                  <c:v>200.26</c:v>
                </c:pt>
                <c:pt idx="681">
                  <c:v>200.55</c:v>
                </c:pt>
                <c:pt idx="682">
                  <c:v>200.79</c:v>
                </c:pt>
                <c:pt idx="683">
                  <c:v>201.02</c:v>
                </c:pt>
                <c:pt idx="684">
                  <c:v>201.26</c:v>
                </c:pt>
                <c:pt idx="685">
                  <c:v>201.54</c:v>
                </c:pt>
                <c:pt idx="686">
                  <c:v>201.77</c:v>
                </c:pt>
                <c:pt idx="687">
                  <c:v>202.01</c:v>
                </c:pt>
                <c:pt idx="688">
                  <c:v>202.29</c:v>
                </c:pt>
                <c:pt idx="689">
                  <c:v>202.52</c:v>
                </c:pt>
                <c:pt idx="690">
                  <c:v>202.76</c:v>
                </c:pt>
                <c:pt idx="691">
                  <c:v>203.05</c:v>
                </c:pt>
                <c:pt idx="692">
                  <c:v>203.28</c:v>
                </c:pt>
                <c:pt idx="693">
                  <c:v>203.51</c:v>
                </c:pt>
                <c:pt idx="694">
                  <c:v>203.8</c:v>
                </c:pt>
                <c:pt idx="695">
                  <c:v>204.02</c:v>
                </c:pt>
                <c:pt idx="696">
                  <c:v>204.26</c:v>
                </c:pt>
                <c:pt idx="697">
                  <c:v>204.53</c:v>
                </c:pt>
                <c:pt idx="698">
                  <c:v>204.76</c:v>
                </c:pt>
                <c:pt idx="699">
                  <c:v>205.05</c:v>
                </c:pt>
                <c:pt idx="700">
                  <c:v>205.28</c:v>
                </c:pt>
                <c:pt idx="701">
                  <c:v>205.51</c:v>
                </c:pt>
                <c:pt idx="702">
                  <c:v>205.8</c:v>
                </c:pt>
                <c:pt idx="703">
                  <c:v>206.03</c:v>
                </c:pt>
                <c:pt idx="704">
                  <c:v>206.26</c:v>
                </c:pt>
                <c:pt idx="705">
                  <c:v>206.55</c:v>
                </c:pt>
                <c:pt idx="706">
                  <c:v>206.78</c:v>
                </c:pt>
                <c:pt idx="707">
                  <c:v>207.01</c:v>
                </c:pt>
                <c:pt idx="708">
                  <c:v>207.3</c:v>
                </c:pt>
                <c:pt idx="709">
                  <c:v>207.53</c:v>
                </c:pt>
                <c:pt idx="710">
                  <c:v>207.76</c:v>
                </c:pt>
                <c:pt idx="711">
                  <c:v>208.01</c:v>
                </c:pt>
                <c:pt idx="712">
                  <c:v>208.29</c:v>
                </c:pt>
                <c:pt idx="713">
                  <c:v>208.52</c:v>
                </c:pt>
                <c:pt idx="714">
                  <c:v>208.76</c:v>
                </c:pt>
                <c:pt idx="715">
                  <c:v>209.04</c:v>
                </c:pt>
                <c:pt idx="716">
                  <c:v>209.27</c:v>
                </c:pt>
                <c:pt idx="717">
                  <c:v>209.51</c:v>
                </c:pt>
                <c:pt idx="718">
                  <c:v>209.78</c:v>
                </c:pt>
                <c:pt idx="719">
                  <c:v>210.01</c:v>
                </c:pt>
                <c:pt idx="720">
                  <c:v>210.29</c:v>
                </c:pt>
                <c:pt idx="721">
                  <c:v>210.53</c:v>
                </c:pt>
                <c:pt idx="722">
                  <c:v>210.76</c:v>
                </c:pt>
                <c:pt idx="723">
                  <c:v>211.04</c:v>
                </c:pt>
                <c:pt idx="724">
                  <c:v>211.28</c:v>
                </c:pt>
                <c:pt idx="725">
                  <c:v>211.51</c:v>
                </c:pt>
                <c:pt idx="726">
                  <c:v>211.79</c:v>
                </c:pt>
                <c:pt idx="727">
                  <c:v>212.02</c:v>
                </c:pt>
                <c:pt idx="728">
                  <c:v>212.26</c:v>
                </c:pt>
                <c:pt idx="729">
                  <c:v>212.54</c:v>
                </c:pt>
                <c:pt idx="730">
                  <c:v>212.77</c:v>
                </c:pt>
                <c:pt idx="731">
                  <c:v>213.01</c:v>
                </c:pt>
                <c:pt idx="732">
                  <c:v>213.29</c:v>
                </c:pt>
                <c:pt idx="733">
                  <c:v>213.52</c:v>
                </c:pt>
                <c:pt idx="734">
                  <c:v>213.76</c:v>
                </c:pt>
                <c:pt idx="735">
                  <c:v>214.04</c:v>
                </c:pt>
                <c:pt idx="736">
                  <c:v>214.29</c:v>
                </c:pt>
                <c:pt idx="737">
                  <c:v>214.52</c:v>
                </c:pt>
                <c:pt idx="738">
                  <c:v>214.79</c:v>
                </c:pt>
                <c:pt idx="739">
                  <c:v>215.04</c:v>
                </c:pt>
                <c:pt idx="740">
                  <c:v>215.27</c:v>
                </c:pt>
                <c:pt idx="741">
                  <c:v>215.51</c:v>
                </c:pt>
                <c:pt idx="742">
                  <c:v>215.79</c:v>
                </c:pt>
              </c:numCache>
            </c:numRef>
          </c:xVal>
          <c:yVal>
            <c:numRef>
              <c:f>Sheet1!$B$2:$B$744</c:f>
              <c:numCache>
                <c:formatCode>General</c:formatCode>
                <c:ptCount val="743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201</c:v>
                </c:pt>
                <c:pt idx="47">
                  <c:v>200</c:v>
                </c:pt>
                <c:pt idx="48">
                  <c:v>201</c:v>
                </c:pt>
                <c:pt idx="49">
                  <c:v>202</c:v>
                </c:pt>
                <c:pt idx="50">
                  <c:v>202</c:v>
                </c:pt>
                <c:pt idx="51">
                  <c:v>202</c:v>
                </c:pt>
                <c:pt idx="52">
                  <c:v>203</c:v>
                </c:pt>
                <c:pt idx="53">
                  <c:v>204</c:v>
                </c:pt>
                <c:pt idx="54">
                  <c:v>205</c:v>
                </c:pt>
                <c:pt idx="55">
                  <c:v>207</c:v>
                </c:pt>
                <c:pt idx="56">
                  <c:v>207</c:v>
                </c:pt>
                <c:pt idx="57">
                  <c:v>209</c:v>
                </c:pt>
                <c:pt idx="58">
                  <c:v>209</c:v>
                </c:pt>
                <c:pt idx="59">
                  <c:v>209</c:v>
                </c:pt>
                <c:pt idx="60">
                  <c:v>211</c:v>
                </c:pt>
                <c:pt idx="61">
                  <c:v>212</c:v>
                </c:pt>
                <c:pt idx="62">
                  <c:v>213</c:v>
                </c:pt>
                <c:pt idx="63">
                  <c:v>214</c:v>
                </c:pt>
                <c:pt idx="64">
                  <c:v>215</c:v>
                </c:pt>
                <c:pt idx="65">
                  <c:v>215</c:v>
                </c:pt>
                <c:pt idx="66">
                  <c:v>216</c:v>
                </c:pt>
                <c:pt idx="67">
                  <c:v>217</c:v>
                </c:pt>
                <c:pt idx="68">
                  <c:v>217</c:v>
                </c:pt>
                <c:pt idx="69">
                  <c:v>218</c:v>
                </c:pt>
                <c:pt idx="70">
                  <c:v>219</c:v>
                </c:pt>
                <c:pt idx="71">
                  <c:v>219</c:v>
                </c:pt>
                <c:pt idx="72">
                  <c:v>220</c:v>
                </c:pt>
                <c:pt idx="73">
                  <c:v>220</c:v>
                </c:pt>
                <c:pt idx="74">
                  <c:v>221</c:v>
                </c:pt>
                <c:pt idx="75">
                  <c:v>222</c:v>
                </c:pt>
                <c:pt idx="76">
                  <c:v>222</c:v>
                </c:pt>
                <c:pt idx="77">
                  <c:v>222</c:v>
                </c:pt>
                <c:pt idx="78">
                  <c:v>224</c:v>
                </c:pt>
                <c:pt idx="79">
                  <c:v>225</c:v>
                </c:pt>
                <c:pt idx="80">
                  <c:v>226</c:v>
                </c:pt>
                <c:pt idx="81">
                  <c:v>227</c:v>
                </c:pt>
                <c:pt idx="82">
                  <c:v>228</c:v>
                </c:pt>
                <c:pt idx="83">
                  <c:v>228</c:v>
                </c:pt>
                <c:pt idx="84">
                  <c:v>229</c:v>
                </c:pt>
                <c:pt idx="85">
                  <c:v>229</c:v>
                </c:pt>
                <c:pt idx="86">
                  <c:v>229</c:v>
                </c:pt>
                <c:pt idx="87">
                  <c:v>230</c:v>
                </c:pt>
                <c:pt idx="88">
                  <c:v>231</c:v>
                </c:pt>
                <c:pt idx="89">
                  <c:v>232</c:v>
                </c:pt>
                <c:pt idx="90">
                  <c:v>233</c:v>
                </c:pt>
                <c:pt idx="91">
                  <c:v>233</c:v>
                </c:pt>
                <c:pt idx="92">
                  <c:v>234</c:v>
                </c:pt>
                <c:pt idx="93">
                  <c:v>235</c:v>
                </c:pt>
                <c:pt idx="94">
                  <c:v>235</c:v>
                </c:pt>
                <c:pt idx="95">
                  <c:v>235</c:v>
                </c:pt>
                <c:pt idx="96">
                  <c:v>236</c:v>
                </c:pt>
                <c:pt idx="97">
                  <c:v>238</c:v>
                </c:pt>
                <c:pt idx="98">
                  <c:v>238</c:v>
                </c:pt>
                <c:pt idx="99">
                  <c:v>238</c:v>
                </c:pt>
                <c:pt idx="100">
                  <c:v>239</c:v>
                </c:pt>
                <c:pt idx="101">
                  <c:v>240</c:v>
                </c:pt>
                <c:pt idx="102">
                  <c:v>241</c:v>
                </c:pt>
                <c:pt idx="103">
                  <c:v>241</c:v>
                </c:pt>
                <c:pt idx="104">
                  <c:v>242</c:v>
                </c:pt>
                <c:pt idx="105">
                  <c:v>243</c:v>
                </c:pt>
                <c:pt idx="106">
                  <c:v>243</c:v>
                </c:pt>
                <c:pt idx="107">
                  <c:v>244</c:v>
                </c:pt>
                <c:pt idx="108">
                  <c:v>244</c:v>
                </c:pt>
                <c:pt idx="109">
                  <c:v>245</c:v>
                </c:pt>
                <c:pt idx="110">
                  <c:v>245</c:v>
                </c:pt>
                <c:pt idx="111">
                  <c:v>246</c:v>
                </c:pt>
                <c:pt idx="112">
                  <c:v>246</c:v>
                </c:pt>
                <c:pt idx="113">
                  <c:v>246</c:v>
                </c:pt>
                <c:pt idx="114">
                  <c:v>247</c:v>
                </c:pt>
                <c:pt idx="115">
                  <c:v>247</c:v>
                </c:pt>
                <c:pt idx="116">
                  <c:v>248</c:v>
                </c:pt>
                <c:pt idx="117">
                  <c:v>249</c:v>
                </c:pt>
                <c:pt idx="118">
                  <c:v>249</c:v>
                </c:pt>
                <c:pt idx="119">
                  <c:v>249</c:v>
                </c:pt>
                <c:pt idx="120">
                  <c:v>251</c:v>
                </c:pt>
                <c:pt idx="121">
                  <c:v>251</c:v>
                </c:pt>
                <c:pt idx="122">
                  <c:v>251</c:v>
                </c:pt>
                <c:pt idx="123">
                  <c:v>252</c:v>
                </c:pt>
                <c:pt idx="124">
                  <c:v>253</c:v>
                </c:pt>
                <c:pt idx="125">
                  <c:v>253</c:v>
                </c:pt>
                <c:pt idx="126">
                  <c:v>253</c:v>
                </c:pt>
                <c:pt idx="127">
                  <c:v>253</c:v>
                </c:pt>
                <c:pt idx="128">
                  <c:v>255</c:v>
                </c:pt>
                <c:pt idx="129">
                  <c:v>256</c:v>
                </c:pt>
                <c:pt idx="130">
                  <c:v>256</c:v>
                </c:pt>
                <c:pt idx="131">
                  <c:v>256</c:v>
                </c:pt>
                <c:pt idx="132">
                  <c:v>256</c:v>
                </c:pt>
                <c:pt idx="133">
                  <c:v>257</c:v>
                </c:pt>
                <c:pt idx="134">
                  <c:v>258</c:v>
                </c:pt>
                <c:pt idx="135">
                  <c:v>258</c:v>
                </c:pt>
                <c:pt idx="136">
                  <c:v>259</c:v>
                </c:pt>
                <c:pt idx="137">
                  <c:v>259</c:v>
                </c:pt>
                <c:pt idx="138">
                  <c:v>259</c:v>
                </c:pt>
                <c:pt idx="139">
                  <c:v>260</c:v>
                </c:pt>
                <c:pt idx="140">
                  <c:v>260</c:v>
                </c:pt>
                <c:pt idx="141">
                  <c:v>261</c:v>
                </c:pt>
                <c:pt idx="142">
                  <c:v>261</c:v>
                </c:pt>
                <c:pt idx="143">
                  <c:v>261</c:v>
                </c:pt>
                <c:pt idx="144">
                  <c:v>262</c:v>
                </c:pt>
                <c:pt idx="145">
                  <c:v>262</c:v>
                </c:pt>
                <c:pt idx="146">
                  <c:v>263</c:v>
                </c:pt>
                <c:pt idx="147">
                  <c:v>263</c:v>
                </c:pt>
                <c:pt idx="148">
                  <c:v>263</c:v>
                </c:pt>
                <c:pt idx="149">
                  <c:v>263</c:v>
                </c:pt>
                <c:pt idx="150">
                  <c:v>264</c:v>
                </c:pt>
                <c:pt idx="151">
                  <c:v>264</c:v>
                </c:pt>
                <c:pt idx="152">
                  <c:v>264</c:v>
                </c:pt>
                <c:pt idx="153">
                  <c:v>265</c:v>
                </c:pt>
                <c:pt idx="154">
                  <c:v>265</c:v>
                </c:pt>
                <c:pt idx="155">
                  <c:v>266</c:v>
                </c:pt>
                <c:pt idx="156">
                  <c:v>266</c:v>
                </c:pt>
                <c:pt idx="157">
                  <c:v>266</c:v>
                </c:pt>
                <c:pt idx="158">
                  <c:v>266</c:v>
                </c:pt>
                <c:pt idx="159">
                  <c:v>267</c:v>
                </c:pt>
                <c:pt idx="160">
                  <c:v>267</c:v>
                </c:pt>
                <c:pt idx="161">
                  <c:v>267</c:v>
                </c:pt>
                <c:pt idx="162">
                  <c:v>267</c:v>
                </c:pt>
                <c:pt idx="163">
                  <c:v>268</c:v>
                </c:pt>
                <c:pt idx="164">
                  <c:v>268</c:v>
                </c:pt>
                <c:pt idx="165">
                  <c:v>268</c:v>
                </c:pt>
                <c:pt idx="166">
                  <c:v>269</c:v>
                </c:pt>
                <c:pt idx="167">
                  <c:v>270</c:v>
                </c:pt>
                <c:pt idx="168">
                  <c:v>270</c:v>
                </c:pt>
                <c:pt idx="169">
                  <c:v>270</c:v>
                </c:pt>
                <c:pt idx="170">
                  <c:v>271</c:v>
                </c:pt>
                <c:pt idx="171">
                  <c:v>271</c:v>
                </c:pt>
                <c:pt idx="172">
                  <c:v>272</c:v>
                </c:pt>
                <c:pt idx="173">
                  <c:v>272</c:v>
                </c:pt>
                <c:pt idx="174">
                  <c:v>272</c:v>
                </c:pt>
                <c:pt idx="175">
                  <c:v>272</c:v>
                </c:pt>
                <c:pt idx="176">
                  <c:v>273</c:v>
                </c:pt>
                <c:pt idx="177">
                  <c:v>272</c:v>
                </c:pt>
                <c:pt idx="178">
                  <c:v>273</c:v>
                </c:pt>
                <c:pt idx="179">
                  <c:v>273</c:v>
                </c:pt>
                <c:pt idx="180">
                  <c:v>274</c:v>
                </c:pt>
                <c:pt idx="181">
                  <c:v>274</c:v>
                </c:pt>
                <c:pt idx="182">
                  <c:v>275</c:v>
                </c:pt>
                <c:pt idx="183">
                  <c:v>275</c:v>
                </c:pt>
                <c:pt idx="184">
                  <c:v>275</c:v>
                </c:pt>
                <c:pt idx="185">
                  <c:v>275</c:v>
                </c:pt>
                <c:pt idx="186">
                  <c:v>276</c:v>
                </c:pt>
                <c:pt idx="187">
                  <c:v>276</c:v>
                </c:pt>
                <c:pt idx="188">
                  <c:v>277</c:v>
                </c:pt>
                <c:pt idx="189">
                  <c:v>277</c:v>
                </c:pt>
                <c:pt idx="190">
                  <c:v>277</c:v>
                </c:pt>
                <c:pt idx="191">
                  <c:v>277</c:v>
                </c:pt>
                <c:pt idx="192">
                  <c:v>278</c:v>
                </c:pt>
                <c:pt idx="193">
                  <c:v>278</c:v>
                </c:pt>
                <c:pt idx="194">
                  <c:v>278</c:v>
                </c:pt>
                <c:pt idx="195">
                  <c:v>279</c:v>
                </c:pt>
                <c:pt idx="196">
                  <c:v>279</c:v>
                </c:pt>
                <c:pt idx="197">
                  <c:v>280</c:v>
                </c:pt>
                <c:pt idx="198">
                  <c:v>280</c:v>
                </c:pt>
                <c:pt idx="199">
                  <c:v>280</c:v>
                </c:pt>
                <c:pt idx="200">
                  <c:v>280</c:v>
                </c:pt>
                <c:pt idx="201">
                  <c:v>280</c:v>
                </c:pt>
                <c:pt idx="202">
                  <c:v>281</c:v>
                </c:pt>
                <c:pt idx="203">
                  <c:v>281</c:v>
                </c:pt>
                <c:pt idx="204">
                  <c:v>281</c:v>
                </c:pt>
                <c:pt idx="205">
                  <c:v>282</c:v>
                </c:pt>
                <c:pt idx="206">
                  <c:v>282</c:v>
                </c:pt>
                <c:pt idx="207">
                  <c:v>282</c:v>
                </c:pt>
                <c:pt idx="208">
                  <c:v>282</c:v>
                </c:pt>
                <c:pt idx="209">
                  <c:v>284</c:v>
                </c:pt>
                <c:pt idx="210">
                  <c:v>283</c:v>
                </c:pt>
                <c:pt idx="211">
                  <c:v>283</c:v>
                </c:pt>
                <c:pt idx="212">
                  <c:v>284</c:v>
                </c:pt>
                <c:pt idx="213">
                  <c:v>285</c:v>
                </c:pt>
                <c:pt idx="214">
                  <c:v>285</c:v>
                </c:pt>
                <c:pt idx="215">
                  <c:v>285</c:v>
                </c:pt>
                <c:pt idx="216">
                  <c:v>285</c:v>
                </c:pt>
                <c:pt idx="217">
                  <c:v>285</c:v>
                </c:pt>
                <c:pt idx="218">
                  <c:v>286</c:v>
                </c:pt>
                <c:pt idx="219">
                  <c:v>285</c:v>
                </c:pt>
                <c:pt idx="220">
                  <c:v>286</c:v>
                </c:pt>
                <c:pt idx="221">
                  <c:v>286</c:v>
                </c:pt>
                <c:pt idx="222">
                  <c:v>286</c:v>
                </c:pt>
                <c:pt idx="223">
                  <c:v>287</c:v>
                </c:pt>
                <c:pt idx="224">
                  <c:v>287</c:v>
                </c:pt>
                <c:pt idx="225">
                  <c:v>287</c:v>
                </c:pt>
                <c:pt idx="226">
                  <c:v>287</c:v>
                </c:pt>
                <c:pt idx="227">
                  <c:v>287</c:v>
                </c:pt>
                <c:pt idx="228">
                  <c:v>288</c:v>
                </c:pt>
                <c:pt idx="229">
                  <c:v>288</c:v>
                </c:pt>
                <c:pt idx="230">
                  <c:v>289</c:v>
                </c:pt>
                <c:pt idx="231">
                  <c:v>289</c:v>
                </c:pt>
                <c:pt idx="232">
                  <c:v>289</c:v>
                </c:pt>
                <c:pt idx="233">
                  <c:v>289</c:v>
                </c:pt>
                <c:pt idx="234">
                  <c:v>289</c:v>
                </c:pt>
                <c:pt idx="235">
                  <c:v>290</c:v>
                </c:pt>
                <c:pt idx="236">
                  <c:v>290</c:v>
                </c:pt>
                <c:pt idx="237">
                  <c:v>291</c:v>
                </c:pt>
                <c:pt idx="238">
                  <c:v>291</c:v>
                </c:pt>
                <c:pt idx="239">
                  <c:v>291</c:v>
                </c:pt>
                <c:pt idx="240">
                  <c:v>292</c:v>
                </c:pt>
                <c:pt idx="241">
                  <c:v>292</c:v>
                </c:pt>
                <c:pt idx="242">
                  <c:v>292</c:v>
                </c:pt>
                <c:pt idx="243">
                  <c:v>292</c:v>
                </c:pt>
                <c:pt idx="244">
                  <c:v>293</c:v>
                </c:pt>
                <c:pt idx="245">
                  <c:v>293</c:v>
                </c:pt>
                <c:pt idx="246">
                  <c:v>293</c:v>
                </c:pt>
                <c:pt idx="247">
                  <c:v>294</c:v>
                </c:pt>
                <c:pt idx="248">
                  <c:v>294</c:v>
                </c:pt>
                <c:pt idx="249">
                  <c:v>294</c:v>
                </c:pt>
                <c:pt idx="250">
                  <c:v>294</c:v>
                </c:pt>
                <c:pt idx="251">
                  <c:v>295</c:v>
                </c:pt>
                <c:pt idx="252">
                  <c:v>295</c:v>
                </c:pt>
                <c:pt idx="253">
                  <c:v>295</c:v>
                </c:pt>
                <c:pt idx="254">
                  <c:v>295</c:v>
                </c:pt>
                <c:pt idx="255">
                  <c:v>296</c:v>
                </c:pt>
                <c:pt idx="256">
                  <c:v>295</c:v>
                </c:pt>
                <c:pt idx="257">
                  <c:v>296</c:v>
                </c:pt>
                <c:pt idx="258">
                  <c:v>296</c:v>
                </c:pt>
                <c:pt idx="259">
                  <c:v>296</c:v>
                </c:pt>
                <c:pt idx="260">
                  <c:v>296</c:v>
                </c:pt>
                <c:pt idx="261">
                  <c:v>296</c:v>
                </c:pt>
                <c:pt idx="262">
                  <c:v>296</c:v>
                </c:pt>
                <c:pt idx="263">
                  <c:v>296</c:v>
                </c:pt>
                <c:pt idx="264">
                  <c:v>297</c:v>
                </c:pt>
                <c:pt idx="265">
                  <c:v>298</c:v>
                </c:pt>
                <c:pt idx="266">
                  <c:v>298</c:v>
                </c:pt>
                <c:pt idx="267">
                  <c:v>298</c:v>
                </c:pt>
                <c:pt idx="268">
                  <c:v>298</c:v>
                </c:pt>
                <c:pt idx="269">
                  <c:v>298</c:v>
                </c:pt>
                <c:pt idx="270">
                  <c:v>298</c:v>
                </c:pt>
                <c:pt idx="271">
                  <c:v>298</c:v>
                </c:pt>
                <c:pt idx="272">
                  <c:v>299</c:v>
                </c:pt>
                <c:pt idx="273">
                  <c:v>299</c:v>
                </c:pt>
                <c:pt idx="274">
                  <c:v>300</c:v>
                </c:pt>
                <c:pt idx="275">
                  <c:v>300</c:v>
                </c:pt>
                <c:pt idx="276">
                  <c:v>300</c:v>
                </c:pt>
                <c:pt idx="277">
                  <c:v>300</c:v>
                </c:pt>
                <c:pt idx="278">
                  <c:v>301</c:v>
                </c:pt>
                <c:pt idx="279">
                  <c:v>301</c:v>
                </c:pt>
                <c:pt idx="280">
                  <c:v>301</c:v>
                </c:pt>
                <c:pt idx="281">
                  <c:v>301</c:v>
                </c:pt>
                <c:pt idx="282">
                  <c:v>301</c:v>
                </c:pt>
                <c:pt idx="283">
                  <c:v>301</c:v>
                </c:pt>
                <c:pt idx="284">
                  <c:v>302</c:v>
                </c:pt>
                <c:pt idx="285">
                  <c:v>302</c:v>
                </c:pt>
                <c:pt idx="286">
                  <c:v>302</c:v>
                </c:pt>
                <c:pt idx="287">
                  <c:v>302</c:v>
                </c:pt>
                <c:pt idx="288">
                  <c:v>302</c:v>
                </c:pt>
                <c:pt idx="289">
                  <c:v>303</c:v>
                </c:pt>
                <c:pt idx="290">
                  <c:v>303</c:v>
                </c:pt>
                <c:pt idx="291">
                  <c:v>303</c:v>
                </c:pt>
                <c:pt idx="292">
                  <c:v>304</c:v>
                </c:pt>
                <c:pt idx="293">
                  <c:v>304</c:v>
                </c:pt>
                <c:pt idx="294">
                  <c:v>304</c:v>
                </c:pt>
                <c:pt idx="295">
                  <c:v>304</c:v>
                </c:pt>
                <c:pt idx="296">
                  <c:v>305</c:v>
                </c:pt>
                <c:pt idx="297">
                  <c:v>305</c:v>
                </c:pt>
                <c:pt idx="298">
                  <c:v>305</c:v>
                </c:pt>
                <c:pt idx="299">
                  <c:v>305</c:v>
                </c:pt>
                <c:pt idx="300">
                  <c:v>305</c:v>
                </c:pt>
                <c:pt idx="301">
                  <c:v>306</c:v>
                </c:pt>
                <c:pt idx="302">
                  <c:v>305</c:v>
                </c:pt>
                <c:pt idx="303">
                  <c:v>306</c:v>
                </c:pt>
                <c:pt idx="304">
                  <c:v>306</c:v>
                </c:pt>
                <c:pt idx="305">
                  <c:v>306</c:v>
                </c:pt>
                <c:pt idx="306">
                  <c:v>306</c:v>
                </c:pt>
                <c:pt idx="307">
                  <c:v>307</c:v>
                </c:pt>
                <c:pt idx="308">
                  <c:v>307</c:v>
                </c:pt>
                <c:pt idx="309">
                  <c:v>307</c:v>
                </c:pt>
                <c:pt idx="310">
                  <c:v>308</c:v>
                </c:pt>
                <c:pt idx="311">
                  <c:v>308</c:v>
                </c:pt>
                <c:pt idx="312">
                  <c:v>308</c:v>
                </c:pt>
                <c:pt idx="313">
                  <c:v>308</c:v>
                </c:pt>
                <c:pt idx="314">
                  <c:v>308</c:v>
                </c:pt>
                <c:pt idx="315">
                  <c:v>309</c:v>
                </c:pt>
                <c:pt idx="316">
                  <c:v>309</c:v>
                </c:pt>
                <c:pt idx="317">
                  <c:v>309</c:v>
                </c:pt>
                <c:pt idx="318">
                  <c:v>309</c:v>
                </c:pt>
                <c:pt idx="319">
                  <c:v>310</c:v>
                </c:pt>
                <c:pt idx="320">
                  <c:v>309</c:v>
                </c:pt>
                <c:pt idx="321">
                  <c:v>310</c:v>
                </c:pt>
                <c:pt idx="322">
                  <c:v>310</c:v>
                </c:pt>
                <c:pt idx="323">
                  <c:v>310</c:v>
                </c:pt>
                <c:pt idx="324">
                  <c:v>310</c:v>
                </c:pt>
                <c:pt idx="325">
                  <c:v>311</c:v>
                </c:pt>
                <c:pt idx="326">
                  <c:v>311</c:v>
                </c:pt>
                <c:pt idx="327">
                  <c:v>311</c:v>
                </c:pt>
                <c:pt idx="328">
                  <c:v>311</c:v>
                </c:pt>
                <c:pt idx="329">
                  <c:v>311</c:v>
                </c:pt>
                <c:pt idx="330">
                  <c:v>311</c:v>
                </c:pt>
                <c:pt idx="331">
                  <c:v>311</c:v>
                </c:pt>
                <c:pt idx="332">
                  <c:v>311</c:v>
                </c:pt>
                <c:pt idx="333">
                  <c:v>311</c:v>
                </c:pt>
                <c:pt idx="334">
                  <c:v>312</c:v>
                </c:pt>
                <c:pt idx="335">
                  <c:v>312</c:v>
                </c:pt>
                <c:pt idx="336">
                  <c:v>312</c:v>
                </c:pt>
                <c:pt idx="337">
                  <c:v>313</c:v>
                </c:pt>
                <c:pt idx="338">
                  <c:v>313</c:v>
                </c:pt>
                <c:pt idx="339">
                  <c:v>313</c:v>
                </c:pt>
                <c:pt idx="340">
                  <c:v>313</c:v>
                </c:pt>
                <c:pt idx="341">
                  <c:v>313</c:v>
                </c:pt>
                <c:pt idx="342">
                  <c:v>313</c:v>
                </c:pt>
                <c:pt idx="343">
                  <c:v>313</c:v>
                </c:pt>
                <c:pt idx="344">
                  <c:v>314</c:v>
                </c:pt>
                <c:pt idx="345">
                  <c:v>314</c:v>
                </c:pt>
                <c:pt idx="346">
                  <c:v>314</c:v>
                </c:pt>
                <c:pt idx="347">
                  <c:v>314</c:v>
                </c:pt>
                <c:pt idx="348">
                  <c:v>314</c:v>
                </c:pt>
                <c:pt idx="349">
                  <c:v>315</c:v>
                </c:pt>
                <c:pt idx="350">
                  <c:v>315</c:v>
                </c:pt>
                <c:pt idx="351">
                  <c:v>315</c:v>
                </c:pt>
                <c:pt idx="352">
                  <c:v>315</c:v>
                </c:pt>
                <c:pt idx="353">
                  <c:v>315</c:v>
                </c:pt>
                <c:pt idx="354">
                  <c:v>315</c:v>
                </c:pt>
                <c:pt idx="355">
                  <c:v>315</c:v>
                </c:pt>
                <c:pt idx="356">
                  <c:v>316</c:v>
                </c:pt>
                <c:pt idx="357">
                  <c:v>316</c:v>
                </c:pt>
                <c:pt idx="358">
                  <c:v>316</c:v>
                </c:pt>
                <c:pt idx="359">
                  <c:v>316</c:v>
                </c:pt>
                <c:pt idx="360">
                  <c:v>316</c:v>
                </c:pt>
                <c:pt idx="361">
                  <c:v>316</c:v>
                </c:pt>
                <c:pt idx="362">
                  <c:v>317</c:v>
                </c:pt>
                <c:pt idx="363">
                  <c:v>317</c:v>
                </c:pt>
                <c:pt idx="364">
                  <c:v>317</c:v>
                </c:pt>
                <c:pt idx="365">
                  <c:v>318</c:v>
                </c:pt>
                <c:pt idx="366">
                  <c:v>318</c:v>
                </c:pt>
                <c:pt idx="367">
                  <c:v>318</c:v>
                </c:pt>
                <c:pt idx="368">
                  <c:v>318</c:v>
                </c:pt>
                <c:pt idx="369">
                  <c:v>318</c:v>
                </c:pt>
                <c:pt idx="370">
                  <c:v>319</c:v>
                </c:pt>
                <c:pt idx="371">
                  <c:v>319</c:v>
                </c:pt>
                <c:pt idx="372">
                  <c:v>318</c:v>
                </c:pt>
                <c:pt idx="373">
                  <c:v>318</c:v>
                </c:pt>
                <c:pt idx="374">
                  <c:v>319</c:v>
                </c:pt>
                <c:pt idx="375">
                  <c:v>319</c:v>
                </c:pt>
                <c:pt idx="376">
                  <c:v>319</c:v>
                </c:pt>
                <c:pt idx="377">
                  <c:v>320</c:v>
                </c:pt>
                <c:pt idx="378">
                  <c:v>320</c:v>
                </c:pt>
                <c:pt idx="379">
                  <c:v>320</c:v>
                </c:pt>
                <c:pt idx="380">
                  <c:v>320</c:v>
                </c:pt>
                <c:pt idx="381">
                  <c:v>320</c:v>
                </c:pt>
                <c:pt idx="382">
                  <c:v>320</c:v>
                </c:pt>
                <c:pt idx="383">
                  <c:v>321</c:v>
                </c:pt>
                <c:pt idx="384">
                  <c:v>321</c:v>
                </c:pt>
                <c:pt idx="385">
                  <c:v>321</c:v>
                </c:pt>
                <c:pt idx="386">
                  <c:v>321</c:v>
                </c:pt>
                <c:pt idx="387">
                  <c:v>321</c:v>
                </c:pt>
                <c:pt idx="388">
                  <c:v>322</c:v>
                </c:pt>
                <c:pt idx="389">
                  <c:v>322</c:v>
                </c:pt>
                <c:pt idx="390">
                  <c:v>322</c:v>
                </c:pt>
                <c:pt idx="391">
                  <c:v>322</c:v>
                </c:pt>
                <c:pt idx="392">
                  <c:v>322</c:v>
                </c:pt>
                <c:pt idx="393">
                  <c:v>322</c:v>
                </c:pt>
                <c:pt idx="394">
                  <c:v>323</c:v>
                </c:pt>
                <c:pt idx="395">
                  <c:v>323</c:v>
                </c:pt>
                <c:pt idx="396">
                  <c:v>323</c:v>
                </c:pt>
                <c:pt idx="397">
                  <c:v>323</c:v>
                </c:pt>
                <c:pt idx="398">
                  <c:v>323</c:v>
                </c:pt>
                <c:pt idx="399">
                  <c:v>323</c:v>
                </c:pt>
                <c:pt idx="400">
                  <c:v>323</c:v>
                </c:pt>
                <c:pt idx="401">
                  <c:v>324</c:v>
                </c:pt>
                <c:pt idx="402">
                  <c:v>324</c:v>
                </c:pt>
                <c:pt idx="403">
                  <c:v>324</c:v>
                </c:pt>
                <c:pt idx="404">
                  <c:v>324</c:v>
                </c:pt>
                <c:pt idx="405">
                  <c:v>324</c:v>
                </c:pt>
                <c:pt idx="406">
                  <c:v>324</c:v>
                </c:pt>
                <c:pt idx="407">
                  <c:v>324</c:v>
                </c:pt>
                <c:pt idx="408">
                  <c:v>324</c:v>
                </c:pt>
                <c:pt idx="409">
                  <c:v>325</c:v>
                </c:pt>
                <c:pt idx="410">
                  <c:v>325</c:v>
                </c:pt>
                <c:pt idx="411">
                  <c:v>325</c:v>
                </c:pt>
                <c:pt idx="412">
                  <c:v>325</c:v>
                </c:pt>
                <c:pt idx="413">
                  <c:v>325</c:v>
                </c:pt>
                <c:pt idx="414">
                  <c:v>325</c:v>
                </c:pt>
                <c:pt idx="415">
                  <c:v>326</c:v>
                </c:pt>
                <c:pt idx="416">
                  <c:v>326</c:v>
                </c:pt>
                <c:pt idx="417">
                  <c:v>326</c:v>
                </c:pt>
                <c:pt idx="418">
                  <c:v>326</c:v>
                </c:pt>
                <c:pt idx="419">
                  <c:v>326</c:v>
                </c:pt>
                <c:pt idx="420">
                  <c:v>326</c:v>
                </c:pt>
                <c:pt idx="421">
                  <c:v>326</c:v>
                </c:pt>
                <c:pt idx="422">
                  <c:v>327</c:v>
                </c:pt>
                <c:pt idx="423">
                  <c:v>327</c:v>
                </c:pt>
                <c:pt idx="424">
                  <c:v>327</c:v>
                </c:pt>
                <c:pt idx="425">
                  <c:v>327</c:v>
                </c:pt>
                <c:pt idx="426">
                  <c:v>327</c:v>
                </c:pt>
                <c:pt idx="427">
                  <c:v>328</c:v>
                </c:pt>
                <c:pt idx="428">
                  <c:v>328</c:v>
                </c:pt>
                <c:pt idx="429">
                  <c:v>328</c:v>
                </c:pt>
                <c:pt idx="430">
                  <c:v>329</c:v>
                </c:pt>
                <c:pt idx="431">
                  <c:v>329</c:v>
                </c:pt>
                <c:pt idx="432">
                  <c:v>329</c:v>
                </c:pt>
                <c:pt idx="433">
                  <c:v>329</c:v>
                </c:pt>
                <c:pt idx="434">
                  <c:v>329</c:v>
                </c:pt>
                <c:pt idx="435">
                  <c:v>329</c:v>
                </c:pt>
                <c:pt idx="436">
                  <c:v>329</c:v>
                </c:pt>
                <c:pt idx="437">
                  <c:v>329</c:v>
                </c:pt>
                <c:pt idx="438">
                  <c:v>329</c:v>
                </c:pt>
                <c:pt idx="439">
                  <c:v>330</c:v>
                </c:pt>
                <c:pt idx="440">
                  <c:v>330</c:v>
                </c:pt>
                <c:pt idx="441">
                  <c:v>330</c:v>
                </c:pt>
                <c:pt idx="442">
                  <c:v>330</c:v>
                </c:pt>
                <c:pt idx="443">
                  <c:v>330</c:v>
                </c:pt>
                <c:pt idx="444">
                  <c:v>330</c:v>
                </c:pt>
                <c:pt idx="445">
                  <c:v>331</c:v>
                </c:pt>
                <c:pt idx="446">
                  <c:v>330</c:v>
                </c:pt>
                <c:pt idx="447">
                  <c:v>331</c:v>
                </c:pt>
                <c:pt idx="448">
                  <c:v>331</c:v>
                </c:pt>
                <c:pt idx="449">
                  <c:v>332</c:v>
                </c:pt>
                <c:pt idx="450">
                  <c:v>331</c:v>
                </c:pt>
                <c:pt idx="451">
                  <c:v>331</c:v>
                </c:pt>
                <c:pt idx="452">
                  <c:v>331</c:v>
                </c:pt>
                <c:pt idx="453">
                  <c:v>332</c:v>
                </c:pt>
                <c:pt idx="454">
                  <c:v>332</c:v>
                </c:pt>
                <c:pt idx="455">
                  <c:v>332</c:v>
                </c:pt>
                <c:pt idx="456">
                  <c:v>332</c:v>
                </c:pt>
                <c:pt idx="457">
                  <c:v>332</c:v>
                </c:pt>
                <c:pt idx="458">
                  <c:v>333</c:v>
                </c:pt>
                <c:pt idx="459">
                  <c:v>333</c:v>
                </c:pt>
                <c:pt idx="460">
                  <c:v>333</c:v>
                </c:pt>
                <c:pt idx="461">
                  <c:v>333</c:v>
                </c:pt>
                <c:pt idx="462">
                  <c:v>333</c:v>
                </c:pt>
                <c:pt idx="463">
                  <c:v>333</c:v>
                </c:pt>
                <c:pt idx="464">
                  <c:v>334</c:v>
                </c:pt>
                <c:pt idx="465">
                  <c:v>333</c:v>
                </c:pt>
                <c:pt idx="466">
                  <c:v>334</c:v>
                </c:pt>
                <c:pt idx="467">
                  <c:v>334</c:v>
                </c:pt>
                <c:pt idx="468">
                  <c:v>334</c:v>
                </c:pt>
                <c:pt idx="469">
                  <c:v>334</c:v>
                </c:pt>
                <c:pt idx="470">
                  <c:v>334</c:v>
                </c:pt>
                <c:pt idx="471">
                  <c:v>334</c:v>
                </c:pt>
                <c:pt idx="472">
                  <c:v>334</c:v>
                </c:pt>
                <c:pt idx="473">
                  <c:v>335</c:v>
                </c:pt>
                <c:pt idx="474">
                  <c:v>335</c:v>
                </c:pt>
                <c:pt idx="475">
                  <c:v>335</c:v>
                </c:pt>
                <c:pt idx="476">
                  <c:v>335</c:v>
                </c:pt>
                <c:pt idx="477">
                  <c:v>335</c:v>
                </c:pt>
                <c:pt idx="478">
                  <c:v>336</c:v>
                </c:pt>
                <c:pt idx="479">
                  <c:v>336</c:v>
                </c:pt>
                <c:pt idx="480">
                  <c:v>336</c:v>
                </c:pt>
                <c:pt idx="481">
                  <c:v>336</c:v>
                </c:pt>
                <c:pt idx="482">
                  <c:v>336</c:v>
                </c:pt>
                <c:pt idx="483">
                  <c:v>337</c:v>
                </c:pt>
                <c:pt idx="484">
                  <c:v>336</c:v>
                </c:pt>
                <c:pt idx="485">
                  <c:v>337</c:v>
                </c:pt>
                <c:pt idx="486">
                  <c:v>337</c:v>
                </c:pt>
                <c:pt idx="487">
                  <c:v>337</c:v>
                </c:pt>
                <c:pt idx="488">
                  <c:v>337</c:v>
                </c:pt>
                <c:pt idx="489">
                  <c:v>337</c:v>
                </c:pt>
                <c:pt idx="490">
                  <c:v>337</c:v>
                </c:pt>
                <c:pt idx="491">
                  <c:v>337</c:v>
                </c:pt>
                <c:pt idx="492">
                  <c:v>337</c:v>
                </c:pt>
                <c:pt idx="493">
                  <c:v>337</c:v>
                </c:pt>
                <c:pt idx="494">
                  <c:v>337</c:v>
                </c:pt>
                <c:pt idx="495">
                  <c:v>337</c:v>
                </c:pt>
                <c:pt idx="496">
                  <c:v>337</c:v>
                </c:pt>
                <c:pt idx="497">
                  <c:v>337</c:v>
                </c:pt>
                <c:pt idx="498">
                  <c:v>338</c:v>
                </c:pt>
                <c:pt idx="499">
                  <c:v>338</c:v>
                </c:pt>
                <c:pt idx="500">
                  <c:v>339</c:v>
                </c:pt>
                <c:pt idx="501">
                  <c:v>338</c:v>
                </c:pt>
                <c:pt idx="502">
                  <c:v>338</c:v>
                </c:pt>
                <c:pt idx="503">
                  <c:v>339</c:v>
                </c:pt>
                <c:pt idx="504">
                  <c:v>339</c:v>
                </c:pt>
                <c:pt idx="505">
                  <c:v>339</c:v>
                </c:pt>
                <c:pt idx="506">
                  <c:v>339</c:v>
                </c:pt>
                <c:pt idx="507">
                  <c:v>339</c:v>
                </c:pt>
                <c:pt idx="508">
                  <c:v>339</c:v>
                </c:pt>
                <c:pt idx="509">
                  <c:v>340</c:v>
                </c:pt>
                <c:pt idx="510">
                  <c:v>340</c:v>
                </c:pt>
                <c:pt idx="511">
                  <c:v>340</c:v>
                </c:pt>
                <c:pt idx="512">
                  <c:v>340</c:v>
                </c:pt>
                <c:pt idx="513">
                  <c:v>340</c:v>
                </c:pt>
                <c:pt idx="514">
                  <c:v>341</c:v>
                </c:pt>
                <c:pt idx="515">
                  <c:v>341</c:v>
                </c:pt>
                <c:pt idx="516">
                  <c:v>340</c:v>
                </c:pt>
                <c:pt idx="517">
                  <c:v>341</c:v>
                </c:pt>
                <c:pt idx="518">
                  <c:v>341</c:v>
                </c:pt>
                <c:pt idx="519">
                  <c:v>341</c:v>
                </c:pt>
                <c:pt idx="520">
                  <c:v>341</c:v>
                </c:pt>
                <c:pt idx="521">
                  <c:v>342</c:v>
                </c:pt>
                <c:pt idx="522">
                  <c:v>342</c:v>
                </c:pt>
                <c:pt idx="523">
                  <c:v>342</c:v>
                </c:pt>
                <c:pt idx="524">
                  <c:v>342</c:v>
                </c:pt>
                <c:pt idx="525">
                  <c:v>342</c:v>
                </c:pt>
                <c:pt idx="526">
                  <c:v>342</c:v>
                </c:pt>
                <c:pt idx="527">
                  <c:v>342</c:v>
                </c:pt>
                <c:pt idx="528">
                  <c:v>342</c:v>
                </c:pt>
                <c:pt idx="529">
                  <c:v>343</c:v>
                </c:pt>
                <c:pt idx="530">
                  <c:v>343</c:v>
                </c:pt>
                <c:pt idx="531">
                  <c:v>343</c:v>
                </c:pt>
                <c:pt idx="532">
                  <c:v>343</c:v>
                </c:pt>
                <c:pt idx="533">
                  <c:v>343</c:v>
                </c:pt>
                <c:pt idx="534">
                  <c:v>344</c:v>
                </c:pt>
                <c:pt idx="535">
                  <c:v>343</c:v>
                </c:pt>
                <c:pt idx="536">
                  <c:v>344</c:v>
                </c:pt>
                <c:pt idx="537">
                  <c:v>344</c:v>
                </c:pt>
                <c:pt idx="538">
                  <c:v>344</c:v>
                </c:pt>
                <c:pt idx="539">
                  <c:v>344</c:v>
                </c:pt>
                <c:pt idx="540">
                  <c:v>345</c:v>
                </c:pt>
                <c:pt idx="541">
                  <c:v>345</c:v>
                </c:pt>
                <c:pt idx="542">
                  <c:v>345</c:v>
                </c:pt>
                <c:pt idx="543">
                  <c:v>345</c:v>
                </c:pt>
                <c:pt idx="544">
                  <c:v>345</c:v>
                </c:pt>
                <c:pt idx="545">
                  <c:v>346</c:v>
                </c:pt>
                <c:pt idx="546">
                  <c:v>346</c:v>
                </c:pt>
                <c:pt idx="547">
                  <c:v>346</c:v>
                </c:pt>
                <c:pt idx="548">
                  <c:v>346</c:v>
                </c:pt>
                <c:pt idx="549">
                  <c:v>346</c:v>
                </c:pt>
                <c:pt idx="550">
                  <c:v>346</c:v>
                </c:pt>
                <c:pt idx="551">
                  <c:v>346</c:v>
                </c:pt>
                <c:pt idx="552">
                  <c:v>346</c:v>
                </c:pt>
                <c:pt idx="553">
                  <c:v>347</c:v>
                </c:pt>
                <c:pt idx="554">
                  <c:v>347</c:v>
                </c:pt>
                <c:pt idx="555">
                  <c:v>347</c:v>
                </c:pt>
                <c:pt idx="556">
                  <c:v>348</c:v>
                </c:pt>
                <c:pt idx="557">
                  <c:v>347</c:v>
                </c:pt>
                <c:pt idx="558">
                  <c:v>348</c:v>
                </c:pt>
                <c:pt idx="559">
                  <c:v>348</c:v>
                </c:pt>
                <c:pt idx="560">
                  <c:v>348</c:v>
                </c:pt>
                <c:pt idx="561">
                  <c:v>348</c:v>
                </c:pt>
                <c:pt idx="562">
                  <c:v>348</c:v>
                </c:pt>
                <c:pt idx="563">
                  <c:v>349</c:v>
                </c:pt>
                <c:pt idx="564">
                  <c:v>349</c:v>
                </c:pt>
                <c:pt idx="565">
                  <c:v>349</c:v>
                </c:pt>
                <c:pt idx="566">
                  <c:v>350</c:v>
                </c:pt>
                <c:pt idx="567">
                  <c:v>350</c:v>
                </c:pt>
                <c:pt idx="568">
                  <c:v>350</c:v>
                </c:pt>
                <c:pt idx="569">
                  <c:v>350</c:v>
                </c:pt>
                <c:pt idx="570">
                  <c:v>350</c:v>
                </c:pt>
                <c:pt idx="571">
                  <c:v>350</c:v>
                </c:pt>
                <c:pt idx="572">
                  <c:v>351</c:v>
                </c:pt>
                <c:pt idx="573">
                  <c:v>351</c:v>
                </c:pt>
                <c:pt idx="574">
                  <c:v>351</c:v>
                </c:pt>
                <c:pt idx="575">
                  <c:v>351</c:v>
                </c:pt>
                <c:pt idx="576">
                  <c:v>351</c:v>
                </c:pt>
                <c:pt idx="577">
                  <c:v>351</c:v>
                </c:pt>
                <c:pt idx="578">
                  <c:v>351</c:v>
                </c:pt>
                <c:pt idx="579">
                  <c:v>351</c:v>
                </c:pt>
                <c:pt idx="580">
                  <c:v>351</c:v>
                </c:pt>
                <c:pt idx="581">
                  <c:v>351</c:v>
                </c:pt>
                <c:pt idx="582">
                  <c:v>352</c:v>
                </c:pt>
                <c:pt idx="583">
                  <c:v>352</c:v>
                </c:pt>
                <c:pt idx="584">
                  <c:v>352</c:v>
                </c:pt>
                <c:pt idx="585">
                  <c:v>352</c:v>
                </c:pt>
                <c:pt idx="586">
                  <c:v>353</c:v>
                </c:pt>
                <c:pt idx="587">
                  <c:v>353</c:v>
                </c:pt>
                <c:pt idx="588">
                  <c:v>354</c:v>
                </c:pt>
                <c:pt idx="589">
                  <c:v>354</c:v>
                </c:pt>
                <c:pt idx="590">
                  <c:v>354</c:v>
                </c:pt>
                <c:pt idx="591">
                  <c:v>354</c:v>
                </c:pt>
                <c:pt idx="592">
                  <c:v>354</c:v>
                </c:pt>
                <c:pt idx="593">
                  <c:v>354</c:v>
                </c:pt>
                <c:pt idx="594">
                  <c:v>354</c:v>
                </c:pt>
                <c:pt idx="595">
                  <c:v>354</c:v>
                </c:pt>
                <c:pt idx="596">
                  <c:v>354</c:v>
                </c:pt>
                <c:pt idx="597">
                  <c:v>355</c:v>
                </c:pt>
                <c:pt idx="598">
                  <c:v>355</c:v>
                </c:pt>
                <c:pt idx="599">
                  <c:v>355</c:v>
                </c:pt>
                <c:pt idx="600">
                  <c:v>355</c:v>
                </c:pt>
                <c:pt idx="601">
                  <c:v>356</c:v>
                </c:pt>
                <c:pt idx="602">
                  <c:v>356</c:v>
                </c:pt>
                <c:pt idx="603">
                  <c:v>356</c:v>
                </c:pt>
                <c:pt idx="604">
                  <c:v>356</c:v>
                </c:pt>
                <c:pt idx="605">
                  <c:v>356</c:v>
                </c:pt>
                <c:pt idx="606">
                  <c:v>356</c:v>
                </c:pt>
                <c:pt idx="607">
                  <c:v>357</c:v>
                </c:pt>
                <c:pt idx="608">
                  <c:v>357</c:v>
                </c:pt>
                <c:pt idx="609">
                  <c:v>357</c:v>
                </c:pt>
                <c:pt idx="610">
                  <c:v>358</c:v>
                </c:pt>
                <c:pt idx="611">
                  <c:v>358</c:v>
                </c:pt>
                <c:pt idx="612">
                  <c:v>358</c:v>
                </c:pt>
                <c:pt idx="613">
                  <c:v>358</c:v>
                </c:pt>
                <c:pt idx="614">
                  <c:v>359</c:v>
                </c:pt>
                <c:pt idx="615">
                  <c:v>358</c:v>
                </c:pt>
                <c:pt idx="616">
                  <c:v>359</c:v>
                </c:pt>
                <c:pt idx="617">
                  <c:v>359</c:v>
                </c:pt>
                <c:pt idx="618">
                  <c:v>359</c:v>
                </c:pt>
                <c:pt idx="619">
                  <c:v>359</c:v>
                </c:pt>
                <c:pt idx="620">
                  <c:v>359</c:v>
                </c:pt>
                <c:pt idx="621">
                  <c:v>359</c:v>
                </c:pt>
                <c:pt idx="622">
                  <c:v>359</c:v>
                </c:pt>
                <c:pt idx="623">
                  <c:v>360</c:v>
                </c:pt>
                <c:pt idx="624">
                  <c:v>361</c:v>
                </c:pt>
                <c:pt idx="625">
                  <c:v>361</c:v>
                </c:pt>
                <c:pt idx="626">
                  <c:v>361</c:v>
                </c:pt>
                <c:pt idx="627">
                  <c:v>361</c:v>
                </c:pt>
                <c:pt idx="628">
                  <c:v>362</c:v>
                </c:pt>
                <c:pt idx="629">
                  <c:v>362</c:v>
                </c:pt>
                <c:pt idx="630">
                  <c:v>362</c:v>
                </c:pt>
                <c:pt idx="631">
                  <c:v>362</c:v>
                </c:pt>
                <c:pt idx="632">
                  <c:v>362</c:v>
                </c:pt>
                <c:pt idx="633">
                  <c:v>363</c:v>
                </c:pt>
                <c:pt idx="634">
                  <c:v>363</c:v>
                </c:pt>
                <c:pt idx="635">
                  <c:v>363</c:v>
                </c:pt>
                <c:pt idx="636">
                  <c:v>363</c:v>
                </c:pt>
                <c:pt idx="637">
                  <c:v>363</c:v>
                </c:pt>
                <c:pt idx="638">
                  <c:v>363</c:v>
                </c:pt>
                <c:pt idx="639">
                  <c:v>363</c:v>
                </c:pt>
                <c:pt idx="640">
                  <c:v>363</c:v>
                </c:pt>
                <c:pt idx="641">
                  <c:v>364</c:v>
                </c:pt>
                <c:pt idx="642">
                  <c:v>364</c:v>
                </c:pt>
                <c:pt idx="643">
                  <c:v>364</c:v>
                </c:pt>
                <c:pt idx="644">
                  <c:v>364</c:v>
                </c:pt>
                <c:pt idx="645">
                  <c:v>365</c:v>
                </c:pt>
                <c:pt idx="646">
                  <c:v>365</c:v>
                </c:pt>
                <c:pt idx="647">
                  <c:v>365</c:v>
                </c:pt>
                <c:pt idx="648">
                  <c:v>365</c:v>
                </c:pt>
                <c:pt idx="649">
                  <c:v>366</c:v>
                </c:pt>
                <c:pt idx="650">
                  <c:v>365</c:v>
                </c:pt>
                <c:pt idx="651">
                  <c:v>366</c:v>
                </c:pt>
                <c:pt idx="652">
                  <c:v>366</c:v>
                </c:pt>
                <c:pt idx="653">
                  <c:v>367</c:v>
                </c:pt>
                <c:pt idx="654">
                  <c:v>367</c:v>
                </c:pt>
                <c:pt idx="655">
                  <c:v>367</c:v>
                </c:pt>
                <c:pt idx="656">
                  <c:v>367</c:v>
                </c:pt>
                <c:pt idx="657">
                  <c:v>367</c:v>
                </c:pt>
                <c:pt idx="658">
                  <c:v>367</c:v>
                </c:pt>
                <c:pt idx="659">
                  <c:v>367</c:v>
                </c:pt>
                <c:pt idx="660">
                  <c:v>367</c:v>
                </c:pt>
                <c:pt idx="661">
                  <c:v>368</c:v>
                </c:pt>
                <c:pt idx="662">
                  <c:v>368</c:v>
                </c:pt>
                <c:pt idx="663">
                  <c:v>368</c:v>
                </c:pt>
                <c:pt idx="664">
                  <c:v>368</c:v>
                </c:pt>
                <c:pt idx="665">
                  <c:v>369</c:v>
                </c:pt>
                <c:pt idx="666">
                  <c:v>369</c:v>
                </c:pt>
                <c:pt idx="667">
                  <c:v>369</c:v>
                </c:pt>
                <c:pt idx="668">
                  <c:v>369</c:v>
                </c:pt>
                <c:pt idx="669">
                  <c:v>369</c:v>
                </c:pt>
                <c:pt idx="670">
                  <c:v>369</c:v>
                </c:pt>
                <c:pt idx="671">
                  <c:v>370</c:v>
                </c:pt>
                <c:pt idx="672">
                  <c:v>370</c:v>
                </c:pt>
                <c:pt idx="673">
                  <c:v>370</c:v>
                </c:pt>
                <c:pt idx="674">
                  <c:v>370</c:v>
                </c:pt>
                <c:pt idx="675">
                  <c:v>371</c:v>
                </c:pt>
                <c:pt idx="676">
                  <c:v>371</c:v>
                </c:pt>
                <c:pt idx="677">
                  <c:v>371</c:v>
                </c:pt>
                <c:pt idx="678">
                  <c:v>371</c:v>
                </c:pt>
                <c:pt idx="679">
                  <c:v>371</c:v>
                </c:pt>
                <c:pt idx="680">
                  <c:v>371</c:v>
                </c:pt>
                <c:pt idx="681">
                  <c:v>371</c:v>
                </c:pt>
                <c:pt idx="682">
                  <c:v>372</c:v>
                </c:pt>
                <c:pt idx="683">
                  <c:v>372</c:v>
                </c:pt>
                <c:pt idx="684">
                  <c:v>372</c:v>
                </c:pt>
                <c:pt idx="685">
                  <c:v>372</c:v>
                </c:pt>
                <c:pt idx="686">
                  <c:v>373</c:v>
                </c:pt>
                <c:pt idx="687">
                  <c:v>373</c:v>
                </c:pt>
                <c:pt idx="688">
                  <c:v>373</c:v>
                </c:pt>
                <c:pt idx="689">
                  <c:v>373</c:v>
                </c:pt>
                <c:pt idx="690">
                  <c:v>374</c:v>
                </c:pt>
                <c:pt idx="691">
                  <c:v>373</c:v>
                </c:pt>
                <c:pt idx="692">
                  <c:v>373</c:v>
                </c:pt>
                <c:pt idx="693">
                  <c:v>373</c:v>
                </c:pt>
                <c:pt idx="694">
                  <c:v>373</c:v>
                </c:pt>
                <c:pt idx="695">
                  <c:v>374</c:v>
                </c:pt>
                <c:pt idx="696">
                  <c:v>374</c:v>
                </c:pt>
                <c:pt idx="697">
                  <c:v>374</c:v>
                </c:pt>
                <c:pt idx="698">
                  <c:v>374</c:v>
                </c:pt>
                <c:pt idx="699">
                  <c:v>375</c:v>
                </c:pt>
                <c:pt idx="700">
                  <c:v>375</c:v>
                </c:pt>
                <c:pt idx="701">
                  <c:v>375</c:v>
                </c:pt>
                <c:pt idx="702">
                  <c:v>375</c:v>
                </c:pt>
                <c:pt idx="703">
                  <c:v>374</c:v>
                </c:pt>
                <c:pt idx="704">
                  <c:v>373</c:v>
                </c:pt>
                <c:pt idx="705">
                  <c:v>373</c:v>
                </c:pt>
                <c:pt idx="706">
                  <c:v>373</c:v>
                </c:pt>
                <c:pt idx="707">
                  <c:v>371</c:v>
                </c:pt>
                <c:pt idx="708">
                  <c:v>370</c:v>
                </c:pt>
                <c:pt idx="709">
                  <c:v>369</c:v>
                </c:pt>
                <c:pt idx="710">
                  <c:v>367</c:v>
                </c:pt>
                <c:pt idx="711">
                  <c:v>366</c:v>
                </c:pt>
                <c:pt idx="712">
                  <c:v>364</c:v>
                </c:pt>
                <c:pt idx="713">
                  <c:v>363</c:v>
                </c:pt>
                <c:pt idx="714">
                  <c:v>363</c:v>
                </c:pt>
                <c:pt idx="715">
                  <c:v>363</c:v>
                </c:pt>
                <c:pt idx="716">
                  <c:v>362</c:v>
                </c:pt>
                <c:pt idx="717">
                  <c:v>360</c:v>
                </c:pt>
                <c:pt idx="718">
                  <c:v>360</c:v>
                </c:pt>
                <c:pt idx="719">
                  <c:v>359</c:v>
                </c:pt>
                <c:pt idx="720">
                  <c:v>357</c:v>
                </c:pt>
                <c:pt idx="721">
                  <c:v>357</c:v>
                </c:pt>
                <c:pt idx="722">
                  <c:v>356</c:v>
                </c:pt>
                <c:pt idx="723">
                  <c:v>355</c:v>
                </c:pt>
                <c:pt idx="724">
                  <c:v>355</c:v>
                </c:pt>
                <c:pt idx="725">
                  <c:v>354</c:v>
                </c:pt>
                <c:pt idx="726">
                  <c:v>353</c:v>
                </c:pt>
                <c:pt idx="727">
                  <c:v>352</c:v>
                </c:pt>
                <c:pt idx="728">
                  <c:v>351</c:v>
                </c:pt>
                <c:pt idx="729">
                  <c:v>350</c:v>
                </c:pt>
                <c:pt idx="730">
                  <c:v>350</c:v>
                </c:pt>
                <c:pt idx="731">
                  <c:v>350</c:v>
                </c:pt>
                <c:pt idx="732">
                  <c:v>349</c:v>
                </c:pt>
                <c:pt idx="733">
                  <c:v>349</c:v>
                </c:pt>
                <c:pt idx="734">
                  <c:v/>
                </c:pt>
                <c:pt idx="735">
                  <c:v/>
                </c:pt>
                <c:pt idx="736">
                  <c:v/>
                </c:pt>
                <c:pt idx="737">
                  <c:v/>
                </c:pt>
                <c:pt idx="738">
                  <c:v/>
                </c:pt>
                <c:pt idx="739">
                  <c:v/>
                </c:pt>
                <c:pt idx="740">
                  <c:v/>
                </c:pt>
                <c:pt idx="741">
                  <c:v/>
                </c:pt>
                <c:pt idx="742">
                  <c:v/>
                </c:pt>
              </c:numCache>
            </c:numRef>
          </c:yVal>
          <c:smooth val="0"/>
        </c:ser>
        <c:axId val="135067234"/>
        <c:axId val="673244453"/>
      </c:scatterChart>
      <c:valAx>
        <c:axId val="135067234"/>
        <c:scaling>
          <c:orientation val="minMax"/>
        </c:scaling>
        <c:axPos val="b"/>
        <c:crossAx val="673244453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673244453"/>
        <c:scaling>
          <c:orientation val="minMax"/>
          <c:min val="150"/>
        </c:scaling>
        <c:axPos val="l"/>
        <c:crossAx val="135067234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44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ex1_D50_heatTemp3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Sheet1!$A$2:$A$631</c:f>
              <c:numCache>
                <c:formatCode>General</c:formatCode>
                <c:ptCount val="630"/>
                <c:pt idx="0">
                  <c:v>135.26</c:v>
                </c:pt>
                <c:pt idx="1">
                  <c:v>135.53</c:v>
                </c:pt>
                <c:pt idx="2">
                  <c:v>135.77</c:v>
                </c:pt>
                <c:pt idx="3">
                  <c:v>136</c:v>
                </c:pt>
                <c:pt idx="4">
                  <c:v>136.29</c:v>
                </c:pt>
                <c:pt idx="5">
                  <c:v>136.52</c:v>
                </c:pt>
                <c:pt idx="6">
                  <c:v>136.75</c:v>
                </c:pt>
                <c:pt idx="7">
                  <c:v>137.03</c:v>
                </c:pt>
                <c:pt idx="8">
                  <c:v>137.27</c:v>
                </c:pt>
                <c:pt idx="9">
                  <c:v>137.5</c:v>
                </c:pt>
                <c:pt idx="10">
                  <c:v>137.78</c:v>
                </c:pt>
                <c:pt idx="11">
                  <c:v>138.02</c:v>
                </c:pt>
                <c:pt idx="12">
                  <c:v>138.25</c:v>
                </c:pt>
                <c:pt idx="13">
                  <c:v>138.53</c:v>
                </c:pt>
                <c:pt idx="14">
                  <c:v>138.78</c:v>
                </c:pt>
                <c:pt idx="15">
                  <c:v>139</c:v>
                </c:pt>
                <c:pt idx="16">
                  <c:v>139.28</c:v>
                </c:pt>
                <c:pt idx="17">
                  <c:v>139.52</c:v>
                </c:pt>
                <c:pt idx="18">
                  <c:v>139.75</c:v>
                </c:pt>
                <c:pt idx="19">
                  <c:v>140.03</c:v>
                </c:pt>
                <c:pt idx="20">
                  <c:v>140.29</c:v>
                </c:pt>
                <c:pt idx="21">
                  <c:v>140.53</c:v>
                </c:pt>
                <c:pt idx="22">
                  <c:v>140.76</c:v>
                </c:pt>
                <c:pt idx="23">
                  <c:v>141.04</c:v>
                </c:pt>
                <c:pt idx="24">
                  <c:v>141.28</c:v>
                </c:pt>
                <c:pt idx="25">
                  <c:v>141.51</c:v>
                </c:pt>
                <c:pt idx="26">
                  <c:v>141.75</c:v>
                </c:pt>
                <c:pt idx="27">
                  <c:v>142.03</c:v>
                </c:pt>
                <c:pt idx="28">
                  <c:v>142.27</c:v>
                </c:pt>
                <c:pt idx="29">
                  <c:v>142.5</c:v>
                </c:pt>
                <c:pt idx="30">
                  <c:v>142.78</c:v>
                </c:pt>
                <c:pt idx="31">
                  <c:v>143.03</c:v>
                </c:pt>
                <c:pt idx="32">
                  <c:v>143.26</c:v>
                </c:pt>
                <c:pt idx="33">
                  <c:v>143.54</c:v>
                </c:pt>
                <c:pt idx="34">
                  <c:v>143.77</c:v>
                </c:pt>
                <c:pt idx="35">
                  <c:v>144</c:v>
                </c:pt>
                <c:pt idx="36">
                  <c:v>144.28</c:v>
                </c:pt>
                <c:pt idx="37">
                  <c:v>144.52</c:v>
                </c:pt>
                <c:pt idx="38">
                  <c:v>144.75</c:v>
                </c:pt>
                <c:pt idx="39">
                  <c:v>145.03</c:v>
                </c:pt>
                <c:pt idx="40">
                  <c:v>145.27</c:v>
                </c:pt>
                <c:pt idx="41">
                  <c:v>145.5</c:v>
                </c:pt>
                <c:pt idx="42">
                  <c:v>145.78</c:v>
                </c:pt>
                <c:pt idx="43">
                  <c:v>146.02</c:v>
                </c:pt>
                <c:pt idx="44">
                  <c:v>146.25</c:v>
                </c:pt>
                <c:pt idx="45">
                  <c:v>146.53</c:v>
                </c:pt>
                <c:pt idx="46">
                  <c:v>146.77</c:v>
                </c:pt>
                <c:pt idx="47">
                  <c:v>147</c:v>
                </c:pt>
                <c:pt idx="48">
                  <c:v>147.28</c:v>
                </c:pt>
                <c:pt idx="49">
                  <c:v>147.52</c:v>
                </c:pt>
                <c:pt idx="50">
                  <c:v>147.75</c:v>
                </c:pt>
                <c:pt idx="51">
                  <c:v>148.03</c:v>
                </c:pt>
                <c:pt idx="52">
                  <c:v>148.27</c:v>
                </c:pt>
                <c:pt idx="53">
                  <c:v>148.5</c:v>
                </c:pt>
                <c:pt idx="54">
                  <c:v>148.78</c:v>
                </c:pt>
                <c:pt idx="55">
                  <c:v>149.01</c:v>
                </c:pt>
                <c:pt idx="56">
                  <c:v>149.29</c:v>
                </c:pt>
                <c:pt idx="57">
                  <c:v>149.53</c:v>
                </c:pt>
                <c:pt idx="58">
                  <c:v>149.76</c:v>
                </c:pt>
                <c:pt idx="59">
                  <c:v>150.04</c:v>
                </c:pt>
                <c:pt idx="60">
                  <c:v>150.28</c:v>
                </c:pt>
                <c:pt idx="61">
                  <c:v>150.51</c:v>
                </c:pt>
                <c:pt idx="62">
                  <c:v>150.79</c:v>
                </c:pt>
                <c:pt idx="63">
                  <c:v>151.03</c:v>
                </c:pt>
                <c:pt idx="64">
                  <c:v>151.26</c:v>
                </c:pt>
                <c:pt idx="65">
                  <c:v>151.54</c:v>
                </c:pt>
                <c:pt idx="66">
                  <c:v>151.78</c:v>
                </c:pt>
                <c:pt idx="67">
                  <c:v>152.01</c:v>
                </c:pt>
                <c:pt idx="68">
                  <c:v>152.29</c:v>
                </c:pt>
                <c:pt idx="69">
                  <c:v>152.53</c:v>
                </c:pt>
                <c:pt idx="70">
                  <c:v>152.76</c:v>
                </c:pt>
                <c:pt idx="71">
                  <c:v>153.04</c:v>
                </c:pt>
                <c:pt idx="72">
                  <c:v>153.28</c:v>
                </c:pt>
                <c:pt idx="73">
                  <c:v>153.51</c:v>
                </c:pt>
                <c:pt idx="74">
                  <c:v>153.79</c:v>
                </c:pt>
                <c:pt idx="75">
                  <c:v>154.02</c:v>
                </c:pt>
                <c:pt idx="76">
                  <c:v>154.26</c:v>
                </c:pt>
                <c:pt idx="77">
                  <c:v>154.54</c:v>
                </c:pt>
                <c:pt idx="78">
                  <c:v>154.77</c:v>
                </c:pt>
                <c:pt idx="79">
                  <c:v>155.01</c:v>
                </c:pt>
                <c:pt idx="80">
                  <c:v>155.29</c:v>
                </c:pt>
                <c:pt idx="81">
                  <c:v>155.53</c:v>
                </c:pt>
                <c:pt idx="82">
                  <c:v>155.76</c:v>
                </c:pt>
                <c:pt idx="83">
                  <c:v>156.04</c:v>
                </c:pt>
                <c:pt idx="84">
                  <c:v>156.28</c:v>
                </c:pt>
                <c:pt idx="85">
                  <c:v>156.51</c:v>
                </c:pt>
                <c:pt idx="86">
                  <c:v>156.75</c:v>
                </c:pt>
                <c:pt idx="87">
                  <c:v>157.03</c:v>
                </c:pt>
                <c:pt idx="88">
                  <c:v>157.27</c:v>
                </c:pt>
                <c:pt idx="89">
                  <c:v>157.5</c:v>
                </c:pt>
                <c:pt idx="90">
                  <c:v>157.78</c:v>
                </c:pt>
                <c:pt idx="91">
                  <c:v>158.02</c:v>
                </c:pt>
                <c:pt idx="92">
                  <c:v>158.25</c:v>
                </c:pt>
                <c:pt idx="93">
                  <c:v>158.53</c:v>
                </c:pt>
                <c:pt idx="94">
                  <c:v>158.76</c:v>
                </c:pt>
                <c:pt idx="95">
                  <c:v>159.04</c:v>
                </c:pt>
                <c:pt idx="96">
                  <c:v>159.27</c:v>
                </c:pt>
                <c:pt idx="97">
                  <c:v>159.51</c:v>
                </c:pt>
                <c:pt idx="98">
                  <c:v>159.79</c:v>
                </c:pt>
                <c:pt idx="99">
                  <c:v>160.02</c:v>
                </c:pt>
                <c:pt idx="100">
                  <c:v>160.26</c:v>
                </c:pt>
                <c:pt idx="101">
                  <c:v>160.54</c:v>
                </c:pt>
                <c:pt idx="102">
                  <c:v>160.77</c:v>
                </c:pt>
                <c:pt idx="103">
                  <c:v>161.01</c:v>
                </c:pt>
                <c:pt idx="104">
                  <c:v>161.29</c:v>
                </c:pt>
                <c:pt idx="105">
                  <c:v>161.52</c:v>
                </c:pt>
                <c:pt idx="106">
                  <c:v>161.76</c:v>
                </c:pt>
                <c:pt idx="107">
                  <c:v>162.04</c:v>
                </c:pt>
                <c:pt idx="108">
                  <c:v>162.27</c:v>
                </c:pt>
                <c:pt idx="109">
                  <c:v>162.51</c:v>
                </c:pt>
                <c:pt idx="110">
                  <c:v>162.79</c:v>
                </c:pt>
                <c:pt idx="111">
                  <c:v>163.02</c:v>
                </c:pt>
                <c:pt idx="112">
                  <c:v>163.26</c:v>
                </c:pt>
                <c:pt idx="113">
                  <c:v>163.55</c:v>
                </c:pt>
                <c:pt idx="114">
                  <c:v>163.78</c:v>
                </c:pt>
                <c:pt idx="115">
                  <c:v>164.02</c:v>
                </c:pt>
                <c:pt idx="116">
                  <c:v>164.25</c:v>
                </c:pt>
                <c:pt idx="117">
                  <c:v>164.54</c:v>
                </c:pt>
                <c:pt idx="118">
                  <c:v>164.77</c:v>
                </c:pt>
                <c:pt idx="119">
                  <c:v>165.01</c:v>
                </c:pt>
                <c:pt idx="120">
                  <c:v>165.29</c:v>
                </c:pt>
                <c:pt idx="121">
                  <c:v>165.52</c:v>
                </c:pt>
                <c:pt idx="122">
                  <c:v>165.76</c:v>
                </c:pt>
                <c:pt idx="123">
                  <c:v>166.04</c:v>
                </c:pt>
                <c:pt idx="124">
                  <c:v>166.27</c:v>
                </c:pt>
                <c:pt idx="125">
                  <c:v>166.51</c:v>
                </c:pt>
                <c:pt idx="126">
                  <c:v>166.79</c:v>
                </c:pt>
                <c:pt idx="127">
                  <c:v>167.02</c:v>
                </c:pt>
                <c:pt idx="128">
                  <c:v>167.26</c:v>
                </c:pt>
                <c:pt idx="129">
                  <c:v>167.54</c:v>
                </c:pt>
                <c:pt idx="130">
                  <c:v>167.77</c:v>
                </c:pt>
                <c:pt idx="131">
                  <c:v>168.01</c:v>
                </c:pt>
                <c:pt idx="132">
                  <c:v>168.29</c:v>
                </c:pt>
                <c:pt idx="133">
                  <c:v>168.52</c:v>
                </c:pt>
                <c:pt idx="134">
                  <c:v>168.76</c:v>
                </c:pt>
                <c:pt idx="135">
                  <c:v>169.04</c:v>
                </c:pt>
                <c:pt idx="136">
                  <c:v>169.27</c:v>
                </c:pt>
                <c:pt idx="137">
                  <c:v>169.51</c:v>
                </c:pt>
                <c:pt idx="138">
                  <c:v>169.79</c:v>
                </c:pt>
                <c:pt idx="139">
                  <c:v>170.02</c:v>
                </c:pt>
                <c:pt idx="140">
                  <c:v>170.26</c:v>
                </c:pt>
                <c:pt idx="141">
                  <c:v>170.54</c:v>
                </c:pt>
                <c:pt idx="142">
                  <c:v>170.77</c:v>
                </c:pt>
                <c:pt idx="143">
                  <c:v>171.01</c:v>
                </c:pt>
                <c:pt idx="144">
                  <c:v>171.29</c:v>
                </c:pt>
                <c:pt idx="145">
                  <c:v>171.52</c:v>
                </c:pt>
                <c:pt idx="146">
                  <c:v>171.76</c:v>
                </c:pt>
                <c:pt idx="147">
                  <c:v>172.04</c:v>
                </c:pt>
                <c:pt idx="148">
                  <c:v>172.27</c:v>
                </c:pt>
                <c:pt idx="149">
                  <c:v>172.51</c:v>
                </c:pt>
                <c:pt idx="150">
                  <c:v>172.79</c:v>
                </c:pt>
                <c:pt idx="151">
                  <c:v>173.02</c:v>
                </c:pt>
                <c:pt idx="152">
                  <c:v>173.26</c:v>
                </c:pt>
                <c:pt idx="153">
                  <c:v>173.54</c:v>
                </c:pt>
                <c:pt idx="154">
                  <c:v>173.78</c:v>
                </c:pt>
                <c:pt idx="155">
                  <c:v>174.02</c:v>
                </c:pt>
                <c:pt idx="156">
                  <c:v>174.25</c:v>
                </c:pt>
                <c:pt idx="157">
                  <c:v>174.53</c:v>
                </c:pt>
                <c:pt idx="158">
                  <c:v>174.77</c:v>
                </c:pt>
                <c:pt idx="159">
                  <c:v>175.04</c:v>
                </c:pt>
                <c:pt idx="160">
                  <c:v>175.27</c:v>
                </c:pt>
                <c:pt idx="161">
                  <c:v>175.51</c:v>
                </c:pt>
                <c:pt idx="162">
                  <c:v>175.79</c:v>
                </c:pt>
                <c:pt idx="163">
                  <c:v>176.02</c:v>
                </c:pt>
                <c:pt idx="164">
                  <c:v>176.26</c:v>
                </c:pt>
                <c:pt idx="165">
                  <c:v>176.54</c:v>
                </c:pt>
                <c:pt idx="166">
                  <c:v>176.77</c:v>
                </c:pt>
                <c:pt idx="167">
                  <c:v>177.01</c:v>
                </c:pt>
                <c:pt idx="168">
                  <c:v>177.29</c:v>
                </c:pt>
                <c:pt idx="169">
                  <c:v>177.52</c:v>
                </c:pt>
                <c:pt idx="170">
                  <c:v>177.76</c:v>
                </c:pt>
                <c:pt idx="171">
                  <c:v>178.04</c:v>
                </c:pt>
                <c:pt idx="172">
                  <c:v>178.27</c:v>
                </c:pt>
                <c:pt idx="173">
                  <c:v>178.51</c:v>
                </c:pt>
                <c:pt idx="174">
                  <c:v>178.79</c:v>
                </c:pt>
                <c:pt idx="175">
                  <c:v>179.02</c:v>
                </c:pt>
                <c:pt idx="176">
                  <c:v>179.25</c:v>
                </c:pt>
                <c:pt idx="177">
                  <c:v>179.53</c:v>
                </c:pt>
                <c:pt idx="178">
                  <c:v>179.77</c:v>
                </c:pt>
                <c:pt idx="179">
                  <c:v>180.01</c:v>
                </c:pt>
                <c:pt idx="180">
                  <c:v>180.29</c:v>
                </c:pt>
                <c:pt idx="181">
                  <c:v>180.53</c:v>
                </c:pt>
                <c:pt idx="182">
                  <c:v>180.76</c:v>
                </c:pt>
                <c:pt idx="183">
                  <c:v>181.04</c:v>
                </c:pt>
                <c:pt idx="184">
                  <c:v>181.28</c:v>
                </c:pt>
                <c:pt idx="185">
                  <c:v>181.51</c:v>
                </c:pt>
                <c:pt idx="186">
                  <c:v>181.79</c:v>
                </c:pt>
                <c:pt idx="187">
                  <c:v>182.03</c:v>
                </c:pt>
                <c:pt idx="188">
                  <c:v>182.26</c:v>
                </c:pt>
                <c:pt idx="189">
                  <c:v>182.54</c:v>
                </c:pt>
                <c:pt idx="190">
                  <c:v>182.78</c:v>
                </c:pt>
                <c:pt idx="191">
                  <c:v>183.01</c:v>
                </c:pt>
                <c:pt idx="192">
                  <c:v>183.29</c:v>
                </c:pt>
                <c:pt idx="193">
                  <c:v>183.53</c:v>
                </c:pt>
                <c:pt idx="194">
                  <c:v>183.76</c:v>
                </c:pt>
                <c:pt idx="195">
                  <c:v>184.04</c:v>
                </c:pt>
                <c:pt idx="196">
                  <c:v>184.28</c:v>
                </c:pt>
                <c:pt idx="197">
                  <c:v>184.51</c:v>
                </c:pt>
                <c:pt idx="198">
                  <c:v>184.79</c:v>
                </c:pt>
                <c:pt idx="199">
                  <c:v>185.03</c:v>
                </c:pt>
                <c:pt idx="200">
                  <c:v>185.26</c:v>
                </c:pt>
                <c:pt idx="201">
                  <c:v>185.5</c:v>
                </c:pt>
                <c:pt idx="202">
                  <c:v>185.78</c:v>
                </c:pt>
                <c:pt idx="203">
                  <c:v>186.02</c:v>
                </c:pt>
                <c:pt idx="204">
                  <c:v>186.25</c:v>
                </c:pt>
                <c:pt idx="205">
                  <c:v>186.54</c:v>
                </c:pt>
                <c:pt idx="206">
                  <c:v>186.77</c:v>
                </c:pt>
                <c:pt idx="207">
                  <c:v>187</c:v>
                </c:pt>
                <c:pt idx="208">
                  <c:v>187.28</c:v>
                </c:pt>
                <c:pt idx="209">
                  <c:v>187.51</c:v>
                </c:pt>
                <c:pt idx="210">
                  <c:v>187.79</c:v>
                </c:pt>
                <c:pt idx="211">
                  <c:v>188.03</c:v>
                </c:pt>
                <c:pt idx="212">
                  <c:v>188.26</c:v>
                </c:pt>
                <c:pt idx="213">
                  <c:v>188.54</c:v>
                </c:pt>
                <c:pt idx="214">
                  <c:v>188.78</c:v>
                </c:pt>
                <c:pt idx="215">
                  <c:v>189.01</c:v>
                </c:pt>
                <c:pt idx="216">
                  <c:v>189.29</c:v>
                </c:pt>
                <c:pt idx="217">
                  <c:v>189.52</c:v>
                </c:pt>
                <c:pt idx="218">
                  <c:v>189.76</c:v>
                </c:pt>
                <c:pt idx="219">
                  <c:v>190.04</c:v>
                </c:pt>
                <c:pt idx="220">
                  <c:v>190.27</c:v>
                </c:pt>
                <c:pt idx="221">
                  <c:v>190.51</c:v>
                </c:pt>
                <c:pt idx="222">
                  <c:v>190.79</c:v>
                </c:pt>
                <c:pt idx="223">
                  <c:v>191.03</c:v>
                </c:pt>
                <c:pt idx="224">
                  <c:v>191.26</c:v>
                </c:pt>
                <c:pt idx="225">
                  <c:v>191.51</c:v>
                </c:pt>
                <c:pt idx="226">
                  <c:v>191.78</c:v>
                </c:pt>
                <c:pt idx="227">
                  <c:v>192.02</c:v>
                </c:pt>
                <c:pt idx="228">
                  <c:v>192.25</c:v>
                </c:pt>
                <c:pt idx="229">
                  <c:v>192.53</c:v>
                </c:pt>
                <c:pt idx="230">
                  <c:v>192.77</c:v>
                </c:pt>
                <c:pt idx="231">
                  <c:v>193</c:v>
                </c:pt>
                <c:pt idx="232">
                  <c:v>193.28</c:v>
                </c:pt>
                <c:pt idx="233">
                  <c:v>193.52</c:v>
                </c:pt>
                <c:pt idx="234">
                  <c:v>193.75</c:v>
                </c:pt>
                <c:pt idx="235">
                  <c:v>194.03</c:v>
                </c:pt>
                <c:pt idx="236">
                  <c:v>194.27</c:v>
                </c:pt>
                <c:pt idx="237">
                  <c:v>194.5</c:v>
                </c:pt>
                <c:pt idx="238">
                  <c:v>194.78</c:v>
                </c:pt>
                <c:pt idx="239">
                  <c:v>195.02</c:v>
                </c:pt>
                <c:pt idx="240">
                  <c:v>195.25</c:v>
                </c:pt>
                <c:pt idx="241">
                  <c:v>195.54</c:v>
                </c:pt>
                <c:pt idx="242">
                  <c:v>195.78</c:v>
                </c:pt>
                <c:pt idx="243">
                  <c:v>196.01</c:v>
                </c:pt>
                <c:pt idx="244">
                  <c:v>196.29</c:v>
                </c:pt>
                <c:pt idx="245">
                  <c:v>196.53</c:v>
                </c:pt>
                <c:pt idx="246">
                  <c:v>196.76</c:v>
                </c:pt>
                <c:pt idx="247">
                  <c:v>197.04</c:v>
                </c:pt>
                <c:pt idx="248">
                  <c:v>197.28</c:v>
                </c:pt>
                <c:pt idx="249">
                  <c:v>197.51</c:v>
                </c:pt>
                <c:pt idx="250">
                  <c:v>197.79</c:v>
                </c:pt>
                <c:pt idx="251">
                  <c:v>198.03</c:v>
                </c:pt>
                <c:pt idx="252">
                  <c:v>198.26</c:v>
                </c:pt>
                <c:pt idx="253">
                  <c:v>198.54</c:v>
                </c:pt>
                <c:pt idx="254">
                  <c:v>198.78</c:v>
                </c:pt>
                <c:pt idx="255">
                  <c:v>199.01</c:v>
                </c:pt>
                <c:pt idx="256">
                  <c:v>199.29</c:v>
                </c:pt>
                <c:pt idx="257">
                  <c:v>199.52</c:v>
                </c:pt>
                <c:pt idx="258">
                  <c:v>199.76</c:v>
                </c:pt>
                <c:pt idx="259">
                  <c:v>200.04</c:v>
                </c:pt>
                <c:pt idx="260">
                  <c:v>200.27</c:v>
                </c:pt>
                <c:pt idx="261">
                  <c:v>200.51</c:v>
                </c:pt>
                <c:pt idx="262">
                  <c:v>200.79</c:v>
                </c:pt>
                <c:pt idx="263">
                  <c:v>201.03</c:v>
                </c:pt>
                <c:pt idx="264">
                  <c:v>201.26</c:v>
                </c:pt>
                <c:pt idx="265">
                  <c:v>201.54</c:v>
                </c:pt>
                <c:pt idx="266">
                  <c:v>201.78</c:v>
                </c:pt>
                <c:pt idx="267">
                  <c:v>202.01</c:v>
                </c:pt>
                <c:pt idx="268">
                  <c:v>202.29</c:v>
                </c:pt>
                <c:pt idx="269">
                  <c:v>202.53</c:v>
                </c:pt>
                <c:pt idx="270">
                  <c:v>202.76</c:v>
                </c:pt>
                <c:pt idx="271">
                  <c:v>203.04</c:v>
                </c:pt>
                <c:pt idx="272">
                  <c:v>203.28</c:v>
                </c:pt>
                <c:pt idx="273">
                  <c:v>203.51</c:v>
                </c:pt>
                <c:pt idx="274">
                  <c:v>203.79</c:v>
                </c:pt>
                <c:pt idx="275">
                  <c:v>204.03</c:v>
                </c:pt>
                <c:pt idx="276">
                  <c:v>204.26</c:v>
                </c:pt>
                <c:pt idx="277">
                  <c:v>204.54</c:v>
                </c:pt>
                <c:pt idx="278">
                  <c:v>204.78</c:v>
                </c:pt>
                <c:pt idx="279">
                  <c:v>205.01</c:v>
                </c:pt>
                <c:pt idx="280">
                  <c:v>205.29</c:v>
                </c:pt>
                <c:pt idx="281">
                  <c:v>205.53</c:v>
                </c:pt>
                <c:pt idx="282">
                  <c:v>205.76</c:v>
                </c:pt>
                <c:pt idx="283">
                  <c:v>206.04</c:v>
                </c:pt>
                <c:pt idx="284">
                  <c:v>206.27</c:v>
                </c:pt>
                <c:pt idx="285">
                  <c:v>206.51</c:v>
                </c:pt>
                <c:pt idx="286">
                  <c:v>206.79</c:v>
                </c:pt>
                <c:pt idx="287">
                  <c:v>207.02</c:v>
                </c:pt>
                <c:pt idx="288">
                  <c:v>207.26</c:v>
                </c:pt>
                <c:pt idx="289">
                  <c:v>207.54</c:v>
                </c:pt>
                <c:pt idx="290">
                  <c:v>207.78</c:v>
                </c:pt>
                <c:pt idx="291">
                  <c:v>208.01</c:v>
                </c:pt>
                <c:pt idx="292">
                  <c:v>208.29</c:v>
                </c:pt>
                <c:pt idx="293">
                  <c:v>208.53</c:v>
                </c:pt>
                <c:pt idx="294">
                  <c:v>208.77</c:v>
                </c:pt>
                <c:pt idx="295">
                  <c:v>209.01</c:v>
                </c:pt>
                <c:pt idx="296">
                  <c:v>209.29</c:v>
                </c:pt>
                <c:pt idx="297">
                  <c:v>209.52</c:v>
                </c:pt>
                <c:pt idx="298">
                  <c:v>209.76</c:v>
                </c:pt>
                <c:pt idx="299">
                  <c:v>210.04</c:v>
                </c:pt>
                <c:pt idx="300">
                  <c:v>210.27</c:v>
                </c:pt>
                <c:pt idx="301">
                  <c:v>210.51</c:v>
                </c:pt>
                <c:pt idx="302">
                  <c:v>210.79</c:v>
                </c:pt>
                <c:pt idx="303">
                  <c:v>211.03</c:v>
                </c:pt>
                <c:pt idx="304">
                  <c:v>211.26</c:v>
                </c:pt>
                <c:pt idx="305">
                  <c:v>211.54</c:v>
                </c:pt>
                <c:pt idx="306">
                  <c:v>211.78</c:v>
                </c:pt>
                <c:pt idx="307">
                  <c:v>212.01</c:v>
                </c:pt>
                <c:pt idx="308">
                  <c:v>212.29</c:v>
                </c:pt>
                <c:pt idx="309">
                  <c:v>212.53</c:v>
                </c:pt>
                <c:pt idx="310">
                  <c:v>212.76</c:v>
                </c:pt>
                <c:pt idx="311">
                  <c:v>213.04</c:v>
                </c:pt>
                <c:pt idx="312">
                  <c:v>213.28</c:v>
                </c:pt>
                <c:pt idx="313">
                  <c:v>213.51</c:v>
                </c:pt>
                <c:pt idx="314">
                  <c:v>213.79</c:v>
                </c:pt>
                <c:pt idx="315">
                  <c:v>214.03</c:v>
                </c:pt>
                <c:pt idx="316">
                  <c:v>214.26</c:v>
                </c:pt>
                <c:pt idx="317">
                  <c:v>214.54</c:v>
                </c:pt>
                <c:pt idx="318">
                  <c:v>214.78</c:v>
                </c:pt>
                <c:pt idx="319">
                  <c:v>215.01</c:v>
                </c:pt>
                <c:pt idx="320">
                  <c:v>215.26</c:v>
                </c:pt>
                <c:pt idx="321">
                  <c:v>215.55</c:v>
                </c:pt>
                <c:pt idx="322">
                  <c:v>215.77</c:v>
                </c:pt>
                <c:pt idx="323">
                  <c:v>216.01</c:v>
                </c:pt>
                <c:pt idx="324">
                  <c:v>216.29</c:v>
                </c:pt>
                <c:pt idx="325">
                  <c:v>216.52</c:v>
                </c:pt>
                <c:pt idx="326">
                  <c:v>216.76</c:v>
                </c:pt>
                <c:pt idx="327">
                  <c:v>217.04</c:v>
                </c:pt>
                <c:pt idx="328">
                  <c:v>217.27</c:v>
                </c:pt>
                <c:pt idx="329">
                  <c:v>217.51</c:v>
                </c:pt>
                <c:pt idx="330">
                  <c:v>217.79</c:v>
                </c:pt>
                <c:pt idx="331">
                  <c:v>218.02</c:v>
                </c:pt>
                <c:pt idx="332">
                  <c:v>218.26</c:v>
                </c:pt>
                <c:pt idx="333">
                  <c:v>218.54</c:v>
                </c:pt>
                <c:pt idx="334">
                  <c:v>218.77</c:v>
                </c:pt>
                <c:pt idx="335">
                  <c:v>219.05</c:v>
                </c:pt>
                <c:pt idx="336">
                  <c:v>219.28</c:v>
                </c:pt>
                <c:pt idx="337">
                  <c:v>219.52</c:v>
                </c:pt>
                <c:pt idx="338">
                  <c:v>219.8</c:v>
                </c:pt>
                <c:pt idx="339">
                  <c:v>220.03</c:v>
                </c:pt>
                <c:pt idx="340">
                  <c:v>220.27</c:v>
                </c:pt>
                <c:pt idx="341">
                  <c:v>220.5</c:v>
                </c:pt>
                <c:pt idx="342">
                  <c:v>220.79</c:v>
                </c:pt>
                <c:pt idx="343">
                  <c:v>221.02</c:v>
                </c:pt>
                <c:pt idx="344">
                  <c:v>221.26</c:v>
                </c:pt>
                <c:pt idx="345">
                  <c:v>221.54</c:v>
                </c:pt>
                <c:pt idx="346">
                  <c:v>221.77</c:v>
                </c:pt>
                <c:pt idx="347">
                  <c:v>222.01</c:v>
                </c:pt>
                <c:pt idx="348">
                  <c:v>222.29</c:v>
                </c:pt>
                <c:pt idx="349">
                  <c:v>222.52</c:v>
                </c:pt>
                <c:pt idx="350">
                  <c:v>222.76</c:v>
                </c:pt>
                <c:pt idx="351">
                  <c:v>223.04</c:v>
                </c:pt>
                <c:pt idx="352">
                  <c:v>223.27</c:v>
                </c:pt>
                <c:pt idx="353">
                  <c:v>223.51</c:v>
                </c:pt>
                <c:pt idx="354">
                  <c:v>223.79</c:v>
                </c:pt>
                <c:pt idx="355">
                  <c:v>224.03</c:v>
                </c:pt>
                <c:pt idx="356">
                  <c:v>224.27</c:v>
                </c:pt>
                <c:pt idx="357">
                  <c:v>224.55</c:v>
                </c:pt>
                <c:pt idx="358">
                  <c:v>224.78</c:v>
                </c:pt>
                <c:pt idx="359">
                  <c:v>225.02</c:v>
                </c:pt>
                <c:pt idx="360">
                  <c:v>225.3</c:v>
                </c:pt>
                <c:pt idx="361">
                  <c:v>225.53</c:v>
                </c:pt>
                <c:pt idx="362">
                  <c:v>225.76</c:v>
                </c:pt>
                <c:pt idx="363">
                  <c:v>226.04</c:v>
                </c:pt>
                <c:pt idx="364">
                  <c:v>226.27</c:v>
                </c:pt>
                <c:pt idx="365">
                  <c:v>226.5</c:v>
                </c:pt>
                <c:pt idx="366">
                  <c:v>226.79</c:v>
                </c:pt>
                <c:pt idx="367">
                  <c:v>227.03</c:v>
                </c:pt>
                <c:pt idx="368">
                  <c:v>227.26</c:v>
                </c:pt>
                <c:pt idx="369">
                  <c:v>227.55</c:v>
                </c:pt>
                <c:pt idx="370">
                  <c:v>227.78</c:v>
                </c:pt>
                <c:pt idx="371">
                  <c:v>228.01</c:v>
                </c:pt>
                <c:pt idx="372">
                  <c:v>228.3</c:v>
                </c:pt>
                <c:pt idx="373">
                  <c:v>228.53</c:v>
                </c:pt>
                <c:pt idx="374">
                  <c:v>228.76</c:v>
                </c:pt>
                <c:pt idx="375">
                  <c:v>229.02</c:v>
                </c:pt>
                <c:pt idx="376">
                  <c:v>229.3</c:v>
                </c:pt>
                <c:pt idx="377">
                  <c:v>229.53</c:v>
                </c:pt>
                <c:pt idx="378">
                  <c:v>229.77</c:v>
                </c:pt>
                <c:pt idx="379">
                  <c:v>230.05</c:v>
                </c:pt>
                <c:pt idx="380">
                  <c:v>230.29</c:v>
                </c:pt>
                <c:pt idx="381">
                  <c:v>230.52</c:v>
                </c:pt>
                <c:pt idx="382">
                  <c:v>230.76</c:v>
                </c:pt>
                <c:pt idx="383">
                  <c:v>231.04</c:v>
                </c:pt>
                <c:pt idx="384">
                  <c:v>231.27</c:v>
                </c:pt>
                <c:pt idx="385">
                  <c:v>231.51</c:v>
                </c:pt>
                <c:pt idx="386">
                  <c:v>231.8</c:v>
                </c:pt>
                <c:pt idx="387">
                  <c:v>232.03</c:v>
                </c:pt>
                <c:pt idx="388">
                  <c:v>232.26</c:v>
                </c:pt>
                <c:pt idx="389">
                  <c:v>232.55</c:v>
                </c:pt>
                <c:pt idx="390">
                  <c:v>232.78</c:v>
                </c:pt>
                <c:pt idx="391">
                  <c:v>233.01</c:v>
                </c:pt>
                <c:pt idx="392">
                  <c:v>233.29</c:v>
                </c:pt>
                <c:pt idx="393">
                  <c:v>233.52</c:v>
                </c:pt>
                <c:pt idx="394">
                  <c:v>233.76</c:v>
                </c:pt>
                <c:pt idx="395">
                  <c:v>234.04</c:v>
                </c:pt>
                <c:pt idx="396">
                  <c:v>234.27</c:v>
                </c:pt>
                <c:pt idx="397">
                  <c:v>234.51</c:v>
                </c:pt>
                <c:pt idx="398">
                  <c:v>234.79</c:v>
                </c:pt>
                <c:pt idx="399">
                  <c:v>235.02</c:v>
                </c:pt>
                <c:pt idx="400">
                  <c:v>235.26</c:v>
                </c:pt>
                <c:pt idx="401">
                  <c:v>235.54</c:v>
                </c:pt>
                <c:pt idx="402">
                  <c:v>235.77</c:v>
                </c:pt>
                <c:pt idx="403">
                  <c:v>236.01</c:v>
                </c:pt>
                <c:pt idx="404">
                  <c:v>236.29</c:v>
                </c:pt>
                <c:pt idx="405">
                  <c:v>236.52</c:v>
                </c:pt>
                <c:pt idx="406">
                  <c:v>236.76</c:v>
                </c:pt>
                <c:pt idx="407">
                  <c:v>237.05</c:v>
                </c:pt>
                <c:pt idx="408">
                  <c:v>237.28</c:v>
                </c:pt>
                <c:pt idx="409">
                  <c:v>237.51</c:v>
                </c:pt>
                <c:pt idx="410">
                  <c:v>237.8</c:v>
                </c:pt>
                <c:pt idx="411">
                  <c:v>238.03</c:v>
                </c:pt>
                <c:pt idx="412">
                  <c:v>238.26</c:v>
                </c:pt>
                <c:pt idx="413">
                  <c:v>238.55</c:v>
                </c:pt>
                <c:pt idx="414">
                  <c:v>238.79</c:v>
                </c:pt>
                <c:pt idx="415">
                  <c:v>239.01</c:v>
                </c:pt>
                <c:pt idx="416">
                  <c:v>239.29</c:v>
                </c:pt>
                <c:pt idx="417">
                  <c:v>239.52</c:v>
                </c:pt>
                <c:pt idx="418">
                  <c:v>239.75</c:v>
                </c:pt>
                <c:pt idx="419">
                  <c:v>240.03</c:v>
                </c:pt>
                <c:pt idx="420">
                  <c:v>240.27</c:v>
                </c:pt>
                <c:pt idx="421">
                  <c:v>240.51</c:v>
                </c:pt>
                <c:pt idx="422">
                  <c:v>240.79</c:v>
                </c:pt>
                <c:pt idx="423">
                  <c:v>241.02</c:v>
                </c:pt>
                <c:pt idx="424">
                  <c:v>241.26</c:v>
                </c:pt>
                <c:pt idx="425">
                  <c:v>241.54</c:v>
                </c:pt>
                <c:pt idx="426">
                  <c:v>241.78</c:v>
                </c:pt>
                <c:pt idx="427">
                  <c:v>242.02</c:v>
                </c:pt>
                <c:pt idx="428">
                  <c:v>242.3</c:v>
                </c:pt>
                <c:pt idx="429">
                  <c:v>242.53</c:v>
                </c:pt>
                <c:pt idx="430">
                  <c:v>242.77</c:v>
                </c:pt>
                <c:pt idx="431">
                  <c:v>243</c:v>
                </c:pt>
                <c:pt idx="432">
                  <c:v>243.28</c:v>
                </c:pt>
                <c:pt idx="433">
                  <c:v>243.52</c:v>
                </c:pt>
                <c:pt idx="434">
                  <c:v>243.75</c:v>
                </c:pt>
                <c:pt idx="435">
                  <c:v>244.03</c:v>
                </c:pt>
                <c:pt idx="436">
                  <c:v>244.27</c:v>
                </c:pt>
                <c:pt idx="437">
                  <c:v>244.51</c:v>
                </c:pt>
                <c:pt idx="438">
                  <c:v>244.79</c:v>
                </c:pt>
                <c:pt idx="439">
                  <c:v>245.04</c:v>
                </c:pt>
                <c:pt idx="440">
                  <c:v>245.27</c:v>
                </c:pt>
                <c:pt idx="441">
                  <c:v>245.51</c:v>
                </c:pt>
                <c:pt idx="442">
                  <c:v>245.79</c:v>
                </c:pt>
                <c:pt idx="443">
                  <c:v>246.02</c:v>
                </c:pt>
                <c:pt idx="444">
                  <c:v>246.26</c:v>
                </c:pt>
                <c:pt idx="445">
                  <c:v>246.54</c:v>
                </c:pt>
                <c:pt idx="446">
                  <c:v>246.76</c:v>
                </c:pt>
                <c:pt idx="447">
                  <c:v>247.04</c:v>
                </c:pt>
                <c:pt idx="448">
                  <c:v>247.28</c:v>
                </c:pt>
                <c:pt idx="449">
                  <c:v>247.51</c:v>
                </c:pt>
                <c:pt idx="450">
                  <c:v>247.79</c:v>
                </c:pt>
                <c:pt idx="451">
                  <c:v>248.03</c:v>
                </c:pt>
                <c:pt idx="452">
                  <c:v>248.26</c:v>
                </c:pt>
                <c:pt idx="453">
                  <c:v>248.54</c:v>
                </c:pt>
                <c:pt idx="454">
                  <c:v>248.78</c:v>
                </c:pt>
                <c:pt idx="455">
                  <c:v>249.01</c:v>
                </c:pt>
                <c:pt idx="456">
                  <c:v>249.29</c:v>
                </c:pt>
                <c:pt idx="457">
                  <c:v>249.52</c:v>
                </c:pt>
                <c:pt idx="458">
                  <c:v>249.76</c:v>
                </c:pt>
                <c:pt idx="459">
                  <c:v>250.04</c:v>
                </c:pt>
                <c:pt idx="460">
                  <c:v>250.27</c:v>
                </c:pt>
                <c:pt idx="461">
                  <c:v>250.51</c:v>
                </c:pt>
                <c:pt idx="462">
                  <c:v>250.79</c:v>
                </c:pt>
                <c:pt idx="463">
                  <c:v>251.02</c:v>
                </c:pt>
                <c:pt idx="464">
                  <c:v>251.26</c:v>
                </c:pt>
                <c:pt idx="465">
                  <c:v>251.54</c:v>
                </c:pt>
                <c:pt idx="466">
                  <c:v>251.78</c:v>
                </c:pt>
                <c:pt idx="467">
                  <c:v>252.02</c:v>
                </c:pt>
                <c:pt idx="468">
                  <c:v>252.3</c:v>
                </c:pt>
                <c:pt idx="469">
                  <c:v>252.53</c:v>
                </c:pt>
                <c:pt idx="470">
                  <c:v>252.77</c:v>
                </c:pt>
                <c:pt idx="471">
                  <c:v>253.05</c:v>
                </c:pt>
                <c:pt idx="472">
                  <c:v>253.28</c:v>
                </c:pt>
                <c:pt idx="473">
                  <c:v>253.52</c:v>
                </c:pt>
                <c:pt idx="474">
                  <c:v>253.8</c:v>
                </c:pt>
                <c:pt idx="475">
                  <c:v>254.03</c:v>
                </c:pt>
                <c:pt idx="476">
                  <c:v>254.27</c:v>
                </c:pt>
                <c:pt idx="477">
                  <c:v>254.5</c:v>
                </c:pt>
                <c:pt idx="478">
                  <c:v>254.78</c:v>
                </c:pt>
                <c:pt idx="479">
                  <c:v>255.02</c:v>
                </c:pt>
                <c:pt idx="480">
                  <c:v>255.25</c:v>
                </c:pt>
                <c:pt idx="481">
                  <c:v>255.53</c:v>
                </c:pt>
                <c:pt idx="482">
                  <c:v>255.77</c:v>
                </c:pt>
                <c:pt idx="483">
                  <c:v>256</c:v>
                </c:pt>
                <c:pt idx="484">
                  <c:v>256.28</c:v>
                </c:pt>
                <c:pt idx="485">
                  <c:v>256.52</c:v>
                </c:pt>
                <c:pt idx="486">
                  <c:v>256.79</c:v>
                </c:pt>
                <c:pt idx="487">
                  <c:v>257.03</c:v>
                </c:pt>
                <c:pt idx="488">
                  <c:v>257.26</c:v>
                </c:pt>
                <c:pt idx="489">
                  <c:v>257.54</c:v>
                </c:pt>
                <c:pt idx="490">
                  <c:v>257.78</c:v>
                </c:pt>
                <c:pt idx="491">
                  <c:v>258.01</c:v>
                </c:pt>
                <c:pt idx="492">
                  <c:v>258.28</c:v>
                </c:pt>
                <c:pt idx="493">
                  <c:v>258.52</c:v>
                </c:pt>
                <c:pt idx="494">
                  <c:v>258.75</c:v>
                </c:pt>
                <c:pt idx="495">
                  <c:v>259.04</c:v>
                </c:pt>
                <c:pt idx="496">
                  <c:v>259.28</c:v>
                </c:pt>
                <c:pt idx="497">
                  <c:v>259.5</c:v>
                </c:pt>
                <c:pt idx="498">
                  <c:v>259.78</c:v>
                </c:pt>
                <c:pt idx="499">
                  <c:v>260.02</c:v>
                </c:pt>
                <c:pt idx="500">
                  <c:v>260.25</c:v>
                </c:pt>
                <c:pt idx="501">
                  <c:v>260.53</c:v>
                </c:pt>
                <c:pt idx="502">
                  <c:v>260.77</c:v>
                </c:pt>
                <c:pt idx="503">
                  <c:v>261</c:v>
                </c:pt>
                <c:pt idx="504">
                  <c:v>261.28</c:v>
                </c:pt>
                <c:pt idx="505">
                  <c:v>261.52</c:v>
                </c:pt>
                <c:pt idx="506">
                  <c:v>261.76</c:v>
                </c:pt>
                <c:pt idx="507">
                  <c:v>262.04</c:v>
                </c:pt>
                <c:pt idx="508">
                  <c:v>262.27</c:v>
                </c:pt>
                <c:pt idx="509">
                  <c:v>262.51</c:v>
                </c:pt>
                <c:pt idx="510">
                  <c:v>262.79</c:v>
                </c:pt>
                <c:pt idx="511">
                  <c:v>263.02</c:v>
                </c:pt>
                <c:pt idx="512">
                  <c:v>263.26</c:v>
                </c:pt>
                <c:pt idx="513">
                  <c:v>263.54</c:v>
                </c:pt>
                <c:pt idx="514">
                  <c:v>263.77</c:v>
                </c:pt>
                <c:pt idx="515">
                  <c:v>264.01</c:v>
                </c:pt>
                <c:pt idx="516">
                  <c:v>264.29</c:v>
                </c:pt>
                <c:pt idx="517">
                  <c:v>264.52</c:v>
                </c:pt>
                <c:pt idx="518">
                  <c:v>264.76</c:v>
                </c:pt>
                <c:pt idx="519">
                  <c:v>265.04</c:v>
                </c:pt>
                <c:pt idx="520">
                  <c:v>265.27</c:v>
                </c:pt>
                <c:pt idx="521">
                  <c:v>265.51</c:v>
                </c:pt>
                <c:pt idx="522">
                  <c:v>265.79</c:v>
                </c:pt>
                <c:pt idx="523">
                  <c:v>266.02</c:v>
                </c:pt>
                <c:pt idx="524">
                  <c:v>266.26</c:v>
                </c:pt>
                <c:pt idx="525">
                  <c:v>266.54</c:v>
                </c:pt>
                <c:pt idx="526">
                  <c:v>266.77</c:v>
                </c:pt>
                <c:pt idx="527">
                  <c:v>267</c:v>
                </c:pt>
                <c:pt idx="528">
                  <c:v>267.28</c:v>
                </c:pt>
                <c:pt idx="529">
                  <c:v>267.52</c:v>
                </c:pt>
                <c:pt idx="530">
                  <c:v>267.75</c:v>
                </c:pt>
                <c:pt idx="531">
                  <c:v>268.03</c:v>
                </c:pt>
                <c:pt idx="532">
                  <c:v>268.27</c:v>
                </c:pt>
                <c:pt idx="533">
                  <c:v>268.5</c:v>
                </c:pt>
                <c:pt idx="534">
                  <c:v>268.78</c:v>
                </c:pt>
                <c:pt idx="535">
                  <c:v>269.01</c:v>
                </c:pt>
                <c:pt idx="536">
                  <c:v>269.29</c:v>
                </c:pt>
                <c:pt idx="537">
                  <c:v>269.52</c:v>
                </c:pt>
                <c:pt idx="538">
                  <c:v>269.76</c:v>
                </c:pt>
                <c:pt idx="539">
                  <c:v>270.04</c:v>
                </c:pt>
                <c:pt idx="540">
                  <c:v>270.27</c:v>
                </c:pt>
                <c:pt idx="541">
                  <c:v>270.51</c:v>
                </c:pt>
                <c:pt idx="542">
                  <c:v>270.79</c:v>
                </c:pt>
                <c:pt idx="543">
                  <c:v>271.02</c:v>
                </c:pt>
                <c:pt idx="544">
                  <c:v>271.26</c:v>
                </c:pt>
                <c:pt idx="545">
                  <c:v>271.54</c:v>
                </c:pt>
                <c:pt idx="546">
                  <c:v>271.78</c:v>
                </c:pt>
                <c:pt idx="547">
                  <c:v>272.02</c:v>
                </c:pt>
                <c:pt idx="548">
                  <c:v>272.25</c:v>
                </c:pt>
                <c:pt idx="549">
                  <c:v>272.53</c:v>
                </c:pt>
                <c:pt idx="550">
                  <c:v>272.77</c:v>
                </c:pt>
                <c:pt idx="551">
                  <c:v>273</c:v>
                </c:pt>
                <c:pt idx="552">
                  <c:v>273.27</c:v>
                </c:pt>
                <c:pt idx="553">
                  <c:v>273.51</c:v>
                </c:pt>
                <c:pt idx="554">
                  <c:v>273.79</c:v>
                </c:pt>
                <c:pt idx="555">
                  <c:v>274.02</c:v>
                </c:pt>
                <c:pt idx="556">
                  <c:v>274.26</c:v>
                </c:pt>
                <c:pt idx="557">
                  <c:v>274.54</c:v>
                </c:pt>
                <c:pt idx="558">
                  <c:v>274.77</c:v>
                </c:pt>
                <c:pt idx="559">
                  <c:v>275.01</c:v>
                </c:pt>
                <c:pt idx="560">
                  <c:v>275.29</c:v>
                </c:pt>
                <c:pt idx="561">
                  <c:v>275.53</c:v>
                </c:pt>
                <c:pt idx="562">
                  <c:v>275.76</c:v>
                </c:pt>
                <c:pt idx="563">
                  <c:v>276.04</c:v>
                </c:pt>
                <c:pt idx="564">
                  <c:v>276.28</c:v>
                </c:pt>
                <c:pt idx="565">
                  <c:v>276.51</c:v>
                </c:pt>
                <c:pt idx="566">
                  <c:v>276.75</c:v>
                </c:pt>
                <c:pt idx="567">
                  <c:v>277.03</c:v>
                </c:pt>
                <c:pt idx="568">
                  <c:v>277.27</c:v>
                </c:pt>
                <c:pt idx="569">
                  <c:v>277.5</c:v>
                </c:pt>
                <c:pt idx="570">
                  <c:v>277.78</c:v>
                </c:pt>
                <c:pt idx="571">
                  <c:v>278.02</c:v>
                </c:pt>
                <c:pt idx="572">
                  <c:v>278.25</c:v>
                </c:pt>
                <c:pt idx="573">
                  <c:v>278.53</c:v>
                </c:pt>
                <c:pt idx="574">
                  <c:v>278.77</c:v>
                </c:pt>
                <c:pt idx="575">
                  <c:v>279.01</c:v>
                </c:pt>
                <c:pt idx="576">
                  <c:v>279.29</c:v>
                </c:pt>
                <c:pt idx="577">
                  <c:v>279.53</c:v>
                </c:pt>
                <c:pt idx="578">
                  <c:v>279.76</c:v>
                </c:pt>
                <c:pt idx="579">
                  <c:v>280.04</c:v>
                </c:pt>
                <c:pt idx="580">
                  <c:v>280.28</c:v>
                </c:pt>
                <c:pt idx="581">
                  <c:v>280.51</c:v>
                </c:pt>
                <c:pt idx="582">
                  <c:v>280.79</c:v>
                </c:pt>
                <c:pt idx="583">
                  <c:v>281.03</c:v>
                </c:pt>
                <c:pt idx="584">
                  <c:v>281.26</c:v>
                </c:pt>
                <c:pt idx="585">
                  <c:v>281.54</c:v>
                </c:pt>
                <c:pt idx="586">
                  <c:v>281.77</c:v>
                </c:pt>
                <c:pt idx="587">
                  <c:v>282</c:v>
                </c:pt>
                <c:pt idx="588">
                  <c:v>282.28</c:v>
                </c:pt>
                <c:pt idx="589">
                  <c:v>282.52</c:v>
                </c:pt>
                <c:pt idx="590">
                  <c:v>282.75</c:v>
                </c:pt>
                <c:pt idx="591">
                  <c:v>283.03</c:v>
                </c:pt>
                <c:pt idx="592">
                  <c:v>283.27</c:v>
                </c:pt>
                <c:pt idx="593">
                  <c:v>283.5</c:v>
                </c:pt>
                <c:pt idx="594">
                  <c:v>283.78</c:v>
                </c:pt>
                <c:pt idx="595">
                  <c:v>284.02</c:v>
                </c:pt>
                <c:pt idx="596">
                  <c:v>284.25</c:v>
                </c:pt>
                <c:pt idx="597">
                  <c:v>284.53</c:v>
                </c:pt>
                <c:pt idx="598">
                  <c:v>284.77</c:v>
                </c:pt>
                <c:pt idx="599">
                  <c:v>285</c:v>
                </c:pt>
                <c:pt idx="600">
                  <c:v>285.28</c:v>
                </c:pt>
                <c:pt idx="601">
                  <c:v>285.52</c:v>
                </c:pt>
                <c:pt idx="602">
                  <c:v>285.75</c:v>
                </c:pt>
                <c:pt idx="603">
                  <c:v>286.03</c:v>
                </c:pt>
                <c:pt idx="604">
                  <c:v>286.27</c:v>
                </c:pt>
                <c:pt idx="605">
                  <c:v>286.5</c:v>
                </c:pt>
                <c:pt idx="606">
                  <c:v>286.77</c:v>
                </c:pt>
                <c:pt idx="607">
                  <c:v>287.01</c:v>
                </c:pt>
                <c:pt idx="608">
                  <c:v>287.29</c:v>
                </c:pt>
                <c:pt idx="609">
                  <c:v>287.53</c:v>
                </c:pt>
                <c:pt idx="610">
                  <c:v>287.76</c:v>
                </c:pt>
                <c:pt idx="611">
                  <c:v>288.04</c:v>
                </c:pt>
                <c:pt idx="612">
                  <c:v>288.28</c:v>
                </c:pt>
                <c:pt idx="613">
                  <c:v>288.51</c:v>
                </c:pt>
                <c:pt idx="614">
                  <c:v>288.79</c:v>
                </c:pt>
                <c:pt idx="615">
                  <c:v>289.02</c:v>
                </c:pt>
                <c:pt idx="616">
                  <c:v>289.25</c:v>
                </c:pt>
                <c:pt idx="617">
                  <c:v>289.53</c:v>
                </c:pt>
                <c:pt idx="618">
                  <c:v>289.77</c:v>
                </c:pt>
                <c:pt idx="619">
                  <c:v>290</c:v>
                </c:pt>
                <c:pt idx="620">
                  <c:v>290.28</c:v>
                </c:pt>
                <c:pt idx="621">
                  <c:v>290.54</c:v>
                </c:pt>
                <c:pt idx="622">
                  <c:v>290.77</c:v>
                </c:pt>
                <c:pt idx="623">
                  <c:v>291.01</c:v>
                </c:pt>
                <c:pt idx="624">
                  <c:v>291.29</c:v>
                </c:pt>
                <c:pt idx="625">
                  <c:v>291.52</c:v>
                </c:pt>
                <c:pt idx="626">
                  <c:v>291.76</c:v>
                </c:pt>
                <c:pt idx="627">
                  <c:v>292.04</c:v>
                </c:pt>
                <c:pt idx="628">
                  <c:v>292.27</c:v>
                </c:pt>
                <c:pt idx="629">
                  <c:v>292.51</c:v>
                </c:pt>
              </c:numCache>
            </c:numRef>
          </c:xVal>
          <c:yVal>
            <c:numRef>
              <c:f>Sheet1!$B$2:$B$631</c:f>
              <c:numCache>
                <c:formatCode>General</c:formatCode>
                <c:ptCount val="630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201</c:v>
                </c:pt>
                <c:pt idx="33">
                  <c:v>202</c:v>
                </c:pt>
                <c:pt idx="34">
                  <c:v>203</c:v>
                </c:pt>
                <c:pt idx="35">
                  <c:v>203</c:v>
                </c:pt>
                <c:pt idx="36">
                  <c:v>202</c:v>
                </c:pt>
                <c:pt idx="37">
                  <c:v>202</c:v>
                </c:pt>
                <c:pt idx="38">
                  <c:v>204</c:v>
                </c:pt>
                <c:pt idx="39">
                  <c:v>204</c:v>
                </c:pt>
                <c:pt idx="40">
                  <c:v>204</c:v>
                </c:pt>
                <c:pt idx="41">
                  <c:v>206</c:v>
                </c:pt>
                <c:pt idx="42">
                  <c:v>206</c:v>
                </c:pt>
                <c:pt idx="43">
                  <c:v>207</c:v>
                </c:pt>
                <c:pt idx="44">
                  <c:v>207</c:v>
                </c:pt>
                <c:pt idx="45">
                  <c:v>208</c:v>
                </c:pt>
                <c:pt idx="46">
                  <c:v>208</c:v>
                </c:pt>
                <c:pt idx="47">
                  <c:v>209</c:v>
                </c:pt>
                <c:pt idx="48">
                  <c:v>211</c:v>
                </c:pt>
                <c:pt idx="49">
                  <c:v>210</c:v>
                </c:pt>
                <c:pt idx="50">
                  <c:v>211</c:v>
                </c:pt>
                <c:pt idx="51">
                  <c:v>213</c:v>
                </c:pt>
                <c:pt idx="52">
                  <c:v>213</c:v>
                </c:pt>
                <c:pt idx="53">
                  <c:v>215</c:v>
                </c:pt>
                <c:pt idx="54">
                  <c:v>214</c:v>
                </c:pt>
                <c:pt idx="55">
                  <c:v>214</c:v>
                </c:pt>
                <c:pt idx="56">
                  <c:v>216</c:v>
                </c:pt>
                <c:pt idx="57">
                  <c:v>216</c:v>
                </c:pt>
                <c:pt idx="58">
                  <c:v>216</c:v>
                </c:pt>
                <c:pt idx="59">
                  <c:v>218</c:v>
                </c:pt>
                <c:pt idx="60">
                  <c:v>218</c:v>
                </c:pt>
                <c:pt idx="61">
                  <c:v>217</c:v>
                </c:pt>
                <c:pt idx="62">
                  <c:v>218</c:v>
                </c:pt>
                <c:pt idx="63">
                  <c:v>219</c:v>
                </c:pt>
                <c:pt idx="64">
                  <c:v>219</c:v>
                </c:pt>
                <c:pt idx="65">
                  <c:v>220</c:v>
                </c:pt>
                <c:pt idx="66">
                  <c:v>220</c:v>
                </c:pt>
                <c:pt idx="67">
                  <c:v>221</c:v>
                </c:pt>
                <c:pt idx="68">
                  <c:v>222</c:v>
                </c:pt>
                <c:pt idx="69">
                  <c:v>222</c:v>
                </c:pt>
                <c:pt idx="70">
                  <c:v>223</c:v>
                </c:pt>
                <c:pt idx="71">
                  <c:v>223</c:v>
                </c:pt>
                <c:pt idx="72">
                  <c:v>224</c:v>
                </c:pt>
                <c:pt idx="73">
                  <c:v>224</c:v>
                </c:pt>
                <c:pt idx="74">
                  <c:v>225</c:v>
                </c:pt>
                <c:pt idx="75">
                  <c:v>225</c:v>
                </c:pt>
                <c:pt idx="76">
                  <c:v>226</c:v>
                </c:pt>
                <c:pt idx="77">
                  <c:v>225</c:v>
                </c:pt>
                <c:pt idx="78">
                  <c:v>226</c:v>
                </c:pt>
                <c:pt idx="79">
                  <c:v>227</c:v>
                </c:pt>
                <c:pt idx="80">
                  <c:v>227</c:v>
                </c:pt>
                <c:pt idx="81">
                  <c:v>228</c:v>
                </c:pt>
                <c:pt idx="82">
                  <c:v>228</c:v>
                </c:pt>
                <c:pt idx="83">
                  <c:v>228</c:v>
                </c:pt>
                <c:pt idx="84">
                  <c:v>229</c:v>
                </c:pt>
                <c:pt idx="85">
                  <c:v>229</c:v>
                </c:pt>
                <c:pt idx="86">
                  <c:v>230</c:v>
                </c:pt>
                <c:pt idx="87">
                  <c:v>230</c:v>
                </c:pt>
                <c:pt idx="88">
                  <c:v>231</c:v>
                </c:pt>
                <c:pt idx="89">
                  <c:v>231</c:v>
                </c:pt>
                <c:pt idx="90">
                  <c:v>232</c:v>
                </c:pt>
                <c:pt idx="91">
                  <c:v>232</c:v>
                </c:pt>
                <c:pt idx="92">
                  <c:v>232</c:v>
                </c:pt>
                <c:pt idx="93">
                  <c:v>233</c:v>
                </c:pt>
                <c:pt idx="94">
                  <c:v>233</c:v>
                </c:pt>
                <c:pt idx="95">
                  <c:v>233</c:v>
                </c:pt>
                <c:pt idx="96">
                  <c:v>233</c:v>
                </c:pt>
                <c:pt idx="97">
                  <c:v>234</c:v>
                </c:pt>
                <c:pt idx="98">
                  <c:v>235</c:v>
                </c:pt>
                <c:pt idx="99">
                  <c:v>235</c:v>
                </c:pt>
                <c:pt idx="100">
                  <c:v>235</c:v>
                </c:pt>
                <c:pt idx="101">
                  <c:v>235</c:v>
                </c:pt>
                <c:pt idx="102">
                  <c:v>236</c:v>
                </c:pt>
                <c:pt idx="103">
                  <c:v>237</c:v>
                </c:pt>
                <c:pt idx="104">
                  <c:v>237</c:v>
                </c:pt>
                <c:pt idx="105">
                  <c:v>238</c:v>
                </c:pt>
                <c:pt idx="106">
                  <c:v>238</c:v>
                </c:pt>
                <c:pt idx="107">
                  <c:v>238</c:v>
                </c:pt>
                <c:pt idx="108">
                  <c:v>239</c:v>
                </c:pt>
                <c:pt idx="109">
                  <c:v>239</c:v>
                </c:pt>
                <c:pt idx="110">
                  <c:v>240</c:v>
                </c:pt>
                <c:pt idx="111">
                  <c:v>239</c:v>
                </c:pt>
                <c:pt idx="112">
                  <c:v>240</c:v>
                </c:pt>
                <c:pt idx="113">
                  <c:v>241</c:v>
                </c:pt>
                <c:pt idx="114">
                  <c:v>241</c:v>
                </c:pt>
                <c:pt idx="115">
                  <c:v>242</c:v>
                </c:pt>
                <c:pt idx="116">
                  <c:v>242</c:v>
                </c:pt>
                <c:pt idx="117">
                  <c:v>243</c:v>
                </c:pt>
                <c:pt idx="118">
                  <c:v>243</c:v>
                </c:pt>
                <c:pt idx="119">
                  <c:v>243</c:v>
                </c:pt>
                <c:pt idx="120">
                  <c:v>244</c:v>
                </c:pt>
                <c:pt idx="121">
                  <c:v>244</c:v>
                </c:pt>
                <c:pt idx="122">
                  <c:v>245</c:v>
                </c:pt>
                <c:pt idx="123">
                  <c:v>245</c:v>
                </c:pt>
                <c:pt idx="124">
                  <c:v>245</c:v>
                </c:pt>
                <c:pt idx="125">
                  <c:v>246</c:v>
                </c:pt>
                <c:pt idx="126">
                  <c:v>246</c:v>
                </c:pt>
                <c:pt idx="127">
                  <c:v>246</c:v>
                </c:pt>
                <c:pt idx="128">
                  <c:v>246</c:v>
                </c:pt>
                <c:pt idx="129">
                  <c:v>247</c:v>
                </c:pt>
                <c:pt idx="130">
                  <c:v>247</c:v>
                </c:pt>
                <c:pt idx="131">
                  <c:v>248</c:v>
                </c:pt>
                <c:pt idx="132">
                  <c:v>248</c:v>
                </c:pt>
                <c:pt idx="133">
                  <c:v>248</c:v>
                </c:pt>
                <c:pt idx="134">
                  <c:v>249</c:v>
                </c:pt>
                <c:pt idx="135">
                  <c:v>250</c:v>
                </c:pt>
                <c:pt idx="136">
                  <c:v>250</c:v>
                </c:pt>
                <c:pt idx="137">
                  <c:v>250</c:v>
                </c:pt>
                <c:pt idx="138">
                  <c:v>250</c:v>
                </c:pt>
                <c:pt idx="139">
                  <c:v>251</c:v>
                </c:pt>
                <c:pt idx="140">
                  <c:v>251</c:v>
                </c:pt>
                <c:pt idx="141">
                  <c:v>251</c:v>
                </c:pt>
                <c:pt idx="142">
                  <c:v>252</c:v>
                </c:pt>
                <c:pt idx="143">
                  <c:v>253</c:v>
                </c:pt>
                <c:pt idx="144">
                  <c:v>253</c:v>
                </c:pt>
                <c:pt idx="145">
                  <c:v>253</c:v>
                </c:pt>
                <c:pt idx="146">
                  <c:v>254</c:v>
                </c:pt>
                <c:pt idx="147">
                  <c:v>254</c:v>
                </c:pt>
                <c:pt idx="148">
                  <c:v>255</c:v>
                </c:pt>
                <c:pt idx="149">
                  <c:v>256</c:v>
                </c:pt>
                <c:pt idx="150">
                  <c:v>256</c:v>
                </c:pt>
                <c:pt idx="151">
                  <c:v>256</c:v>
                </c:pt>
                <c:pt idx="152">
                  <c:v>257</c:v>
                </c:pt>
                <c:pt idx="153">
                  <c:v>257</c:v>
                </c:pt>
                <c:pt idx="154">
                  <c:v>257</c:v>
                </c:pt>
                <c:pt idx="155">
                  <c:v>258</c:v>
                </c:pt>
                <c:pt idx="156">
                  <c:v>258</c:v>
                </c:pt>
                <c:pt idx="157">
                  <c:v>258</c:v>
                </c:pt>
                <c:pt idx="158">
                  <c:v>259</c:v>
                </c:pt>
                <c:pt idx="159">
                  <c:v>259</c:v>
                </c:pt>
                <c:pt idx="160">
                  <c:v>260</c:v>
                </c:pt>
                <c:pt idx="161">
                  <c:v>260</c:v>
                </c:pt>
                <c:pt idx="162">
                  <c:v>260</c:v>
                </c:pt>
                <c:pt idx="163">
                  <c:v>261</c:v>
                </c:pt>
                <c:pt idx="164">
                  <c:v>261</c:v>
                </c:pt>
                <c:pt idx="165">
                  <c:v>262</c:v>
                </c:pt>
                <c:pt idx="166">
                  <c:v>261</c:v>
                </c:pt>
                <c:pt idx="167">
                  <c:v>262</c:v>
                </c:pt>
                <c:pt idx="168">
                  <c:v>262</c:v>
                </c:pt>
                <c:pt idx="169">
                  <c:v>263</c:v>
                </c:pt>
                <c:pt idx="170">
                  <c:v>263</c:v>
                </c:pt>
                <c:pt idx="171">
                  <c:v>263</c:v>
                </c:pt>
                <c:pt idx="172">
                  <c:v>263</c:v>
                </c:pt>
                <c:pt idx="173">
                  <c:v>264</c:v>
                </c:pt>
                <c:pt idx="174">
                  <c:v>264</c:v>
                </c:pt>
                <c:pt idx="175">
                  <c:v>265</c:v>
                </c:pt>
                <c:pt idx="176">
                  <c:v>265</c:v>
                </c:pt>
                <c:pt idx="177">
                  <c:v>266</c:v>
                </c:pt>
                <c:pt idx="178">
                  <c:v>266</c:v>
                </c:pt>
                <c:pt idx="179">
                  <c:v>266</c:v>
                </c:pt>
                <c:pt idx="180">
                  <c:v>266</c:v>
                </c:pt>
                <c:pt idx="181">
                  <c:v>266</c:v>
                </c:pt>
                <c:pt idx="182">
                  <c:v>269</c:v>
                </c:pt>
                <c:pt idx="183">
                  <c:v>268</c:v>
                </c:pt>
                <c:pt idx="184">
                  <c:v>268</c:v>
                </c:pt>
                <c:pt idx="185">
                  <c:v>269</c:v>
                </c:pt>
                <c:pt idx="186">
                  <c:v>269</c:v>
                </c:pt>
                <c:pt idx="187">
                  <c:v>269</c:v>
                </c:pt>
                <c:pt idx="188">
                  <c:v>269</c:v>
                </c:pt>
                <c:pt idx="189">
                  <c:v>270</c:v>
                </c:pt>
                <c:pt idx="190">
                  <c:v>270</c:v>
                </c:pt>
                <c:pt idx="191">
                  <c:v>271</c:v>
                </c:pt>
                <c:pt idx="192">
                  <c:v>271</c:v>
                </c:pt>
                <c:pt idx="193">
                  <c:v>271</c:v>
                </c:pt>
                <c:pt idx="194">
                  <c:v>272</c:v>
                </c:pt>
                <c:pt idx="195">
                  <c:v>272</c:v>
                </c:pt>
                <c:pt idx="196">
                  <c:v>272</c:v>
                </c:pt>
                <c:pt idx="197">
                  <c:v>272</c:v>
                </c:pt>
                <c:pt idx="198">
                  <c:v>273</c:v>
                </c:pt>
                <c:pt idx="199">
                  <c:v>273</c:v>
                </c:pt>
                <c:pt idx="200">
                  <c:v>274</c:v>
                </c:pt>
                <c:pt idx="201">
                  <c:v>274</c:v>
                </c:pt>
                <c:pt idx="202">
                  <c:v>275</c:v>
                </c:pt>
                <c:pt idx="203">
                  <c:v>275</c:v>
                </c:pt>
                <c:pt idx="204">
                  <c:v>275</c:v>
                </c:pt>
                <c:pt idx="205">
                  <c:v>275</c:v>
                </c:pt>
                <c:pt idx="206">
                  <c:v>276</c:v>
                </c:pt>
                <c:pt idx="207">
                  <c:v>276</c:v>
                </c:pt>
                <c:pt idx="208">
                  <c:v>277</c:v>
                </c:pt>
                <c:pt idx="209">
                  <c:v>277</c:v>
                </c:pt>
                <c:pt idx="210">
                  <c:v>278</c:v>
                </c:pt>
                <c:pt idx="211">
                  <c:v>278</c:v>
                </c:pt>
                <c:pt idx="212">
                  <c:v>278</c:v>
                </c:pt>
                <c:pt idx="213">
                  <c:v>279</c:v>
                </c:pt>
                <c:pt idx="214">
                  <c:v>279</c:v>
                </c:pt>
                <c:pt idx="215">
                  <c:v>279</c:v>
                </c:pt>
                <c:pt idx="216">
                  <c:v>280</c:v>
                </c:pt>
                <c:pt idx="217">
                  <c:v>280</c:v>
                </c:pt>
                <c:pt idx="218">
                  <c:v>281</c:v>
                </c:pt>
                <c:pt idx="219">
                  <c:v>281</c:v>
                </c:pt>
                <c:pt idx="220">
                  <c:v>282</c:v>
                </c:pt>
                <c:pt idx="221">
                  <c:v>283</c:v>
                </c:pt>
                <c:pt idx="222">
                  <c:v>284</c:v>
                </c:pt>
                <c:pt idx="223">
                  <c:v>284</c:v>
                </c:pt>
                <c:pt idx="224">
                  <c:v>283</c:v>
                </c:pt>
                <c:pt idx="225">
                  <c:v>283</c:v>
                </c:pt>
                <c:pt idx="226">
                  <c:v>283</c:v>
                </c:pt>
                <c:pt idx="227">
                  <c:v>283</c:v>
                </c:pt>
                <c:pt idx="228">
                  <c:v>284</c:v>
                </c:pt>
                <c:pt idx="229">
                  <c:v>285</c:v>
                </c:pt>
                <c:pt idx="230">
                  <c:v>285</c:v>
                </c:pt>
                <c:pt idx="231">
                  <c:v>285</c:v>
                </c:pt>
                <c:pt idx="232">
                  <c:v>285</c:v>
                </c:pt>
                <c:pt idx="233">
                  <c:v>286</c:v>
                </c:pt>
                <c:pt idx="234">
                  <c:v>287</c:v>
                </c:pt>
                <c:pt idx="235">
                  <c:v>287</c:v>
                </c:pt>
                <c:pt idx="236">
                  <c:v>287</c:v>
                </c:pt>
                <c:pt idx="237">
                  <c:v>287</c:v>
                </c:pt>
                <c:pt idx="238">
                  <c:v>288</c:v>
                </c:pt>
                <c:pt idx="239">
                  <c:v>288</c:v>
                </c:pt>
                <c:pt idx="240">
                  <c:v>288</c:v>
                </c:pt>
                <c:pt idx="241">
                  <c:v>288</c:v>
                </c:pt>
                <c:pt idx="242">
                  <c:v>289</c:v>
                </c:pt>
                <c:pt idx="243">
                  <c:v>290</c:v>
                </c:pt>
                <c:pt idx="244">
                  <c:v>290</c:v>
                </c:pt>
                <c:pt idx="245">
                  <c:v>290</c:v>
                </c:pt>
                <c:pt idx="246">
                  <c:v>291</c:v>
                </c:pt>
                <c:pt idx="247">
                  <c:v>292</c:v>
                </c:pt>
                <c:pt idx="248">
                  <c:v>291</c:v>
                </c:pt>
                <c:pt idx="249">
                  <c:v>291</c:v>
                </c:pt>
                <c:pt idx="250">
                  <c:v>292</c:v>
                </c:pt>
                <c:pt idx="251">
                  <c:v>292</c:v>
                </c:pt>
                <c:pt idx="252">
                  <c:v>293</c:v>
                </c:pt>
                <c:pt idx="253">
                  <c:v>293</c:v>
                </c:pt>
                <c:pt idx="254">
                  <c:v>294</c:v>
                </c:pt>
                <c:pt idx="255">
                  <c:v>294</c:v>
                </c:pt>
                <c:pt idx="256">
                  <c:v>295</c:v>
                </c:pt>
                <c:pt idx="257">
                  <c:v>295</c:v>
                </c:pt>
                <c:pt idx="258">
                  <c:v>295</c:v>
                </c:pt>
                <c:pt idx="259">
                  <c:v>296</c:v>
                </c:pt>
                <c:pt idx="260">
                  <c:v>296</c:v>
                </c:pt>
                <c:pt idx="261">
                  <c:v>296</c:v>
                </c:pt>
                <c:pt idx="262">
                  <c:v>297</c:v>
                </c:pt>
                <c:pt idx="263">
                  <c:v>297</c:v>
                </c:pt>
                <c:pt idx="264">
                  <c:v>298</c:v>
                </c:pt>
                <c:pt idx="265">
                  <c:v>298</c:v>
                </c:pt>
                <c:pt idx="266">
                  <c:v>298</c:v>
                </c:pt>
                <c:pt idx="267">
                  <c:v>298</c:v>
                </c:pt>
                <c:pt idx="268">
                  <c:v>299</c:v>
                </c:pt>
                <c:pt idx="269">
                  <c:v>299</c:v>
                </c:pt>
                <c:pt idx="270">
                  <c:v>299</c:v>
                </c:pt>
                <c:pt idx="271">
                  <c:v>300</c:v>
                </c:pt>
                <c:pt idx="272">
                  <c:v>300</c:v>
                </c:pt>
                <c:pt idx="273">
                  <c:v>301</c:v>
                </c:pt>
                <c:pt idx="274">
                  <c:v>301</c:v>
                </c:pt>
                <c:pt idx="275">
                  <c:v>302</c:v>
                </c:pt>
                <c:pt idx="276">
                  <c:v>302</c:v>
                </c:pt>
                <c:pt idx="277">
                  <c:v>302</c:v>
                </c:pt>
                <c:pt idx="278">
                  <c:v>302</c:v>
                </c:pt>
                <c:pt idx="279">
                  <c:v>302</c:v>
                </c:pt>
                <c:pt idx="280">
                  <c:v>303</c:v>
                </c:pt>
                <c:pt idx="281">
                  <c:v>303</c:v>
                </c:pt>
                <c:pt idx="282">
                  <c:v>304</c:v>
                </c:pt>
                <c:pt idx="283">
                  <c:v>304</c:v>
                </c:pt>
                <c:pt idx="284">
                  <c:v>305</c:v>
                </c:pt>
                <c:pt idx="285">
                  <c:v>305</c:v>
                </c:pt>
                <c:pt idx="286">
                  <c:v>305</c:v>
                </c:pt>
                <c:pt idx="287">
                  <c:v>305</c:v>
                </c:pt>
                <c:pt idx="288">
                  <c:v>306</c:v>
                </c:pt>
                <c:pt idx="289">
                  <c:v>306</c:v>
                </c:pt>
                <c:pt idx="290">
                  <c:v>307</c:v>
                </c:pt>
                <c:pt idx="291">
                  <c:v>307</c:v>
                </c:pt>
                <c:pt idx="292">
                  <c:v>307</c:v>
                </c:pt>
                <c:pt idx="293">
                  <c:v>308</c:v>
                </c:pt>
                <c:pt idx="294">
                  <c:v>308</c:v>
                </c:pt>
                <c:pt idx="295">
                  <c:v>308</c:v>
                </c:pt>
                <c:pt idx="296">
                  <c:v>309</c:v>
                </c:pt>
                <c:pt idx="297">
                  <c:v>309</c:v>
                </c:pt>
                <c:pt idx="298">
                  <c:v>310</c:v>
                </c:pt>
                <c:pt idx="299">
                  <c:v>310</c:v>
                </c:pt>
                <c:pt idx="300">
                  <c:v>310</c:v>
                </c:pt>
                <c:pt idx="301">
                  <c:v>311</c:v>
                </c:pt>
                <c:pt idx="302">
                  <c:v>311</c:v>
                </c:pt>
                <c:pt idx="303">
                  <c:v>311</c:v>
                </c:pt>
                <c:pt idx="304">
                  <c:v>311</c:v>
                </c:pt>
                <c:pt idx="305">
                  <c:v>312</c:v>
                </c:pt>
                <c:pt idx="306">
                  <c:v>312</c:v>
                </c:pt>
                <c:pt idx="307">
                  <c:v>312</c:v>
                </c:pt>
                <c:pt idx="308">
                  <c:v>313</c:v>
                </c:pt>
                <c:pt idx="309">
                  <c:v>313</c:v>
                </c:pt>
                <c:pt idx="310">
                  <c:v>313</c:v>
                </c:pt>
                <c:pt idx="311">
                  <c:v>314</c:v>
                </c:pt>
                <c:pt idx="312">
                  <c:v>314</c:v>
                </c:pt>
                <c:pt idx="313">
                  <c:v>314</c:v>
                </c:pt>
                <c:pt idx="314">
                  <c:v>315</c:v>
                </c:pt>
                <c:pt idx="315">
                  <c:v>315</c:v>
                </c:pt>
                <c:pt idx="316">
                  <c:v>316</c:v>
                </c:pt>
                <c:pt idx="317">
                  <c:v>315</c:v>
                </c:pt>
                <c:pt idx="318">
                  <c:v>316</c:v>
                </c:pt>
                <c:pt idx="319">
                  <c:v>317</c:v>
                </c:pt>
                <c:pt idx="320">
                  <c:v>317</c:v>
                </c:pt>
                <c:pt idx="321">
                  <c:v>317</c:v>
                </c:pt>
                <c:pt idx="322">
                  <c:v>318</c:v>
                </c:pt>
                <c:pt idx="323">
                  <c:v>318</c:v>
                </c:pt>
                <c:pt idx="324">
                  <c:v>319</c:v>
                </c:pt>
                <c:pt idx="325">
                  <c:v>318</c:v>
                </c:pt>
                <c:pt idx="326">
                  <c:v>319</c:v>
                </c:pt>
                <c:pt idx="327">
                  <c:v>319</c:v>
                </c:pt>
                <c:pt idx="328">
                  <c:v>319</c:v>
                </c:pt>
                <c:pt idx="329">
                  <c:v>319</c:v>
                </c:pt>
                <c:pt idx="330">
                  <c:v>320</c:v>
                </c:pt>
                <c:pt idx="331">
                  <c:v>320</c:v>
                </c:pt>
                <c:pt idx="332">
                  <c:v>320</c:v>
                </c:pt>
                <c:pt idx="333">
                  <c:v>320</c:v>
                </c:pt>
                <c:pt idx="334">
                  <c:v>321</c:v>
                </c:pt>
                <c:pt idx="335">
                  <c:v>321</c:v>
                </c:pt>
                <c:pt idx="336">
                  <c:v>322</c:v>
                </c:pt>
                <c:pt idx="337">
                  <c:v>322</c:v>
                </c:pt>
                <c:pt idx="338">
                  <c:v>321</c:v>
                </c:pt>
                <c:pt idx="339">
                  <c:v>322</c:v>
                </c:pt>
                <c:pt idx="340">
                  <c:v>322</c:v>
                </c:pt>
                <c:pt idx="341">
                  <c:v>322</c:v>
                </c:pt>
                <c:pt idx="342">
                  <c:v>323</c:v>
                </c:pt>
                <c:pt idx="343">
                  <c:v>323</c:v>
                </c:pt>
                <c:pt idx="344">
                  <c:v>323</c:v>
                </c:pt>
                <c:pt idx="345">
                  <c:v>324</c:v>
                </c:pt>
                <c:pt idx="346">
                  <c:v>324</c:v>
                </c:pt>
                <c:pt idx="347">
                  <c:v>324</c:v>
                </c:pt>
                <c:pt idx="348">
                  <c:v>324</c:v>
                </c:pt>
                <c:pt idx="349">
                  <c:v>324</c:v>
                </c:pt>
                <c:pt idx="350">
                  <c:v>324</c:v>
                </c:pt>
                <c:pt idx="351">
                  <c:v>325</c:v>
                </c:pt>
                <c:pt idx="352">
                  <c:v>325</c:v>
                </c:pt>
                <c:pt idx="353">
                  <c:v>326</c:v>
                </c:pt>
                <c:pt idx="354">
                  <c:v>326</c:v>
                </c:pt>
                <c:pt idx="355">
                  <c:v>326</c:v>
                </c:pt>
                <c:pt idx="356">
                  <c:v>326</c:v>
                </c:pt>
                <c:pt idx="357">
                  <c:v>327</c:v>
                </c:pt>
                <c:pt idx="358">
                  <c:v>327</c:v>
                </c:pt>
                <c:pt idx="359">
                  <c:v>327</c:v>
                </c:pt>
                <c:pt idx="360">
                  <c:v>328</c:v>
                </c:pt>
                <c:pt idx="361">
                  <c:v>328</c:v>
                </c:pt>
                <c:pt idx="362">
                  <c:v>329</c:v>
                </c:pt>
                <c:pt idx="363">
                  <c:v>328</c:v>
                </c:pt>
                <c:pt idx="364">
                  <c:v>328</c:v>
                </c:pt>
                <c:pt idx="365">
                  <c:v>329</c:v>
                </c:pt>
                <c:pt idx="366">
                  <c:v>329</c:v>
                </c:pt>
                <c:pt idx="367">
                  <c:v>329</c:v>
                </c:pt>
                <c:pt idx="368">
                  <c:v>330</c:v>
                </c:pt>
                <c:pt idx="369">
                  <c:v>330</c:v>
                </c:pt>
                <c:pt idx="370">
                  <c:v>330</c:v>
                </c:pt>
                <c:pt idx="371">
                  <c:v>331</c:v>
                </c:pt>
                <c:pt idx="372">
                  <c:v>331</c:v>
                </c:pt>
                <c:pt idx="373">
                  <c:v>331</c:v>
                </c:pt>
                <c:pt idx="374">
                  <c:v>332</c:v>
                </c:pt>
                <c:pt idx="375">
                  <c:v>332</c:v>
                </c:pt>
                <c:pt idx="376">
                  <c:v>332</c:v>
                </c:pt>
                <c:pt idx="377">
                  <c:v>333</c:v>
                </c:pt>
                <c:pt idx="378">
                  <c:v>333</c:v>
                </c:pt>
                <c:pt idx="379">
                  <c:v>333</c:v>
                </c:pt>
                <c:pt idx="380">
                  <c:v>334</c:v>
                </c:pt>
                <c:pt idx="381">
                  <c:v>334</c:v>
                </c:pt>
                <c:pt idx="382">
                  <c:v>334</c:v>
                </c:pt>
                <c:pt idx="383">
                  <c:v>334</c:v>
                </c:pt>
                <c:pt idx="384">
                  <c:v>335</c:v>
                </c:pt>
                <c:pt idx="385">
                  <c:v>335</c:v>
                </c:pt>
                <c:pt idx="386">
                  <c:v>336</c:v>
                </c:pt>
                <c:pt idx="387">
                  <c:v>336</c:v>
                </c:pt>
                <c:pt idx="388">
                  <c:v>336</c:v>
                </c:pt>
                <c:pt idx="389">
                  <c:v>336</c:v>
                </c:pt>
                <c:pt idx="390">
                  <c:v>336</c:v>
                </c:pt>
                <c:pt idx="391">
                  <c:v>337</c:v>
                </c:pt>
                <c:pt idx="392">
                  <c:v>337</c:v>
                </c:pt>
                <c:pt idx="393">
                  <c:v>337</c:v>
                </c:pt>
                <c:pt idx="394">
                  <c:v>337</c:v>
                </c:pt>
                <c:pt idx="395">
                  <c:v>338</c:v>
                </c:pt>
                <c:pt idx="396">
                  <c:v>338</c:v>
                </c:pt>
                <c:pt idx="397">
                  <c:v>339</c:v>
                </c:pt>
                <c:pt idx="398">
                  <c:v>339</c:v>
                </c:pt>
                <c:pt idx="399">
                  <c:v>339</c:v>
                </c:pt>
                <c:pt idx="400">
                  <c:v>339</c:v>
                </c:pt>
                <c:pt idx="401">
                  <c:v>340</c:v>
                </c:pt>
                <c:pt idx="402">
                  <c:v>340</c:v>
                </c:pt>
                <c:pt idx="403">
                  <c:v>341</c:v>
                </c:pt>
                <c:pt idx="404">
                  <c:v>341</c:v>
                </c:pt>
                <c:pt idx="405">
                  <c:v>342</c:v>
                </c:pt>
                <c:pt idx="406">
                  <c:v>342</c:v>
                </c:pt>
                <c:pt idx="407">
                  <c:v>343</c:v>
                </c:pt>
                <c:pt idx="408">
                  <c:v>343</c:v>
                </c:pt>
                <c:pt idx="409">
                  <c:v>343</c:v>
                </c:pt>
                <c:pt idx="410">
                  <c:v>344</c:v>
                </c:pt>
                <c:pt idx="411">
                  <c:v>344</c:v>
                </c:pt>
                <c:pt idx="412">
                  <c:v>344</c:v>
                </c:pt>
                <c:pt idx="413">
                  <c:v>345</c:v>
                </c:pt>
                <c:pt idx="414">
                  <c:v>345</c:v>
                </c:pt>
                <c:pt idx="415">
                  <c:v>346</c:v>
                </c:pt>
                <c:pt idx="416">
                  <c:v>346</c:v>
                </c:pt>
                <c:pt idx="417">
                  <c:v>346</c:v>
                </c:pt>
                <c:pt idx="418">
                  <c:v>347</c:v>
                </c:pt>
                <c:pt idx="419">
                  <c:v>347</c:v>
                </c:pt>
                <c:pt idx="420">
                  <c:v>347</c:v>
                </c:pt>
                <c:pt idx="421">
                  <c:v>348</c:v>
                </c:pt>
                <c:pt idx="422">
                  <c:v>350</c:v>
                </c:pt>
                <c:pt idx="423">
                  <c:v>349</c:v>
                </c:pt>
                <c:pt idx="424">
                  <c:v>349</c:v>
                </c:pt>
                <c:pt idx="425">
                  <c:v>349</c:v>
                </c:pt>
                <c:pt idx="426">
                  <c:v>350</c:v>
                </c:pt>
                <c:pt idx="427">
                  <c:v>350</c:v>
                </c:pt>
                <c:pt idx="428">
                  <c:v>350</c:v>
                </c:pt>
                <c:pt idx="429">
                  <c:v>351</c:v>
                </c:pt>
                <c:pt idx="430">
                  <c:v>351</c:v>
                </c:pt>
                <c:pt idx="431">
                  <c:v>351</c:v>
                </c:pt>
                <c:pt idx="432">
                  <c:v>352</c:v>
                </c:pt>
                <c:pt idx="433">
                  <c:v>352</c:v>
                </c:pt>
                <c:pt idx="434">
                  <c:v>352</c:v>
                </c:pt>
                <c:pt idx="435">
                  <c:v>353</c:v>
                </c:pt>
                <c:pt idx="436">
                  <c:v>353</c:v>
                </c:pt>
                <c:pt idx="437">
                  <c:v>353</c:v>
                </c:pt>
                <c:pt idx="438">
                  <c:v>354</c:v>
                </c:pt>
                <c:pt idx="439">
                  <c:v>355</c:v>
                </c:pt>
                <c:pt idx="440">
                  <c:v>355</c:v>
                </c:pt>
                <c:pt idx="441">
                  <c:v>355</c:v>
                </c:pt>
                <c:pt idx="442">
                  <c:v>356</c:v>
                </c:pt>
                <c:pt idx="443">
                  <c:v>356</c:v>
                </c:pt>
                <c:pt idx="444">
                  <c:v>356</c:v>
                </c:pt>
                <c:pt idx="445">
                  <c:v>356</c:v>
                </c:pt>
                <c:pt idx="446">
                  <c:v>357</c:v>
                </c:pt>
                <c:pt idx="447">
                  <c:v>357</c:v>
                </c:pt>
                <c:pt idx="448">
                  <c:v>358</c:v>
                </c:pt>
                <c:pt idx="449">
                  <c:v>358</c:v>
                </c:pt>
                <c:pt idx="450">
                  <c:v>359</c:v>
                </c:pt>
                <c:pt idx="451">
                  <c:v>359</c:v>
                </c:pt>
                <c:pt idx="452">
                  <c:v>359</c:v>
                </c:pt>
                <c:pt idx="453">
                  <c:v>359</c:v>
                </c:pt>
                <c:pt idx="454">
                  <c:v>360</c:v>
                </c:pt>
                <c:pt idx="455">
                  <c:v>360</c:v>
                </c:pt>
                <c:pt idx="456">
                  <c:v>361</c:v>
                </c:pt>
                <c:pt idx="457">
                  <c:v>361</c:v>
                </c:pt>
                <c:pt idx="458">
                  <c:v>361</c:v>
                </c:pt>
                <c:pt idx="459">
                  <c:v>362</c:v>
                </c:pt>
                <c:pt idx="460">
                  <c:v>362</c:v>
                </c:pt>
                <c:pt idx="461">
                  <c:v>363</c:v>
                </c:pt>
                <c:pt idx="462">
                  <c:v>364</c:v>
                </c:pt>
                <c:pt idx="463">
                  <c:v>363</c:v>
                </c:pt>
                <c:pt idx="464">
                  <c:v>363</c:v>
                </c:pt>
                <c:pt idx="465">
                  <c:v>363</c:v>
                </c:pt>
                <c:pt idx="466">
                  <c:v>364</c:v>
                </c:pt>
                <c:pt idx="467">
                  <c:v>364</c:v>
                </c:pt>
                <c:pt idx="468">
                  <c:v>364</c:v>
                </c:pt>
                <c:pt idx="469">
                  <c:v>364</c:v>
                </c:pt>
                <c:pt idx="470">
                  <c:v>365</c:v>
                </c:pt>
                <c:pt idx="471">
                  <c:v>365</c:v>
                </c:pt>
                <c:pt idx="472">
                  <c:v>365</c:v>
                </c:pt>
                <c:pt idx="473">
                  <c:v>366</c:v>
                </c:pt>
                <c:pt idx="474">
                  <c:v>366</c:v>
                </c:pt>
                <c:pt idx="475">
                  <c:v>366</c:v>
                </c:pt>
                <c:pt idx="476">
                  <c:v>367</c:v>
                </c:pt>
                <c:pt idx="477">
                  <c:v>367</c:v>
                </c:pt>
                <c:pt idx="478">
                  <c:v>367</c:v>
                </c:pt>
                <c:pt idx="479">
                  <c:v>368</c:v>
                </c:pt>
                <c:pt idx="480">
                  <c:v>369</c:v>
                </c:pt>
                <c:pt idx="481">
                  <c:v>369</c:v>
                </c:pt>
                <c:pt idx="482">
                  <c:v>369</c:v>
                </c:pt>
                <c:pt idx="483">
                  <c:v>370</c:v>
                </c:pt>
                <c:pt idx="484">
                  <c:v>370</c:v>
                </c:pt>
                <c:pt idx="485">
                  <c:v>371</c:v>
                </c:pt>
                <c:pt idx="486">
                  <c:v>371</c:v>
                </c:pt>
                <c:pt idx="487">
                  <c:v>371</c:v>
                </c:pt>
                <c:pt idx="488">
                  <c:v>371</c:v>
                </c:pt>
                <c:pt idx="489">
                  <c:v>372</c:v>
                </c:pt>
                <c:pt idx="490">
                  <c:v>372</c:v>
                </c:pt>
                <c:pt idx="491">
                  <c:v>373</c:v>
                </c:pt>
                <c:pt idx="492">
                  <c:v>373</c:v>
                </c:pt>
                <c:pt idx="493">
                  <c:v>373</c:v>
                </c:pt>
                <c:pt idx="494">
                  <c:v>373</c:v>
                </c:pt>
                <c:pt idx="495">
                  <c:v>374</c:v>
                </c:pt>
                <c:pt idx="496">
                  <c:v>374</c:v>
                </c:pt>
                <c:pt idx="497">
                  <c:v>374</c:v>
                </c:pt>
                <c:pt idx="498">
                  <c:v>374</c:v>
                </c:pt>
                <c:pt idx="499">
                  <c:v>375</c:v>
                </c:pt>
                <c:pt idx="500">
                  <c:v>375</c:v>
                </c:pt>
                <c:pt idx="501">
                  <c:v>375</c:v>
                </c:pt>
                <c:pt idx="502">
                  <c:v>376</c:v>
                </c:pt>
                <c:pt idx="503">
                  <c:v>376</c:v>
                </c:pt>
                <c:pt idx="504">
                  <c:v>376</c:v>
                </c:pt>
                <c:pt idx="505">
                  <c:v>376</c:v>
                </c:pt>
                <c:pt idx="506">
                  <c:v>376</c:v>
                </c:pt>
                <c:pt idx="507">
                  <c:v>376</c:v>
                </c:pt>
                <c:pt idx="508">
                  <c:v>377</c:v>
                </c:pt>
                <c:pt idx="509">
                  <c:v>377</c:v>
                </c:pt>
                <c:pt idx="510">
                  <c:v>377</c:v>
                </c:pt>
                <c:pt idx="511">
                  <c:v>378</c:v>
                </c:pt>
                <c:pt idx="512">
                  <c:v>378</c:v>
                </c:pt>
                <c:pt idx="513">
                  <c:v>379</c:v>
                </c:pt>
                <c:pt idx="514">
                  <c:v>379</c:v>
                </c:pt>
                <c:pt idx="515">
                  <c:v>379</c:v>
                </c:pt>
                <c:pt idx="516">
                  <c:v>379</c:v>
                </c:pt>
                <c:pt idx="517">
                  <c:v>379</c:v>
                </c:pt>
                <c:pt idx="518">
                  <c:v>380</c:v>
                </c:pt>
                <c:pt idx="519">
                  <c:v>380</c:v>
                </c:pt>
                <c:pt idx="520">
                  <c:v>381</c:v>
                </c:pt>
                <c:pt idx="521">
                  <c:v>381</c:v>
                </c:pt>
                <c:pt idx="522">
                  <c:v>381</c:v>
                </c:pt>
                <c:pt idx="523">
                  <c:v>381</c:v>
                </c:pt>
                <c:pt idx="524">
                  <c:v>382</c:v>
                </c:pt>
                <c:pt idx="525">
                  <c:v>382</c:v>
                </c:pt>
                <c:pt idx="526">
                  <c:v>382</c:v>
                </c:pt>
                <c:pt idx="527">
                  <c:v>383</c:v>
                </c:pt>
                <c:pt idx="528">
                  <c:v>385</c:v>
                </c:pt>
                <c:pt idx="529">
                  <c:v>386</c:v>
                </c:pt>
                <c:pt idx="530">
                  <c:v>385</c:v>
                </c:pt>
                <c:pt idx="531">
                  <c:v>386</c:v>
                </c:pt>
                <c:pt idx="532">
                  <c:v>386</c:v>
                </c:pt>
                <c:pt idx="533">
                  <c:v>386</c:v>
                </c:pt>
                <c:pt idx="534">
                  <c:v>387</c:v>
                </c:pt>
                <c:pt idx="535">
                  <c:v>387</c:v>
                </c:pt>
                <c:pt idx="536">
                  <c:v>388</c:v>
                </c:pt>
                <c:pt idx="537">
                  <c:v>388</c:v>
                </c:pt>
                <c:pt idx="538">
                  <c:v>388</c:v>
                </c:pt>
                <c:pt idx="539">
                  <c:v>389</c:v>
                </c:pt>
                <c:pt idx="540">
                  <c:v>389</c:v>
                </c:pt>
                <c:pt idx="541">
                  <c:v>389</c:v>
                </c:pt>
                <c:pt idx="542">
                  <c:v>389</c:v>
                </c:pt>
                <c:pt idx="543">
                  <c:v>390</c:v>
                </c:pt>
                <c:pt idx="544">
                  <c:v>390</c:v>
                </c:pt>
                <c:pt idx="545">
                  <c:v>390</c:v>
                </c:pt>
                <c:pt idx="546">
                  <c:v>390</c:v>
                </c:pt>
                <c:pt idx="547">
                  <c:v>391</c:v>
                </c:pt>
                <c:pt idx="548">
                  <c:v>391</c:v>
                </c:pt>
                <c:pt idx="549">
                  <c:v>391</c:v>
                </c:pt>
                <c:pt idx="550">
                  <c:v>391</c:v>
                </c:pt>
                <c:pt idx="551">
                  <c:v>392</c:v>
                </c:pt>
                <c:pt idx="552">
                  <c:v>392</c:v>
                </c:pt>
                <c:pt idx="553">
                  <c:v>393</c:v>
                </c:pt>
                <c:pt idx="554">
                  <c:v>393</c:v>
                </c:pt>
                <c:pt idx="555">
                  <c:v>394</c:v>
                </c:pt>
                <c:pt idx="556">
                  <c:v>394</c:v>
                </c:pt>
                <c:pt idx="557">
                  <c:v>394</c:v>
                </c:pt>
                <c:pt idx="558">
                  <c:v>394</c:v>
                </c:pt>
                <c:pt idx="559">
                  <c:v>394</c:v>
                </c:pt>
                <c:pt idx="560">
                  <c:v>395</c:v>
                </c:pt>
                <c:pt idx="561">
                  <c:v>395</c:v>
                </c:pt>
                <c:pt idx="562">
                  <c:v>396</c:v>
                </c:pt>
                <c:pt idx="563">
                  <c:v>396</c:v>
                </c:pt>
                <c:pt idx="564">
                  <c:v>395</c:v>
                </c:pt>
                <c:pt idx="565">
                  <c:v>395</c:v>
                </c:pt>
                <c:pt idx="566">
                  <c:v>395</c:v>
                </c:pt>
                <c:pt idx="567">
                  <c:v>396</c:v>
                </c:pt>
                <c:pt idx="568">
                  <c:v>396</c:v>
                </c:pt>
                <c:pt idx="569">
                  <c:v>397</c:v>
                </c:pt>
                <c:pt idx="570">
                  <c:v>397</c:v>
                </c:pt>
                <c:pt idx="571">
                  <c:v>398</c:v>
                </c:pt>
                <c:pt idx="572">
                  <c:v>398</c:v>
                </c:pt>
                <c:pt idx="573">
                  <c:v>398</c:v>
                </c:pt>
                <c:pt idx="574">
                  <c:v>399</c:v>
                </c:pt>
                <c:pt idx="575">
                  <c:v>399</c:v>
                </c:pt>
                <c:pt idx="576">
                  <c:v>399</c:v>
                </c:pt>
                <c:pt idx="577">
                  <c:v>399</c:v>
                </c:pt>
                <c:pt idx="578">
                  <c:v>399</c:v>
                </c:pt>
                <c:pt idx="579">
                  <c:v>400</c:v>
                </c:pt>
                <c:pt idx="580">
                  <c:v>401</c:v>
                </c:pt>
                <c:pt idx="581">
                  <c:v>401</c:v>
                </c:pt>
                <c:pt idx="582">
                  <c:v>402</c:v>
                </c:pt>
                <c:pt idx="583">
                  <c:v>402</c:v>
                </c:pt>
                <c:pt idx="584">
                  <c:v>402</c:v>
                </c:pt>
                <c:pt idx="585">
                  <c:v>401</c:v>
                </c:pt>
                <c:pt idx="586">
                  <c:v>401</c:v>
                </c:pt>
                <c:pt idx="587">
                  <c:v>401</c:v>
                </c:pt>
                <c:pt idx="588">
                  <c:v>401</c:v>
                </c:pt>
                <c:pt idx="589">
                  <c:v>400</c:v>
                </c:pt>
                <c:pt idx="590">
                  <c:v>400</c:v>
                </c:pt>
                <c:pt idx="591">
                  <c:v>400</c:v>
                </c:pt>
                <c:pt idx="592">
                  <c:v>400</c:v>
                </c:pt>
                <c:pt idx="593">
                  <c:v>400</c:v>
                </c:pt>
                <c:pt idx="594">
                  <c:v>400</c:v>
                </c:pt>
                <c:pt idx="595">
                  <c:v>399</c:v>
                </c:pt>
                <c:pt idx="596">
                  <c:v>399</c:v>
                </c:pt>
                <c:pt idx="597">
                  <c:v>399</c:v>
                </c:pt>
                <c:pt idx="598">
                  <c:v>399</c:v>
                </c:pt>
                <c:pt idx="599">
                  <c:v>399</c:v>
                </c:pt>
                <c:pt idx="600">
                  <c:v>399</c:v>
                </c:pt>
                <c:pt idx="601">
                  <c:v>399</c:v>
                </c:pt>
                <c:pt idx="602">
                  <c:v>398</c:v>
                </c:pt>
                <c:pt idx="603">
                  <c:v>398</c:v>
                </c:pt>
                <c:pt idx="604">
                  <c:v>398</c:v>
                </c:pt>
                <c:pt idx="605">
                  <c:v>398</c:v>
                </c:pt>
                <c:pt idx="606">
                  <c:v>398</c:v>
                </c:pt>
                <c:pt idx="607">
                  <c:v>398</c:v>
                </c:pt>
                <c:pt idx="608">
                  <c:v>398</c:v>
                </c:pt>
                <c:pt idx="609">
                  <c:v>398</c:v>
                </c:pt>
                <c:pt idx="610">
                  <c:v>397</c:v>
                </c:pt>
                <c:pt idx="611">
                  <c:v>398</c:v>
                </c:pt>
                <c:pt idx="612">
                  <c:v>397</c:v>
                </c:pt>
                <c:pt idx="613">
                  <c:v>397</c:v>
                </c:pt>
                <c:pt idx="614">
                  <c:v>397</c:v>
                </c:pt>
                <c:pt idx="615">
                  <c:v>397</c:v>
                </c:pt>
                <c:pt idx="616">
                  <c:v>397</c:v>
                </c:pt>
                <c:pt idx="617">
                  <c:v>396</c:v>
                </c:pt>
                <c:pt idx="618">
                  <c:v>396</c:v>
                </c:pt>
                <c:pt idx="619">
                  <c:v>396</c:v>
                </c:pt>
                <c:pt idx="620">
                  <c:v>391</c:v>
                </c:pt>
                <c:pt idx="621">
                  <c:v/>
                </c:pt>
                <c:pt idx="622">
                  <c:v/>
                </c:pt>
                <c:pt idx="623">
                  <c:v/>
                </c:pt>
                <c:pt idx="624">
                  <c:v/>
                </c:pt>
                <c:pt idx="625">
                  <c:v/>
                </c:pt>
                <c:pt idx="626">
                  <c:v/>
                </c:pt>
                <c:pt idx="627">
                  <c:v/>
                </c:pt>
                <c:pt idx="628">
                  <c:v/>
                </c:pt>
                <c:pt idx="629">
                  <c:v/>
                </c:pt>
              </c:numCache>
            </c:numRef>
          </c:yVal>
          <c:smooth val="0"/>
        </c:ser>
        <c:axId val="141010328"/>
        <c:axId val="168129790"/>
      </c:scatterChart>
      <c:valAx>
        <c:axId val="141010328"/>
        <c:scaling>
          <c:orientation val="minMax"/>
        </c:scaling>
        <c:axPos val="b"/>
        <c:crossAx val="168129790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168129790"/>
        <c:scaling>
          <c:orientation val="minMax"/>
          <c:min val="150"/>
        </c:scaling>
        <c:axPos val="l"/>
        <c:crossAx val="141010328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45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ex2_D30_heatTemp3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Sheet1!$A$2:$A$1034</c:f>
              <c:numCache>
                <c:formatCode>General</c:formatCode>
                <c:ptCount val="1033"/>
                <c:pt idx="0">
                  <c:v>41.03</c:v>
                </c:pt>
                <c:pt idx="1">
                  <c:v>41.26</c:v>
                </c:pt>
                <c:pt idx="2">
                  <c:v>41.51</c:v>
                </c:pt>
                <c:pt idx="3">
                  <c:v>41.79</c:v>
                </c:pt>
                <c:pt idx="4">
                  <c:v>42.01</c:v>
                </c:pt>
                <c:pt idx="5">
                  <c:v>42.29</c:v>
                </c:pt>
                <c:pt idx="6">
                  <c:v>42.53</c:v>
                </c:pt>
                <c:pt idx="7">
                  <c:v>42.75</c:v>
                </c:pt>
                <c:pt idx="8">
                  <c:v>43.02</c:v>
                </c:pt>
                <c:pt idx="9">
                  <c:v>43.26</c:v>
                </c:pt>
                <c:pt idx="10">
                  <c:v>43.54</c:v>
                </c:pt>
                <c:pt idx="11">
                  <c:v>43.77</c:v>
                </c:pt>
                <c:pt idx="12">
                  <c:v>44.02</c:v>
                </c:pt>
                <c:pt idx="13">
                  <c:v>44.25</c:v>
                </c:pt>
                <c:pt idx="14">
                  <c:v>44.53</c:v>
                </c:pt>
                <c:pt idx="15">
                  <c:v>44.76</c:v>
                </c:pt>
                <c:pt idx="16">
                  <c:v>45.04</c:v>
                </c:pt>
                <c:pt idx="17">
                  <c:v>45.28</c:v>
                </c:pt>
                <c:pt idx="18">
                  <c:v>45.51</c:v>
                </c:pt>
                <c:pt idx="19">
                  <c:v>45.79</c:v>
                </c:pt>
                <c:pt idx="20">
                  <c:v>46.03</c:v>
                </c:pt>
                <c:pt idx="21">
                  <c:v>46.26</c:v>
                </c:pt>
                <c:pt idx="22">
                  <c:v>46.54</c:v>
                </c:pt>
                <c:pt idx="23">
                  <c:v>46.79</c:v>
                </c:pt>
                <c:pt idx="24">
                  <c:v>47.02</c:v>
                </c:pt>
                <c:pt idx="25">
                  <c:v>47.26</c:v>
                </c:pt>
                <c:pt idx="26">
                  <c:v>47.54</c:v>
                </c:pt>
                <c:pt idx="27">
                  <c:v>47.77</c:v>
                </c:pt>
                <c:pt idx="28">
                  <c:v>48.01</c:v>
                </c:pt>
                <c:pt idx="29">
                  <c:v>48.29</c:v>
                </c:pt>
                <c:pt idx="30">
                  <c:v>48.52</c:v>
                </c:pt>
                <c:pt idx="31">
                  <c:v>48.79</c:v>
                </c:pt>
                <c:pt idx="32">
                  <c:v>49.03</c:v>
                </c:pt>
                <c:pt idx="33">
                  <c:v>49.26</c:v>
                </c:pt>
                <c:pt idx="34">
                  <c:v>49.54</c:v>
                </c:pt>
                <c:pt idx="35">
                  <c:v>49.78</c:v>
                </c:pt>
                <c:pt idx="36">
                  <c:v>50.01</c:v>
                </c:pt>
                <c:pt idx="37">
                  <c:v>50.29</c:v>
                </c:pt>
                <c:pt idx="38">
                  <c:v>50.53</c:v>
                </c:pt>
                <c:pt idx="39">
                  <c:v>50.76</c:v>
                </c:pt>
                <c:pt idx="40">
                  <c:v>51.04</c:v>
                </c:pt>
                <c:pt idx="41">
                  <c:v>51.28</c:v>
                </c:pt>
                <c:pt idx="42">
                  <c:v>51.51</c:v>
                </c:pt>
                <c:pt idx="43">
                  <c:v>51.8</c:v>
                </c:pt>
                <c:pt idx="44">
                  <c:v>52.03</c:v>
                </c:pt>
                <c:pt idx="45">
                  <c:v>52.26</c:v>
                </c:pt>
                <c:pt idx="46">
                  <c:v>52.55</c:v>
                </c:pt>
                <c:pt idx="47">
                  <c:v>52.78</c:v>
                </c:pt>
                <c:pt idx="48">
                  <c:v>53.01</c:v>
                </c:pt>
                <c:pt idx="49">
                  <c:v>53.3</c:v>
                </c:pt>
                <c:pt idx="50">
                  <c:v>53.54</c:v>
                </c:pt>
                <c:pt idx="51">
                  <c:v>53.77</c:v>
                </c:pt>
                <c:pt idx="52">
                  <c:v>54.02</c:v>
                </c:pt>
                <c:pt idx="53">
                  <c:v>54.25</c:v>
                </c:pt>
                <c:pt idx="54">
                  <c:v>54.53</c:v>
                </c:pt>
                <c:pt idx="55">
                  <c:v>54.77</c:v>
                </c:pt>
                <c:pt idx="56">
                  <c:v>55</c:v>
                </c:pt>
                <c:pt idx="57">
                  <c:v>55.28</c:v>
                </c:pt>
                <c:pt idx="58">
                  <c:v>55.52</c:v>
                </c:pt>
                <c:pt idx="59">
                  <c:v>55.75</c:v>
                </c:pt>
                <c:pt idx="60">
                  <c:v>56.03</c:v>
                </c:pt>
                <c:pt idx="61">
                  <c:v>56.27</c:v>
                </c:pt>
                <c:pt idx="62">
                  <c:v>56.51</c:v>
                </c:pt>
                <c:pt idx="63">
                  <c:v>56.79</c:v>
                </c:pt>
                <c:pt idx="64">
                  <c:v>57.02</c:v>
                </c:pt>
                <c:pt idx="65">
                  <c:v>57.26</c:v>
                </c:pt>
                <c:pt idx="66">
                  <c:v>57.54</c:v>
                </c:pt>
                <c:pt idx="67">
                  <c:v>57.78</c:v>
                </c:pt>
                <c:pt idx="68">
                  <c:v>58.02</c:v>
                </c:pt>
                <c:pt idx="69">
                  <c:v>58.25</c:v>
                </c:pt>
                <c:pt idx="70">
                  <c:v>58.53</c:v>
                </c:pt>
                <c:pt idx="71">
                  <c:v>58.79</c:v>
                </c:pt>
                <c:pt idx="72">
                  <c:v>59.02</c:v>
                </c:pt>
                <c:pt idx="73">
                  <c:v>59.26</c:v>
                </c:pt>
                <c:pt idx="74">
                  <c:v>59.54</c:v>
                </c:pt>
                <c:pt idx="75">
                  <c:v>59.77</c:v>
                </c:pt>
                <c:pt idx="76">
                  <c:v>60.01</c:v>
                </c:pt>
                <c:pt idx="77">
                  <c:v>60.28</c:v>
                </c:pt>
                <c:pt idx="78">
                  <c:v>60.51</c:v>
                </c:pt>
                <c:pt idx="79">
                  <c:v>60.8</c:v>
                </c:pt>
                <c:pt idx="80">
                  <c:v>61.03</c:v>
                </c:pt>
                <c:pt idx="81">
                  <c:v>61.26</c:v>
                </c:pt>
                <c:pt idx="82">
                  <c:v>61.55</c:v>
                </c:pt>
                <c:pt idx="83">
                  <c:v>61.78</c:v>
                </c:pt>
                <c:pt idx="84">
                  <c:v>62.01</c:v>
                </c:pt>
                <c:pt idx="85">
                  <c:v>62.3</c:v>
                </c:pt>
                <c:pt idx="86">
                  <c:v>62.53</c:v>
                </c:pt>
                <c:pt idx="87">
                  <c:v>62.76</c:v>
                </c:pt>
                <c:pt idx="88">
                  <c:v>63.05</c:v>
                </c:pt>
                <c:pt idx="89">
                  <c:v>63.28</c:v>
                </c:pt>
                <c:pt idx="90">
                  <c:v>63.51</c:v>
                </c:pt>
                <c:pt idx="91">
                  <c:v>63.8</c:v>
                </c:pt>
                <c:pt idx="92">
                  <c:v>64.04</c:v>
                </c:pt>
                <c:pt idx="93">
                  <c:v>64.27</c:v>
                </c:pt>
                <c:pt idx="94">
                  <c:v>64.51</c:v>
                </c:pt>
                <c:pt idx="95">
                  <c:v>64.79</c:v>
                </c:pt>
                <c:pt idx="96">
                  <c:v>65.04</c:v>
                </c:pt>
                <c:pt idx="97">
                  <c:v>65.28</c:v>
                </c:pt>
                <c:pt idx="98">
                  <c:v>65.52</c:v>
                </c:pt>
                <c:pt idx="99">
                  <c:v>65.76</c:v>
                </c:pt>
                <c:pt idx="100">
                  <c:v>66.06</c:v>
                </c:pt>
                <c:pt idx="101">
                  <c:v>66.28</c:v>
                </c:pt>
                <c:pt idx="102">
                  <c:v>66.56</c:v>
                </c:pt>
                <c:pt idx="103">
                  <c:v>66.8</c:v>
                </c:pt>
                <c:pt idx="104">
                  <c:v>67.02</c:v>
                </c:pt>
                <c:pt idx="105">
                  <c:v>67.3</c:v>
                </c:pt>
                <c:pt idx="106">
                  <c:v>67.54</c:v>
                </c:pt>
                <c:pt idx="107">
                  <c:v>67.78</c:v>
                </c:pt>
                <c:pt idx="108">
                  <c:v>68</c:v>
                </c:pt>
                <c:pt idx="109">
                  <c:v>68.3</c:v>
                </c:pt>
                <c:pt idx="110">
                  <c:v>68.54</c:v>
                </c:pt>
                <c:pt idx="111">
                  <c:v>68.75</c:v>
                </c:pt>
                <c:pt idx="112">
                  <c:v>69.01</c:v>
                </c:pt>
                <c:pt idx="113">
                  <c:v>69.27</c:v>
                </c:pt>
                <c:pt idx="114">
                  <c:v>69.51</c:v>
                </c:pt>
                <c:pt idx="115">
                  <c:v>69.75</c:v>
                </c:pt>
                <c:pt idx="116">
                  <c:v>70.01</c:v>
                </c:pt>
                <c:pt idx="117">
                  <c:v>70.28</c:v>
                </c:pt>
                <c:pt idx="118">
                  <c:v>70.51</c:v>
                </c:pt>
                <c:pt idx="119">
                  <c:v>70.78</c:v>
                </c:pt>
                <c:pt idx="120">
                  <c:v>71.02</c:v>
                </c:pt>
                <c:pt idx="121">
                  <c:v>71.25</c:v>
                </c:pt>
                <c:pt idx="122">
                  <c:v>71.53</c:v>
                </c:pt>
                <c:pt idx="123">
                  <c:v>71.77</c:v>
                </c:pt>
                <c:pt idx="124">
                  <c:v>72</c:v>
                </c:pt>
                <c:pt idx="125">
                  <c:v>72.28</c:v>
                </c:pt>
                <c:pt idx="126">
                  <c:v>72.52</c:v>
                </c:pt>
                <c:pt idx="127">
                  <c:v>72.76</c:v>
                </c:pt>
                <c:pt idx="128">
                  <c:v>73.04</c:v>
                </c:pt>
                <c:pt idx="129">
                  <c:v>73.28</c:v>
                </c:pt>
                <c:pt idx="130">
                  <c:v>73.51</c:v>
                </c:pt>
                <c:pt idx="131">
                  <c:v>73.79</c:v>
                </c:pt>
                <c:pt idx="132">
                  <c:v>74.02</c:v>
                </c:pt>
                <c:pt idx="133">
                  <c:v>74.25</c:v>
                </c:pt>
                <c:pt idx="134">
                  <c:v>74.53</c:v>
                </c:pt>
                <c:pt idx="135">
                  <c:v>74.77</c:v>
                </c:pt>
                <c:pt idx="136">
                  <c:v>75</c:v>
                </c:pt>
                <c:pt idx="137">
                  <c:v>75.28</c:v>
                </c:pt>
                <c:pt idx="138">
                  <c:v>75.52</c:v>
                </c:pt>
                <c:pt idx="139">
                  <c:v>75.75</c:v>
                </c:pt>
                <c:pt idx="140">
                  <c:v>76.03</c:v>
                </c:pt>
                <c:pt idx="141">
                  <c:v>76.27</c:v>
                </c:pt>
                <c:pt idx="142">
                  <c:v>76.5</c:v>
                </c:pt>
                <c:pt idx="143">
                  <c:v>76.78</c:v>
                </c:pt>
                <c:pt idx="144">
                  <c:v>77.02</c:v>
                </c:pt>
                <c:pt idx="145">
                  <c:v>77.25</c:v>
                </c:pt>
                <c:pt idx="146">
                  <c:v>77.53</c:v>
                </c:pt>
                <c:pt idx="147">
                  <c:v>77.77</c:v>
                </c:pt>
                <c:pt idx="148">
                  <c:v>78</c:v>
                </c:pt>
                <c:pt idx="149">
                  <c:v>78.28</c:v>
                </c:pt>
                <c:pt idx="150">
                  <c:v>78.51</c:v>
                </c:pt>
                <c:pt idx="151">
                  <c:v>78.79</c:v>
                </c:pt>
                <c:pt idx="152">
                  <c:v>79.03</c:v>
                </c:pt>
                <c:pt idx="153">
                  <c:v>79.27</c:v>
                </c:pt>
                <c:pt idx="154">
                  <c:v>79.55</c:v>
                </c:pt>
                <c:pt idx="155">
                  <c:v>79.79</c:v>
                </c:pt>
                <c:pt idx="156">
                  <c:v>80.02</c:v>
                </c:pt>
                <c:pt idx="157">
                  <c:v>80.26</c:v>
                </c:pt>
                <c:pt idx="158">
                  <c:v>80.54</c:v>
                </c:pt>
                <c:pt idx="159">
                  <c:v>80.77</c:v>
                </c:pt>
                <c:pt idx="160">
                  <c:v>81.01</c:v>
                </c:pt>
                <c:pt idx="161">
                  <c:v>81.3</c:v>
                </c:pt>
                <c:pt idx="162">
                  <c:v>81.53</c:v>
                </c:pt>
                <c:pt idx="163">
                  <c:v>81.76</c:v>
                </c:pt>
                <c:pt idx="164">
                  <c:v>82.05</c:v>
                </c:pt>
                <c:pt idx="165">
                  <c:v>82.27</c:v>
                </c:pt>
                <c:pt idx="166">
                  <c:v>82.51</c:v>
                </c:pt>
                <c:pt idx="167">
                  <c:v>82.79</c:v>
                </c:pt>
                <c:pt idx="168">
                  <c:v>83.02</c:v>
                </c:pt>
                <c:pt idx="169">
                  <c:v>83.26</c:v>
                </c:pt>
                <c:pt idx="170">
                  <c:v>83.54</c:v>
                </c:pt>
                <c:pt idx="171">
                  <c:v>83.78</c:v>
                </c:pt>
                <c:pt idx="172">
                  <c:v>84.01</c:v>
                </c:pt>
                <c:pt idx="173">
                  <c:v>84.3</c:v>
                </c:pt>
                <c:pt idx="174">
                  <c:v>84.53</c:v>
                </c:pt>
                <c:pt idx="175">
                  <c:v>84.76</c:v>
                </c:pt>
                <c:pt idx="176">
                  <c:v>85.05</c:v>
                </c:pt>
                <c:pt idx="177">
                  <c:v>85.28</c:v>
                </c:pt>
                <c:pt idx="178">
                  <c:v>85.51</c:v>
                </c:pt>
                <c:pt idx="179">
                  <c:v>85.8</c:v>
                </c:pt>
                <c:pt idx="180">
                  <c:v>86.03</c:v>
                </c:pt>
                <c:pt idx="181">
                  <c:v>86.26</c:v>
                </c:pt>
                <c:pt idx="182">
                  <c:v>86.51</c:v>
                </c:pt>
                <c:pt idx="183">
                  <c:v>86.79</c:v>
                </c:pt>
                <c:pt idx="184">
                  <c:v>87.02</c:v>
                </c:pt>
                <c:pt idx="185">
                  <c:v>87.26</c:v>
                </c:pt>
                <c:pt idx="186">
                  <c:v>87.54</c:v>
                </c:pt>
                <c:pt idx="187">
                  <c:v>87.77</c:v>
                </c:pt>
                <c:pt idx="188">
                  <c:v>88.01</c:v>
                </c:pt>
                <c:pt idx="189">
                  <c:v>88.29</c:v>
                </c:pt>
                <c:pt idx="190">
                  <c:v>88.52</c:v>
                </c:pt>
                <c:pt idx="191">
                  <c:v>88.76</c:v>
                </c:pt>
                <c:pt idx="192">
                  <c:v>89.04</c:v>
                </c:pt>
                <c:pt idx="193">
                  <c:v>89.28</c:v>
                </c:pt>
                <c:pt idx="194">
                  <c:v>89.51</c:v>
                </c:pt>
                <c:pt idx="195">
                  <c:v>89.79</c:v>
                </c:pt>
                <c:pt idx="196">
                  <c:v>90.03</c:v>
                </c:pt>
                <c:pt idx="197">
                  <c:v>90.26</c:v>
                </c:pt>
                <c:pt idx="198">
                  <c:v>90.55</c:v>
                </c:pt>
                <c:pt idx="199">
                  <c:v>90.78</c:v>
                </c:pt>
                <c:pt idx="200">
                  <c:v>91.01</c:v>
                </c:pt>
                <c:pt idx="201">
                  <c:v>91.3</c:v>
                </c:pt>
                <c:pt idx="202">
                  <c:v>91.53</c:v>
                </c:pt>
                <c:pt idx="203">
                  <c:v>91.76</c:v>
                </c:pt>
                <c:pt idx="204">
                  <c:v>92.05</c:v>
                </c:pt>
                <c:pt idx="205">
                  <c:v>92.28</c:v>
                </c:pt>
                <c:pt idx="206">
                  <c:v>92.51</c:v>
                </c:pt>
                <c:pt idx="207">
                  <c:v>92.8</c:v>
                </c:pt>
                <c:pt idx="208">
                  <c:v>93.03</c:v>
                </c:pt>
                <c:pt idx="209">
                  <c:v>93.26</c:v>
                </c:pt>
                <c:pt idx="210">
                  <c:v>93.55</c:v>
                </c:pt>
                <c:pt idx="211">
                  <c:v>93.78</c:v>
                </c:pt>
                <c:pt idx="212">
                  <c:v>94.02</c:v>
                </c:pt>
                <c:pt idx="213">
                  <c:v>94.26</c:v>
                </c:pt>
                <c:pt idx="214">
                  <c:v>94.54</c:v>
                </c:pt>
                <c:pt idx="215">
                  <c:v>94.77</c:v>
                </c:pt>
                <c:pt idx="216">
                  <c:v>95.01</c:v>
                </c:pt>
                <c:pt idx="217">
                  <c:v>95.29</c:v>
                </c:pt>
                <c:pt idx="218">
                  <c:v>95.53</c:v>
                </c:pt>
                <c:pt idx="219">
                  <c:v>95.76</c:v>
                </c:pt>
                <c:pt idx="220">
                  <c:v>96.05</c:v>
                </c:pt>
                <c:pt idx="221">
                  <c:v>96.28</c:v>
                </c:pt>
                <c:pt idx="222">
                  <c:v>96.51</c:v>
                </c:pt>
                <c:pt idx="223">
                  <c:v>96.76</c:v>
                </c:pt>
                <c:pt idx="224">
                  <c:v>97.04</c:v>
                </c:pt>
                <c:pt idx="225">
                  <c:v>97.28</c:v>
                </c:pt>
                <c:pt idx="226">
                  <c:v>97.51</c:v>
                </c:pt>
                <c:pt idx="227">
                  <c:v>97.79</c:v>
                </c:pt>
                <c:pt idx="228">
                  <c:v>98.03</c:v>
                </c:pt>
                <c:pt idx="229">
                  <c:v>98.26</c:v>
                </c:pt>
                <c:pt idx="230">
                  <c:v>98.54</c:v>
                </c:pt>
                <c:pt idx="231">
                  <c:v>98.78</c:v>
                </c:pt>
                <c:pt idx="232">
                  <c:v>99.01</c:v>
                </c:pt>
                <c:pt idx="233">
                  <c:v>99.29</c:v>
                </c:pt>
                <c:pt idx="234">
                  <c:v>99.53</c:v>
                </c:pt>
                <c:pt idx="235">
                  <c:v>99.76</c:v>
                </c:pt>
                <c:pt idx="236">
                  <c:v>100.04</c:v>
                </c:pt>
                <c:pt idx="237">
                  <c:v>100.28</c:v>
                </c:pt>
                <c:pt idx="238">
                  <c:v>100.52</c:v>
                </c:pt>
                <c:pt idx="239">
                  <c:v>100.75</c:v>
                </c:pt>
                <c:pt idx="240">
                  <c:v>101.03</c:v>
                </c:pt>
                <c:pt idx="241">
                  <c:v>101.27</c:v>
                </c:pt>
                <c:pt idx="242">
                  <c:v>101.5</c:v>
                </c:pt>
                <c:pt idx="243">
                  <c:v>101.78</c:v>
                </c:pt>
                <c:pt idx="244">
                  <c:v>102.02</c:v>
                </c:pt>
                <c:pt idx="245">
                  <c:v>102.25</c:v>
                </c:pt>
                <c:pt idx="246">
                  <c:v>102.53</c:v>
                </c:pt>
                <c:pt idx="247">
                  <c:v>102.76</c:v>
                </c:pt>
                <c:pt idx="248">
                  <c:v>103.04</c:v>
                </c:pt>
                <c:pt idx="249">
                  <c:v>103.28</c:v>
                </c:pt>
                <c:pt idx="250">
                  <c:v>103.51</c:v>
                </c:pt>
                <c:pt idx="251">
                  <c:v>103.79</c:v>
                </c:pt>
                <c:pt idx="252">
                  <c:v>104.03</c:v>
                </c:pt>
                <c:pt idx="253">
                  <c:v>104.26</c:v>
                </c:pt>
                <c:pt idx="254">
                  <c:v>104.54</c:v>
                </c:pt>
                <c:pt idx="255">
                  <c:v>104.78</c:v>
                </c:pt>
                <c:pt idx="256">
                  <c:v>105.01</c:v>
                </c:pt>
                <c:pt idx="257">
                  <c:v>105.29</c:v>
                </c:pt>
                <c:pt idx="258">
                  <c:v>105.52</c:v>
                </c:pt>
                <c:pt idx="259">
                  <c:v>105.76</c:v>
                </c:pt>
                <c:pt idx="260">
                  <c:v>106.05</c:v>
                </c:pt>
                <c:pt idx="261">
                  <c:v>106.28</c:v>
                </c:pt>
                <c:pt idx="262">
                  <c:v>106.52</c:v>
                </c:pt>
                <c:pt idx="263">
                  <c:v>106.8</c:v>
                </c:pt>
                <c:pt idx="264">
                  <c:v>107.03</c:v>
                </c:pt>
                <c:pt idx="265">
                  <c:v>107.27</c:v>
                </c:pt>
                <c:pt idx="266">
                  <c:v>107.5</c:v>
                </c:pt>
                <c:pt idx="267">
                  <c:v>107.78</c:v>
                </c:pt>
                <c:pt idx="268">
                  <c:v>108.02</c:v>
                </c:pt>
                <c:pt idx="269">
                  <c:v>108.25</c:v>
                </c:pt>
                <c:pt idx="270">
                  <c:v>108.53</c:v>
                </c:pt>
                <c:pt idx="271">
                  <c:v>108.77</c:v>
                </c:pt>
                <c:pt idx="272">
                  <c:v>109.01</c:v>
                </c:pt>
                <c:pt idx="273">
                  <c:v>109.29</c:v>
                </c:pt>
                <c:pt idx="274">
                  <c:v>109.52</c:v>
                </c:pt>
                <c:pt idx="275">
                  <c:v>109.76</c:v>
                </c:pt>
                <c:pt idx="276">
                  <c:v>110.04</c:v>
                </c:pt>
                <c:pt idx="277">
                  <c:v>110.27</c:v>
                </c:pt>
                <c:pt idx="278">
                  <c:v>110.51</c:v>
                </c:pt>
                <c:pt idx="279">
                  <c:v>110.79</c:v>
                </c:pt>
                <c:pt idx="280">
                  <c:v>111.02</c:v>
                </c:pt>
                <c:pt idx="281">
                  <c:v>111.26</c:v>
                </c:pt>
                <c:pt idx="282">
                  <c:v>111.54</c:v>
                </c:pt>
                <c:pt idx="283">
                  <c:v>111.77</c:v>
                </c:pt>
                <c:pt idx="284">
                  <c:v>112.01</c:v>
                </c:pt>
                <c:pt idx="285">
                  <c:v>112.29</c:v>
                </c:pt>
                <c:pt idx="286">
                  <c:v>112.52</c:v>
                </c:pt>
                <c:pt idx="287">
                  <c:v>112.76</c:v>
                </c:pt>
                <c:pt idx="288">
                  <c:v>113.04</c:v>
                </c:pt>
                <c:pt idx="289">
                  <c:v>113.27</c:v>
                </c:pt>
                <c:pt idx="290">
                  <c:v>113.51</c:v>
                </c:pt>
                <c:pt idx="291">
                  <c:v>113.79</c:v>
                </c:pt>
                <c:pt idx="292">
                  <c:v>114.02</c:v>
                </c:pt>
                <c:pt idx="293">
                  <c:v>114.26</c:v>
                </c:pt>
                <c:pt idx="294">
                  <c:v>114.54</c:v>
                </c:pt>
                <c:pt idx="295">
                  <c:v>114.78</c:v>
                </c:pt>
                <c:pt idx="296">
                  <c:v>115.01</c:v>
                </c:pt>
                <c:pt idx="297">
                  <c:v>115.29</c:v>
                </c:pt>
                <c:pt idx="298">
                  <c:v>115.53</c:v>
                </c:pt>
                <c:pt idx="299">
                  <c:v>115.76</c:v>
                </c:pt>
                <c:pt idx="300">
                  <c:v>116.04</c:v>
                </c:pt>
                <c:pt idx="301">
                  <c:v>116.28</c:v>
                </c:pt>
                <c:pt idx="302">
                  <c:v>116.51</c:v>
                </c:pt>
                <c:pt idx="303">
                  <c:v>116.78</c:v>
                </c:pt>
                <c:pt idx="304">
                  <c:v>117.02</c:v>
                </c:pt>
                <c:pt idx="305">
                  <c:v>117.25</c:v>
                </c:pt>
                <c:pt idx="306">
                  <c:v>117.53</c:v>
                </c:pt>
                <c:pt idx="307">
                  <c:v>117.77</c:v>
                </c:pt>
                <c:pt idx="308">
                  <c:v>118</c:v>
                </c:pt>
                <c:pt idx="309">
                  <c:v>118.28</c:v>
                </c:pt>
                <c:pt idx="310">
                  <c:v>118.52</c:v>
                </c:pt>
                <c:pt idx="311">
                  <c:v>118.79</c:v>
                </c:pt>
                <c:pt idx="312">
                  <c:v>119.02</c:v>
                </c:pt>
                <c:pt idx="313">
                  <c:v>119.26</c:v>
                </c:pt>
                <c:pt idx="314">
                  <c:v>119.54</c:v>
                </c:pt>
                <c:pt idx="315">
                  <c:v>119.77</c:v>
                </c:pt>
                <c:pt idx="316">
                  <c:v>120.01</c:v>
                </c:pt>
                <c:pt idx="317">
                  <c:v>120.29</c:v>
                </c:pt>
                <c:pt idx="318">
                  <c:v>120.52</c:v>
                </c:pt>
                <c:pt idx="319">
                  <c:v>120.76</c:v>
                </c:pt>
                <c:pt idx="320">
                  <c:v>121.04</c:v>
                </c:pt>
                <c:pt idx="321">
                  <c:v>121.27</c:v>
                </c:pt>
                <c:pt idx="322">
                  <c:v>121.51</c:v>
                </c:pt>
                <c:pt idx="323">
                  <c:v>121.79</c:v>
                </c:pt>
                <c:pt idx="324">
                  <c:v>122.02</c:v>
                </c:pt>
                <c:pt idx="325">
                  <c:v>122.25</c:v>
                </c:pt>
                <c:pt idx="326">
                  <c:v>122.52</c:v>
                </c:pt>
                <c:pt idx="327">
                  <c:v>122.76</c:v>
                </c:pt>
                <c:pt idx="328">
                  <c:v>123.04</c:v>
                </c:pt>
                <c:pt idx="329">
                  <c:v>123.27</c:v>
                </c:pt>
                <c:pt idx="330">
                  <c:v>123.51</c:v>
                </c:pt>
                <c:pt idx="331">
                  <c:v>123.79</c:v>
                </c:pt>
                <c:pt idx="332">
                  <c:v>124.02</c:v>
                </c:pt>
                <c:pt idx="333">
                  <c:v>124.26</c:v>
                </c:pt>
                <c:pt idx="334">
                  <c:v>124.54</c:v>
                </c:pt>
                <c:pt idx="335">
                  <c:v>124.77</c:v>
                </c:pt>
                <c:pt idx="336">
                  <c:v>125.01</c:v>
                </c:pt>
                <c:pt idx="337">
                  <c:v>125.29</c:v>
                </c:pt>
                <c:pt idx="338">
                  <c:v>125.52</c:v>
                </c:pt>
                <c:pt idx="339">
                  <c:v>125.76</c:v>
                </c:pt>
                <c:pt idx="340">
                  <c:v>126.04</c:v>
                </c:pt>
                <c:pt idx="341">
                  <c:v>126.27</c:v>
                </c:pt>
                <c:pt idx="342">
                  <c:v>126.51</c:v>
                </c:pt>
                <c:pt idx="343">
                  <c:v>126.79</c:v>
                </c:pt>
                <c:pt idx="344">
                  <c:v>127.02</c:v>
                </c:pt>
                <c:pt idx="345">
                  <c:v>127.26</c:v>
                </c:pt>
                <c:pt idx="346">
                  <c:v>127.54</c:v>
                </c:pt>
                <c:pt idx="347">
                  <c:v>127.77</c:v>
                </c:pt>
                <c:pt idx="348">
                  <c:v>128.01</c:v>
                </c:pt>
                <c:pt idx="349">
                  <c:v>128.29</c:v>
                </c:pt>
                <c:pt idx="350">
                  <c:v>128.52</c:v>
                </c:pt>
                <c:pt idx="351">
                  <c:v>128.75</c:v>
                </c:pt>
                <c:pt idx="352">
                  <c:v>129.03</c:v>
                </c:pt>
                <c:pt idx="353">
                  <c:v>129.27</c:v>
                </c:pt>
                <c:pt idx="354">
                  <c:v>129.5</c:v>
                </c:pt>
                <c:pt idx="355">
                  <c:v>129.78</c:v>
                </c:pt>
                <c:pt idx="356">
                  <c:v>130.02</c:v>
                </c:pt>
                <c:pt idx="357">
                  <c:v>130.29</c:v>
                </c:pt>
                <c:pt idx="358">
                  <c:v>130.53</c:v>
                </c:pt>
                <c:pt idx="359">
                  <c:v>130.76</c:v>
                </c:pt>
                <c:pt idx="360">
                  <c:v>131.04</c:v>
                </c:pt>
                <c:pt idx="361">
                  <c:v>131.28</c:v>
                </c:pt>
                <c:pt idx="362">
                  <c:v>131.51</c:v>
                </c:pt>
                <c:pt idx="363">
                  <c:v>131.79</c:v>
                </c:pt>
                <c:pt idx="364">
                  <c:v>132.03</c:v>
                </c:pt>
                <c:pt idx="365">
                  <c:v>132.26</c:v>
                </c:pt>
                <c:pt idx="366">
                  <c:v>132.53</c:v>
                </c:pt>
                <c:pt idx="367">
                  <c:v>132.76</c:v>
                </c:pt>
                <c:pt idx="368">
                  <c:v>133.05</c:v>
                </c:pt>
                <c:pt idx="369">
                  <c:v>133.28</c:v>
                </c:pt>
                <c:pt idx="370">
                  <c:v>133.51</c:v>
                </c:pt>
                <c:pt idx="371">
                  <c:v>133.8</c:v>
                </c:pt>
                <c:pt idx="372">
                  <c:v>134.03</c:v>
                </c:pt>
                <c:pt idx="373">
                  <c:v>134.26</c:v>
                </c:pt>
                <c:pt idx="374">
                  <c:v>134.54</c:v>
                </c:pt>
                <c:pt idx="375">
                  <c:v>134.77</c:v>
                </c:pt>
                <c:pt idx="376">
                  <c:v>135.01</c:v>
                </c:pt>
                <c:pt idx="377">
                  <c:v>135.29</c:v>
                </c:pt>
                <c:pt idx="378">
                  <c:v>135.52</c:v>
                </c:pt>
                <c:pt idx="379">
                  <c:v>135.76</c:v>
                </c:pt>
                <c:pt idx="380">
                  <c:v>136.04</c:v>
                </c:pt>
                <c:pt idx="381">
                  <c:v>136.27</c:v>
                </c:pt>
                <c:pt idx="382">
                  <c:v>136.51</c:v>
                </c:pt>
                <c:pt idx="383">
                  <c:v>136.79</c:v>
                </c:pt>
                <c:pt idx="384">
                  <c:v>137.02</c:v>
                </c:pt>
                <c:pt idx="385">
                  <c:v>137.26</c:v>
                </c:pt>
                <c:pt idx="386">
                  <c:v>137.54</c:v>
                </c:pt>
                <c:pt idx="387">
                  <c:v>137.77</c:v>
                </c:pt>
                <c:pt idx="388">
                  <c:v>138.01</c:v>
                </c:pt>
                <c:pt idx="389">
                  <c:v>138.28</c:v>
                </c:pt>
                <c:pt idx="390">
                  <c:v>138.51</c:v>
                </c:pt>
                <c:pt idx="391">
                  <c:v>138.79</c:v>
                </c:pt>
                <c:pt idx="392">
                  <c:v>139.03</c:v>
                </c:pt>
                <c:pt idx="393">
                  <c:v>139.26</c:v>
                </c:pt>
                <c:pt idx="394">
                  <c:v>139.5</c:v>
                </c:pt>
                <c:pt idx="395">
                  <c:v>139.78</c:v>
                </c:pt>
                <c:pt idx="396">
                  <c:v>140.02</c:v>
                </c:pt>
                <c:pt idx="397">
                  <c:v>140.25</c:v>
                </c:pt>
                <c:pt idx="398">
                  <c:v>140.53</c:v>
                </c:pt>
                <c:pt idx="399">
                  <c:v>140.77</c:v>
                </c:pt>
                <c:pt idx="400">
                  <c:v>141</c:v>
                </c:pt>
                <c:pt idx="401">
                  <c:v>141.28</c:v>
                </c:pt>
                <c:pt idx="402">
                  <c:v>141.52</c:v>
                </c:pt>
                <c:pt idx="403">
                  <c:v>141.75</c:v>
                </c:pt>
                <c:pt idx="404">
                  <c:v>142.03</c:v>
                </c:pt>
                <c:pt idx="405">
                  <c:v>142.3</c:v>
                </c:pt>
                <c:pt idx="406">
                  <c:v>142.54</c:v>
                </c:pt>
                <c:pt idx="407">
                  <c:v>142.78</c:v>
                </c:pt>
                <c:pt idx="408">
                  <c:v>143.02</c:v>
                </c:pt>
                <c:pt idx="409">
                  <c:v>143.26</c:v>
                </c:pt>
                <c:pt idx="410">
                  <c:v>143.51</c:v>
                </c:pt>
                <c:pt idx="411">
                  <c:v>143.79</c:v>
                </c:pt>
                <c:pt idx="412">
                  <c:v>144.02</c:v>
                </c:pt>
                <c:pt idx="413">
                  <c:v>144.26</c:v>
                </c:pt>
                <c:pt idx="414">
                  <c:v>144.54</c:v>
                </c:pt>
                <c:pt idx="415">
                  <c:v>144.77</c:v>
                </c:pt>
                <c:pt idx="416">
                  <c:v>145.01</c:v>
                </c:pt>
                <c:pt idx="417">
                  <c:v>145.28</c:v>
                </c:pt>
                <c:pt idx="418">
                  <c:v>145.52</c:v>
                </c:pt>
                <c:pt idx="419">
                  <c:v>145.75</c:v>
                </c:pt>
                <c:pt idx="420">
                  <c:v>146.03</c:v>
                </c:pt>
                <c:pt idx="421">
                  <c:v>146.27</c:v>
                </c:pt>
                <c:pt idx="422">
                  <c:v>146.5</c:v>
                </c:pt>
                <c:pt idx="423">
                  <c:v>146.78</c:v>
                </c:pt>
                <c:pt idx="424">
                  <c:v>147.02</c:v>
                </c:pt>
                <c:pt idx="425">
                  <c:v>147.25</c:v>
                </c:pt>
                <c:pt idx="426">
                  <c:v>147.53</c:v>
                </c:pt>
                <c:pt idx="427">
                  <c:v>147.76</c:v>
                </c:pt>
                <c:pt idx="428">
                  <c:v>148.05</c:v>
                </c:pt>
                <c:pt idx="429">
                  <c:v>148.28</c:v>
                </c:pt>
                <c:pt idx="430">
                  <c:v>148.51</c:v>
                </c:pt>
                <c:pt idx="431">
                  <c:v>148.8</c:v>
                </c:pt>
                <c:pt idx="432">
                  <c:v>149.03</c:v>
                </c:pt>
                <c:pt idx="433">
                  <c:v>149.26</c:v>
                </c:pt>
                <c:pt idx="434">
                  <c:v>149.55</c:v>
                </c:pt>
                <c:pt idx="435">
                  <c:v>149.78</c:v>
                </c:pt>
                <c:pt idx="436">
                  <c:v>150.01</c:v>
                </c:pt>
                <c:pt idx="437">
                  <c:v>150.26</c:v>
                </c:pt>
                <c:pt idx="438">
                  <c:v>150.54</c:v>
                </c:pt>
                <c:pt idx="439">
                  <c:v>150.77</c:v>
                </c:pt>
                <c:pt idx="440">
                  <c:v>151.01</c:v>
                </c:pt>
                <c:pt idx="441">
                  <c:v>151.29</c:v>
                </c:pt>
                <c:pt idx="442">
                  <c:v>151.52</c:v>
                </c:pt>
                <c:pt idx="443">
                  <c:v>151.76</c:v>
                </c:pt>
                <c:pt idx="444">
                  <c:v>152.04</c:v>
                </c:pt>
                <c:pt idx="445">
                  <c:v>152.27</c:v>
                </c:pt>
                <c:pt idx="446">
                  <c:v>152.51</c:v>
                </c:pt>
                <c:pt idx="447">
                  <c:v>152.79</c:v>
                </c:pt>
                <c:pt idx="448">
                  <c:v>153.02</c:v>
                </c:pt>
                <c:pt idx="449">
                  <c:v>153.26</c:v>
                </c:pt>
                <c:pt idx="450">
                  <c:v>153.54</c:v>
                </c:pt>
                <c:pt idx="451">
                  <c:v>153.77</c:v>
                </c:pt>
                <c:pt idx="452">
                  <c:v>154.01</c:v>
                </c:pt>
                <c:pt idx="453">
                  <c:v>154.29</c:v>
                </c:pt>
                <c:pt idx="454">
                  <c:v>154.53</c:v>
                </c:pt>
                <c:pt idx="455">
                  <c:v>154.76</c:v>
                </c:pt>
                <c:pt idx="456">
                  <c:v>155.05</c:v>
                </c:pt>
                <c:pt idx="457">
                  <c:v>155.27</c:v>
                </c:pt>
                <c:pt idx="458">
                  <c:v>155.51</c:v>
                </c:pt>
                <c:pt idx="459">
                  <c:v>155.79</c:v>
                </c:pt>
                <c:pt idx="460">
                  <c:v>156.02</c:v>
                </c:pt>
                <c:pt idx="461">
                  <c:v>156.26</c:v>
                </c:pt>
                <c:pt idx="462">
                  <c:v>156.54</c:v>
                </c:pt>
                <c:pt idx="463">
                  <c:v>156.78</c:v>
                </c:pt>
                <c:pt idx="464">
                  <c:v>157.01</c:v>
                </c:pt>
                <c:pt idx="465">
                  <c:v>157.29</c:v>
                </c:pt>
                <c:pt idx="466">
                  <c:v>157.53</c:v>
                </c:pt>
                <c:pt idx="467">
                  <c:v>157.77</c:v>
                </c:pt>
                <c:pt idx="468">
                  <c:v>158</c:v>
                </c:pt>
                <c:pt idx="469">
                  <c:v>158.28</c:v>
                </c:pt>
                <c:pt idx="470">
                  <c:v>158.52</c:v>
                </c:pt>
                <c:pt idx="471">
                  <c:v>158.75</c:v>
                </c:pt>
                <c:pt idx="472">
                  <c:v>159.03</c:v>
                </c:pt>
                <c:pt idx="473">
                  <c:v>159.27</c:v>
                </c:pt>
                <c:pt idx="474">
                  <c:v>159.5</c:v>
                </c:pt>
                <c:pt idx="475">
                  <c:v>159.78</c:v>
                </c:pt>
                <c:pt idx="476">
                  <c:v>160.02</c:v>
                </c:pt>
                <c:pt idx="477">
                  <c:v>160.29</c:v>
                </c:pt>
                <c:pt idx="478">
                  <c:v>160.53</c:v>
                </c:pt>
                <c:pt idx="479">
                  <c:v>160.76</c:v>
                </c:pt>
                <c:pt idx="480">
                  <c:v>161.04</c:v>
                </c:pt>
                <c:pt idx="481">
                  <c:v>161.28</c:v>
                </c:pt>
                <c:pt idx="482">
                  <c:v>161.51</c:v>
                </c:pt>
                <c:pt idx="483">
                  <c:v>161.79</c:v>
                </c:pt>
                <c:pt idx="484">
                  <c:v>162.03</c:v>
                </c:pt>
                <c:pt idx="485">
                  <c:v>162.26</c:v>
                </c:pt>
                <c:pt idx="486">
                  <c:v>162.54</c:v>
                </c:pt>
                <c:pt idx="487">
                  <c:v>162.78</c:v>
                </c:pt>
                <c:pt idx="488">
                  <c:v>163.01</c:v>
                </c:pt>
                <c:pt idx="489">
                  <c:v>163.29</c:v>
                </c:pt>
                <c:pt idx="490">
                  <c:v>163.53</c:v>
                </c:pt>
                <c:pt idx="491">
                  <c:v>163.76</c:v>
                </c:pt>
                <c:pt idx="492">
                  <c:v>164.04</c:v>
                </c:pt>
                <c:pt idx="493">
                  <c:v>164.28</c:v>
                </c:pt>
                <c:pt idx="494">
                  <c:v>164.51</c:v>
                </c:pt>
                <c:pt idx="495">
                  <c:v>164.79</c:v>
                </c:pt>
                <c:pt idx="496">
                  <c:v>165.03</c:v>
                </c:pt>
                <c:pt idx="497">
                  <c:v>165.25</c:v>
                </c:pt>
                <c:pt idx="498">
                  <c:v>165.53</c:v>
                </c:pt>
                <c:pt idx="499">
                  <c:v>165.78</c:v>
                </c:pt>
                <c:pt idx="500">
                  <c:v>166.01</c:v>
                </c:pt>
                <c:pt idx="501">
                  <c:v>166.29</c:v>
                </c:pt>
                <c:pt idx="502">
                  <c:v>166.53</c:v>
                </c:pt>
                <c:pt idx="503">
                  <c:v>166.76</c:v>
                </c:pt>
                <c:pt idx="504">
                  <c:v>167.04</c:v>
                </c:pt>
                <c:pt idx="505">
                  <c:v>167.28</c:v>
                </c:pt>
                <c:pt idx="506">
                  <c:v>167.51</c:v>
                </c:pt>
                <c:pt idx="507">
                  <c:v>167.79</c:v>
                </c:pt>
                <c:pt idx="508">
                  <c:v>168.03</c:v>
                </c:pt>
                <c:pt idx="509">
                  <c:v>168.26</c:v>
                </c:pt>
                <c:pt idx="510">
                  <c:v>168.54</c:v>
                </c:pt>
                <c:pt idx="511">
                  <c:v>168.78</c:v>
                </c:pt>
                <c:pt idx="512">
                  <c:v>169.01</c:v>
                </c:pt>
                <c:pt idx="513">
                  <c:v>169.29</c:v>
                </c:pt>
                <c:pt idx="514">
                  <c:v>169.53</c:v>
                </c:pt>
                <c:pt idx="515">
                  <c:v>169.76</c:v>
                </c:pt>
                <c:pt idx="516">
                  <c:v>170.04</c:v>
                </c:pt>
                <c:pt idx="517">
                  <c:v>170.27</c:v>
                </c:pt>
                <c:pt idx="518">
                  <c:v>170.5</c:v>
                </c:pt>
                <c:pt idx="519">
                  <c:v>170.78</c:v>
                </c:pt>
                <c:pt idx="520">
                  <c:v>171.01</c:v>
                </c:pt>
                <c:pt idx="521">
                  <c:v>171.29</c:v>
                </c:pt>
                <c:pt idx="522">
                  <c:v>171.53</c:v>
                </c:pt>
                <c:pt idx="523">
                  <c:v>171.76</c:v>
                </c:pt>
                <c:pt idx="524">
                  <c:v>172.04</c:v>
                </c:pt>
                <c:pt idx="525">
                  <c:v>172.27</c:v>
                </c:pt>
                <c:pt idx="526">
                  <c:v>172.5</c:v>
                </c:pt>
                <c:pt idx="527">
                  <c:v>172.78</c:v>
                </c:pt>
                <c:pt idx="528">
                  <c:v>173.02</c:v>
                </c:pt>
                <c:pt idx="529">
                  <c:v>173.25</c:v>
                </c:pt>
                <c:pt idx="530">
                  <c:v>173.53</c:v>
                </c:pt>
                <c:pt idx="531">
                  <c:v>173.77</c:v>
                </c:pt>
                <c:pt idx="532">
                  <c:v>174.01</c:v>
                </c:pt>
                <c:pt idx="533">
                  <c:v>174.29</c:v>
                </c:pt>
                <c:pt idx="534">
                  <c:v>174.52</c:v>
                </c:pt>
                <c:pt idx="535">
                  <c:v>174.76</c:v>
                </c:pt>
                <c:pt idx="536">
                  <c:v>175.05</c:v>
                </c:pt>
                <c:pt idx="537">
                  <c:v>175.28</c:v>
                </c:pt>
                <c:pt idx="538">
                  <c:v>175.52</c:v>
                </c:pt>
                <c:pt idx="539">
                  <c:v>175.76</c:v>
                </c:pt>
                <c:pt idx="540">
                  <c:v>176.04</c:v>
                </c:pt>
                <c:pt idx="541">
                  <c:v>176.27</c:v>
                </c:pt>
                <c:pt idx="542">
                  <c:v>176.55</c:v>
                </c:pt>
                <c:pt idx="543">
                  <c:v>176.78</c:v>
                </c:pt>
                <c:pt idx="544">
                  <c:v>177.01</c:v>
                </c:pt>
                <c:pt idx="545">
                  <c:v>177.3</c:v>
                </c:pt>
                <c:pt idx="546">
                  <c:v>177.53</c:v>
                </c:pt>
                <c:pt idx="547">
                  <c:v>177.77</c:v>
                </c:pt>
                <c:pt idx="548">
                  <c:v>178.01</c:v>
                </c:pt>
                <c:pt idx="549">
                  <c:v>178.29</c:v>
                </c:pt>
                <c:pt idx="550">
                  <c:v>178.52</c:v>
                </c:pt>
                <c:pt idx="551">
                  <c:v>178.79</c:v>
                </c:pt>
                <c:pt idx="552">
                  <c:v>179.02</c:v>
                </c:pt>
                <c:pt idx="553">
                  <c:v>179.26</c:v>
                </c:pt>
                <c:pt idx="554">
                  <c:v>179.54</c:v>
                </c:pt>
                <c:pt idx="555">
                  <c:v>179.77</c:v>
                </c:pt>
                <c:pt idx="556">
                  <c:v>180.01</c:v>
                </c:pt>
                <c:pt idx="557">
                  <c:v>180.28</c:v>
                </c:pt>
                <c:pt idx="558">
                  <c:v>180.52</c:v>
                </c:pt>
                <c:pt idx="559">
                  <c:v>180.75</c:v>
                </c:pt>
                <c:pt idx="560">
                  <c:v>181.03</c:v>
                </c:pt>
                <c:pt idx="561">
                  <c:v>181.27</c:v>
                </c:pt>
                <c:pt idx="562">
                  <c:v>181.5</c:v>
                </c:pt>
                <c:pt idx="563">
                  <c:v>181.78</c:v>
                </c:pt>
                <c:pt idx="564">
                  <c:v>182.02</c:v>
                </c:pt>
                <c:pt idx="565">
                  <c:v>182.25</c:v>
                </c:pt>
                <c:pt idx="566">
                  <c:v>182.53</c:v>
                </c:pt>
                <c:pt idx="567">
                  <c:v>182.77</c:v>
                </c:pt>
                <c:pt idx="568">
                  <c:v>183</c:v>
                </c:pt>
                <c:pt idx="569">
                  <c:v>183.28</c:v>
                </c:pt>
                <c:pt idx="570">
                  <c:v>183.52</c:v>
                </c:pt>
                <c:pt idx="571">
                  <c:v>183.75</c:v>
                </c:pt>
                <c:pt idx="572">
                  <c:v>184.03</c:v>
                </c:pt>
                <c:pt idx="573">
                  <c:v>184.27</c:v>
                </c:pt>
                <c:pt idx="574">
                  <c:v>184.5</c:v>
                </c:pt>
                <c:pt idx="575">
                  <c:v>184.78</c:v>
                </c:pt>
                <c:pt idx="576">
                  <c:v>185.02</c:v>
                </c:pt>
                <c:pt idx="577">
                  <c:v>185.26</c:v>
                </c:pt>
                <c:pt idx="578">
                  <c:v>185.54</c:v>
                </c:pt>
                <c:pt idx="579">
                  <c:v>185.77</c:v>
                </c:pt>
                <c:pt idx="580">
                  <c:v>186.01</c:v>
                </c:pt>
                <c:pt idx="581">
                  <c:v>186.29</c:v>
                </c:pt>
                <c:pt idx="582">
                  <c:v>186.52</c:v>
                </c:pt>
                <c:pt idx="583">
                  <c:v>186.76</c:v>
                </c:pt>
                <c:pt idx="584">
                  <c:v>187.04</c:v>
                </c:pt>
                <c:pt idx="585">
                  <c:v>187.27</c:v>
                </c:pt>
                <c:pt idx="586">
                  <c:v>187.55</c:v>
                </c:pt>
                <c:pt idx="587">
                  <c:v>187.78</c:v>
                </c:pt>
                <c:pt idx="588">
                  <c:v>188.02</c:v>
                </c:pt>
                <c:pt idx="589">
                  <c:v>188.25</c:v>
                </c:pt>
                <c:pt idx="590">
                  <c:v>188.53</c:v>
                </c:pt>
                <c:pt idx="591">
                  <c:v>188.76</c:v>
                </c:pt>
                <c:pt idx="592">
                  <c:v>189.05</c:v>
                </c:pt>
                <c:pt idx="593">
                  <c:v>189.29</c:v>
                </c:pt>
                <c:pt idx="594">
                  <c:v>189.52</c:v>
                </c:pt>
                <c:pt idx="595">
                  <c:v>189.76</c:v>
                </c:pt>
                <c:pt idx="596">
                  <c:v>190.04</c:v>
                </c:pt>
                <c:pt idx="597">
                  <c:v>190.28</c:v>
                </c:pt>
                <c:pt idx="598">
                  <c:v>190.51</c:v>
                </c:pt>
                <c:pt idx="599">
                  <c:v>190.8</c:v>
                </c:pt>
                <c:pt idx="600">
                  <c:v>191.03</c:v>
                </c:pt>
                <c:pt idx="601">
                  <c:v>191.26</c:v>
                </c:pt>
                <c:pt idx="602">
                  <c:v>191.55</c:v>
                </c:pt>
                <c:pt idx="603">
                  <c:v>191.78</c:v>
                </c:pt>
                <c:pt idx="604">
                  <c:v>192.01</c:v>
                </c:pt>
                <c:pt idx="605">
                  <c:v>192.3</c:v>
                </c:pt>
                <c:pt idx="606">
                  <c:v>192.54</c:v>
                </c:pt>
                <c:pt idx="607">
                  <c:v>192.77</c:v>
                </c:pt>
                <c:pt idx="608">
                  <c:v>193</c:v>
                </c:pt>
                <c:pt idx="609">
                  <c:v>193.29</c:v>
                </c:pt>
                <c:pt idx="610">
                  <c:v>193.52</c:v>
                </c:pt>
                <c:pt idx="611">
                  <c:v>193.75</c:v>
                </c:pt>
                <c:pt idx="612">
                  <c:v>194.04</c:v>
                </c:pt>
                <c:pt idx="613">
                  <c:v>194.27</c:v>
                </c:pt>
                <c:pt idx="614">
                  <c:v>194.5</c:v>
                </c:pt>
                <c:pt idx="615">
                  <c:v>194.78</c:v>
                </c:pt>
                <c:pt idx="616">
                  <c:v>195.02</c:v>
                </c:pt>
                <c:pt idx="617">
                  <c:v>195.26</c:v>
                </c:pt>
                <c:pt idx="618">
                  <c:v>195.54</c:v>
                </c:pt>
                <c:pt idx="619">
                  <c:v>195.78</c:v>
                </c:pt>
                <c:pt idx="620">
                  <c:v>196.01</c:v>
                </c:pt>
                <c:pt idx="621">
                  <c:v>196.29</c:v>
                </c:pt>
                <c:pt idx="622">
                  <c:v>196.53</c:v>
                </c:pt>
                <c:pt idx="623">
                  <c:v>196.76</c:v>
                </c:pt>
                <c:pt idx="624">
                  <c:v>197.04</c:v>
                </c:pt>
                <c:pt idx="625">
                  <c:v>197.28</c:v>
                </c:pt>
                <c:pt idx="626">
                  <c:v>197.51</c:v>
                </c:pt>
                <c:pt idx="627">
                  <c:v>197.79</c:v>
                </c:pt>
                <c:pt idx="628">
                  <c:v>198.03</c:v>
                </c:pt>
                <c:pt idx="629">
                  <c:v>198.26</c:v>
                </c:pt>
                <c:pt idx="630">
                  <c:v>198.54</c:v>
                </c:pt>
                <c:pt idx="631">
                  <c:v>198.79</c:v>
                </c:pt>
                <c:pt idx="632">
                  <c:v>199.02</c:v>
                </c:pt>
                <c:pt idx="633">
                  <c:v>199.26</c:v>
                </c:pt>
                <c:pt idx="634">
                  <c:v>199.54</c:v>
                </c:pt>
                <c:pt idx="635">
                  <c:v>199.77</c:v>
                </c:pt>
                <c:pt idx="636">
                  <c:v>200.01</c:v>
                </c:pt>
                <c:pt idx="637">
                  <c:v>200.3</c:v>
                </c:pt>
                <c:pt idx="638">
                  <c:v>200.53</c:v>
                </c:pt>
                <c:pt idx="639">
                  <c:v>200.77</c:v>
                </c:pt>
                <c:pt idx="640">
                  <c:v>201.05</c:v>
                </c:pt>
                <c:pt idx="641">
                  <c:v>201.28</c:v>
                </c:pt>
                <c:pt idx="642">
                  <c:v>201.52</c:v>
                </c:pt>
                <c:pt idx="643">
                  <c:v>201.8</c:v>
                </c:pt>
                <c:pt idx="644">
                  <c:v>202.03</c:v>
                </c:pt>
                <c:pt idx="645">
                  <c:v>202.27</c:v>
                </c:pt>
                <c:pt idx="646">
                  <c:v>202.51</c:v>
                </c:pt>
                <c:pt idx="647">
                  <c:v>202.79</c:v>
                </c:pt>
                <c:pt idx="648">
                  <c:v>203.02</c:v>
                </c:pt>
                <c:pt idx="649">
                  <c:v>203.26</c:v>
                </c:pt>
                <c:pt idx="650">
                  <c:v>203.54</c:v>
                </c:pt>
                <c:pt idx="651">
                  <c:v>203.76</c:v>
                </c:pt>
                <c:pt idx="652">
                  <c:v>204.05</c:v>
                </c:pt>
                <c:pt idx="653">
                  <c:v>204.28</c:v>
                </c:pt>
                <c:pt idx="654">
                  <c:v>204.51</c:v>
                </c:pt>
                <c:pt idx="655">
                  <c:v>204.8</c:v>
                </c:pt>
                <c:pt idx="656">
                  <c:v>205.03</c:v>
                </c:pt>
                <c:pt idx="657">
                  <c:v>205.27</c:v>
                </c:pt>
                <c:pt idx="658">
                  <c:v>205.51</c:v>
                </c:pt>
                <c:pt idx="659">
                  <c:v>205.76</c:v>
                </c:pt>
                <c:pt idx="660">
                  <c:v>206.04</c:v>
                </c:pt>
                <c:pt idx="661">
                  <c:v>206.27</c:v>
                </c:pt>
                <c:pt idx="662">
                  <c:v>206.52</c:v>
                </c:pt>
                <c:pt idx="663">
                  <c:v>206.76</c:v>
                </c:pt>
                <c:pt idx="664">
                  <c:v>207.04</c:v>
                </c:pt>
                <c:pt idx="665">
                  <c:v>207.27</c:v>
                </c:pt>
                <c:pt idx="666">
                  <c:v>207.51</c:v>
                </c:pt>
                <c:pt idx="667">
                  <c:v>207.79</c:v>
                </c:pt>
                <c:pt idx="668">
                  <c:v>208.02</c:v>
                </c:pt>
                <c:pt idx="669">
                  <c:v>208.26</c:v>
                </c:pt>
                <c:pt idx="670">
                  <c:v>208.54</c:v>
                </c:pt>
                <c:pt idx="671">
                  <c:v>208.78</c:v>
                </c:pt>
                <c:pt idx="672">
                  <c:v>209.01</c:v>
                </c:pt>
                <c:pt idx="673">
                  <c:v>209.29</c:v>
                </c:pt>
                <c:pt idx="674">
                  <c:v>209.53</c:v>
                </c:pt>
                <c:pt idx="675">
                  <c:v>209.76</c:v>
                </c:pt>
                <c:pt idx="676">
                  <c:v>210.04</c:v>
                </c:pt>
                <c:pt idx="677">
                  <c:v>210.28</c:v>
                </c:pt>
                <c:pt idx="678">
                  <c:v>210.51</c:v>
                </c:pt>
                <c:pt idx="679">
                  <c:v>210.79</c:v>
                </c:pt>
                <c:pt idx="680">
                  <c:v>211.03</c:v>
                </c:pt>
                <c:pt idx="681">
                  <c:v>211.26</c:v>
                </c:pt>
                <c:pt idx="682">
                  <c:v>211.54</c:v>
                </c:pt>
                <c:pt idx="683">
                  <c:v>211.78</c:v>
                </c:pt>
                <c:pt idx="684">
                  <c:v>212.01</c:v>
                </c:pt>
                <c:pt idx="685">
                  <c:v>212.29</c:v>
                </c:pt>
                <c:pt idx="686">
                  <c:v>212.53</c:v>
                </c:pt>
                <c:pt idx="687">
                  <c:v>212.76</c:v>
                </c:pt>
                <c:pt idx="688">
                  <c:v>213.04</c:v>
                </c:pt>
                <c:pt idx="689">
                  <c:v>213.28</c:v>
                </c:pt>
                <c:pt idx="690">
                  <c:v>213.51</c:v>
                </c:pt>
                <c:pt idx="691">
                  <c:v>213.79</c:v>
                </c:pt>
                <c:pt idx="692">
                  <c:v>214.03</c:v>
                </c:pt>
                <c:pt idx="693">
                  <c:v>214.26</c:v>
                </c:pt>
                <c:pt idx="694">
                  <c:v>214.54</c:v>
                </c:pt>
                <c:pt idx="695">
                  <c:v>214.78</c:v>
                </c:pt>
                <c:pt idx="696">
                  <c:v>215.01</c:v>
                </c:pt>
                <c:pt idx="697">
                  <c:v>215.29</c:v>
                </c:pt>
                <c:pt idx="698">
                  <c:v>215.53</c:v>
                </c:pt>
                <c:pt idx="699">
                  <c:v>215.76</c:v>
                </c:pt>
                <c:pt idx="700">
                  <c:v>216.04</c:v>
                </c:pt>
                <c:pt idx="701">
                  <c:v>216.28</c:v>
                </c:pt>
                <c:pt idx="702">
                  <c:v>216.51</c:v>
                </c:pt>
                <c:pt idx="703">
                  <c:v>216.79</c:v>
                </c:pt>
                <c:pt idx="704">
                  <c:v>217.03</c:v>
                </c:pt>
                <c:pt idx="705">
                  <c:v>217.26</c:v>
                </c:pt>
                <c:pt idx="706">
                  <c:v>217.54</c:v>
                </c:pt>
                <c:pt idx="707">
                  <c:v>217.78</c:v>
                </c:pt>
                <c:pt idx="708">
                  <c:v>218.01</c:v>
                </c:pt>
                <c:pt idx="709">
                  <c:v>218.29</c:v>
                </c:pt>
                <c:pt idx="710">
                  <c:v>218.53</c:v>
                </c:pt>
                <c:pt idx="711">
                  <c:v>218.76</c:v>
                </c:pt>
                <c:pt idx="712">
                  <c:v>219.04</c:v>
                </c:pt>
                <c:pt idx="713">
                  <c:v>219.27</c:v>
                </c:pt>
                <c:pt idx="714">
                  <c:v>219.51</c:v>
                </c:pt>
                <c:pt idx="715">
                  <c:v>219.8</c:v>
                </c:pt>
                <c:pt idx="716">
                  <c:v>220.03</c:v>
                </c:pt>
                <c:pt idx="717">
                  <c:v>220.26</c:v>
                </c:pt>
                <c:pt idx="718">
                  <c:v>220.55</c:v>
                </c:pt>
                <c:pt idx="719">
                  <c:v>220.78</c:v>
                </c:pt>
                <c:pt idx="720">
                  <c:v>221.02</c:v>
                </c:pt>
                <c:pt idx="721">
                  <c:v>221.26</c:v>
                </c:pt>
                <c:pt idx="722">
                  <c:v>221.54</c:v>
                </c:pt>
                <c:pt idx="723">
                  <c:v>221.77</c:v>
                </c:pt>
                <c:pt idx="724">
                  <c:v>222.01</c:v>
                </c:pt>
                <c:pt idx="725">
                  <c:v>222.29</c:v>
                </c:pt>
                <c:pt idx="726">
                  <c:v>222.52</c:v>
                </c:pt>
                <c:pt idx="727">
                  <c:v>222.76</c:v>
                </c:pt>
                <c:pt idx="728">
                  <c:v>223.04</c:v>
                </c:pt>
                <c:pt idx="729">
                  <c:v>223.27</c:v>
                </c:pt>
                <c:pt idx="730">
                  <c:v>223.51</c:v>
                </c:pt>
                <c:pt idx="731">
                  <c:v>223.79</c:v>
                </c:pt>
                <c:pt idx="732">
                  <c:v>224.02</c:v>
                </c:pt>
                <c:pt idx="733">
                  <c:v>224.26</c:v>
                </c:pt>
                <c:pt idx="734">
                  <c:v>224.54</c:v>
                </c:pt>
                <c:pt idx="735">
                  <c:v>224.77</c:v>
                </c:pt>
                <c:pt idx="736">
                  <c:v>225.01</c:v>
                </c:pt>
                <c:pt idx="737">
                  <c:v>225.29</c:v>
                </c:pt>
                <c:pt idx="738">
                  <c:v>225.53</c:v>
                </c:pt>
                <c:pt idx="739">
                  <c:v>225.76</c:v>
                </c:pt>
                <c:pt idx="740">
                  <c:v>226.05</c:v>
                </c:pt>
                <c:pt idx="741">
                  <c:v>226.28</c:v>
                </c:pt>
                <c:pt idx="742">
                  <c:v>226.51</c:v>
                </c:pt>
                <c:pt idx="743">
                  <c:v>226.8</c:v>
                </c:pt>
                <c:pt idx="744">
                  <c:v>227.03</c:v>
                </c:pt>
                <c:pt idx="745">
                  <c:v>227.26</c:v>
                </c:pt>
                <c:pt idx="746">
                  <c:v>227.55</c:v>
                </c:pt>
                <c:pt idx="747">
                  <c:v>227.78</c:v>
                </c:pt>
                <c:pt idx="748">
                  <c:v>228.01</c:v>
                </c:pt>
                <c:pt idx="749">
                  <c:v>228.3</c:v>
                </c:pt>
                <c:pt idx="750">
                  <c:v>228.53</c:v>
                </c:pt>
                <c:pt idx="751">
                  <c:v>228.76</c:v>
                </c:pt>
                <c:pt idx="752">
                  <c:v>229.04</c:v>
                </c:pt>
                <c:pt idx="753">
                  <c:v>229.27</c:v>
                </c:pt>
                <c:pt idx="754">
                  <c:v>229.51</c:v>
                </c:pt>
                <c:pt idx="755">
                  <c:v>229.79</c:v>
                </c:pt>
                <c:pt idx="756">
                  <c:v>230.02</c:v>
                </c:pt>
                <c:pt idx="757">
                  <c:v>230.26</c:v>
                </c:pt>
                <c:pt idx="758">
                  <c:v>230.55</c:v>
                </c:pt>
                <c:pt idx="759">
                  <c:v>230.78</c:v>
                </c:pt>
                <c:pt idx="760">
                  <c:v>231.01</c:v>
                </c:pt>
                <c:pt idx="761">
                  <c:v>231.3</c:v>
                </c:pt>
                <c:pt idx="762">
                  <c:v>231.53</c:v>
                </c:pt>
                <c:pt idx="763">
                  <c:v>231.76</c:v>
                </c:pt>
                <c:pt idx="764">
                  <c:v>232.05</c:v>
                </c:pt>
                <c:pt idx="765">
                  <c:v>232.28</c:v>
                </c:pt>
                <c:pt idx="766">
                  <c:v>232.51</c:v>
                </c:pt>
                <c:pt idx="767">
                  <c:v>232.8</c:v>
                </c:pt>
                <c:pt idx="768">
                  <c:v>233.03</c:v>
                </c:pt>
                <c:pt idx="769">
                  <c:v>233.26</c:v>
                </c:pt>
                <c:pt idx="770">
                  <c:v>233.55</c:v>
                </c:pt>
                <c:pt idx="771">
                  <c:v>233.78</c:v>
                </c:pt>
                <c:pt idx="772">
                  <c:v>234.01</c:v>
                </c:pt>
                <c:pt idx="773">
                  <c:v>234.3</c:v>
                </c:pt>
                <c:pt idx="774">
                  <c:v>234.53</c:v>
                </c:pt>
                <c:pt idx="775">
                  <c:v>234.76</c:v>
                </c:pt>
                <c:pt idx="776">
                  <c:v>235.05</c:v>
                </c:pt>
                <c:pt idx="777">
                  <c:v>235.28</c:v>
                </c:pt>
                <c:pt idx="778">
                  <c:v>235.52</c:v>
                </c:pt>
                <c:pt idx="779">
                  <c:v>235.76</c:v>
                </c:pt>
                <c:pt idx="780">
                  <c:v>236.04</c:v>
                </c:pt>
                <c:pt idx="781">
                  <c:v>236.27</c:v>
                </c:pt>
                <c:pt idx="782">
                  <c:v>236.51</c:v>
                </c:pt>
                <c:pt idx="783">
                  <c:v>236.79</c:v>
                </c:pt>
                <c:pt idx="784">
                  <c:v>237.02</c:v>
                </c:pt>
                <c:pt idx="785">
                  <c:v>237.26</c:v>
                </c:pt>
                <c:pt idx="786">
                  <c:v>237.53</c:v>
                </c:pt>
                <c:pt idx="787">
                  <c:v>237.76</c:v>
                </c:pt>
                <c:pt idx="788">
                  <c:v>238.04</c:v>
                </c:pt>
                <c:pt idx="789">
                  <c:v>238.28</c:v>
                </c:pt>
                <c:pt idx="790">
                  <c:v>238.51</c:v>
                </c:pt>
                <c:pt idx="791">
                  <c:v>238.79</c:v>
                </c:pt>
                <c:pt idx="792">
                  <c:v>239.03</c:v>
                </c:pt>
                <c:pt idx="793">
                  <c:v>239.27</c:v>
                </c:pt>
                <c:pt idx="794">
                  <c:v>239.5</c:v>
                </c:pt>
                <c:pt idx="795">
                  <c:v>239.78</c:v>
                </c:pt>
                <c:pt idx="796">
                  <c:v>240.02</c:v>
                </c:pt>
                <c:pt idx="797">
                  <c:v>240.25</c:v>
                </c:pt>
                <c:pt idx="798">
                  <c:v>240.53</c:v>
                </c:pt>
                <c:pt idx="799">
                  <c:v>240.77</c:v>
                </c:pt>
                <c:pt idx="800">
                  <c:v>241</c:v>
                </c:pt>
                <c:pt idx="801">
                  <c:v>241.28</c:v>
                </c:pt>
                <c:pt idx="802">
                  <c:v>241.52</c:v>
                </c:pt>
                <c:pt idx="803">
                  <c:v>241.75</c:v>
                </c:pt>
                <c:pt idx="804">
                  <c:v>242.03</c:v>
                </c:pt>
                <c:pt idx="805">
                  <c:v>242.27</c:v>
                </c:pt>
                <c:pt idx="806">
                  <c:v>242.51</c:v>
                </c:pt>
                <c:pt idx="807">
                  <c:v>242.79</c:v>
                </c:pt>
                <c:pt idx="808">
                  <c:v>243.02</c:v>
                </c:pt>
                <c:pt idx="809">
                  <c:v>243.26</c:v>
                </c:pt>
                <c:pt idx="810">
                  <c:v>243.54</c:v>
                </c:pt>
                <c:pt idx="811">
                  <c:v>243.77</c:v>
                </c:pt>
                <c:pt idx="812">
                  <c:v>244.01</c:v>
                </c:pt>
                <c:pt idx="813">
                  <c:v>244.29</c:v>
                </c:pt>
                <c:pt idx="814">
                  <c:v>244.52</c:v>
                </c:pt>
                <c:pt idx="815">
                  <c:v>244.76</c:v>
                </c:pt>
                <c:pt idx="816">
                  <c:v>245.04</c:v>
                </c:pt>
                <c:pt idx="817">
                  <c:v>245.29</c:v>
                </c:pt>
                <c:pt idx="818">
                  <c:v>245.52</c:v>
                </c:pt>
                <c:pt idx="819">
                  <c:v>245.76</c:v>
                </c:pt>
                <c:pt idx="820">
                  <c:v>246.04</c:v>
                </c:pt>
                <c:pt idx="821">
                  <c:v>246.27</c:v>
                </c:pt>
                <c:pt idx="822">
                  <c:v>246.51</c:v>
                </c:pt>
                <c:pt idx="823">
                  <c:v>246.79</c:v>
                </c:pt>
                <c:pt idx="824">
                  <c:v>247.02</c:v>
                </c:pt>
                <c:pt idx="825">
                  <c:v>247.26</c:v>
                </c:pt>
                <c:pt idx="826">
                  <c:v>247.53</c:v>
                </c:pt>
                <c:pt idx="827">
                  <c:v>247.76</c:v>
                </c:pt>
                <c:pt idx="828">
                  <c:v>248.05</c:v>
                </c:pt>
                <c:pt idx="829">
                  <c:v>248.28</c:v>
                </c:pt>
                <c:pt idx="830">
                  <c:v>248.51</c:v>
                </c:pt>
                <c:pt idx="831">
                  <c:v>248.79</c:v>
                </c:pt>
                <c:pt idx="832">
                  <c:v>249.03</c:v>
                </c:pt>
                <c:pt idx="833">
                  <c:v>249.26</c:v>
                </c:pt>
                <c:pt idx="834">
                  <c:v>249.54</c:v>
                </c:pt>
                <c:pt idx="835">
                  <c:v>249.78</c:v>
                </c:pt>
                <c:pt idx="836">
                  <c:v>250.01</c:v>
                </c:pt>
                <c:pt idx="837">
                  <c:v>250.29</c:v>
                </c:pt>
                <c:pt idx="838">
                  <c:v>250.53</c:v>
                </c:pt>
                <c:pt idx="839">
                  <c:v>250.76</c:v>
                </c:pt>
                <c:pt idx="840">
                  <c:v>251.04</c:v>
                </c:pt>
                <c:pt idx="841">
                  <c:v>251.28</c:v>
                </c:pt>
                <c:pt idx="842">
                  <c:v>251.51</c:v>
                </c:pt>
                <c:pt idx="843">
                  <c:v>251.79</c:v>
                </c:pt>
                <c:pt idx="844">
                  <c:v>252.03</c:v>
                </c:pt>
                <c:pt idx="845">
                  <c:v>252.26</c:v>
                </c:pt>
                <c:pt idx="846">
                  <c:v>252.5</c:v>
                </c:pt>
                <c:pt idx="847">
                  <c:v>252.79</c:v>
                </c:pt>
                <c:pt idx="848">
                  <c:v>253.02</c:v>
                </c:pt>
                <c:pt idx="849">
                  <c:v>253.25</c:v>
                </c:pt>
                <c:pt idx="850">
                  <c:v>253.54</c:v>
                </c:pt>
                <c:pt idx="851">
                  <c:v>253.78</c:v>
                </c:pt>
                <c:pt idx="852">
                  <c:v>254.02</c:v>
                </c:pt>
                <c:pt idx="853">
                  <c:v>254.25</c:v>
                </c:pt>
                <c:pt idx="854">
                  <c:v>254.53</c:v>
                </c:pt>
                <c:pt idx="855">
                  <c:v>254.77</c:v>
                </c:pt>
                <c:pt idx="856">
                  <c:v>255</c:v>
                </c:pt>
                <c:pt idx="857">
                  <c:v>255.28</c:v>
                </c:pt>
                <c:pt idx="858">
                  <c:v>255.52</c:v>
                </c:pt>
                <c:pt idx="859">
                  <c:v>255.75</c:v>
                </c:pt>
                <c:pt idx="860">
                  <c:v>256</c:v>
                </c:pt>
                <c:pt idx="861">
                  <c:v>256.28</c:v>
                </c:pt>
                <c:pt idx="862">
                  <c:v>256.52</c:v>
                </c:pt>
                <c:pt idx="863">
                  <c:v>256.75</c:v>
                </c:pt>
                <c:pt idx="864">
                  <c:v>257.03</c:v>
                </c:pt>
                <c:pt idx="865">
                  <c:v>257.27</c:v>
                </c:pt>
                <c:pt idx="866">
                  <c:v>257.51</c:v>
                </c:pt>
                <c:pt idx="867">
                  <c:v>257.79</c:v>
                </c:pt>
                <c:pt idx="868">
                  <c:v>258.02</c:v>
                </c:pt>
                <c:pt idx="869">
                  <c:v>258.26</c:v>
                </c:pt>
                <c:pt idx="870">
                  <c:v>258.54</c:v>
                </c:pt>
                <c:pt idx="871">
                  <c:v>258.78</c:v>
                </c:pt>
                <c:pt idx="872">
                  <c:v>259.01</c:v>
                </c:pt>
                <c:pt idx="873">
                  <c:v>259.29</c:v>
                </c:pt>
                <c:pt idx="874">
                  <c:v>259.53</c:v>
                </c:pt>
                <c:pt idx="875">
                  <c:v>259.76</c:v>
                </c:pt>
                <c:pt idx="876">
                  <c:v>260.04</c:v>
                </c:pt>
                <c:pt idx="877">
                  <c:v>260.28</c:v>
                </c:pt>
                <c:pt idx="878">
                  <c:v>260.51</c:v>
                </c:pt>
                <c:pt idx="879">
                  <c:v>260.79</c:v>
                </c:pt>
                <c:pt idx="880">
                  <c:v>261.03</c:v>
                </c:pt>
                <c:pt idx="881">
                  <c:v>261.26</c:v>
                </c:pt>
                <c:pt idx="882">
                  <c:v>261.54</c:v>
                </c:pt>
                <c:pt idx="883">
                  <c:v>261.78</c:v>
                </c:pt>
                <c:pt idx="884">
                  <c:v>262.01</c:v>
                </c:pt>
                <c:pt idx="885">
                  <c:v>262.29</c:v>
                </c:pt>
                <c:pt idx="886">
                  <c:v>262.54</c:v>
                </c:pt>
                <c:pt idx="887">
                  <c:v>262.77</c:v>
                </c:pt>
                <c:pt idx="888">
                  <c:v>263</c:v>
                </c:pt>
                <c:pt idx="889">
                  <c:v>263.29</c:v>
                </c:pt>
                <c:pt idx="890">
                  <c:v>263.52</c:v>
                </c:pt>
                <c:pt idx="891">
                  <c:v>263.75</c:v>
                </c:pt>
                <c:pt idx="892">
                  <c:v>264.04</c:v>
                </c:pt>
                <c:pt idx="893">
                  <c:v>264.27</c:v>
                </c:pt>
                <c:pt idx="894">
                  <c:v>264.5</c:v>
                </c:pt>
                <c:pt idx="895">
                  <c:v>264.79</c:v>
                </c:pt>
                <c:pt idx="896">
                  <c:v>265.02</c:v>
                </c:pt>
                <c:pt idx="897">
                  <c:v>265.26</c:v>
                </c:pt>
                <c:pt idx="898">
                  <c:v>265.54</c:v>
                </c:pt>
                <c:pt idx="899">
                  <c:v>265.77</c:v>
                </c:pt>
                <c:pt idx="900">
                  <c:v>266.01</c:v>
                </c:pt>
                <c:pt idx="901">
                  <c:v>266.29</c:v>
                </c:pt>
                <c:pt idx="902">
                  <c:v>266.52</c:v>
                </c:pt>
                <c:pt idx="903">
                  <c:v>266.76</c:v>
                </c:pt>
                <c:pt idx="904">
                  <c:v>267.04</c:v>
                </c:pt>
                <c:pt idx="905">
                  <c:v>267.27</c:v>
                </c:pt>
                <c:pt idx="906">
                  <c:v>267.54</c:v>
                </c:pt>
                <c:pt idx="907">
                  <c:v>267.78</c:v>
                </c:pt>
                <c:pt idx="908">
                  <c:v>268.01</c:v>
                </c:pt>
                <c:pt idx="909">
                  <c:v>268.29</c:v>
                </c:pt>
                <c:pt idx="910">
                  <c:v>268.53</c:v>
                </c:pt>
                <c:pt idx="911">
                  <c:v>268.79</c:v>
                </c:pt>
                <c:pt idx="912">
                  <c:v>269.02</c:v>
                </c:pt>
                <c:pt idx="913">
                  <c:v>269.26</c:v>
                </c:pt>
                <c:pt idx="914">
                  <c:v>269.54</c:v>
                </c:pt>
                <c:pt idx="915">
                  <c:v>269.77</c:v>
                </c:pt>
                <c:pt idx="916">
                  <c:v>270.01</c:v>
                </c:pt>
                <c:pt idx="917">
                  <c:v>270.29</c:v>
                </c:pt>
                <c:pt idx="918">
                  <c:v>270.52</c:v>
                </c:pt>
                <c:pt idx="919">
                  <c:v>270.76</c:v>
                </c:pt>
                <c:pt idx="920">
                  <c:v>271.04</c:v>
                </c:pt>
                <c:pt idx="921">
                  <c:v>271.27</c:v>
                </c:pt>
                <c:pt idx="922">
                  <c:v>271.51</c:v>
                </c:pt>
                <c:pt idx="923">
                  <c:v>271.79</c:v>
                </c:pt>
                <c:pt idx="924">
                  <c:v>272.02</c:v>
                </c:pt>
                <c:pt idx="925">
                  <c:v>272.26</c:v>
                </c:pt>
                <c:pt idx="926">
                  <c:v>272.54</c:v>
                </c:pt>
                <c:pt idx="927">
                  <c:v>272.77</c:v>
                </c:pt>
                <c:pt idx="928">
                  <c:v>273.01</c:v>
                </c:pt>
                <c:pt idx="929">
                  <c:v>273.29</c:v>
                </c:pt>
                <c:pt idx="930">
                  <c:v>273.52</c:v>
                </c:pt>
                <c:pt idx="931">
                  <c:v>273.76</c:v>
                </c:pt>
                <c:pt idx="932">
                  <c:v>274.04</c:v>
                </c:pt>
                <c:pt idx="933">
                  <c:v>274.27</c:v>
                </c:pt>
                <c:pt idx="934">
                  <c:v>274.51</c:v>
                </c:pt>
                <c:pt idx="935">
                  <c:v>274.79</c:v>
                </c:pt>
                <c:pt idx="936">
                  <c:v>275.02</c:v>
                </c:pt>
                <c:pt idx="937">
                  <c:v>275.26</c:v>
                </c:pt>
                <c:pt idx="938">
                  <c:v>275.54</c:v>
                </c:pt>
                <c:pt idx="939">
                  <c:v>275.77</c:v>
                </c:pt>
                <c:pt idx="940">
                  <c:v>276.01</c:v>
                </c:pt>
                <c:pt idx="941">
                  <c:v>276.29</c:v>
                </c:pt>
                <c:pt idx="942">
                  <c:v>276.52</c:v>
                </c:pt>
                <c:pt idx="943">
                  <c:v>276.76</c:v>
                </c:pt>
                <c:pt idx="944">
                  <c:v>277.04</c:v>
                </c:pt>
                <c:pt idx="945">
                  <c:v>277.27</c:v>
                </c:pt>
                <c:pt idx="946">
                  <c:v>277.51</c:v>
                </c:pt>
                <c:pt idx="947">
                  <c:v>277.79</c:v>
                </c:pt>
                <c:pt idx="948">
                  <c:v>278.02</c:v>
                </c:pt>
                <c:pt idx="949">
                  <c:v>278.26</c:v>
                </c:pt>
                <c:pt idx="950">
                  <c:v>278.54</c:v>
                </c:pt>
                <c:pt idx="951">
                  <c:v>278.78</c:v>
                </c:pt>
                <c:pt idx="952">
                  <c:v>279.01</c:v>
                </c:pt>
                <c:pt idx="953">
                  <c:v>279.29</c:v>
                </c:pt>
                <c:pt idx="954">
                  <c:v>279.53</c:v>
                </c:pt>
                <c:pt idx="955">
                  <c:v>279.76</c:v>
                </c:pt>
                <c:pt idx="956">
                  <c:v>280.04</c:v>
                </c:pt>
                <c:pt idx="957">
                  <c:v>280.28</c:v>
                </c:pt>
                <c:pt idx="958">
                  <c:v>280.51</c:v>
                </c:pt>
                <c:pt idx="959">
                  <c:v>280.79</c:v>
                </c:pt>
                <c:pt idx="960">
                  <c:v>281.03</c:v>
                </c:pt>
                <c:pt idx="961">
                  <c:v>281.26</c:v>
                </c:pt>
                <c:pt idx="962">
                  <c:v>281.54</c:v>
                </c:pt>
                <c:pt idx="963">
                  <c:v>281.78</c:v>
                </c:pt>
                <c:pt idx="964">
                  <c:v>282.01</c:v>
                </c:pt>
                <c:pt idx="965">
                  <c:v>282.29</c:v>
                </c:pt>
                <c:pt idx="966">
                  <c:v>282.53</c:v>
                </c:pt>
                <c:pt idx="967">
                  <c:v>282.76</c:v>
                </c:pt>
                <c:pt idx="968">
                  <c:v>283.04</c:v>
                </c:pt>
                <c:pt idx="969">
                  <c:v>283.28</c:v>
                </c:pt>
                <c:pt idx="970">
                  <c:v>283.51</c:v>
                </c:pt>
                <c:pt idx="971">
                  <c:v>283.79</c:v>
                </c:pt>
                <c:pt idx="972">
                  <c:v>284.03</c:v>
                </c:pt>
                <c:pt idx="973">
                  <c:v>284.26</c:v>
                </c:pt>
                <c:pt idx="974">
                  <c:v>284.54</c:v>
                </c:pt>
                <c:pt idx="975">
                  <c:v>284.78</c:v>
                </c:pt>
                <c:pt idx="976">
                  <c:v>285.01</c:v>
                </c:pt>
                <c:pt idx="977">
                  <c:v>285.29</c:v>
                </c:pt>
                <c:pt idx="978">
                  <c:v>285.53</c:v>
                </c:pt>
                <c:pt idx="979">
                  <c:v>285.76</c:v>
                </c:pt>
                <c:pt idx="980">
                  <c:v>286.04</c:v>
                </c:pt>
                <c:pt idx="981">
                  <c:v>286.28</c:v>
                </c:pt>
                <c:pt idx="982">
                  <c:v>286.51</c:v>
                </c:pt>
                <c:pt idx="983">
                  <c:v>286.79</c:v>
                </c:pt>
                <c:pt idx="984">
                  <c:v>287.03</c:v>
                </c:pt>
                <c:pt idx="985">
                  <c:v>287.26</c:v>
                </c:pt>
                <c:pt idx="986">
                  <c:v>287.54</c:v>
                </c:pt>
                <c:pt idx="987">
                  <c:v>287.78</c:v>
                </c:pt>
                <c:pt idx="988">
                  <c:v>288.01</c:v>
                </c:pt>
                <c:pt idx="989">
                  <c:v>288.3</c:v>
                </c:pt>
                <c:pt idx="990">
                  <c:v>288.53</c:v>
                </c:pt>
                <c:pt idx="991">
                  <c:v>288.76</c:v>
                </c:pt>
                <c:pt idx="992">
                  <c:v>289.04</c:v>
                </c:pt>
                <c:pt idx="993">
                  <c:v>289.28</c:v>
                </c:pt>
                <c:pt idx="994">
                  <c:v>289.51</c:v>
                </c:pt>
                <c:pt idx="995">
                  <c:v>289.79</c:v>
                </c:pt>
                <c:pt idx="996">
                  <c:v>290.03</c:v>
                </c:pt>
                <c:pt idx="997">
                  <c:v>290.26</c:v>
                </c:pt>
                <c:pt idx="998">
                  <c:v>290.54</c:v>
                </c:pt>
                <c:pt idx="999">
                  <c:v>290.78</c:v>
                </c:pt>
                <c:pt idx="1000">
                  <c:v>291.01</c:v>
                </c:pt>
                <c:pt idx="1001">
                  <c:v>291.29</c:v>
                </c:pt>
                <c:pt idx="1002">
                  <c:v>291.53</c:v>
                </c:pt>
                <c:pt idx="1003">
                  <c:v>291.76</c:v>
                </c:pt>
                <c:pt idx="1004">
                  <c:v>292.04</c:v>
                </c:pt>
                <c:pt idx="1005">
                  <c:v>292.28</c:v>
                </c:pt>
                <c:pt idx="1006">
                  <c:v>292.51</c:v>
                </c:pt>
                <c:pt idx="1007">
                  <c:v>292.79</c:v>
                </c:pt>
                <c:pt idx="1008">
                  <c:v>293.03</c:v>
                </c:pt>
                <c:pt idx="1009">
                  <c:v>293.26</c:v>
                </c:pt>
                <c:pt idx="1010">
                  <c:v>293.54</c:v>
                </c:pt>
                <c:pt idx="1011">
                  <c:v>293.78</c:v>
                </c:pt>
                <c:pt idx="1012">
                  <c:v>294.01</c:v>
                </c:pt>
                <c:pt idx="1013">
                  <c:v>294.29</c:v>
                </c:pt>
                <c:pt idx="1014">
                  <c:v>294.53</c:v>
                </c:pt>
                <c:pt idx="1015">
                  <c:v>294.76</c:v>
                </c:pt>
                <c:pt idx="1016">
                  <c:v>295.04</c:v>
                </c:pt>
                <c:pt idx="1017">
                  <c:v>295.28</c:v>
                </c:pt>
                <c:pt idx="1018">
                  <c:v>295.51</c:v>
                </c:pt>
                <c:pt idx="1019">
                  <c:v>295.79</c:v>
                </c:pt>
                <c:pt idx="1020">
                  <c:v>296.03</c:v>
                </c:pt>
                <c:pt idx="1021">
                  <c:v>296.27</c:v>
                </c:pt>
                <c:pt idx="1022">
                  <c:v>296.5</c:v>
                </c:pt>
                <c:pt idx="1023">
                  <c:v>296.79</c:v>
                </c:pt>
                <c:pt idx="1024">
                  <c:v>297.03</c:v>
                </c:pt>
                <c:pt idx="1025">
                  <c:v>297.26</c:v>
                </c:pt>
                <c:pt idx="1026">
                  <c:v>297.54</c:v>
                </c:pt>
                <c:pt idx="1027">
                  <c:v>297.78</c:v>
                </c:pt>
                <c:pt idx="1028">
                  <c:v>298.02</c:v>
                </c:pt>
                <c:pt idx="1029">
                  <c:v>298.25</c:v>
                </c:pt>
                <c:pt idx="1030">
                  <c:v>298.53</c:v>
                </c:pt>
                <c:pt idx="1031">
                  <c:v>298.8</c:v>
                </c:pt>
                <c:pt idx="1032">
                  <c:v>299.03</c:v>
                </c:pt>
              </c:numCache>
            </c:numRef>
          </c:xVal>
          <c:yVal>
            <c:numRef>
              <c:f>Sheet1!$B$2:$B$1034</c:f>
              <c:numCache>
                <c:formatCode>General</c:formatCode>
                <c:ptCount val="1033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201</c:v>
                </c:pt>
                <c:pt idx="72">
                  <c:v>201</c:v>
                </c:pt>
                <c:pt idx="73">
                  <c:v>202</c:v>
                </c:pt>
                <c:pt idx="74">
                  <c:v>202</c:v>
                </c:pt>
                <c:pt idx="75">
                  <c:v>203</c:v>
                </c:pt>
                <c:pt idx="76">
                  <c:v>203</c:v>
                </c:pt>
                <c:pt idx="77">
                  <c:v>205</c:v>
                </c:pt>
                <c:pt idx="78">
                  <c:v>206</c:v>
                </c:pt>
                <c:pt idx="79">
                  <c:v>207</c:v>
                </c:pt>
                <c:pt idx="80">
                  <c:v>209</c:v>
                </c:pt>
                <c:pt idx="81">
                  <c:v>208</c:v>
                </c:pt>
                <c:pt idx="82">
                  <c:v>211</c:v>
                </c:pt>
                <c:pt idx="83">
                  <c:v>211</c:v>
                </c:pt>
                <c:pt idx="84">
                  <c:v>211</c:v>
                </c:pt>
                <c:pt idx="85">
                  <c:v>213</c:v>
                </c:pt>
                <c:pt idx="86">
                  <c:v>213</c:v>
                </c:pt>
                <c:pt idx="87">
                  <c:v>214</c:v>
                </c:pt>
                <c:pt idx="88">
                  <c:v>214</c:v>
                </c:pt>
                <c:pt idx="89">
                  <c:v>214</c:v>
                </c:pt>
                <c:pt idx="90">
                  <c:v>216</c:v>
                </c:pt>
                <c:pt idx="91">
                  <c:v>217</c:v>
                </c:pt>
                <c:pt idx="92">
                  <c:v>218</c:v>
                </c:pt>
                <c:pt idx="93">
                  <c:v>219</c:v>
                </c:pt>
                <c:pt idx="94">
                  <c:v>219</c:v>
                </c:pt>
                <c:pt idx="95">
                  <c:v>220</c:v>
                </c:pt>
                <c:pt idx="96">
                  <c:v>220</c:v>
                </c:pt>
                <c:pt idx="97">
                  <c:v>220</c:v>
                </c:pt>
                <c:pt idx="98">
                  <c:v>221</c:v>
                </c:pt>
                <c:pt idx="99">
                  <c:v>221</c:v>
                </c:pt>
                <c:pt idx="100">
                  <c:v>221</c:v>
                </c:pt>
                <c:pt idx="101">
                  <c:v>224</c:v>
                </c:pt>
                <c:pt idx="102">
                  <c:v>224</c:v>
                </c:pt>
                <c:pt idx="103">
                  <c:v>225</c:v>
                </c:pt>
                <c:pt idx="104">
                  <c:v>225</c:v>
                </c:pt>
                <c:pt idx="105">
                  <c:v>225</c:v>
                </c:pt>
                <c:pt idx="106">
                  <c:v>226</c:v>
                </c:pt>
                <c:pt idx="107">
                  <c:v>227</c:v>
                </c:pt>
                <c:pt idx="108">
                  <c:v>227</c:v>
                </c:pt>
                <c:pt idx="109">
                  <c:v>227</c:v>
                </c:pt>
                <c:pt idx="110">
                  <c:v>228</c:v>
                </c:pt>
                <c:pt idx="111">
                  <c:v>228</c:v>
                </c:pt>
                <c:pt idx="112">
                  <c:v>229</c:v>
                </c:pt>
                <c:pt idx="113">
                  <c:v>230</c:v>
                </c:pt>
                <c:pt idx="114">
                  <c:v>230</c:v>
                </c:pt>
                <c:pt idx="115">
                  <c:v>230</c:v>
                </c:pt>
                <c:pt idx="116">
                  <c:v>231</c:v>
                </c:pt>
                <c:pt idx="117">
                  <c:v>231</c:v>
                </c:pt>
                <c:pt idx="118">
                  <c:v>232</c:v>
                </c:pt>
                <c:pt idx="119">
                  <c:v>232</c:v>
                </c:pt>
                <c:pt idx="120">
                  <c:v>232</c:v>
                </c:pt>
                <c:pt idx="121">
                  <c:v>232</c:v>
                </c:pt>
                <c:pt idx="122">
                  <c:v>233</c:v>
                </c:pt>
                <c:pt idx="123">
                  <c:v>233</c:v>
                </c:pt>
                <c:pt idx="124">
                  <c:v>233</c:v>
                </c:pt>
                <c:pt idx="125">
                  <c:v>234</c:v>
                </c:pt>
                <c:pt idx="126">
                  <c:v>235</c:v>
                </c:pt>
                <c:pt idx="127">
                  <c:v>235</c:v>
                </c:pt>
                <c:pt idx="128">
                  <c:v>236</c:v>
                </c:pt>
                <c:pt idx="129">
                  <c:v>236</c:v>
                </c:pt>
                <c:pt idx="130">
                  <c:v>237</c:v>
                </c:pt>
                <c:pt idx="131">
                  <c:v>237</c:v>
                </c:pt>
                <c:pt idx="132">
                  <c:v>237</c:v>
                </c:pt>
                <c:pt idx="133">
                  <c:v>238</c:v>
                </c:pt>
                <c:pt idx="134">
                  <c:v>238</c:v>
                </c:pt>
                <c:pt idx="135">
                  <c:v>238</c:v>
                </c:pt>
                <c:pt idx="136">
                  <c:v>238</c:v>
                </c:pt>
                <c:pt idx="137">
                  <c:v>239</c:v>
                </c:pt>
                <c:pt idx="138">
                  <c:v>239</c:v>
                </c:pt>
                <c:pt idx="139">
                  <c:v>239</c:v>
                </c:pt>
                <c:pt idx="140">
                  <c:v>240</c:v>
                </c:pt>
                <c:pt idx="141">
                  <c:v>239</c:v>
                </c:pt>
                <c:pt idx="142">
                  <c:v>240</c:v>
                </c:pt>
                <c:pt idx="143">
                  <c:v>240</c:v>
                </c:pt>
                <c:pt idx="144">
                  <c:v>241</c:v>
                </c:pt>
                <c:pt idx="145">
                  <c:v>241</c:v>
                </c:pt>
                <c:pt idx="146">
                  <c:v>242</c:v>
                </c:pt>
                <c:pt idx="147">
                  <c:v>242</c:v>
                </c:pt>
                <c:pt idx="148">
                  <c:v>242</c:v>
                </c:pt>
                <c:pt idx="149">
                  <c:v>242</c:v>
                </c:pt>
                <c:pt idx="150">
                  <c:v>243</c:v>
                </c:pt>
                <c:pt idx="151">
                  <c:v>243</c:v>
                </c:pt>
                <c:pt idx="152">
                  <c:v>243</c:v>
                </c:pt>
                <c:pt idx="153">
                  <c:v>244</c:v>
                </c:pt>
                <c:pt idx="154">
                  <c:v>243</c:v>
                </c:pt>
                <c:pt idx="155">
                  <c:v>243</c:v>
                </c:pt>
                <c:pt idx="156">
                  <c:v>244</c:v>
                </c:pt>
                <c:pt idx="157">
                  <c:v>244</c:v>
                </c:pt>
                <c:pt idx="158">
                  <c:v>244</c:v>
                </c:pt>
                <c:pt idx="159">
                  <c:v>244</c:v>
                </c:pt>
                <c:pt idx="160">
                  <c:v>245</c:v>
                </c:pt>
                <c:pt idx="161">
                  <c:v>245</c:v>
                </c:pt>
                <c:pt idx="162">
                  <c:v>246</c:v>
                </c:pt>
                <c:pt idx="163">
                  <c:v>246</c:v>
                </c:pt>
                <c:pt idx="164">
                  <c:v>246</c:v>
                </c:pt>
                <c:pt idx="165">
                  <c:v>246</c:v>
                </c:pt>
                <c:pt idx="166">
                  <c:v>246</c:v>
                </c:pt>
                <c:pt idx="167">
                  <c:v>247</c:v>
                </c:pt>
                <c:pt idx="168">
                  <c:v>247</c:v>
                </c:pt>
                <c:pt idx="169">
                  <c:v>247</c:v>
                </c:pt>
                <c:pt idx="170">
                  <c:v>248</c:v>
                </c:pt>
                <c:pt idx="171">
                  <c:v>248</c:v>
                </c:pt>
                <c:pt idx="172">
                  <c:v>248</c:v>
                </c:pt>
                <c:pt idx="173">
                  <c:v>249</c:v>
                </c:pt>
                <c:pt idx="174">
                  <c:v>249</c:v>
                </c:pt>
                <c:pt idx="175">
                  <c:v>249</c:v>
                </c:pt>
                <c:pt idx="176">
                  <c:v>250</c:v>
                </c:pt>
                <c:pt idx="177">
                  <c:v>249</c:v>
                </c:pt>
                <c:pt idx="178">
                  <c:v>249</c:v>
                </c:pt>
                <c:pt idx="179">
                  <c:v>249</c:v>
                </c:pt>
                <c:pt idx="180">
                  <c:v>249</c:v>
                </c:pt>
                <c:pt idx="181">
                  <c:v>249</c:v>
                </c:pt>
                <c:pt idx="182">
                  <c:v>250</c:v>
                </c:pt>
                <c:pt idx="183">
                  <c:v>251</c:v>
                </c:pt>
                <c:pt idx="184">
                  <c:v>250</c:v>
                </c:pt>
                <c:pt idx="185">
                  <c:v>251</c:v>
                </c:pt>
                <c:pt idx="186">
                  <c:v>251</c:v>
                </c:pt>
                <c:pt idx="187">
                  <c:v>251</c:v>
                </c:pt>
                <c:pt idx="188">
                  <c:v>252</c:v>
                </c:pt>
                <c:pt idx="189">
                  <c:v>252</c:v>
                </c:pt>
                <c:pt idx="190">
                  <c:v>252</c:v>
                </c:pt>
                <c:pt idx="191">
                  <c:v>252</c:v>
                </c:pt>
                <c:pt idx="192">
                  <c:v>252</c:v>
                </c:pt>
                <c:pt idx="193">
                  <c:v>253</c:v>
                </c:pt>
                <c:pt idx="194">
                  <c:v>253</c:v>
                </c:pt>
                <c:pt idx="195">
                  <c:v>254</c:v>
                </c:pt>
                <c:pt idx="196">
                  <c:v>254</c:v>
                </c:pt>
                <c:pt idx="197">
                  <c:v>254</c:v>
                </c:pt>
                <c:pt idx="198">
                  <c:v>254</c:v>
                </c:pt>
                <c:pt idx="199">
                  <c:v>254</c:v>
                </c:pt>
                <c:pt idx="200">
                  <c:v>254</c:v>
                </c:pt>
                <c:pt idx="201">
                  <c:v>255</c:v>
                </c:pt>
                <c:pt idx="202">
                  <c:v>255</c:v>
                </c:pt>
                <c:pt idx="203">
                  <c:v>255</c:v>
                </c:pt>
                <c:pt idx="204">
                  <c:v>256</c:v>
                </c:pt>
                <c:pt idx="205">
                  <c:v>256</c:v>
                </c:pt>
                <c:pt idx="206">
                  <c:v>256</c:v>
                </c:pt>
                <c:pt idx="207">
                  <c:v>256</c:v>
                </c:pt>
                <c:pt idx="208">
                  <c:v>256</c:v>
                </c:pt>
                <c:pt idx="209">
                  <c:v>256</c:v>
                </c:pt>
                <c:pt idx="210">
                  <c:v>257</c:v>
                </c:pt>
                <c:pt idx="211">
                  <c:v>257</c:v>
                </c:pt>
                <c:pt idx="212">
                  <c:v>258</c:v>
                </c:pt>
                <c:pt idx="213">
                  <c:v>258</c:v>
                </c:pt>
                <c:pt idx="214">
                  <c:v>258</c:v>
                </c:pt>
                <c:pt idx="215">
                  <c:v>259</c:v>
                </c:pt>
                <c:pt idx="216">
                  <c:v>259</c:v>
                </c:pt>
                <c:pt idx="217">
                  <c:v>258</c:v>
                </c:pt>
                <c:pt idx="218">
                  <c:v>258</c:v>
                </c:pt>
                <c:pt idx="219">
                  <c:v>259</c:v>
                </c:pt>
                <c:pt idx="220">
                  <c:v>259</c:v>
                </c:pt>
                <c:pt idx="221">
                  <c:v>259</c:v>
                </c:pt>
                <c:pt idx="222">
                  <c:v>259</c:v>
                </c:pt>
                <c:pt idx="223">
                  <c:v>260</c:v>
                </c:pt>
                <c:pt idx="224">
                  <c:v>260</c:v>
                </c:pt>
                <c:pt idx="225">
                  <c:v>260</c:v>
                </c:pt>
                <c:pt idx="226">
                  <c:v>260</c:v>
                </c:pt>
                <c:pt idx="227">
                  <c:v>261</c:v>
                </c:pt>
                <c:pt idx="228">
                  <c:v>260</c:v>
                </c:pt>
                <c:pt idx="229">
                  <c:v>261</c:v>
                </c:pt>
                <c:pt idx="230">
                  <c:v>261</c:v>
                </c:pt>
                <c:pt idx="231">
                  <c:v>261</c:v>
                </c:pt>
                <c:pt idx="232">
                  <c:v>261</c:v>
                </c:pt>
                <c:pt idx="233">
                  <c:v>261</c:v>
                </c:pt>
                <c:pt idx="234">
                  <c:v>261</c:v>
                </c:pt>
                <c:pt idx="235">
                  <c:v>262</c:v>
                </c:pt>
                <c:pt idx="236">
                  <c:v>262</c:v>
                </c:pt>
                <c:pt idx="237">
                  <c:v>262</c:v>
                </c:pt>
                <c:pt idx="238">
                  <c:v>262</c:v>
                </c:pt>
                <c:pt idx="239">
                  <c:v>263</c:v>
                </c:pt>
                <c:pt idx="240">
                  <c:v>262</c:v>
                </c:pt>
                <c:pt idx="241">
                  <c:v>263</c:v>
                </c:pt>
                <c:pt idx="242">
                  <c:v>263</c:v>
                </c:pt>
                <c:pt idx="243">
                  <c:v>263</c:v>
                </c:pt>
                <c:pt idx="244">
                  <c:v>264</c:v>
                </c:pt>
                <c:pt idx="245">
                  <c:v>263</c:v>
                </c:pt>
                <c:pt idx="246">
                  <c:v>264</c:v>
                </c:pt>
                <c:pt idx="247">
                  <c:v>264</c:v>
                </c:pt>
                <c:pt idx="248">
                  <c:v>264</c:v>
                </c:pt>
                <c:pt idx="249">
                  <c:v>265</c:v>
                </c:pt>
                <c:pt idx="250">
                  <c:v>265</c:v>
                </c:pt>
                <c:pt idx="251">
                  <c:v>265</c:v>
                </c:pt>
                <c:pt idx="252">
                  <c:v>265</c:v>
                </c:pt>
                <c:pt idx="253">
                  <c:v>265</c:v>
                </c:pt>
                <c:pt idx="254">
                  <c:v>265</c:v>
                </c:pt>
                <c:pt idx="255">
                  <c:v>265</c:v>
                </c:pt>
                <c:pt idx="256">
                  <c:v>265</c:v>
                </c:pt>
                <c:pt idx="257">
                  <c:v>265</c:v>
                </c:pt>
                <c:pt idx="258">
                  <c:v>266</c:v>
                </c:pt>
                <c:pt idx="259">
                  <c:v>266</c:v>
                </c:pt>
                <c:pt idx="260">
                  <c:v>267</c:v>
                </c:pt>
                <c:pt idx="261">
                  <c:v>267</c:v>
                </c:pt>
                <c:pt idx="262">
                  <c:v>266</c:v>
                </c:pt>
                <c:pt idx="263">
                  <c:v>267</c:v>
                </c:pt>
                <c:pt idx="264">
                  <c:v>267</c:v>
                </c:pt>
                <c:pt idx="265">
                  <c:v>267</c:v>
                </c:pt>
                <c:pt idx="266">
                  <c:v>267</c:v>
                </c:pt>
                <c:pt idx="267">
                  <c:v>267</c:v>
                </c:pt>
                <c:pt idx="268">
                  <c:v>268</c:v>
                </c:pt>
                <c:pt idx="269">
                  <c:v>268</c:v>
                </c:pt>
                <c:pt idx="270">
                  <c:v>267</c:v>
                </c:pt>
                <c:pt idx="271">
                  <c:v>268</c:v>
                </c:pt>
                <c:pt idx="272">
                  <c:v>268</c:v>
                </c:pt>
                <c:pt idx="273">
                  <c:v>268</c:v>
                </c:pt>
                <c:pt idx="274">
                  <c:v>269</c:v>
                </c:pt>
                <c:pt idx="275">
                  <c:v>268</c:v>
                </c:pt>
                <c:pt idx="276">
                  <c:v>269</c:v>
                </c:pt>
                <c:pt idx="277">
                  <c:v>269</c:v>
                </c:pt>
                <c:pt idx="278">
                  <c:v>269</c:v>
                </c:pt>
                <c:pt idx="279">
                  <c:v>269</c:v>
                </c:pt>
                <c:pt idx="280">
                  <c:v>269</c:v>
                </c:pt>
                <c:pt idx="281">
                  <c:v>269</c:v>
                </c:pt>
                <c:pt idx="282">
                  <c:v>270</c:v>
                </c:pt>
                <c:pt idx="283">
                  <c:v>269</c:v>
                </c:pt>
                <c:pt idx="284">
                  <c:v>270</c:v>
                </c:pt>
                <c:pt idx="285">
                  <c:v>270</c:v>
                </c:pt>
                <c:pt idx="286">
                  <c:v>270</c:v>
                </c:pt>
                <c:pt idx="287">
                  <c:v>270</c:v>
                </c:pt>
                <c:pt idx="288">
                  <c:v>271</c:v>
                </c:pt>
                <c:pt idx="289">
                  <c:v>270</c:v>
                </c:pt>
                <c:pt idx="290">
                  <c:v>271</c:v>
                </c:pt>
                <c:pt idx="291">
                  <c:v>271</c:v>
                </c:pt>
                <c:pt idx="292">
                  <c:v>271</c:v>
                </c:pt>
                <c:pt idx="293">
                  <c:v>272</c:v>
                </c:pt>
                <c:pt idx="294">
                  <c:v>272</c:v>
                </c:pt>
                <c:pt idx="295">
                  <c:v>272</c:v>
                </c:pt>
                <c:pt idx="296">
                  <c:v>272</c:v>
                </c:pt>
                <c:pt idx="297">
                  <c:v>272</c:v>
                </c:pt>
                <c:pt idx="298">
                  <c:v>272</c:v>
                </c:pt>
                <c:pt idx="299">
                  <c:v>273</c:v>
                </c:pt>
                <c:pt idx="300">
                  <c:v>272</c:v>
                </c:pt>
                <c:pt idx="301">
                  <c:v>273</c:v>
                </c:pt>
                <c:pt idx="302">
                  <c:v>272</c:v>
                </c:pt>
                <c:pt idx="303">
                  <c:v>273</c:v>
                </c:pt>
                <c:pt idx="304">
                  <c:v>273</c:v>
                </c:pt>
                <c:pt idx="305">
                  <c:v>273</c:v>
                </c:pt>
                <c:pt idx="306">
                  <c:v>274</c:v>
                </c:pt>
                <c:pt idx="307">
                  <c:v>273</c:v>
                </c:pt>
                <c:pt idx="308">
                  <c:v>274</c:v>
                </c:pt>
                <c:pt idx="309">
                  <c:v>274</c:v>
                </c:pt>
                <c:pt idx="310">
                  <c:v>274</c:v>
                </c:pt>
                <c:pt idx="311">
                  <c:v>275</c:v>
                </c:pt>
                <c:pt idx="312">
                  <c:v>275</c:v>
                </c:pt>
                <c:pt idx="313">
                  <c:v>275</c:v>
                </c:pt>
                <c:pt idx="314">
                  <c:v>275</c:v>
                </c:pt>
                <c:pt idx="315">
                  <c:v>275</c:v>
                </c:pt>
                <c:pt idx="316">
                  <c:v>276</c:v>
                </c:pt>
                <c:pt idx="317">
                  <c:v>276</c:v>
                </c:pt>
                <c:pt idx="318">
                  <c:v>276</c:v>
                </c:pt>
                <c:pt idx="319">
                  <c:v>277</c:v>
                </c:pt>
                <c:pt idx="320">
                  <c:v>277</c:v>
                </c:pt>
                <c:pt idx="321">
                  <c:v>277</c:v>
                </c:pt>
                <c:pt idx="322">
                  <c:v>278</c:v>
                </c:pt>
                <c:pt idx="323">
                  <c:v>278</c:v>
                </c:pt>
                <c:pt idx="324">
                  <c:v>278</c:v>
                </c:pt>
                <c:pt idx="325">
                  <c:v>278</c:v>
                </c:pt>
                <c:pt idx="326">
                  <c:v>278</c:v>
                </c:pt>
                <c:pt idx="327">
                  <c:v>278</c:v>
                </c:pt>
                <c:pt idx="328">
                  <c:v>278</c:v>
                </c:pt>
                <c:pt idx="329">
                  <c:v>279</c:v>
                </c:pt>
                <c:pt idx="330">
                  <c:v>279</c:v>
                </c:pt>
                <c:pt idx="331">
                  <c:v>279</c:v>
                </c:pt>
                <c:pt idx="332">
                  <c:v>280</c:v>
                </c:pt>
                <c:pt idx="333">
                  <c:v>280</c:v>
                </c:pt>
                <c:pt idx="334">
                  <c:v>280</c:v>
                </c:pt>
                <c:pt idx="335">
                  <c:v>280</c:v>
                </c:pt>
                <c:pt idx="336">
                  <c:v>281</c:v>
                </c:pt>
                <c:pt idx="337">
                  <c:v>281</c:v>
                </c:pt>
                <c:pt idx="338">
                  <c:v>281</c:v>
                </c:pt>
                <c:pt idx="339">
                  <c:v>281</c:v>
                </c:pt>
                <c:pt idx="340">
                  <c:v>281</c:v>
                </c:pt>
                <c:pt idx="341">
                  <c:v>281</c:v>
                </c:pt>
                <c:pt idx="342">
                  <c:v>281</c:v>
                </c:pt>
                <c:pt idx="343">
                  <c:v>281</c:v>
                </c:pt>
                <c:pt idx="344">
                  <c:v>282</c:v>
                </c:pt>
                <c:pt idx="345">
                  <c:v>282</c:v>
                </c:pt>
                <c:pt idx="346">
                  <c:v>282</c:v>
                </c:pt>
                <c:pt idx="347">
                  <c:v>282</c:v>
                </c:pt>
                <c:pt idx="348">
                  <c:v>283</c:v>
                </c:pt>
                <c:pt idx="349">
                  <c:v>283</c:v>
                </c:pt>
                <c:pt idx="350">
                  <c:v>284</c:v>
                </c:pt>
                <c:pt idx="351">
                  <c:v>284</c:v>
                </c:pt>
                <c:pt idx="352">
                  <c:v>284</c:v>
                </c:pt>
                <c:pt idx="353">
                  <c:v>284</c:v>
                </c:pt>
                <c:pt idx="354">
                  <c:v>285</c:v>
                </c:pt>
                <c:pt idx="355">
                  <c:v>284</c:v>
                </c:pt>
                <c:pt idx="356">
                  <c:v>285</c:v>
                </c:pt>
                <c:pt idx="357">
                  <c:v>285</c:v>
                </c:pt>
                <c:pt idx="358">
                  <c:v>285</c:v>
                </c:pt>
                <c:pt idx="359">
                  <c:v>285</c:v>
                </c:pt>
                <c:pt idx="360">
                  <c:v>285</c:v>
                </c:pt>
                <c:pt idx="361">
                  <c:v>286</c:v>
                </c:pt>
                <c:pt idx="362">
                  <c:v>286</c:v>
                </c:pt>
                <c:pt idx="363">
                  <c:v>286</c:v>
                </c:pt>
                <c:pt idx="364">
                  <c:v>286</c:v>
                </c:pt>
                <c:pt idx="365">
                  <c:v>286</c:v>
                </c:pt>
                <c:pt idx="366">
                  <c:v>286</c:v>
                </c:pt>
                <c:pt idx="367">
                  <c:v>286</c:v>
                </c:pt>
                <c:pt idx="368">
                  <c:v>286</c:v>
                </c:pt>
                <c:pt idx="369">
                  <c:v>286</c:v>
                </c:pt>
                <c:pt idx="370">
                  <c:v>287</c:v>
                </c:pt>
                <c:pt idx="371">
                  <c:v>287</c:v>
                </c:pt>
                <c:pt idx="372">
                  <c:v>287</c:v>
                </c:pt>
                <c:pt idx="373">
                  <c:v>287</c:v>
                </c:pt>
                <c:pt idx="374">
                  <c:v>287</c:v>
                </c:pt>
                <c:pt idx="375">
                  <c:v>287</c:v>
                </c:pt>
                <c:pt idx="376">
                  <c:v>288</c:v>
                </c:pt>
                <c:pt idx="377">
                  <c:v>287</c:v>
                </c:pt>
                <c:pt idx="378">
                  <c:v>287</c:v>
                </c:pt>
                <c:pt idx="379">
                  <c:v>288</c:v>
                </c:pt>
                <c:pt idx="380">
                  <c:v>288</c:v>
                </c:pt>
                <c:pt idx="381">
                  <c:v>288</c:v>
                </c:pt>
                <c:pt idx="382">
                  <c:v>288</c:v>
                </c:pt>
                <c:pt idx="383">
                  <c:v>289</c:v>
                </c:pt>
                <c:pt idx="384">
                  <c:v>289</c:v>
                </c:pt>
                <c:pt idx="385">
                  <c:v>289</c:v>
                </c:pt>
                <c:pt idx="386">
                  <c:v>289</c:v>
                </c:pt>
                <c:pt idx="387">
                  <c:v>289</c:v>
                </c:pt>
                <c:pt idx="388">
                  <c:v>289</c:v>
                </c:pt>
                <c:pt idx="389">
                  <c:v>289</c:v>
                </c:pt>
                <c:pt idx="390">
                  <c:v>289</c:v>
                </c:pt>
                <c:pt idx="391">
                  <c:v>290</c:v>
                </c:pt>
                <c:pt idx="392">
                  <c:v>290</c:v>
                </c:pt>
                <c:pt idx="393">
                  <c:v>290</c:v>
                </c:pt>
                <c:pt idx="394">
                  <c:v>290</c:v>
                </c:pt>
                <c:pt idx="395">
                  <c:v>290</c:v>
                </c:pt>
                <c:pt idx="396">
                  <c:v>290</c:v>
                </c:pt>
                <c:pt idx="397">
                  <c:v>290</c:v>
                </c:pt>
                <c:pt idx="398">
                  <c:v>291</c:v>
                </c:pt>
                <c:pt idx="399">
                  <c:v>291</c:v>
                </c:pt>
                <c:pt idx="400">
                  <c:v>291</c:v>
                </c:pt>
                <c:pt idx="401">
                  <c:v>291</c:v>
                </c:pt>
                <c:pt idx="402">
                  <c:v>292</c:v>
                </c:pt>
                <c:pt idx="403">
                  <c:v>292</c:v>
                </c:pt>
                <c:pt idx="404">
                  <c:v>292</c:v>
                </c:pt>
                <c:pt idx="405">
                  <c:v>292</c:v>
                </c:pt>
                <c:pt idx="406">
                  <c:v>292</c:v>
                </c:pt>
                <c:pt idx="407">
                  <c:v>292</c:v>
                </c:pt>
                <c:pt idx="408">
                  <c:v>292</c:v>
                </c:pt>
                <c:pt idx="409">
                  <c:v>292</c:v>
                </c:pt>
                <c:pt idx="410">
                  <c:v>293</c:v>
                </c:pt>
                <c:pt idx="411">
                  <c:v>292</c:v>
                </c:pt>
                <c:pt idx="412">
                  <c:v>292</c:v>
                </c:pt>
                <c:pt idx="413">
                  <c:v>292</c:v>
                </c:pt>
                <c:pt idx="414">
                  <c:v>293</c:v>
                </c:pt>
                <c:pt idx="415">
                  <c:v>293</c:v>
                </c:pt>
                <c:pt idx="416">
                  <c:v>293</c:v>
                </c:pt>
                <c:pt idx="417">
                  <c:v>293</c:v>
                </c:pt>
                <c:pt idx="418">
                  <c:v>293</c:v>
                </c:pt>
                <c:pt idx="419">
                  <c:v>294</c:v>
                </c:pt>
                <c:pt idx="420">
                  <c:v>294</c:v>
                </c:pt>
                <c:pt idx="421">
                  <c:v>294</c:v>
                </c:pt>
                <c:pt idx="422">
                  <c:v>294</c:v>
                </c:pt>
                <c:pt idx="423">
                  <c:v>294</c:v>
                </c:pt>
                <c:pt idx="424">
                  <c:v>295</c:v>
                </c:pt>
                <c:pt idx="425">
                  <c:v>295</c:v>
                </c:pt>
                <c:pt idx="426">
                  <c:v>295</c:v>
                </c:pt>
                <c:pt idx="427">
                  <c:v>295</c:v>
                </c:pt>
                <c:pt idx="428">
                  <c:v>295</c:v>
                </c:pt>
                <c:pt idx="429">
                  <c:v>295</c:v>
                </c:pt>
                <c:pt idx="430">
                  <c:v>295</c:v>
                </c:pt>
                <c:pt idx="431">
                  <c:v>296</c:v>
                </c:pt>
                <c:pt idx="432">
                  <c:v>296</c:v>
                </c:pt>
                <c:pt idx="433">
                  <c:v>296</c:v>
                </c:pt>
                <c:pt idx="434">
                  <c:v>296</c:v>
                </c:pt>
                <c:pt idx="435">
                  <c:v>296</c:v>
                </c:pt>
                <c:pt idx="436">
                  <c:v>296</c:v>
                </c:pt>
                <c:pt idx="437">
                  <c:v>296</c:v>
                </c:pt>
                <c:pt idx="438">
                  <c:v>296</c:v>
                </c:pt>
                <c:pt idx="439">
                  <c:v>296</c:v>
                </c:pt>
                <c:pt idx="440">
                  <c:v>296</c:v>
                </c:pt>
                <c:pt idx="441">
                  <c:v>296</c:v>
                </c:pt>
                <c:pt idx="442">
                  <c:v>296</c:v>
                </c:pt>
                <c:pt idx="443">
                  <c:v>296</c:v>
                </c:pt>
                <c:pt idx="444">
                  <c:v>297</c:v>
                </c:pt>
                <c:pt idx="445">
                  <c:v>297</c:v>
                </c:pt>
                <c:pt idx="446">
                  <c:v>297</c:v>
                </c:pt>
                <c:pt idx="447">
                  <c:v>297</c:v>
                </c:pt>
                <c:pt idx="448">
                  <c:v>297</c:v>
                </c:pt>
                <c:pt idx="449">
                  <c:v>297</c:v>
                </c:pt>
                <c:pt idx="450">
                  <c:v>297</c:v>
                </c:pt>
                <c:pt idx="451">
                  <c:v>298</c:v>
                </c:pt>
                <c:pt idx="452">
                  <c:v>298</c:v>
                </c:pt>
                <c:pt idx="453">
                  <c:v>298</c:v>
                </c:pt>
                <c:pt idx="454">
                  <c:v>298</c:v>
                </c:pt>
                <c:pt idx="455">
                  <c:v>298</c:v>
                </c:pt>
                <c:pt idx="456">
                  <c:v>298</c:v>
                </c:pt>
                <c:pt idx="457">
                  <c:v>298</c:v>
                </c:pt>
                <c:pt idx="458">
                  <c:v>298</c:v>
                </c:pt>
                <c:pt idx="459">
                  <c:v>298</c:v>
                </c:pt>
                <c:pt idx="460">
                  <c:v>298</c:v>
                </c:pt>
                <c:pt idx="461">
                  <c:v>298</c:v>
                </c:pt>
                <c:pt idx="462">
                  <c:v>299</c:v>
                </c:pt>
                <c:pt idx="463">
                  <c:v>298</c:v>
                </c:pt>
                <c:pt idx="464">
                  <c:v>299</c:v>
                </c:pt>
                <c:pt idx="465">
                  <c:v>299</c:v>
                </c:pt>
                <c:pt idx="466">
                  <c:v>299</c:v>
                </c:pt>
                <c:pt idx="467">
                  <c:v>299</c:v>
                </c:pt>
                <c:pt idx="468">
                  <c:v>299</c:v>
                </c:pt>
                <c:pt idx="469">
                  <c:v>300</c:v>
                </c:pt>
                <c:pt idx="470">
                  <c:v>300</c:v>
                </c:pt>
                <c:pt idx="471">
                  <c:v>300</c:v>
                </c:pt>
                <c:pt idx="472">
                  <c:v>300</c:v>
                </c:pt>
                <c:pt idx="473">
                  <c:v>300</c:v>
                </c:pt>
                <c:pt idx="474">
                  <c:v>300</c:v>
                </c:pt>
                <c:pt idx="475">
                  <c:v>300</c:v>
                </c:pt>
                <c:pt idx="476">
                  <c:v>300</c:v>
                </c:pt>
                <c:pt idx="477">
                  <c:v>301</c:v>
                </c:pt>
                <c:pt idx="478">
                  <c:v>300</c:v>
                </c:pt>
                <c:pt idx="479">
                  <c:v>300</c:v>
                </c:pt>
                <c:pt idx="480">
                  <c:v>301</c:v>
                </c:pt>
                <c:pt idx="481">
                  <c:v>301</c:v>
                </c:pt>
                <c:pt idx="482">
                  <c:v>301</c:v>
                </c:pt>
                <c:pt idx="483">
                  <c:v>301</c:v>
                </c:pt>
                <c:pt idx="484">
                  <c:v>301</c:v>
                </c:pt>
                <c:pt idx="485">
                  <c:v>301</c:v>
                </c:pt>
                <c:pt idx="486">
                  <c:v>302</c:v>
                </c:pt>
                <c:pt idx="487">
                  <c:v>301</c:v>
                </c:pt>
                <c:pt idx="488">
                  <c:v>301</c:v>
                </c:pt>
                <c:pt idx="489">
                  <c:v>302</c:v>
                </c:pt>
                <c:pt idx="490">
                  <c:v>302</c:v>
                </c:pt>
                <c:pt idx="491">
                  <c:v>302</c:v>
                </c:pt>
                <c:pt idx="492">
                  <c:v>303</c:v>
                </c:pt>
                <c:pt idx="493">
                  <c:v>303</c:v>
                </c:pt>
                <c:pt idx="494">
                  <c:v>303</c:v>
                </c:pt>
                <c:pt idx="495">
                  <c:v>303</c:v>
                </c:pt>
                <c:pt idx="496">
                  <c:v>303</c:v>
                </c:pt>
                <c:pt idx="497">
                  <c:v>303</c:v>
                </c:pt>
                <c:pt idx="498">
                  <c:v>303</c:v>
                </c:pt>
                <c:pt idx="499">
                  <c:v>303</c:v>
                </c:pt>
                <c:pt idx="500">
                  <c:v>303</c:v>
                </c:pt>
                <c:pt idx="501">
                  <c:v>304</c:v>
                </c:pt>
                <c:pt idx="502">
                  <c:v>304</c:v>
                </c:pt>
                <c:pt idx="503">
                  <c:v>304</c:v>
                </c:pt>
                <c:pt idx="504">
                  <c:v>304</c:v>
                </c:pt>
                <c:pt idx="505">
                  <c:v>304</c:v>
                </c:pt>
                <c:pt idx="506">
                  <c:v>304</c:v>
                </c:pt>
                <c:pt idx="507">
                  <c:v>304</c:v>
                </c:pt>
                <c:pt idx="508">
                  <c:v>305</c:v>
                </c:pt>
                <c:pt idx="509">
                  <c:v>305</c:v>
                </c:pt>
                <c:pt idx="510">
                  <c:v>305</c:v>
                </c:pt>
                <c:pt idx="511">
                  <c:v>305</c:v>
                </c:pt>
                <c:pt idx="512">
                  <c:v>305</c:v>
                </c:pt>
                <c:pt idx="513">
                  <c:v>305</c:v>
                </c:pt>
                <c:pt idx="514">
                  <c:v>306</c:v>
                </c:pt>
                <c:pt idx="515">
                  <c:v>306</c:v>
                </c:pt>
                <c:pt idx="516">
                  <c:v>305</c:v>
                </c:pt>
                <c:pt idx="517">
                  <c:v>306</c:v>
                </c:pt>
                <c:pt idx="518">
                  <c:v>306</c:v>
                </c:pt>
                <c:pt idx="519">
                  <c:v>306</c:v>
                </c:pt>
                <c:pt idx="520">
                  <c:v>306</c:v>
                </c:pt>
                <c:pt idx="521">
                  <c:v>306</c:v>
                </c:pt>
                <c:pt idx="522">
                  <c:v>306</c:v>
                </c:pt>
                <c:pt idx="523">
                  <c:v>306</c:v>
                </c:pt>
                <c:pt idx="524">
                  <c:v>306</c:v>
                </c:pt>
                <c:pt idx="525">
                  <c:v>307</c:v>
                </c:pt>
                <c:pt idx="526">
                  <c:v>307</c:v>
                </c:pt>
                <c:pt idx="527">
                  <c:v>306</c:v>
                </c:pt>
                <c:pt idx="528">
                  <c:v>307</c:v>
                </c:pt>
                <c:pt idx="529">
                  <c:v>307</c:v>
                </c:pt>
                <c:pt idx="530">
                  <c:v>307</c:v>
                </c:pt>
                <c:pt idx="531">
                  <c:v>307</c:v>
                </c:pt>
                <c:pt idx="532">
                  <c:v>307</c:v>
                </c:pt>
                <c:pt idx="533">
                  <c:v>307</c:v>
                </c:pt>
                <c:pt idx="534">
                  <c:v>307</c:v>
                </c:pt>
                <c:pt idx="535">
                  <c:v>308</c:v>
                </c:pt>
                <c:pt idx="536">
                  <c:v>307</c:v>
                </c:pt>
                <c:pt idx="537">
                  <c:v>307</c:v>
                </c:pt>
                <c:pt idx="538">
                  <c:v>308</c:v>
                </c:pt>
                <c:pt idx="539">
                  <c:v>308</c:v>
                </c:pt>
                <c:pt idx="540">
                  <c:v>308</c:v>
                </c:pt>
                <c:pt idx="541">
                  <c:v>308</c:v>
                </c:pt>
                <c:pt idx="542">
                  <c:v>308</c:v>
                </c:pt>
                <c:pt idx="543">
                  <c:v>308</c:v>
                </c:pt>
                <c:pt idx="544">
                  <c:v>308</c:v>
                </c:pt>
                <c:pt idx="545">
                  <c:v>309</c:v>
                </c:pt>
                <c:pt idx="546">
                  <c:v>308</c:v>
                </c:pt>
                <c:pt idx="547">
                  <c:v>309</c:v>
                </c:pt>
                <c:pt idx="548">
                  <c:v>308</c:v>
                </c:pt>
                <c:pt idx="549">
                  <c:v>309</c:v>
                </c:pt>
                <c:pt idx="550">
                  <c:v>309</c:v>
                </c:pt>
                <c:pt idx="551">
                  <c:v>309</c:v>
                </c:pt>
                <c:pt idx="552">
                  <c:v>309</c:v>
                </c:pt>
                <c:pt idx="553">
                  <c:v>309</c:v>
                </c:pt>
                <c:pt idx="554">
                  <c:v>310</c:v>
                </c:pt>
                <c:pt idx="555">
                  <c:v>309</c:v>
                </c:pt>
                <c:pt idx="556">
                  <c:v>310</c:v>
                </c:pt>
                <c:pt idx="557">
                  <c:v>310</c:v>
                </c:pt>
                <c:pt idx="558">
                  <c:v>310</c:v>
                </c:pt>
                <c:pt idx="559">
                  <c:v>310</c:v>
                </c:pt>
                <c:pt idx="560">
                  <c:v>310</c:v>
                </c:pt>
                <c:pt idx="561">
                  <c:v>310</c:v>
                </c:pt>
                <c:pt idx="562">
                  <c:v>310</c:v>
                </c:pt>
                <c:pt idx="563">
                  <c:v>311</c:v>
                </c:pt>
                <c:pt idx="564">
                  <c:v>310</c:v>
                </c:pt>
                <c:pt idx="565">
                  <c:v>311</c:v>
                </c:pt>
                <c:pt idx="566">
                  <c:v>311</c:v>
                </c:pt>
                <c:pt idx="567">
                  <c:v>311</c:v>
                </c:pt>
                <c:pt idx="568">
                  <c:v>311</c:v>
                </c:pt>
                <c:pt idx="569">
                  <c:v>311</c:v>
                </c:pt>
                <c:pt idx="570">
                  <c:v>311</c:v>
                </c:pt>
                <c:pt idx="571">
                  <c:v>311</c:v>
                </c:pt>
                <c:pt idx="572">
                  <c:v>312</c:v>
                </c:pt>
                <c:pt idx="573">
                  <c:v>312</c:v>
                </c:pt>
                <c:pt idx="574">
                  <c:v>312</c:v>
                </c:pt>
                <c:pt idx="575">
                  <c:v>313</c:v>
                </c:pt>
                <c:pt idx="576">
                  <c:v>313</c:v>
                </c:pt>
                <c:pt idx="577">
                  <c:v>313</c:v>
                </c:pt>
                <c:pt idx="578">
                  <c:v>313</c:v>
                </c:pt>
                <c:pt idx="579">
                  <c:v>313</c:v>
                </c:pt>
                <c:pt idx="580">
                  <c:v>313</c:v>
                </c:pt>
                <c:pt idx="581">
                  <c:v>314</c:v>
                </c:pt>
                <c:pt idx="582">
                  <c:v>313</c:v>
                </c:pt>
                <c:pt idx="583">
                  <c:v>314</c:v>
                </c:pt>
                <c:pt idx="584">
                  <c:v>313</c:v>
                </c:pt>
                <c:pt idx="585">
                  <c:v>314</c:v>
                </c:pt>
                <c:pt idx="586">
                  <c:v>314</c:v>
                </c:pt>
                <c:pt idx="587">
                  <c:v>314</c:v>
                </c:pt>
                <c:pt idx="588">
                  <c:v>314</c:v>
                </c:pt>
                <c:pt idx="589">
                  <c:v>315</c:v>
                </c:pt>
                <c:pt idx="590">
                  <c:v>315</c:v>
                </c:pt>
                <c:pt idx="591">
                  <c:v>315</c:v>
                </c:pt>
                <c:pt idx="592">
                  <c:v>315</c:v>
                </c:pt>
                <c:pt idx="593">
                  <c:v>316</c:v>
                </c:pt>
                <c:pt idx="594">
                  <c:v>316</c:v>
                </c:pt>
                <c:pt idx="595">
                  <c:v>316</c:v>
                </c:pt>
                <c:pt idx="596">
                  <c:v>316</c:v>
                </c:pt>
                <c:pt idx="597">
                  <c:v>316</c:v>
                </c:pt>
                <c:pt idx="598">
                  <c:v>316</c:v>
                </c:pt>
                <c:pt idx="599">
                  <c:v>316</c:v>
                </c:pt>
                <c:pt idx="600">
                  <c:v>317</c:v>
                </c:pt>
                <c:pt idx="601">
                  <c:v>317</c:v>
                </c:pt>
                <c:pt idx="602">
                  <c:v>317</c:v>
                </c:pt>
                <c:pt idx="603">
                  <c:v>317</c:v>
                </c:pt>
                <c:pt idx="604">
                  <c:v>317</c:v>
                </c:pt>
                <c:pt idx="605">
                  <c:v>317</c:v>
                </c:pt>
                <c:pt idx="606">
                  <c:v>317</c:v>
                </c:pt>
                <c:pt idx="607">
                  <c:v>317</c:v>
                </c:pt>
                <c:pt idx="608">
                  <c:v>318</c:v>
                </c:pt>
                <c:pt idx="609">
                  <c:v>318</c:v>
                </c:pt>
                <c:pt idx="610">
                  <c:v>318</c:v>
                </c:pt>
                <c:pt idx="611">
                  <c:v>318</c:v>
                </c:pt>
                <c:pt idx="612">
                  <c:v>318</c:v>
                </c:pt>
                <c:pt idx="613">
                  <c:v>318</c:v>
                </c:pt>
                <c:pt idx="614">
                  <c:v>318</c:v>
                </c:pt>
                <c:pt idx="615">
                  <c:v>318</c:v>
                </c:pt>
                <c:pt idx="616">
                  <c:v>319</c:v>
                </c:pt>
                <c:pt idx="617">
                  <c:v>319</c:v>
                </c:pt>
                <c:pt idx="618">
                  <c:v>319</c:v>
                </c:pt>
                <c:pt idx="619">
                  <c:v>319</c:v>
                </c:pt>
                <c:pt idx="620">
                  <c:v>319</c:v>
                </c:pt>
                <c:pt idx="621">
                  <c:v>319</c:v>
                </c:pt>
                <c:pt idx="622">
                  <c:v>319</c:v>
                </c:pt>
                <c:pt idx="623">
                  <c:v>319</c:v>
                </c:pt>
                <c:pt idx="624">
                  <c:v>319</c:v>
                </c:pt>
                <c:pt idx="625">
                  <c:v>319</c:v>
                </c:pt>
                <c:pt idx="626">
                  <c:v>319</c:v>
                </c:pt>
                <c:pt idx="627">
                  <c:v>319</c:v>
                </c:pt>
                <c:pt idx="628">
                  <c:v>319</c:v>
                </c:pt>
                <c:pt idx="629">
                  <c:v>319</c:v>
                </c:pt>
                <c:pt idx="630">
                  <c:v>319</c:v>
                </c:pt>
                <c:pt idx="631">
                  <c:v>319</c:v>
                </c:pt>
                <c:pt idx="632">
                  <c:v>319</c:v>
                </c:pt>
                <c:pt idx="633">
                  <c:v>320</c:v>
                </c:pt>
                <c:pt idx="634">
                  <c:v>319</c:v>
                </c:pt>
                <c:pt idx="635">
                  <c:v>319</c:v>
                </c:pt>
                <c:pt idx="636">
                  <c:v>320</c:v>
                </c:pt>
                <c:pt idx="637">
                  <c:v>320</c:v>
                </c:pt>
                <c:pt idx="638">
                  <c:v>320</c:v>
                </c:pt>
                <c:pt idx="639">
                  <c:v>320</c:v>
                </c:pt>
                <c:pt idx="640">
                  <c:v>320</c:v>
                </c:pt>
                <c:pt idx="641">
                  <c:v>320</c:v>
                </c:pt>
                <c:pt idx="642">
                  <c:v>320</c:v>
                </c:pt>
                <c:pt idx="643">
                  <c:v>321</c:v>
                </c:pt>
                <c:pt idx="644">
                  <c:v>320</c:v>
                </c:pt>
                <c:pt idx="645">
                  <c:v>321</c:v>
                </c:pt>
                <c:pt idx="646">
                  <c:v>321</c:v>
                </c:pt>
                <c:pt idx="647">
                  <c:v>321</c:v>
                </c:pt>
                <c:pt idx="648">
                  <c:v>321</c:v>
                </c:pt>
                <c:pt idx="649">
                  <c:v>321</c:v>
                </c:pt>
                <c:pt idx="650">
                  <c:v>321</c:v>
                </c:pt>
                <c:pt idx="651">
                  <c:v>321</c:v>
                </c:pt>
                <c:pt idx="652">
                  <c:v>321</c:v>
                </c:pt>
                <c:pt idx="653">
                  <c:v>321</c:v>
                </c:pt>
                <c:pt idx="654">
                  <c:v>321</c:v>
                </c:pt>
                <c:pt idx="655">
                  <c:v>321</c:v>
                </c:pt>
                <c:pt idx="656">
                  <c:v>321</c:v>
                </c:pt>
                <c:pt idx="657">
                  <c:v>321</c:v>
                </c:pt>
                <c:pt idx="658">
                  <c:v>322</c:v>
                </c:pt>
                <c:pt idx="659">
                  <c:v>322</c:v>
                </c:pt>
                <c:pt idx="660">
                  <c:v>322</c:v>
                </c:pt>
                <c:pt idx="661">
                  <c:v>322</c:v>
                </c:pt>
                <c:pt idx="662">
                  <c:v>321</c:v>
                </c:pt>
                <c:pt idx="663">
                  <c:v>321</c:v>
                </c:pt>
                <c:pt idx="664">
                  <c:v>322</c:v>
                </c:pt>
                <c:pt idx="665">
                  <c:v>322</c:v>
                </c:pt>
                <c:pt idx="666">
                  <c:v>322</c:v>
                </c:pt>
                <c:pt idx="667">
                  <c:v>322</c:v>
                </c:pt>
                <c:pt idx="668">
                  <c:v>323</c:v>
                </c:pt>
                <c:pt idx="669">
                  <c:v>322</c:v>
                </c:pt>
                <c:pt idx="670">
                  <c:v>323</c:v>
                </c:pt>
                <c:pt idx="671">
                  <c:v>323</c:v>
                </c:pt>
                <c:pt idx="672">
                  <c:v>323</c:v>
                </c:pt>
                <c:pt idx="673">
                  <c:v>323</c:v>
                </c:pt>
                <c:pt idx="674">
                  <c:v>323</c:v>
                </c:pt>
                <c:pt idx="675">
                  <c:v>323</c:v>
                </c:pt>
                <c:pt idx="676">
                  <c:v>323</c:v>
                </c:pt>
                <c:pt idx="677">
                  <c:v>323</c:v>
                </c:pt>
                <c:pt idx="678">
                  <c:v>323</c:v>
                </c:pt>
                <c:pt idx="679">
                  <c:v>323</c:v>
                </c:pt>
                <c:pt idx="680">
                  <c:v>324</c:v>
                </c:pt>
                <c:pt idx="681">
                  <c:v>324</c:v>
                </c:pt>
                <c:pt idx="682">
                  <c:v>323</c:v>
                </c:pt>
                <c:pt idx="683">
                  <c:v>324</c:v>
                </c:pt>
                <c:pt idx="684">
                  <c:v>324</c:v>
                </c:pt>
                <c:pt idx="685">
                  <c:v>324</c:v>
                </c:pt>
                <c:pt idx="686">
                  <c:v>324</c:v>
                </c:pt>
                <c:pt idx="687">
                  <c:v>324</c:v>
                </c:pt>
                <c:pt idx="688">
                  <c:v>324</c:v>
                </c:pt>
                <c:pt idx="689">
                  <c:v>324</c:v>
                </c:pt>
                <c:pt idx="690">
                  <c:v>324</c:v>
                </c:pt>
                <c:pt idx="691">
                  <c:v>324</c:v>
                </c:pt>
                <c:pt idx="692">
                  <c:v>324</c:v>
                </c:pt>
                <c:pt idx="693">
                  <c:v>324</c:v>
                </c:pt>
                <c:pt idx="694">
                  <c:v>324</c:v>
                </c:pt>
                <c:pt idx="695">
                  <c:v>324</c:v>
                </c:pt>
                <c:pt idx="696">
                  <c:v>325</c:v>
                </c:pt>
                <c:pt idx="697">
                  <c:v>325</c:v>
                </c:pt>
                <c:pt idx="698">
                  <c:v>325</c:v>
                </c:pt>
                <c:pt idx="699">
                  <c:v>325</c:v>
                </c:pt>
                <c:pt idx="700">
                  <c:v>325</c:v>
                </c:pt>
                <c:pt idx="701">
                  <c:v>325</c:v>
                </c:pt>
                <c:pt idx="702">
                  <c:v>325</c:v>
                </c:pt>
                <c:pt idx="703">
                  <c:v>325</c:v>
                </c:pt>
                <c:pt idx="704">
                  <c:v>325</c:v>
                </c:pt>
                <c:pt idx="705">
                  <c:v>325</c:v>
                </c:pt>
                <c:pt idx="706">
                  <c:v>325</c:v>
                </c:pt>
                <c:pt idx="707">
                  <c:v>326</c:v>
                </c:pt>
                <c:pt idx="708">
                  <c:v>326</c:v>
                </c:pt>
                <c:pt idx="709">
                  <c:v>326</c:v>
                </c:pt>
                <c:pt idx="710">
                  <c:v>326</c:v>
                </c:pt>
                <c:pt idx="711">
                  <c:v>327</c:v>
                </c:pt>
                <c:pt idx="712">
                  <c:v>326</c:v>
                </c:pt>
                <c:pt idx="713">
                  <c:v>327</c:v>
                </c:pt>
                <c:pt idx="714">
                  <c:v>327</c:v>
                </c:pt>
                <c:pt idx="715">
                  <c:v>327</c:v>
                </c:pt>
                <c:pt idx="716">
                  <c:v>327</c:v>
                </c:pt>
                <c:pt idx="717">
                  <c:v>327</c:v>
                </c:pt>
                <c:pt idx="718">
                  <c:v>327</c:v>
                </c:pt>
                <c:pt idx="719">
                  <c:v>327</c:v>
                </c:pt>
                <c:pt idx="720">
                  <c:v>327</c:v>
                </c:pt>
                <c:pt idx="721">
                  <c:v>327</c:v>
                </c:pt>
                <c:pt idx="722">
                  <c:v>327</c:v>
                </c:pt>
                <c:pt idx="723">
                  <c:v>327</c:v>
                </c:pt>
                <c:pt idx="724">
                  <c:v>328</c:v>
                </c:pt>
                <c:pt idx="725">
                  <c:v>328</c:v>
                </c:pt>
                <c:pt idx="726">
                  <c:v>328</c:v>
                </c:pt>
                <c:pt idx="727">
                  <c:v>328</c:v>
                </c:pt>
                <c:pt idx="728">
                  <c:v>328</c:v>
                </c:pt>
                <c:pt idx="729">
                  <c:v>328</c:v>
                </c:pt>
                <c:pt idx="730">
                  <c:v>328</c:v>
                </c:pt>
                <c:pt idx="731">
                  <c:v>329</c:v>
                </c:pt>
                <c:pt idx="732">
                  <c:v>329</c:v>
                </c:pt>
                <c:pt idx="733">
                  <c:v>329</c:v>
                </c:pt>
                <c:pt idx="734">
                  <c:v>329</c:v>
                </c:pt>
                <c:pt idx="735">
                  <c:v>329</c:v>
                </c:pt>
                <c:pt idx="736">
                  <c:v>329</c:v>
                </c:pt>
                <c:pt idx="737">
                  <c:v>329</c:v>
                </c:pt>
                <c:pt idx="738">
                  <c:v>329</c:v>
                </c:pt>
                <c:pt idx="739">
                  <c:v>329</c:v>
                </c:pt>
                <c:pt idx="740">
                  <c:v>329</c:v>
                </c:pt>
                <c:pt idx="741">
                  <c:v>329</c:v>
                </c:pt>
                <c:pt idx="742">
                  <c:v>329</c:v>
                </c:pt>
                <c:pt idx="743">
                  <c:v>329</c:v>
                </c:pt>
                <c:pt idx="744">
                  <c:v>329</c:v>
                </c:pt>
                <c:pt idx="745">
                  <c:v>329</c:v>
                </c:pt>
                <c:pt idx="746">
                  <c:v>330</c:v>
                </c:pt>
                <c:pt idx="747">
                  <c:v>330</c:v>
                </c:pt>
                <c:pt idx="748">
                  <c:v>330</c:v>
                </c:pt>
                <c:pt idx="749">
                  <c:v>330</c:v>
                </c:pt>
                <c:pt idx="750">
                  <c:v>330</c:v>
                </c:pt>
                <c:pt idx="751">
                  <c:v>330</c:v>
                </c:pt>
                <c:pt idx="752">
                  <c:v>330</c:v>
                </c:pt>
                <c:pt idx="753">
                  <c:v>330</c:v>
                </c:pt>
                <c:pt idx="754">
                  <c:v>330</c:v>
                </c:pt>
                <c:pt idx="755">
                  <c:v>330</c:v>
                </c:pt>
                <c:pt idx="756">
                  <c:v>330</c:v>
                </c:pt>
                <c:pt idx="757">
                  <c:v>330</c:v>
                </c:pt>
                <c:pt idx="758">
                  <c:v>331</c:v>
                </c:pt>
                <c:pt idx="759">
                  <c:v>331</c:v>
                </c:pt>
                <c:pt idx="760">
                  <c:v>331</c:v>
                </c:pt>
                <c:pt idx="761">
                  <c:v>331</c:v>
                </c:pt>
                <c:pt idx="762">
                  <c:v>331</c:v>
                </c:pt>
                <c:pt idx="763">
                  <c:v>331</c:v>
                </c:pt>
                <c:pt idx="764">
                  <c:v>331</c:v>
                </c:pt>
                <c:pt idx="765">
                  <c:v>331</c:v>
                </c:pt>
                <c:pt idx="766">
                  <c:v>331</c:v>
                </c:pt>
                <c:pt idx="767">
                  <c:v>332</c:v>
                </c:pt>
                <c:pt idx="768">
                  <c:v>331</c:v>
                </c:pt>
                <c:pt idx="769">
                  <c:v>332</c:v>
                </c:pt>
                <c:pt idx="770">
                  <c:v>332</c:v>
                </c:pt>
                <c:pt idx="771">
                  <c:v>332</c:v>
                </c:pt>
                <c:pt idx="772">
                  <c:v>332</c:v>
                </c:pt>
                <c:pt idx="773">
                  <c:v>332</c:v>
                </c:pt>
                <c:pt idx="774">
                  <c:v>332</c:v>
                </c:pt>
                <c:pt idx="775">
                  <c:v>332</c:v>
                </c:pt>
                <c:pt idx="776">
                  <c:v>332</c:v>
                </c:pt>
                <c:pt idx="777">
                  <c:v>333</c:v>
                </c:pt>
                <c:pt idx="778">
                  <c:v>333</c:v>
                </c:pt>
                <c:pt idx="779">
                  <c:v>333</c:v>
                </c:pt>
                <c:pt idx="780">
                  <c:v>333</c:v>
                </c:pt>
                <c:pt idx="781">
                  <c:v>333</c:v>
                </c:pt>
                <c:pt idx="782">
                  <c:v>333</c:v>
                </c:pt>
                <c:pt idx="783">
                  <c:v>334</c:v>
                </c:pt>
                <c:pt idx="784">
                  <c:v>334</c:v>
                </c:pt>
                <c:pt idx="785">
                  <c:v>334</c:v>
                </c:pt>
                <c:pt idx="786">
                  <c:v>334</c:v>
                </c:pt>
                <c:pt idx="787">
                  <c:v>334</c:v>
                </c:pt>
                <c:pt idx="788">
                  <c:v>334</c:v>
                </c:pt>
                <c:pt idx="789">
                  <c:v>334</c:v>
                </c:pt>
                <c:pt idx="790">
                  <c:v>334</c:v>
                </c:pt>
                <c:pt idx="791">
                  <c:v>334</c:v>
                </c:pt>
                <c:pt idx="792">
                  <c:v>334</c:v>
                </c:pt>
                <c:pt idx="793">
                  <c:v>335</c:v>
                </c:pt>
                <c:pt idx="794">
                  <c:v>335</c:v>
                </c:pt>
                <c:pt idx="795">
                  <c:v>335</c:v>
                </c:pt>
                <c:pt idx="796">
                  <c:v>335</c:v>
                </c:pt>
                <c:pt idx="797">
                  <c:v>335</c:v>
                </c:pt>
                <c:pt idx="798">
                  <c:v>335</c:v>
                </c:pt>
                <c:pt idx="799">
                  <c:v>335</c:v>
                </c:pt>
                <c:pt idx="800">
                  <c:v>336</c:v>
                </c:pt>
                <c:pt idx="801">
                  <c:v>336</c:v>
                </c:pt>
                <c:pt idx="802">
                  <c:v>336</c:v>
                </c:pt>
                <c:pt idx="803">
                  <c:v>336</c:v>
                </c:pt>
                <c:pt idx="804">
                  <c:v>337</c:v>
                </c:pt>
                <c:pt idx="805">
                  <c:v>337</c:v>
                </c:pt>
                <c:pt idx="806">
                  <c:v>337</c:v>
                </c:pt>
                <c:pt idx="807">
                  <c:v>336</c:v>
                </c:pt>
                <c:pt idx="808">
                  <c:v>337</c:v>
                </c:pt>
                <c:pt idx="809">
                  <c:v>337</c:v>
                </c:pt>
                <c:pt idx="810">
                  <c:v>337</c:v>
                </c:pt>
                <c:pt idx="811">
                  <c:v>337</c:v>
                </c:pt>
                <c:pt idx="812">
                  <c:v>337</c:v>
                </c:pt>
                <c:pt idx="813">
                  <c:v>337</c:v>
                </c:pt>
                <c:pt idx="814">
                  <c:v>338</c:v>
                </c:pt>
                <c:pt idx="815">
                  <c:v>338</c:v>
                </c:pt>
                <c:pt idx="816">
                  <c:v>338</c:v>
                </c:pt>
                <c:pt idx="817">
                  <c:v>338</c:v>
                </c:pt>
                <c:pt idx="818">
                  <c:v>338</c:v>
                </c:pt>
                <c:pt idx="819">
                  <c:v>338</c:v>
                </c:pt>
                <c:pt idx="820">
                  <c:v>338</c:v>
                </c:pt>
                <c:pt idx="821">
                  <c:v>339</c:v>
                </c:pt>
                <c:pt idx="822">
                  <c:v>339</c:v>
                </c:pt>
                <c:pt idx="823">
                  <c:v>339</c:v>
                </c:pt>
                <c:pt idx="824">
                  <c:v>339</c:v>
                </c:pt>
                <c:pt idx="825">
                  <c:v>340</c:v>
                </c:pt>
                <c:pt idx="826">
                  <c:v>340</c:v>
                </c:pt>
                <c:pt idx="827">
                  <c:v>340</c:v>
                </c:pt>
                <c:pt idx="828">
                  <c:v>340</c:v>
                </c:pt>
                <c:pt idx="829">
                  <c:v>340</c:v>
                </c:pt>
                <c:pt idx="830">
                  <c:v>340</c:v>
                </c:pt>
                <c:pt idx="831">
                  <c:v>340</c:v>
                </c:pt>
                <c:pt idx="832">
                  <c:v>340</c:v>
                </c:pt>
                <c:pt idx="833">
                  <c:v>341</c:v>
                </c:pt>
                <c:pt idx="834">
                  <c:v>341</c:v>
                </c:pt>
                <c:pt idx="835">
                  <c:v>341</c:v>
                </c:pt>
                <c:pt idx="836">
                  <c:v>341</c:v>
                </c:pt>
                <c:pt idx="837">
                  <c:v>341</c:v>
                </c:pt>
                <c:pt idx="838">
                  <c:v>342</c:v>
                </c:pt>
                <c:pt idx="839">
                  <c:v>341</c:v>
                </c:pt>
                <c:pt idx="840">
                  <c:v>342</c:v>
                </c:pt>
                <c:pt idx="841">
                  <c:v>342</c:v>
                </c:pt>
                <c:pt idx="842">
                  <c:v>342</c:v>
                </c:pt>
                <c:pt idx="843">
                  <c:v>342</c:v>
                </c:pt>
                <c:pt idx="844">
                  <c:v>342</c:v>
                </c:pt>
                <c:pt idx="845">
                  <c:v>342</c:v>
                </c:pt>
                <c:pt idx="846">
                  <c:v>342</c:v>
                </c:pt>
                <c:pt idx="847">
                  <c:v>343</c:v>
                </c:pt>
                <c:pt idx="848">
                  <c:v>343</c:v>
                </c:pt>
                <c:pt idx="849">
                  <c:v>343</c:v>
                </c:pt>
                <c:pt idx="850">
                  <c:v>343</c:v>
                </c:pt>
                <c:pt idx="851">
                  <c:v>343</c:v>
                </c:pt>
                <c:pt idx="852">
                  <c:v>343</c:v>
                </c:pt>
                <c:pt idx="853">
                  <c:v>343</c:v>
                </c:pt>
                <c:pt idx="854">
                  <c:v>343</c:v>
                </c:pt>
                <c:pt idx="855">
                  <c:v>343</c:v>
                </c:pt>
                <c:pt idx="856">
                  <c:v>344</c:v>
                </c:pt>
                <c:pt idx="857">
                  <c:v>344</c:v>
                </c:pt>
                <c:pt idx="858">
                  <c:v>344</c:v>
                </c:pt>
                <c:pt idx="859">
                  <c:v>344</c:v>
                </c:pt>
                <c:pt idx="860">
                  <c:v>344</c:v>
                </c:pt>
                <c:pt idx="861">
                  <c:v>344</c:v>
                </c:pt>
                <c:pt idx="862">
                  <c:v>344</c:v>
                </c:pt>
                <c:pt idx="863">
                  <c:v>345</c:v>
                </c:pt>
                <c:pt idx="864">
                  <c:v>345</c:v>
                </c:pt>
                <c:pt idx="865">
                  <c:v>345</c:v>
                </c:pt>
                <c:pt idx="866">
                  <c:v>345</c:v>
                </c:pt>
                <c:pt idx="867">
                  <c:v>345</c:v>
                </c:pt>
                <c:pt idx="868">
                  <c:v>346</c:v>
                </c:pt>
                <c:pt idx="869">
                  <c:v>346</c:v>
                </c:pt>
                <c:pt idx="870">
                  <c:v>346</c:v>
                </c:pt>
                <c:pt idx="871">
                  <c:v>346</c:v>
                </c:pt>
                <c:pt idx="872">
                  <c:v>347</c:v>
                </c:pt>
                <c:pt idx="873">
                  <c:v>347</c:v>
                </c:pt>
                <c:pt idx="874">
                  <c:v>347</c:v>
                </c:pt>
                <c:pt idx="875">
                  <c:v>347</c:v>
                </c:pt>
                <c:pt idx="876">
                  <c:v>346</c:v>
                </c:pt>
                <c:pt idx="877">
                  <c:v>347</c:v>
                </c:pt>
                <c:pt idx="878">
                  <c:v>347</c:v>
                </c:pt>
                <c:pt idx="879">
                  <c:v>347</c:v>
                </c:pt>
                <c:pt idx="880">
                  <c:v>347</c:v>
                </c:pt>
                <c:pt idx="881">
                  <c:v>347</c:v>
                </c:pt>
                <c:pt idx="882">
                  <c:v>347</c:v>
                </c:pt>
                <c:pt idx="883">
                  <c:v>348</c:v>
                </c:pt>
                <c:pt idx="884">
                  <c:v>348</c:v>
                </c:pt>
                <c:pt idx="885">
                  <c:v>348</c:v>
                </c:pt>
                <c:pt idx="886">
                  <c:v>348</c:v>
                </c:pt>
                <c:pt idx="887">
                  <c:v>348</c:v>
                </c:pt>
                <c:pt idx="888">
                  <c:v>348</c:v>
                </c:pt>
                <c:pt idx="889">
                  <c:v>348</c:v>
                </c:pt>
                <c:pt idx="890">
                  <c:v>348</c:v>
                </c:pt>
                <c:pt idx="891">
                  <c:v>349</c:v>
                </c:pt>
                <c:pt idx="892">
                  <c:v>349</c:v>
                </c:pt>
                <c:pt idx="893">
                  <c:v>349</c:v>
                </c:pt>
                <c:pt idx="894">
                  <c:v>349</c:v>
                </c:pt>
                <c:pt idx="895">
                  <c:v>349</c:v>
                </c:pt>
                <c:pt idx="896">
                  <c:v>350</c:v>
                </c:pt>
                <c:pt idx="897">
                  <c:v>350</c:v>
                </c:pt>
                <c:pt idx="898">
                  <c:v>349</c:v>
                </c:pt>
                <c:pt idx="899">
                  <c:v>350</c:v>
                </c:pt>
                <c:pt idx="900">
                  <c:v>350</c:v>
                </c:pt>
                <c:pt idx="901">
                  <c:v>350</c:v>
                </c:pt>
                <c:pt idx="902">
                  <c:v>350</c:v>
                </c:pt>
                <c:pt idx="903">
                  <c:v>350</c:v>
                </c:pt>
                <c:pt idx="904">
                  <c:v>350</c:v>
                </c:pt>
                <c:pt idx="905">
                  <c:v>350</c:v>
                </c:pt>
                <c:pt idx="906">
                  <c:v>350</c:v>
                </c:pt>
                <c:pt idx="907">
                  <c:v>350</c:v>
                </c:pt>
                <c:pt idx="908">
                  <c:v>350</c:v>
                </c:pt>
                <c:pt idx="909">
                  <c:v>351</c:v>
                </c:pt>
                <c:pt idx="910">
                  <c:v>351</c:v>
                </c:pt>
                <c:pt idx="911">
                  <c:v>351</c:v>
                </c:pt>
                <c:pt idx="912">
                  <c:v>351</c:v>
                </c:pt>
                <c:pt idx="913">
                  <c:v>351</c:v>
                </c:pt>
                <c:pt idx="914">
                  <c:v>351</c:v>
                </c:pt>
                <c:pt idx="915">
                  <c:v>351</c:v>
                </c:pt>
                <c:pt idx="916">
                  <c:v>352</c:v>
                </c:pt>
                <c:pt idx="917">
                  <c:v>352</c:v>
                </c:pt>
                <c:pt idx="918">
                  <c:v>352</c:v>
                </c:pt>
                <c:pt idx="919">
                  <c:v>352</c:v>
                </c:pt>
                <c:pt idx="920">
                  <c:v>352</c:v>
                </c:pt>
                <c:pt idx="921">
                  <c:v>352</c:v>
                </c:pt>
                <c:pt idx="922">
                  <c:v>352</c:v>
                </c:pt>
                <c:pt idx="923">
                  <c:v>352</c:v>
                </c:pt>
                <c:pt idx="924">
                  <c:v>353</c:v>
                </c:pt>
                <c:pt idx="925">
                  <c:v>353</c:v>
                </c:pt>
                <c:pt idx="926">
                  <c:v>353</c:v>
                </c:pt>
                <c:pt idx="927">
                  <c:v>353</c:v>
                </c:pt>
                <c:pt idx="928">
                  <c:v>353</c:v>
                </c:pt>
                <c:pt idx="929">
                  <c:v>353</c:v>
                </c:pt>
                <c:pt idx="930">
                  <c:v>354</c:v>
                </c:pt>
                <c:pt idx="931">
                  <c:v>354</c:v>
                </c:pt>
                <c:pt idx="932">
                  <c:v>354</c:v>
                </c:pt>
                <c:pt idx="933">
                  <c:v>354</c:v>
                </c:pt>
                <c:pt idx="934">
                  <c:v>354</c:v>
                </c:pt>
                <c:pt idx="935">
                  <c:v>354</c:v>
                </c:pt>
                <c:pt idx="936">
                  <c:v>355</c:v>
                </c:pt>
                <c:pt idx="937">
                  <c:v>355</c:v>
                </c:pt>
                <c:pt idx="938">
                  <c:v>355</c:v>
                </c:pt>
                <c:pt idx="939">
                  <c:v>354</c:v>
                </c:pt>
                <c:pt idx="940">
                  <c:v>355</c:v>
                </c:pt>
                <c:pt idx="941">
                  <c:v>355</c:v>
                </c:pt>
                <c:pt idx="942">
                  <c:v>355</c:v>
                </c:pt>
                <c:pt idx="943">
                  <c:v>355</c:v>
                </c:pt>
                <c:pt idx="944">
                  <c:v>355</c:v>
                </c:pt>
                <c:pt idx="945">
                  <c:v>355</c:v>
                </c:pt>
                <c:pt idx="946">
                  <c:v>355</c:v>
                </c:pt>
                <c:pt idx="947">
                  <c:v>356</c:v>
                </c:pt>
                <c:pt idx="948">
                  <c:v>356</c:v>
                </c:pt>
                <c:pt idx="949">
                  <c:v>356</c:v>
                </c:pt>
                <c:pt idx="950">
                  <c:v>356</c:v>
                </c:pt>
                <c:pt idx="951">
                  <c:v>356</c:v>
                </c:pt>
                <c:pt idx="952">
                  <c:v>356</c:v>
                </c:pt>
                <c:pt idx="953">
                  <c:v>356</c:v>
                </c:pt>
                <c:pt idx="954">
                  <c:v>357</c:v>
                </c:pt>
                <c:pt idx="955">
                  <c:v>357</c:v>
                </c:pt>
                <c:pt idx="956">
                  <c:v>357</c:v>
                </c:pt>
                <c:pt idx="957">
                  <c:v>357</c:v>
                </c:pt>
                <c:pt idx="958">
                  <c:v>357</c:v>
                </c:pt>
                <c:pt idx="959">
                  <c:v>358</c:v>
                </c:pt>
                <c:pt idx="960">
                  <c:v>358</c:v>
                </c:pt>
                <c:pt idx="961">
                  <c:v>358</c:v>
                </c:pt>
                <c:pt idx="962">
                  <c:v>358</c:v>
                </c:pt>
                <c:pt idx="963">
                  <c:v>358</c:v>
                </c:pt>
                <c:pt idx="964">
                  <c:v>358</c:v>
                </c:pt>
                <c:pt idx="965">
                  <c:v>359</c:v>
                </c:pt>
                <c:pt idx="966">
                  <c:v>359</c:v>
                </c:pt>
                <c:pt idx="967">
                  <c:v>358</c:v>
                </c:pt>
                <c:pt idx="968">
                  <c:v>359</c:v>
                </c:pt>
                <c:pt idx="969">
                  <c:v>359</c:v>
                </c:pt>
                <c:pt idx="970">
                  <c:v>359</c:v>
                </c:pt>
                <c:pt idx="971">
                  <c:v>359</c:v>
                </c:pt>
                <c:pt idx="972">
                  <c:v>359</c:v>
                </c:pt>
                <c:pt idx="973">
                  <c:v>359</c:v>
                </c:pt>
                <c:pt idx="974">
                  <c:v>359</c:v>
                </c:pt>
                <c:pt idx="975">
                  <c:v>359</c:v>
                </c:pt>
                <c:pt idx="976">
                  <c:v>360</c:v>
                </c:pt>
                <c:pt idx="977">
                  <c:v>360</c:v>
                </c:pt>
                <c:pt idx="978">
                  <c:v>360</c:v>
                </c:pt>
                <c:pt idx="979">
                  <c:v>360</c:v>
                </c:pt>
                <c:pt idx="980">
                  <c:v>361</c:v>
                </c:pt>
                <c:pt idx="981">
                  <c:v>361</c:v>
                </c:pt>
                <c:pt idx="982">
                  <c:v>361</c:v>
                </c:pt>
                <c:pt idx="983">
                  <c:v>361</c:v>
                </c:pt>
                <c:pt idx="984">
                  <c:v>361</c:v>
                </c:pt>
                <c:pt idx="985">
                  <c:v>361</c:v>
                </c:pt>
                <c:pt idx="986">
                  <c:v>361</c:v>
                </c:pt>
                <c:pt idx="987">
                  <c:v>361</c:v>
                </c:pt>
                <c:pt idx="988">
                  <c:v>361</c:v>
                </c:pt>
                <c:pt idx="989">
                  <c:v>361</c:v>
                </c:pt>
                <c:pt idx="990">
                  <c:v>359</c:v>
                </c:pt>
                <c:pt idx="991">
                  <c:v>358</c:v>
                </c:pt>
                <c:pt idx="992">
                  <c:v>357</c:v>
                </c:pt>
                <c:pt idx="993">
                  <c:v>356</c:v>
                </c:pt>
                <c:pt idx="994">
                  <c:v>355</c:v>
                </c:pt>
                <c:pt idx="995">
                  <c:v>354</c:v>
                </c:pt>
                <c:pt idx="996">
                  <c:v>353</c:v>
                </c:pt>
                <c:pt idx="997">
                  <c:v>353</c:v>
                </c:pt>
                <c:pt idx="998">
                  <c:v>352</c:v>
                </c:pt>
                <c:pt idx="999">
                  <c:v>351</c:v>
                </c:pt>
                <c:pt idx="1000">
                  <c:v>350</c:v>
                </c:pt>
                <c:pt idx="1001">
                  <c:v>349</c:v>
                </c:pt>
                <c:pt idx="1002">
                  <c:v>348</c:v>
                </c:pt>
                <c:pt idx="1003">
                  <c:v>347</c:v>
                </c:pt>
                <c:pt idx="1004">
                  <c:v>346</c:v>
                </c:pt>
                <c:pt idx="1005">
                  <c:v>344</c:v>
                </c:pt>
                <c:pt idx="1006">
                  <c:v>344</c:v>
                </c:pt>
                <c:pt idx="1007">
                  <c:v>344</c:v>
                </c:pt>
                <c:pt idx="1008">
                  <c:v>343</c:v>
                </c:pt>
                <c:pt idx="1009">
                  <c:v>342</c:v>
                </c:pt>
                <c:pt idx="1010">
                  <c:v>341</c:v>
                </c:pt>
                <c:pt idx="1011">
                  <c:v>340</c:v>
                </c:pt>
                <c:pt idx="1012">
                  <c:v>340</c:v>
                </c:pt>
                <c:pt idx="1013">
                  <c:v>339</c:v>
                </c:pt>
                <c:pt idx="1014">
                  <c:v>338</c:v>
                </c:pt>
                <c:pt idx="1015">
                  <c:v>338</c:v>
                </c:pt>
                <c:pt idx="1016">
                  <c:v>337</c:v>
                </c:pt>
                <c:pt idx="1017">
                  <c:v>337</c:v>
                </c:pt>
                <c:pt idx="1018">
                  <c:v>337</c:v>
                </c:pt>
                <c:pt idx="1019">
                  <c:v>336</c:v>
                </c:pt>
                <c:pt idx="1020">
                  <c:v/>
                </c:pt>
                <c:pt idx="1021">
                  <c:v/>
                </c:pt>
                <c:pt idx="1022">
                  <c:v/>
                </c:pt>
                <c:pt idx="1023">
                  <c:v/>
                </c:pt>
                <c:pt idx="1024">
                  <c:v/>
                </c:pt>
                <c:pt idx="1025">
                  <c:v/>
                </c:pt>
                <c:pt idx="1026">
                  <c:v/>
                </c:pt>
                <c:pt idx="1027">
                  <c:v/>
                </c:pt>
                <c:pt idx="1028">
                  <c:v/>
                </c:pt>
                <c:pt idx="1029">
                  <c:v/>
                </c:pt>
                <c:pt idx="1030">
                  <c:v/>
                </c:pt>
                <c:pt idx="1031">
                  <c:v/>
                </c:pt>
                <c:pt idx="1032">
                  <c:v/>
                </c:pt>
              </c:numCache>
            </c:numRef>
          </c:yVal>
          <c:smooth val="0"/>
        </c:ser>
        <c:axId val="155906469"/>
        <c:axId val="4371615"/>
      </c:scatterChart>
      <c:valAx>
        <c:axId val="155906469"/>
        <c:scaling>
          <c:orientation val="minMax"/>
        </c:scaling>
        <c:axPos val="b"/>
        <c:crossAx val="4371615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4371615"/>
        <c:scaling>
          <c:orientation val="minMax"/>
          <c:min val="150"/>
        </c:scaling>
        <c:axPos val="l"/>
        <c:crossAx val="155906469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46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ex2_heatTemp3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ex2_D30_heatTemp3</c:v>
                </c:pt>
              </c:strCache>
            </c:strRef>
          </c:tx>
          <c:marker>
            <c:symbol val="none"/>
            <c:size val="7"/>
          </c:marker>
          <c:val>
            <c:numRef>
              <c:f>Sheet1!$A$2:$A$1029</c:f>
              <c:numCache>
                <c:formatCode>General</c:formatCode>
                <c:ptCount val="1029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201</c:v>
                </c:pt>
                <c:pt idx="72">
                  <c:v>201</c:v>
                </c:pt>
                <c:pt idx="73">
                  <c:v>202</c:v>
                </c:pt>
                <c:pt idx="74">
                  <c:v>202</c:v>
                </c:pt>
                <c:pt idx="75">
                  <c:v>203</c:v>
                </c:pt>
                <c:pt idx="76">
                  <c:v>203</c:v>
                </c:pt>
                <c:pt idx="77">
                  <c:v>205</c:v>
                </c:pt>
                <c:pt idx="78">
                  <c:v>206</c:v>
                </c:pt>
                <c:pt idx="79">
                  <c:v>207</c:v>
                </c:pt>
                <c:pt idx="80">
                  <c:v>209</c:v>
                </c:pt>
                <c:pt idx="81">
                  <c:v>208</c:v>
                </c:pt>
                <c:pt idx="82">
                  <c:v>211</c:v>
                </c:pt>
                <c:pt idx="83">
                  <c:v>211</c:v>
                </c:pt>
                <c:pt idx="84">
                  <c:v>211</c:v>
                </c:pt>
                <c:pt idx="85">
                  <c:v>213</c:v>
                </c:pt>
                <c:pt idx="86">
                  <c:v>213</c:v>
                </c:pt>
                <c:pt idx="87">
                  <c:v>214</c:v>
                </c:pt>
                <c:pt idx="88">
                  <c:v>214</c:v>
                </c:pt>
                <c:pt idx="89">
                  <c:v>214</c:v>
                </c:pt>
                <c:pt idx="90">
                  <c:v>216</c:v>
                </c:pt>
                <c:pt idx="91">
                  <c:v>217</c:v>
                </c:pt>
                <c:pt idx="92">
                  <c:v>218</c:v>
                </c:pt>
                <c:pt idx="93">
                  <c:v>219</c:v>
                </c:pt>
                <c:pt idx="94">
                  <c:v>219</c:v>
                </c:pt>
                <c:pt idx="95">
                  <c:v>220</c:v>
                </c:pt>
                <c:pt idx="96">
                  <c:v>220</c:v>
                </c:pt>
                <c:pt idx="97">
                  <c:v>220</c:v>
                </c:pt>
                <c:pt idx="98">
                  <c:v>221</c:v>
                </c:pt>
                <c:pt idx="99">
                  <c:v>221</c:v>
                </c:pt>
                <c:pt idx="100">
                  <c:v>221</c:v>
                </c:pt>
                <c:pt idx="101">
                  <c:v>224</c:v>
                </c:pt>
                <c:pt idx="102">
                  <c:v>224</c:v>
                </c:pt>
                <c:pt idx="103">
                  <c:v>225</c:v>
                </c:pt>
                <c:pt idx="104">
                  <c:v>225</c:v>
                </c:pt>
                <c:pt idx="105">
                  <c:v>225</c:v>
                </c:pt>
                <c:pt idx="106">
                  <c:v>226</c:v>
                </c:pt>
                <c:pt idx="107">
                  <c:v>227</c:v>
                </c:pt>
                <c:pt idx="108">
                  <c:v>227</c:v>
                </c:pt>
                <c:pt idx="109">
                  <c:v>227</c:v>
                </c:pt>
                <c:pt idx="110">
                  <c:v>228</c:v>
                </c:pt>
                <c:pt idx="111">
                  <c:v>228</c:v>
                </c:pt>
                <c:pt idx="112">
                  <c:v>229</c:v>
                </c:pt>
                <c:pt idx="113">
                  <c:v>230</c:v>
                </c:pt>
                <c:pt idx="114">
                  <c:v>230</c:v>
                </c:pt>
                <c:pt idx="115">
                  <c:v>230</c:v>
                </c:pt>
                <c:pt idx="116">
                  <c:v>231</c:v>
                </c:pt>
                <c:pt idx="117">
                  <c:v>231</c:v>
                </c:pt>
                <c:pt idx="118">
                  <c:v>232</c:v>
                </c:pt>
                <c:pt idx="119">
                  <c:v>232</c:v>
                </c:pt>
                <c:pt idx="120">
                  <c:v>232</c:v>
                </c:pt>
                <c:pt idx="121">
                  <c:v>232</c:v>
                </c:pt>
                <c:pt idx="122">
                  <c:v>233</c:v>
                </c:pt>
                <c:pt idx="123">
                  <c:v>233</c:v>
                </c:pt>
                <c:pt idx="124">
                  <c:v>233</c:v>
                </c:pt>
                <c:pt idx="125">
                  <c:v>234</c:v>
                </c:pt>
                <c:pt idx="126">
                  <c:v>235</c:v>
                </c:pt>
                <c:pt idx="127">
                  <c:v>235</c:v>
                </c:pt>
                <c:pt idx="128">
                  <c:v>236</c:v>
                </c:pt>
                <c:pt idx="129">
                  <c:v>236</c:v>
                </c:pt>
                <c:pt idx="130">
                  <c:v>237</c:v>
                </c:pt>
                <c:pt idx="131">
                  <c:v>237</c:v>
                </c:pt>
                <c:pt idx="132">
                  <c:v>237</c:v>
                </c:pt>
                <c:pt idx="133">
                  <c:v>238</c:v>
                </c:pt>
                <c:pt idx="134">
                  <c:v>238</c:v>
                </c:pt>
                <c:pt idx="135">
                  <c:v>238</c:v>
                </c:pt>
                <c:pt idx="136">
                  <c:v>238</c:v>
                </c:pt>
                <c:pt idx="137">
                  <c:v>239</c:v>
                </c:pt>
                <c:pt idx="138">
                  <c:v>239</c:v>
                </c:pt>
                <c:pt idx="139">
                  <c:v>239</c:v>
                </c:pt>
                <c:pt idx="140">
                  <c:v>240</c:v>
                </c:pt>
                <c:pt idx="141">
                  <c:v>239</c:v>
                </c:pt>
                <c:pt idx="142">
                  <c:v>240</c:v>
                </c:pt>
                <c:pt idx="143">
                  <c:v>240</c:v>
                </c:pt>
                <c:pt idx="144">
                  <c:v>241</c:v>
                </c:pt>
                <c:pt idx="145">
                  <c:v>241</c:v>
                </c:pt>
                <c:pt idx="146">
                  <c:v>242</c:v>
                </c:pt>
                <c:pt idx="147">
                  <c:v>242</c:v>
                </c:pt>
                <c:pt idx="148">
                  <c:v>242</c:v>
                </c:pt>
                <c:pt idx="149">
                  <c:v>242</c:v>
                </c:pt>
                <c:pt idx="150">
                  <c:v>243</c:v>
                </c:pt>
                <c:pt idx="151">
                  <c:v>243</c:v>
                </c:pt>
                <c:pt idx="152">
                  <c:v>243</c:v>
                </c:pt>
                <c:pt idx="153">
                  <c:v>244</c:v>
                </c:pt>
                <c:pt idx="154">
                  <c:v>243</c:v>
                </c:pt>
                <c:pt idx="155">
                  <c:v>243</c:v>
                </c:pt>
                <c:pt idx="156">
                  <c:v>244</c:v>
                </c:pt>
                <c:pt idx="157">
                  <c:v>244</c:v>
                </c:pt>
                <c:pt idx="158">
                  <c:v>244</c:v>
                </c:pt>
                <c:pt idx="159">
                  <c:v>244</c:v>
                </c:pt>
                <c:pt idx="160">
                  <c:v>245</c:v>
                </c:pt>
                <c:pt idx="161">
                  <c:v>245</c:v>
                </c:pt>
                <c:pt idx="162">
                  <c:v>246</c:v>
                </c:pt>
                <c:pt idx="163">
                  <c:v>246</c:v>
                </c:pt>
                <c:pt idx="164">
                  <c:v>246</c:v>
                </c:pt>
                <c:pt idx="165">
                  <c:v>246</c:v>
                </c:pt>
                <c:pt idx="166">
                  <c:v>246</c:v>
                </c:pt>
                <c:pt idx="167">
                  <c:v>247</c:v>
                </c:pt>
                <c:pt idx="168">
                  <c:v>247</c:v>
                </c:pt>
                <c:pt idx="169">
                  <c:v>247</c:v>
                </c:pt>
                <c:pt idx="170">
                  <c:v>248</c:v>
                </c:pt>
                <c:pt idx="171">
                  <c:v>248</c:v>
                </c:pt>
                <c:pt idx="172">
                  <c:v>248</c:v>
                </c:pt>
                <c:pt idx="173">
                  <c:v>249</c:v>
                </c:pt>
                <c:pt idx="174">
                  <c:v>249</c:v>
                </c:pt>
                <c:pt idx="175">
                  <c:v>249</c:v>
                </c:pt>
                <c:pt idx="176">
                  <c:v>250</c:v>
                </c:pt>
                <c:pt idx="177">
                  <c:v>249</c:v>
                </c:pt>
                <c:pt idx="178">
                  <c:v>249</c:v>
                </c:pt>
                <c:pt idx="179">
                  <c:v>249</c:v>
                </c:pt>
                <c:pt idx="180">
                  <c:v>249</c:v>
                </c:pt>
                <c:pt idx="181">
                  <c:v>249</c:v>
                </c:pt>
                <c:pt idx="182">
                  <c:v>250</c:v>
                </c:pt>
                <c:pt idx="183">
                  <c:v>251</c:v>
                </c:pt>
                <c:pt idx="184">
                  <c:v>250</c:v>
                </c:pt>
                <c:pt idx="185">
                  <c:v>251</c:v>
                </c:pt>
                <c:pt idx="186">
                  <c:v>251</c:v>
                </c:pt>
                <c:pt idx="187">
                  <c:v>251</c:v>
                </c:pt>
                <c:pt idx="188">
                  <c:v>252</c:v>
                </c:pt>
                <c:pt idx="189">
                  <c:v>252</c:v>
                </c:pt>
                <c:pt idx="190">
                  <c:v>252</c:v>
                </c:pt>
                <c:pt idx="191">
                  <c:v>252</c:v>
                </c:pt>
                <c:pt idx="192">
                  <c:v>252</c:v>
                </c:pt>
                <c:pt idx="193">
                  <c:v>253</c:v>
                </c:pt>
                <c:pt idx="194">
                  <c:v>253</c:v>
                </c:pt>
                <c:pt idx="195">
                  <c:v>254</c:v>
                </c:pt>
                <c:pt idx="196">
                  <c:v>254</c:v>
                </c:pt>
                <c:pt idx="197">
                  <c:v>254</c:v>
                </c:pt>
                <c:pt idx="198">
                  <c:v>254</c:v>
                </c:pt>
                <c:pt idx="199">
                  <c:v>254</c:v>
                </c:pt>
                <c:pt idx="200">
                  <c:v>254</c:v>
                </c:pt>
                <c:pt idx="201">
                  <c:v>255</c:v>
                </c:pt>
                <c:pt idx="202">
                  <c:v>255</c:v>
                </c:pt>
                <c:pt idx="203">
                  <c:v>255</c:v>
                </c:pt>
                <c:pt idx="204">
                  <c:v>256</c:v>
                </c:pt>
                <c:pt idx="205">
                  <c:v>256</c:v>
                </c:pt>
                <c:pt idx="206">
                  <c:v>256</c:v>
                </c:pt>
                <c:pt idx="207">
                  <c:v>256</c:v>
                </c:pt>
                <c:pt idx="208">
                  <c:v>256</c:v>
                </c:pt>
                <c:pt idx="209">
                  <c:v>256</c:v>
                </c:pt>
                <c:pt idx="210">
                  <c:v>257</c:v>
                </c:pt>
                <c:pt idx="211">
                  <c:v>257</c:v>
                </c:pt>
                <c:pt idx="212">
                  <c:v>258</c:v>
                </c:pt>
                <c:pt idx="213">
                  <c:v>258</c:v>
                </c:pt>
                <c:pt idx="214">
                  <c:v>258</c:v>
                </c:pt>
                <c:pt idx="215">
                  <c:v>259</c:v>
                </c:pt>
                <c:pt idx="216">
                  <c:v>259</c:v>
                </c:pt>
                <c:pt idx="217">
                  <c:v>258</c:v>
                </c:pt>
                <c:pt idx="218">
                  <c:v>258</c:v>
                </c:pt>
                <c:pt idx="219">
                  <c:v>259</c:v>
                </c:pt>
                <c:pt idx="220">
                  <c:v>259</c:v>
                </c:pt>
                <c:pt idx="221">
                  <c:v>259</c:v>
                </c:pt>
                <c:pt idx="222">
                  <c:v>259</c:v>
                </c:pt>
                <c:pt idx="223">
                  <c:v>260</c:v>
                </c:pt>
                <c:pt idx="224">
                  <c:v>260</c:v>
                </c:pt>
                <c:pt idx="225">
                  <c:v>260</c:v>
                </c:pt>
                <c:pt idx="226">
                  <c:v>260</c:v>
                </c:pt>
                <c:pt idx="227">
                  <c:v>261</c:v>
                </c:pt>
                <c:pt idx="228">
                  <c:v>260</c:v>
                </c:pt>
                <c:pt idx="229">
                  <c:v>261</c:v>
                </c:pt>
                <c:pt idx="230">
                  <c:v>261</c:v>
                </c:pt>
                <c:pt idx="231">
                  <c:v>261</c:v>
                </c:pt>
                <c:pt idx="232">
                  <c:v>261</c:v>
                </c:pt>
                <c:pt idx="233">
                  <c:v>261</c:v>
                </c:pt>
                <c:pt idx="234">
                  <c:v>261</c:v>
                </c:pt>
                <c:pt idx="235">
                  <c:v>262</c:v>
                </c:pt>
                <c:pt idx="236">
                  <c:v>262</c:v>
                </c:pt>
                <c:pt idx="237">
                  <c:v>262</c:v>
                </c:pt>
                <c:pt idx="238">
                  <c:v>262</c:v>
                </c:pt>
                <c:pt idx="239">
                  <c:v>263</c:v>
                </c:pt>
                <c:pt idx="240">
                  <c:v>262</c:v>
                </c:pt>
                <c:pt idx="241">
                  <c:v>263</c:v>
                </c:pt>
                <c:pt idx="242">
                  <c:v>263</c:v>
                </c:pt>
                <c:pt idx="243">
                  <c:v>263</c:v>
                </c:pt>
                <c:pt idx="244">
                  <c:v>264</c:v>
                </c:pt>
                <c:pt idx="245">
                  <c:v>263</c:v>
                </c:pt>
                <c:pt idx="246">
                  <c:v>264</c:v>
                </c:pt>
                <c:pt idx="247">
                  <c:v>264</c:v>
                </c:pt>
                <c:pt idx="248">
                  <c:v>264</c:v>
                </c:pt>
                <c:pt idx="249">
                  <c:v>265</c:v>
                </c:pt>
                <c:pt idx="250">
                  <c:v>265</c:v>
                </c:pt>
                <c:pt idx="251">
                  <c:v>265</c:v>
                </c:pt>
                <c:pt idx="252">
                  <c:v>265</c:v>
                </c:pt>
                <c:pt idx="253">
                  <c:v>265</c:v>
                </c:pt>
                <c:pt idx="254">
                  <c:v>265</c:v>
                </c:pt>
                <c:pt idx="255">
                  <c:v>265</c:v>
                </c:pt>
                <c:pt idx="256">
                  <c:v>265</c:v>
                </c:pt>
                <c:pt idx="257">
                  <c:v>265</c:v>
                </c:pt>
                <c:pt idx="258">
                  <c:v>266</c:v>
                </c:pt>
                <c:pt idx="259">
                  <c:v>266</c:v>
                </c:pt>
                <c:pt idx="260">
                  <c:v>267</c:v>
                </c:pt>
                <c:pt idx="261">
                  <c:v>267</c:v>
                </c:pt>
                <c:pt idx="262">
                  <c:v>266</c:v>
                </c:pt>
                <c:pt idx="263">
                  <c:v>267</c:v>
                </c:pt>
                <c:pt idx="264">
                  <c:v>267</c:v>
                </c:pt>
                <c:pt idx="265">
                  <c:v>267</c:v>
                </c:pt>
                <c:pt idx="266">
                  <c:v>267</c:v>
                </c:pt>
                <c:pt idx="267">
                  <c:v>267</c:v>
                </c:pt>
                <c:pt idx="268">
                  <c:v>268</c:v>
                </c:pt>
                <c:pt idx="269">
                  <c:v>268</c:v>
                </c:pt>
                <c:pt idx="270">
                  <c:v>267</c:v>
                </c:pt>
                <c:pt idx="271">
                  <c:v>268</c:v>
                </c:pt>
                <c:pt idx="272">
                  <c:v>268</c:v>
                </c:pt>
                <c:pt idx="273">
                  <c:v>268</c:v>
                </c:pt>
                <c:pt idx="274">
                  <c:v>269</c:v>
                </c:pt>
                <c:pt idx="275">
                  <c:v>268</c:v>
                </c:pt>
                <c:pt idx="276">
                  <c:v>269</c:v>
                </c:pt>
                <c:pt idx="277">
                  <c:v>269</c:v>
                </c:pt>
                <c:pt idx="278">
                  <c:v>269</c:v>
                </c:pt>
                <c:pt idx="279">
                  <c:v>269</c:v>
                </c:pt>
                <c:pt idx="280">
                  <c:v>269</c:v>
                </c:pt>
                <c:pt idx="281">
                  <c:v>269</c:v>
                </c:pt>
                <c:pt idx="282">
                  <c:v>270</c:v>
                </c:pt>
                <c:pt idx="283">
                  <c:v>269</c:v>
                </c:pt>
                <c:pt idx="284">
                  <c:v>270</c:v>
                </c:pt>
                <c:pt idx="285">
                  <c:v>270</c:v>
                </c:pt>
                <c:pt idx="286">
                  <c:v>270</c:v>
                </c:pt>
                <c:pt idx="287">
                  <c:v>270</c:v>
                </c:pt>
                <c:pt idx="288">
                  <c:v>271</c:v>
                </c:pt>
                <c:pt idx="289">
                  <c:v>270</c:v>
                </c:pt>
                <c:pt idx="290">
                  <c:v>271</c:v>
                </c:pt>
                <c:pt idx="291">
                  <c:v>271</c:v>
                </c:pt>
                <c:pt idx="292">
                  <c:v>271</c:v>
                </c:pt>
                <c:pt idx="293">
                  <c:v>272</c:v>
                </c:pt>
                <c:pt idx="294">
                  <c:v>272</c:v>
                </c:pt>
                <c:pt idx="295">
                  <c:v>272</c:v>
                </c:pt>
                <c:pt idx="296">
                  <c:v>272</c:v>
                </c:pt>
                <c:pt idx="297">
                  <c:v>272</c:v>
                </c:pt>
                <c:pt idx="298">
                  <c:v>272</c:v>
                </c:pt>
                <c:pt idx="299">
                  <c:v>273</c:v>
                </c:pt>
                <c:pt idx="300">
                  <c:v>272</c:v>
                </c:pt>
                <c:pt idx="301">
                  <c:v>273</c:v>
                </c:pt>
                <c:pt idx="302">
                  <c:v>272</c:v>
                </c:pt>
                <c:pt idx="303">
                  <c:v>273</c:v>
                </c:pt>
                <c:pt idx="304">
                  <c:v>273</c:v>
                </c:pt>
                <c:pt idx="305">
                  <c:v>273</c:v>
                </c:pt>
                <c:pt idx="306">
                  <c:v>274</c:v>
                </c:pt>
                <c:pt idx="307">
                  <c:v>273</c:v>
                </c:pt>
                <c:pt idx="308">
                  <c:v>274</c:v>
                </c:pt>
                <c:pt idx="309">
                  <c:v>274</c:v>
                </c:pt>
                <c:pt idx="310">
                  <c:v>274</c:v>
                </c:pt>
                <c:pt idx="311">
                  <c:v>275</c:v>
                </c:pt>
                <c:pt idx="312">
                  <c:v>275</c:v>
                </c:pt>
                <c:pt idx="313">
                  <c:v>275</c:v>
                </c:pt>
                <c:pt idx="314">
                  <c:v>275</c:v>
                </c:pt>
                <c:pt idx="315">
                  <c:v>275</c:v>
                </c:pt>
                <c:pt idx="316">
                  <c:v>276</c:v>
                </c:pt>
                <c:pt idx="317">
                  <c:v>276</c:v>
                </c:pt>
                <c:pt idx="318">
                  <c:v>276</c:v>
                </c:pt>
                <c:pt idx="319">
                  <c:v>277</c:v>
                </c:pt>
                <c:pt idx="320">
                  <c:v>277</c:v>
                </c:pt>
                <c:pt idx="321">
                  <c:v>277</c:v>
                </c:pt>
                <c:pt idx="322">
                  <c:v>278</c:v>
                </c:pt>
                <c:pt idx="323">
                  <c:v>278</c:v>
                </c:pt>
                <c:pt idx="324">
                  <c:v>278</c:v>
                </c:pt>
                <c:pt idx="325">
                  <c:v>278</c:v>
                </c:pt>
                <c:pt idx="326">
                  <c:v>278</c:v>
                </c:pt>
                <c:pt idx="327">
                  <c:v>278</c:v>
                </c:pt>
                <c:pt idx="328">
                  <c:v>278</c:v>
                </c:pt>
                <c:pt idx="329">
                  <c:v>279</c:v>
                </c:pt>
                <c:pt idx="330">
                  <c:v>279</c:v>
                </c:pt>
                <c:pt idx="331">
                  <c:v>279</c:v>
                </c:pt>
                <c:pt idx="332">
                  <c:v>280</c:v>
                </c:pt>
                <c:pt idx="333">
                  <c:v>280</c:v>
                </c:pt>
                <c:pt idx="334">
                  <c:v>280</c:v>
                </c:pt>
                <c:pt idx="335">
                  <c:v>280</c:v>
                </c:pt>
                <c:pt idx="336">
                  <c:v>281</c:v>
                </c:pt>
                <c:pt idx="337">
                  <c:v>281</c:v>
                </c:pt>
                <c:pt idx="338">
                  <c:v>281</c:v>
                </c:pt>
                <c:pt idx="339">
                  <c:v>281</c:v>
                </c:pt>
                <c:pt idx="340">
                  <c:v>281</c:v>
                </c:pt>
                <c:pt idx="341">
                  <c:v>281</c:v>
                </c:pt>
                <c:pt idx="342">
                  <c:v>281</c:v>
                </c:pt>
                <c:pt idx="343">
                  <c:v>281</c:v>
                </c:pt>
                <c:pt idx="344">
                  <c:v>282</c:v>
                </c:pt>
                <c:pt idx="345">
                  <c:v>282</c:v>
                </c:pt>
                <c:pt idx="346">
                  <c:v>282</c:v>
                </c:pt>
                <c:pt idx="347">
                  <c:v>282</c:v>
                </c:pt>
                <c:pt idx="348">
                  <c:v>283</c:v>
                </c:pt>
                <c:pt idx="349">
                  <c:v>283</c:v>
                </c:pt>
                <c:pt idx="350">
                  <c:v>284</c:v>
                </c:pt>
                <c:pt idx="351">
                  <c:v>284</c:v>
                </c:pt>
                <c:pt idx="352">
                  <c:v>284</c:v>
                </c:pt>
                <c:pt idx="353">
                  <c:v>284</c:v>
                </c:pt>
                <c:pt idx="354">
                  <c:v>285</c:v>
                </c:pt>
                <c:pt idx="355">
                  <c:v>284</c:v>
                </c:pt>
                <c:pt idx="356">
                  <c:v>285</c:v>
                </c:pt>
                <c:pt idx="357">
                  <c:v>285</c:v>
                </c:pt>
                <c:pt idx="358">
                  <c:v>285</c:v>
                </c:pt>
                <c:pt idx="359">
                  <c:v>285</c:v>
                </c:pt>
                <c:pt idx="360">
                  <c:v>285</c:v>
                </c:pt>
                <c:pt idx="361">
                  <c:v>286</c:v>
                </c:pt>
                <c:pt idx="362">
                  <c:v>286</c:v>
                </c:pt>
                <c:pt idx="363">
                  <c:v>286</c:v>
                </c:pt>
                <c:pt idx="364">
                  <c:v>286</c:v>
                </c:pt>
                <c:pt idx="365">
                  <c:v>286</c:v>
                </c:pt>
                <c:pt idx="366">
                  <c:v>286</c:v>
                </c:pt>
                <c:pt idx="367">
                  <c:v>286</c:v>
                </c:pt>
                <c:pt idx="368">
                  <c:v>286</c:v>
                </c:pt>
                <c:pt idx="369">
                  <c:v>286</c:v>
                </c:pt>
                <c:pt idx="370">
                  <c:v>287</c:v>
                </c:pt>
                <c:pt idx="371">
                  <c:v>287</c:v>
                </c:pt>
                <c:pt idx="372">
                  <c:v>287</c:v>
                </c:pt>
                <c:pt idx="373">
                  <c:v>287</c:v>
                </c:pt>
                <c:pt idx="374">
                  <c:v>287</c:v>
                </c:pt>
                <c:pt idx="375">
                  <c:v>287</c:v>
                </c:pt>
                <c:pt idx="376">
                  <c:v>288</c:v>
                </c:pt>
                <c:pt idx="377">
                  <c:v>287</c:v>
                </c:pt>
                <c:pt idx="378">
                  <c:v>287</c:v>
                </c:pt>
                <c:pt idx="379">
                  <c:v>288</c:v>
                </c:pt>
                <c:pt idx="380">
                  <c:v>288</c:v>
                </c:pt>
                <c:pt idx="381">
                  <c:v>288</c:v>
                </c:pt>
                <c:pt idx="382">
                  <c:v>288</c:v>
                </c:pt>
                <c:pt idx="383">
                  <c:v>289</c:v>
                </c:pt>
                <c:pt idx="384">
                  <c:v>289</c:v>
                </c:pt>
                <c:pt idx="385">
                  <c:v>289</c:v>
                </c:pt>
                <c:pt idx="386">
                  <c:v>289</c:v>
                </c:pt>
                <c:pt idx="387">
                  <c:v>289</c:v>
                </c:pt>
                <c:pt idx="388">
                  <c:v>289</c:v>
                </c:pt>
                <c:pt idx="389">
                  <c:v>289</c:v>
                </c:pt>
                <c:pt idx="390">
                  <c:v>289</c:v>
                </c:pt>
                <c:pt idx="391">
                  <c:v>290</c:v>
                </c:pt>
                <c:pt idx="392">
                  <c:v>290</c:v>
                </c:pt>
                <c:pt idx="393">
                  <c:v>290</c:v>
                </c:pt>
                <c:pt idx="394">
                  <c:v>290</c:v>
                </c:pt>
                <c:pt idx="395">
                  <c:v>290</c:v>
                </c:pt>
                <c:pt idx="396">
                  <c:v>290</c:v>
                </c:pt>
                <c:pt idx="397">
                  <c:v>290</c:v>
                </c:pt>
                <c:pt idx="398">
                  <c:v>291</c:v>
                </c:pt>
                <c:pt idx="399">
                  <c:v>291</c:v>
                </c:pt>
                <c:pt idx="400">
                  <c:v>291</c:v>
                </c:pt>
                <c:pt idx="401">
                  <c:v>291</c:v>
                </c:pt>
                <c:pt idx="402">
                  <c:v>292</c:v>
                </c:pt>
                <c:pt idx="403">
                  <c:v>292</c:v>
                </c:pt>
                <c:pt idx="404">
                  <c:v>292</c:v>
                </c:pt>
                <c:pt idx="405">
                  <c:v>292</c:v>
                </c:pt>
                <c:pt idx="406">
                  <c:v>292</c:v>
                </c:pt>
                <c:pt idx="407">
                  <c:v>292</c:v>
                </c:pt>
                <c:pt idx="408">
                  <c:v>292</c:v>
                </c:pt>
                <c:pt idx="409">
                  <c:v>292</c:v>
                </c:pt>
                <c:pt idx="410">
                  <c:v>293</c:v>
                </c:pt>
                <c:pt idx="411">
                  <c:v>292</c:v>
                </c:pt>
                <c:pt idx="412">
                  <c:v>292</c:v>
                </c:pt>
                <c:pt idx="413">
                  <c:v>292</c:v>
                </c:pt>
                <c:pt idx="414">
                  <c:v>293</c:v>
                </c:pt>
                <c:pt idx="415">
                  <c:v>293</c:v>
                </c:pt>
                <c:pt idx="416">
                  <c:v>293</c:v>
                </c:pt>
                <c:pt idx="417">
                  <c:v>293</c:v>
                </c:pt>
                <c:pt idx="418">
                  <c:v>293</c:v>
                </c:pt>
                <c:pt idx="419">
                  <c:v>294</c:v>
                </c:pt>
                <c:pt idx="420">
                  <c:v>294</c:v>
                </c:pt>
                <c:pt idx="421">
                  <c:v>294</c:v>
                </c:pt>
                <c:pt idx="422">
                  <c:v>294</c:v>
                </c:pt>
                <c:pt idx="423">
                  <c:v>294</c:v>
                </c:pt>
                <c:pt idx="424">
                  <c:v>295</c:v>
                </c:pt>
                <c:pt idx="425">
                  <c:v>295</c:v>
                </c:pt>
                <c:pt idx="426">
                  <c:v>295</c:v>
                </c:pt>
                <c:pt idx="427">
                  <c:v>295</c:v>
                </c:pt>
                <c:pt idx="428">
                  <c:v>295</c:v>
                </c:pt>
                <c:pt idx="429">
                  <c:v>295</c:v>
                </c:pt>
                <c:pt idx="430">
                  <c:v>295</c:v>
                </c:pt>
                <c:pt idx="431">
                  <c:v>296</c:v>
                </c:pt>
                <c:pt idx="432">
                  <c:v>296</c:v>
                </c:pt>
                <c:pt idx="433">
                  <c:v>296</c:v>
                </c:pt>
                <c:pt idx="434">
                  <c:v>296</c:v>
                </c:pt>
                <c:pt idx="435">
                  <c:v>296</c:v>
                </c:pt>
                <c:pt idx="436">
                  <c:v>296</c:v>
                </c:pt>
                <c:pt idx="437">
                  <c:v>296</c:v>
                </c:pt>
                <c:pt idx="438">
                  <c:v>296</c:v>
                </c:pt>
                <c:pt idx="439">
                  <c:v>296</c:v>
                </c:pt>
                <c:pt idx="440">
                  <c:v>296</c:v>
                </c:pt>
                <c:pt idx="441">
                  <c:v>296</c:v>
                </c:pt>
                <c:pt idx="442">
                  <c:v>296</c:v>
                </c:pt>
                <c:pt idx="443">
                  <c:v>296</c:v>
                </c:pt>
                <c:pt idx="444">
                  <c:v>297</c:v>
                </c:pt>
                <c:pt idx="445">
                  <c:v>297</c:v>
                </c:pt>
                <c:pt idx="446">
                  <c:v>297</c:v>
                </c:pt>
                <c:pt idx="447">
                  <c:v>297</c:v>
                </c:pt>
                <c:pt idx="448">
                  <c:v>297</c:v>
                </c:pt>
                <c:pt idx="449">
                  <c:v>297</c:v>
                </c:pt>
                <c:pt idx="450">
                  <c:v>297</c:v>
                </c:pt>
                <c:pt idx="451">
                  <c:v>298</c:v>
                </c:pt>
                <c:pt idx="452">
                  <c:v>298</c:v>
                </c:pt>
                <c:pt idx="453">
                  <c:v>298</c:v>
                </c:pt>
                <c:pt idx="454">
                  <c:v>298</c:v>
                </c:pt>
                <c:pt idx="455">
                  <c:v>298</c:v>
                </c:pt>
                <c:pt idx="456">
                  <c:v>298</c:v>
                </c:pt>
                <c:pt idx="457">
                  <c:v>298</c:v>
                </c:pt>
                <c:pt idx="458">
                  <c:v>298</c:v>
                </c:pt>
                <c:pt idx="459">
                  <c:v>298</c:v>
                </c:pt>
                <c:pt idx="460">
                  <c:v>298</c:v>
                </c:pt>
                <c:pt idx="461">
                  <c:v>298</c:v>
                </c:pt>
                <c:pt idx="462">
                  <c:v>299</c:v>
                </c:pt>
                <c:pt idx="463">
                  <c:v>298</c:v>
                </c:pt>
                <c:pt idx="464">
                  <c:v>299</c:v>
                </c:pt>
                <c:pt idx="465">
                  <c:v>299</c:v>
                </c:pt>
                <c:pt idx="466">
                  <c:v>299</c:v>
                </c:pt>
                <c:pt idx="467">
                  <c:v>299</c:v>
                </c:pt>
                <c:pt idx="468">
                  <c:v>299</c:v>
                </c:pt>
                <c:pt idx="469">
                  <c:v>300</c:v>
                </c:pt>
                <c:pt idx="470">
                  <c:v>300</c:v>
                </c:pt>
                <c:pt idx="471">
                  <c:v>300</c:v>
                </c:pt>
                <c:pt idx="472">
                  <c:v>300</c:v>
                </c:pt>
                <c:pt idx="473">
                  <c:v>300</c:v>
                </c:pt>
                <c:pt idx="474">
                  <c:v>300</c:v>
                </c:pt>
                <c:pt idx="475">
                  <c:v>300</c:v>
                </c:pt>
                <c:pt idx="476">
                  <c:v>300</c:v>
                </c:pt>
                <c:pt idx="477">
                  <c:v>301</c:v>
                </c:pt>
                <c:pt idx="478">
                  <c:v>300</c:v>
                </c:pt>
                <c:pt idx="479">
                  <c:v>300</c:v>
                </c:pt>
                <c:pt idx="480">
                  <c:v>301</c:v>
                </c:pt>
                <c:pt idx="481">
                  <c:v>301</c:v>
                </c:pt>
                <c:pt idx="482">
                  <c:v>301</c:v>
                </c:pt>
                <c:pt idx="483">
                  <c:v>301</c:v>
                </c:pt>
                <c:pt idx="484">
                  <c:v>301</c:v>
                </c:pt>
                <c:pt idx="485">
                  <c:v>301</c:v>
                </c:pt>
                <c:pt idx="486">
                  <c:v>302</c:v>
                </c:pt>
                <c:pt idx="487">
                  <c:v>301</c:v>
                </c:pt>
                <c:pt idx="488">
                  <c:v>301</c:v>
                </c:pt>
                <c:pt idx="489">
                  <c:v>302</c:v>
                </c:pt>
                <c:pt idx="490">
                  <c:v>302</c:v>
                </c:pt>
                <c:pt idx="491">
                  <c:v>302</c:v>
                </c:pt>
                <c:pt idx="492">
                  <c:v>303</c:v>
                </c:pt>
                <c:pt idx="493">
                  <c:v>303</c:v>
                </c:pt>
                <c:pt idx="494">
                  <c:v>303</c:v>
                </c:pt>
                <c:pt idx="495">
                  <c:v>303</c:v>
                </c:pt>
                <c:pt idx="496">
                  <c:v>303</c:v>
                </c:pt>
                <c:pt idx="497">
                  <c:v>303</c:v>
                </c:pt>
                <c:pt idx="498">
                  <c:v>303</c:v>
                </c:pt>
                <c:pt idx="499">
                  <c:v>303</c:v>
                </c:pt>
                <c:pt idx="500">
                  <c:v>303</c:v>
                </c:pt>
                <c:pt idx="501">
                  <c:v>304</c:v>
                </c:pt>
                <c:pt idx="502">
                  <c:v>304</c:v>
                </c:pt>
                <c:pt idx="503">
                  <c:v>304</c:v>
                </c:pt>
                <c:pt idx="504">
                  <c:v>304</c:v>
                </c:pt>
                <c:pt idx="505">
                  <c:v>304</c:v>
                </c:pt>
                <c:pt idx="506">
                  <c:v>304</c:v>
                </c:pt>
                <c:pt idx="507">
                  <c:v>304</c:v>
                </c:pt>
                <c:pt idx="508">
                  <c:v>305</c:v>
                </c:pt>
                <c:pt idx="509">
                  <c:v>305</c:v>
                </c:pt>
                <c:pt idx="510">
                  <c:v>305</c:v>
                </c:pt>
                <c:pt idx="511">
                  <c:v>305</c:v>
                </c:pt>
                <c:pt idx="512">
                  <c:v>305</c:v>
                </c:pt>
                <c:pt idx="513">
                  <c:v>305</c:v>
                </c:pt>
                <c:pt idx="514">
                  <c:v>306</c:v>
                </c:pt>
                <c:pt idx="515">
                  <c:v>306</c:v>
                </c:pt>
                <c:pt idx="516">
                  <c:v>305</c:v>
                </c:pt>
                <c:pt idx="517">
                  <c:v>306</c:v>
                </c:pt>
                <c:pt idx="518">
                  <c:v>306</c:v>
                </c:pt>
                <c:pt idx="519">
                  <c:v>306</c:v>
                </c:pt>
                <c:pt idx="520">
                  <c:v>306</c:v>
                </c:pt>
                <c:pt idx="521">
                  <c:v>306</c:v>
                </c:pt>
                <c:pt idx="522">
                  <c:v>306</c:v>
                </c:pt>
                <c:pt idx="523">
                  <c:v>306</c:v>
                </c:pt>
                <c:pt idx="524">
                  <c:v>306</c:v>
                </c:pt>
                <c:pt idx="525">
                  <c:v>307</c:v>
                </c:pt>
                <c:pt idx="526">
                  <c:v>307</c:v>
                </c:pt>
                <c:pt idx="527">
                  <c:v>306</c:v>
                </c:pt>
                <c:pt idx="528">
                  <c:v>307</c:v>
                </c:pt>
                <c:pt idx="529">
                  <c:v>307</c:v>
                </c:pt>
                <c:pt idx="530">
                  <c:v>307</c:v>
                </c:pt>
                <c:pt idx="531">
                  <c:v>307</c:v>
                </c:pt>
                <c:pt idx="532">
                  <c:v>307</c:v>
                </c:pt>
                <c:pt idx="533">
                  <c:v>307</c:v>
                </c:pt>
                <c:pt idx="534">
                  <c:v>307</c:v>
                </c:pt>
                <c:pt idx="535">
                  <c:v>308</c:v>
                </c:pt>
                <c:pt idx="536">
                  <c:v>307</c:v>
                </c:pt>
                <c:pt idx="537">
                  <c:v>307</c:v>
                </c:pt>
                <c:pt idx="538">
                  <c:v>308</c:v>
                </c:pt>
                <c:pt idx="539">
                  <c:v>308</c:v>
                </c:pt>
                <c:pt idx="540">
                  <c:v>308</c:v>
                </c:pt>
                <c:pt idx="541">
                  <c:v>308</c:v>
                </c:pt>
                <c:pt idx="542">
                  <c:v>308</c:v>
                </c:pt>
                <c:pt idx="543">
                  <c:v>308</c:v>
                </c:pt>
                <c:pt idx="544">
                  <c:v>308</c:v>
                </c:pt>
                <c:pt idx="545">
                  <c:v>309</c:v>
                </c:pt>
                <c:pt idx="546">
                  <c:v>308</c:v>
                </c:pt>
                <c:pt idx="547">
                  <c:v>309</c:v>
                </c:pt>
                <c:pt idx="548">
                  <c:v>308</c:v>
                </c:pt>
                <c:pt idx="549">
                  <c:v>309</c:v>
                </c:pt>
                <c:pt idx="550">
                  <c:v>309</c:v>
                </c:pt>
                <c:pt idx="551">
                  <c:v>309</c:v>
                </c:pt>
                <c:pt idx="552">
                  <c:v>309</c:v>
                </c:pt>
                <c:pt idx="553">
                  <c:v>309</c:v>
                </c:pt>
                <c:pt idx="554">
                  <c:v>310</c:v>
                </c:pt>
                <c:pt idx="555">
                  <c:v>309</c:v>
                </c:pt>
                <c:pt idx="556">
                  <c:v>310</c:v>
                </c:pt>
                <c:pt idx="557">
                  <c:v>310</c:v>
                </c:pt>
                <c:pt idx="558">
                  <c:v>310</c:v>
                </c:pt>
                <c:pt idx="559">
                  <c:v>310</c:v>
                </c:pt>
                <c:pt idx="560">
                  <c:v>310</c:v>
                </c:pt>
                <c:pt idx="561">
                  <c:v>310</c:v>
                </c:pt>
                <c:pt idx="562">
                  <c:v>310</c:v>
                </c:pt>
                <c:pt idx="563">
                  <c:v>311</c:v>
                </c:pt>
                <c:pt idx="564">
                  <c:v>310</c:v>
                </c:pt>
                <c:pt idx="565">
                  <c:v>311</c:v>
                </c:pt>
                <c:pt idx="566">
                  <c:v>311</c:v>
                </c:pt>
                <c:pt idx="567">
                  <c:v>311</c:v>
                </c:pt>
                <c:pt idx="568">
                  <c:v>311</c:v>
                </c:pt>
                <c:pt idx="569">
                  <c:v>311</c:v>
                </c:pt>
                <c:pt idx="570">
                  <c:v>311</c:v>
                </c:pt>
                <c:pt idx="571">
                  <c:v>311</c:v>
                </c:pt>
                <c:pt idx="572">
                  <c:v>312</c:v>
                </c:pt>
                <c:pt idx="573">
                  <c:v>312</c:v>
                </c:pt>
                <c:pt idx="574">
                  <c:v>312</c:v>
                </c:pt>
                <c:pt idx="575">
                  <c:v>313</c:v>
                </c:pt>
                <c:pt idx="576">
                  <c:v>313</c:v>
                </c:pt>
                <c:pt idx="577">
                  <c:v>313</c:v>
                </c:pt>
                <c:pt idx="578">
                  <c:v>313</c:v>
                </c:pt>
                <c:pt idx="579">
                  <c:v>313</c:v>
                </c:pt>
                <c:pt idx="580">
                  <c:v>313</c:v>
                </c:pt>
                <c:pt idx="581">
                  <c:v>314</c:v>
                </c:pt>
                <c:pt idx="582">
                  <c:v>313</c:v>
                </c:pt>
                <c:pt idx="583">
                  <c:v>314</c:v>
                </c:pt>
                <c:pt idx="584">
                  <c:v>313</c:v>
                </c:pt>
                <c:pt idx="585">
                  <c:v>314</c:v>
                </c:pt>
                <c:pt idx="586">
                  <c:v>314</c:v>
                </c:pt>
                <c:pt idx="587">
                  <c:v>314</c:v>
                </c:pt>
                <c:pt idx="588">
                  <c:v>314</c:v>
                </c:pt>
                <c:pt idx="589">
                  <c:v>315</c:v>
                </c:pt>
                <c:pt idx="590">
                  <c:v>315</c:v>
                </c:pt>
                <c:pt idx="591">
                  <c:v>315</c:v>
                </c:pt>
                <c:pt idx="592">
                  <c:v>315</c:v>
                </c:pt>
                <c:pt idx="593">
                  <c:v>316</c:v>
                </c:pt>
                <c:pt idx="594">
                  <c:v>316</c:v>
                </c:pt>
                <c:pt idx="595">
                  <c:v>316</c:v>
                </c:pt>
                <c:pt idx="596">
                  <c:v>316</c:v>
                </c:pt>
                <c:pt idx="597">
                  <c:v>316</c:v>
                </c:pt>
                <c:pt idx="598">
                  <c:v>316</c:v>
                </c:pt>
                <c:pt idx="599">
                  <c:v>316</c:v>
                </c:pt>
                <c:pt idx="600">
                  <c:v>317</c:v>
                </c:pt>
                <c:pt idx="601">
                  <c:v>317</c:v>
                </c:pt>
                <c:pt idx="602">
                  <c:v>317</c:v>
                </c:pt>
                <c:pt idx="603">
                  <c:v>317</c:v>
                </c:pt>
                <c:pt idx="604">
                  <c:v>317</c:v>
                </c:pt>
                <c:pt idx="605">
                  <c:v>317</c:v>
                </c:pt>
                <c:pt idx="606">
                  <c:v>317</c:v>
                </c:pt>
                <c:pt idx="607">
                  <c:v>317</c:v>
                </c:pt>
                <c:pt idx="608">
                  <c:v>318</c:v>
                </c:pt>
                <c:pt idx="609">
                  <c:v>318</c:v>
                </c:pt>
                <c:pt idx="610">
                  <c:v>318</c:v>
                </c:pt>
                <c:pt idx="611">
                  <c:v>318</c:v>
                </c:pt>
                <c:pt idx="612">
                  <c:v>318</c:v>
                </c:pt>
                <c:pt idx="613">
                  <c:v>318</c:v>
                </c:pt>
                <c:pt idx="614">
                  <c:v>318</c:v>
                </c:pt>
                <c:pt idx="615">
                  <c:v>318</c:v>
                </c:pt>
                <c:pt idx="616">
                  <c:v>319</c:v>
                </c:pt>
                <c:pt idx="617">
                  <c:v>319</c:v>
                </c:pt>
                <c:pt idx="618">
                  <c:v>319</c:v>
                </c:pt>
                <c:pt idx="619">
                  <c:v>319</c:v>
                </c:pt>
                <c:pt idx="620">
                  <c:v>319</c:v>
                </c:pt>
                <c:pt idx="621">
                  <c:v>319</c:v>
                </c:pt>
                <c:pt idx="622">
                  <c:v>319</c:v>
                </c:pt>
                <c:pt idx="623">
                  <c:v>319</c:v>
                </c:pt>
                <c:pt idx="624">
                  <c:v>319</c:v>
                </c:pt>
                <c:pt idx="625">
                  <c:v>319</c:v>
                </c:pt>
                <c:pt idx="626">
                  <c:v>319</c:v>
                </c:pt>
                <c:pt idx="627">
                  <c:v>319</c:v>
                </c:pt>
                <c:pt idx="628">
                  <c:v>319</c:v>
                </c:pt>
                <c:pt idx="629">
                  <c:v>319</c:v>
                </c:pt>
                <c:pt idx="630">
                  <c:v>319</c:v>
                </c:pt>
                <c:pt idx="631">
                  <c:v>319</c:v>
                </c:pt>
                <c:pt idx="632">
                  <c:v>319</c:v>
                </c:pt>
                <c:pt idx="633">
                  <c:v>320</c:v>
                </c:pt>
                <c:pt idx="634">
                  <c:v>319</c:v>
                </c:pt>
                <c:pt idx="635">
                  <c:v>319</c:v>
                </c:pt>
                <c:pt idx="636">
                  <c:v>320</c:v>
                </c:pt>
                <c:pt idx="637">
                  <c:v>320</c:v>
                </c:pt>
                <c:pt idx="638">
                  <c:v>320</c:v>
                </c:pt>
                <c:pt idx="639">
                  <c:v>320</c:v>
                </c:pt>
                <c:pt idx="640">
                  <c:v>320</c:v>
                </c:pt>
                <c:pt idx="641">
                  <c:v>320</c:v>
                </c:pt>
                <c:pt idx="642">
                  <c:v>320</c:v>
                </c:pt>
                <c:pt idx="643">
                  <c:v>321</c:v>
                </c:pt>
                <c:pt idx="644">
                  <c:v>320</c:v>
                </c:pt>
                <c:pt idx="645">
                  <c:v>321</c:v>
                </c:pt>
                <c:pt idx="646">
                  <c:v>321</c:v>
                </c:pt>
                <c:pt idx="647">
                  <c:v>321</c:v>
                </c:pt>
                <c:pt idx="648">
                  <c:v>321</c:v>
                </c:pt>
                <c:pt idx="649">
                  <c:v>321</c:v>
                </c:pt>
                <c:pt idx="650">
                  <c:v>321</c:v>
                </c:pt>
                <c:pt idx="651">
                  <c:v>321</c:v>
                </c:pt>
                <c:pt idx="652">
                  <c:v>321</c:v>
                </c:pt>
                <c:pt idx="653">
                  <c:v>321</c:v>
                </c:pt>
                <c:pt idx="654">
                  <c:v>321</c:v>
                </c:pt>
                <c:pt idx="655">
                  <c:v>321</c:v>
                </c:pt>
                <c:pt idx="656">
                  <c:v>321</c:v>
                </c:pt>
                <c:pt idx="657">
                  <c:v>321</c:v>
                </c:pt>
                <c:pt idx="658">
                  <c:v>322</c:v>
                </c:pt>
                <c:pt idx="659">
                  <c:v>322</c:v>
                </c:pt>
                <c:pt idx="660">
                  <c:v>322</c:v>
                </c:pt>
                <c:pt idx="661">
                  <c:v>322</c:v>
                </c:pt>
                <c:pt idx="662">
                  <c:v>321</c:v>
                </c:pt>
                <c:pt idx="663">
                  <c:v>321</c:v>
                </c:pt>
                <c:pt idx="664">
                  <c:v>322</c:v>
                </c:pt>
                <c:pt idx="665">
                  <c:v>322</c:v>
                </c:pt>
                <c:pt idx="666">
                  <c:v>322</c:v>
                </c:pt>
                <c:pt idx="667">
                  <c:v>322</c:v>
                </c:pt>
                <c:pt idx="668">
                  <c:v>323</c:v>
                </c:pt>
                <c:pt idx="669">
                  <c:v>322</c:v>
                </c:pt>
                <c:pt idx="670">
                  <c:v>323</c:v>
                </c:pt>
                <c:pt idx="671">
                  <c:v>323</c:v>
                </c:pt>
                <c:pt idx="672">
                  <c:v>323</c:v>
                </c:pt>
                <c:pt idx="673">
                  <c:v>323</c:v>
                </c:pt>
                <c:pt idx="674">
                  <c:v>323</c:v>
                </c:pt>
                <c:pt idx="675">
                  <c:v>323</c:v>
                </c:pt>
                <c:pt idx="676">
                  <c:v>323</c:v>
                </c:pt>
                <c:pt idx="677">
                  <c:v>323</c:v>
                </c:pt>
                <c:pt idx="678">
                  <c:v>323</c:v>
                </c:pt>
                <c:pt idx="679">
                  <c:v>323</c:v>
                </c:pt>
                <c:pt idx="680">
                  <c:v>324</c:v>
                </c:pt>
                <c:pt idx="681">
                  <c:v>324</c:v>
                </c:pt>
                <c:pt idx="682">
                  <c:v>323</c:v>
                </c:pt>
                <c:pt idx="683">
                  <c:v>324</c:v>
                </c:pt>
                <c:pt idx="684">
                  <c:v>324</c:v>
                </c:pt>
                <c:pt idx="685">
                  <c:v>324</c:v>
                </c:pt>
                <c:pt idx="686">
                  <c:v>324</c:v>
                </c:pt>
                <c:pt idx="687">
                  <c:v>324</c:v>
                </c:pt>
                <c:pt idx="688">
                  <c:v>324</c:v>
                </c:pt>
                <c:pt idx="689">
                  <c:v>324</c:v>
                </c:pt>
                <c:pt idx="690">
                  <c:v>324</c:v>
                </c:pt>
                <c:pt idx="691">
                  <c:v>324</c:v>
                </c:pt>
                <c:pt idx="692">
                  <c:v>324</c:v>
                </c:pt>
                <c:pt idx="693">
                  <c:v>324</c:v>
                </c:pt>
                <c:pt idx="694">
                  <c:v>324</c:v>
                </c:pt>
                <c:pt idx="695">
                  <c:v>324</c:v>
                </c:pt>
                <c:pt idx="696">
                  <c:v>325</c:v>
                </c:pt>
                <c:pt idx="697">
                  <c:v>325</c:v>
                </c:pt>
                <c:pt idx="698">
                  <c:v>325</c:v>
                </c:pt>
                <c:pt idx="699">
                  <c:v>325</c:v>
                </c:pt>
                <c:pt idx="700">
                  <c:v>325</c:v>
                </c:pt>
                <c:pt idx="701">
                  <c:v>325</c:v>
                </c:pt>
                <c:pt idx="702">
                  <c:v>325</c:v>
                </c:pt>
                <c:pt idx="703">
                  <c:v>325</c:v>
                </c:pt>
                <c:pt idx="704">
                  <c:v>325</c:v>
                </c:pt>
                <c:pt idx="705">
                  <c:v>325</c:v>
                </c:pt>
                <c:pt idx="706">
                  <c:v>325</c:v>
                </c:pt>
                <c:pt idx="707">
                  <c:v>326</c:v>
                </c:pt>
                <c:pt idx="708">
                  <c:v>326</c:v>
                </c:pt>
                <c:pt idx="709">
                  <c:v>326</c:v>
                </c:pt>
                <c:pt idx="710">
                  <c:v>326</c:v>
                </c:pt>
                <c:pt idx="711">
                  <c:v>327</c:v>
                </c:pt>
                <c:pt idx="712">
                  <c:v>326</c:v>
                </c:pt>
                <c:pt idx="713">
                  <c:v>327</c:v>
                </c:pt>
                <c:pt idx="714">
                  <c:v>327</c:v>
                </c:pt>
                <c:pt idx="715">
                  <c:v>327</c:v>
                </c:pt>
                <c:pt idx="716">
                  <c:v>327</c:v>
                </c:pt>
                <c:pt idx="717">
                  <c:v>327</c:v>
                </c:pt>
                <c:pt idx="718">
                  <c:v>327</c:v>
                </c:pt>
                <c:pt idx="719">
                  <c:v>327</c:v>
                </c:pt>
                <c:pt idx="720">
                  <c:v>327</c:v>
                </c:pt>
                <c:pt idx="721">
                  <c:v>327</c:v>
                </c:pt>
                <c:pt idx="722">
                  <c:v>327</c:v>
                </c:pt>
                <c:pt idx="723">
                  <c:v>327</c:v>
                </c:pt>
                <c:pt idx="724">
                  <c:v>328</c:v>
                </c:pt>
                <c:pt idx="725">
                  <c:v>328</c:v>
                </c:pt>
                <c:pt idx="726">
                  <c:v>328</c:v>
                </c:pt>
                <c:pt idx="727">
                  <c:v>328</c:v>
                </c:pt>
                <c:pt idx="728">
                  <c:v>328</c:v>
                </c:pt>
                <c:pt idx="729">
                  <c:v>328</c:v>
                </c:pt>
                <c:pt idx="730">
                  <c:v>328</c:v>
                </c:pt>
                <c:pt idx="731">
                  <c:v>329</c:v>
                </c:pt>
                <c:pt idx="732">
                  <c:v>329</c:v>
                </c:pt>
                <c:pt idx="733">
                  <c:v>329</c:v>
                </c:pt>
                <c:pt idx="734">
                  <c:v>329</c:v>
                </c:pt>
                <c:pt idx="735">
                  <c:v>329</c:v>
                </c:pt>
                <c:pt idx="736">
                  <c:v>329</c:v>
                </c:pt>
                <c:pt idx="737">
                  <c:v>329</c:v>
                </c:pt>
                <c:pt idx="738">
                  <c:v>329</c:v>
                </c:pt>
                <c:pt idx="739">
                  <c:v>329</c:v>
                </c:pt>
                <c:pt idx="740">
                  <c:v>329</c:v>
                </c:pt>
                <c:pt idx="741">
                  <c:v>329</c:v>
                </c:pt>
                <c:pt idx="742">
                  <c:v>329</c:v>
                </c:pt>
                <c:pt idx="743">
                  <c:v>329</c:v>
                </c:pt>
                <c:pt idx="744">
                  <c:v>329</c:v>
                </c:pt>
                <c:pt idx="745">
                  <c:v>329</c:v>
                </c:pt>
                <c:pt idx="746">
                  <c:v>330</c:v>
                </c:pt>
                <c:pt idx="747">
                  <c:v>330</c:v>
                </c:pt>
                <c:pt idx="748">
                  <c:v>330</c:v>
                </c:pt>
                <c:pt idx="749">
                  <c:v>330</c:v>
                </c:pt>
                <c:pt idx="750">
                  <c:v>330</c:v>
                </c:pt>
                <c:pt idx="751">
                  <c:v>330</c:v>
                </c:pt>
                <c:pt idx="752">
                  <c:v>330</c:v>
                </c:pt>
                <c:pt idx="753">
                  <c:v>330</c:v>
                </c:pt>
                <c:pt idx="754">
                  <c:v>330</c:v>
                </c:pt>
                <c:pt idx="755">
                  <c:v>330</c:v>
                </c:pt>
                <c:pt idx="756">
                  <c:v>330</c:v>
                </c:pt>
                <c:pt idx="757">
                  <c:v>330</c:v>
                </c:pt>
                <c:pt idx="758">
                  <c:v>331</c:v>
                </c:pt>
                <c:pt idx="759">
                  <c:v>331</c:v>
                </c:pt>
                <c:pt idx="760">
                  <c:v>331</c:v>
                </c:pt>
                <c:pt idx="761">
                  <c:v>331</c:v>
                </c:pt>
                <c:pt idx="762">
                  <c:v>331</c:v>
                </c:pt>
                <c:pt idx="763">
                  <c:v>331</c:v>
                </c:pt>
                <c:pt idx="764">
                  <c:v>331</c:v>
                </c:pt>
                <c:pt idx="765">
                  <c:v>331</c:v>
                </c:pt>
                <c:pt idx="766">
                  <c:v>331</c:v>
                </c:pt>
                <c:pt idx="767">
                  <c:v>332</c:v>
                </c:pt>
                <c:pt idx="768">
                  <c:v>331</c:v>
                </c:pt>
                <c:pt idx="769">
                  <c:v>332</c:v>
                </c:pt>
                <c:pt idx="770">
                  <c:v>332</c:v>
                </c:pt>
                <c:pt idx="771">
                  <c:v>332</c:v>
                </c:pt>
                <c:pt idx="772">
                  <c:v>332</c:v>
                </c:pt>
                <c:pt idx="773">
                  <c:v>332</c:v>
                </c:pt>
                <c:pt idx="774">
                  <c:v>332</c:v>
                </c:pt>
                <c:pt idx="775">
                  <c:v>332</c:v>
                </c:pt>
                <c:pt idx="776">
                  <c:v>332</c:v>
                </c:pt>
                <c:pt idx="777">
                  <c:v>333</c:v>
                </c:pt>
                <c:pt idx="778">
                  <c:v>333</c:v>
                </c:pt>
                <c:pt idx="779">
                  <c:v>333</c:v>
                </c:pt>
                <c:pt idx="780">
                  <c:v>333</c:v>
                </c:pt>
                <c:pt idx="781">
                  <c:v>333</c:v>
                </c:pt>
                <c:pt idx="782">
                  <c:v>333</c:v>
                </c:pt>
                <c:pt idx="783">
                  <c:v>334</c:v>
                </c:pt>
                <c:pt idx="784">
                  <c:v>334</c:v>
                </c:pt>
                <c:pt idx="785">
                  <c:v>334</c:v>
                </c:pt>
                <c:pt idx="786">
                  <c:v>334</c:v>
                </c:pt>
                <c:pt idx="787">
                  <c:v>334</c:v>
                </c:pt>
                <c:pt idx="788">
                  <c:v>334</c:v>
                </c:pt>
                <c:pt idx="789">
                  <c:v>334</c:v>
                </c:pt>
                <c:pt idx="790">
                  <c:v>334</c:v>
                </c:pt>
                <c:pt idx="791">
                  <c:v>334</c:v>
                </c:pt>
                <c:pt idx="792">
                  <c:v>334</c:v>
                </c:pt>
                <c:pt idx="793">
                  <c:v>335</c:v>
                </c:pt>
                <c:pt idx="794">
                  <c:v>335</c:v>
                </c:pt>
                <c:pt idx="795">
                  <c:v>335</c:v>
                </c:pt>
                <c:pt idx="796">
                  <c:v>335</c:v>
                </c:pt>
                <c:pt idx="797">
                  <c:v>335</c:v>
                </c:pt>
                <c:pt idx="798">
                  <c:v>335</c:v>
                </c:pt>
                <c:pt idx="799">
                  <c:v>335</c:v>
                </c:pt>
                <c:pt idx="800">
                  <c:v>336</c:v>
                </c:pt>
                <c:pt idx="801">
                  <c:v>336</c:v>
                </c:pt>
                <c:pt idx="802">
                  <c:v>336</c:v>
                </c:pt>
                <c:pt idx="803">
                  <c:v>336</c:v>
                </c:pt>
                <c:pt idx="804">
                  <c:v>337</c:v>
                </c:pt>
                <c:pt idx="805">
                  <c:v>337</c:v>
                </c:pt>
                <c:pt idx="806">
                  <c:v>337</c:v>
                </c:pt>
                <c:pt idx="807">
                  <c:v>336</c:v>
                </c:pt>
                <c:pt idx="808">
                  <c:v>337</c:v>
                </c:pt>
                <c:pt idx="809">
                  <c:v>337</c:v>
                </c:pt>
                <c:pt idx="810">
                  <c:v>337</c:v>
                </c:pt>
                <c:pt idx="811">
                  <c:v>337</c:v>
                </c:pt>
                <c:pt idx="812">
                  <c:v>337</c:v>
                </c:pt>
                <c:pt idx="813">
                  <c:v>337</c:v>
                </c:pt>
                <c:pt idx="814">
                  <c:v>338</c:v>
                </c:pt>
                <c:pt idx="815">
                  <c:v>338</c:v>
                </c:pt>
                <c:pt idx="816">
                  <c:v>338</c:v>
                </c:pt>
                <c:pt idx="817">
                  <c:v>338</c:v>
                </c:pt>
                <c:pt idx="818">
                  <c:v>338</c:v>
                </c:pt>
                <c:pt idx="819">
                  <c:v>338</c:v>
                </c:pt>
                <c:pt idx="820">
                  <c:v>338</c:v>
                </c:pt>
                <c:pt idx="821">
                  <c:v>339</c:v>
                </c:pt>
                <c:pt idx="822">
                  <c:v>339</c:v>
                </c:pt>
                <c:pt idx="823">
                  <c:v>339</c:v>
                </c:pt>
                <c:pt idx="824">
                  <c:v>339</c:v>
                </c:pt>
                <c:pt idx="825">
                  <c:v>340</c:v>
                </c:pt>
                <c:pt idx="826">
                  <c:v>340</c:v>
                </c:pt>
                <c:pt idx="827">
                  <c:v>340</c:v>
                </c:pt>
                <c:pt idx="828">
                  <c:v>340</c:v>
                </c:pt>
                <c:pt idx="829">
                  <c:v>340</c:v>
                </c:pt>
                <c:pt idx="830">
                  <c:v>340</c:v>
                </c:pt>
                <c:pt idx="831">
                  <c:v>340</c:v>
                </c:pt>
                <c:pt idx="832">
                  <c:v>340</c:v>
                </c:pt>
                <c:pt idx="833">
                  <c:v>341</c:v>
                </c:pt>
                <c:pt idx="834">
                  <c:v>341</c:v>
                </c:pt>
                <c:pt idx="835">
                  <c:v>341</c:v>
                </c:pt>
                <c:pt idx="836">
                  <c:v>341</c:v>
                </c:pt>
                <c:pt idx="837">
                  <c:v>341</c:v>
                </c:pt>
                <c:pt idx="838">
                  <c:v>342</c:v>
                </c:pt>
                <c:pt idx="839">
                  <c:v>341</c:v>
                </c:pt>
                <c:pt idx="840">
                  <c:v>342</c:v>
                </c:pt>
                <c:pt idx="841">
                  <c:v>342</c:v>
                </c:pt>
                <c:pt idx="842">
                  <c:v>342</c:v>
                </c:pt>
                <c:pt idx="843">
                  <c:v>342</c:v>
                </c:pt>
                <c:pt idx="844">
                  <c:v>342</c:v>
                </c:pt>
                <c:pt idx="845">
                  <c:v>342</c:v>
                </c:pt>
                <c:pt idx="846">
                  <c:v>342</c:v>
                </c:pt>
                <c:pt idx="847">
                  <c:v>343</c:v>
                </c:pt>
                <c:pt idx="848">
                  <c:v>343</c:v>
                </c:pt>
                <c:pt idx="849">
                  <c:v>343</c:v>
                </c:pt>
                <c:pt idx="850">
                  <c:v>343</c:v>
                </c:pt>
                <c:pt idx="851">
                  <c:v>343</c:v>
                </c:pt>
                <c:pt idx="852">
                  <c:v>343</c:v>
                </c:pt>
                <c:pt idx="853">
                  <c:v>343</c:v>
                </c:pt>
                <c:pt idx="854">
                  <c:v>343</c:v>
                </c:pt>
                <c:pt idx="855">
                  <c:v>343</c:v>
                </c:pt>
                <c:pt idx="856">
                  <c:v>344</c:v>
                </c:pt>
                <c:pt idx="857">
                  <c:v>344</c:v>
                </c:pt>
                <c:pt idx="858">
                  <c:v>344</c:v>
                </c:pt>
                <c:pt idx="859">
                  <c:v>344</c:v>
                </c:pt>
                <c:pt idx="860">
                  <c:v>344</c:v>
                </c:pt>
                <c:pt idx="861">
                  <c:v>344</c:v>
                </c:pt>
                <c:pt idx="862">
                  <c:v>344</c:v>
                </c:pt>
                <c:pt idx="863">
                  <c:v>345</c:v>
                </c:pt>
                <c:pt idx="864">
                  <c:v>345</c:v>
                </c:pt>
                <c:pt idx="865">
                  <c:v>345</c:v>
                </c:pt>
                <c:pt idx="866">
                  <c:v>345</c:v>
                </c:pt>
                <c:pt idx="867">
                  <c:v>345</c:v>
                </c:pt>
                <c:pt idx="868">
                  <c:v>346</c:v>
                </c:pt>
                <c:pt idx="869">
                  <c:v>346</c:v>
                </c:pt>
                <c:pt idx="870">
                  <c:v>346</c:v>
                </c:pt>
                <c:pt idx="871">
                  <c:v>346</c:v>
                </c:pt>
                <c:pt idx="872">
                  <c:v>347</c:v>
                </c:pt>
                <c:pt idx="873">
                  <c:v>347</c:v>
                </c:pt>
                <c:pt idx="874">
                  <c:v>347</c:v>
                </c:pt>
                <c:pt idx="875">
                  <c:v>347</c:v>
                </c:pt>
                <c:pt idx="876">
                  <c:v>346</c:v>
                </c:pt>
                <c:pt idx="877">
                  <c:v>347</c:v>
                </c:pt>
                <c:pt idx="878">
                  <c:v>347</c:v>
                </c:pt>
                <c:pt idx="879">
                  <c:v>347</c:v>
                </c:pt>
                <c:pt idx="880">
                  <c:v>347</c:v>
                </c:pt>
                <c:pt idx="881">
                  <c:v>347</c:v>
                </c:pt>
                <c:pt idx="882">
                  <c:v>347</c:v>
                </c:pt>
                <c:pt idx="883">
                  <c:v>348</c:v>
                </c:pt>
                <c:pt idx="884">
                  <c:v>348</c:v>
                </c:pt>
                <c:pt idx="885">
                  <c:v>348</c:v>
                </c:pt>
                <c:pt idx="886">
                  <c:v>348</c:v>
                </c:pt>
                <c:pt idx="887">
                  <c:v>348</c:v>
                </c:pt>
                <c:pt idx="888">
                  <c:v>348</c:v>
                </c:pt>
                <c:pt idx="889">
                  <c:v>348</c:v>
                </c:pt>
                <c:pt idx="890">
                  <c:v>348</c:v>
                </c:pt>
                <c:pt idx="891">
                  <c:v>349</c:v>
                </c:pt>
                <c:pt idx="892">
                  <c:v>349</c:v>
                </c:pt>
                <c:pt idx="893">
                  <c:v>349</c:v>
                </c:pt>
                <c:pt idx="894">
                  <c:v>349</c:v>
                </c:pt>
                <c:pt idx="895">
                  <c:v>349</c:v>
                </c:pt>
                <c:pt idx="896">
                  <c:v>350</c:v>
                </c:pt>
                <c:pt idx="897">
                  <c:v>350</c:v>
                </c:pt>
                <c:pt idx="898">
                  <c:v>349</c:v>
                </c:pt>
                <c:pt idx="899">
                  <c:v>350</c:v>
                </c:pt>
                <c:pt idx="900">
                  <c:v>350</c:v>
                </c:pt>
                <c:pt idx="901">
                  <c:v>350</c:v>
                </c:pt>
                <c:pt idx="902">
                  <c:v>350</c:v>
                </c:pt>
                <c:pt idx="903">
                  <c:v>350</c:v>
                </c:pt>
                <c:pt idx="904">
                  <c:v>350</c:v>
                </c:pt>
                <c:pt idx="905">
                  <c:v>350</c:v>
                </c:pt>
                <c:pt idx="906">
                  <c:v>350</c:v>
                </c:pt>
                <c:pt idx="907">
                  <c:v>350</c:v>
                </c:pt>
                <c:pt idx="908">
                  <c:v>350</c:v>
                </c:pt>
                <c:pt idx="909">
                  <c:v>351</c:v>
                </c:pt>
                <c:pt idx="910">
                  <c:v>351</c:v>
                </c:pt>
                <c:pt idx="911">
                  <c:v>351</c:v>
                </c:pt>
                <c:pt idx="912">
                  <c:v>351</c:v>
                </c:pt>
                <c:pt idx="913">
                  <c:v>351</c:v>
                </c:pt>
                <c:pt idx="914">
                  <c:v>351</c:v>
                </c:pt>
                <c:pt idx="915">
                  <c:v>351</c:v>
                </c:pt>
                <c:pt idx="916">
                  <c:v>352</c:v>
                </c:pt>
                <c:pt idx="917">
                  <c:v>352</c:v>
                </c:pt>
                <c:pt idx="918">
                  <c:v>352</c:v>
                </c:pt>
                <c:pt idx="919">
                  <c:v>352</c:v>
                </c:pt>
                <c:pt idx="920">
                  <c:v>352</c:v>
                </c:pt>
                <c:pt idx="921">
                  <c:v>352</c:v>
                </c:pt>
                <c:pt idx="922">
                  <c:v>352</c:v>
                </c:pt>
                <c:pt idx="923">
                  <c:v>352</c:v>
                </c:pt>
                <c:pt idx="924">
                  <c:v>353</c:v>
                </c:pt>
                <c:pt idx="925">
                  <c:v>353</c:v>
                </c:pt>
                <c:pt idx="926">
                  <c:v>353</c:v>
                </c:pt>
                <c:pt idx="927">
                  <c:v>353</c:v>
                </c:pt>
                <c:pt idx="928">
                  <c:v>353</c:v>
                </c:pt>
                <c:pt idx="929">
                  <c:v>353</c:v>
                </c:pt>
                <c:pt idx="930">
                  <c:v>354</c:v>
                </c:pt>
                <c:pt idx="931">
                  <c:v>354</c:v>
                </c:pt>
                <c:pt idx="932">
                  <c:v>354</c:v>
                </c:pt>
                <c:pt idx="933">
                  <c:v>354</c:v>
                </c:pt>
                <c:pt idx="934">
                  <c:v>354</c:v>
                </c:pt>
                <c:pt idx="935">
                  <c:v>354</c:v>
                </c:pt>
                <c:pt idx="936">
                  <c:v>355</c:v>
                </c:pt>
                <c:pt idx="937">
                  <c:v>355</c:v>
                </c:pt>
                <c:pt idx="938">
                  <c:v>355</c:v>
                </c:pt>
                <c:pt idx="939">
                  <c:v>354</c:v>
                </c:pt>
                <c:pt idx="940">
                  <c:v>355</c:v>
                </c:pt>
                <c:pt idx="941">
                  <c:v>355</c:v>
                </c:pt>
                <c:pt idx="942">
                  <c:v>355</c:v>
                </c:pt>
                <c:pt idx="943">
                  <c:v>355</c:v>
                </c:pt>
                <c:pt idx="944">
                  <c:v>355</c:v>
                </c:pt>
                <c:pt idx="945">
                  <c:v>355</c:v>
                </c:pt>
                <c:pt idx="946">
                  <c:v>355</c:v>
                </c:pt>
                <c:pt idx="947">
                  <c:v>356</c:v>
                </c:pt>
                <c:pt idx="948">
                  <c:v>356</c:v>
                </c:pt>
                <c:pt idx="949">
                  <c:v>356</c:v>
                </c:pt>
                <c:pt idx="950">
                  <c:v>356</c:v>
                </c:pt>
                <c:pt idx="951">
                  <c:v>356</c:v>
                </c:pt>
                <c:pt idx="952">
                  <c:v>356</c:v>
                </c:pt>
                <c:pt idx="953">
                  <c:v>356</c:v>
                </c:pt>
                <c:pt idx="954">
                  <c:v>357</c:v>
                </c:pt>
                <c:pt idx="955">
                  <c:v>357</c:v>
                </c:pt>
                <c:pt idx="956">
                  <c:v>357</c:v>
                </c:pt>
                <c:pt idx="957">
                  <c:v>357</c:v>
                </c:pt>
                <c:pt idx="958">
                  <c:v>357</c:v>
                </c:pt>
                <c:pt idx="959">
                  <c:v>358</c:v>
                </c:pt>
                <c:pt idx="960">
                  <c:v>358</c:v>
                </c:pt>
                <c:pt idx="961">
                  <c:v>358</c:v>
                </c:pt>
                <c:pt idx="962">
                  <c:v>358</c:v>
                </c:pt>
                <c:pt idx="963">
                  <c:v>358</c:v>
                </c:pt>
                <c:pt idx="964">
                  <c:v>358</c:v>
                </c:pt>
                <c:pt idx="965">
                  <c:v>359</c:v>
                </c:pt>
                <c:pt idx="966">
                  <c:v>359</c:v>
                </c:pt>
                <c:pt idx="967">
                  <c:v>358</c:v>
                </c:pt>
                <c:pt idx="968">
                  <c:v>359</c:v>
                </c:pt>
                <c:pt idx="969">
                  <c:v>359</c:v>
                </c:pt>
                <c:pt idx="970">
                  <c:v>359</c:v>
                </c:pt>
                <c:pt idx="971">
                  <c:v>359</c:v>
                </c:pt>
                <c:pt idx="972">
                  <c:v>359</c:v>
                </c:pt>
                <c:pt idx="973">
                  <c:v>359</c:v>
                </c:pt>
                <c:pt idx="974">
                  <c:v>359</c:v>
                </c:pt>
                <c:pt idx="975">
                  <c:v>359</c:v>
                </c:pt>
                <c:pt idx="976">
                  <c:v>360</c:v>
                </c:pt>
                <c:pt idx="977">
                  <c:v>360</c:v>
                </c:pt>
                <c:pt idx="978">
                  <c:v>360</c:v>
                </c:pt>
                <c:pt idx="979">
                  <c:v>360</c:v>
                </c:pt>
                <c:pt idx="980">
                  <c:v>361</c:v>
                </c:pt>
                <c:pt idx="981">
                  <c:v>361</c:v>
                </c:pt>
                <c:pt idx="982">
                  <c:v>361</c:v>
                </c:pt>
                <c:pt idx="983">
                  <c:v>361</c:v>
                </c:pt>
                <c:pt idx="984">
                  <c:v>361</c:v>
                </c:pt>
                <c:pt idx="985">
                  <c:v>361</c:v>
                </c:pt>
                <c:pt idx="986">
                  <c:v>361</c:v>
                </c:pt>
                <c:pt idx="987">
                  <c:v>361</c:v>
                </c:pt>
                <c:pt idx="988">
                  <c:v>361</c:v>
                </c:pt>
                <c:pt idx="989">
                  <c:v>361</c:v>
                </c:pt>
                <c:pt idx="990">
                  <c:v>359</c:v>
                </c:pt>
                <c:pt idx="991">
                  <c:v>358</c:v>
                </c:pt>
                <c:pt idx="992">
                  <c:v>357</c:v>
                </c:pt>
                <c:pt idx="993">
                  <c:v>356</c:v>
                </c:pt>
                <c:pt idx="994">
                  <c:v>355</c:v>
                </c:pt>
                <c:pt idx="995">
                  <c:v>354</c:v>
                </c:pt>
                <c:pt idx="996">
                  <c:v>353</c:v>
                </c:pt>
                <c:pt idx="997">
                  <c:v>353</c:v>
                </c:pt>
                <c:pt idx="998">
                  <c:v>352</c:v>
                </c:pt>
                <c:pt idx="999">
                  <c:v>351</c:v>
                </c:pt>
                <c:pt idx="1000">
                  <c:v>350</c:v>
                </c:pt>
                <c:pt idx="1001">
                  <c:v>349</c:v>
                </c:pt>
                <c:pt idx="1002">
                  <c:v>348</c:v>
                </c:pt>
                <c:pt idx="1003">
                  <c:v>347</c:v>
                </c:pt>
                <c:pt idx="1004">
                  <c:v>346</c:v>
                </c:pt>
                <c:pt idx="1005">
                  <c:v>344</c:v>
                </c:pt>
                <c:pt idx="1006">
                  <c:v>344</c:v>
                </c:pt>
                <c:pt idx="1007">
                  <c:v>344</c:v>
                </c:pt>
                <c:pt idx="1008">
                  <c:v>343</c:v>
                </c:pt>
                <c:pt idx="1009">
                  <c:v>342</c:v>
                </c:pt>
                <c:pt idx="1010">
                  <c:v>341</c:v>
                </c:pt>
                <c:pt idx="1011">
                  <c:v>340</c:v>
                </c:pt>
                <c:pt idx="1012">
                  <c:v>340</c:v>
                </c:pt>
                <c:pt idx="1013">
                  <c:v>339</c:v>
                </c:pt>
                <c:pt idx="1014">
                  <c:v>338</c:v>
                </c:pt>
                <c:pt idx="1015">
                  <c:v>338</c:v>
                </c:pt>
                <c:pt idx="1016">
                  <c:v>337</c:v>
                </c:pt>
                <c:pt idx="1017">
                  <c:v>337</c:v>
                </c:pt>
                <c:pt idx="1018">
                  <c:v>337</c:v>
                </c:pt>
                <c:pt idx="1019">
                  <c:v>336</c:v>
                </c:pt>
                <c:pt idx="1020">
                  <c:v/>
                </c:pt>
                <c:pt idx="1021">
                  <c:v/>
                </c:pt>
                <c:pt idx="1022">
                  <c:v/>
                </c:pt>
                <c:pt idx="1023">
                  <c:v/>
                </c:pt>
                <c:pt idx="1024">
                  <c:v/>
                </c:pt>
                <c:pt idx="1025">
                  <c:v/>
                </c:pt>
                <c:pt idx="1026">
                  <c:v/>
                </c:pt>
                <c:pt idx="1027">
                  <c:v/>
                </c:pt>
                <c:pt idx="1028">
                  <c:v/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Sheet1!$B$1</c:f>
              <c:strCache>
                <c:ptCount val="1"/>
                <c:pt idx="0">
                  <c:v>ex2_D40_heatTemp3</c:v>
                </c:pt>
              </c:strCache>
            </c:strRef>
          </c:tx>
          <c:marker>
            <c:symbol val="none"/>
            <c:size val="7"/>
          </c:marker>
          <c:val>
            <c:numRef>
              <c:f>Sheet1!$B$2:$B$1029</c:f>
              <c:numCache>
                <c:formatCode>General</c:formatCode>
                <c:ptCount val="1029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200</c:v>
                </c:pt>
                <c:pt idx="125">
                  <c:v>200</c:v>
                </c:pt>
                <c:pt idx="126">
                  <c:v>200</c:v>
                </c:pt>
                <c:pt idx="127">
                  <c:v>200</c:v>
                </c:pt>
                <c:pt idx="128">
                  <c:v>200</c:v>
                </c:pt>
                <c:pt idx="129">
                  <c:v>200</c:v>
                </c:pt>
                <c:pt idx="130">
                  <c:v>200</c:v>
                </c:pt>
                <c:pt idx="131">
                  <c:v>200</c:v>
                </c:pt>
                <c:pt idx="132">
                  <c:v>200</c:v>
                </c:pt>
                <c:pt idx="133">
                  <c:v>200</c:v>
                </c:pt>
                <c:pt idx="134">
                  <c:v>200</c:v>
                </c:pt>
                <c:pt idx="135">
                  <c:v>200</c:v>
                </c:pt>
                <c:pt idx="136">
                  <c:v>200</c:v>
                </c:pt>
                <c:pt idx="137">
                  <c:v>200</c:v>
                </c:pt>
                <c:pt idx="138">
                  <c:v>200</c:v>
                </c:pt>
                <c:pt idx="139">
                  <c:v>200</c:v>
                </c:pt>
                <c:pt idx="140">
                  <c:v>200</c:v>
                </c:pt>
                <c:pt idx="141">
                  <c:v>200</c:v>
                </c:pt>
                <c:pt idx="142">
                  <c:v>200</c:v>
                </c:pt>
                <c:pt idx="143">
                  <c:v>201</c:v>
                </c:pt>
                <c:pt idx="144">
                  <c:v>201</c:v>
                </c:pt>
                <c:pt idx="145">
                  <c:v>201</c:v>
                </c:pt>
                <c:pt idx="146">
                  <c:v>201</c:v>
                </c:pt>
                <c:pt idx="147">
                  <c:v>201</c:v>
                </c:pt>
                <c:pt idx="148">
                  <c:v>201</c:v>
                </c:pt>
                <c:pt idx="149">
                  <c:v>201</c:v>
                </c:pt>
                <c:pt idx="150">
                  <c:v>202</c:v>
                </c:pt>
                <c:pt idx="151">
                  <c:v>202</c:v>
                </c:pt>
                <c:pt idx="152">
                  <c:v>203</c:v>
                </c:pt>
                <c:pt idx="153">
                  <c:v>203</c:v>
                </c:pt>
                <c:pt idx="154">
                  <c:v>203</c:v>
                </c:pt>
                <c:pt idx="155">
                  <c:v>203</c:v>
                </c:pt>
                <c:pt idx="156">
                  <c:v>204</c:v>
                </c:pt>
                <c:pt idx="157">
                  <c:v>204</c:v>
                </c:pt>
                <c:pt idx="158">
                  <c:v>205</c:v>
                </c:pt>
                <c:pt idx="159">
                  <c:v>205</c:v>
                </c:pt>
                <c:pt idx="160">
                  <c:v>205</c:v>
                </c:pt>
                <c:pt idx="161">
                  <c:v>207</c:v>
                </c:pt>
                <c:pt idx="162">
                  <c:v>207</c:v>
                </c:pt>
                <c:pt idx="163">
                  <c:v>208</c:v>
                </c:pt>
                <c:pt idx="164">
                  <c:v>207</c:v>
                </c:pt>
                <c:pt idx="165">
                  <c:v>208</c:v>
                </c:pt>
                <c:pt idx="166">
                  <c:v>208</c:v>
                </c:pt>
                <c:pt idx="167">
                  <c:v>208</c:v>
                </c:pt>
                <c:pt idx="168">
                  <c:v>209</c:v>
                </c:pt>
                <c:pt idx="169">
                  <c:v>209</c:v>
                </c:pt>
                <c:pt idx="170">
                  <c:v>211</c:v>
                </c:pt>
                <c:pt idx="171">
                  <c:v>209</c:v>
                </c:pt>
                <c:pt idx="172">
                  <c:v>210</c:v>
                </c:pt>
                <c:pt idx="173">
                  <c:v>211</c:v>
                </c:pt>
                <c:pt idx="174">
                  <c:v>211</c:v>
                </c:pt>
                <c:pt idx="175">
                  <c:v>212</c:v>
                </c:pt>
                <c:pt idx="176">
                  <c:v>212</c:v>
                </c:pt>
                <c:pt idx="177">
                  <c:v>212</c:v>
                </c:pt>
                <c:pt idx="178">
                  <c:v>213</c:v>
                </c:pt>
                <c:pt idx="179">
                  <c:v>214</c:v>
                </c:pt>
                <c:pt idx="180">
                  <c:v>215</c:v>
                </c:pt>
                <c:pt idx="181">
                  <c:v>214</c:v>
                </c:pt>
                <c:pt idx="182">
                  <c:v>215</c:v>
                </c:pt>
                <c:pt idx="183">
                  <c:v>215</c:v>
                </c:pt>
                <c:pt idx="184">
                  <c:v>215</c:v>
                </c:pt>
                <c:pt idx="185">
                  <c:v>215</c:v>
                </c:pt>
                <c:pt idx="186">
                  <c:v>216</c:v>
                </c:pt>
                <c:pt idx="187">
                  <c:v>216</c:v>
                </c:pt>
                <c:pt idx="188">
                  <c:v>217</c:v>
                </c:pt>
                <c:pt idx="189">
                  <c:v>216</c:v>
                </c:pt>
                <c:pt idx="190">
                  <c:v>217</c:v>
                </c:pt>
                <c:pt idx="191">
                  <c:v>217</c:v>
                </c:pt>
                <c:pt idx="192">
                  <c:v>217</c:v>
                </c:pt>
                <c:pt idx="193">
                  <c:v>217</c:v>
                </c:pt>
                <c:pt idx="194">
                  <c:v>218</c:v>
                </c:pt>
                <c:pt idx="195">
                  <c:v>219</c:v>
                </c:pt>
                <c:pt idx="196">
                  <c:v>219</c:v>
                </c:pt>
                <c:pt idx="197">
                  <c:v>219</c:v>
                </c:pt>
                <c:pt idx="198">
                  <c:v>220</c:v>
                </c:pt>
                <c:pt idx="199">
                  <c:v>219</c:v>
                </c:pt>
                <c:pt idx="200">
                  <c:v>219</c:v>
                </c:pt>
                <c:pt idx="201">
                  <c:v>220</c:v>
                </c:pt>
                <c:pt idx="202">
                  <c:v>220</c:v>
                </c:pt>
                <c:pt idx="203">
                  <c:v>220</c:v>
                </c:pt>
                <c:pt idx="204">
                  <c:v>220</c:v>
                </c:pt>
                <c:pt idx="205">
                  <c:v>221</c:v>
                </c:pt>
                <c:pt idx="206">
                  <c:v>221</c:v>
                </c:pt>
                <c:pt idx="207">
                  <c:v>221</c:v>
                </c:pt>
                <c:pt idx="208">
                  <c:v>222</c:v>
                </c:pt>
                <c:pt idx="209">
                  <c:v>222</c:v>
                </c:pt>
                <c:pt idx="210">
                  <c:v>223</c:v>
                </c:pt>
                <c:pt idx="211">
                  <c:v>223</c:v>
                </c:pt>
                <c:pt idx="212">
                  <c:v>222</c:v>
                </c:pt>
                <c:pt idx="213">
                  <c:v>224</c:v>
                </c:pt>
                <c:pt idx="214">
                  <c:v>223</c:v>
                </c:pt>
                <c:pt idx="215">
                  <c:v>224</c:v>
                </c:pt>
                <c:pt idx="216">
                  <c:v>224</c:v>
                </c:pt>
                <c:pt idx="217">
                  <c:v>224</c:v>
                </c:pt>
                <c:pt idx="218">
                  <c:v>225</c:v>
                </c:pt>
                <c:pt idx="219">
                  <c:v>225</c:v>
                </c:pt>
                <c:pt idx="220">
                  <c:v>225</c:v>
                </c:pt>
                <c:pt idx="221">
                  <c:v>226</c:v>
                </c:pt>
                <c:pt idx="222">
                  <c:v>225</c:v>
                </c:pt>
                <c:pt idx="223">
                  <c:v>226</c:v>
                </c:pt>
                <c:pt idx="224">
                  <c:v>226</c:v>
                </c:pt>
                <c:pt idx="225">
                  <c:v>226</c:v>
                </c:pt>
                <c:pt idx="226">
                  <c:v>227</c:v>
                </c:pt>
                <c:pt idx="227">
                  <c:v>226</c:v>
                </c:pt>
                <c:pt idx="228">
                  <c:v>227</c:v>
                </c:pt>
                <c:pt idx="229">
                  <c:v>227</c:v>
                </c:pt>
                <c:pt idx="230">
                  <c:v>227</c:v>
                </c:pt>
                <c:pt idx="231">
                  <c:v>228</c:v>
                </c:pt>
                <c:pt idx="232">
                  <c:v>228</c:v>
                </c:pt>
                <c:pt idx="233">
                  <c:v>228</c:v>
                </c:pt>
                <c:pt idx="234">
                  <c:v>229</c:v>
                </c:pt>
                <c:pt idx="235">
                  <c:v>228</c:v>
                </c:pt>
                <c:pt idx="236">
                  <c:v>228</c:v>
                </c:pt>
                <c:pt idx="237">
                  <c:v>229</c:v>
                </c:pt>
                <c:pt idx="238">
                  <c:v>229</c:v>
                </c:pt>
                <c:pt idx="239">
                  <c:v>229</c:v>
                </c:pt>
                <c:pt idx="240">
                  <c:v>229</c:v>
                </c:pt>
                <c:pt idx="241">
                  <c:v>230</c:v>
                </c:pt>
                <c:pt idx="242">
                  <c:v>231</c:v>
                </c:pt>
                <c:pt idx="243">
                  <c:v>231</c:v>
                </c:pt>
                <c:pt idx="244">
                  <c:v>231</c:v>
                </c:pt>
                <c:pt idx="245">
                  <c:v>231</c:v>
                </c:pt>
                <c:pt idx="246">
                  <c:v>232</c:v>
                </c:pt>
                <c:pt idx="247">
                  <c:v>232</c:v>
                </c:pt>
                <c:pt idx="248">
                  <c:v>232</c:v>
                </c:pt>
                <c:pt idx="249">
                  <c:v>233</c:v>
                </c:pt>
                <c:pt idx="250">
                  <c:v>233</c:v>
                </c:pt>
                <c:pt idx="251">
                  <c:v>233</c:v>
                </c:pt>
                <c:pt idx="252">
                  <c:v>233</c:v>
                </c:pt>
                <c:pt idx="253">
                  <c:v>233</c:v>
                </c:pt>
                <c:pt idx="254">
                  <c:v>233</c:v>
                </c:pt>
                <c:pt idx="255">
                  <c:v>234</c:v>
                </c:pt>
                <c:pt idx="256">
                  <c:v>233</c:v>
                </c:pt>
                <c:pt idx="257">
                  <c:v>235</c:v>
                </c:pt>
                <c:pt idx="258">
                  <c:v>234</c:v>
                </c:pt>
                <c:pt idx="259">
                  <c:v>235</c:v>
                </c:pt>
                <c:pt idx="260">
                  <c:v>235</c:v>
                </c:pt>
                <c:pt idx="261">
                  <c:v>236</c:v>
                </c:pt>
                <c:pt idx="262">
                  <c:v>236</c:v>
                </c:pt>
                <c:pt idx="263">
                  <c:v>236</c:v>
                </c:pt>
                <c:pt idx="264">
                  <c:v>237</c:v>
                </c:pt>
                <c:pt idx="265">
                  <c:v>237</c:v>
                </c:pt>
                <c:pt idx="266">
                  <c:v>237</c:v>
                </c:pt>
                <c:pt idx="267">
                  <c:v>238</c:v>
                </c:pt>
                <c:pt idx="268">
                  <c:v>238</c:v>
                </c:pt>
                <c:pt idx="269">
                  <c:v>238</c:v>
                </c:pt>
                <c:pt idx="270">
                  <c:v>238</c:v>
                </c:pt>
                <c:pt idx="271">
                  <c:v>238</c:v>
                </c:pt>
                <c:pt idx="272">
                  <c:v>239</c:v>
                </c:pt>
                <c:pt idx="273">
                  <c:v>239</c:v>
                </c:pt>
                <c:pt idx="274">
                  <c:v>239</c:v>
                </c:pt>
                <c:pt idx="275">
                  <c:v>240</c:v>
                </c:pt>
                <c:pt idx="276">
                  <c:v>240</c:v>
                </c:pt>
                <c:pt idx="277">
                  <c:v>241</c:v>
                </c:pt>
                <c:pt idx="278">
                  <c:v>241</c:v>
                </c:pt>
                <c:pt idx="279">
                  <c:v>241</c:v>
                </c:pt>
                <c:pt idx="280">
                  <c:v>241</c:v>
                </c:pt>
                <c:pt idx="281">
                  <c:v>242</c:v>
                </c:pt>
                <c:pt idx="282">
                  <c:v>242</c:v>
                </c:pt>
                <c:pt idx="283">
                  <c:v>242</c:v>
                </c:pt>
                <c:pt idx="284">
                  <c:v>243</c:v>
                </c:pt>
                <c:pt idx="285">
                  <c:v>243</c:v>
                </c:pt>
                <c:pt idx="286">
                  <c:v>243</c:v>
                </c:pt>
                <c:pt idx="287">
                  <c:v>243</c:v>
                </c:pt>
                <c:pt idx="288">
                  <c:v>243</c:v>
                </c:pt>
                <c:pt idx="289">
                  <c:v>243</c:v>
                </c:pt>
                <c:pt idx="290">
                  <c:v>244</c:v>
                </c:pt>
                <c:pt idx="291">
                  <c:v>244</c:v>
                </c:pt>
                <c:pt idx="292">
                  <c:v>244</c:v>
                </c:pt>
                <c:pt idx="293">
                  <c:v>245</c:v>
                </c:pt>
                <c:pt idx="294">
                  <c:v>245</c:v>
                </c:pt>
                <c:pt idx="295">
                  <c:v>244</c:v>
                </c:pt>
                <c:pt idx="296">
                  <c:v>245</c:v>
                </c:pt>
                <c:pt idx="297">
                  <c:v>246</c:v>
                </c:pt>
                <c:pt idx="298">
                  <c:v>246</c:v>
                </c:pt>
                <c:pt idx="299">
                  <c:v>246</c:v>
                </c:pt>
                <c:pt idx="300">
                  <c:v>246</c:v>
                </c:pt>
                <c:pt idx="301">
                  <c:v>246</c:v>
                </c:pt>
                <c:pt idx="302">
                  <c:v>246</c:v>
                </c:pt>
                <c:pt idx="303">
                  <c:v>247</c:v>
                </c:pt>
                <c:pt idx="304">
                  <c:v>247</c:v>
                </c:pt>
                <c:pt idx="305">
                  <c:v>247</c:v>
                </c:pt>
                <c:pt idx="306">
                  <c:v>247</c:v>
                </c:pt>
                <c:pt idx="307">
                  <c:v>248</c:v>
                </c:pt>
                <c:pt idx="308">
                  <c:v>248</c:v>
                </c:pt>
                <c:pt idx="309">
                  <c:v>247</c:v>
                </c:pt>
                <c:pt idx="310">
                  <c:v>248</c:v>
                </c:pt>
                <c:pt idx="311">
                  <c:v>248</c:v>
                </c:pt>
                <c:pt idx="312">
                  <c:v>249</c:v>
                </c:pt>
                <c:pt idx="313">
                  <c:v>249</c:v>
                </c:pt>
                <c:pt idx="314">
                  <c:v>249</c:v>
                </c:pt>
                <c:pt idx="315">
                  <c:v>249</c:v>
                </c:pt>
                <c:pt idx="316">
                  <c:v>249</c:v>
                </c:pt>
                <c:pt idx="317">
                  <c:v>250</c:v>
                </c:pt>
                <c:pt idx="318">
                  <c:v>250</c:v>
                </c:pt>
                <c:pt idx="319">
                  <c:v>250</c:v>
                </c:pt>
                <c:pt idx="320">
                  <c:v>251</c:v>
                </c:pt>
                <c:pt idx="321">
                  <c:v>251</c:v>
                </c:pt>
                <c:pt idx="322">
                  <c:v>251</c:v>
                </c:pt>
                <c:pt idx="323">
                  <c:v>251</c:v>
                </c:pt>
                <c:pt idx="324">
                  <c:v>252</c:v>
                </c:pt>
                <c:pt idx="325">
                  <c:v>252</c:v>
                </c:pt>
                <c:pt idx="326">
                  <c:v>252</c:v>
                </c:pt>
                <c:pt idx="327">
                  <c:v>252</c:v>
                </c:pt>
                <c:pt idx="328">
                  <c:v>253</c:v>
                </c:pt>
                <c:pt idx="329">
                  <c:v>253</c:v>
                </c:pt>
                <c:pt idx="330">
                  <c:v>254</c:v>
                </c:pt>
                <c:pt idx="331">
                  <c:v>254</c:v>
                </c:pt>
                <c:pt idx="332">
                  <c:v>253</c:v>
                </c:pt>
                <c:pt idx="333">
                  <c:v>254</c:v>
                </c:pt>
                <c:pt idx="334">
                  <c:v>254</c:v>
                </c:pt>
                <c:pt idx="335">
                  <c:v>255</c:v>
                </c:pt>
                <c:pt idx="336">
                  <c:v>255</c:v>
                </c:pt>
                <c:pt idx="337">
                  <c:v>255</c:v>
                </c:pt>
                <c:pt idx="338">
                  <c:v>256</c:v>
                </c:pt>
                <c:pt idx="339">
                  <c:v>256</c:v>
                </c:pt>
                <c:pt idx="340">
                  <c:v>256</c:v>
                </c:pt>
                <c:pt idx="341">
                  <c:v>256</c:v>
                </c:pt>
                <c:pt idx="342">
                  <c:v>256</c:v>
                </c:pt>
                <c:pt idx="343">
                  <c:v>257</c:v>
                </c:pt>
                <c:pt idx="344">
                  <c:v>257</c:v>
                </c:pt>
                <c:pt idx="345">
                  <c:v>257</c:v>
                </c:pt>
                <c:pt idx="346">
                  <c:v>258</c:v>
                </c:pt>
                <c:pt idx="347">
                  <c:v>258</c:v>
                </c:pt>
                <c:pt idx="348">
                  <c:v>258</c:v>
                </c:pt>
                <c:pt idx="349">
                  <c:v>258</c:v>
                </c:pt>
                <c:pt idx="350">
                  <c:v>259</c:v>
                </c:pt>
                <c:pt idx="351">
                  <c:v>259</c:v>
                </c:pt>
                <c:pt idx="352">
                  <c:v>259</c:v>
                </c:pt>
                <c:pt idx="353">
                  <c:v>259</c:v>
                </c:pt>
                <c:pt idx="354">
                  <c:v>259</c:v>
                </c:pt>
                <c:pt idx="355">
                  <c:v>259</c:v>
                </c:pt>
                <c:pt idx="356">
                  <c:v>260</c:v>
                </c:pt>
                <c:pt idx="357">
                  <c:v>261</c:v>
                </c:pt>
                <c:pt idx="358">
                  <c:v>261</c:v>
                </c:pt>
                <c:pt idx="359">
                  <c:v>260</c:v>
                </c:pt>
                <c:pt idx="360">
                  <c:v>261</c:v>
                </c:pt>
                <c:pt idx="361">
                  <c:v>261</c:v>
                </c:pt>
                <c:pt idx="362">
                  <c:v>261</c:v>
                </c:pt>
                <c:pt idx="363">
                  <c:v>262</c:v>
                </c:pt>
                <c:pt idx="364">
                  <c:v>262</c:v>
                </c:pt>
                <c:pt idx="365">
                  <c:v>262</c:v>
                </c:pt>
                <c:pt idx="366">
                  <c:v>262</c:v>
                </c:pt>
                <c:pt idx="367">
                  <c:v>262</c:v>
                </c:pt>
                <c:pt idx="368">
                  <c:v>263</c:v>
                </c:pt>
                <c:pt idx="369">
                  <c:v>263</c:v>
                </c:pt>
                <c:pt idx="370">
                  <c:v>263</c:v>
                </c:pt>
                <c:pt idx="371">
                  <c:v>263</c:v>
                </c:pt>
                <c:pt idx="372">
                  <c:v>264</c:v>
                </c:pt>
                <c:pt idx="373">
                  <c:v>263</c:v>
                </c:pt>
                <c:pt idx="374">
                  <c:v>264</c:v>
                </c:pt>
                <c:pt idx="375">
                  <c:v>264</c:v>
                </c:pt>
                <c:pt idx="376">
                  <c:v>264</c:v>
                </c:pt>
                <c:pt idx="377">
                  <c:v>264</c:v>
                </c:pt>
                <c:pt idx="378">
                  <c:v>265</c:v>
                </c:pt>
                <c:pt idx="379">
                  <c:v>265</c:v>
                </c:pt>
                <c:pt idx="380">
                  <c:v>265</c:v>
                </c:pt>
                <c:pt idx="381">
                  <c:v>265</c:v>
                </c:pt>
                <c:pt idx="382">
                  <c:v>265</c:v>
                </c:pt>
                <c:pt idx="383">
                  <c:v>265</c:v>
                </c:pt>
                <c:pt idx="384">
                  <c:v>266</c:v>
                </c:pt>
                <c:pt idx="385">
                  <c:v>266</c:v>
                </c:pt>
                <c:pt idx="386">
                  <c:v>266</c:v>
                </c:pt>
                <c:pt idx="387">
                  <c:v>266</c:v>
                </c:pt>
                <c:pt idx="388">
                  <c:v>266</c:v>
                </c:pt>
                <c:pt idx="389">
                  <c:v>266</c:v>
                </c:pt>
                <c:pt idx="390">
                  <c:v>267</c:v>
                </c:pt>
                <c:pt idx="391">
                  <c:v>267</c:v>
                </c:pt>
                <c:pt idx="392">
                  <c:v>267</c:v>
                </c:pt>
                <c:pt idx="393">
                  <c:v>267</c:v>
                </c:pt>
                <c:pt idx="394">
                  <c:v>268</c:v>
                </c:pt>
                <c:pt idx="395">
                  <c:v>268</c:v>
                </c:pt>
                <c:pt idx="396">
                  <c:v>268</c:v>
                </c:pt>
                <c:pt idx="397">
                  <c:v>268</c:v>
                </c:pt>
                <c:pt idx="398">
                  <c:v>269</c:v>
                </c:pt>
                <c:pt idx="399">
                  <c:v>269</c:v>
                </c:pt>
                <c:pt idx="400">
                  <c:v>269</c:v>
                </c:pt>
                <c:pt idx="401">
                  <c:v>269</c:v>
                </c:pt>
                <c:pt idx="402">
                  <c:v>270</c:v>
                </c:pt>
                <c:pt idx="403">
                  <c:v>270</c:v>
                </c:pt>
                <c:pt idx="404">
                  <c:v>270</c:v>
                </c:pt>
                <c:pt idx="405">
                  <c:v>271</c:v>
                </c:pt>
                <c:pt idx="406">
                  <c:v>271</c:v>
                </c:pt>
                <c:pt idx="407">
                  <c:v>271</c:v>
                </c:pt>
                <c:pt idx="408">
                  <c:v>271</c:v>
                </c:pt>
                <c:pt idx="409">
                  <c:v>272</c:v>
                </c:pt>
                <c:pt idx="410">
                  <c:v>272</c:v>
                </c:pt>
                <c:pt idx="411">
                  <c:v>272</c:v>
                </c:pt>
                <c:pt idx="412">
                  <c:v>272</c:v>
                </c:pt>
                <c:pt idx="413">
                  <c:v>272</c:v>
                </c:pt>
                <c:pt idx="414">
                  <c:v>272</c:v>
                </c:pt>
                <c:pt idx="415">
                  <c:v>272</c:v>
                </c:pt>
                <c:pt idx="416">
                  <c:v>273</c:v>
                </c:pt>
                <c:pt idx="417">
                  <c:v>273</c:v>
                </c:pt>
                <c:pt idx="418">
                  <c:v>273</c:v>
                </c:pt>
                <c:pt idx="419">
                  <c:v>273</c:v>
                </c:pt>
                <c:pt idx="420">
                  <c:v>274</c:v>
                </c:pt>
                <c:pt idx="421">
                  <c:v>274</c:v>
                </c:pt>
                <c:pt idx="422">
                  <c:v>274</c:v>
                </c:pt>
                <c:pt idx="423">
                  <c:v>275</c:v>
                </c:pt>
                <c:pt idx="424">
                  <c:v>275</c:v>
                </c:pt>
                <c:pt idx="425">
                  <c:v>275</c:v>
                </c:pt>
                <c:pt idx="426">
                  <c:v>275</c:v>
                </c:pt>
                <c:pt idx="427">
                  <c:v>276</c:v>
                </c:pt>
                <c:pt idx="428">
                  <c:v>276</c:v>
                </c:pt>
                <c:pt idx="429">
                  <c:v>276</c:v>
                </c:pt>
                <c:pt idx="430">
                  <c:v>276</c:v>
                </c:pt>
                <c:pt idx="431">
                  <c:v>276</c:v>
                </c:pt>
                <c:pt idx="432">
                  <c:v>277</c:v>
                </c:pt>
                <c:pt idx="433">
                  <c:v>277</c:v>
                </c:pt>
                <c:pt idx="434">
                  <c:v>277</c:v>
                </c:pt>
                <c:pt idx="435">
                  <c:v>277</c:v>
                </c:pt>
                <c:pt idx="436">
                  <c:v>277</c:v>
                </c:pt>
                <c:pt idx="437">
                  <c:v>278</c:v>
                </c:pt>
                <c:pt idx="438">
                  <c:v>278</c:v>
                </c:pt>
                <c:pt idx="439">
                  <c:v>278</c:v>
                </c:pt>
                <c:pt idx="440">
                  <c:v>278</c:v>
                </c:pt>
                <c:pt idx="441">
                  <c:v>279</c:v>
                </c:pt>
                <c:pt idx="442">
                  <c:v>279</c:v>
                </c:pt>
                <c:pt idx="443">
                  <c:v>280</c:v>
                </c:pt>
                <c:pt idx="444">
                  <c:v>280</c:v>
                </c:pt>
                <c:pt idx="445">
                  <c:v>279</c:v>
                </c:pt>
                <c:pt idx="446">
                  <c:v>280</c:v>
                </c:pt>
                <c:pt idx="447">
                  <c:v>281</c:v>
                </c:pt>
                <c:pt idx="448">
                  <c:v>280</c:v>
                </c:pt>
                <c:pt idx="449">
                  <c:v>280</c:v>
                </c:pt>
                <c:pt idx="450">
                  <c:v>281</c:v>
                </c:pt>
                <c:pt idx="451">
                  <c:v>281</c:v>
                </c:pt>
                <c:pt idx="452">
                  <c:v>281</c:v>
                </c:pt>
                <c:pt idx="453">
                  <c:v>281</c:v>
                </c:pt>
                <c:pt idx="454">
                  <c:v>281</c:v>
                </c:pt>
                <c:pt idx="455">
                  <c:v>282</c:v>
                </c:pt>
                <c:pt idx="456">
                  <c:v>282</c:v>
                </c:pt>
                <c:pt idx="457">
                  <c:v>282</c:v>
                </c:pt>
                <c:pt idx="458">
                  <c:v>282</c:v>
                </c:pt>
                <c:pt idx="459">
                  <c:v>283</c:v>
                </c:pt>
                <c:pt idx="460">
                  <c:v>283</c:v>
                </c:pt>
                <c:pt idx="461">
                  <c:v>284</c:v>
                </c:pt>
                <c:pt idx="462">
                  <c:v>284</c:v>
                </c:pt>
                <c:pt idx="463">
                  <c:v>284</c:v>
                </c:pt>
                <c:pt idx="464">
                  <c:v>284</c:v>
                </c:pt>
                <c:pt idx="465">
                  <c:v>285</c:v>
                </c:pt>
                <c:pt idx="466">
                  <c:v>285</c:v>
                </c:pt>
                <c:pt idx="467">
                  <c:v>285</c:v>
                </c:pt>
                <c:pt idx="468">
                  <c:v>285</c:v>
                </c:pt>
                <c:pt idx="469">
                  <c:v>285</c:v>
                </c:pt>
                <c:pt idx="470">
                  <c:v>286</c:v>
                </c:pt>
                <c:pt idx="471">
                  <c:v>286</c:v>
                </c:pt>
                <c:pt idx="472">
                  <c:v>286</c:v>
                </c:pt>
                <c:pt idx="473">
                  <c:v>286</c:v>
                </c:pt>
                <c:pt idx="474">
                  <c:v>287</c:v>
                </c:pt>
                <c:pt idx="475">
                  <c:v>287</c:v>
                </c:pt>
                <c:pt idx="476">
                  <c:v>287</c:v>
                </c:pt>
                <c:pt idx="477">
                  <c:v>287</c:v>
                </c:pt>
                <c:pt idx="478">
                  <c:v>288</c:v>
                </c:pt>
                <c:pt idx="479">
                  <c:v>288</c:v>
                </c:pt>
                <c:pt idx="480">
                  <c:v>288</c:v>
                </c:pt>
                <c:pt idx="481">
                  <c:v>288</c:v>
                </c:pt>
                <c:pt idx="482">
                  <c:v>288</c:v>
                </c:pt>
                <c:pt idx="483">
                  <c:v>288</c:v>
                </c:pt>
                <c:pt idx="484">
                  <c:v>289</c:v>
                </c:pt>
                <c:pt idx="485">
                  <c:v>289</c:v>
                </c:pt>
                <c:pt idx="486">
                  <c:v>290</c:v>
                </c:pt>
                <c:pt idx="487">
                  <c:v>290</c:v>
                </c:pt>
                <c:pt idx="488">
                  <c:v>290</c:v>
                </c:pt>
                <c:pt idx="489">
                  <c:v>290</c:v>
                </c:pt>
                <c:pt idx="490">
                  <c:v>290</c:v>
                </c:pt>
                <c:pt idx="491">
                  <c:v>291</c:v>
                </c:pt>
                <c:pt idx="492">
                  <c:v>291</c:v>
                </c:pt>
                <c:pt idx="493">
                  <c:v>292</c:v>
                </c:pt>
                <c:pt idx="494">
                  <c:v>291</c:v>
                </c:pt>
                <c:pt idx="495">
                  <c:v>292</c:v>
                </c:pt>
                <c:pt idx="496">
                  <c:v>293</c:v>
                </c:pt>
                <c:pt idx="497">
                  <c:v>293</c:v>
                </c:pt>
                <c:pt idx="498">
                  <c:v>293</c:v>
                </c:pt>
                <c:pt idx="499">
                  <c:v>293</c:v>
                </c:pt>
                <c:pt idx="500">
                  <c:v>293</c:v>
                </c:pt>
                <c:pt idx="501">
                  <c:v>294</c:v>
                </c:pt>
                <c:pt idx="502">
                  <c:v>294</c:v>
                </c:pt>
                <c:pt idx="503">
                  <c:v>294</c:v>
                </c:pt>
                <c:pt idx="504">
                  <c:v>294</c:v>
                </c:pt>
                <c:pt idx="505">
                  <c:v>295</c:v>
                </c:pt>
                <c:pt idx="506">
                  <c:v>296</c:v>
                </c:pt>
                <c:pt idx="507">
                  <c:v>296</c:v>
                </c:pt>
                <c:pt idx="508">
                  <c:v>296</c:v>
                </c:pt>
                <c:pt idx="509">
                  <c:v>296</c:v>
                </c:pt>
                <c:pt idx="510">
                  <c:v>296</c:v>
                </c:pt>
                <c:pt idx="511">
                  <c:v>296</c:v>
                </c:pt>
                <c:pt idx="512">
                  <c:v>296</c:v>
                </c:pt>
                <c:pt idx="513">
                  <c:v>297</c:v>
                </c:pt>
                <c:pt idx="514">
                  <c:v>297</c:v>
                </c:pt>
                <c:pt idx="515">
                  <c:v>298</c:v>
                </c:pt>
                <c:pt idx="516">
                  <c:v>298</c:v>
                </c:pt>
                <c:pt idx="517">
                  <c:v>298</c:v>
                </c:pt>
                <c:pt idx="518">
                  <c:v>298</c:v>
                </c:pt>
                <c:pt idx="519">
                  <c:v>298</c:v>
                </c:pt>
                <c:pt idx="520">
                  <c:v>298</c:v>
                </c:pt>
                <c:pt idx="521">
                  <c:v>298</c:v>
                </c:pt>
                <c:pt idx="522">
                  <c:v>299</c:v>
                </c:pt>
                <c:pt idx="523">
                  <c:v>299</c:v>
                </c:pt>
                <c:pt idx="524">
                  <c:v>300</c:v>
                </c:pt>
                <c:pt idx="525">
                  <c:v>300</c:v>
                </c:pt>
                <c:pt idx="526">
                  <c:v>300</c:v>
                </c:pt>
                <c:pt idx="527">
                  <c:v>300</c:v>
                </c:pt>
                <c:pt idx="528">
                  <c:v>300</c:v>
                </c:pt>
                <c:pt idx="529">
                  <c:v>301</c:v>
                </c:pt>
                <c:pt idx="530">
                  <c:v>301</c:v>
                </c:pt>
                <c:pt idx="531">
                  <c:v>301</c:v>
                </c:pt>
                <c:pt idx="532">
                  <c:v>301</c:v>
                </c:pt>
                <c:pt idx="533">
                  <c:v>302</c:v>
                </c:pt>
                <c:pt idx="534">
                  <c:v>302</c:v>
                </c:pt>
                <c:pt idx="535">
                  <c:v>302</c:v>
                </c:pt>
                <c:pt idx="536">
                  <c:v>302</c:v>
                </c:pt>
                <c:pt idx="537">
                  <c:v>302</c:v>
                </c:pt>
                <c:pt idx="538">
                  <c:v>303</c:v>
                </c:pt>
                <c:pt idx="539">
                  <c:v>303</c:v>
                </c:pt>
                <c:pt idx="540">
                  <c:v>303</c:v>
                </c:pt>
                <c:pt idx="541">
                  <c:v>304</c:v>
                </c:pt>
                <c:pt idx="542">
                  <c:v>304</c:v>
                </c:pt>
                <c:pt idx="543">
                  <c:v>304</c:v>
                </c:pt>
                <c:pt idx="544">
                  <c:v>304</c:v>
                </c:pt>
                <c:pt idx="545">
                  <c:v>304</c:v>
                </c:pt>
                <c:pt idx="546">
                  <c:v>305</c:v>
                </c:pt>
                <c:pt idx="547">
                  <c:v>305</c:v>
                </c:pt>
                <c:pt idx="548">
                  <c:v>305</c:v>
                </c:pt>
                <c:pt idx="549">
                  <c:v>305</c:v>
                </c:pt>
                <c:pt idx="550">
                  <c:v>305</c:v>
                </c:pt>
                <c:pt idx="551">
                  <c:v>306</c:v>
                </c:pt>
                <c:pt idx="552">
                  <c:v>306</c:v>
                </c:pt>
                <c:pt idx="553">
                  <c:v>306</c:v>
                </c:pt>
                <c:pt idx="554">
                  <c:v>306</c:v>
                </c:pt>
                <c:pt idx="555">
                  <c:v>307</c:v>
                </c:pt>
                <c:pt idx="556">
                  <c:v>307</c:v>
                </c:pt>
                <c:pt idx="557">
                  <c:v>307</c:v>
                </c:pt>
                <c:pt idx="558">
                  <c:v>308</c:v>
                </c:pt>
                <c:pt idx="559">
                  <c:v>308</c:v>
                </c:pt>
                <c:pt idx="560">
                  <c:v>308</c:v>
                </c:pt>
                <c:pt idx="561">
                  <c:v>308</c:v>
                </c:pt>
                <c:pt idx="562">
                  <c:v>308</c:v>
                </c:pt>
                <c:pt idx="563">
                  <c:v>308</c:v>
                </c:pt>
                <c:pt idx="564">
                  <c:v>309</c:v>
                </c:pt>
                <c:pt idx="565">
                  <c:v>309</c:v>
                </c:pt>
                <c:pt idx="566">
                  <c:v>309</c:v>
                </c:pt>
                <c:pt idx="567">
                  <c:v>310</c:v>
                </c:pt>
                <c:pt idx="568">
                  <c:v>310</c:v>
                </c:pt>
                <c:pt idx="569">
                  <c:v>311</c:v>
                </c:pt>
                <c:pt idx="570">
                  <c:v>311</c:v>
                </c:pt>
                <c:pt idx="571">
                  <c:v>311</c:v>
                </c:pt>
                <c:pt idx="572">
                  <c:v>311</c:v>
                </c:pt>
                <c:pt idx="573">
                  <c:v>311</c:v>
                </c:pt>
                <c:pt idx="574">
                  <c:v>311</c:v>
                </c:pt>
                <c:pt idx="575">
                  <c:v>311</c:v>
                </c:pt>
                <c:pt idx="576">
                  <c:v>311</c:v>
                </c:pt>
                <c:pt idx="577">
                  <c:v>312</c:v>
                </c:pt>
                <c:pt idx="578">
                  <c:v>312</c:v>
                </c:pt>
                <c:pt idx="579">
                  <c:v>312</c:v>
                </c:pt>
                <c:pt idx="580">
                  <c:v>312</c:v>
                </c:pt>
                <c:pt idx="581">
                  <c:v>313</c:v>
                </c:pt>
                <c:pt idx="582">
                  <c:v>313</c:v>
                </c:pt>
                <c:pt idx="583">
                  <c:v>313</c:v>
                </c:pt>
                <c:pt idx="584">
                  <c:v>313</c:v>
                </c:pt>
                <c:pt idx="585">
                  <c:v>313</c:v>
                </c:pt>
                <c:pt idx="586">
                  <c:v>314</c:v>
                </c:pt>
                <c:pt idx="587">
                  <c:v>314</c:v>
                </c:pt>
                <c:pt idx="588">
                  <c:v>314</c:v>
                </c:pt>
                <c:pt idx="589">
                  <c:v>314</c:v>
                </c:pt>
                <c:pt idx="590">
                  <c:v>315</c:v>
                </c:pt>
                <c:pt idx="591">
                  <c:v>315</c:v>
                </c:pt>
                <c:pt idx="592">
                  <c:v>316</c:v>
                </c:pt>
                <c:pt idx="593">
                  <c:v>316</c:v>
                </c:pt>
                <c:pt idx="594">
                  <c:v>316</c:v>
                </c:pt>
                <c:pt idx="595">
                  <c:v>316</c:v>
                </c:pt>
                <c:pt idx="596">
                  <c:v>316</c:v>
                </c:pt>
                <c:pt idx="597">
                  <c:v>316</c:v>
                </c:pt>
                <c:pt idx="598">
                  <c:v>316</c:v>
                </c:pt>
                <c:pt idx="599">
                  <c:v>317</c:v>
                </c:pt>
                <c:pt idx="600">
                  <c:v>317</c:v>
                </c:pt>
                <c:pt idx="601">
                  <c:v>318</c:v>
                </c:pt>
                <c:pt idx="602">
                  <c:v>318</c:v>
                </c:pt>
                <c:pt idx="603">
                  <c:v>318</c:v>
                </c:pt>
                <c:pt idx="604">
                  <c:v>318</c:v>
                </c:pt>
                <c:pt idx="605">
                  <c:v>318</c:v>
                </c:pt>
                <c:pt idx="606">
                  <c:v>318</c:v>
                </c:pt>
                <c:pt idx="607">
                  <c:v>319</c:v>
                </c:pt>
                <c:pt idx="608">
                  <c:v>319</c:v>
                </c:pt>
                <c:pt idx="609">
                  <c:v>319</c:v>
                </c:pt>
                <c:pt idx="610">
                  <c:v>319</c:v>
                </c:pt>
                <c:pt idx="611">
                  <c:v>319</c:v>
                </c:pt>
                <c:pt idx="612">
                  <c:v>319</c:v>
                </c:pt>
                <c:pt idx="613">
                  <c:v>319</c:v>
                </c:pt>
                <c:pt idx="614">
                  <c:v>320</c:v>
                </c:pt>
                <c:pt idx="615">
                  <c:v>320</c:v>
                </c:pt>
                <c:pt idx="616">
                  <c:v>320</c:v>
                </c:pt>
                <c:pt idx="617">
                  <c:v>320</c:v>
                </c:pt>
                <c:pt idx="618">
                  <c:v>321</c:v>
                </c:pt>
                <c:pt idx="619">
                  <c:v>321</c:v>
                </c:pt>
                <c:pt idx="620">
                  <c:v>321</c:v>
                </c:pt>
                <c:pt idx="621">
                  <c:v>321</c:v>
                </c:pt>
                <c:pt idx="622">
                  <c:v>321</c:v>
                </c:pt>
                <c:pt idx="623">
                  <c:v>321</c:v>
                </c:pt>
                <c:pt idx="624">
                  <c:v>321</c:v>
                </c:pt>
                <c:pt idx="625">
                  <c:v>321</c:v>
                </c:pt>
                <c:pt idx="626">
                  <c:v>322</c:v>
                </c:pt>
                <c:pt idx="627">
                  <c:v>322</c:v>
                </c:pt>
                <c:pt idx="628">
                  <c:v>322</c:v>
                </c:pt>
                <c:pt idx="629">
                  <c:v>322</c:v>
                </c:pt>
                <c:pt idx="630">
                  <c:v>322</c:v>
                </c:pt>
                <c:pt idx="631">
                  <c:v>322</c:v>
                </c:pt>
                <c:pt idx="632">
                  <c:v>323</c:v>
                </c:pt>
                <c:pt idx="633">
                  <c:v>323</c:v>
                </c:pt>
                <c:pt idx="634">
                  <c:v>323</c:v>
                </c:pt>
                <c:pt idx="635">
                  <c:v>323</c:v>
                </c:pt>
                <c:pt idx="636">
                  <c:v>324</c:v>
                </c:pt>
                <c:pt idx="637">
                  <c:v>324</c:v>
                </c:pt>
                <c:pt idx="638">
                  <c:v>324</c:v>
                </c:pt>
                <c:pt idx="639">
                  <c:v>324</c:v>
                </c:pt>
                <c:pt idx="640">
                  <c:v>324</c:v>
                </c:pt>
                <c:pt idx="641">
                  <c:v>324</c:v>
                </c:pt>
                <c:pt idx="642">
                  <c:v>324</c:v>
                </c:pt>
                <c:pt idx="643">
                  <c:v>324</c:v>
                </c:pt>
                <c:pt idx="644">
                  <c:v>324</c:v>
                </c:pt>
                <c:pt idx="645">
                  <c:v>324</c:v>
                </c:pt>
                <c:pt idx="646">
                  <c:v>325</c:v>
                </c:pt>
                <c:pt idx="647">
                  <c:v>325</c:v>
                </c:pt>
                <c:pt idx="648">
                  <c:v>325</c:v>
                </c:pt>
                <c:pt idx="649">
                  <c:v>325</c:v>
                </c:pt>
                <c:pt idx="650">
                  <c:v>325</c:v>
                </c:pt>
                <c:pt idx="651">
                  <c:v>326</c:v>
                </c:pt>
                <c:pt idx="652">
                  <c:v>326</c:v>
                </c:pt>
                <c:pt idx="653">
                  <c:v>327</c:v>
                </c:pt>
                <c:pt idx="654">
                  <c:v>327</c:v>
                </c:pt>
                <c:pt idx="655">
                  <c:v>327</c:v>
                </c:pt>
                <c:pt idx="656">
                  <c:v>327</c:v>
                </c:pt>
                <c:pt idx="657">
                  <c:v>327</c:v>
                </c:pt>
                <c:pt idx="658">
                  <c:v>327</c:v>
                </c:pt>
                <c:pt idx="659">
                  <c:v>327</c:v>
                </c:pt>
                <c:pt idx="660">
                  <c:v>328</c:v>
                </c:pt>
                <c:pt idx="661">
                  <c:v>328</c:v>
                </c:pt>
                <c:pt idx="662">
                  <c:v>328</c:v>
                </c:pt>
                <c:pt idx="663">
                  <c:v>328</c:v>
                </c:pt>
                <c:pt idx="664">
                  <c:v>329</c:v>
                </c:pt>
                <c:pt idx="665">
                  <c:v>328</c:v>
                </c:pt>
                <c:pt idx="666">
                  <c:v>328</c:v>
                </c:pt>
                <c:pt idx="667">
                  <c:v>329</c:v>
                </c:pt>
                <c:pt idx="668">
                  <c:v>329</c:v>
                </c:pt>
                <c:pt idx="669">
                  <c:v>329</c:v>
                </c:pt>
                <c:pt idx="670">
                  <c:v>329</c:v>
                </c:pt>
                <c:pt idx="671">
                  <c:v>330</c:v>
                </c:pt>
                <c:pt idx="672">
                  <c:v>330</c:v>
                </c:pt>
                <c:pt idx="673">
                  <c:v>330</c:v>
                </c:pt>
                <c:pt idx="674">
                  <c:v>330</c:v>
                </c:pt>
                <c:pt idx="675">
                  <c:v>330</c:v>
                </c:pt>
                <c:pt idx="676">
                  <c:v>330</c:v>
                </c:pt>
                <c:pt idx="677">
                  <c:v>331</c:v>
                </c:pt>
                <c:pt idx="678">
                  <c:v>331</c:v>
                </c:pt>
                <c:pt idx="679">
                  <c:v>332</c:v>
                </c:pt>
                <c:pt idx="680">
                  <c:v>331</c:v>
                </c:pt>
                <c:pt idx="681">
                  <c:v>331</c:v>
                </c:pt>
                <c:pt idx="682">
                  <c:v>332</c:v>
                </c:pt>
                <c:pt idx="683">
                  <c:v>332</c:v>
                </c:pt>
                <c:pt idx="684">
                  <c:v>332</c:v>
                </c:pt>
                <c:pt idx="685">
                  <c:v>332</c:v>
                </c:pt>
                <c:pt idx="686">
                  <c:v>332</c:v>
                </c:pt>
                <c:pt idx="687">
                  <c:v>333</c:v>
                </c:pt>
                <c:pt idx="688">
                  <c:v>333</c:v>
                </c:pt>
                <c:pt idx="689">
                  <c:v>334</c:v>
                </c:pt>
                <c:pt idx="690">
                  <c:v>333</c:v>
                </c:pt>
                <c:pt idx="691">
                  <c:v>333</c:v>
                </c:pt>
                <c:pt idx="692">
                  <c:v>333</c:v>
                </c:pt>
                <c:pt idx="693">
                  <c:v>334</c:v>
                </c:pt>
                <c:pt idx="694">
                  <c:v>334</c:v>
                </c:pt>
                <c:pt idx="695">
                  <c:v>334</c:v>
                </c:pt>
                <c:pt idx="696">
                  <c:v>335</c:v>
                </c:pt>
                <c:pt idx="697">
                  <c:v>335</c:v>
                </c:pt>
                <c:pt idx="698">
                  <c:v>335</c:v>
                </c:pt>
                <c:pt idx="699">
                  <c:v>335</c:v>
                </c:pt>
                <c:pt idx="700">
                  <c:v>336</c:v>
                </c:pt>
                <c:pt idx="701">
                  <c:v>336</c:v>
                </c:pt>
                <c:pt idx="702">
                  <c:v>336</c:v>
                </c:pt>
                <c:pt idx="703">
                  <c:v>336</c:v>
                </c:pt>
                <c:pt idx="704">
                  <c:v>337</c:v>
                </c:pt>
                <c:pt idx="705">
                  <c:v>336</c:v>
                </c:pt>
                <c:pt idx="706">
                  <c:v>337</c:v>
                </c:pt>
                <c:pt idx="707">
                  <c:v>337</c:v>
                </c:pt>
                <c:pt idx="708">
                  <c:v>337</c:v>
                </c:pt>
                <c:pt idx="709">
                  <c:v>337</c:v>
                </c:pt>
                <c:pt idx="710">
                  <c:v>337</c:v>
                </c:pt>
                <c:pt idx="711">
                  <c:v>337</c:v>
                </c:pt>
                <c:pt idx="712">
                  <c:v>338</c:v>
                </c:pt>
                <c:pt idx="713">
                  <c:v>338</c:v>
                </c:pt>
                <c:pt idx="714">
                  <c:v>338</c:v>
                </c:pt>
                <c:pt idx="715">
                  <c:v>338</c:v>
                </c:pt>
                <c:pt idx="716">
                  <c:v>339</c:v>
                </c:pt>
                <c:pt idx="717">
                  <c:v>339</c:v>
                </c:pt>
                <c:pt idx="718">
                  <c:v>339</c:v>
                </c:pt>
                <c:pt idx="719">
                  <c:v>339</c:v>
                </c:pt>
                <c:pt idx="720">
                  <c:v>339</c:v>
                </c:pt>
                <c:pt idx="721">
                  <c:v>340</c:v>
                </c:pt>
                <c:pt idx="722">
                  <c:v>340</c:v>
                </c:pt>
                <c:pt idx="723">
                  <c:v>340</c:v>
                </c:pt>
                <c:pt idx="724">
                  <c:v>340</c:v>
                </c:pt>
                <c:pt idx="725">
                  <c:v>341</c:v>
                </c:pt>
                <c:pt idx="726">
                  <c:v>342</c:v>
                </c:pt>
                <c:pt idx="727">
                  <c:v>342</c:v>
                </c:pt>
                <c:pt idx="728">
                  <c:v>342</c:v>
                </c:pt>
                <c:pt idx="729">
                  <c:v>342</c:v>
                </c:pt>
                <c:pt idx="730">
                  <c:v>342</c:v>
                </c:pt>
                <c:pt idx="731">
                  <c:v>342</c:v>
                </c:pt>
                <c:pt idx="732">
                  <c:v>343</c:v>
                </c:pt>
                <c:pt idx="733">
                  <c:v>343</c:v>
                </c:pt>
                <c:pt idx="734">
                  <c:v>343</c:v>
                </c:pt>
                <c:pt idx="735">
                  <c:v>344</c:v>
                </c:pt>
                <c:pt idx="736">
                  <c:v>344</c:v>
                </c:pt>
                <c:pt idx="737">
                  <c:v>344</c:v>
                </c:pt>
                <c:pt idx="738">
                  <c:v>344</c:v>
                </c:pt>
                <c:pt idx="739">
                  <c:v>345</c:v>
                </c:pt>
                <c:pt idx="740">
                  <c:v>345</c:v>
                </c:pt>
                <c:pt idx="741">
                  <c:v>345</c:v>
                </c:pt>
                <c:pt idx="742">
                  <c:v>345</c:v>
                </c:pt>
                <c:pt idx="743">
                  <c:v>346</c:v>
                </c:pt>
                <c:pt idx="744">
                  <c:v>346</c:v>
                </c:pt>
                <c:pt idx="745">
                  <c:v>346</c:v>
                </c:pt>
                <c:pt idx="746">
                  <c:v>347</c:v>
                </c:pt>
                <c:pt idx="747">
                  <c:v>347</c:v>
                </c:pt>
                <c:pt idx="748">
                  <c:v>347</c:v>
                </c:pt>
                <c:pt idx="749">
                  <c:v>347</c:v>
                </c:pt>
                <c:pt idx="750">
                  <c:v>348</c:v>
                </c:pt>
                <c:pt idx="751">
                  <c:v>348</c:v>
                </c:pt>
                <c:pt idx="752">
                  <c:v>348</c:v>
                </c:pt>
                <c:pt idx="753">
                  <c:v>349</c:v>
                </c:pt>
                <c:pt idx="754">
                  <c:v>349</c:v>
                </c:pt>
                <c:pt idx="755">
                  <c:v>349</c:v>
                </c:pt>
                <c:pt idx="756">
                  <c:v>349</c:v>
                </c:pt>
                <c:pt idx="757">
                  <c:v>349</c:v>
                </c:pt>
                <c:pt idx="758">
                  <c:v>350</c:v>
                </c:pt>
                <c:pt idx="759">
                  <c:v>350</c:v>
                </c:pt>
                <c:pt idx="760">
                  <c:v>350</c:v>
                </c:pt>
                <c:pt idx="761">
                  <c:v>350</c:v>
                </c:pt>
                <c:pt idx="762">
                  <c:v>351</c:v>
                </c:pt>
                <c:pt idx="763">
                  <c:v>351</c:v>
                </c:pt>
                <c:pt idx="764">
                  <c:v>351</c:v>
                </c:pt>
                <c:pt idx="765">
                  <c:v>352</c:v>
                </c:pt>
                <c:pt idx="766">
                  <c:v>352</c:v>
                </c:pt>
                <c:pt idx="767">
                  <c:v>352</c:v>
                </c:pt>
                <c:pt idx="768">
                  <c:v>352</c:v>
                </c:pt>
                <c:pt idx="769">
                  <c:v>352</c:v>
                </c:pt>
                <c:pt idx="770">
                  <c:v>353</c:v>
                </c:pt>
                <c:pt idx="771">
                  <c:v>353</c:v>
                </c:pt>
                <c:pt idx="772">
                  <c:v>353</c:v>
                </c:pt>
                <c:pt idx="773">
                  <c:v>353</c:v>
                </c:pt>
                <c:pt idx="774">
                  <c:v>354</c:v>
                </c:pt>
                <c:pt idx="775">
                  <c:v>354</c:v>
                </c:pt>
                <c:pt idx="776">
                  <c:v>354</c:v>
                </c:pt>
                <c:pt idx="777">
                  <c:v>354</c:v>
                </c:pt>
                <c:pt idx="778">
                  <c:v>355</c:v>
                </c:pt>
                <c:pt idx="779">
                  <c:v>355</c:v>
                </c:pt>
                <c:pt idx="780">
                  <c:v>355</c:v>
                </c:pt>
                <c:pt idx="781">
                  <c:v>356</c:v>
                </c:pt>
                <c:pt idx="782">
                  <c:v>356</c:v>
                </c:pt>
                <c:pt idx="783">
                  <c:v>356</c:v>
                </c:pt>
                <c:pt idx="784">
                  <c:v>356</c:v>
                </c:pt>
                <c:pt idx="785">
                  <c:v>356</c:v>
                </c:pt>
                <c:pt idx="786">
                  <c:v>357</c:v>
                </c:pt>
                <c:pt idx="787">
                  <c:v>357</c:v>
                </c:pt>
                <c:pt idx="788">
                  <c:v>357</c:v>
                </c:pt>
                <c:pt idx="789">
                  <c:v>358</c:v>
                </c:pt>
                <c:pt idx="790">
                  <c:v>358</c:v>
                </c:pt>
                <c:pt idx="791">
                  <c:v>358</c:v>
                </c:pt>
                <c:pt idx="792">
                  <c:v>358</c:v>
                </c:pt>
                <c:pt idx="793">
                  <c:v>358</c:v>
                </c:pt>
                <c:pt idx="794">
                  <c:v>358</c:v>
                </c:pt>
                <c:pt idx="795">
                  <c:v>359</c:v>
                </c:pt>
                <c:pt idx="796">
                  <c:v>359</c:v>
                </c:pt>
                <c:pt idx="797">
                  <c:v>359</c:v>
                </c:pt>
                <c:pt idx="798">
                  <c:v>360</c:v>
                </c:pt>
                <c:pt idx="799">
                  <c:v>360</c:v>
                </c:pt>
                <c:pt idx="800">
                  <c:v>360</c:v>
                </c:pt>
                <c:pt idx="801">
                  <c:v>360</c:v>
                </c:pt>
                <c:pt idx="802">
                  <c:v>361</c:v>
                </c:pt>
                <c:pt idx="803">
                  <c:v>361</c:v>
                </c:pt>
                <c:pt idx="804">
                  <c:v>361</c:v>
                </c:pt>
                <c:pt idx="805">
                  <c:v>361</c:v>
                </c:pt>
                <c:pt idx="806">
                  <c:v>361</c:v>
                </c:pt>
                <c:pt idx="807">
                  <c:v>362</c:v>
                </c:pt>
                <c:pt idx="808">
                  <c:v>362</c:v>
                </c:pt>
                <c:pt idx="809">
                  <c:v>362</c:v>
                </c:pt>
                <c:pt idx="810">
                  <c:v>363</c:v>
                </c:pt>
                <c:pt idx="811">
                  <c:v>363</c:v>
                </c:pt>
                <c:pt idx="812">
                  <c:v>363</c:v>
                </c:pt>
                <c:pt idx="813">
                  <c:v>363</c:v>
                </c:pt>
                <c:pt idx="814">
                  <c:v>363</c:v>
                </c:pt>
                <c:pt idx="815">
                  <c:v>363</c:v>
                </c:pt>
                <c:pt idx="816">
                  <c:v>363</c:v>
                </c:pt>
                <c:pt idx="817">
                  <c:v>364</c:v>
                </c:pt>
                <c:pt idx="818">
                  <c:v>364</c:v>
                </c:pt>
                <c:pt idx="819">
                  <c:v>364</c:v>
                </c:pt>
                <c:pt idx="820">
                  <c:v>364</c:v>
                </c:pt>
                <c:pt idx="821">
                  <c:v>364</c:v>
                </c:pt>
                <c:pt idx="822">
                  <c:v>365</c:v>
                </c:pt>
                <c:pt idx="823">
                  <c:v>365</c:v>
                </c:pt>
                <c:pt idx="824">
                  <c:v>365</c:v>
                </c:pt>
                <c:pt idx="825">
                  <c:v>366</c:v>
                </c:pt>
                <c:pt idx="826">
                  <c:v>366</c:v>
                </c:pt>
                <c:pt idx="827">
                  <c:v>366</c:v>
                </c:pt>
                <c:pt idx="828">
                  <c:v>366</c:v>
                </c:pt>
                <c:pt idx="829">
                  <c:v>366</c:v>
                </c:pt>
                <c:pt idx="830">
                  <c:v>367</c:v>
                </c:pt>
                <c:pt idx="831">
                  <c:v>367</c:v>
                </c:pt>
                <c:pt idx="832">
                  <c:v>367</c:v>
                </c:pt>
                <c:pt idx="833">
                  <c:v>368</c:v>
                </c:pt>
                <c:pt idx="834">
                  <c:v>368</c:v>
                </c:pt>
                <c:pt idx="835">
                  <c:v>368</c:v>
                </c:pt>
                <c:pt idx="836">
                  <c:v>369</c:v>
                </c:pt>
                <c:pt idx="837">
                  <c:v>369</c:v>
                </c:pt>
                <c:pt idx="838">
                  <c:v>369</c:v>
                </c:pt>
                <c:pt idx="839">
                  <c:v>369</c:v>
                </c:pt>
                <c:pt idx="840">
                  <c:v>370</c:v>
                </c:pt>
                <c:pt idx="841">
                  <c:v>370</c:v>
                </c:pt>
                <c:pt idx="842">
                  <c:v>370</c:v>
                </c:pt>
                <c:pt idx="843">
                  <c:v>370</c:v>
                </c:pt>
                <c:pt idx="844">
                  <c:v>370</c:v>
                </c:pt>
                <c:pt idx="845">
                  <c:v>371</c:v>
                </c:pt>
                <c:pt idx="846">
                  <c:v>371</c:v>
                </c:pt>
                <c:pt idx="847">
                  <c:v>371</c:v>
                </c:pt>
                <c:pt idx="848">
                  <c:v>371</c:v>
                </c:pt>
                <c:pt idx="849">
                  <c:v>372</c:v>
                </c:pt>
                <c:pt idx="850">
                  <c:v>372</c:v>
                </c:pt>
                <c:pt idx="851">
                  <c:v>372</c:v>
                </c:pt>
                <c:pt idx="852">
                  <c:v>372</c:v>
                </c:pt>
                <c:pt idx="853">
                  <c:v>372</c:v>
                </c:pt>
                <c:pt idx="854">
                  <c:v>373</c:v>
                </c:pt>
                <c:pt idx="855">
                  <c:v>373</c:v>
                </c:pt>
                <c:pt idx="856">
                  <c:v>373</c:v>
                </c:pt>
                <c:pt idx="857">
                  <c:v>373</c:v>
                </c:pt>
                <c:pt idx="858">
                  <c:v>373</c:v>
                </c:pt>
                <c:pt idx="859">
                  <c:v>372</c:v>
                </c:pt>
                <c:pt idx="860">
                  <c:v>372</c:v>
                </c:pt>
                <c:pt idx="861">
                  <c:v>372</c:v>
                </c:pt>
                <c:pt idx="862">
                  <c:v>371</c:v>
                </c:pt>
                <c:pt idx="863">
                  <c:v>371</c:v>
                </c:pt>
                <c:pt idx="864">
                  <c:v>371</c:v>
                </c:pt>
                <c:pt idx="865">
                  <c:v>370</c:v>
                </c:pt>
                <c:pt idx="866">
                  <c:v>370</c:v>
                </c:pt>
                <c:pt idx="867">
                  <c:v>370</c:v>
                </c:pt>
                <c:pt idx="868">
                  <c:v>370</c:v>
                </c:pt>
                <c:pt idx="869">
                  <c:v>369</c:v>
                </c:pt>
                <c:pt idx="870">
                  <c:v>369</c:v>
                </c:pt>
                <c:pt idx="871">
                  <c:v>369</c:v>
                </c:pt>
                <c:pt idx="872">
                  <c:v>368</c:v>
                </c:pt>
                <c:pt idx="873">
                  <c:v>368</c:v>
                </c:pt>
                <c:pt idx="874">
                  <c:v>368</c:v>
                </c:pt>
                <c:pt idx="875">
                  <c:v>368</c:v>
                </c:pt>
                <c:pt idx="876">
                  <c:v>367</c:v>
                </c:pt>
                <c:pt idx="877">
                  <c:v>367</c:v>
                </c:pt>
                <c:pt idx="878">
                  <c:v>367</c:v>
                </c:pt>
                <c:pt idx="879">
                  <c:v>366</c:v>
                </c:pt>
                <c:pt idx="880">
                  <c:v>366</c:v>
                </c:pt>
                <c:pt idx="881">
                  <c:v>366</c:v>
                </c:pt>
                <c:pt idx="882">
                  <c:v>366</c:v>
                </c:pt>
                <c:pt idx="883">
                  <c:v>366</c:v>
                </c:pt>
                <c:pt idx="884">
                  <c:v>366</c:v>
                </c:pt>
                <c:pt idx="885">
                  <c:v>365</c:v>
                </c:pt>
                <c:pt idx="886">
                  <c:v>365</c:v>
                </c:pt>
                <c:pt idx="887">
                  <c:v>365</c:v>
                </c:pt>
                <c:pt idx="888">
                  <c:v/>
                </c:pt>
                <c:pt idx="889">
                  <c:v/>
                </c:pt>
                <c:pt idx="890">
                  <c:v/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  <c:pt idx="903">
                  <c:v/>
                </c:pt>
                <c:pt idx="904">
                  <c:v/>
                </c:pt>
                <c:pt idx="905">
                  <c:v/>
                </c:pt>
                <c:pt idx="906">
                  <c:v/>
                </c:pt>
                <c:pt idx="907">
                  <c:v/>
                </c:pt>
                <c:pt idx="908">
                  <c:v/>
                </c:pt>
                <c:pt idx="909">
                  <c:v/>
                </c:pt>
                <c:pt idx="910">
                  <c:v/>
                </c:pt>
                <c:pt idx="911">
                  <c:v/>
                </c:pt>
                <c:pt idx="912">
                  <c:v/>
                </c:pt>
                <c:pt idx="913">
                  <c:v/>
                </c:pt>
                <c:pt idx="914">
                  <c:v/>
                </c:pt>
                <c:pt idx="915">
                  <c:v/>
                </c:pt>
                <c:pt idx="916">
                  <c:v/>
                </c:pt>
                <c:pt idx="917">
                  <c:v/>
                </c:pt>
                <c:pt idx="918">
                  <c:v/>
                </c:pt>
                <c:pt idx="919">
                  <c:v/>
                </c:pt>
                <c:pt idx="920">
                  <c:v/>
                </c:pt>
                <c:pt idx="921">
                  <c:v/>
                </c:pt>
                <c:pt idx="922">
                  <c:v/>
                </c:pt>
                <c:pt idx="923">
                  <c:v/>
                </c:pt>
                <c:pt idx="924">
                  <c:v/>
                </c:pt>
                <c:pt idx="925">
                  <c:v/>
                </c:pt>
                <c:pt idx="926">
                  <c:v/>
                </c:pt>
                <c:pt idx="927">
                  <c:v/>
                </c:pt>
                <c:pt idx="928">
                  <c:v/>
                </c:pt>
                <c:pt idx="929">
                  <c:v/>
                </c:pt>
                <c:pt idx="930">
                  <c:v/>
                </c:pt>
                <c:pt idx="931">
                  <c:v/>
                </c:pt>
                <c:pt idx="932">
                  <c:v/>
                </c:pt>
                <c:pt idx="933">
                  <c:v/>
                </c:pt>
                <c:pt idx="934">
                  <c:v/>
                </c:pt>
                <c:pt idx="935">
                  <c:v/>
                </c:pt>
                <c:pt idx="936">
                  <c:v/>
                </c:pt>
                <c:pt idx="937">
                  <c:v/>
                </c:pt>
                <c:pt idx="938">
                  <c:v/>
                </c:pt>
                <c:pt idx="939">
                  <c:v/>
                </c:pt>
                <c:pt idx="940">
                  <c:v/>
                </c:pt>
                <c:pt idx="941">
                  <c:v/>
                </c:pt>
                <c:pt idx="942">
                  <c:v/>
                </c:pt>
                <c:pt idx="943">
                  <c:v/>
                </c:pt>
                <c:pt idx="944">
                  <c:v/>
                </c:pt>
                <c:pt idx="945">
                  <c:v/>
                </c:pt>
                <c:pt idx="946">
                  <c:v/>
                </c:pt>
                <c:pt idx="947">
                  <c:v/>
                </c:pt>
                <c:pt idx="948">
                  <c:v/>
                </c:pt>
                <c:pt idx="949">
                  <c:v/>
                </c:pt>
                <c:pt idx="950">
                  <c:v/>
                </c:pt>
                <c:pt idx="951">
                  <c:v/>
                </c:pt>
                <c:pt idx="952">
                  <c:v/>
                </c:pt>
                <c:pt idx="953">
                  <c:v/>
                </c:pt>
                <c:pt idx="954">
                  <c:v/>
                </c:pt>
                <c:pt idx="955">
                  <c:v/>
                </c:pt>
                <c:pt idx="956">
                  <c:v/>
                </c:pt>
                <c:pt idx="957">
                  <c:v/>
                </c:pt>
                <c:pt idx="958">
                  <c:v/>
                </c:pt>
                <c:pt idx="959">
                  <c:v/>
                </c:pt>
                <c:pt idx="960">
                  <c:v/>
                </c:pt>
                <c:pt idx="961">
                  <c:v/>
                </c:pt>
                <c:pt idx="962">
                  <c:v/>
                </c:pt>
                <c:pt idx="963">
                  <c:v/>
                </c:pt>
                <c:pt idx="964">
                  <c:v/>
                </c:pt>
                <c:pt idx="965">
                  <c:v/>
                </c:pt>
                <c:pt idx="966">
                  <c:v/>
                </c:pt>
                <c:pt idx="967">
                  <c:v/>
                </c:pt>
                <c:pt idx="968">
                  <c:v/>
                </c:pt>
                <c:pt idx="969">
                  <c:v/>
                </c:pt>
                <c:pt idx="970">
                  <c:v/>
                </c:pt>
                <c:pt idx="971">
                  <c:v/>
                </c:pt>
                <c:pt idx="972">
                  <c:v/>
                </c:pt>
                <c:pt idx="973">
                  <c:v/>
                </c:pt>
                <c:pt idx="974">
                  <c:v/>
                </c:pt>
                <c:pt idx="975">
                  <c:v/>
                </c:pt>
                <c:pt idx="976">
                  <c:v/>
                </c:pt>
                <c:pt idx="977">
                  <c:v/>
                </c:pt>
                <c:pt idx="978">
                  <c:v/>
                </c:pt>
                <c:pt idx="979">
                  <c:v/>
                </c:pt>
                <c:pt idx="980">
                  <c:v/>
                </c:pt>
                <c:pt idx="981">
                  <c:v/>
                </c:pt>
                <c:pt idx="982">
                  <c:v/>
                </c:pt>
                <c:pt idx="983">
                  <c:v/>
                </c:pt>
                <c:pt idx="984">
                  <c:v/>
                </c:pt>
                <c:pt idx="985">
                  <c:v/>
                </c:pt>
                <c:pt idx="986">
                  <c:v/>
                </c:pt>
                <c:pt idx="987">
                  <c:v/>
                </c:pt>
                <c:pt idx="988">
                  <c:v/>
                </c:pt>
                <c:pt idx="989">
                  <c:v/>
                </c:pt>
                <c:pt idx="990">
                  <c:v/>
                </c:pt>
                <c:pt idx="991">
                  <c:v/>
                </c:pt>
                <c:pt idx="992">
                  <c:v/>
                </c:pt>
                <c:pt idx="993">
                  <c:v/>
                </c:pt>
                <c:pt idx="994">
                  <c:v/>
                </c:pt>
                <c:pt idx="995">
                  <c:v/>
                </c:pt>
                <c:pt idx="996">
                  <c:v/>
                </c:pt>
                <c:pt idx="997">
                  <c:v/>
                </c:pt>
                <c:pt idx="998">
                  <c:v/>
                </c:pt>
                <c:pt idx="999">
                  <c:v/>
                </c:pt>
                <c:pt idx="1000">
                  <c:v/>
                </c:pt>
                <c:pt idx="1001">
                  <c:v/>
                </c:pt>
                <c:pt idx="1002">
                  <c:v/>
                </c:pt>
                <c:pt idx="1003">
                  <c:v/>
                </c:pt>
                <c:pt idx="1004">
                  <c:v/>
                </c:pt>
                <c:pt idx="1005">
                  <c:v/>
                </c:pt>
                <c:pt idx="1006">
                  <c:v/>
                </c:pt>
                <c:pt idx="1007">
                  <c:v/>
                </c:pt>
                <c:pt idx="1008">
                  <c:v/>
                </c:pt>
                <c:pt idx="1009">
                  <c:v/>
                </c:pt>
                <c:pt idx="1010">
                  <c:v/>
                </c:pt>
                <c:pt idx="1011">
                  <c:v/>
                </c:pt>
                <c:pt idx="1012">
                  <c:v/>
                </c:pt>
                <c:pt idx="1013">
                  <c:v/>
                </c:pt>
                <c:pt idx="1014">
                  <c:v/>
                </c:pt>
                <c:pt idx="1015">
                  <c:v/>
                </c:pt>
                <c:pt idx="1016">
                  <c:v/>
                </c:pt>
                <c:pt idx="1017">
                  <c:v/>
                </c:pt>
                <c:pt idx="1018">
                  <c:v/>
                </c:pt>
                <c:pt idx="1019">
                  <c:v/>
                </c:pt>
                <c:pt idx="1020">
                  <c:v/>
                </c:pt>
                <c:pt idx="1021">
                  <c:v/>
                </c:pt>
                <c:pt idx="1022">
                  <c:v/>
                </c:pt>
                <c:pt idx="1023">
                  <c:v/>
                </c:pt>
                <c:pt idx="1024">
                  <c:v/>
                </c:pt>
                <c:pt idx="1025">
                  <c:v/>
                </c:pt>
                <c:pt idx="1026">
                  <c:v/>
                </c:pt>
                <c:pt idx="1027">
                  <c:v/>
                </c:pt>
                <c:pt idx="1028">
                  <c:v/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ex2_D50_heatTemp3</c:v>
                </c:pt>
              </c:strCache>
            </c:strRef>
          </c:tx>
          <c:marker>
            <c:symbol val="none"/>
            <c:size val="7"/>
          </c:marker>
          <c:val>
            <c:numRef>
              <c:f>Sheet1!$C$2:$C$1029</c:f>
              <c:numCache>
                <c:formatCode>General</c:formatCode>
                <c:ptCount val="1029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201</c:v>
                </c:pt>
                <c:pt idx="27">
                  <c:v>200</c:v>
                </c:pt>
                <c:pt idx="28">
                  <c:v>200</c:v>
                </c:pt>
                <c:pt idx="29">
                  <c:v>201</c:v>
                </c:pt>
                <c:pt idx="30">
                  <c:v>201</c:v>
                </c:pt>
                <c:pt idx="31">
                  <c:v>201</c:v>
                </c:pt>
                <c:pt idx="32">
                  <c:v>201</c:v>
                </c:pt>
                <c:pt idx="33">
                  <c:v>201</c:v>
                </c:pt>
                <c:pt idx="34">
                  <c:v>201</c:v>
                </c:pt>
                <c:pt idx="35">
                  <c:v>203</c:v>
                </c:pt>
                <c:pt idx="36">
                  <c:v>204</c:v>
                </c:pt>
                <c:pt idx="37">
                  <c:v>204</c:v>
                </c:pt>
                <c:pt idx="38">
                  <c:v>205</c:v>
                </c:pt>
                <c:pt idx="39">
                  <c:v>205</c:v>
                </c:pt>
                <c:pt idx="40">
                  <c:v>207</c:v>
                </c:pt>
                <c:pt idx="41">
                  <c:v>207</c:v>
                </c:pt>
                <c:pt idx="42">
                  <c:v>206</c:v>
                </c:pt>
                <c:pt idx="43">
                  <c:v>209</c:v>
                </c:pt>
                <c:pt idx="44">
                  <c:v>207</c:v>
                </c:pt>
                <c:pt idx="45">
                  <c:v>209</c:v>
                </c:pt>
                <c:pt idx="46">
                  <c:v>211</c:v>
                </c:pt>
                <c:pt idx="47">
                  <c:v>212</c:v>
                </c:pt>
                <c:pt idx="48">
                  <c:v>212</c:v>
                </c:pt>
                <c:pt idx="49">
                  <c:v>212</c:v>
                </c:pt>
                <c:pt idx="50">
                  <c:v>212</c:v>
                </c:pt>
                <c:pt idx="51">
                  <c:v>214</c:v>
                </c:pt>
                <c:pt idx="52">
                  <c:v>215</c:v>
                </c:pt>
                <c:pt idx="53">
                  <c:v>214</c:v>
                </c:pt>
                <c:pt idx="54">
                  <c:v>216</c:v>
                </c:pt>
                <c:pt idx="55">
                  <c:v>216</c:v>
                </c:pt>
                <c:pt idx="56">
                  <c:v>217</c:v>
                </c:pt>
                <c:pt idx="57">
                  <c:v>218</c:v>
                </c:pt>
                <c:pt idx="58">
                  <c:v>217</c:v>
                </c:pt>
                <c:pt idx="59">
                  <c:v>217</c:v>
                </c:pt>
                <c:pt idx="60">
                  <c:v>219</c:v>
                </c:pt>
                <c:pt idx="61">
                  <c:v>219</c:v>
                </c:pt>
                <c:pt idx="62">
                  <c:v>219</c:v>
                </c:pt>
                <c:pt idx="63">
                  <c:v>220</c:v>
                </c:pt>
                <c:pt idx="64">
                  <c:v>221</c:v>
                </c:pt>
                <c:pt idx="65">
                  <c:v>221</c:v>
                </c:pt>
                <c:pt idx="66">
                  <c:v>221</c:v>
                </c:pt>
                <c:pt idx="67">
                  <c:v>222</c:v>
                </c:pt>
                <c:pt idx="68">
                  <c:v>222</c:v>
                </c:pt>
                <c:pt idx="69">
                  <c:v>223</c:v>
                </c:pt>
                <c:pt idx="70">
                  <c:v>223</c:v>
                </c:pt>
                <c:pt idx="71">
                  <c:v>224</c:v>
                </c:pt>
                <c:pt idx="72">
                  <c:v>225</c:v>
                </c:pt>
                <c:pt idx="73">
                  <c:v>225</c:v>
                </c:pt>
                <c:pt idx="74">
                  <c:v>226</c:v>
                </c:pt>
                <c:pt idx="75">
                  <c:v>226</c:v>
                </c:pt>
                <c:pt idx="76">
                  <c:v>226</c:v>
                </c:pt>
                <c:pt idx="77">
                  <c:v>227</c:v>
                </c:pt>
                <c:pt idx="78">
                  <c:v>227</c:v>
                </c:pt>
                <c:pt idx="79">
                  <c:v>228</c:v>
                </c:pt>
                <c:pt idx="80">
                  <c:v>229</c:v>
                </c:pt>
                <c:pt idx="81">
                  <c:v>229</c:v>
                </c:pt>
                <c:pt idx="82">
                  <c:v>229</c:v>
                </c:pt>
                <c:pt idx="83">
                  <c:v>230</c:v>
                </c:pt>
                <c:pt idx="84">
                  <c:v>230</c:v>
                </c:pt>
                <c:pt idx="85">
                  <c:v>230</c:v>
                </c:pt>
                <c:pt idx="86">
                  <c:v>231</c:v>
                </c:pt>
                <c:pt idx="87">
                  <c:v>231</c:v>
                </c:pt>
                <c:pt idx="88">
                  <c:v>233</c:v>
                </c:pt>
                <c:pt idx="89">
                  <c:v>232</c:v>
                </c:pt>
                <c:pt idx="90">
                  <c:v>232</c:v>
                </c:pt>
                <c:pt idx="91">
                  <c:v>233</c:v>
                </c:pt>
                <c:pt idx="92">
                  <c:v>233</c:v>
                </c:pt>
                <c:pt idx="93">
                  <c:v>233</c:v>
                </c:pt>
                <c:pt idx="94">
                  <c:v>234</c:v>
                </c:pt>
                <c:pt idx="95">
                  <c:v>234</c:v>
                </c:pt>
                <c:pt idx="96">
                  <c:v>235</c:v>
                </c:pt>
                <c:pt idx="97">
                  <c:v>235</c:v>
                </c:pt>
                <c:pt idx="98">
                  <c:v>236</c:v>
                </c:pt>
                <c:pt idx="99">
                  <c:v>237</c:v>
                </c:pt>
                <c:pt idx="100">
                  <c:v>237</c:v>
                </c:pt>
                <c:pt idx="101">
                  <c:v>237</c:v>
                </c:pt>
                <c:pt idx="102">
                  <c:v>238</c:v>
                </c:pt>
                <c:pt idx="103">
                  <c:v>238</c:v>
                </c:pt>
                <c:pt idx="104">
                  <c:v>238</c:v>
                </c:pt>
                <c:pt idx="105">
                  <c:v>239</c:v>
                </c:pt>
                <c:pt idx="106">
                  <c:v>239</c:v>
                </c:pt>
                <c:pt idx="107">
                  <c:v>240</c:v>
                </c:pt>
                <c:pt idx="108">
                  <c:v>240</c:v>
                </c:pt>
                <c:pt idx="109">
                  <c:v>241</c:v>
                </c:pt>
                <c:pt idx="110">
                  <c:v>242</c:v>
                </c:pt>
                <c:pt idx="111">
                  <c:v>242</c:v>
                </c:pt>
                <c:pt idx="112">
                  <c:v>242</c:v>
                </c:pt>
                <c:pt idx="113">
                  <c:v>243</c:v>
                </c:pt>
                <c:pt idx="114">
                  <c:v>243</c:v>
                </c:pt>
                <c:pt idx="115">
                  <c:v>243</c:v>
                </c:pt>
                <c:pt idx="116">
                  <c:v>244</c:v>
                </c:pt>
                <c:pt idx="117">
                  <c:v>244</c:v>
                </c:pt>
                <c:pt idx="118">
                  <c:v>245</c:v>
                </c:pt>
                <c:pt idx="119">
                  <c:v>245</c:v>
                </c:pt>
                <c:pt idx="120">
                  <c:v>246</c:v>
                </c:pt>
                <c:pt idx="121">
                  <c:v>246</c:v>
                </c:pt>
                <c:pt idx="122">
                  <c:v>246</c:v>
                </c:pt>
                <c:pt idx="123">
                  <c:v>246</c:v>
                </c:pt>
                <c:pt idx="124">
                  <c:v>246</c:v>
                </c:pt>
                <c:pt idx="125">
                  <c:v>247</c:v>
                </c:pt>
                <c:pt idx="126">
                  <c:v>247</c:v>
                </c:pt>
                <c:pt idx="127">
                  <c:v>248</c:v>
                </c:pt>
                <c:pt idx="128">
                  <c:v>248</c:v>
                </c:pt>
                <c:pt idx="129">
                  <c:v>248</c:v>
                </c:pt>
                <c:pt idx="130">
                  <c:v>248</c:v>
                </c:pt>
                <c:pt idx="131">
                  <c:v>249</c:v>
                </c:pt>
                <c:pt idx="132">
                  <c:v>249</c:v>
                </c:pt>
                <c:pt idx="133">
                  <c:v>250</c:v>
                </c:pt>
                <c:pt idx="134">
                  <c:v>250</c:v>
                </c:pt>
                <c:pt idx="135">
                  <c:v>251</c:v>
                </c:pt>
                <c:pt idx="136">
                  <c:v>252</c:v>
                </c:pt>
                <c:pt idx="137">
                  <c:v>252</c:v>
                </c:pt>
                <c:pt idx="138">
                  <c:v>252</c:v>
                </c:pt>
                <c:pt idx="139">
                  <c:v>253</c:v>
                </c:pt>
                <c:pt idx="140">
                  <c:v>253</c:v>
                </c:pt>
                <c:pt idx="141">
                  <c:v>253</c:v>
                </c:pt>
                <c:pt idx="142">
                  <c:v>254</c:v>
                </c:pt>
                <c:pt idx="143">
                  <c:v>254</c:v>
                </c:pt>
                <c:pt idx="144">
                  <c:v>256</c:v>
                </c:pt>
                <c:pt idx="145">
                  <c:v>255</c:v>
                </c:pt>
                <c:pt idx="146">
                  <c:v>256</c:v>
                </c:pt>
                <c:pt idx="147">
                  <c:v>256</c:v>
                </c:pt>
                <c:pt idx="148">
                  <c:v>257</c:v>
                </c:pt>
                <c:pt idx="149">
                  <c:v>257</c:v>
                </c:pt>
                <c:pt idx="150">
                  <c:v>257</c:v>
                </c:pt>
                <c:pt idx="151">
                  <c:v>258</c:v>
                </c:pt>
                <c:pt idx="152">
                  <c:v>258</c:v>
                </c:pt>
                <c:pt idx="153">
                  <c:v>259</c:v>
                </c:pt>
                <c:pt idx="154">
                  <c:v>259</c:v>
                </c:pt>
                <c:pt idx="155">
                  <c:v>259</c:v>
                </c:pt>
                <c:pt idx="156">
                  <c:v>259</c:v>
                </c:pt>
                <c:pt idx="157">
                  <c:v>260</c:v>
                </c:pt>
                <c:pt idx="158">
                  <c:v>260</c:v>
                </c:pt>
                <c:pt idx="159">
                  <c:v>261</c:v>
                </c:pt>
                <c:pt idx="160">
                  <c:v>261</c:v>
                </c:pt>
                <c:pt idx="161">
                  <c:v>262</c:v>
                </c:pt>
                <c:pt idx="162">
                  <c:v>262</c:v>
                </c:pt>
                <c:pt idx="163">
                  <c:v>263</c:v>
                </c:pt>
                <c:pt idx="164">
                  <c:v>263</c:v>
                </c:pt>
                <c:pt idx="165">
                  <c:v>263</c:v>
                </c:pt>
                <c:pt idx="166">
                  <c:v>264</c:v>
                </c:pt>
                <c:pt idx="167">
                  <c:v>264</c:v>
                </c:pt>
                <c:pt idx="168">
                  <c:v>264</c:v>
                </c:pt>
                <c:pt idx="169">
                  <c:v>265</c:v>
                </c:pt>
                <c:pt idx="170">
                  <c:v>265</c:v>
                </c:pt>
                <c:pt idx="171">
                  <c:v>265</c:v>
                </c:pt>
                <c:pt idx="172">
                  <c:v>266</c:v>
                </c:pt>
                <c:pt idx="173">
                  <c:v>266</c:v>
                </c:pt>
                <c:pt idx="174">
                  <c:v>266</c:v>
                </c:pt>
                <c:pt idx="175">
                  <c:v>266</c:v>
                </c:pt>
                <c:pt idx="176">
                  <c:v>267</c:v>
                </c:pt>
                <c:pt idx="177">
                  <c:v>267</c:v>
                </c:pt>
                <c:pt idx="178">
                  <c:v>268</c:v>
                </c:pt>
                <c:pt idx="179">
                  <c:v>268</c:v>
                </c:pt>
                <c:pt idx="180">
                  <c:v>268</c:v>
                </c:pt>
                <c:pt idx="181">
                  <c:v>269</c:v>
                </c:pt>
                <c:pt idx="182">
                  <c:v>269</c:v>
                </c:pt>
                <c:pt idx="183">
                  <c:v>270</c:v>
                </c:pt>
                <c:pt idx="184">
                  <c:v>270</c:v>
                </c:pt>
                <c:pt idx="185">
                  <c:v>271</c:v>
                </c:pt>
                <c:pt idx="186">
                  <c:v>271</c:v>
                </c:pt>
                <c:pt idx="187">
                  <c:v>271</c:v>
                </c:pt>
                <c:pt idx="188">
                  <c:v>271</c:v>
                </c:pt>
                <c:pt idx="189">
                  <c:v>272</c:v>
                </c:pt>
                <c:pt idx="190">
                  <c:v>272</c:v>
                </c:pt>
                <c:pt idx="191">
                  <c:v>272</c:v>
                </c:pt>
                <c:pt idx="192">
                  <c:v>272</c:v>
                </c:pt>
                <c:pt idx="193">
                  <c:v>273</c:v>
                </c:pt>
                <c:pt idx="194">
                  <c:v>273</c:v>
                </c:pt>
                <c:pt idx="195">
                  <c:v>273</c:v>
                </c:pt>
                <c:pt idx="196">
                  <c:v>274</c:v>
                </c:pt>
                <c:pt idx="197">
                  <c:v>274</c:v>
                </c:pt>
                <c:pt idx="198">
                  <c:v>274</c:v>
                </c:pt>
                <c:pt idx="199">
                  <c:v>274</c:v>
                </c:pt>
                <c:pt idx="200">
                  <c:v>275</c:v>
                </c:pt>
                <c:pt idx="201">
                  <c:v>275</c:v>
                </c:pt>
                <c:pt idx="202">
                  <c:v>277</c:v>
                </c:pt>
                <c:pt idx="203">
                  <c:v>277</c:v>
                </c:pt>
                <c:pt idx="204">
                  <c:v>278</c:v>
                </c:pt>
                <c:pt idx="205">
                  <c:v>278</c:v>
                </c:pt>
                <c:pt idx="206">
                  <c:v>278</c:v>
                </c:pt>
                <c:pt idx="207">
                  <c:v>278</c:v>
                </c:pt>
                <c:pt idx="208">
                  <c:v>278</c:v>
                </c:pt>
                <c:pt idx="209">
                  <c:v>279</c:v>
                </c:pt>
                <c:pt idx="210">
                  <c:v>279</c:v>
                </c:pt>
                <c:pt idx="211">
                  <c:v>280</c:v>
                </c:pt>
                <c:pt idx="212">
                  <c:v>280</c:v>
                </c:pt>
                <c:pt idx="213">
                  <c:v>281</c:v>
                </c:pt>
                <c:pt idx="214">
                  <c:v>281</c:v>
                </c:pt>
                <c:pt idx="215">
                  <c:v>281</c:v>
                </c:pt>
                <c:pt idx="216">
                  <c:v>282</c:v>
                </c:pt>
                <c:pt idx="217">
                  <c:v>282</c:v>
                </c:pt>
                <c:pt idx="218">
                  <c:v>282</c:v>
                </c:pt>
                <c:pt idx="219">
                  <c:v>283</c:v>
                </c:pt>
                <c:pt idx="220">
                  <c:v>283</c:v>
                </c:pt>
                <c:pt idx="221">
                  <c:v>284</c:v>
                </c:pt>
                <c:pt idx="222">
                  <c:v>285</c:v>
                </c:pt>
                <c:pt idx="223">
                  <c:v>285</c:v>
                </c:pt>
                <c:pt idx="224">
                  <c:v>285</c:v>
                </c:pt>
                <c:pt idx="225">
                  <c:v>286</c:v>
                </c:pt>
                <c:pt idx="226">
                  <c:v>286</c:v>
                </c:pt>
                <c:pt idx="227">
                  <c:v>286</c:v>
                </c:pt>
                <c:pt idx="228">
                  <c:v>287</c:v>
                </c:pt>
                <c:pt idx="229">
                  <c:v>287</c:v>
                </c:pt>
                <c:pt idx="230">
                  <c:v>288</c:v>
                </c:pt>
                <c:pt idx="231">
                  <c:v>287</c:v>
                </c:pt>
                <c:pt idx="232">
                  <c:v>288</c:v>
                </c:pt>
                <c:pt idx="233">
                  <c:v>289</c:v>
                </c:pt>
                <c:pt idx="234">
                  <c:v>289</c:v>
                </c:pt>
                <c:pt idx="235">
                  <c:v>289</c:v>
                </c:pt>
                <c:pt idx="236">
                  <c:v>289</c:v>
                </c:pt>
                <c:pt idx="237">
                  <c:v>290</c:v>
                </c:pt>
                <c:pt idx="238">
                  <c:v>291</c:v>
                </c:pt>
                <c:pt idx="239">
                  <c:v>291</c:v>
                </c:pt>
                <c:pt idx="240">
                  <c:v>291</c:v>
                </c:pt>
                <c:pt idx="241">
                  <c:v>292</c:v>
                </c:pt>
                <c:pt idx="242">
                  <c:v>292</c:v>
                </c:pt>
                <c:pt idx="243">
                  <c:v>293</c:v>
                </c:pt>
                <c:pt idx="244">
                  <c:v>293</c:v>
                </c:pt>
                <c:pt idx="245">
                  <c:v>293</c:v>
                </c:pt>
                <c:pt idx="246">
                  <c:v>294</c:v>
                </c:pt>
                <c:pt idx="247">
                  <c:v>294</c:v>
                </c:pt>
                <c:pt idx="248">
                  <c:v>294</c:v>
                </c:pt>
                <c:pt idx="249">
                  <c:v>295</c:v>
                </c:pt>
                <c:pt idx="250">
                  <c:v>295</c:v>
                </c:pt>
                <c:pt idx="251">
                  <c:v>296</c:v>
                </c:pt>
                <c:pt idx="252">
                  <c:v>296</c:v>
                </c:pt>
                <c:pt idx="253">
                  <c:v>296</c:v>
                </c:pt>
                <c:pt idx="254">
                  <c:v>296</c:v>
                </c:pt>
                <c:pt idx="255">
                  <c:v>297</c:v>
                </c:pt>
                <c:pt idx="256">
                  <c:v>297</c:v>
                </c:pt>
                <c:pt idx="257">
                  <c:v>298</c:v>
                </c:pt>
                <c:pt idx="258">
                  <c:v>298</c:v>
                </c:pt>
                <c:pt idx="259">
                  <c:v>298</c:v>
                </c:pt>
                <c:pt idx="260">
                  <c:v>299</c:v>
                </c:pt>
                <c:pt idx="261">
                  <c:v>299</c:v>
                </c:pt>
                <c:pt idx="262">
                  <c:v>299</c:v>
                </c:pt>
                <c:pt idx="263">
                  <c:v>300</c:v>
                </c:pt>
                <c:pt idx="264">
                  <c:v>300</c:v>
                </c:pt>
                <c:pt idx="265">
                  <c:v>301</c:v>
                </c:pt>
                <c:pt idx="266">
                  <c:v>301</c:v>
                </c:pt>
                <c:pt idx="267">
                  <c:v>301</c:v>
                </c:pt>
                <c:pt idx="268">
                  <c:v>302</c:v>
                </c:pt>
                <c:pt idx="269">
                  <c:v>302</c:v>
                </c:pt>
                <c:pt idx="270">
                  <c:v>302</c:v>
                </c:pt>
                <c:pt idx="271">
                  <c:v>302</c:v>
                </c:pt>
                <c:pt idx="272">
                  <c:v>303</c:v>
                </c:pt>
                <c:pt idx="273">
                  <c:v>304</c:v>
                </c:pt>
                <c:pt idx="274">
                  <c:v>304</c:v>
                </c:pt>
                <c:pt idx="275">
                  <c:v>304</c:v>
                </c:pt>
                <c:pt idx="276">
                  <c:v>305</c:v>
                </c:pt>
                <c:pt idx="277">
                  <c:v>305</c:v>
                </c:pt>
                <c:pt idx="278">
                  <c:v>305</c:v>
                </c:pt>
                <c:pt idx="279">
                  <c:v>305</c:v>
                </c:pt>
                <c:pt idx="280">
                  <c:v>306</c:v>
                </c:pt>
                <c:pt idx="281">
                  <c:v>307</c:v>
                </c:pt>
                <c:pt idx="282">
                  <c:v>307</c:v>
                </c:pt>
                <c:pt idx="283">
                  <c:v>308</c:v>
                </c:pt>
                <c:pt idx="284">
                  <c:v>308</c:v>
                </c:pt>
                <c:pt idx="285">
                  <c:v>308</c:v>
                </c:pt>
                <c:pt idx="286">
                  <c:v>309</c:v>
                </c:pt>
                <c:pt idx="287">
                  <c:v>309</c:v>
                </c:pt>
                <c:pt idx="288">
                  <c:v>309</c:v>
                </c:pt>
                <c:pt idx="289">
                  <c:v>309</c:v>
                </c:pt>
                <c:pt idx="290">
                  <c:v>310</c:v>
                </c:pt>
                <c:pt idx="291">
                  <c:v>310</c:v>
                </c:pt>
                <c:pt idx="292">
                  <c:v>310</c:v>
                </c:pt>
                <c:pt idx="293">
                  <c:v>311</c:v>
                </c:pt>
                <c:pt idx="294">
                  <c:v>311</c:v>
                </c:pt>
                <c:pt idx="295">
                  <c:v>311</c:v>
                </c:pt>
                <c:pt idx="296">
                  <c:v>312</c:v>
                </c:pt>
                <c:pt idx="297">
                  <c:v>312</c:v>
                </c:pt>
                <c:pt idx="298">
                  <c:v>312</c:v>
                </c:pt>
                <c:pt idx="299">
                  <c:v>312</c:v>
                </c:pt>
                <c:pt idx="300">
                  <c:v>312</c:v>
                </c:pt>
                <c:pt idx="301">
                  <c:v>314</c:v>
                </c:pt>
                <c:pt idx="302">
                  <c:v>314</c:v>
                </c:pt>
                <c:pt idx="303">
                  <c:v>314</c:v>
                </c:pt>
                <c:pt idx="304">
                  <c:v>314</c:v>
                </c:pt>
                <c:pt idx="305">
                  <c:v>315</c:v>
                </c:pt>
                <c:pt idx="306">
                  <c:v>315</c:v>
                </c:pt>
                <c:pt idx="307">
                  <c:v>315</c:v>
                </c:pt>
                <c:pt idx="308">
                  <c:v>316</c:v>
                </c:pt>
                <c:pt idx="309">
                  <c:v>316</c:v>
                </c:pt>
                <c:pt idx="310">
                  <c:v>316</c:v>
                </c:pt>
                <c:pt idx="311">
                  <c:v>317</c:v>
                </c:pt>
                <c:pt idx="312">
                  <c:v>317</c:v>
                </c:pt>
                <c:pt idx="313">
                  <c:v>317</c:v>
                </c:pt>
                <c:pt idx="314">
                  <c:v>318</c:v>
                </c:pt>
                <c:pt idx="315">
                  <c:v>318</c:v>
                </c:pt>
                <c:pt idx="316">
                  <c:v>318</c:v>
                </c:pt>
                <c:pt idx="317">
                  <c:v>318</c:v>
                </c:pt>
                <c:pt idx="318">
                  <c:v>319</c:v>
                </c:pt>
                <c:pt idx="319">
                  <c:v>319</c:v>
                </c:pt>
                <c:pt idx="320">
                  <c:v>319</c:v>
                </c:pt>
                <c:pt idx="321">
                  <c:v>320</c:v>
                </c:pt>
                <c:pt idx="322">
                  <c:v>320</c:v>
                </c:pt>
                <c:pt idx="323">
                  <c:v>320</c:v>
                </c:pt>
                <c:pt idx="324">
                  <c:v>320</c:v>
                </c:pt>
                <c:pt idx="325">
                  <c:v>320</c:v>
                </c:pt>
                <c:pt idx="326">
                  <c:v>321</c:v>
                </c:pt>
                <c:pt idx="327">
                  <c:v>321</c:v>
                </c:pt>
                <c:pt idx="328">
                  <c:v>321</c:v>
                </c:pt>
                <c:pt idx="329">
                  <c:v>322</c:v>
                </c:pt>
                <c:pt idx="330">
                  <c:v>322</c:v>
                </c:pt>
                <c:pt idx="331">
                  <c:v>323</c:v>
                </c:pt>
                <c:pt idx="332">
                  <c:v>323</c:v>
                </c:pt>
                <c:pt idx="333">
                  <c:v>323</c:v>
                </c:pt>
                <c:pt idx="334">
                  <c:v>323</c:v>
                </c:pt>
                <c:pt idx="335">
                  <c:v>323</c:v>
                </c:pt>
                <c:pt idx="336">
                  <c:v>323</c:v>
                </c:pt>
                <c:pt idx="337">
                  <c:v>324</c:v>
                </c:pt>
                <c:pt idx="338">
                  <c:v>324</c:v>
                </c:pt>
                <c:pt idx="339">
                  <c:v>324</c:v>
                </c:pt>
                <c:pt idx="340">
                  <c:v>325</c:v>
                </c:pt>
                <c:pt idx="341">
                  <c:v>325</c:v>
                </c:pt>
                <c:pt idx="342">
                  <c:v>325</c:v>
                </c:pt>
                <c:pt idx="343">
                  <c:v>325</c:v>
                </c:pt>
                <c:pt idx="344">
                  <c:v>326</c:v>
                </c:pt>
                <c:pt idx="345">
                  <c:v>326</c:v>
                </c:pt>
                <c:pt idx="346">
                  <c:v>327</c:v>
                </c:pt>
                <c:pt idx="347">
                  <c:v>327</c:v>
                </c:pt>
                <c:pt idx="348">
                  <c:v>327</c:v>
                </c:pt>
                <c:pt idx="349">
                  <c:v>328</c:v>
                </c:pt>
                <c:pt idx="350">
                  <c:v>328</c:v>
                </c:pt>
                <c:pt idx="351">
                  <c:v>328</c:v>
                </c:pt>
                <c:pt idx="352">
                  <c:v>328</c:v>
                </c:pt>
                <c:pt idx="353">
                  <c:v>329</c:v>
                </c:pt>
                <c:pt idx="354">
                  <c:v>329</c:v>
                </c:pt>
                <c:pt idx="355">
                  <c:v>329</c:v>
                </c:pt>
                <c:pt idx="356">
                  <c:v>330</c:v>
                </c:pt>
                <c:pt idx="357">
                  <c:v>330</c:v>
                </c:pt>
                <c:pt idx="358">
                  <c:v>330</c:v>
                </c:pt>
                <c:pt idx="359">
                  <c:v>330</c:v>
                </c:pt>
                <c:pt idx="360">
                  <c:v>331</c:v>
                </c:pt>
                <c:pt idx="361">
                  <c:v>331</c:v>
                </c:pt>
                <c:pt idx="362">
                  <c:v>331</c:v>
                </c:pt>
                <c:pt idx="363">
                  <c:v>332</c:v>
                </c:pt>
                <c:pt idx="364">
                  <c:v>332</c:v>
                </c:pt>
                <c:pt idx="365">
                  <c:v>332</c:v>
                </c:pt>
                <c:pt idx="366">
                  <c:v>333</c:v>
                </c:pt>
                <c:pt idx="367">
                  <c:v>333</c:v>
                </c:pt>
                <c:pt idx="368">
                  <c:v>333</c:v>
                </c:pt>
                <c:pt idx="369">
                  <c:v>334</c:v>
                </c:pt>
                <c:pt idx="370">
                  <c:v>334</c:v>
                </c:pt>
                <c:pt idx="371">
                  <c:v>334</c:v>
                </c:pt>
                <c:pt idx="372">
                  <c:v>335</c:v>
                </c:pt>
                <c:pt idx="373">
                  <c:v>335</c:v>
                </c:pt>
                <c:pt idx="374">
                  <c:v>336</c:v>
                </c:pt>
                <c:pt idx="375">
                  <c:v>336</c:v>
                </c:pt>
                <c:pt idx="376">
                  <c:v>336</c:v>
                </c:pt>
                <c:pt idx="377">
                  <c:v>336</c:v>
                </c:pt>
                <c:pt idx="378">
                  <c:v>337</c:v>
                </c:pt>
                <c:pt idx="379">
                  <c:v>337</c:v>
                </c:pt>
                <c:pt idx="380">
                  <c:v>337</c:v>
                </c:pt>
                <c:pt idx="381">
                  <c:v>337</c:v>
                </c:pt>
                <c:pt idx="382">
                  <c:v>338</c:v>
                </c:pt>
                <c:pt idx="383">
                  <c:v>338</c:v>
                </c:pt>
                <c:pt idx="384">
                  <c:v>339</c:v>
                </c:pt>
                <c:pt idx="385">
                  <c:v>339</c:v>
                </c:pt>
                <c:pt idx="386">
                  <c:v>339</c:v>
                </c:pt>
                <c:pt idx="387">
                  <c:v>339</c:v>
                </c:pt>
                <c:pt idx="388">
                  <c:v>340</c:v>
                </c:pt>
                <c:pt idx="389">
                  <c:v>340</c:v>
                </c:pt>
                <c:pt idx="390">
                  <c:v>341</c:v>
                </c:pt>
                <c:pt idx="391">
                  <c:v>341</c:v>
                </c:pt>
                <c:pt idx="392">
                  <c:v>341</c:v>
                </c:pt>
                <c:pt idx="393">
                  <c:v>341</c:v>
                </c:pt>
                <c:pt idx="394">
                  <c:v>342</c:v>
                </c:pt>
                <c:pt idx="395">
                  <c:v>342</c:v>
                </c:pt>
                <c:pt idx="396">
                  <c:v>343</c:v>
                </c:pt>
                <c:pt idx="397">
                  <c:v>343</c:v>
                </c:pt>
                <c:pt idx="398">
                  <c:v>344</c:v>
                </c:pt>
                <c:pt idx="399">
                  <c:v>344</c:v>
                </c:pt>
                <c:pt idx="400">
                  <c:v>345</c:v>
                </c:pt>
                <c:pt idx="401">
                  <c:v>345</c:v>
                </c:pt>
                <c:pt idx="402">
                  <c:v>345</c:v>
                </c:pt>
                <c:pt idx="403">
                  <c:v>346</c:v>
                </c:pt>
                <c:pt idx="404">
                  <c:v>346</c:v>
                </c:pt>
                <c:pt idx="405">
                  <c:v>346</c:v>
                </c:pt>
                <c:pt idx="406">
                  <c:v>347</c:v>
                </c:pt>
                <c:pt idx="407">
                  <c:v>347</c:v>
                </c:pt>
                <c:pt idx="408">
                  <c:v>347</c:v>
                </c:pt>
                <c:pt idx="409">
                  <c:v>348</c:v>
                </c:pt>
                <c:pt idx="410">
                  <c:v>348</c:v>
                </c:pt>
                <c:pt idx="411">
                  <c:v>348</c:v>
                </c:pt>
                <c:pt idx="412">
                  <c:v>349</c:v>
                </c:pt>
                <c:pt idx="413">
                  <c:v>349</c:v>
                </c:pt>
                <c:pt idx="414">
                  <c:v>350</c:v>
                </c:pt>
                <c:pt idx="415">
                  <c:v>350</c:v>
                </c:pt>
                <c:pt idx="416">
                  <c:v>350</c:v>
                </c:pt>
                <c:pt idx="417">
                  <c:v>351</c:v>
                </c:pt>
                <c:pt idx="418">
                  <c:v>351</c:v>
                </c:pt>
                <c:pt idx="419">
                  <c:v>351</c:v>
                </c:pt>
                <c:pt idx="420">
                  <c:v>352</c:v>
                </c:pt>
                <c:pt idx="421">
                  <c:v>352</c:v>
                </c:pt>
                <c:pt idx="422">
                  <c:v>352</c:v>
                </c:pt>
                <c:pt idx="423">
                  <c:v>353</c:v>
                </c:pt>
                <c:pt idx="424">
                  <c:v>354</c:v>
                </c:pt>
                <c:pt idx="425">
                  <c:v>354</c:v>
                </c:pt>
                <c:pt idx="426">
                  <c:v>354</c:v>
                </c:pt>
                <c:pt idx="427">
                  <c:v>354</c:v>
                </c:pt>
                <c:pt idx="428">
                  <c:v>354</c:v>
                </c:pt>
                <c:pt idx="429">
                  <c:v>355</c:v>
                </c:pt>
                <c:pt idx="430">
                  <c:v>355</c:v>
                </c:pt>
                <c:pt idx="431">
                  <c:v>356</c:v>
                </c:pt>
                <c:pt idx="432">
                  <c:v>356</c:v>
                </c:pt>
                <c:pt idx="433">
                  <c:v>356</c:v>
                </c:pt>
                <c:pt idx="434">
                  <c:v>357</c:v>
                </c:pt>
                <c:pt idx="435">
                  <c:v>357</c:v>
                </c:pt>
                <c:pt idx="436">
                  <c:v>358</c:v>
                </c:pt>
                <c:pt idx="437">
                  <c:v>358</c:v>
                </c:pt>
                <c:pt idx="438">
                  <c:v>358</c:v>
                </c:pt>
                <c:pt idx="439">
                  <c:v>357</c:v>
                </c:pt>
                <c:pt idx="440">
                  <c:v>358</c:v>
                </c:pt>
                <c:pt idx="441">
                  <c:v>359</c:v>
                </c:pt>
                <c:pt idx="442">
                  <c:v>360</c:v>
                </c:pt>
                <c:pt idx="443">
                  <c:v>360</c:v>
                </c:pt>
                <c:pt idx="444">
                  <c:v>360</c:v>
                </c:pt>
                <c:pt idx="445">
                  <c:v>360</c:v>
                </c:pt>
                <c:pt idx="446">
                  <c:v>361</c:v>
                </c:pt>
                <c:pt idx="447">
                  <c:v>362</c:v>
                </c:pt>
                <c:pt idx="448">
                  <c:v>362</c:v>
                </c:pt>
                <c:pt idx="449">
                  <c:v>363</c:v>
                </c:pt>
                <c:pt idx="450">
                  <c:v>363</c:v>
                </c:pt>
                <c:pt idx="451">
                  <c:v>363</c:v>
                </c:pt>
                <c:pt idx="452">
                  <c:v>363</c:v>
                </c:pt>
                <c:pt idx="453">
                  <c:v>363</c:v>
                </c:pt>
                <c:pt idx="454">
                  <c:v>363</c:v>
                </c:pt>
                <c:pt idx="455">
                  <c:v>364</c:v>
                </c:pt>
                <c:pt idx="456">
                  <c:v>364</c:v>
                </c:pt>
                <c:pt idx="457">
                  <c:v>365</c:v>
                </c:pt>
                <c:pt idx="458">
                  <c:v>365</c:v>
                </c:pt>
                <c:pt idx="459">
                  <c:v>366</c:v>
                </c:pt>
                <c:pt idx="460">
                  <c:v>366</c:v>
                </c:pt>
                <c:pt idx="461">
                  <c:v>366</c:v>
                </c:pt>
                <c:pt idx="462">
                  <c:v>367</c:v>
                </c:pt>
                <c:pt idx="463">
                  <c:v>367</c:v>
                </c:pt>
                <c:pt idx="464">
                  <c:v>367</c:v>
                </c:pt>
                <c:pt idx="465">
                  <c:v>368</c:v>
                </c:pt>
                <c:pt idx="466">
                  <c:v>368</c:v>
                </c:pt>
                <c:pt idx="467">
                  <c:v>369</c:v>
                </c:pt>
                <c:pt idx="468">
                  <c:v>369</c:v>
                </c:pt>
                <c:pt idx="469">
                  <c:v>370</c:v>
                </c:pt>
                <c:pt idx="470">
                  <c:v>370</c:v>
                </c:pt>
                <c:pt idx="471">
                  <c:v>371</c:v>
                </c:pt>
                <c:pt idx="472">
                  <c:v>371</c:v>
                </c:pt>
                <c:pt idx="473">
                  <c:v>371</c:v>
                </c:pt>
                <c:pt idx="474">
                  <c:v>371</c:v>
                </c:pt>
                <c:pt idx="475">
                  <c:v>372</c:v>
                </c:pt>
                <c:pt idx="476">
                  <c:v>372</c:v>
                </c:pt>
                <c:pt idx="477">
                  <c:v>373</c:v>
                </c:pt>
                <c:pt idx="478">
                  <c:v>373</c:v>
                </c:pt>
                <c:pt idx="479">
                  <c:v>373</c:v>
                </c:pt>
                <c:pt idx="480">
                  <c:v>373</c:v>
                </c:pt>
                <c:pt idx="481">
                  <c:v>373</c:v>
                </c:pt>
                <c:pt idx="482">
                  <c:v>374</c:v>
                </c:pt>
                <c:pt idx="483">
                  <c:v>374</c:v>
                </c:pt>
                <c:pt idx="484">
                  <c:v>374</c:v>
                </c:pt>
                <c:pt idx="485">
                  <c:v>374</c:v>
                </c:pt>
                <c:pt idx="486">
                  <c:v>375</c:v>
                </c:pt>
                <c:pt idx="487">
                  <c:v>375</c:v>
                </c:pt>
                <c:pt idx="488">
                  <c:v>376</c:v>
                </c:pt>
                <c:pt idx="489">
                  <c:v>376</c:v>
                </c:pt>
                <c:pt idx="490">
                  <c:v>376</c:v>
                </c:pt>
                <c:pt idx="491">
                  <c:v>376</c:v>
                </c:pt>
                <c:pt idx="492">
                  <c:v>376</c:v>
                </c:pt>
                <c:pt idx="493">
                  <c:v>376</c:v>
                </c:pt>
                <c:pt idx="494">
                  <c:v>377</c:v>
                </c:pt>
                <c:pt idx="495">
                  <c:v>377</c:v>
                </c:pt>
                <c:pt idx="496">
                  <c:v>378</c:v>
                </c:pt>
                <c:pt idx="497">
                  <c:v>378</c:v>
                </c:pt>
                <c:pt idx="498">
                  <c:v>378</c:v>
                </c:pt>
                <c:pt idx="499">
                  <c:v>378</c:v>
                </c:pt>
                <c:pt idx="500">
                  <c:v>379</c:v>
                </c:pt>
                <c:pt idx="501">
                  <c:v>379</c:v>
                </c:pt>
                <c:pt idx="502">
                  <c:v>379</c:v>
                </c:pt>
                <c:pt idx="503">
                  <c:v>379</c:v>
                </c:pt>
                <c:pt idx="504">
                  <c:v>380</c:v>
                </c:pt>
                <c:pt idx="505">
                  <c:v>380</c:v>
                </c:pt>
                <c:pt idx="506">
                  <c:v>380</c:v>
                </c:pt>
                <c:pt idx="507">
                  <c:v>381</c:v>
                </c:pt>
                <c:pt idx="508">
                  <c:v>381</c:v>
                </c:pt>
                <c:pt idx="509">
                  <c:v>381</c:v>
                </c:pt>
                <c:pt idx="510">
                  <c:v>382</c:v>
                </c:pt>
                <c:pt idx="511">
                  <c:v>382</c:v>
                </c:pt>
                <c:pt idx="512">
                  <c:v>382</c:v>
                </c:pt>
                <c:pt idx="513">
                  <c:v>383</c:v>
                </c:pt>
                <c:pt idx="514">
                  <c:v>385</c:v>
                </c:pt>
                <c:pt idx="515">
                  <c:v>385</c:v>
                </c:pt>
                <c:pt idx="516">
                  <c:v>385</c:v>
                </c:pt>
                <c:pt idx="517">
                  <c:v>386</c:v>
                </c:pt>
                <c:pt idx="518">
                  <c:v>386</c:v>
                </c:pt>
                <c:pt idx="519">
                  <c:v>386</c:v>
                </c:pt>
                <c:pt idx="520">
                  <c:v>387</c:v>
                </c:pt>
                <c:pt idx="521">
                  <c:v>387</c:v>
                </c:pt>
                <c:pt idx="522">
                  <c:v>388</c:v>
                </c:pt>
                <c:pt idx="523">
                  <c:v>388</c:v>
                </c:pt>
                <c:pt idx="524">
                  <c:v>388</c:v>
                </c:pt>
                <c:pt idx="525">
                  <c:v>388</c:v>
                </c:pt>
                <c:pt idx="526">
                  <c:v>389</c:v>
                </c:pt>
                <c:pt idx="527">
                  <c:v>389</c:v>
                </c:pt>
                <c:pt idx="528">
                  <c:v>389</c:v>
                </c:pt>
                <c:pt idx="529">
                  <c:v>389</c:v>
                </c:pt>
                <c:pt idx="530">
                  <c:v>390</c:v>
                </c:pt>
                <c:pt idx="531">
                  <c:v>390</c:v>
                </c:pt>
                <c:pt idx="532">
                  <c:v>390</c:v>
                </c:pt>
                <c:pt idx="533">
                  <c:v>391</c:v>
                </c:pt>
                <c:pt idx="534">
                  <c:v>391</c:v>
                </c:pt>
                <c:pt idx="535">
                  <c:v>391</c:v>
                </c:pt>
                <c:pt idx="536">
                  <c:v>391</c:v>
                </c:pt>
                <c:pt idx="537">
                  <c:v>392</c:v>
                </c:pt>
                <c:pt idx="538">
                  <c:v>392</c:v>
                </c:pt>
                <c:pt idx="539">
                  <c:v>393</c:v>
                </c:pt>
                <c:pt idx="540">
                  <c:v>393</c:v>
                </c:pt>
                <c:pt idx="541">
                  <c:v>393</c:v>
                </c:pt>
                <c:pt idx="542">
                  <c:v>393</c:v>
                </c:pt>
                <c:pt idx="543">
                  <c:v>394</c:v>
                </c:pt>
                <c:pt idx="544">
                  <c:v>394</c:v>
                </c:pt>
                <c:pt idx="545">
                  <c:v>395</c:v>
                </c:pt>
                <c:pt idx="546">
                  <c:v>395</c:v>
                </c:pt>
                <c:pt idx="547">
                  <c:v>395</c:v>
                </c:pt>
                <c:pt idx="548">
                  <c:v>395</c:v>
                </c:pt>
                <c:pt idx="549">
                  <c:v>396</c:v>
                </c:pt>
                <c:pt idx="550">
                  <c:v>396</c:v>
                </c:pt>
                <c:pt idx="551">
                  <c:v>396</c:v>
                </c:pt>
                <c:pt idx="552">
                  <c:v>395</c:v>
                </c:pt>
                <c:pt idx="553">
                  <c:v>395</c:v>
                </c:pt>
                <c:pt idx="554">
                  <c:v>396</c:v>
                </c:pt>
                <c:pt idx="555">
                  <c:v>397</c:v>
                </c:pt>
                <c:pt idx="556">
                  <c:v>397</c:v>
                </c:pt>
                <c:pt idx="557">
                  <c:v>398</c:v>
                </c:pt>
                <c:pt idx="558">
                  <c:v>398</c:v>
                </c:pt>
                <c:pt idx="559">
                  <c:v>398</c:v>
                </c:pt>
                <c:pt idx="560">
                  <c:v>398</c:v>
                </c:pt>
                <c:pt idx="561">
                  <c:v>399</c:v>
                </c:pt>
                <c:pt idx="562">
                  <c:v>399</c:v>
                </c:pt>
                <c:pt idx="563">
                  <c:v>400</c:v>
                </c:pt>
                <c:pt idx="564">
                  <c:v>400</c:v>
                </c:pt>
                <c:pt idx="565">
                  <c:v>400</c:v>
                </c:pt>
                <c:pt idx="566">
                  <c:v>400</c:v>
                </c:pt>
                <c:pt idx="567">
                  <c:v>401</c:v>
                </c:pt>
                <c:pt idx="568">
                  <c:v>401</c:v>
                </c:pt>
                <c:pt idx="569">
                  <c:v>401</c:v>
                </c:pt>
                <c:pt idx="570">
                  <c:v>401</c:v>
                </c:pt>
                <c:pt idx="571">
                  <c:v>400</c:v>
                </c:pt>
                <c:pt idx="572">
                  <c:v>400</c:v>
                </c:pt>
                <c:pt idx="573">
                  <c:v>400</c:v>
                </c:pt>
                <c:pt idx="574">
                  <c:v>400</c:v>
                </c:pt>
                <c:pt idx="575">
                  <c:v>400</c:v>
                </c:pt>
                <c:pt idx="576">
                  <c:v>399</c:v>
                </c:pt>
                <c:pt idx="577">
                  <c:v>400</c:v>
                </c:pt>
                <c:pt idx="578">
                  <c:v>399</c:v>
                </c:pt>
                <c:pt idx="579">
                  <c:v>399</c:v>
                </c:pt>
                <c:pt idx="580">
                  <c:v>399</c:v>
                </c:pt>
                <c:pt idx="581">
                  <c:v>399</c:v>
                </c:pt>
                <c:pt idx="582">
                  <c:v>399</c:v>
                </c:pt>
                <c:pt idx="583">
                  <c:v>398</c:v>
                </c:pt>
                <c:pt idx="584">
                  <c:v>398</c:v>
                </c:pt>
                <c:pt idx="585">
                  <c:v>398</c:v>
                </c:pt>
                <c:pt idx="586">
                  <c:v>398</c:v>
                </c:pt>
                <c:pt idx="587">
                  <c:v>398</c:v>
                </c:pt>
                <c:pt idx="588">
                  <c:v>398</c:v>
                </c:pt>
                <c:pt idx="589">
                  <c:v>398</c:v>
                </c:pt>
                <c:pt idx="590">
                  <c:v>398</c:v>
                </c:pt>
                <c:pt idx="591">
                  <c:v>398</c:v>
                </c:pt>
                <c:pt idx="592">
                  <c:v>398</c:v>
                </c:pt>
                <c:pt idx="593">
                  <c:v>397</c:v>
                </c:pt>
                <c:pt idx="594">
                  <c:v>397</c:v>
                </c:pt>
                <c:pt idx="595">
                  <c:v>397</c:v>
                </c:pt>
                <c:pt idx="596">
                  <c:v>397</c:v>
                </c:pt>
                <c:pt idx="597">
                  <c:v>397</c:v>
                </c:pt>
                <c:pt idx="598">
                  <c:v>396</c:v>
                </c:pt>
                <c:pt idx="599">
                  <c:v>396</c:v>
                </c:pt>
                <c:pt idx="600">
                  <c:v>396</c:v>
                </c:pt>
                <c:pt idx="601">
                  <c:v>396</c:v>
                </c:pt>
                <c:pt idx="602">
                  <c:v/>
                </c:pt>
                <c:pt idx="603">
                  <c:v/>
                </c:pt>
                <c:pt idx="604">
                  <c:v/>
                </c:pt>
                <c:pt idx="605">
                  <c:v/>
                </c:pt>
                <c:pt idx="606">
                  <c:v/>
                </c:pt>
                <c:pt idx="607">
                  <c:v/>
                </c:pt>
                <c:pt idx="608">
                  <c:v/>
                </c:pt>
                <c:pt idx="609">
                  <c:v/>
                </c:pt>
                <c:pt idx="610">
                  <c:v/>
                </c:pt>
                <c:pt idx="611">
                  <c:v/>
                </c:pt>
                <c:pt idx="612">
                  <c:v/>
                </c:pt>
                <c:pt idx="613">
                  <c:v/>
                </c:pt>
                <c:pt idx="614">
                  <c:v/>
                </c:pt>
                <c:pt idx="615">
                  <c:v/>
                </c:pt>
                <c:pt idx="616">
                  <c:v/>
                </c:pt>
                <c:pt idx="617">
                  <c:v/>
                </c:pt>
                <c:pt idx="618">
                  <c:v/>
                </c:pt>
                <c:pt idx="619">
                  <c:v/>
                </c:pt>
                <c:pt idx="620">
                  <c:v/>
                </c:pt>
                <c:pt idx="621">
                  <c:v/>
                </c:pt>
                <c:pt idx="622">
                  <c:v/>
                </c:pt>
                <c:pt idx="623">
                  <c:v/>
                </c:pt>
                <c:pt idx="624">
                  <c:v/>
                </c:pt>
                <c:pt idx="625">
                  <c:v/>
                </c:pt>
                <c:pt idx="626">
                  <c:v/>
                </c:pt>
                <c:pt idx="627">
                  <c:v/>
                </c:pt>
                <c:pt idx="628">
                  <c:v/>
                </c:pt>
                <c:pt idx="629">
                  <c:v/>
                </c:pt>
                <c:pt idx="630">
                  <c:v/>
                </c:pt>
                <c:pt idx="631">
                  <c:v/>
                </c:pt>
                <c:pt idx="632">
                  <c:v/>
                </c:pt>
                <c:pt idx="633">
                  <c:v/>
                </c:pt>
                <c:pt idx="634">
                  <c:v/>
                </c:pt>
                <c:pt idx="635">
                  <c:v/>
                </c:pt>
                <c:pt idx="636">
                  <c:v/>
                </c:pt>
                <c:pt idx="637">
                  <c:v/>
                </c:pt>
                <c:pt idx="638">
                  <c:v/>
                </c:pt>
                <c:pt idx="639">
                  <c:v/>
                </c:pt>
                <c:pt idx="640">
                  <c:v/>
                </c:pt>
                <c:pt idx="641">
                  <c:v/>
                </c:pt>
                <c:pt idx="642">
                  <c:v/>
                </c:pt>
                <c:pt idx="643">
                  <c:v/>
                </c:pt>
                <c:pt idx="644">
                  <c:v/>
                </c:pt>
                <c:pt idx="645">
                  <c:v/>
                </c:pt>
                <c:pt idx="646">
                  <c:v/>
                </c:pt>
                <c:pt idx="647">
                  <c:v/>
                </c:pt>
                <c:pt idx="648">
                  <c:v/>
                </c:pt>
                <c:pt idx="649">
                  <c:v/>
                </c:pt>
                <c:pt idx="650">
                  <c:v/>
                </c:pt>
                <c:pt idx="651">
                  <c:v/>
                </c:pt>
                <c:pt idx="652">
                  <c:v/>
                </c:pt>
                <c:pt idx="653">
                  <c:v/>
                </c:pt>
                <c:pt idx="654">
                  <c:v/>
                </c:pt>
                <c:pt idx="655">
                  <c:v/>
                </c:pt>
                <c:pt idx="656">
                  <c:v/>
                </c:pt>
                <c:pt idx="657">
                  <c:v/>
                </c:pt>
                <c:pt idx="658">
                  <c:v/>
                </c:pt>
                <c:pt idx="659">
                  <c:v/>
                </c:pt>
                <c:pt idx="660">
                  <c:v/>
                </c:pt>
                <c:pt idx="661">
                  <c:v/>
                </c:pt>
                <c:pt idx="662">
                  <c:v/>
                </c:pt>
                <c:pt idx="663">
                  <c:v/>
                </c:pt>
                <c:pt idx="664">
                  <c:v/>
                </c:pt>
                <c:pt idx="665">
                  <c:v/>
                </c:pt>
                <c:pt idx="666">
                  <c:v/>
                </c:pt>
                <c:pt idx="667">
                  <c:v/>
                </c:pt>
                <c:pt idx="668">
                  <c:v/>
                </c:pt>
                <c:pt idx="669">
                  <c:v/>
                </c:pt>
                <c:pt idx="670">
                  <c:v/>
                </c:pt>
                <c:pt idx="671">
                  <c:v/>
                </c:pt>
                <c:pt idx="672">
                  <c:v/>
                </c:pt>
                <c:pt idx="673">
                  <c:v/>
                </c:pt>
                <c:pt idx="674">
                  <c:v/>
                </c:pt>
                <c:pt idx="675">
                  <c:v/>
                </c:pt>
                <c:pt idx="676">
                  <c:v/>
                </c:pt>
                <c:pt idx="677">
                  <c:v/>
                </c:pt>
                <c:pt idx="678">
                  <c:v/>
                </c:pt>
                <c:pt idx="679">
                  <c:v/>
                </c:pt>
                <c:pt idx="680">
                  <c:v/>
                </c:pt>
                <c:pt idx="681">
                  <c:v/>
                </c:pt>
                <c:pt idx="682">
                  <c:v/>
                </c:pt>
                <c:pt idx="683">
                  <c:v/>
                </c:pt>
                <c:pt idx="684">
                  <c:v/>
                </c:pt>
                <c:pt idx="685">
                  <c:v/>
                </c:pt>
                <c:pt idx="686">
                  <c:v/>
                </c:pt>
                <c:pt idx="687">
                  <c:v/>
                </c:pt>
                <c:pt idx="688">
                  <c:v/>
                </c:pt>
                <c:pt idx="689">
                  <c:v/>
                </c:pt>
                <c:pt idx="690">
                  <c:v/>
                </c:pt>
                <c:pt idx="691">
                  <c:v/>
                </c:pt>
                <c:pt idx="692">
                  <c:v/>
                </c:pt>
                <c:pt idx="693">
                  <c:v/>
                </c:pt>
                <c:pt idx="694">
                  <c:v/>
                </c:pt>
                <c:pt idx="695">
                  <c:v/>
                </c:pt>
                <c:pt idx="696">
                  <c:v/>
                </c:pt>
                <c:pt idx="697">
                  <c:v/>
                </c:pt>
                <c:pt idx="698">
                  <c:v/>
                </c:pt>
                <c:pt idx="699">
                  <c:v/>
                </c:pt>
                <c:pt idx="700">
                  <c:v/>
                </c:pt>
                <c:pt idx="701">
                  <c:v/>
                </c:pt>
                <c:pt idx="702">
                  <c:v/>
                </c:pt>
                <c:pt idx="703">
                  <c:v/>
                </c:pt>
                <c:pt idx="704">
                  <c:v/>
                </c:pt>
                <c:pt idx="705">
                  <c:v/>
                </c:pt>
                <c:pt idx="706">
                  <c:v/>
                </c:pt>
                <c:pt idx="707">
                  <c:v/>
                </c:pt>
                <c:pt idx="708">
                  <c:v/>
                </c:pt>
                <c:pt idx="709">
                  <c:v/>
                </c:pt>
                <c:pt idx="710">
                  <c:v/>
                </c:pt>
                <c:pt idx="711">
                  <c:v/>
                </c:pt>
                <c:pt idx="712">
                  <c:v/>
                </c:pt>
                <c:pt idx="713">
                  <c:v/>
                </c:pt>
                <c:pt idx="714">
                  <c:v/>
                </c:pt>
                <c:pt idx="715">
                  <c:v/>
                </c:pt>
                <c:pt idx="716">
                  <c:v/>
                </c:pt>
                <c:pt idx="717">
                  <c:v/>
                </c:pt>
                <c:pt idx="718">
                  <c:v/>
                </c:pt>
                <c:pt idx="719">
                  <c:v/>
                </c:pt>
                <c:pt idx="720">
                  <c:v/>
                </c:pt>
                <c:pt idx="721">
                  <c:v/>
                </c:pt>
                <c:pt idx="722">
                  <c:v/>
                </c:pt>
                <c:pt idx="723">
                  <c:v/>
                </c:pt>
                <c:pt idx="724">
                  <c:v/>
                </c:pt>
                <c:pt idx="725">
                  <c:v/>
                </c:pt>
                <c:pt idx="726">
                  <c:v/>
                </c:pt>
                <c:pt idx="727">
                  <c:v/>
                </c:pt>
                <c:pt idx="728">
                  <c:v/>
                </c:pt>
                <c:pt idx="729">
                  <c:v/>
                </c:pt>
                <c:pt idx="730">
                  <c:v/>
                </c:pt>
                <c:pt idx="731">
                  <c:v/>
                </c:pt>
                <c:pt idx="732">
                  <c:v/>
                </c:pt>
                <c:pt idx="733">
                  <c:v/>
                </c:pt>
                <c:pt idx="734">
                  <c:v/>
                </c:pt>
                <c:pt idx="735">
                  <c:v/>
                </c:pt>
                <c:pt idx="736">
                  <c:v/>
                </c:pt>
                <c:pt idx="737">
                  <c:v/>
                </c:pt>
                <c:pt idx="738">
                  <c:v/>
                </c:pt>
                <c:pt idx="739">
                  <c:v/>
                </c:pt>
                <c:pt idx="740">
                  <c:v/>
                </c:pt>
                <c:pt idx="741">
                  <c:v/>
                </c:pt>
                <c:pt idx="742">
                  <c:v/>
                </c:pt>
                <c:pt idx="743">
                  <c:v/>
                </c:pt>
                <c:pt idx="744">
                  <c:v/>
                </c:pt>
                <c:pt idx="745">
                  <c:v/>
                </c:pt>
                <c:pt idx="746">
                  <c:v/>
                </c:pt>
                <c:pt idx="747">
                  <c:v/>
                </c:pt>
                <c:pt idx="748">
                  <c:v/>
                </c:pt>
                <c:pt idx="749">
                  <c:v/>
                </c:pt>
                <c:pt idx="750">
                  <c:v/>
                </c:pt>
                <c:pt idx="751">
                  <c:v/>
                </c:pt>
                <c:pt idx="752">
                  <c:v/>
                </c:pt>
                <c:pt idx="753">
                  <c:v/>
                </c:pt>
                <c:pt idx="754">
                  <c:v/>
                </c:pt>
                <c:pt idx="755">
                  <c:v/>
                </c:pt>
                <c:pt idx="756">
                  <c:v/>
                </c:pt>
                <c:pt idx="757">
                  <c:v/>
                </c:pt>
                <c:pt idx="758">
                  <c:v/>
                </c:pt>
                <c:pt idx="759">
                  <c:v/>
                </c:pt>
                <c:pt idx="760">
                  <c:v/>
                </c:pt>
                <c:pt idx="761">
                  <c:v/>
                </c:pt>
                <c:pt idx="762">
                  <c:v/>
                </c:pt>
                <c:pt idx="763">
                  <c:v/>
                </c:pt>
                <c:pt idx="764">
                  <c:v/>
                </c:pt>
                <c:pt idx="765">
                  <c:v/>
                </c:pt>
                <c:pt idx="766">
                  <c:v/>
                </c:pt>
                <c:pt idx="767">
                  <c:v/>
                </c:pt>
                <c:pt idx="768">
                  <c:v/>
                </c:pt>
                <c:pt idx="769">
                  <c:v/>
                </c:pt>
                <c:pt idx="770">
                  <c:v/>
                </c:pt>
                <c:pt idx="771">
                  <c:v/>
                </c:pt>
                <c:pt idx="772">
                  <c:v/>
                </c:pt>
                <c:pt idx="773">
                  <c:v/>
                </c:pt>
                <c:pt idx="774">
                  <c:v/>
                </c:pt>
                <c:pt idx="775">
                  <c:v/>
                </c:pt>
                <c:pt idx="776">
                  <c:v/>
                </c:pt>
                <c:pt idx="777">
                  <c:v/>
                </c:pt>
                <c:pt idx="778">
                  <c:v/>
                </c:pt>
                <c:pt idx="779">
                  <c:v/>
                </c:pt>
                <c:pt idx="780">
                  <c:v/>
                </c:pt>
                <c:pt idx="781">
                  <c:v/>
                </c:pt>
                <c:pt idx="782">
                  <c:v/>
                </c:pt>
                <c:pt idx="783">
                  <c:v/>
                </c:pt>
                <c:pt idx="784">
                  <c:v/>
                </c:pt>
                <c:pt idx="785">
                  <c:v/>
                </c:pt>
                <c:pt idx="786">
                  <c:v/>
                </c:pt>
                <c:pt idx="787">
                  <c:v/>
                </c:pt>
                <c:pt idx="788">
                  <c:v/>
                </c:pt>
                <c:pt idx="789">
                  <c:v/>
                </c:pt>
                <c:pt idx="790">
                  <c:v/>
                </c:pt>
                <c:pt idx="791">
                  <c:v/>
                </c:pt>
                <c:pt idx="792">
                  <c:v/>
                </c:pt>
                <c:pt idx="793">
                  <c:v/>
                </c:pt>
                <c:pt idx="794">
                  <c:v/>
                </c:pt>
                <c:pt idx="795">
                  <c:v/>
                </c:pt>
                <c:pt idx="796">
                  <c:v/>
                </c:pt>
                <c:pt idx="797">
                  <c:v/>
                </c:pt>
                <c:pt idx="798">
                  <c:v/>
                </c:pt>
                <c:pt idx="799">
                  <c:v/>
                </c:pt>
                <c:pt idx="800">
                  <c:v/>
                </c:pt>
                <c:pt idx="801">
                  <c:v/>
                </c:pt>
                <c:pt idx="802">
                  <c:v/>
                </c:pt>
                <c:pt idx="803">
                  <c:v/>
                </c:pt>
                <c:pt idx="804">
                  <c:v/>
                </c:pt>
                <c:pt idx="805">
                  <c:v/>
                </c:pt>
                <c:pt idx="806">
                  <c:v/>
                </c:pt>
                <c:pt idx="807">
                  <c:v/>
                </c:pt>
                <c:pt idx="808">
                  <c:v/>
                </c:pt>
                <c:pt idx="809">
                  <c:v/>
                </c:pt>
                <c:pt idx="810">
                  <c:v/>
                </c:pt>
                <c:pt idx="811">
                  <c:v/>
                </c:pt>
                <c:pt idx="812">
                  <c:v/>
                </c:pt>
                <c:pt idx="813">
                  <c:v/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  <c:pt idx="818">
                  <c:v/>
                </c:pt>
                <c:pt idx="819">
                  <c:v/>
                </c:pt>
                <c:pt idx="820">
                  <c:v/>
                </c:pt>
                <c:pt idx="821">
                  <c:v/>
                </c:pt>
                <c:pt idx="822">
                  <c:v/>
                </c:pt>
                <c:pt idx="823">
                  <c:v/>
                </c:pt>
                <c:pt idx="824">
                  <c:v/>
                </c:pt>
                <c:pt idx="825">
                  <c:v/>
                </c:pt>
                <c:pt idx="826">
                  <c:v/>
                </c:pt>
                <c:pt idx="827">
                  <c:v/>
                </c:pt>
                <c:pt idx="828">
                  <c:v/>
                </c:pt>
                <c:pt idx="829">
                  <c:v/>
                </c:pt>
                <c:pt idx="830">
                  <c:v/>
                </c:pt>
                <c:pt idx="831">
                  <c:v/>
                </c:pt>
                <c:pt idx="832">
                  <c:v/>
                </c:pt>
                <c:pt idx="833">
                  <c:v/>
                </c:pt>
                <c:pt idx="834">
                  <c:v/>
                </c:pt>
                <c:pt idx="835">
                  <c:v/>
                </c:pt>
                <c:pt idx="836">
                  <c:v/>
                </c:pt>
                <c:pt idx="837">
                  <c:v/>
                </c:pt>
                <c:pt idx="838">
                  <c:v/>
                </c:pt>
                <c:pt idx="839">
                  <c:v/>
                </c:pt>
                <c:pt idx="840">
                  <c:v/>
                </c:pt>
                <c:pt idx="841">
                  <c:v/>
                </c:pt>
                <c:pt idx="842">
                  <c:v/>
                </c:pt>
                <c:pt idx="843">
                  <c:v/>
                </c:pt>
                <c:pt idx="844">
                  <c:v/>
                </c:pt>
                <c:pt idx="845">
                  <c:v/>
                </c:pt>
                <c:pt idx="846">
                  <c:v/>
                </c:pt>
                <c:pt idx="847">
                  <c:v/>
                </c:pt>
                <c:pt idx="848">
                  <c:v/>
                </c:pt>
                <c:pt idx="849">
                  <c:v/>
                </c:pt>
                <c:pt idx="850">
                  <c:v/>
                </c:pt>
                <c:pt idx="851">
                  <c:v/>
                </c:pt>
                <c:pt idx="852">
                  <c:v/>
                </c:pt>
                <c:pt idx="853">
                  <c:v/>
                </c:pt>
                <c:pt idx="854">
                  <c:v/>
                </c:pt>
                <c:pt idx="855">
                  <c:v/>
                </c:pt>
                <c:pt idx="856">
                  <c:v/>
                </c:pt>
                <c:pt idx="857">
                  <c:v/>
                </c:pt>
                <c:pt idx="858">
                  <c:v/>
                </c:pt>
                <c:pt idx="859">
                  <c:v/>
                </c:pt>
                <c:pt idx="860">
                  <c:v/>
                </c:pt>
                <c:pt idx="861">
                  <c:v/>
                </c:pt>
                <c:pt idx="862">
                  <c:v/>
                </c:pt>
                <c:pt idx="863">
                  <c:v/>
                </c:pt>
                <c:pt idx="864">
                  <c:v/>
                </c:pt>
                <c:pt idx="865">
                  <c:v/>
                </c:pt>
                <c:pt idx="866">
                  <c:v/>
                </c:pt>
                <c:pt idx="867">
                  <c:v/>
                </c:pt>
                <c:pt idx="868">
                  <c:v/>
                </c:pt>
                <c:pt idx="869">
                  <c:v/>
                </c:pt>
                <c:pt idx="870">
                  <c:v/>
                </c:pt>
                <c:pt idx="871">
                  <c:v/>
                </c:pt>
                <c:pt idx="872">
                  <c:v/>
                </c:pt>
                <c:pt idx="873">
                  <c:v/>
                </c:pt>
                <c:pt idx="874">
                  <c:v/>
                </c:pt>
                <c:pt idx="875">
                  <c:v/>
                </c:pt>
                <c:pt idx="876">
                  <c:v/>
                </c:pt>
                <c:pt idx="877">
                  <c:v/>
                </c:pt>
                <c:pt idx="878">
                  <c:v/>
                </c:pt>
                <c:pt idx="879">
                  <c:v/>
                </c:pt>
                <c:pt idx="880">
                  <c:v/>
                </c:pt>
                <c:pt idx="881">
                  <c:v/>
                </c:pt>
                <c:pt idx="882">
                  <c:v/>
                </c:pt>
                <c:pt idx="883">
                  <c:v/>
                </c:pt>
                <c:pt idx="884">
                  <c:v/>
                </c:pt>
                <c:pt idx="885">
                  <c:v/>
                </c:pt>
                <c:pt idx="886">
                  <c:v/>
                </c:pt>
                <c:pt idx="887">
                  <c:v/>
                </c:pt>
                <c:pt idx="888">
                  <c:v/>
                </c:pt>
                <c:pt idx="889">
                  <c:v/>
                </c:pt>
                <c:pt idx="890">
                  <c:v/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  <c:pt idx="903">
                  <c:v/>
                </c:pt>
                <c:pt idx="904">
                  <c:v/>
                </c:pt>
                <c:pt idx="905">
                  <c:v/>
                </c:pt>
                <c:pt idx="906">
                  <c:v/>
                </c:pt>
                <c:pt idx="907">
                  <c:v/>
                </c:pt>
                <c:pt idx="908">
                  <c:v/>
                </c:pt>
                <c:pt idx="909">
                  <c:v/>
                </c:pt>
                <c:pt idx="910">
                  <c:v/>
                </c:pt>
                <c:pt idx="911">
                  <c:v/>
                </c:pt>
                <c:pt idx="912">
                  <c:v/>
                </c:pt>
                <c:pt idx="913">
                  <c:v/>
                </c:pt>
                <c:pt idx="914">
                  <c:v/>
                </c:pt>
                <c:pt idx="915">
                  <c:v/>
                </c:pt>
                <c:pt idx="916">
                  <c:v/>
                </c:pt>
                <c:pt idx="917">
                  <c:v/>
                </c:pt>
                <c:pt idx="918">
                  <c:v/>
                </c:pt>
                <c:pt idx="919">
                  <c:v/>
                </c:pt>
                <c:pt idx="920">
                  <c:v/>
                </c:pt>
                <c:pt idx="921">
                  <c:v/>
                </c:pt>
                <c:pt idx="922">
                  <c:v/>
                </c:pt>
                <c:pt idx="923">
                  <c:v/>
                </c:pt>
                <c:pt idx="924">
                  <c:v/>
                </c:pt>
                <c:pt idx="925">
                  <c:v/>
                </c:pt>
                <c:pt idx="926">
                  <c:v/>
                </c:pt>
                <c:pt idx="927">
                  <c:v/>
                </c:pt>
                <c:pt idx="928">
                  <c:v/>
                </c:pt>
                <c:pt idx="929">
                  <c:v/>
                </c:pt>
                <c:pt idx="930">
                  <c:v/>
                </c:pt>
                <c:pt idx="931">
                  <c:v/>
                </c:pt>
                <c:pt idx="932">
                  <c:v/>
                </c:pt>
                <c:pt idx="933">
                  <c:v/>
                </c:pt>
                <c:pt idx="934">
                  <c:v/>
                </c:pt>
                <c:pt idx="935">
                  <c:v/>
                </c:pt>
                <c:pt idx="936">
                  <c:v/>
                </c:pt>
                <c:pt idx="937">
                  <c:v/>
                </c:pt>
                <c:pt idx="938">
                  <c:v/>
                </c:pt>
                <c:pt idx="939">
                  <c:v/>
                </c:pt>
                <c:pt idx="940">
                  <c:v/>
                </c:pt>
                <c:pt idx="941">
                  <c:v/>
                </c:pt>
                <c:pt idx="942">
                  <c:v/>
                </c:pt>
                <c:pt idx="943">
                  <c:v/>
                </c:pt>
                <c:pt idx="944">
                  <c:v/>
                </c:pt>
                <c:pt idx="945">
                  <c:v/>
                </c:pt>
                <c:pt idx="946">
                  <c:v/>
                </c:pt>
                <c:pt idx="947">
                  <c:v/>
                </c:pt>
                <c:pt idx="948">
                  <c:v/>
                </c:pt>
                <c:pt idx="949">
                  <c:v/>
                </c:pt>
                <c:pt idx="950">
                  <c:v/>
                </c:pt>
                <c:pt idx="951">
                  <c:v/>
                </c:pt>
                <c:pt idx="952">
                  <c:v/>
                </c:pt>
                <c:pt idx="953">
                  <c:v/>
                </c:pt>
                <c:pt idx="954">
                  <c:v/>
                </c:pt>
                <c:pt idx="955">
                  <c:v/>
                </c:pt>
                <c:pt idx="956">
                  <c:v/>
                </c:pt>
                <c:pt idx="957">
                  <c:v/>
                </c:pt>
                <c:pt idx="958">
                  <c:v/>
                </c:pt>
                <c:pt idx="959">
                  <c:v/>
                </c:pt>
                <c:pt idx="960">
                  <c:v/>
                </c:pt>
                <c:pt idx="961">
                  <c:v/>
                </c:pt>
                <c:pt idx="962">
                  <c:v/>
                </c:pt>
                <c:pt idx="963">
                  <c:v/>
                </c:pt>
                <c:pt idx="964">
                  <c:v/>
                </c:pt>
                <c:pt idx="965">
                  <c:v/>
                </c:pt>
                <c:pt idx="966">
                  <c:v/>
                </c:pt>
                <c:pt idx="967">
                  <c:v/>
                </c:pt>
                <c:pt idx="968">
                  <c:v/>
                </c:pt>
                <c:pt idx="969">
                  <c:v/>
                </c:pt>
                <c:pt idx="970">
                  <c:v/>
                </c:pt>
                <c:pt idx="971">
                  <c:v/>
                </c:pt>
                <c:pt idx="972">
                  <c:v/>
                </c:pt>
                <c:pt idx="973">
                  <c:v/>
                </c:pt>
                <c:pt idx="974">
                  <c:v/>
                </c:pt>
                <c:pt idx="975">
                  <c:v/>
                </c:pt>
                <c:pt idx="976">
                  <c:v/>
                </c:pt>
                <c:pt idx="977">
                  <c:v/>
                </c:pt>
                <c:pt idx="978">
                  <c:v/>
                </c:pt>
                <c:pt idx="979">
                  <c:v/>
                </c:pt>
                <c:pt idx="980">
                  <c:v/>
                </c:pt>
                <c:pt idx="981">
                  <c:v/>
                </c:pt>
                <c:pt idx="982">
                  <c:v/>
                </c:pt>
                <c:pt idx="983">
                  <c:v/>
                </c:pt>
                <c:pt idx="984">
                  <c:v/>
                </c:pt>
                <c:pt idx="985">
                  <c:v/>
                </c:pt>
                <c:pt idx="986">
                  <c:v/>
                </c:pt>
                <c:pt idx="987">
                  <c:v/>
                </c:pt>
                <c:pt idx="988">
                  <c:v/>
                </c:pt>
                <c:pt idx="989">
                  <c:v/>
                </c:pt>
                <c:pt idx="990">
                  <c:v/>
                </c:pt>
                <c:pt idx="991">
                  <c:v/>
                </c:pt>
                <c:pt idx="992">
                  <c:v/>
                </c:pt>
                <c:pt idx="993">
                  <c:v/>
                </c:pt>
                <c:pt idx="994">
                  <c:v/>
                </c:pt>
                <c:pt idx="995">
                  <c:v/>
                </c:pt>
                <c:pt idx="996">
                  <c:v/>
                </c:pt>
                <c:pt idx="997">
                  <c:v/>
                </c:pt>
                <c:pt idx="998">
                  <c:v/>
                </c:pt>
                <c:pt idx="999">
                  <c:v/>
                </c:pt>
                <c:pt idx="1000">
                  <c:v/>
                </c:pt>
                <c:pt idx="1001">
                  <c:v/>
                </c:pt>
                <c:pt idx="1002">
                  <c:v/>
                </c:pt>
                <c:pt idx="1003">
                  <c:v/>
                </c:pt>
                <c:pt idx="1004">
                  <c:v/>
                </c:pt>
                <c:pt idx="1005">
                  <c:v/>
                </c:pt>
                <c:pt idx="1006">
                  <c:v/>
                </c:pt>
                <c:pt idx="1007">
                  <c:v/>
                </c:pt>
                <c:pt idx="1008">
                  <c:v/>
                </c:pt>
                <c:pt idx="1009">
                  <c:v/>
                </c:pt>
                <c:pt idx="1010">
                  <c:v/>
                </c:pt>
                <c:pt idx="1011">
                  <c:v/>
                </c:pt>
                <c:pt idx="1012">
                  <c:v/>
                </c:pt>
                <c:pt idx="1013">
                  <c:v/>
                </c:pt>
                <c:pt idx="1014">
                  <c:v/>
                </c:pt>
                <c:pt idx="1015">
                  <c:v/>
                </c:pt>
                <c:pt idx="1016">
                  <c:v/>
                </c:pt>
                <c:pt idx="1017">
                  <c:v/>
                </c:pt>
                <c:pt idx="1018">
                  <c:v/>
                </c:pt>
                <c:pt idx="1019">
                  <c:v/>
                </c:pt>
                <c:pt idx="1020">
                  <c:v/>
                </c:pt>
                <c:pt idx="1021">
                  <c:v/>
                </c:pt>
                <c:pt idx="1022">
                  <c:v/>
                </c:pt>
                <c:pt idx="1023">
                  <c:v/>
                </c:pt>
                <c:pt idx="1024">
                  <c:v/>
                </c:pt>
                <c:pt idx="1025">
                  <c:v/>
                </c:pt>
                <c:pt idx="1026">
                  <c:v/>
                </c:pt>
                <c:pt idx="1027">
                  <c:v/>
                </c:pt>
                <c:pt idx="1028">
                  <c:v/>
                </c:pt>
              </c:numCache>
            </c:numRef>
          </c:val>
          <c:smooth val="0"/>
        </c:ser>
        <c:marker val="0"/>
        <c:smooth val="0"/>
        <c:axId val="160530186"/>
        <c:axId val="405588097"/>
      </c:lineChart>
      <c:catAx>
        <c:axId val="160530186"/>
        <c:scaling>
          <c:orientation val="minMax"/>
        </c:scaling>
        <c:axPos val="b"/>
        <c:crossAx val="405588097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405588097"/>
        <c:scaling>
          <c:orientation val="minMax"/>
          <c:min val="150"/>
        </c:scaling>
        <c:axPos val="l"/>
        <c:crossAx val="160530186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47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ex2_D40_heatTemp3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Sheet1!$A$2:$A$899</c:f>
              <c:numCache>
                <c:formatCode>General</c:formatCode>
                <c:ptCount val="898"/>
                <c:pt idx="0">
                  <c:v>119.27</c:v>
                </c:pt>
                <c:pt idx="1">
                  <c:v>119.51</c:v>
                </c:pt>
                <c:pt idx="2">
                  <c:v>119.79</c:v>
                </c:pt>
                <c:pt idx="3">
                  <c:v>120.03</c:v>
                </c:pt>
                <c:pt idx="4">
                  <c:v>120.26</c:v>
                </c:pt>
                <c:pt idx="5">
                  <c:v>120.54</c:v>
                </c:pt>
                <c:pt idx="6">
                  <c:v>120.78</c:v>
                </c:pt>
                <c:pt idx="7">
                  <c:v>121.01</c:v>
                </c:pt>
                <c:pt idx="8">
                  <c:v>121.29</c:v>
                </c:pt>
                <c:pt idx="9">
                  <c:v>121.53</c:v>
                </c:pt>
                <c:pt idx="10">
                  <c:v>121.76</c:v>
                </c:pt>
                <c:pt idx="11">
                  <c:v>122.04</c:v>
                </c:pt>
                <c:pt idx="12">
                  <c:v>122.28</c:v>
                </c:pt>
                <c:pt idx="13">
                  <c:v>122.51</c:v>
                </c:pt>
                <c:pt idx="14">
                  <c:v>122.79</c:v>
                </c:pt>
                <c:pt idx="15">
                  <c:v>123.03</c:v>
                </c:pt>
                <c:pt idx="16">
                  <c:v>123.26</c:v>
                </c:pt>
                <c:pt idx="17">
                  <c:v>123.54</c:v>
                </c:pt>
                <c:pt idx="18">
                  <c:v>123.78</c:v>
                </c:pt>
                <c:pt idx="19">
                  <c:v>124.01</c:v>
                </c:pt>
                <c:pt idx="20">
                  <c:v>124.29</c:v>
                </c:pt>
                <c:pt idx="21">
                  <c:v>124.53</c:v>
                </c:pt>
                <c:pt idx="22">
                  <c:v>124.76</c:v>
                </c:pt>
                <c:pt idx="23">
                  <c:v>125.04</c:v>
                </c:pt>
                <c:pt idx="24">
                  <c:v>125.28</c:v>
                </c:pt>
                <c:pt idx="25">
                  <c:v>125.51</c:v>
                </c:pt>
                <c:pt idx="26">
                  <c:v>125.79</c:v>
                </c:pt>
                <c:pt idx="27">
                  <c:v>126.03</c:v>
                </c:pt>
                <c:pt idx="28">
                  <c:v>126.26</c:v>
                </c:pt>
                <c:pt idx="29">
                  <c:v>126.54</c:v>
                </c:pt>
                <c:pt idx="30">
                  <c:v>126.79</c:v>
                </c:pt>
                <c:pt idx="31">
                  <c:v>127.02</c:v>
                </c:pt>
                <c:pt idx="32">
                  <c:v>127.26</c:v>
                </c:pt>
                <c:pt idx="33">
                  <c:v>127.54</c:v>
                </c:pt>
                <c:pt idx="34">
                  <c:v>127.77</c:v>
                </c:pt>
                <c:pt idx="35">
                  <c:v>128.01</c:v>
                </c:pt>
                <c:pt idx="36">
                  <c:v>128.29</c:v>
                </c:pt>
                <c:pt idx="37">
                  <c:v>128.52</c:v>
                </c:pt>
                <c:pt idx="38">
                  <c:v>128.76</c:v>
                </c:pt>
                <c:pt idx="39">
                  <c:v>129.04</c:v>
                </c:pt>
                <c:pt idx="40">
                  <c:v>129.28</c:v>
                </c:pt>
                <c:pt idx="41">
                  <c:v>129.51</c:v>
                </c:pt>
                <c:pt idx="42">
                  <c:v>129.79</c:v>
                </c:pt>
                <c:pt idx="43">
                  <c:v>130.03</c:v>
                </c:pt>
                <c:pt idx="44">
                  <c:v>130.26</c:v>
                </c:pt>
                <c:pt idx="45">
                  <c:v>130.54</c:v>
                </c:pt>
                <c:pt idx="46">
                  <c:v>130.78</c:v>
                </c:pt>
                <c:pt idx="47">
                  <c:v>131.01</c:v>
                </c:pt>
                <c:pt idx="48">
                  <c:v>131.29</c:v>
                </c:pt>
                <c:pt idx="49">
                  <c:v>131.53</c:v>
                </c:pt>
                <c:pt idx="50">
                  <c:v>131.77</c:v>
                </c:pt>
                <c:pt idx="51">
                  <c:v>132</c:v>
                </c:pt>
                <c:pt idx="52">
                  <c:v>132.28</c:v>
                </c:pt>
                <c:pt idx="53">
                  <c:v>132.52</c:v>
                </c:pt>
                <c:pt idx="54">
                  <c:v>132.75</c:v>
                </c:pt>
                <c:pt idx="55">
                  <c:v>133.03</c:v>
                </c:pt>
                <c:pt idx="56">
                  <c:v>133.27</c:v>
                </c:pt>
                <c:pt idx="57">
                  <c:v>133.5</c:v>
                </c:pt>
                <c:pt idx="58">
                  <c:v>133.78</c:v>
                </c:pt>
                <c:pt idx="59">
                  <c:v>134.02</c:v>
                </c:pt>
                <c:pt idx="60">
                  <c:v>134.26</c:v>
                </c:pt>
                <c:pt idx="61">
                  <c:v>134.54</c:v>
                </c:pt>
                <c:pt idx="62">
                  <c:v>134.77</c:v>
                </c:pt>
                <c:pt idx="63">
                  <c:v>135.01</c:v>
                </c:pt>
                <c:pt idx="64">
                  <c:v>135.29</c:v>
                </c:pt>
                <c:pt idx="65">
                  <c:v>135.52</c:v>
                </c:pt>
                <c:pt idx="66">
                  <c:v>135.76</c:v>
                </c:pt>
                <c:pt idx="67">
                  <c:v>136.04</c:v>
                </c:pt>
                <c:pt idx="68">
                  <c:v>136.27</c:v>
                </c:pt>
                <c:pt idx="69">
                  <c:v>136.51</c:v>
                </c:pt>
                <c:pt idx="70">
                  <c:v>136.79</c:v>
                </c:pt>
                <c:pt idx="71">
                  <c:v>137.02</c:v>
                </c:pt>
                <c:pt idx="72">
                  <c:v>137.26</c:v>
                </c:pt>
                <c:pt idx="73">
                  <c:v>137.54</c:v>
                </c:pt>
                <c:pt idx="74">
                  <c:v>137.77</c:v>
                </c:pt>
                <c:pt idx="75">
                  <c:v>138.01</c:v>
                </c:pt>
                <c:pt idx="76">
                  <c:v>138.29</c:v>
                </c:pt>
                <c:pt idx="77">
                  <c:v>138.52</c:v>
                </c:pt>
                <c:pt idx="78">
                  <c:v>138.76</c:v>
                </c:pt>
                <c:pt idx="79">
                  <c:v>139.03</c:v>
                </c:pt>
                <c:pt idx="80">
                  <c:v>139.27</c:v>
                </c:pt>
                <c:pt idx="81">
                  <c:v>139.51</c:v>
                </c:pt>
                <c:pt idx="82">
                  <c:v>139.79</c:v>
                </c:pt>
                <c:pt idx="83">
                  <c:v>140.02</c:v>
                </c:pt>
                <c:pt idx="84">
                  <c:v>140.26</c:v>
                </c:pt>
                <c:pt idx="85">
                  <c:v>140.54</c:v>
                </c:pt>
                <c:pt idx="86">
                  <c:v>140.77</c:v>
                </c:pt>
                <c:pt idx="87">
                  <c:v>141.01</c:v>
                </c:pt>
                <c:pt idx="88">
                  <c:v>141.29</c:v>
                </c:pt>
                <c:pt idx="89">
                  <c:v>141.52</c:v>
                </c:pt>
                <c:pt idx="90">
                  <c:v>141.76</c:v>
                </c:pt>
                <c:pt idx="91">
                  <c:v>142.04</c:v>
                </c:pt>
                <c:pt idx="92">
                  <c:v>142.27</c:v>
                </c:pt>
                <c:pt idx="93">
                  <c:v>142.51</c:v>
                </c:pt>
                <c:pt idx="94">
                  <c:v>142.79</c:v>
                </c:pt>
                <c:pt idx="95">
                  <c:v>143.02</c:v>
                </c:pt>
                <c:pt idx="96">
                  <c:v>143.26</c:v>
                </c:pt>
                <c:pt idx="97">
                  <c:v>143.54</c:v>
                </c:pt>
                <c:pt idx="98">
                  <c:v>143.77</c:v>
                </c:pt>
                <c:pt idx="99">
                  <c:v>144.04</c:v>
                </c:pt>
                <c:pt idx="100">
                  <c:v>144.28</c:v>
                </c:pt>
                <c:pt idx="101">
                  <c:v>144.51</c:v>
                </c:pt>
                <c:pt idx="102">
                  <c:v>144.8</c:v>
                </c:pt>
                <c:pt idx="103">
                  <c:v>145.03</c:v>
                </c:pt>
                <c:pt idx="104">
                  <c:v>145.26</c:v>
                </c:pt>
                <c:pt idx="105">
                  <c:v>145.55</c:v>
                </c:pt>
                <c:pt idx="106">
                  <c:v>145.78</c:v>
                </c:pt>
                <c:pt idx="107">
                  <c:v>146.02</c:v>
                </c:pt>
                <c:pt idx="108">
                  <c:v>146.3</c:v>
                </c:pt>
                <c:pt idx="109">
                  <c:v>146.53</c:v>
                </c:pt>
                <c:pt idx="110">
                  <c:v>146.77</c:v>
                </c:pt>
                <c:pt idx="111">
                  <c:v>147.05</c:v>
                </c:pt>
                <c:pt idx="112">
                  <c:v>147.28</c:v>
                </c:pt>
                <c:pt idx="113">
                  <c:v>147.51</c:v>
                </c:pt>
                <c:pt idx="114">
                  <c:v>147.79</c:v>
                </c:pt>
                <c:pt idx="115">
                  <c:v>148.02</c:v>
                </c:pt>
                <c:pt idx="116">
                  <c:v>148.26</c:v>
                </c:pt>
                <c:pt idx="117">
                  <c:v>148.54</c:v>
                </c:pt>
                <c:pt idx="118">
                  <c:v>148.77</c:v>
                </c:pt>
                <c:pt idx="119">
                  <c:v>149.01</c:v>
                </c:pt>
                <c:pt idx="120">
                  <c:v>149.27</c:v>
                </c:pt>
                <c:pt idx="121">
                  <c:v>149.51</c:v>
                </c:pt>
                <c:pt idx="122">
                  <c:v>149.79</c:v>
                </c:pt>
                <c:pt idx="123">
                  <c:v>150.02</c:v>
                </c:pt>
                <c:pt idx="124">
                  <c:v>150.26</c:v>
                </c:pt>
                <c:pt idx="125">
                  <c:v>150.54</c:v>
                </c:pt>
                <c:pt idx="126">
                  <c:v>150.78</c:v>
                </c:pt>
                <c:pt idx="127">
                  <c:v>151.01</c:v>
                </c:pt>
                <c:pt idx="128">
                  <c:v>151.29</c:v>
                </c:pt>
                <c:pt idx="129">
                  <c:v>151.53</c:v>
                </c:pt>
                <c:pt idx="130">
                  <c:v>151.76</c:v>
                </c:pt>
                <c:pt idx="131">
                  <c:v>152.04</c:v>
                </c:pt>
                <c:pt idx="132">
                  <c:v>152.28</c:v>
                </c:pt>
                <c:pt idx="133">
                  <c:v>152.51</c:v>
                </c:pt>
                <c:pt idx="134">
                  <c:v>152.79</c:v>
                </c:pt>
                <c:pt idx="135">
                  <c:v>153.03</c:v>
                </c:pt>
                <c:pt idx="136">
                  <c:v>153.27</c:v>
                </c:pt>
                <c:pt idx="137">
                  <c:v>153.51</c:v>
                </c:pt>
                <c:pt idx="138">
                  <c:v>153.79</c:v>
                </c:pt>
                <c:pt idx="139">
                  <c:v>154.02</c:v>
                </c:pt>
                <c:pt idx="140">
                  <c:v>154.26</c:v>
                </c:pt>
                <c:pt idx="141">
                  <c:v>154.54</c:v>
                </c:pt>
                <c:pt idx="142">
                  <c:v>154.77</c:v>
                </c:pt>
                <c:pt idx="143">
                  <c:v>155.01</c:v>
                </c:pt>
                <c:pt idx="144">
                  <c:v>155.29</c:v>
                </c:pt>
                <c:pt idx="145">
                  <c:v>155.52</c:v>
                </c:pt>
                <c:pt idx="146">
                  <c:v>155.76</c:v>
                </c:pt>
                <c:pt idx="147">
                  <c:v>156.04</c:v>
                </c:pt>
                <c:pt idx="148">
                  <c:v>156.27</c:v>
                </c:pt>
                <c:pt idx="149">
                  <c:v>156.51</c:v>
                </c:pt>
                <c:pt idx="150">
                  <c:v>156.79</c:v>
                </c:pt>
                <c:pt idx="151">
                  <c:v>157.02</c:v>
                </c:pt>
                <c:pt idx="152">
                  <c:v>157.26</c:v>
                </c:pt>
                <c:pt idx="153">
                  <c:v>157.54</c:v>
                </c:pt>
                <c:pt idx="154">
                  <c:v>157.77</c:v>
                </c:pt>
                <c:pt idx="155">
                  <c:v>158.01</c:v>
                </c:pt>
                <c:pt idx="156">
                  <c:v>158.28</c:v>
                </c:pt>
                <c:pt idx="157">
                  <c:v>158.51</c:v>
                </c:pt>
                <c:pt idx="158">
                  <c:v>158.79</c:v>
                </c:pt>
                <c:pt idx="159">
                  <c:v>159.03</c:v>
                </c:pt>
                <c:pt idx="160">
                  <c:v>159.27</c:v>
                </c:pt>
                <c:pt idx="161">
                  <c:v>159.51</c:v>
                </c:pt>
                <c:pt idx="162">
                  <c:v>159.79</c:v>
                </c:pt>
                <c:pt idx="163">
                  <c:v>160.02</c:v>
                </c:pt>
                <c:pt idx="164">
                  <c:v>160.26</c:v>
                </c:pt>
                <c:pt idx="165">
                  <c:v>160.54</c:v>
                </c:pt>
                <c:pt idx="166">
                  <c:v>160.77</c:v>
                </c:pt>
                <c:pt idx="167">
                  <c:v>161.01</c:v>
                </c:pt>
                <c:pt idx="168">
                  <c:v>161.29</c:v>
                </c:pt>
                <c:pt idx="169">
                  <c:v>161.52</c:v>
                </c:pt>
                <c:pt idx="170">
                  <c:v>161.76</c:v>
                </c:pt>
                <c:pt idx="171">
                  <c:v>162.03</c:v>
                </c:pt>
                <c:pt idx="172">
                  <c:v>162.27</c:v>
                </c:pt>
                <c:pt idx="173">
                  <c:v>162.55</c:v>
                </c:pt>
                <c:pt idx="174">
                  <c:v>162.78</c:v>
                </c:pt>
                <c:pt idx="175">
                  <c:v>163.02</c:v>
                </c:pt>
                <c:pt idx="176">
                  <c:v>163.25</c:v>
                </c:pt>
                <c:pt idx="177">
                  <c:v>163.52</c:v>
                </c:pt>
                <c:pt idx="178">
                  <c:v>163.76</c:v>
                </c:pt>
                <c:pt idx="179">
                  <c:v>164.04</c:v>
                </c:pt>
                <c:pt idx="180">
                  <c:v>164.27</c:v>
                </c:pt>
                <c:pt idx="181">
                  <c:v>164.51</c:v>
                </c:pt>
                <c:pt idx="182">
                  <c:v>164.79</c:v>
                </c:pt>
                <c:pt idx="183">
                  <c:v>165.02</c:v>
                </c:pt>
                <c:pt idx="184">
                  <c:v>165.3</c:v>
                </c:pt>
                <c:pt idx="185">
                  <c:v>165.54</c:v>
                </c:pt>
                <c:pt idx="186">
                  <c:v>165.77</c:v>
                </c:pt>
                <c:pt idx="187">
                  <c:v>166.01</c:v>
                </c:pt>
                <c:pt idx="188">
                  <c:v>166.29</c:v>
                </c:pt>
                <c:pt idx="189">
                  <c:v>166.52</c:v>
                </c:pt>
                <c:pt idx="190">
                  <c:v>166.76</c:v>
                </c:pt>
                <c:pt idx="191">
                  <c:v>167.04</c:v>
                </c:pt>
                <c:pt idx="192">
                  <c:v>167.29</c:v>
                </c:pt>
                <c:pt idx="193">
                  <c:v>167.52</c:v>
                </c:pt>
                <c:pt idx="194">
                  <c:v>167.76</c:v>
                </c:pt>
                <c:pt idx="195">
                  <c:v>168.04</c:v>
                </c:pt>
                <c:pt idx="196">
                  <c:v>168.27</c:v>
                </c:pt>
                <c:pt idx="197">
                  <c:v>168.51</c:v>
                </c:pt>
                <c:pt idx="198">
                  <c:v>168.79</c:v>
                </c:pt>
                <c:pt idx="199">
                  <c:v>169.02</c:v>
                </c:pt>
                <c:pt idx="200">
                  <c:v>169.26</c:v>
                </c:pt>
                <c:pt idx="201">
                  <c:v>169.54</c:v>
                </c:pt>
                <c:pt idx="202">
                  <c:v>169.77</c:v>
                </c:pt>
                <c:pt idx="203">
                  <c:v>170.01</c:v>
                </c:pt>
                <c:pt idx="204">
                  <c:v>170.29</c:v>
                </c:pt>
                <c:pt idx="205">
                  <c:v>170.52</c:v>
                </c:pt>
                <c:pt idx="206">
                  <c:v>170.76</c:v>
                </c:pt>
                <c:pt idx="207">
                  <c:v>171.04</c:v>
                </c:pt>
                <c:pt idx="208">
                  <c:v>171.28</c:v>
                </c:pt>
                <c:pt idx="209">
                  <c:v>171.51</c:v>
                </c:pt>
                <c:pt idx="210">
                  <c:v>171.79</c:v>
                </c:pt>
                <c:pt idx="211">
                  <c:v>172.03</c:v>
                </c:pt>
                <c:pt idx="212">
                  <c:v>172.26</c:v>
                </c:pt>
                <c:pt idx="213">
                  <c:v>172.55</c:v>
                </c:pt>
                <c:pt idx="214">
                  <c:v>172.78</c:v>
                </c:pt>
                <c:pt idx="215">
                  <c:v>173.01</c:v>
                </c:pt>
                <c:pt idx="216">
                  <c:v>173.3</c:v>
                </c:pt>
                <c:pt idx="217">
                  <c:v>173.53</c:v>
                </c:pt>
                <c:pt idx="218">
                  <c:v>173.76</c:v>
                </c:pt>
                <c:pt idx="219">
                  <c:v>174.05</c:v>
                </c:pt>
                <c:pt idx="220">
                  <c:v>174.28</c:v>
                </c:pt>
                <c:pt idx="221">
                  <c:v>174.51</c:v>
                </c:pt>
                <c:pt idx="222">
                  <c:v>174.79</c:v>
                </c:pt>
                <c:pt idx="223">
                  <c:v>175.02</c:v>
                </c:pt>
                <c:pt idx="224">
                  <c:v>175.26</c:v>
                </c:pt>
                <c:pt idx="225">
                  <c:v>175.54</c:v>
                </c:pt>
                <c:pt idx="226">
                  <c:v>175.77</c:v>
                </c:pt>
                <c:pt idx="227">
                  <c:v>176.01</c:v>
                </c:pt>
                <c:pt idx="228">
                  <c:v>176.29</c:v>
                </c:pt>
                <c:pt idx="229">
                  <c:v>176.53</c:v>
                </c:pt>
                <c:pt idx="230">
                  <c:v>176.76</c:v>
                </c:pt>
                <c:pt idx="231">
                  <c:v>177.04</c:v>
                </c:pt>
                <c:pt idx="232">
                  <c:v>177.28</c:v>
                </c:pt>
                <c:pt idx="233">
                  <c:v>177.51</c:v>
                </c:pt>
                <c:pt idx="234">
                  <c:v>177.79</c:v>
                </c:pt>
                <c:pt idx="235">
                  <c:v>178.03</c:v>
                </c:pt>
                <c:pt idx="236">
                  <c:v>178.26</c:v>
                </c:pt>
                <c:pt idx="237">
                  <c:v>178.54</c:v>
                </c:pt>
                <c:pt idx="238">
                  <c:v>178.78</c:v>
                </c:pt>
                <c:pt idx="239">
                  <c:v>179.01</c:v>
                </c:pt>
                <c:pt idx="240">
                  <c:v>179.26</c:v>
                </c:pt>
                <c:pt idx="241">
                  <c:v>179.54</c:v>
                </c:pt>
                <c:pt idx="242">
                  <c:v>179.77</c:v>
                </c:pt>
                <c:pt idx="243">
                  <c:v>180.01</c:v>
                </c:pt>
                <c:pt idx="244">
                  <c:v>180.29</c:v>
                </c:pt>
                <c:pt idx="245">
                  <c:v>180.52</c:v>
                </c:pt>
                <c:pt idx="246">
                  <c:v>180.76</c:v>
                </c:pt>
                <c:pt idx="247">
                  <c:v>181.04</c:v>
                </c:pt>
                <c:pt idx="248">
                  <c:v>181.27</c:v>
                </c:pt>
                <c:pt idx="249">
                  <c:v>181.51</c:v>
                </c:pt>
                <c:pt idx="250">
                  <c:v>181.79</c:v>
                </c:pt>
                <c:pt idx="251">
                  <c:v>182.02</c:v>
                </c:pt>
                <c:pt idx="252">
                  <c:v>182.26</c:v>
                </c:pt>
                <c:pt idx="253">
                  <c:v>182.54</c:v>
                </c:pt>
                <c:pt idx="254">
                  <c:v>182.77</c:v>
                </c:pt>
                <c:pt idx="255">
                  <c:v>183.01</c:v>
                </c:pt>
                <c:pt idx="256">
                  <c:v>183.29</c:v>
                </c:pt>
                <c:pt idx="257">
                  <c:v>183.52</c:v>
                </c:pt>
                <c:pt idx="258">
                  <c:v>183.76</c:v>
                </c:pt>
                <c:pt idx="259">
                  <c:v>184.04</c:v>
                </c:pt>
                <c:pt idx="260">
                  <c:v>184.29</c:v>
                </c:pt>
                <c:pt idx="261">
                  <c:v>184.52</c:v>
                </c:pt>
                <c:pt idx="262">
                  <c:v>184.76</c:v>
                </c:pt>
                <c:pt idx="263">
                  <c:v>185.04</c:v>
                </c:pt>
                <c:pt idx="264">
                  <c:v>185.27</c:v>
                </c:pt>
                <c:pt idx="265">
                  <c:v>185.51</c:v>
                </c:pt>
                <c:pt idx="266">
                  <c:v>185.79</c:v>
                </c:pt>
                <c:pt idx="267">
                  <c:v>186.02</c:v>
                </c:pt>
                <c:pt idx="268">
                  <c:v>186.26</c:v>
                </c:pt>
                <c:pt idx="269">
                  <c:v>186.54</c:v>
                </c:pt>
                <c:pt idx="270">
                  <c:v>186.77</c:v>
                </c:pt>
                <c:pt idx="271">
                  <c:v>187.01</c:v>
                </c:pt>
                <c:pt idx="272">
                  <c:v>187.29</c:v>
                </c:pt>
                <c:pt idx="273">
                  <c:v>187.52</c:v>
                </c:pt>
                <c:pt idx="274">
                  <c:v>187.76</c:v>
                </c:pt>
                <c:pt idx="275">
                  <c:v>188.04</c:v>
                </c:pt>
                <c:pt idx="276">
                  <c:v>188.27</c:v>
                </c:pt>
                <c:pt idx="277">
                  <c:v>188.51</c:v>
                </c:pt>
                <c:pt idx="278">
                  <c:v>188.79</c:v>
                </c:pt>
                <c:pt idx="279">
                  <c:v>189.02</c:v>
                </c:pt>
                <c:pt idx="280">
                  <c:v>189.26</c:v>
                </c:pt>
                <c:pt idx="281">
                  <c:v>189.54</c:v>
                </c:pt>
                <c:pt idx="282">
                  <c:v>189.78</c:v>
                </c:pt>
                <c:pt idx="283">
                  <c:v>190.02</c:v>
                </c:pt>
                <c:pt idx="284">
                  <c:v>190.25</c:v>
                </c:pt>
                <c:pt idx="285">
                  <c:v>190.53</c:v>
                </c:pt>
                <c:pt idx="286">
                  <c:v>190.77</c:v>
                </c:pt>
                <c:pt idx="287">
                  <c:v>191</c:v>
                </c:pt>
                <c:pt idx="288">
                  <c:v>191.29</c:v>
                </c:pt>
                <c:pt idx="289">
                  <c:v>191.52</c:v>
                </c:pt>
                <c:pt idx="290">
                  <c:v>191.76</c:v>
                </c:pt>
                <c:pt idx="291">
                  <c:v>192.04</c:v>
                </c:pt>
                <c:pt idx="292">
                  <c:v>192.27</c:v>
                </c:pt>
                <c:pt idx="293">
                  <c:v>192.51</c:v>
                </c:pt>
                <c:pt idx="294">
                  <c:v>192.79</c:v>
                </c:pt>
                <c:pt idx="295">
                  <c:v>193.02</c:v>
                </c:pt>
                <c:pt idx="296">
                  <c:v>193.26</c:v>
                </c:pt>
                <c:pt idx="297">
                  <c:v>193.54</c:v>
                </c:pt>
                <c:pt idx="298">
                  <c:v>193.77</c:v>
                </c:pt>
                <c:pt idx="299">
                  <c:v>194.01</c:v>
                </c:pt>
                <c:pt idx="300">
                  <c:v>194.29</c:v>
                </c:pt>
                <c:pt idx="301">
                  <c:v>194.52</c:v>
                </c:pt>
                <c:pt idx="302">
                  <c:v>194.76</c:v>
                </c:pt>
                <c:pt idx="303">
                  <c:v>195.04</c:v>
                </c:pt>
                <c:pt idx="304">
                  <c:v>195.28</c:v>
                </c:pt>
                <c:pt idx="305">
                  <c:v>195.52</c:v>
                </c:pt>
                <c:pt idx="306">
                  <c:v>195.75</c:v>
                </c:pt>
                <c:pt idx="307">
                  <c:v>196.03</c:v>
                </c:pt>
                <c:pt idx="308">
                  <c:v>196.27</c:v>
                </c:pt>
                <c:pt idx="309">
                  <c:v>196.5</c:v>
                </c:pt>
                <c:pt idx="310">
                  <c:v>196.78</c:v>
                </c:pt>
                <c:pt idx="311">
                  <c:v>197.02</c:v>
                </c:pt>
                <c:pt idx="312">
                  <c:v>197.27</c:v>
                </c:pt>
                <c:pt idx="313">
                  <c:v>197.55</c:v>
                </c:pt>
                <c:pt idx="314">
                  <c:v>197.78</c:v>
                </c:pt>
                <c:pt idx="315">
                  <c:v>198.02</c:v>
                </c:pt>
                <c:pt idx="316">
                  <c:v>198.3</c:v>
                </c:pt>
                <c:pt idx="317">
                  <c:v>198.53</c:v>
                </c:pt>
                <c:pt idx="318">
                  <c:v>198.77</c:v>
                </c:pt>
                <c:pt idx="319">
                  <c:v>199</c:v>
                </c:pt>
                <c:pt idx="320">
                  <c:v>199.28</c:v>
                </c:pt>
                <c:pt idx="321">
                  <c:v>199.51</c:v>
                </c:pt>
                <c:pt idx="322">
                  <c:v>199.79</c:v>
                </c:pt>
                <c:pt idx="323">
                  <c:v>200.03</c:v>
                </c:pt>
                <c:pt idx="324">
                  <c:v>200.26</c:v>
                </c:pt>
                <c:pt idx="325">
                  <c:v>200.54</c:v>
                </c:pt>
                <c:pt idx="326">
                  <c:v>200.78</c:v>
                </c:pt>
                <c:pt idx="327">
                  <c:v>201.01</c:v>
                </c:pt>
                <c:pt idx="328">
                  <c:v>201.25</c:v>
                </c:pt>
                <c:pt idx="329">
                  <c:v>201.53</c:v>
                </c:pt>
                <c:pt idx="330">
                  <c:v>201.77</c:v>
                </c:pt>
                <c:pt idx="331">
                  <c:v>202</c:v>
                </c:pt>
                <c:pt idx="332">
                  <c:v>202.28</c:v>
                </c:pt>
                <c:pt idx="333">
                  <c:v>202.52</c:v>
                </c:pt>
                <c:pt idx="334">
                  <c:v>202.75</c:v>
                </c:pt>
                <c:pt idx="335">
                  <c:v>203.03</c:v>
                </c:pt>
                <c:pt idx="336">
                  <c:v>203.27</c:v>
                </c:pt>
                <c:pt idx="337">
                  <c:v>203.5</c:v>
                </c:pt>
                <c:pt idx="338">
                  <c:v>203.78</c:v>
                </c:pt>
                <c:pt idx="339">
                  <c:v>204.02</c:v>
                </c:pt>
                <c:pt idx="340">
                  <c:v>204.25</c:v>
                </c:pt>
                <c:pt idx="341">
                  <c:v>204.53</c:v>
                </c:pt>
                <c:pt idx="342">
                  <c:v>204.77</c:v>
                </c:pt>
                <c:pt idx="343">
                  <c:v>205</c:v>
                </c:pt>
                <c:pt idx="344">
                  <c:v>205.29</c:v>
                </c:pt>
                <c:pt idx="345">
                  <c:v>205.53</c:v>
                </c:pt>
                <c:pt idx="346">
                  <c:v>205.76</c:v>
                </c:pt>
                <c:pt idx="347">
                  <c:v>206.04</c:v>
                </c:pt>
                <c:pt idx="348">
                  <c:v>206.28</c:v>
                </c:pt>
                <c:pt idx="349">
                  <c:v>206.51</c:v>
                </c:pt>
                <c:pt idx="350">
                  <c:v>206.75</c:v>
                </c:pt>
                <c:pt idx="351">
                  <c:v>207.03</c:v>
                </c:pt>
                <c:pt idx="352">
                  <c:v>207.27</c:v>
                </c:pt>
                <c:pt idx="353">
                  <c:v>207.51</c:v>
                </c:pt>
                <c:pt idx="354">
                  <c:v>207.79</c:v>
                </c:pt>
                <c:pt idx="355">
                  <c:v>208.03</c:v>
                </c:pt>
                <c:pt idx="356">
                  <c:v>208.26</c:v>
                </c:pt>
                <c:pt idx="357">
                  <c:v>208.54</c:v>
                </c:pt>
                <c:pt idx="358">
                  <c:v>208.78</c:v>
                </c:pt>
                <c:pt idx="359">
                  <c:v>209.01</c:v>
                </c:pt>
                <c:pt idx="360">
                  <c:v>209.28</c:v>
                </c:pt>
                <c:pt idx="361">
                  <c:v>209.51</c:v>
                </c:pt>
                <c:pt idx="362">
                  <c:v>209.79</c:v>
                </c:pt>
                <c:pt idx="363">
                  <c:v>210.03</c:v>
                </c:pt>
                <c:pt idx="364">
                  <c:v>210.26</c:v>
                </c:pt>
                <c:pt idx="365">
                  <c:v>210.54</c:v>
                </c:pt>
                <c:pt idx="366">
                  <c:v>210.78</c:v>
                </c:pt>
                <c:pt idx="367">
                  <c:v>211.01</c:v>
                </c:pt>
                <c:pt idx="368">
                  <c:v>211.29</c:v>
                </c:pt>
                <c:pt idx="369">
                  <c:v>211.53</c:v>
                </c:pt>
                <c:pt idx="370">
                  <c:v>211.77</c:v>
                </c:pt>
                <c:pt idx="371">
                  <c:v>212</c:v>
                </c:pt>
                <c:pt idx="372">
                  <c:v>212.28</c:v>
                </c:pt>
                <c:pt idx="373">
                  <c:v>212.52</c:v>
                </c:pt>
                <c:pt idx="374">
                  <c:v>212.75</c:v>
                </c:pt>
                <c:pt idx="375">
                  <c:v>213.04</c:v>
                </c:pt>
                <c:pt idx="376">
                  <c:v>213.27</c:v>
                </c:pt>
                <c:pt idx="377">
                  <c:v>213.51</c:v>
                </c:pt>
                <c:pt idx="378">
                  <c:v>213.79</c:v>
                </c:pt>
                <c:pt idx="379">
                  <c:v>214.02</c:v>
                </c:pt>
                <c:pt idx="380">
                  <c:v>214.26</c:v>
                </c:pt>
                <c:pt idx="381">
                  <c:v>214.54</c:v>
                </c:pt>
                <c:pt idx="382">
                  <c:v>214.78</c:v>
                </c:pt>
                <c:pt idx="383">
                  <c:v>215.01</c:v>
                </c:pt>
                <c:pt idx="384">
                  <c:v>215.29</c:v>
                </c:pt>
                <c:pt idx="385">
                  <c:v>215.53</c:v>
                </c:pt>
                <c:pt idx="386">
                  <c:v>215.76</c:v>
                </c:pt>
                <c:pt idx="387">
                  <c:v>216.04</c:v>
                </c:pt>
                <c:pt idx="388">
                  <c:v>216.28</c:v>
                </c:pt>
                <c:pt idx="389">
                  <c:v>216.51</c:v>
                </c:pt>
                <c:pt idx="390">
                  <c:v>216.79</c:v>
                </c:pt>
                <c:pt idx="391">
                  <c:v>217.03</c:v>
                </c:pt>
                <c:pt idx="392">
                  <c:v>217.26</c:v>
                </c:pt>
                <c:pt idx="393">
                  <c:v>217.54</c:v>
                </c:pt>
                <c:pt idx="394">
                  <c:v>217.78</c:v>
                </c:pt>
                <c:pt idx="395">
                  <c:v>218.01</c:v>
                </c:pt>
                <c:pt idx="396">
                  <c:v>218.29</c:v>
                </c:pt>
                <c:pt idx="397">
                  <c:v>218.53</c:v>
                </c:pt>
                <c:pt idx="398">
                  <c:v>218.75</c:v>
                </c:pt>
                <c:pt idx="399">
                  <c:v>219.03</c:v>
                </c:pt>
                <c:pt idx="400">
                  <c:v>219.27</c:v>
                </c:pt>
                <c:pt idx="401">
                  <c:v>219.51</c:v>
                </c:pt>
                <c:pt idx="402">
                  <c:v>219.79</c:v>
                </c:pt>
                <c:pt idx="403">
                  <c:v>220.02</c:v>
                </c:pt>
                <c:pt idx="404">
                  <c:v>220.26</c:v>
                </c:pt>
                <c:pt idx="405">
                  <c:v>220.5</c:v>
                </c:pt>
                <c:pt idx="406">
                  <c:v>220.78</c:v>
                </c:pt>
                <c:pt idx="407">
                  <c:v>221.02</c:v>
                </c:pt>
                <c:pt idx="408">
                  <c:v>221.25</c:v>
                </c:pt>
                <c:pt idx="409">
                  <c:v>221.53</c:v>
                </c:pt>
                <c:pt idx="410">
                  <c:v>221.77</c:v>
                </c:pt>
                <c:pt idx="411">
                  <c:v>222</c:v>
                </c:pt>
                <c:pt idx="412">
                  <c:v>222.28</c:v>
                </c:pt>
                <c:pt idx="413">
                  <c:v>222.52</c:v>
                </c:pt>
                <c:pt idx="414">
                  <c:v>222.76</c:v>
                </c:pt>
                <c:pt idx="415">
                  <c:v>223.04</c:v>
                </c:pt>
                <c:pt idx="416">
                  <c:v>223.27</c:v>
                </c:pt>
                <c:pt idx="417">
                  <c:v>223.51</c:v>
                </c:pt>
                <c:pt idx="418">
                  <c:v>223.75</c:v>
                </c:pt>
                <c:pt idx="419">
                  <c:v>224.03</c:v>
                </c:pt>
                <c:pt idx="420">
                  <c:v>224.27</c:v>
                </c:pt>
                <c:pt idx="421">
                  <c:v>224.5</c:v>
                </c:pt>
                <c:pt idx="422">
                  <c:v>224.78</c:v>
                </c:pt>
                <c:pt idx="423">
                  <c:v>225.02</c:v>
                </c:pt>
                <c:pt idx="424">
                  <c:v>225.29</c:v>
                </c:pt>
                <c:pt idx="425">
                  <c:v>225.52</c:v>
                </c:pt>
                <c:pt idx="426">
                  <c:v>225.76</c:v>
                </c:pt>
                <c:pt idx="427">
                  <c:v>226.04</c:v>
                </c:pt>
                <c:pt idx="428">
                  <c:v>226.27</c:v>
                </c:pt>
                <c:pt idx="429">
                  <c:v>226.51</c:v>
                </c:pt>
                <c:pt idx="430">
                  <c:v>226.79</c:v>
                </c:pt>
                <c:pt idx="431">
                  <c:v>227.03</c:v>
                </c:pt>
                <c:pt idx="432">
                  <c:v>227.27</c:v>
                </c:pt>
                <c:pt idx="433">
                  <c:v>227.5</c:v>
                </c:pt>
                <c:pt idx="434">
                  <c:v>227.78</c:v>
                </c:pt>
                <c:pt idx="435">
                  <c:v>228.02</c:v>
                </c:pt>
                <c:pt idx="436">
                  <c:v>228.25</c:v>
                </c:pt>
                <c:pt idx="437">
                  <c:v>228.53</c:v>
                </c:pt>
                <c:pt idx="438">
                  <c:v>228.77</c:v>
                </c:pt>
                <c:pt idx="439">
                  <c:v>229.01</c:v>
                </c:pt>
                <c:pt idx="440">
                  <c:v>229.28</c:v>
                </c:pt>
                <c:pt idx="441">
                  <c:v>229.51</c:v>
                </c:pt>
                <c:pt idx="442">
                  <c:v>229.79</c:v>
                </c:pt>
                <c:pt idx="443">
                  <c:v>230.03</c:v>
                </c:pt>
                <c:pt idx="444">
                  <c:v>230.26</c:v>
                </c:pt>
                <c:pt idx="445">
                  <c:v>230.54</c:v>
                </c:pt>
                <c:pt idx="446">
                  <c:v>230.78</c:v>
                </c:pt>
                <c:pt idx="447">
                  <c:v>231.01</c:v>
                </c:pt>
                <c:pt idx="448">
                  <c:v>231.29</c:v>
                </c:pt>
                <c:pt idx="449">
                  <c:v>231.53</c:v>
                </c:pt>
                <c:pt idx="450">
                  <c:v>231.76</c:v>
                </c:pt>
                <c:pt idx="451">
                  <c:v>232.04</c:v>
                </c:pt>
                <c:pt idx="452">
                  <c:v>232.28</c:v>
                </c:pt>
                <c:pt idx="453">
                  <c:v>232.51</c:v>
                </c:pt>
                <c:pt idx="454">
                  <c:v>232.79</c:v>
                </c:pt>
                <c:pt idx="455">
                  <c:v>233.03</c:v>
                </c:pt>
                <c:pt idx="456">
                  <c:v>233.26</c:v>
                </c:pt>
                <c:pt idx="457">
                  <c:v>233.54</c:v>
                </c:pt>
                <c:pt idx="458">
                  <c:v>233.78</c:v>
                </c:pt>
                <c:pt idx="459">
                  <c:v>234.01</c:v>
                </c:pt>
                <c:pt idx="460">
                  <c:v>234.29</c:v>
                </c:pt>
                <c:pt idx="461">
                  <c:v>234.53</c:v>
                </c:pt>
                <c:pt idx="462">
                  <c:v>234.76</c:v>
                </c:pt>
                <c:pt idx="463">
                  <c:v>235.04</c:v>
                </c:pt>
                <c:pt idx="464">
                  <c:v>235.28</c:v>
                </c:pt>
                <c:pt idx="465">
                  <c:v>235.51</c:v>
                </c:pt>
                <c:pt idx="466">
                  <c:v>235.79</c:v>
                </c:pt>
                <c:pt idx="467">
                  <c:v>236.03</c:v>
                </c:pt>
                <c:pt idx="468">
                  <c:v>236.26</c:v>
                </c:pt>
                <c:pt idx="469">
                  <c:v>236.53</c:v>
                </c:pt>
                <c:pt idx="470">
                  <c:v>236.77</c:v>
                </c:pt>
                <c:pt idx="471">
                  <c:v>237</c:v>
                </c:pt>
                <c:pt idx="472">
                  <c:v>237.28</c:v>
                </c:pt>
                <c:pt idx="473">
                  <c:v>237.52</c:v>
                </c:pt>
                <c:pt idx="474">
                  <c:v>237.75</c:v>
                </c:pt>
                <c:pt idx="475">
                  <c:v>238.03</c:v>
                </c:pt>
                <c:pt idx="476">
                  <c:v>238.27</c:v>
                </c:pt>
                <c:pt idx="477">
                  <c:v>238.5</c:v>
                </c:pt>
                <c:pt idx="478">
                  <c:v>238.78</c:v>
                </c:pt>
                <c:pt idx="479">
                  <c:v>239.02</c:v>
                </c:pt>
                <c:pt idx="480">
                  <c:v>239.26</c:v>
                </c:pt>
                <c:pt idx="481">
                  <c:v>239.54</c:v>
                </c:pt>
                <c:pt idx="482">
                  <c:v>239.77</c:v>
                </c:pt>
                <c:pt idx="483">
                  <c:v>240.01</c:v>
                </c:pt>
                <c:pt idx="484">
                  <c:v>240.29</c:v>
                </c:pt>
                <c:pt idx="485">
                  <c:v>240.52</c:v>
                </c:pt>
                <c:pt idx="486">
                  <c:v>240.76</c:v>
                </c:pt>
                <c:pt idx="487">
                  <c:v>241.04</c:v>
                </c:pt>
                <c:pt idx="488">
                  <c:v>241.27</c:v>
                </c:pt>
                <c:pt idx="489">
                  <c:v>241.51</c:v>
                </c:pt>
                <c:pt idx="490">
                  <c:v>241.79</c:v>
                </c:pt>
                <c:pt idx="491">
                  <c:v>242.02</c:v>
                </c:pt>
                <c:pt idx="492">
                  <c:v>242.26</c:v>
                </c:pt>
                <c:pt idx="493">
                  <c:v>242.54</c:v>
                </c:pt>
                <c:pt idx="494">
                  <c:v>242.77</c:v>
                </c:pt>
                <c:pt idx="495">
                  <c:v>243.01</c:v>
                </c:pt>
                <c:pt idx="496">
                  <c:v>243.29</c:v>
                </c:pt>
                <c:pt idx="497">
                  <c:v>243.52</c:v>
                </c:pt>
                <c:pt idx="498">
                  <c:v>243.76</c:v>
                </c:pt>
                <c:pt idx="499">
                  <c:v>244.04</c:v>
                </c:pt>
                <c:pt idx="500">
                  <c:v>244.27</c:v>
                </c:pt>
                <c:pt idx="501">
                  <c:v>244.51</c:v>
                </c:pt>
                <c:pt idx="502">
                  <c:v>244.79</c:v>
                </c:pt>
                <c:pt idx="503">
                  <c:v>245.02</c:v>
                </c:pt>
                <c:pt idx="504">
                  <c:v>245.26</c:v>
                </c:pt>
                <c:pt idx="505">
                  <c:v>245.54</c:v>
                </c:pt>
                <c:pt idx="506">
                  <c:v>245.77</c:v>
                </c:pt>
                <c:pt idx="507">
                  <c:v>246.01</c:v>
                </c:pt>
                <c:pt idx="508">
                  <c:v>246.29</c:v>
                </c:pt>
                <c:pt idx="509">
                  <c:v>246.52</c:v>
                </c:pt>
                <c:pt idx="510">
                  <c:v>246.76</c:v>
                </c:pt>
                <c:pt idx="511">
                  <c:v>247.04</c:v>
                </c:pt>
                <c:pt idx="512">
                  <c:v>247.27</c:v>
                </c:pt>
                <c:pt idx="513">
                  <c:v>247.51</c:v>
                </c:pt>
                <c:pt idx="514">
                  <c:v>247.79</c:v>
                </c:pt>
                <c:pt idx="515">
                  <c:v>248.02</c:v>
                </c:pt>
                <c:pt idx="516">
                  <c:v>248.26</c:v>
                </c:pt>
                <c:pt idx="517">
                  <c:v>248.54</c:v>
                </c:pt>
                <c:pt idx="518">
                  <c:v>248.77</c:v>
                </c:pt>
                <c:pt idx="519">
                  <c:v>249.01</c:v>
                </c:pt>
                <c:pt idx="520">
                  <c:v>249.28</c:v>
                </c:pt>
                <c:pt idx="521">
                  <c:v>249.51</c:v>
                </c:pt>
                <c:pt idx="522">
                  <c:v>249.79</c:v>
                </c:pt>
                <c:pt idx="523">
                  <c:v>250.03</c:v>
                </c:pt>
                <c:pt idx="524">
                  <c:v>250.27</c:v>
                </c:pt>
                <c:pt idx="525">
                  <c:v>250.5</c:v>
                </c:pt>
                <c:pt idx="526">
                  <c:v>250.78</c:v>
                </c:pt>
                <c:pt idx="527">
                  <c:v>251.02</c:v>
                </c:pt>
                <c:pt idx="528">
                  <c:v>251.25</c:v>
                </c:pt>
                <c:pt idx="529">
                  <c:v>251.54</c:v>
                </c:pt>
                <c:pt idx="530">
                  <c:v>251.77</c:v>
                </c:pt>
                <c:pt idx="531">
                  <c:v>252.01</c:v>
                </c:pt>
                <c:pt idx="532">
                  <c:v>252.29</c:v>
                </c:pt>
                <c:pt idx="533">
                  <c:v>252.52</c:v>
                </c:pt>
                <c:pt idx="534">
                  <c:v>252.76</c:v>
                </c:pt>
                <c:pt idx="535">
                  <c:v>253.04</c:v>
                </c:pt>
                <c:pt idx="536">
                  <c:v>253.27</c:v>
                </c:pt>
                <c:pt idx="537">
                  <c:v>253.52</c:v>
                </c:pt>
                <c:pt idx="538">
                  <c:v>253.75</c:v>
                </c:pt>
                <c:pt idx="539">
                  <c:v>254.04</c:v>
                </c:pt>
                <c:pt idx="540">
                  <c:v>254.27</c:v>
                </c:pt>
                <c:pt idx="541">
                  <c:v>254.5</c:v>
                </c:pt>
                <c:pt idx="542">
                  <c:v>254.79</c:v>
                </c:pt>
                <c:pt idx="543">
                  <c:v>255.02</c:v>
                </c:pt>
                <c:pt idx="544">
                  <c:v>255.25</c:v>
                </c:pt>
                <c:pt idx="545">
                  <c:v>255.54</c:v>
                </c:pt>
                <c:pt idx="546">
                  <c:v>255.78</c:v>
                </c:pt>
                <c:pt idx="547">
                  <c:v>256.01</c:v>
                </c:pt>
                <c:pt idx="548">
                  <c:v>256.29</c:v>
                </c:pt>
                <c:pt idx="549">
                  <c:v>256.53</c:v>
                </c:pt>
                <c:pt idx="550">
                  <c:v>256.76</c:v>
                </c:pt>
                <c:pt idx="551">
                  <c:v>257.04</c:v>
                </c:pt>
                <c:pt idx="552">
                  <c:v>257.28</c:v>
                </c:pt>
                <c:pt idx="553">
                  <c:v>257.51</c:v>
                </c:pt>
                <c:pt idx="554">
                  <c:v>257.79</c:v>
                </c:pt>
                <c:pt idx="555">
                  <c:v>258.03</c:v>
                </c:pt>
                <c:pt idx="556">
                  <c:v>258.26</c:v>
                </c:pt>
                <c:pt idx="557">
                  <c:v>258.54</c:v>
                </c:pt>
                <c:pt idx="558">
                  <c:v>258.78</c:v>
                </c:pt>
                <c:pt idx="559">
                  <c:v>259.01</c:v>
                </c:pt>
                <c:pt idx="560">
                  <c:v>259.28</c:v>
                </c:pt>
                <c:pt idx="561">
                  <c:v>259.51</c:v>
                </c:pt>
                <c:pt idx="562">
                  <c:v>259.79</c:v>
                </c:pt>
                <c:pt idx="563">
                  <c:v>260.03</c:v>
                </c:pt>
                <c:pt idx="564">
                  <c:v>260.26</c:v>
                </c:pt>
                <c:pt idx="565">
                  <c:v>260.54</c:v>
                </c:pt>
                <c:pt idx="566">
                  <c:v>260.78</c:v>
                </c:pt>
                <c:pt idx="567">
                  <c:v>261.02</c:v>
                </c:pt>
                <c:pt idx="568">
                  <c:v>261.25</c:v>
                </c:pt>
                <c:pt idx="569">
                  <c:v>261.53</c:v>
                </c:pt>
                <c:pt idx="570">
                  <c:v>261.77</c:v>
                </c:pt>
                <c:pt idx="571">
                  <c:v>262</c:v>
                </c:pt>
                <c:pt idx="572">
                  <c:v>262.28</c:v>
                </c:pt>
                <c:pt idx="573">
                  <c:v>262.52</c:v>
                </c:pt>
                <c:pt idx="574">
                  <c:v>262.75</c:v>
                </c:pt>
                <c:pt idx="575">
                  <c:v>263.03</c:v>
                </c:pt>
                <c:pt idx="576">
                  <c:v>263.27</c:v>
                </c:pt>
                <c:pt idx="577">
                  <c:v>263.5</c:v>
                </c:pt>
                <c:pt idx="578">
                  <c:v>263.78</c:v>
                </c:pt>
                <c:pt idx="579">
                  <c:v>264.02</c:v>
                </c:pt>
                <c:pt idx="580">
                  <c:v>264.29</c:v>
                </c:pt>
                <c:pt idx="581">
                  <c:v>264.53</c:v>
                </c:pt>
                <c:pt idx="582">
                  <c:v>264.76</c:v>
                </c:pt>
                <c:pt idx="583">
                  <c:v>265.04</c:v>
                </c:pt>
                <c:pt idx="584">
                  <c:v>265.28</c:v>
                </c:pt>
                <c:pt idx="585">
                  <c:v>265.51</c:v>
                </c:pt>
                <c:pt idx="586">
                  <c:v>265.75</c:v>
                </c:pt>
                <c:pt idx="587">
                  <c:v>266.03</c:v>
                </c:pt>
                <c:pt idx="588">
                  <c:v>266.27</c:v>
                </c:pt>
                <c:pt idx="589">
                  <c:v>266.5</c:v>
                </c:pt>
                <c:pt idx="590">
                  <c:v>266.78</c:v>
                </c:pt>
                <c:pt idx="591">
                  <c:v>267.02</c:v>
                </c:pt>
                <c:pt idx="592">
                  <c:v>267.25</c:v>
                </c:pt>
                <c:pt idx="593">
                  <c:v>267.53</c:v>
                </c:pt>
                <c:pt idx="594">
                  <c:v>267.76</c:v>
                </c:pt>
                <c:pt idx="595">
                  <c:v>268.04</c:v>
                </c:pt>
                <c:pt idx="596">
                  <c:v>268.28</c:v>
                </c:pt>
                <c:pt idx="597">
                  <c:v>268.51</c:v>
                </c:pt>
                <c:pt idx="598">
                  <c:v>268.79</c:v>
                </c:pt>
                <c:pt idx="599">
                  <c:v>269.03</c:v>
                </c:pt>
                <c:pt idx="600">
                  <c:v>269.26</c:v>
                </c:pt>
                <c:pt idx="601">
                  <c:v>269.54</c:v>
                </c:pt>
                <c:pt idx="602">
                  <c:v>269.78</c:v>
                </c:pt>
                <c:pt idx="603">
                  <c:v>270.01</c:v>
                </c:pt>
                <c:pt idx="604">
                  <c:v>270.29</c:v>
                </c:pt>
                <c:pt idx="605">
                  <c:v>270.53</c:v>
                </c:pt>
                <c:pt idx="606">
                  <c:v>270.77</c:v>
                </c:pt>
                <c:pt idx="607">
                  <c:v>271</c:v>
                </c:pt>
                <c:pt idx="608">
                  <c:v>271.28</c:v>
                </c:pt>
                <c:pt idx="609">
                  <c:v>271.52</c:v>
                </c:pt>
                <c:pt idx="610">
                  <c:v>271.75</c:v>
                </c:pt>
                <c:pt idx="611">
                  <c:v>272.03</c:v>
                </c:pt>
                <c:pt idx="612">
                  <c:v>272.27</c:v>
                </c:pt>
                <c:pt idx="613">
                  <c:v>272.5</c:v>
                </c:pt>
                <c:pt idx="614">
                  <c:v>272.78</c:v>
                </c:pt>
                <c:pt idx="615">
                  <c:v>273.02</c:v>
                </c:pt>
                <c:pt idx="616">
                  <c:v>273.25</c:v>
                </c:pt>
                <c:pt idx="617">
                  <c:v>273.53</c:v>
                </c:pt>
                <c:pt idx="618">
                  <c:v>273.77</c:v>
                </c:pt>
                <c:pt idx="619">
                  <c:v>274</c:v>
                </c:pt>
                <c:pt idx="620">
                  <c:v>274.28</c:v>
                </c:pt>
                <c:pt idx="621">
                  <c:v>274.52</c:v>
                </c:pt>
                <c:pt idx="622">
                  <c:v>274.75</c:v>
                </c:pt>
                <c:pt idx="623">
                  <c:v>275.03</c:v>
                </c:pt>
                <c:pt idx="624">
                  <c:v>275.27</c:v>
                </c:pt>
                <c:pt idx="625">
                  <c:v>275.5</c:v>
                </c:pt>
                <c:pt idx="626">
                  <c:v>275.79</c:v>
                </c:pt>
                <c:pt idx="627">
                  <c:v>276.03</c:v>
                </c:pt>
                <c:pt idx="628">
                  <c:v>276.26</c:v>
                </c:pt>
                <c:pt idx="629">
                  <c:v>276.54</c:v>
                </c:pt>
                <c:pt idx="630">
                  <c:v>276.78</c:v>
                </c:pt>
                <c:pt idx="631">
                  <c:v>277.02</c:v>
                </c:pt>
                <c:pt idx="632">
                  <c:v>277.26</c:v>
                </c:pt>
                <c:pt idx="633">
                  <c:v>277.54</c:v>
                </c:pt>
                <c:pt idx="634">
                  <c:v>277.77</c:v>
                </c:pt>
                <c:pt idx="635">
                  <c:v>278.01</c:v>
                </c:pt>
                <c:pt idx="636">
                  <c:v>278.29</c:v>
                </c:pt>
                <c:pt idx="637">
                  <c:v>278.52</c:v>
                </c:pt>
                <c:pt idx="638">
                  <c:v>278.76</c:v>
                </c:pt>
                <c:pt idx="639">
                  <c:v>279.04</c:v>
                </c:pt>
                <c:pt idx="640">
                  <c:v>279.28</c:v>
                </c:pt>
                <c:pt idx="641">
                  <c:v>279.51</c:v>
                </c:pt>
                <c:pt idx="642">
                  <c:v>279.79</c:v>
                </c:pt>
                <c:pt idx="643">
                  <c:v>280.03</c:v>
                </c:pt>
                <c:pt idx="644">
                  <c:v>280.26</c:v>
                </c:pt>
                <c:pt idx="645">
                  <c:v>280.54</c:v>
                </c:pt>
                <c:pt idx="646">
                  <c:v>280.78</c:v>
                </c:pt>
                <c:pt idx="647">
                  <c:v>281.02</c:v>
                </c:pt>
                <c:pt idx="648">
                  <c:v>281.25</c:v>
                </c:pt>
                <c:pt idx="649">
                  <c:v>281.53</c:v>
                </c:pt>
                <c:pt idx="650">
                  <c:v>281.77</c:v>
                </c:pt>
                <c:pt idx="651">
                  <c:v>282</c:v>
                </c:pt>
                <c:pt idx="652">
                  <c:v>282.28</c:v>
                </c:pt>
                <c:pt idx="653">
                  <c:v>282.52</c:v>
                </c:pt>
                <c:pt idx="654">
                  <c:v>282.75</c:v>
                </c:pt>
                <c:pt idx="655">
                  <c:v>283.03</c:v>
                </c:pt>
                <c:pt idx="656">
                  <c:v>283.27</c:v>
                </c:pt>
                <c:pt idx="657">
                  <c:v>283.5</c:v>
                </c:pt>
                <c:pt idx="658">
                  <c:v>283.78</c:v>
                </c:pt>
                <c:pt idx="659">
                  <c:v>284.02</c:v>
                </c:pt>
                <c:pt idx="660">
                  <c:v>284.26</c:v>
                </c:pt>
                <c:pt idx="661">
                  <c:v>284.54</c:v>
                </c:pt>
                <c:pt idx="662">
                  <c:v>284.78</c:v>
                </c:pt>
                <c:pt idx="663">
                  <c:v>285.02</c:v>
                </c:pt>
                <c:pt idx="664">
                  <c:v>285.25</c:v>
                </c:pt>
                <c:pt idx="665">
                  <c:v>285.54</c:v>
                </c:pt>
                <c:pt idx="666">
                  <c:v>285.78</c:v>
                </c:pt>
                <c:pt idx="667">
                  <c:v>286.01</c:v>
                </c:pt>
                <c:pt idx="668">
                  <c:v>286.29</c:v>
                </c:pt>
                <c:pt idx="669">
                  <c:v>286.52</c:v>
                </c:pt>
                <c:pt idx="670">
                  <c:v>286.76</c:v>
                </c:pt>
                <c:pt idx="671">
                  <c:v>287.04</c:v>
                </c:pt>
                <c:pt idx="672">
                  <c:v>287.27</c:v>
                </c:pt>
                <c:pt idx="673">
                  <c:v>287.51</c:v>
                </c:pt>
                <c:pt idx="674">
                  <c:v>287.79</c:v>
                </c:pt>
                <c:pt idx="675">
                  <c:v>288.02</c:v>
                </c:pt>
                <c:pt idx="676">
                  <c:v>288.26</c:v>
                </c:pt>
                <c:pt idx="677">
                  <c:v>288.54</c:v>
                </c:pt>
                <c:pt idx="678">
                  <c:v>288.78</c:v>
                </c:pt>
                <c:pt idx="679">
                  <c:v>289.01</c:v>
                </c:pt>
                <c:pt idx="680">
                  <c:v>289.28</c:v>
                </c:pt>
                <c:pt idx="681">
                  <c:v>289.51</c:v>
                </c:pt>
                <c:pt idx="682">
                  <c:v>289.75</c:v>
                </c:pt>
                <c:pt idx="683">
                  <c:v>290.03</c:v>
                </c:pt>
                <c:pt idx="684">
                  <c:v>290.27</c:v>
                </c:pt>
                <c:pt idx="685">
                  <c:v>290.52</c:v>
                </c:pt>
                <c:pt idx="686">
                  <c:v>290.75</c:v>
                </c:pt>
                <c:pt idx="687">
                  <c:v>291.03</c:v>
                </c:pt>
                <c:pt idx="688">
                  <c:v>291.27</c:v>
                </c:pt>
                <c:pt idx="689">
                  <c:v>291.5</c:v>
                </c:pt>
                <c:pt idx="690">
                  <c:v>291.78</c:v>
                </c:pt>
                <c:pt idx="691">
                  <c:v>292.02</c:v>
                </c:pt>
                <c:pt idx="692">
                  <c:v>292.25</c:v>
                </c:pt>
                <c:pt idx="693">
                  <c:v>292.53</c:v>
                </c:pt>
                <c:pt idx="694">
                  <c:v>292.77</c:v>
                </c:pt>
                <c:pt idx="695">
                  <c:v>293</c:v>
                </c:pt>
                <c:pt idx="696">
                  <c:v>293.28</c:v>
                </c:pt>
                <c:pt idx="697">
                  <c:v>293.52</c:v>
                </c:pt>
                <c:pt idx="698">
                  <c:v>293.75</c:v>
                </c:pt>
                <c:pt idx="699">
                  <c:v>294.03</c:v>
                </c:pt>
                <c:pt idx="700">
                  <c:v>294.27</c:v>
                </c:pt>
                <c:pt idx="701">
                  <c:v>294.5</c:v>
                </c:pt>
                <c:pt idx="702">
                  <c:v>294.78</c:v>
                </c:pt>
                <c:pt idx="703">
                  <c:v>295.02</c:v>
                </c:pt>
                <c:pt idx="704">
                  <c:v>295.25</c:v>
                </c:pt>
                <c:pt idx="705">
                  <c:v>295.53</c:v>
                </c:pt>
                <c:pt idx="706">
                  <c:v>295.77</c:v>
                </c:pt>
                <c:pt idx="707">
                  <c:v>296</c:v>
                </c:pt>
                <c:pt idx="708">
                  <c:v>296.28</c:v>
                </c:pt>
                <c:pt idx="709">
                  <c:v>296.52</c:v>
                </c:pt>
                <c:pt idx="710">
                  <c:v>296.75</c:v>
                </c:pt>
                <c:pt idx="711">
                  <c:v>297.03</c:v>
                </c:pt>
                <c:pt idx="712">
                  <c:v>297.27</c:v>
                </c:pt>
                <c:pt idx="713">
                  <c:v>297.5</c:v>
                </c:pt>
                <c:pt idx="714">
                  <c:v>297.78</c:v>
                </c:pt>
                <c:pt idx="715">
                  <c:v>298.02</c:v>
                </c:pt>
                <c:pt idx="716">
                  <c:v>298.25</c:v>
                </c:pt>
                <c:pt idx="717">
                  <c:v>298.53</c:v>
                </c:pt>
                <c:pt idx="718">
                  <c:v>298.77</c:v>
                </c:pt>
                <c:pt idx="719">
                  <c:v>299</c:v>
                </c:pt>
                <c:pt idx="720">
                  <c:v>299.28</c:v>
                </c:pt>
                <c:pt idx="721">
                  <c:v>299.51</c:v>
                </c:pt>
                <c:pt idx="722">
                  <c:v>299.79</c:v>
                </c:pt>
                <c:pt idx="723">
                  <c:v>300.03</c:v>
                </c:pt>
                <c:pt idx="724">
                  <c:v>300.26</c:v>
                </c:pt>
                <c:pt idx="725">
                  <c:v>300.54</c:v>
                </c:pt>
                <c:pt idx="726">
                  <c:v>300.78</c:v>
                </c:pt>
                <c:pt idx="727">
                  <c:v>301.01</c:v>
                </c:pt>
                <c:pt idx="728">
                  <c:v>301.29</c:v>
                </c:pt>
                <c:pt idx="729">
                  <c:v>301.53</c:v>
                </c:pt>
                <c:pt idx="730">
                  <c:v>301.76</c:v>
                </c:pt>
                <c:pt idx="731">
                  <c:v>302.04</c:v>
                </c:pt>
                <c:pt idx="732">
                  <c:v>302.28</c:v>
                </c:pt>
                <c:pt idx="733">
                  <c:v>302.51</c:v>
                </c:pt>
                <c:pt idx="734">
                  <c:v>302.79</c:v>
                </c:pt>
                <c:pt idx="735">
                  <c:v>303.03</c:v>
                </c:pt>
                <c:pt idx="736">
                  <c:v>303.26</c:v>
                </c:pt>
                <c:pt idx="737">
                  <c:v>303.54</c:v>
                </c:pt>
                <c:pt idx="738">
                  <c:v>303.78</c:v>
                </c:pt>
                <c:pt idx="739">
                  <c:v>304.01</c:v>
                </c:pt>
                <c:pt idx="740">
                  <c:v>304.29</c:v>
                </c:pt>
                <c:pt idx="741">
                  <c:v>304.53</c:v>
                </c:pt>
                <c:pt idx="742">
                  <c:v>304.76</c:v>
                </c:pt>
                <c:pt idx="743">
                  <c:v>305.04</c:v>
                </c:pt>
                <c:pt idx="744">
                  <c:v>305.28</c:v>
                </c:pt>
                <c:pt idx="745">
                  <c:v>305.51</c:v>
                </c:pt>
                <c:pt idx="746">
                  <c:v>305.79</c:v>
                </c:pt>
                <c:pt idx="747">
                  <c:v>306.03</c:v>
                </c:pt>
                <c:pt idx="748">
                  <c:v>306.26</c:v>
                </c:pt>
                <c:pt idx="749">
                  <c:v>306.54</c:v>
                </c:pt>
                <c:pt idx="750">
                  <c:v>306.78</c:v>
                </c:pt>
                <c:pt idx="751">
                  <c:v>307.01</c:v>
                </c:pt>
                <c:pt idx="752">
                  <c:v>307.29</c:v>
                </c:pt>
                <c:pt idx="753">
                  <c:v>307.53</c:v>
                </c:pt>
                <c:pt idx="754">
                  <c:v>307.76</c:v>
                </c:pt>
                <c:pt idx="755">
                  <c:v>308.04</c:v>
                </c:pt>
                <c:pt idx="756">
                  <c:v>308.28</c:v>
                </c:pt>
                <c:pt idx="757">
                  <c:v>308.51</c:v>
                </c:pt>
                <c:pt idx="758">
                  <c:v>308.79</c:v>
                </c:pt>
                <c:pt idx="759">
                  <c:v>309.03</c:v>
                </c:pt>
                <c:pt idx="760">
                  <c:v>309.26</c:v>
                </c:pt>
                <c:pt idx="761">
                  <c:v>309.54</c:v>
                </c:pt>
                <c:pt idx="762">
                  <c:v>309.78</c:v>
                </c:pt>
                <c:pt idx="763">
                  <c:v>310.01</c:v>
                </c:pt>
                <c:pt idx="764">
                  <c:v>310.29</c:v>
                </c:pt>
                <c:pt idx="765">
                  <c:v>310.53</c:v>
                </c:pt>
                <c:pt idx="766">
                  <c:v>310.77</c:v>
                </c:pt>
                <c:pt idx="767">
                  <c:v>311</c:v>
                </c:pt>
                <c:pt idx="768">
                  <c:v>311.28</c:v>
                </c:pt>
                <c:pt idx="769">
                  <c:v>311.52</c:v>
                </c:pt>
                <c:pt idx="770">
                  <c:v>311.75</c:v>
                </c:pt>
                <c:pt idx="771">
                  <c:v>312.04</c:v>
                </c:pt>
                <c:pt idx="772">
                  <c:v>312.28</c:v>
                </c:pt>
                <c:pt idx="773">
                  <c:v>312.51</c:v>
                </c:pt>
                <c:pt idx="774">
                  <c:v>312.79</c:v>
                </c:pt>
                <c:pt idx="775">
                  <c:v>313.03</c:v>
                </c:pt>
                <c:pt idx="776">
                  <c:v>313.26</c:v>
                </c:pt>
                <c:pt idx="777">
                  <c:v>313.54</c:v>
                </c:pt>
                <c:pt idx="778">
                  <c:v>313.78</c:v>
                </c:pt>
                <c:pt idx="779">
                  <c:v>314.01</c:v>
                </c:pt>
                <c:pt idx="780">
                  <c:v>314.29</c:v>
                </c:pt>
                <c:pt idx="781">
                  <c:v>314.53</c:v>
                </c:pt>
                <c:pt idx="782">
                  <c:v>314.76</c:v>
                </c:pt>
                <c:pt idx="783">
                  <c:v>315.04</c:v>
                </c:pt>
                <c:pt idx="784">
                  <c:v>315.28</c:v>
                </c:pt>
                <c:pt idx="785">
                  <c:v>315.51</c:v>
                </c:pt>
                <c:pt idx="786">
                  <c:v>315.79</c:v>
                </c:pt>
                <c:pt idx="787">
                  <c:v>316.03</c:v>
                </c:pt>
                <c:pt idx="788">
                  <c:v>316.25</c:v>
                </c:pt>
                <c:pt idx="789">
                  <c:v>316.53</c:v>
                </c:pt>
                <c:pt idx="790">
                  <c:v>316.77</c:v>
                </c:pt>
                <c:pt idx="791">
                  <c:v>317</c:v>
                </c:pt>
                <c:pt idx="792">
                  <c:v>317.28</c:v>
                </c:pt>
                <c:pt idx="793">
                  <c:v>317.52</c:v>
                </c:pt>
                <c:pt idx="794">
                  <c:v>317.75</c:v>
                </c:pt>
                <c:pt idx="795">
                  <c:v>318.03</c:v>
                </c:pt>
                <c:pt idx="796">
                  <c:v>318.27</c:v>
                </c:pt>
                <c:pt idx="797">
                  <c:v>318.5</c:v>
                </c:pt>
                <c:pt idx="798">
                  <c:v>318.78</c:v>
                </c:pt>
                <c:pt idx="799">
                  <c:v>319.02</c:v>
                </c:pt>
                <c:pt idx="800">
                  <c:v>319.29</c:v>
                </c:pt>
                <c:pt idx="801">
                  <c:v>319.53</c:v>
                </c:pt>
                <c:pt idx="802">
                  <c:v>319.76</c:v>
                </c:pt>
                <c:pt idx="803">
                  <c:v>320.04</c:v>
                </c:pt>
                <c:pt idx="804">
                  <c:v>320.28</c:v>
                </c:pt>
                <c:pt idx="805">
                  <c:v>320.51</c:v>
                </c:pt>
                <c:pt idx="806">
                  <c:v>320.79</c:v>
                </c:pt>
                <c:pt idx="807">
                  <c:v>321.03</c:v>
                </c:pt>
                <c:pt idx="808">
                  <c:v>321.26</c:v>
                </c:pt>
                <c:pt idx="809">
                  <c:v>321.54</c:v>
                </c:pt>
                <c:pt idx="810">
                  <c:v>321.78</c:v>
                </c:pt>
                <c:pt idx="811">
                  <c:v>322.02</c:v>
                </c:pt>
                <c:pt idx="812">
                  <c:v>322.25</c:v>
                </c:pt>
                <c:pt idx="813">
                  <c:v>322.53</c:v>
                </c:pt>
                <c:pt idx="814">
                  <c:v>322.77</c:v>
                </c:pt>
                <c:pt idx="815">
                  <c:v>323</c:v>
                </c:pt>
                <c:pt idx="816">
                  <c:v>323.28</c:v>
                </c:pt>
                <c:pt idx="817">
                  <c:v>323.52</c:v>
                </c:pt>
                <c:pt idx="818">
                  <c:v>323.75</c:v>
                </c:pt>
                <c:pt idx="819">
                  <c:v>324.03</c:v>
                </c:pt>
                <c:pt idx="820">
                  <c:v>324.27</c:v>
                </c:pt>
                <c:pt idx="821">
                  <c:v>324.5</c:v>
                </c:pt>
                <c:pt idx="822">
                  <c:v>324.78</c:v>
                </c:pt>
                <c:pt idx="823">
                  <c:v>325.02</c:v>
                </c:pt>
                <c:pt idx="824">
                  <c:v>325.29</c:v>
                </c:pt>
                <c:pt idx="825">
                  <c:v>325.53</c:v>
                </c:pt>
                <c:pt idx="826">
                  <c:v>325.76</c:v>
                </c:pt>
                <c:pt idx="827">
                  <c:v>326.04</c:v>
                </c:pt>
                <c:pt idx="828">
                  <c:v>326.28</c:v>
                </c:pt>
                <c:pt idx="829">
                  <c:v>326.51</c:v>
                </c:pt>
                <c:pt idx="830">
                  <c:v>326.79</c:v>
                </c:pt>
                <c:pt idx="831">
                  <c:v>327.03</c:v>
                </c:pt>
                <c:pt idx="832">
                  <c:v>327.26</c:v>
                </c:pt>
                <c:pt idx="833">
                  <c:v>327.55</c:v>
                </c:pt>
                <c:pt idx="834">
                  <c:v>327.78</c:v>
                </c:pt>
                <c:pt idx="835">
                  <c:v>328.02</c:v>
                </c:pt>
                <c:pt idx="836">
                  <c:v>328.26</c:v>
                </c:pt>
                <c:pt idx="837">
                  <c:v>328.54</c:v>
                </c:pt>
                <c:pt idx="838">
                  <c:v>328.78</c:v>
                </c:pt>
                <c:pt idx="839">
                  <c:v>329.01</c:v>
                </c:pt>
                <c:pt idx="840">
                  <c:v>329.28</c:v>
                </c:pt>
                <c:pt idx="841">
                  <c:v>329.52</c:v>
                </c:pt>
                <c:pt idx="842">
                  <c:v>329.75</c:v>
                </c:pt>
                <c:pt idx="843">
                  <c:v>330.03</c:v>
                </c:pt>
                <c:pt idx="844">
                  <c:v>330.27</c:v>
                </c:pt>
                <c:pt idx="845">
                  <c:v>330.5</c:v>
                </c:pt>
                <c:pt idx="846">
                  <c:v>330.78</c:v>
                </c:pt>
                <c:pt idx="847">
                  <c:v>331.02</c:v>
                </c:pt>
                <c:pt idx="848">
                  <c:v>331.25</c:v>
                </c:pt>
                <c:pt idx="849">
                  <c:v>331.53</c:v>
                </c:pt>
                <c:pt idx="850">
                  <c:v>331.77</c:v>
                </c:pt>
                <c:pt idx="851">
                  <c:v>332</c:v>
                </c:pt>
                <c:pt idx="852">
                  <c:v>332.28</c:v>
                </c:pt>
                <c:pt idx="853">
                  <c:v>332.52</c:v>
                </c:pt>
                <c:pt idx="854">
                  <c:v>332.76</c:v>
                </c:pt>
                <c:pt idx="855">
                  <c:v>333.05</c:v>
                </c:pt>
                <c:pt idx="856">
                  <c:v>333.28</c:v>
                </c:pt>
                <c:pt idx="857">
                  <c:v>333.52</c:v>
                </c:pt>
                <c:pt idx="858">
                  <c:v>333.75</c:v>
                </c:pt>
                <c:pt idx="859">
                  <c:v>334.03</c:v>
                </c:pt>
                <c:pt idx="860">
                  <c:v>334.27</c:v>
                </c:pt>
                <c:pt idx="861">
                  <c:v>334.5</c:v>
                </c:pt>
                <c:pt idx="862">
                  <c:v>334.78</c:v>
                </c:pt>
                <c:pt idx="863">
                  <c:v>335.02</c:v>
                </c:pt>
                <c:pt idx="864">
                  <c:v>335.25</c:v>
                </c:pt>
                <c:pt idx="865">
                  <c:v>335.53</c:v>
                </c:pt>
                <c:pt idx="866">
                  <c:v>335.77</c:v>
                </c:pt>
                <c:pt idx="867">
                  <c:v>336</c:v>
                </c:pt>
                <c:pt idx="868">
                  <c:v>336.28</c:v>
                </c:pt>
                <c:pt idx="869">
                  <c:v>336.52</c:v>
                </c:pt>
                <c:pt idx="870">
                  <c:v>336.75</c:v>
                </c:pt>
                <c:pt idx="871">
                  <c:v>337.03</c:v>
                </c:pt>
                <c:pt idx="872">
                  <c:v>337.27</c:v>
                </c:pt>
                <c:pt idx="873">
                  <c:v>337.5</c:v>
                </c:pt>
                <c:pt idx="874">
                  <c:v>337.78</c:v>
                </c:pt>
                <c:pt idx="875">
                  <c:v>338.02</c:v>
                </c:pt>
                <c:pt idx="876">
                  <c:v>338.25</c:v>
                </c:pt>
                <c:pt idx="877">
                  <c:v>338.53</c:v>
                </c:pt>
                <c:pt idx="878">
                  <c:v>338.76</c:v>
                </c:pt>
                <c:pt idx="879">
                  <c:v>339.04</c:v>
                </c:pt>
                <c:pt idx="880">
                  <c:v>339.28</c:v>
                </c:pt>
                <c:pt idx="881">
                  <c:v>339.51</c:v>
                </c:pt>
                <c:pt idx="882">
                  <c:v>339.79</c:v>
                </c:pt>
                <c:pt idx="883">
                  <c:v>340.03</c:v>
                </c:pt>
                <c:pt idx="884">
                  <c:v>340.26</c:v>
                </c:pt>
                <c:pt idx="885">
                  <c:v>340.54</c:v>
                </c:pt>
                <c:pt idx="886">
                  <c:v>340.78</c:v>
                </c:pt>
                <c:pt idx="887">
                  <c:v>341.01</c:v>
                </c:pt>
                <c:pt idx="888">
                  <c:v>341.29</c:v>
                </c:pt>
                <c:pt idx="889">
                  <c:v>341.53</c:v>
                </c:pt>
                <c:pt idx="890">
                  <c:v>341.76</c:v>
                </c:pt>
                <c:pt idx="891">
                  <c:v>342.04</c:v>
                </c:pt>
                <c:pt idx="892">
                  <c:v>342.28</c:v>
                </c:pt>
                <c:pt idx="893">
                  <c:v>342.51</c:v>
                </c:pt>
                <c:pt idx="894">
                  <c:v>342.79</c:v>
                </c:pt>
                <c:pt idx="895">
                  <c:v>343.03</c:v>
                </c:pt>
                <c:pt idx="896">
                  <c:v>343.26</c:v>
                </c:pt>
                <c:pt idx="897">
                  <c:v>343.54</c:v>
                </c:pt>
              </c:numCache>
            </c:numRef>
          </c:xVal>
          <c:yVal>
            <c:numRef>
              <c:f>Sheet1!$B$2:$B$899</c:f>
              <c:numCache>
                <c:formatCode>General</c:formatCode>
                <c:ptCount val="898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200</c:v>
                </c:pt>
                <c:pt idx="125">
                  <c:v>200</c:v>
                </c:pt>
                <c:pt idx="126">
                  <c:v>200</c:v>
                </c:pt>
                <c:pt idx="127">
                  <c:v>200</c:v>
                </c:pt>
                <c:pt idx="128">
                  <c:v>200</c:v>
                </c:pt>
                <c:pt idx="129">
                  <c:v>200</c:v>
                </c:pt>
                <c:pt idx="130">
                  <c:v>200</c:v>
                </c:pt>
                <c:pt idx="131">
                  <c:v>200</c:v>
                </c:pt>
                <c:pt idx="132">
                  <c:v>200</c:v>
                </c:pt>
                <c:pt idx="133">
                  <c:v>200</c:v>
                </c:pt>
                <c:pt idx="134">
                  <c:v>200</c:v>
                </c:pt>
                <c:pt idx="135">
                  <c:v>200</c:v>
                </c:pt>
                <c:pt idx="136">
                  <c:v>200</c:v>
                </c:pt>
                <c:pt idx="137">
                  <c:v>200</c:v>
                </c:pt>
                <c:pt idx="138">
                  <c:v>200</c:v>
                </c:pt>
                <c:pt idx="139">
                  <c:v>200</c:v>
                </c:pt>
                <c:pt idx="140">
                  <c:v>200</c:v>
                </c:pt>
                <c:pt idx="141">
                  <c:v>200</c:v>
                </c:pt>
                <c:pt idx="142">
                  <c:v>200</c:v>
                </c:pt>
                <c:pt idx="143">
                  <c:v>201</c:v>
                </c:pt>
                <c:pt idx="144">
                  <c:v>201</c:v>
                </c:pt>
                <c:pt idx="145">
                  <c:v>201</c:v>
                </c:pt>
                <c:pt idx="146">
                  <c:v>201</c:v>
                </c:pt>
                <c:pt idx="147">
                  <c:v>201</c:v>
                </c:pt>
                <c:pt idx="148">
                  <c:v>201</c:v>
                </c:pt>
                <c:pt idx="149">
                  <c:v>201</c:v>
                </c:pt>
                <c:pt idx="150">
                  <c:v>202</c:v>
                </c:pt>
                <c:pt idx="151">
                  <c:v>202</c:v>
                </c:pt>
                <c:pt idx="152">
                  <c:v>203</c:v>
                </c:pt>
                <c:pt idx="153">
                  <c:v>203</c:v>
                </c:pt>
                <c:pt idx="154">
                  <c:v>203</c:v>
                </c:pt>
                <c:pt idx="155">
                  <c:v>203</c:v>
                </c:pt>
                <c:pt idx="156">
                  <c:v>204</c:v>
                </c:pt>
                <c:pt idx="157">
                  <c:v>204</c:v>
                </c:pt>
                <c:pt idx="158">
                  <c:v>205</c:v>
                </c:pt>
                <c:pt idx="159">
                  <c:v>205</c:v>
                </c:pt>
                <c:pt idx="160">
                  <c:v>205</c:v>
                </c:pt>
                <c:pt idx="161">
                  <c:v>207</c:v>
                </c:pt>
                <c:pt idx="162">
                  <c:v>207</c:v>
                </c:pt>
                <c:pt idx="163">
                  <c:v>208</c:v>
                </c:pt>
                <c:pt idx="164">
                  <c:v>207</c:v>
                </c:pt>
                <c:pt idx="165">
                  <c:v>208</c:v>
                </c:pt>
                <c:pt idx="166">
                  <c:v>208</c:v>
                </c:pt>
                <c:pt idx="167">
                  <c:v>208</c:v>
                </c:pt>
                <c:pt idx="168">
                  <c:v>209</c:v>
                </c:pt>
                <c:pt idx="169">
                  <c:v>209</c:v>
                </c:pt>
                <c:pt idx="170">
                  <c:v>211</c:v>
                </c:pt>
                <c:pt idx="171">
                  <c:v>209</c:v>
                </c:pt>
                <c:pt idx="172">
                  <c:v>210</c:v>
                </c:pt>
                <c:pt idx="173">
                  <c:v>211</c:v>
                </c:pt>
                <c:pt idx="174">
                  <c:v>211</c:v>
                </c:pt>
                <c:pt idx="175">
                  <c:v>212</c:v>
                </c:pt>
                <c:pt idx="176">
                  <c:v>212</c:v>
                </c:pt>
                <c:pt idx="177">
                  <c:v>212</c:v>
                </c:pt>
                <c:pt idx="178">
                  <c:v>213</c:v>
                </c:pt>
                <c:pt idx="179">
                  <c:v>214</c:v>
                </c:pt>
                <c:pt idx="180">
                  <c:v>215</c:v>
                </c:pt>
                <c:pt idx="181">
                  <c:v>214</c:v>
                </c:pt>
                <c:pt idx="182">
                  <c:v>215</c:v>
                </c:pt>
                <c:pt idx="183">
                  <c:v>215</c:v>
                </c:pt>
                <c:pt idx="184">
                  <c:v>215</c:v>
                </c:pt>
                <c:pt idx="185">
                  <c:v>215</c:v>
                </c:pt>
                <c:pt idx="186">
                  <c:v>216</c:v>
                </c:pt>
                <c:pt idx="187">
                  <c:v>216</c:v>
                </c:pt>
                <c:pt idx="188">
                  <c:v>217</c:v>
                </c:pt>
                <c:pt idx="189">
                  <c:v>216</c:v>
                </c:pt>
                <c:pt idx="190">
                  <c:v>217</c:v>
                </c:pt>
                <c:pt idx="191">
                  <c:v>217</c:v>
                </c:pt>
                <c:pt idx="192">
                  <c:v>217</c:v>
                </c:pt>
                <c:pt idx="193">
                  <c:v>217</c:v>
                </c:pt>
                <c:pt idx="194">
                  <c:v>218</c:v>
                </c:pt>
                <c:pt idx="195">
                  <c:v>219</c:v>
                </c:pt>
                <c:pt idx="196">
                  <c:v>219</c:v>
                </c:pt>
                <c:pt idx="197">
                  <c:v>219</c:v>
                </c:pt>
                <c:pt idx="198">
                  <c:v>220</c:v>
                </c:pt>
                <c:pt idx="199">
                  <c:v>219</c:v>
                </c:pt>
                <c:pt idx="200">
                  <c:v>219</c:v>
                </c:pt>
                <c:pt idx="201">
                  <c:v>220</c:v>
                </c:pt>
                <c:pt idx="202">
                  <c:v>220</c:v>
                </c:pt>
                <c:pt idx="203">
                  <c:v>220</c:v>
                </c:pt>
                <c:pt idx="204">
                  <c:v>220</c:v>
                </c:pt>
                <c:pt idx="205">
                  <c:v>221</c:v>
                </c:pt>
                <c:pt idx="206">
                  <c:v>221</c:v>
                </c:pt>
                <c:pt idx="207">
                  <c:v>221</c:v>
                </c:pt>
                <c:pt idx="208">
                  <c:v>222</c:v>
                </c:pt>
                <c:pt idx="209">
                  <c:v>222</c:v>
                </c:pt>
                <c:pt idx="210">
                  <c:v>223</c:v>
                </c:pt>
                <c:pt idx="211">
                  <c:v>223</c:v>
                </c:pt>
                <c:pt idx="212">
                  <c:v>222</c:v>
                </c:pt>
                <c:pt idx="213">
                  <c:v>224</c:v>
                </c:pt>
                <c:pt idx="214">
                  <c:v>223</c:v>
                </c:pt>
                <c:pt idx="215">
                  <c:v>224</c:v>
                </c:pt>
                <c:pt idx="216">
                  <c:v>224</c:v>
                </c:pt>
                <c:pt idx="217">
                  <c:v>224</c:v>
                </c:pt>
                <c:pt idx="218">
                  <c:v>225</c:v>
                </c:pt>
                <c:pt idx="219">
                  <c:v>225</c:v>
                </c:pt>
                <c:pt idx="220">
                  <c:v>225</c:v>
                </c:pt>
                <c:pt idx="221">
                  <c:v>226</c:v>
                </c:pt>
                <c:pt idx="222">
                  <c:v>225</c:v>
                </c:pt>
                <c:pt idx="223">
                  <c:v>226</c:v>
                </c:pt>
                <c:pt idx="224">
                  <c:v>226</c:v>
                </c:pt>
                <c:pt idx="225">
                  <c:v>226</c:v>
                </c:pt>
                <c:pt idx="226">
                  <c:v>227</c:v>
                </c:pt>
                <c:pt idx="227">
                  <c:v>226</c:v>
                </c:pt>
                <c:pt idx="228">
                  <c:v>227</c:v>
                </c:pt>
                <c:pt idx="229">
                  <c:v>227</c:v>
                </c:pt>
                <c:pt idx="230">
                  <c:v>227</c:v>
                </c:pt>
                <c:pt idx="231">
                  <c:v>228</c:v>
                </c:pt>
                <c:pt idx="232">
                  <c:v>228</c:v>
                </c:pt>
                <c:pt idx="233">
                  <c:v>228</c:v>
                </c:pt>
                <c:pt idx="234">
                  <c:v>229</c:v>
                </c:pt>
                <c:pt idx="235">
                  <c:v>228</c:v>
                </c:pt>
                <c:pt idx="236">
                  <c:v>228</c:v>
                </c:pt>
                <c:pt idx="237">
                  <c:v>229</c:v>
                </c:pt>
                <c:pt idx="238">
                  <c:v>229</c:v>
                </c:pt>
                <c:pt idx="239">
                  <c:v>229</c:v>
                </c:pt>
                <c:pt idx="240">
                  <c:v>229</c:v>
                </c:pt>
                <c:pt idx="241">
                  <c:v>230</c:v>
                </c:pt>
                <c:pt idx="242">
                  <c:v>231</c:v>
                </c:pt>
                <c:pt idx="243">
                  <c:v>231</c:v>
                </c:pt>
                <c:pt idx="244">
                  <c:v>231</c:v>
                </c:pt>
                <c:pt idx="245">
                  <c:v>231</c:v>
                </c:pt>
                <c:pt idx="246">
                  <c:v>232</c:v>
                </c:pt>
                <c:pt idx="247">
                  <c:v>232</c:v>
                </c:pt>
                <c:pt idx="248">
                  <c:v>232</c:v>
                </c:pt>
                <c:pt idx="249">
                  <c:v>233</c:v>
                </c:pt>
                <c:pt idx="250">
                  <c:v>233</c:v>
                </c:pt>
                <c:pt idx="251">
                  <c:v>233</c:v>
                </c:pt>
                <c:pt idx="252">
                  <c:v>233</c:v>
                </c:pt>
                <c:pt idx="253">
                  <c:v>233</c:v>
                </c:pt>
                <c:pt idx="254">
                  <c:v>233</c:v>
                </c:pt>
                <c:pt idx="255">
                  <c:v>234</c:v>
                </c:pt>
                <c:pt idx="256">
                  <c:v>233</c:v>
                </c:pt>
                <c:pt idx="257">
                  <c:v>235</c:v>
                </c:pt>
                <c:pt idx="258">
                  <c:v>234</c:v>
                </c:pt>
                <c:pt idx="259">
                  <c:v>235</c:v>
                </c:pt>
                <c:pt idx="260">
                  <c:v>235</c:v>
                </c:pt>
                <c:pt idx="261">
                  <c:v>236</c:v>
                </c:pt>
                <c:pt idx="262">
                  <c:v>236</c:v>
                </c:pt>
                <c:pt idx="263">
                  <c:v>236</c:v>
                </c:pt>
                <c:pt idx="264">
                  <c:v>237</c:v>
                </c:pt>
                <c:pt idx="265">
                  <c:v>237</c:v>
                </c:pt>
                <c:pt idx="266">
                  <c:v>237</c:v>
                </c:pt>
                <c:pt idx="267">
                  <c:v>238</c:v>
                </c:pt>
                <c:pt idx="268">
                  <c:v>238</c:v>
                </c:pt>
                <c:pt idx="269">
                  <c:v>238</c:v>
                </c:pt>
                <c:pt idx="270">
                  <c:v>238</c:v>
                </c:pt>
                <c:pt idx="271">
                  <c:v>238</c:v>
                </c:pt>
                <c:pt idx="272">
                  <c:v>239</c:v>
                </c:pt>
                <c:pt idx="273">
                  <c:v>239</c:v>
                </c:pt>
                <c:pt idx="274">
                  <c:v>239</c:v>
                </c:pt>
                <c:pt idx="275">
                  <c:v>240</c:v>
                </c:pt>
                <c:pt idx="276">
                  <c:v>240</c:v>
                </c:pt>
                <c:pt idx="277">
                  <c:v>241</c:v>
                </c:pt>
                <c:pt idx="278">
                  <c:v>241</c:v>
                </c:pt>
                <c:pt idx="279">
                  <c:v>241</c:v>
                </c:pt>
                <c:pt idx="280">
                  <c:v>241</c:v>
                </c:pt>
                <c:pt idx="281">
                  <c:v>242</c:v>
                </c:pt>
                <c:pt idx="282">
                  <c:v>242</c:v>
                </c:pt>
                <c:pt idx="283">
                  <c:v>242</c:v>
                </c:pt>
                <c:pt idx="284">
                  <c:v>243</c:v>
                </c:pt>
                <c:pt idx="285">
                  <c:v>243</c:v>
                </c:pt>
                <c:pt idx="286">
                  <c:v>243</c:v>
                </c:pt>
                <c:pt idx="287">
                  <c:v>243</c:v>
                </c:pt>
                <c:pt idx="288">
                  <c:v>243</c:v>
                </c:pt>
                <c:pt idx="289">
                  <c:v>243</c:v>
                </c:pt>
                <c:pt idx="290">
                  <c:v>244</c:v>
                </c:pt>
                <c:pt idx="291">
                  <c:v>244</c:v>
                </c:pt>
                <c:pt idx="292">
                  <c:v>244</c:v>
                </c:pt>
                <c:pt idx="293">
                  <c:v>245</c:v>
                </c:pt>
                <c:pt idx="294">
                  <c:v>245</c:v>
                </c:pt>
                <c:pt idx="295">
                  <c:v>244</c:v>
                </c:pt>
                <c:pt idx="296">
                  <c:v>245</c:v>
                </c:pt>
                <c:pt idx="297">
                  <c:v>246</c:v>
                </c:pt>
                <c:pt idx="298">
                  <c:v>246</c:v>
                </c:pt>
                <c:pt idx="299">
                  <c:v>246</c:v>
                </c:pt>
                <c:pt idx="300">
                  <c:v>246</c:v>
                </c:pt>
                <c:pt idx="301">
                  <c:v>246</c:v>
                </c:pt>
                <c:pt idx="302">
                  <c:v>246</c:v>
                </c:pt>
                <c:pt idx="303">
                  <c:v>247</c:v>
                </c:pt>
                <c:pt idx="304">
                  <c:v>247</c:v>
                </c:pt>
                <c:pt idx="305">
                  <c:v>247</c:v>
                </c:pt>
                <c:pt idx="306">
                  <c:v>247</c:v>
                </c:pt>
                <c:pt idx="307">
                  <c:v>248</c:v>
                </c:pt>
                <c:pt idx="308">
                  <c:v>248</c:v>
                </c:pt>
                <c:pt idx="309">
                  <c:v>247</c:v>
                </c:pt>
                <c:pt idx="310">
                  <c:v>248</c:v>
                </c:pt>
                <c:pt idx="311">
                  <c:v>248</c:v>
                </c:pt>
                <c:pt idx="312">
                  <c:v>249</c:v>
                </c:pt>
                <c:pt idx="313">
                  <c:v>249</c:v>
                </c:pt>
                <c:pt idx="314">
                  <c:v>249</c:v>
                </c:pt>
                <c:pt idx="315">
                  <c:v>249</c:v>
                </c:pt>
                <c:pt idx="316">
                  <c:v>249</c:v>
                </c:pt>
                <c:pt idx="317">
                  <c:v>250</c:v>
                </c:pt>
                <c:pt idx="318">
                  <c:v>250</c:v>
                </c:pt>
                <c:pt idx="319">
                  <c:v>250</c:v>
                </c:pt>
                <c:pt idx="320">
                  <c:v>251</c:v>
                </c:pt>
                <c:pt idx="321">
                  <c:v>251</c:v>
                </c:pt>
                <c:pt idx="322">
                  <c:v>251</c:v>
                </c:pt>
                <c:pt idx="323">
                  <c:v>251</c:v>
                </c:pt>
                <c:pt idx="324">
                  <c:v>252</c:v>
                </c:pt>
                <c:pt idx="325">
                  <c:v>252</c:v>
                </c:pt>
                <c:pt idx="326">
                  <c:v>252</c:v>
                </c:pt>
                <c:pt idx="327">
                  <c:v>252</c:v>
                </c:pt>
                <c:pt idx="328">
                  <c:v>253</c:v>
                </c:pt>
                <c:pt idx="329">
                  <c:v>253</c:v>
                </c:pt>
                <c:pt idx="330">
                  <c:v>254</c:v>
                </c:pt>
                <c:pt idx="331">
                  <c:v>254</c:v>
                </c:pt>
                <c:pt idx="332">
                  <c:v>253</c:v>
                </c:pt>
                <c:pt idx="333">
                  <c:v>254</c:v>
                </c:pt>
                <c:pt idx="334">
                  <c:v>254</c:v>
                </c:pt>
                <c:pt idx="335">
                  <c:v>255</c:v>
                </c:pt>
                <c:pt idx="336">
                  <c:v>255</c:v>
                </c:pt>
                <c:pt idx="337">
                  <c:v>255</c:v>
                </c:pt>
                <c:pt idx="338">
                  <c:v>256</c:v>
                </c:pt>
                <c:pt idx="339">
                  <c:v>256</c:v>
                </c:pt>
                <c:pt idx="340">
                  <c:v>256</c:v>
                </c:pt>
                <c:pt idx="341">
                  <c:v>256</c:v>
                </c:pt>
                <c:pt idx="342">
                  <c:v>256</c:v>
                </c:pt>
                <c:pt idx="343">
                  <c:v>257</c:v>
                </c:pt>
                <c:pt idx="344">
                  <c:v>257</c:v>
                </c:pt>
                <c:pt idx="345">
                  <c:v>257</c:v>
                </c:pt>
                <c:pt idx="346">
                  <c:v>258</c:v>
                </c:pt>
                <c:pt idx="347">
                  <c:v>258</c:v>
                </c:pt>
                <c:pt idx="348">
                  <c:v>258</c:v>
                </c:pt>
                <c:pt idx="349">
                  <c:v>258</c:v>
                </c:pt>
                <c:pt idx="350">
                  <c:v>259</c:v>
                </c:pt>
                <c:pt idx="351">
                  <c:v>259</c:v>
                </c:pt>
                <c:pt idx="352">
                  <c:v>259</c:v>
                </c:pt>
                <c:pt idx="353">
                  <c:v>259</c:v>
                </c:pt>
                <c:pt idx="354">
                  <c:v>259</c:v>
                </c:pt>
                <c:pt idx="355">
                  <c:v>259</c:v>
                </c:pt>
                <c:pt idx="356">
                  <c:v>260</c:v>
                </c:pt>
                <c:pt idx="357">
                  <c:v>261</c:v>
                </c:pt>
                <c:pt idx="358">
                  <c:v>261</c:v>
                </c:pt>
                <c:pt idx="359">
                  <c:v>260</c:v>
                </c:pt>
                <c:pt idx="360">
                  <c:v>261</c:v>
                </c:pt>
                <c:pt idx="361">
                  <c:v>261</c:v>
                </c:pt>
                <c:pt idx="362">
                  <c:v>261</c:v>
                </c:pt>
                <c:pt idx="363">
                  <c:v>262</c:v>
                </c:pt>
                <c:pt idx="364">
                  <c:v>262</c:v>
                </c:pt>
                <c:pt idx="365">
                  <c:v>262</c:v>
                </c:pt>
                <c:pt idx="366">
                  <c:v>262</c:v>
                </c:pt>
                <c:pt idx="367">
                  <c:v>262</c:v>
                </c:pt>
                <c:pt idx="368">
                  <c:v>263</c:v>
                </c:pt>
                <c:pt idx="369">
                  <c:v>263</c:v>
                </c:pt>
                <c:pt idx="370">
                  <c:v>263</c:v>
                </c:pt>
                <c:pt idx="371">
                  <c:v>263</c:v>
                </c:pt>
                <c:pt idx="372">
                  <c:v>264</c:v>
                </c:pt>
                <c:pt idx="373">
                  <c:v>263</c:v>
                </c:pt>
                <c:pt idx="374">
                  <c:v>264</c:v>
                </c:pt>
                <c:pt idx="375">
                  <c:v>264</c:v>
                </c:pt>
                <c:pt idx="376">
                  <c:v>264</c:v>
                </c:pt>
                <c:pt idx="377">
                  <c:v>264</c:v>
                </c:pt>
                <c:pt idx="378">
                  <c:v>265</c:v>
                </c:pt>
                <c:pt idx="379">
                  <c:v>265</c:v>
                </c:pt>
                <c:pt idx="380">
                  <c:v>265</c:v>
                </c:pt>
                <c:pt idx="381">
                  <c:v>265</c:v>
                </c:pt>
                <c:pt idx="382">
                  <c:v>265</c:v>
                </c:pt>
                <c:pt idx="383">
                  <c:v>265</c:v>
                </c:pt>
                <c:pt idx="384">
                  <c:v>266</c:v>
                </c:pt>
                <c:pt idx="385">
                  <c:v>266</c:v>
                </c:pt>
                <c:pt idx="386">
                  <c:v>266</c:v>
                </c:pt>
                <c:pt idx="387">
                  <c:v>266</c:v>
                </c:pt>
                <c:pt idx="388">
                  <c:v>266</c:v>
                </c:pt>
                <c:pt idx="389">
                  <c:v>266</c:v>
                </c:pt>
                <c:pt idx="390">
                  <c:v>267</c:v>
                </c:pt>
                <c:pt idx="391">
                  <c:v>267</c:v>
                </c:pt>
                <c:pt idx="392">
                  <c:v>267</c:v>
                </c:pt>
                <c:pt idx="393">
                  <c:v>267</c:v>
                </c:pt>
                <c:pt idx="394">
                  <c:v>268</c:v>
                </c:pt>
                <c:pt idx="395">
                  <c:v>268</c:v>
                </c:pt>
                <c:pt idx="396">
                  <c:v>268</c:v>
                </c:pt>
                <c:pt idx="397">
                  <c:v>268</c:v>
                </c:pt>
                <c:pt idx="398">
                  <c:v>269</c:v>
                </c:pt>
                <c:pt idx="399">
                  <c:v>269</c:v>
                </c:pt>
                <c:pt idx="400">
                  <c:v>269</c:v>
                </c:pt>
                <c:pt idx="401">
                  <c:v>269</c:v>
                </c:pt>
                <c:pt idx="402">
                  <c:v>270</c:v>
                </c:pt>
                <c:pt idx="403">
                  <c:v>270</c:v>
                </c:pt>
                <c:pt idx="404">
                  <c:v>270</c:v>
                </c:pt>
                <c:pt idx="405">
                  <c:v>271</c:v>
                </c:pt>
                <c:pt idx="406">
                  <c:v>271</c:v>
                </c:pt>
                <c:pt idx="407">
                  <c:v>271</c:v>
                </c:pt>
                <c:pt idx="408">
                  <c:v>271</c:v>
                </c:pt>
                <c:pt idx="409">
                  <c:v>272</c:v>
                </c:pt>
                <c:pt idx="410">
                  <c:v>272</c:v>
                </c:pt>
                <c:pt idx="411">
                  <c:v>272</c:v>
                </c:pt>
                <c:pt idx="412">
                  <c:v>272</c:v>
                </c:pt>
                <c:pt idx="413">
                  <c:v>272</c:v>
                </c:pt>
                <c:pt idx="414">
                  <c:v>272</c:v>
                </c:pt>
                <c:pt idx="415">
                  <c:v>272</c:v>
                </c:pt>
                <c:pt idx="416">
                  <c:v>273</c:v>
                </c:pt>
                <c:pt idx="417">
                  <c:v>273</c:v>
                </c:pt>
                <c:pt idx="418">
                  <c:v>273</c:v>
                </c:pt>
                <c:pt idx="419">
                  <c:v>273</c:v>
                </c:pt>
                <c:pt idx="420">
                  <c:v>274</c:v>
                </c:pt>
                <c:pt idx="421">
                  <c:v>274</c:v>
                </c:pt>
                <c:pt idx="422">
                  <c:v>274</c:v>
                </c:pt>
                <c:pt idx="423">
                  <c:v>275</c:v>
                </c:pt>
                <c:pt idx="424">
                  <c:v>275</c:v>
                </c:pt>
                <c:pt idx="425">
                  <c:v>275</c:v>
                </c:pt>
                <c:pt idx="426">
                  <c:v>275</c:v>
                </c:pt>
                <c:pt idx="427">
                  <c:v>276</c:v>
                </c:pt>
                <c:pt idx="428">
                  <c:v>276</c:v>
                </c:pt>
                <c:pt idx="429">
                  <c:v>276</c:v>
                </c:pt>
                <c:pt idx="430">
                  <c:v>276</c:v>
                </c:pt>
                <c:pt idx="431">
                  <c:v>276</c:v>
                </c:pt>
                <c:pt idx="432">
                  <c:v>277</c:v>
                </c:pt>
                <c:pt idx="433">
                  <c:v>277</c:v>
                </c:pt>
                <c:pt idx="434">
                  <c:v>277</c:v>
                </c:pt>
                <c:pt idx="435">
                  <c:v>277</c:v>
                </c:pt>
                <c:pt idx="436">
                  <c:v>277</c:v>
                </c:pt>
                <c:pt idx="437">
                  <c:v>278</c:v>
                </c:pt>
                <c:pt idx="438">
                  <c:v>278</c:v>
                </c:pt>
                <c:pt idx="439">
                  <c:v>278</c:v>
                </c:pt>
                <c:pt idx="440">
                  <c:v>278</c:v>
                </c:pt>
                <c:pt idx="441">
                  <c:v>279</c:v>
                </c:pt>
                <c:pt idx="442">
                  <c:v>279</c:v>
                </c:pt>
                <c:pt idx="443">
                  <c:v>280</c:v>
                </c:pt>
                <c:pt idx="444">
                  <c:v>280</c:v>
                </c:pt>
                <c:pt idx="445">
                  <c:v>279</c:v>
                </c:pt>
                <c:pt idx="446">
                  <c:v>280</c:v>
                </c:pt>
                <c:pt idx="447">
                  <c:v>281</c:v>
                </c:pt>
                <c:pt idx="448">
                  <c:v>280</c:v>
                </c:pt>
                <c:pt idx="449">
                  <c:v>280</c:v>
                </c:pt>
                <c:pt idx="450">
                  <c:v>281</c:v>
                </c:pt>
                <c:pt idx="451">
                  <c:v>281</c:v>
                </c:pt>
                <c:pt idx="452">
                  <c:v>281</c:v>
                </c:pt>
                <c:pt idx="453">
                  <c:v>281</c:v>
                </c:pt>
                <c:pt idx="454">
                  <c:v>281</c:v>
                </c:pt>
                <c:pt idx="455">
                  <c:v>282</c:v>
                </c:pt>
                <c:pt idx="456">
                  <c:v>282</c:v>
                </c:pt>
                <c:pt idx="457">
                  <c:v>282</c:v>
                </c:pt>
                <c:pt idx="458">
                  <c:v>282</c:v>
                </c:pt>
                <c:pt idx="459">
                  <c:v>283</c:v>
                </c:pt>
                <c:pt idx="460">
                  <c:v>283</c:v>
                </c:pt>
                <c:pt idx="461">
                  <c:v>284</c:v>
                </c:pt>
                <c:pt idx="462">
                  <c:v>284</c:v>
                </c:pt>
                <c:pt idx="463">
                  <c:v>284</c:v>
                </c:pt>
                <c:pt idx="464">
                  <c:v>284</c:v>
                </c:pt>
                <c:pt idx="465">
                  <c:v>285</c:v>
                </c:pt>
                <c:pt idx="466">
                  <c:v>285</c:v>
                </c:pt>
                <c:pt idx="467">
                  <c:v>285</c:v>
                </c:pt>
                <c:pt idx="468">
                  <c:v>285</c:v>
                </c:pt>
                <c:pt idx="469">
                  <c:v>285</c:v>
                </c:pt>
                <c:pt idx="470">
                  <c:v>286</c:v>
                </c:pt>
                <c:pt idx="471">
                  <c:v>286</c:v>
                </c:pt>
                <c:pt idx="472">
                  <c:v>286</c:v>
                </c:pt>
                <c:pt idx="473">
                  <c:v>286</c:v>
                </c:pt>
                <c:pt idx="474">
                  <c:v>287</c:v>
                </c:pt>
                <c:pt idx="475">
                  <c:v>287</c:v>
                </c:pt>
                <c:pt idx="476">
                  <c:v>287</c:v>
                </c:pt>
                <c:pt idx="477">
                  <c:v>287</c:v>
                </c:pt>
                <c:pt idx="478">
                  <c:v>288</c:v>
                </c:pt>
                <c:pt idx="479">
                  <c:v>288</c:v>
                </c:pt>
                <c:pt idx="480">
                  <c:v>288</c:v>
                </c:pt>
                <c:pt idx="481">
                  <c:v>288</c:v>
                </c:pt>
                <c:pt idx="482">
                  <c:v>288</c:v>
                </c:pt>
                <c:pt idx="483">
                  <c:v>288</c:v>
                </c:pt>
                <c:pt idx="484">
                  <c:v>289</c:v>
                </c:pt>
                <c:pt idx="485">
                  <c:v>289</c:v>
                </c:pt>
                <c:pt idx="486">
                  <c:v>290</c:v>
                </c:pt>
                <c:pt idx="487">
                  <c:v>290</c:v>
                </c:pt>
                <c:pt idx="488">
                  <c:v>290</c:v>
                </c:pt>
                <c:pt idx="489">
                  <c:v>290</c:v>
                </c:pt>
                <c:pt idx="490">
                  <c:v>290</c:v>
                </c:pt>
                <c:pt idx="491">
                  <c:v>291</c:v>
                </c:pt>
                <c:pt idx="492">
                  <c:v>291</c:v>
                </c:pt>
                <c:pt idx="493">
                  <c:v>292</c:v>
                </c:pt>
                <c:pt idx="494">
                  <c:v>291</c:v>
                </c:pt>
                <c:pt idx="495">
                  <c:v>292</c:v>
                </c:pt>
                <c:pt idx="496">
                  <c:v>293</c:v>
                </c:pt>
                <c:pt idx="497">
                  <c:v>293</c:v>
                </c:pt>
                <c:pt idx="498">
                  <c:v>293</c:v>
                </c:pt>
                <c:pt idx="499">
                  <c:v>293</c:v>
                </c:pt>
                <c:pt idx="500">
                  <c:v>293</c:v>
                </c:pt>
                <c:pt idx="501">
                  <c:v>294</c:v>
                </c:pt>
                <c:pt idx="502">
                  <c:v>294</c:v>
                </c:pt>
                <c:pt idx="503">
                  <c:v>294</c:v>
                </c:pt>
                <c:pt idx="504">
                  <c:v>294</c:v>
                </c:pt>
                <c:pt idx="505">
                  <c:v>295</c:v>
                </c:pt>
                <c:pt idx="506">
                  <c:v>296</c:v>
                </c:pt>
                <c:pt idx="507">
                  <c:v>296</c:v>
                </c:pt>
                <c:pt idx="508">
                  <c:v>296</c:v>
                </c:pt>
                <c:pt idx="509">
                  <c:v>296</c:v>
                </c:pt>
                <c:pt idx="510">
                  <c:v>296</c:v>
                </c:pt>
                <c:pt idx="511">
                  <c:v>296</c:v>
                </c:pt>
                <c:pt idx="512">
                  <c:v>296</c:v>
                </c:pt>
                <c:pt idx="513">
                  <c:v>297</c:v>
                </c:pt>
                <c:pt idx="514">
                  <c:v>297</c:v>
                </c:pt>
                <c:pt idx="515">
                  <c:v>298</c:v>
                </c:pt>
                <c:pt idx="516">
                  <c:v>298</c:v>
                </c:pt>
                <c:pt idx="517">
                  <c:v>298</c:v>
                </c:pt>
                <c:pt idx="518">
                  <c:v>298</c:v>
                </c:pt>
                <c:pt idx="519">
                  <c:v>298</c:v>
                </c:pt>
                <c:pt idx="520">
                  <c:v>298</c:v>
                </c:pt>
                <c:pt idx="521">
                  <c:v>298</c:v>
                </c:pt>
                <c:pt idx="522">
                  <c:v>299</c:v>
                </c:pt>
                <c:pt idx="523">
                  <c:v>299</c:v>
                </c:pt>
                <c:pt idx="524">
                  <c:v>300</c:v>
                </c:pt>
                <c:pt idx="525">
                  <c:v>300</c:v>
                </c:pt>
                <c:pt idx="526">
                  <c:v>300</c:v>
                </c:pt>
                <c:pt idx="527">
                  <c:v>300</c:v>
                </c:pt>
                <c:pt idx="528">
                  <c:v>300</c:v>
                </c:pt>
                <c:pt idx="529">
                  <c:v>301</c:v>
                </c:pt>
                <c:pt idx="530">
                  <c:v>301</c:v>
                </c:pt>
                <c:pt idx="531">
                  <c:v>301</c:v>
                </c:pt>
                <c:pt idx="532">
                  <c:v>301</c:v>
                </c:pt>
                <c:pt idx="533">
                  <c:v>302</c:v>
                </c:pt>
                <c:pt idx="534">
                  <c:v>302</c:v>
                </c:pt>
                <c:pt idx="535">
                  <c:v>302</c:v>
                </c:pt>
                <c:pt idx="536">
                  <c:v>302</c:v>
                </c:pt>
                <c:pt idx="537">
                  <c:v>302</c:v>
                </c:pt>
                <c:pt idx="538">
                  <c:v>303</c:v>
                </c:pt>
                <c:pt idx="539">
                  <c:v>303</c:v>
                </c:pt>
                <c:pt idx="540">
                  <c:v>303</c:v>
                </c:pt>
                <c:pt idx="541">
                  <c:v>304</c:v>
                </c:pt>
                <c:pt idx="542">
                  <c:v>304</c:v>
                </c:pt>
                <c:pt idx="543">
                  <c:v>304</c:v>
                </c:pt>
                <c:pt idx="544">
                  <c:v>304</c:v>
                </c:pt>
                <c:pt idx="545">
                  <c:v>304</c:v>
                </c:pt>
                <c:pt idx="546">
                  <c:v>305</c:v>
                </c:pt>
                <c:pt idx="547">
                  <c:v>305</c:v>
                </c:pt>
                <c:pt idx="548">
                  <c:v>305</c:v>
                </c:pt>
                <c:pt idx="549">
                  <c:v>305</c:v>
                </c:pt>
                <c:pt idx="550">
                  <c:v>305</c:v>
                </c:pt>
                <c:pt idx="551">
                  <c:v>306</c:v>
                </c:pt>
                <c:pt idx="552">
                  <c:v>306</c:v>
                </c:pt>
                <c:pt idx="553">
                  <c:v>306</c:v>
                </c:pt>
                <c:pt idx="554">
                  <c:v>306</c:v>
                </c:pt>
                <c:pt idx="555">
                  <c:v>307</c:v>
                </c:pt>
                <c:pt idx="556">
                  <c:v>307</c:v>
                </c:pt>
                <c:pt idx="557">
                  <c:v>307</c:v>
                </c:pt>
                <c:pt idx="558">
                  <c:v>308</c:v>
                </c:pt>
                <c:pt idx="559">
                  <c:v>308</c:v>
                </c:pt>
                <c:pt idx="560">
                  <c:v>308</c:v>
                </c:pt>
                <c:pt idx="561">
                  <c:v>308</c:v>
                </c:pt>
                <c:pt idx="562">
                  <c:v>308</c:v>
                </c:pt>
                <c:pt idx="563">
                  <c:v>308</c:v>
                </c:pt>
                <c:pt idx="564">
                  <c:v>309</c:v>
                </c:pt>
                <c:pt idx="565">
                  <c:v>309</c:v>
                </c:pt>
                <c:pt idx="566">
                  <c:v>309</c:v>
                </c:pt>
                <c:pt idx="567">
                  <c:v>310</c:v>
                </c:pt>
                <c:pt idx="568">
                  <c:v>310</c:v>
                </c:pt>
                <c:pt idx="569">
                  <c:v>311</c:v>
                </c:pt>
                <c:pt idx="570">
                  <c:v>311</c:v>
                </c:pt>
                <c:pt idx="571">
                  <c:v>311</c:v>
                </c:pt>
                <c:pt idx="572">
                  <c:v>311</c:v>
                </c:pt>
                <c:pt idx="573">
                  <c:v>311</c:v>
                </c:pt>
                <c:pt idx="574">
                  <c:v>311</c:v>
                </c:pt>
                <c:pt idx="575">
                  <c:v>311</c:v>
                </c:pt>
                <c:pt idx="576">
                  <c:v>311</c:v>
                </c:pt>
                <c:pt idx="577">
                  <c:v>312</c:v>
                </c:pt>
                <c:pt idx="578">
                  <c:v>312</c:v>
                </c:pt>
                <c:pt idx="579">
                  <c:v>312</c:v>
                </c:pt>
                <c:pt idx="580">
                  <c:v>312</c:v>
                </c:pt>
                <c:pt idx="581">
                  <c:v>313</c:v>
                </c:pt>
                <c:pt idx="582">
                  <c:v>313</c:v>
                </c:pt>
                <c:pt idx="583">
                  <c:v>313</c:v>
                </c:pt>
                <c:pt idx="584">
                  <c:v>313</c:v>
                </c:pt>
                <c:pt idx="585">
                  <c:v>313</c:v>
                </c:pt>
                <c:pt idx="586">
                  <c:v>314</c:v>
                </c:pt>
                <c:pt idx="587">
                  <c:v>314</c:v>
                </c:pt>
                <c:pt idx="588">
                  <c:v>314</c:v>
                </c:pt>
                <c:pt idx="589">
                  <c:v>314</c:v>
                </c:pt>
                <c:pt idx="590">
                  <c:v>315</c:v>
                </c:pt>
                <c:pt idx="591">
                  <c:v>315</c:v>
                </c:pt>
                <c:pt idx="592">
                  <c:v>316</c:v>
                </c:pt>
                <c:pt idx="593">
                  <c:v>316</c:v>
                </c:pt>
                <c:pt idx="594">
                  <c:v>316</c:v>
                </c:pt>
                <c:pt idx="595">
                  <c:v>316</c:v>
                </c:pt>
                <c:pt idx="596">
                  <c:v>316</c:v>
                </c:pt>
                <c:pt idx="597">
                  <c:v>316</c:v>
                </c:pt>
                <c:pt idx="598">
                  <c:v>316</c:v>
                </c:pt>
                <c:pt idx="599">
                  <c:v>317</c:v>
                </c:pt>
                <c:pt idx="600">
                  <c:v>317</c:v>
                </c:pt>
                <c:pt idx="601">
                  <c:v>318</c:v>
                </c:pt>
                <c:pt idx="602">
                  <c:v>318</c:v>
                </c:pt>
                <c:pt idx="603">
                  <c:v>318</c:v>
                </c:pt>
                <c:pt idx="604">
                  <c:v>318</c:v>
                </c:pt>
                <c:pt idx="605">
                  <c:v>318</c:v>
                </c:pt>
                <c:pt idx="606">
                  <c:v>318</c:v>
                </c:pt>
                <c:pt idx="607">
                  <c:v>319</c:v>
                </c:pt>
                <c:pt idx="608">
                  <c:v>319</c:v>
                </c:pt>
                <c:pt idx="609">
                  <c:v>319</c:v>
                </c:pt>
                <c:pt idx="610">
                  <c:v>319</c:v>
                </c:pt>
                <c:pt idx="611">
                  <c:v>319</c:v>
                </c:pt>
                <c:pt idx="612">
                  <c:v>319</c:v>
                </c:pt>
                <c:pt idx="613">
                  <c:v>319</c:v>
                </c:pt>
                <c:pt idx="614">
                  <c:v>320</c:v>
                </c:pt>
                <c:pt idx="615">
                  <c:v>320</c:v>
                </c:pt>
                <c:pt idx="616">
                  <c:v>320</c:v>
                </c:pt>
                <c:pt idx="617">
                  <c:v>320</c:v>
                </c:pt>
                <c:pt idx="618">
                  <c:v>321</c:v>
                </c:pt>
                <c:pt idx="619">
                  <c:v>321</c:v>
                </c:pt>
                <c:pt idx="620">
                  <c:v>321</c:v>
                </c:pt>
                <c:pt idx="621">
                  <c:v>321</c:v>
                </c:pt>
                <c:pt idx="622">
                  <c:v>321</c:v>
                </c:pt>
                <c:pt idx="623">
                  <c:v>321</c:v>
                </c:pt>
                <c:pt idx="624">
                  <c:v>321</c:v>
                </c:pt>
                <c:pt idx="625">
                  <c:v>321</c:v>
                </c:pt>
                <c:pt idx="626">
                  <c:v>322</c:v>
                </c:pt>
                <c:pt idx="627">
                  <c:v>322</c:v>
                </c:pt>
                <c:pt idx="628">
                  <c:v>322</c:v>
                </c:pt>
                <c:pt idx="629">
                  <c:v>322</c:v>
                </c:pt>
                <c:pt idx="630">
                  <c:v>322</c:v>
                </c:pt>
                <c:pt idx="631">
                  <c:v>322</c:v>
                </c:pt>
                <c:pt idx="632">
                  <c:v>323</c:v>
                </c:pt>
                <c:pt idx="633">
                  <c:v>323</c:v>
                </c:pt>
                <c:pt idx="634">
                  <c:v>323</c:v>
                </c:pt>
                <c:pt idx="635">
                  <c:v>323</c:v>
                </c:pt>
                <c:pt idx="636">
                  <c:v>324</c:v>
                </c:pt>
                <c:pt idx="637">
                  <c:v>324</c:v>
                </c:pt>
                <c:pt idx="638">
                  <c:v>324</c:v>
                </c:pt>
                <c:pt idx="639">
                  <c:v>324</c:v>
                </c:pt>
                <c:pt idx="640">
                  <c:v>324</c:v>
                </c:pt>
                <c:pt idx="641">
                  <c:v>324</c:v>
                </c:pt>
                <c:pt idx="642">
                  <c:v>324</c:v>
                </c:pt>
                <c:pt idx="643">
                  <c:v>324</c:v>
                </c:pt>
                <c:pt idx="644">
                  <c:v>324</c:v>
                </c:pt>
                <c:pt idx="645">
                  <c:v>324</c:v>
                </c:pt>
                <c:pt idx="646">
                  <c:v>325</c:v>
                </c:pt>
                <c:pt idx="647">
                  <c:v>325</c:v>
                </c:pt>
                <c:pt idx="648">
                  <c:v>325</c:v>
                </c:pt>
                <c:pt idx="649">
                  <c:v>325</c:v>
                </c:pt>
                <c:pt idx="650">
                  <c:v>325</c:v>
                </c:pt>
                <c:pt idx="651">
                  <c:v>326</c:v>
                </c:pt>
                <c:pt idx="652">
                  <c:v>326</c:v>
                </c:pt>
                <c:pt idx="653">
                  <c:v>327</c:v>
                </c:pt>
                <c:pt idx="654">
                  <c:v>327</c:v>
                </c:pt>
                <c:pt idx="655">
                  <c:v>327</c:v>
                </c:pt>
                <c:pt idx="656">
                  <c:v>327</c:v>
                </c:pt>
                <c:pt idx="657">
                  <c:v>327</c:v>
                </c:pt>
                <c:pt idx="658">
                  <c:v>327</c:v>
                </c:pt>
                <c:pt idx="659">
                  <c:v>327</c:v>
                </c:pt>
                <c:pt idx="660">
                  <c:v>328</c:v>
                </c:pt>
                <c:pt idx="661">
                  <c:v>328</c:v>
                </c:pt>
                <c:pt idx="662">
                  <c:v>328</c:v>
                </c:pt>
                <c:pt idx="663">
                  <c:v>328</c:v>
                </c:pt>
                <c:pt idx="664">
                  <c:v>329</c:v>
                </c:pt>
                <c:pt idx="665">
                  <c:v>328</c:v>
                </c:pt>
                <c:pt idx="666">
                  <c:v>328</c:v>
                </c:pt>
                <c:pt idx="667">
                  <c:v>329</c:v>
                </c:pt>
                <c:pt idx="668">
                  <c:v>329</c:v>
                </c:pt>
                <c:pt idx="669">
                  <c:v>329</c:v>
                </c:pt>
                <c:pt idx="670">
                  <c:v>329</c:v>
                </c:pt>
                <c:pt idx="671">
                  <c:v>330</c:v>
                </c:pt>
                <c:pt idx="672">
                  <c:v>330</c:v>
                </c:pt>
                <c:pt idx="673">
                  <c:v>330</c:v>
                </c:pt>
                <c:pt idx="674">
                  <c:v>330</c:v>
                </c:pt>
                <c:pt idx="675">
                  <c:v>330</c:v>
                </c:pt>
                <c:pt idx="676">
                  <c:v>330</c:v>
                </c:pt>
                <c:pt idx="677">
                  <c:v>331</c:v>
                </c:pt>
                <c:pt idx="678">
                  <c:v>331</c:v>
                </c:pt>
                <c:pt idx="679">
                  <c:v>332</c:v>
                </c:pt>
                <c:pt idx="680">
                  <c:v>331</c:v>
                </c:pt>
                <c:pt idx="681">
                  <c:v>331</c:v>
                </c:pt>
                <c:pt idx="682">
                  <c:v>332</c:v>
                </c:pt>
                <c:pt idx="683">
                  <c:v>332</c:v>
                </c:pt>
                <c:pt idx="684">
                  <c:v>332</c:v>
                </c:pt>
                <c:pt idx="685">
                  <c:v>332</c:v>
                </c:pt>
                <c:pt idx="686">
                  <c:v>332</c:v>
                </c:pt>
                <c:pt idx="687">
                  <c:v>333</c:v>
                </c:pt>
                <c:pt idx="688">
                  <c:v>333</c:v>
                </c:pt>
                <c:pt idx="689">
                  <c:v>334</c:v>
                </c:pt>
                <c:pt idx="690">
                  <c:v>333</c:v>
                </c:pt>
                <c:pt idx="691">
                  <c:v>333</c:v>
                </c:pt>
                <c:pt idx="692">
                  <c:v>333</c:v>
                </c:pt>
                <c:pt idx="693">
                  <c:v>334</c:v>
                </c:pt>
                <c:pt idx="694">
                  <c:v>334</c:v>
                </c:pt>
                <c:pt idx="695">
                  <c:v>334</c:v>
                </c:pt>
                <c:pt idx="696">
                  <c:v>335</c:v>
                </c:pt>
                <c:pt idx="697">
                  <c:v>335</c:v>
                </c:pt>
                <c:pt idx="698">
                  <c:v>335</c:v>
                </c:pt>
                <c:pt idx="699">
                  <c:v>335</c:v>
                </c:pt>
                <c:pt idx="700">
                  <c:v>336</c:v>
                </c:pt>
                <c:pt idx="701">
                  <c:v>336</c:v>
                </c:pt>
                <c:pt idx="702">
                  <c:v>336</c:v>
                </c:pt>
                <c:pt idx="703">
                  <c:v>336</c:v>
                </c:pt>
                <c:pt idx="704">
                  <c:v>337</c:v>
                </c:pt>
                <c:pt idx="705">
                  <c:v>336</c:v>
                </c:pt>
                <c:pt idx="706">
                  <c:v>337</c:v>
                </c:pt>
                <c:pt idx="707">
                  <c:v>337</c:v>
                </c:pt>
                <c:pt idx="708">
                  <c:v>337</c:v>
                </c:pt>
                <c:pt idx="709">
                  <c:v>337</c:v>
                </c:pt>
                <c:pt idx="710">
                  <c:v>337</c:v>
                </c:pt>
                <c:pt idx="711">
                  <c:v>337</c:v>
                </c:pt>
                <c:pt idx="712">
                  <c:v>338</c:v>
                </c:pt>
                <c:pt idx="713">
                  <c:v>338</c:v>
                </c:pt>
                <c:pt idx="714">
                  <c:v>338</c:v>
                </c:pt>
                <c:pt idx="715">
                  <c:v>338</c:v>
                </c:pt>
                <c:pt idx="716">
                  <c:v>339</c:v>
                </c:pt>
                <c:pt idx="717">
                  <c:v>339</c:v>
                </c:pt>
                <c:pt idx="718">
                  <c:v>339</c:v>
                </c:pt>
                <c:pt idx="719">
                  <c:v>339</c:v>
                </c:pt>
                <c:pt idx="720">
                  <c:v>339</c:v>
                </c:pt>
                <c:pt idx="721">
                  <c:v>340</c:v>
                </c:pt>
                <c:pt idx="722">
                  <c:v>340</c:v>
                </c:pt>
                <c:pt idx="723">
                  <c:v>340</c:v>
                </c:pt>
                <c:pt idx="724">
                  <c:v>340</c:v>
                </c:pt>
                <c:pt idx="725">
                  <c:v>341</c:v>
                </c:pt>
                <c:pt idx="726">
                  <c:v>342</c:v>
                </c:pt>
                <c:pt idx="727">
                  <c:v>342</c:v>
                </c:pt>
                <c:pt idx="728">
                  <c:v>342</c:v>
                </c:pt>
                <c:pt idx="729">
                  <c:v>342</c:v>
                </c:pt>
                <c:pt idx="730">
                  <c:v>342</c:v>
                </c:pt>
                <c:pt idx="731">
                  <c:v>342</c:v>
                </c:pt>
                <c:pt idx="732">
                  <c:v>343</c:v>
                </c:pt>
                <c:pt idx="733">
                  <c:v>343</c:v>
                </c:pt>
                <c:pt idx="734">
                  <c:v>343</c:v>
                </c:pt>
                <c:pt idx="735">
                  <c:v>344</c:v>
                </c:pt>
                <c:pt idx="736">
                  <c:v>344</c:v>
                </c:pt>
                <c:pt idx="737">
                  <c:v>344</c:v>
                </c:pt>
                <c:pt idx="738">
                  <c:v>344</c:v>
                </c:pt>
                <c:pt idx="739">
                  <c:v>345</c:v>
                </c:pt>
                <c:pt idx="740">
                  <c:v>345</c:v>
                </c:pt>
                <c:pt idx="741">
                  <c:v>345</c:v>
                </c:pt>
                <c:pt idx="742">
                  <c:v>345</c:v>
                </c:pt>
                <c:pt idx="743">
                  <c:v>346</c:v>
                </c:pt>
                <c:pt idx="744">
                  <c:v>346</c:v>
                </c:pt>
                <c:pt idx="745">
                  <c:v>346</c:v>
                </c:pt>
                <c:pt idx="746">
                  <c:v>347</c:v>
                </c:pt>
                <c:pt idx="747">
                  <c:v>347</c:v>
                </c:pt>
                <c:pt idx="748">
                  <c:v>347</c:v>
                </c:pt>
                <c:pt idx="749">
                  <c:v>347</c:v>
                </c:pt>
                <c:pt idx="750">
                  <c:v>348</c:v>
                </c:pt>
                <c:pt idx="751">
                  <c:v>348</c:v>
                </c:pt>
                <c:pt idx="752">
                  <c:v>348</c:v>
                </c:pt>
                <c:pt idx="753">
                  <c:v>349</c:v>
                </c:pt>
                <c:pt idx="754">
                  <c:v>349</c:v>
                </c:pt>
                <c:pt idx="755">
                  <c:v>349</c:v>
                </c:pt>
                <c:pt idx="756">
                  <c:v>349</c:v>
                </c:pt>
                <c:pt idx="757">
                  <c:v>349</c:v>
                </c:pt>
                <c:pt idx="758">
                  <c:v>350</c:v>
                </c:pt>
                <c:pt idx="759">
                  <c:v>350</c:v>
                </c:pt>
                <c:pt idx="760">
                  <c:v>350</c:v>
                </c:pt>
                <c:pt idx="761">
                  <c:v>350</c:v>
                </c:pt>
                <c:pt idx="762">
                  <c:v>351</c:v>
                </c:pt>
                <c:pt idx="763">
                  <c:v>351</c:v>
                </c:pt>
                <c:pt idx="764">
                  <c:v>351</c:v>
                </c:pt>
                <c:pt idx="765">
                  <c:v>352</c:v>
                </c:pt>
                <c:pt idx="766">
                  <c:v>352</c:v>
                </c:pt>
                <c:pt idx="767">
                  <c:v>352</c:v>
                </c:pt>
                <c:pt idx="768">
                  <c:v>352</c:v>
                </c:pt>
                <c:pt idx="769">
                  <c:v>352</c:v>
                </c:pt>
                <c:pt idx="770">
                  <c:v>353</c:v>
                </c:pt>
                <c:pt idx="771">
                  <c:v>353</c:v>
                </c:pt>
                <c:pt idx="772">
                  <c:v>353</c:v>
                </c:pt>
                <c:pt idx="773">
                  <c:v>353</c:v>
                </c:pt>
                <c:pt idx="774">
                  <c:v>354</c:v>
                </c:pt>
                <c:pt idx="775">
                  <c:v>354</c:v>
                </c:pt>
                <c:pt idx="776">
                  <c:v>354</c:v>
                </c:pt>
                <c:pt idx="777">
                  <c:v>354</c:v>
                </c:pt>
                <c:pt idx="778">
                  <c:v>355</c:v>
                </c:pt>
                <c:pt idx="779">
                  <c:v>355</c:v>
                </c:pt>
                <c:pt idx="780">
                  <c:v>355</c:v>
                </c:pt>
                <c:pt idx="781">
                  <c:v>356</c:v>
                </c:pt>
                <c:pt idx="782">
                  <c:v>356</c:v>
                </c:pt>
                <c:pt idx="783">
                  <c:v>356</c:v>
                </c:pt>
                <c:pt idx="784">
                  <c:v>356</c:v>
                </c:pt>
                <c:pt idx="785">
                  <c:v>356</c:v>
                </c:pt>
                <c:pt idx="786">
                  <c:v>357</c:v>
                </c:pt>
                <c:pt idx="787">
                  <c:v>357</c:v>
                </c:pt>
                <c:pt idx="788">
                  <c:v>357</c:v>
                </c:pt>
                <c:pt idx="789">
                  <c:v>358</c:v>
                </c:pt>
                <c:pt idx="790">
                  <c:v>358</c:v>
                </c:pt>
                <c:pt idx="791">
                  <c:v>358</c:v>
                </c:pt>
                <c:pt idx="792">
                  <c:v>358</c:v>
                </c:pt>
                <c:pt idx="793">
                  <c:v>358</c:v>
                </c:pt>
                <c:pt idx="794">
                  <c:v>358</c:v>
                </c:pt>
                <c:pt idx="795">
                  <c:v>359</c:v>
                </c:pt>
                <c:pt idx="796">
                  <c:v>359</c:v>
                </c:pt>
                <c:pt idx="797">
                  <c:v>359</c:v>
                </c:pt>
                <c:pt idx="798">
                  <c:v>360</c:v>
                </c:pt>
                <c:pt idx="799">
                  <c:v>360</c:v>
                </c:pt>
                <c:pt idx="800">
                  <c:v>360</c:v>
                </c:pt>
                <c:pt idx="801">
                  <c:v>360</c:v>
                </c:pt>
                <c:pt idx="802">
                  <c:v>361</c:v>
                </c:pt>
                <c:pt idx="803">
                  <c:v>361</c:v>
                </c:pt>
                <c:pt idx="804">
                  <c:v>361</c:v>
                </c:pt>
                <c:pt idx="805">
                  <c:v>361</c:v>
                </c:pt>
                <c:pt idx="806">
                  <c:v>361</c:v>
                </c:pt>
                <c:pt idx="807">
                  <c:v>362</c:v>
                </c:pt>
                <c:pt idx="808">
                  <c:v>362</c:v>
                </c:pt>
                <c:pt idx="809">
                  <c:v>362</c:v>
                </c:pt>
                <c:pt idx="810">
                  <c:v>363</c:v>
                </c:pt>
                <c:pt idx="811">
                  <c:v>363</c:v>
                </c:pt>
                <c:pt idx="812">
                  <c:v>363</c:v>
                </c:pt>
                <c:pt idx="813">
                  <c:v>363</c:v>
                </c:pt>
                <c:pt idx="814">
                  <c:v>363</c:v>
                </c:pt>
                <c:pt idx="815">
                  <c:v>363</c:v>
                </c:pt>
                <c:pt idx="816">
                  <c:v>363</c:v>
                </c:pt>
                <c:pt idx="817">
                  <c:v>364</c:v>
                </c:pt>
                <c:pt idx="818">
                  <c:v>364</c:v>
                </c:pt>
                <c:pt idx="819">
                  <c:v>364</c:v>
                </c:pt>
                <c:pt idx="820">
                  <c:v>364</c:v>
                </c:pt>
                <c:pt idx="821">
                  <c:v>364</c:v>
                </c:pt>
                <c:pt idx="822">
                  <c:v>365</c:v>
                </c:pt>
                <c:pt idx="823">
                  <c:v>365</c:v>
                </c:pt>
                <c:pt idx="824">
                  <c:v>365</c:v>
                </c:pt>
                <c:pt idx="825">
                  <c:v>366</c:v>
                </c:pt>
                <c:pt idx="826">
                  <c:v>366</c:v>
                </c:pt>
                <c:pt idx="827">
                  <c:v>366</c:v>
                </c:pt>
                <c:pt idx="828">
                  <c:v>366</c:v>
                </c:pt>
                <c:pt idx="829">
                  <c:v>366</c:v>
                </c:pt>
                <c:pt idx="830">
                  <c:v>367</c:v>
                </c:pt>
                <c:pt idx="831">
                  <c:v>367</c:v>
                </c:pt>
                <c:pt idx="832">
                  <c:v>367</c:v>
                </c:pt>
                <c:pt idx="833">
                  <c:v>368</c:v>
                </c:pt>
                <c:pt idx="834">
                  <c:v>368</c:v>
                </c:pt>
                <c:pt idx="835">
                  <c:v>368</c:v>
                </c:pt>
                <c:pt idx="836">
                  <c:v>369</c:v>
                </c:pt>
                <c:pt idx="837">
                  <c:v>369</c:v>
                </c:pt>
                <c:pt idx="838">
                  <c:v>369</c:v>
                </c:pt>
                <c:pt idx="839">
                  <c:v>369</c:v>
                </c:pt>
                <c:pt idx="840">
                  <c:v>370</c:v>
                </c:pt>
                <c:pt idx="841">
                  <c:v>370</c:v>
                </c:pt>
                <c:pt idx="842">
                  <c:v>370</c:v>
                </c:pt>
                <c:pt idx="843">
                  <c:v>370</c:v>
                </c:pt>
                <c:pt idx="844">
                  <c:v>370</c:v>
                </c:pt>
                <c:pt idx="845">
                  <c:v>371</c:v>
                </c:pt>
                <c:pt idx="846">
                  <c:v>371</c:v>
                </c:pt>
                <c:pt idx="847">
                  <c:v>371</c:v>
                </c:pt>
                <c:pt idx="848">
                  <c:v>371</c:v>
                </c:pt>
                <c:pt idx="849">
                  <c:v>372</c:v>
                </c:pt>
                <c:pt idx="850">
                  <c:v>372</c:v>
                </c:pt>
                <c:pt idx="851">
                  <c:v>372</c:v>
                </c:pt>
                <c:pt idx="852">
                  <c:v>372</c:v>
                </c:pt>
                <c:pt idx="853">
                  <c:v>372</c:v>
                </c:pt>
                <c:pt idx="854">
                  <c:v>373</c:v>
                </c:pt>
                <c:pt idx="855">
                  <c:v>373</c:v>
                </c:pt>
                <c:pt idx="856">
                  <c:v>373</c:v>
                </c:pt>
                <c:pt idx="857">
                  <c:v>373</c:v>
                </c:pt>
                <c:pt idx="858">
                  <c:v>373</c:v>
                </c:pt>
                <c:pt idx="859">
                  <c:v>372</c:v>
                </c:pt>
                <c:pt idx="860">
                  <c:v>372</c:v>
                </c:pt>
                <c:pt idx="861">
                  <c:v>372</c:v>
                </c:pt>
                <c:pt idx="862">
                  <c:v>371</c:v>
                </c:pt>
                <c:pt idx="863">
                  <c:v>371</c:v>
                </c:pt>
                <c:pt idx="864">
                  <c:v>371</c:v>
                </c:pt>
                <c:pt idx="865">
                  <c:v>370</c:v>
                </c:pt>
                <c:pt idx="866">
                  <c:v>370</c:v>
                </c:pt>
                <c:pt idx="867">
                  <c:v>370</c:v>
                </c:pt>
                <c:pt idx="868">
                  <c:v>370</c:v>
                </c:pt>
                <c:pt idx="869">
                  <c:v>369</c:v>
                </c:pt>
                <c:pt idx="870">
                  <c:v>369</c:v>
                </c:pt>
                <c:pt idx="871">
                  <c:v>369</c:v>
                </c:pt>
                <c:pt idx="872">
                  <c:v>368</c:v>
                </c:pt>
                <c:pt idx="873">
                  <c:v>368</c:v>
                </c:pt>
                <c:pt idx="874">
                  <c:v>368</c:v>
                </c:pt>
                <c:pt idx="875">
                  <c:v>368</c:v>
                </c:pt>
                <c:pt idx="876">
                  <c:v>367</c:v>
                </c:pt>
                <c:pt idx="877">
                  <c:v>367</c:v>
                </c:pt>
                <c:pt idx="878">
                  <c:v>367</c:v>
                </c:pt>
                <c:pt idx="879">
                  <c:v>366</c:v>
                </c:pt>
                <c:pt idx="880">
                  <c:v>366</c:v>
                </c:pt>
                <c:pt idx="881">
                  <c:v>366</c:v>
                </c:pt>
                <c:pt idx="882">
                  <c:v>366</c:v>
                </c:pt>
                <c:pt idx="883">
                  <c:v>366</c:v>
                </c:pt>
                <c:pt idx="884">
                  <c:v>366</c:v>
                </c:pt>
                <c:pt idx="885">
                  <c:v>365</c:v>
                </c:pt>
                <c:pt idx="886">
                  <c:v>365</c:v>
                </c:pt>
                <c:pt idx="887">
                  <c:v>365</c:v>
                </c:pt>
                <c:pt idx="888">
                  <c:v/>
                </c:pt>
                <c:pt idx="889">
                  <c:v/>
                </c:pt>
                <c:pt idx="890">
                  <c:v/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</c:numCache>
            </c:numRef>
          </c:yVal>
          <c:smooth val="0"/>
        </c:ser>
        <c:axId val="169930190"/>
        <c:axId val="378804293"/>
      </c:scatterChart>
      <c:valAx>
        <c:axId val="169930190"/>
        <c:scaling>
          <c:orientation val="minMax"/>
        </c:scaling>
        <c:axPos val="b"/>
        <c:crossAx val="378804293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378804293"/>
        <c:scaling>
          <c:orientation val="minMax"/>
          <c:min val="150"/>
        </c:scaling>
        <c:axPos val="l"/>
        <c:crossAx val="169930190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48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ex2_D50_heatTemp3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Sheet1!$A$2:$A$615</c:f>
              <c:numCache>
                <c:formatCode>General</c:formatCode>
                <c:ptCount val="614"/>
                <c:pt idx="0">
                  <c:v>141.02</c:v>
                </c:pt>
                <c:pt idx="1">
                  <c:v>141.26</c:v>
                </c:pt>
                <c:pt idx="2">
                  <c:v>141.54</c:v>
                </c:pt>
                <c:pt idx="3">
                  <c:v>141.77</c:v>
                </c:pt>
                <c:pt idx="4">
                  <c:v>142.01</c:v>
                </c:pt>
                <c:pt idx="5">
                  <c:v>142.29</c:v>
                </c:pt>
                <c:pt idx="6">
                  <c:v>142.52</c:v>
                </c:pt>
                <c:pt idx="7">
                  <c:v>142.76</c:v>
                </c:pt>
                <c:pt idx="8">
                  <c:v>143.04</c:v>
                </c:pt>
                <c:pt idx="9">
                  <c:v>143.27</c:v>
                </c:pt>
                <c:pt idx="10">
                  <c:v>143.51</c:v>
                </c:pt>
                <c:pt idx="11">
                  <c:v>143.79</c:v>
                </c:pt>
                <c:pt idx="12">
                  <c:v>144.02</c:v>
                </c:pt>
                <c:pt idx="13">
                  <c:v>144.26</c:v>
                </c:pt>
                <c:pt idx="14">
                  <c:v>144.54</c:v>
                </c:pt>
                <c:pt idx="15">
                  <c:v>144.77</c:v>
                </c:pt>
                <c:pt idx="16">
                  <c:v>145.01</c:v>
                </c:pt>
                <c:pt idx="17">
                  <c:v>145.29</c:v>
                </c:pt>
                <c:pt idx="18">
                  <c:v>145.52</c:v>
                </c:pt>
                <c:pt idx="19">
                  <c:v>145.75</c:v>
                </c:pt>
                <c:pt idx="20">
                  <c:v>146.03</c:v>
                </c:pt>
                <c:pt idx="21">
                  <c:v>146.27</c:v>
                </c:pt>
                <c:pt idx="22">
                  <c:v>146.5</c:v>
                </c:pt>
                <c:pt idx="23">
                  <c:v>146.78</c:v>
                </c:pt>
                <c:pt idx="24">
                  <c:v>147.02</c:v>
                </c:pt>
                <c:pt idx="25">
                  <c:v>147.25</c:v>
                </c:pt>
                <c:pt idx="26">
                  <c:v>147.53</c:v>
                </c:pt>
                <c:pt idx="27">
                  <c:v>147.77</c:v>
                </c:pt>
                <c:pt idx="28">
                  <c:v>148</c:v>
                </c:pt>
                <c:pt idx="29">
                  <c:v>148.28</c:v>
                </c:pt>
                <c:pt idx="30">
                  <c:v>148.52</c:v>
                </c:pt>
                <c:pt idx="31">
                  <c:v>148.75</c:v>
                </c:pt>
                <c:pt idx="32">
                  <c:v>149.03</c:v>
                </c:pt>
                <c:pt idx="33">
                  <c:v>149.27</c:v>
                </c:pt>
                <c:pt idx="34">
                  <c:v>149.5</c:v>
                </c:pt>
                <c:pt idx="35">
                  <c:v>149.78</c:v>
                </c:pt>
                <c:pt idx="36">
                  <c:v>150.02</c:v>
                </c:pt>
                <c:pt idx="37">
                  <c:v>150.26</c:v>
                </c:pt>
                <c:pt idx="38">
                  <c:v>150.54</c:v>
                </c:pt>
                <c:pt idx="39">
                  <c:v>150.77</c:v>
                </c:pt>
                <c:pt idx="40">
                  <c:v>151.04</c:v>
                </c:pt>
                <c:pt idx="41">
                  <c:v>151.27</c:v>
                </c:pt>
                <c:pt idx="42">
                  <c:v>151.5</c:v>
                </c:pt>
                <c:pt idx="43">
                  <c:v>151.78</c:v>
                </c:pt>
                <c:pt idx="44">
                  <c:v>152.01</c:v>
                </c:pt>
                <c:pt idx="45">
                  <c:v>152.29</c:v>
                </c:pt>
                <c:pt idx="46">
                  <c:v>152.52</c:v>
                </c:pt>
                <c:pt idx="47">
                  <c:v>152.76</c:v>
                </c:pt>
                <c:pt idx="48">
                  <c:v>153.04</c:v>
                </c:pt>
                <c:pt idx="49">
                  <c:v>153.27</c:v>
                </c:pt>
                <c:pt idx="50">
                  <c:v>153.51</c:v>
                </c:pt>
                <c:pt idx="51">
                  <c:v>153.79</c:v>
                </c:pt>
                <c:pt idx="52">
                  <c:v>154.03</c:v>
                </c:pt>
                <c:pt idx="53">
                  <c:v>154.27</c:v>
                </c:pt>
                <c:pt idx="54">
                  <c:v>154.5</c:v>
                </c:pt>
                <c:pt idx="55">
                  <c:v>154.78</c:v>
                </c:pt>
                <c:pt idx="56">
                  <c:v>155.02</c:v>
                </c:pt>
                <c:pt idx="57">
                  <c:v>155.25</c:v>
                </c:pt>
                <c:pt idx="58">
                  <c:v>155.54</c:v>
                </c:pt>
                <c:pt idx="59">
                  <c:v>155.77</c:v>
                </c:pt>
                <c:pt idx="60">
                  <c:v>156.01</c:v>
                </c:pt>
                <c:pt idx="61">
                  <c:v>156.29</c:v>
                </c:pt>
                <c:pt idx="62">
                  <c:v>156.53</c:v>
                </c:pt>
                <c:pt idx="63">
                  <c:v>156.77</c:v>
                </c:pt>
                <c:pt idx="64">
                  <c:v>157</c:v>
                </c:pt>
                <c:pt idx="65">
                  <c:v>157.28</c:v>
                </c:pt>
                <c:pt idx="66">
                  <c:v>157.52</c:v>
                </c:pt>
                <c:pt idx="67">
                  <c:v>157.76</c:v>
                </c:pt>
                <c:pt idx="68">
                  <c:v>158.04</c:v>
                </c:pt>
                <c:pt idx="69">
                  <c:v>158.27</c:v>
                </c:pt>
                <c:pt idx="70">
                  <c:v>158.51</c:v>
                </c:pt>
                <c:pt idx="71">
                  <c:v>158.79</c:v>
                </c:pt>
                <c:pt idx="72">
                  <c:v>159.02</c:v>
                </c:pt>
                <c:pt idx="73">
                  <c:v>159.27</c:v>
                </c:pt>
                <c:pt idx="74">
                  <c:v>159.5</c:v>
                </c:pt>
                <c:pt idx="75">
                  <c:v>159.78</c:v>
                </c:pt>
                <c:pt idx="76">
                  <c:v>160.02</c:v>
                </c:pt>
                <c:pt idx="77">
                  <c:v>160.29</c:v>
                </c:pt>
                <c:pt idx="78">
                  <c:v>160.53</c:v>
                </c:pt>
                <c:pt idx="79">
                  <c:v>160.76</c:v>
                </c:pt>
                <c:pt idx="80">
                  <c:v>161.03</c:v>
                </c:pt>
                <c:pt idx="81">
                  <c:v>161.26</c:v>
                </c:pt>
                <c:pt idx="82">
                  <c:v>161.54</c:v>
                </c:pt>
                <c:pt idx="83">
                  <c:v>161.78</c:v>
                </c:pt>
                <c:pt idx="84">
                  <c:v>162.01</c:v>
                </c:pt>
                <c:pt idx="85">
                  <c:v>162.29</c:v>
                </c:pt>
                <c:pt idx="86">
                  <c:v>162.53</c:v>
                </c:pt>
                <c:pt idx="87">
                  <c:v>162.76</c:v>
                </c:pt>
                <c:pt idx="88">
                  <c:v>163.04</c:v>
                </c:pt>
                <c:pt idx="89">
                  <c:v>163.28</c:v>
                </c:pt>
                <c:pt idx="90">
                  <c:v>163.51</c:v>
                </c:pt>
                <c:pt idx="91">
                  <c:v>163.79</c:v>
                </c:pt>
                <c:pt idx="92">
                  <c:v>164.03</c:v>
                </c:pt>
                <c:pt idx="93">
                  <c:v>164.26</c:v>
                </c:pt>
                <c:pt idx="94">
                  <c:v>164.54</c:v>
                </c:pt>
                <c:pt idx="95">
                  <c:v>164.78</c:v>
                </c:pt>
                <c:pt idx="96">
                  <c:v>165.01</c:v>
                </c:pt>
                <c:pt idx="97">
                  <c:v>165.29</c:v>
                </c:pt>
                <c:pt idx="98">
                  <c:v>165.53</c:v>
                </c:pt>
                <c:pt idx="99">
                  <c:v>165.77</c:v>
                </c:pt>
                <c:pt idx="100">
                  <c:v>166</c:v>
                </c:pt>
                <c:pt idx="101">
                  <c:v>166.28</c:v>
                </c:pt>
                <c:pt idx="102">
                  <c:v>166.52</c:v>
                </c:pt>
                <c:pt idx="103">
                  <c:v>166.75</c:v>
                </c:pt>
                <c:pt idx="104">
                  <c:v>167.03</c:v>
                </c:pt>
                <c:pt idx="105">
                  <c:v>167.27</c:v>
                </c:pt>
                <c:pt idx="106">
                  <c:v>167.5</c:v>
                </c:pt>
                <c:pt idx="107">
                  <c:v>167.78</c:v>
                </c:pt>
                <c:pt idx="108">
                  <c:v>168.02</c:v>
                </c:pt>
                <c:pt idx="109">
                  <c:v>168.27</c:v>
                </c:pt>
                <c:pt idx="110">
                  <c:v>168.5</c:v>
                </c:pt>
                <c:pt idx="111">
                  <c:v>168.78</c:v>
                </c:pt>
                <c:pt idx="112">
                  <c:v>169.02</c:v>
                </c:pt>
                <c:pt idx="113">
                  <c:v>169.25</c:v>
                </c:pt>
                <c:pt idx="114">
                  <c:v>169.53</c:v>
                </c:pt>
                <c:pt idx="115">
                  <c:v>169.77</c:v>
                </c:pt>
                <c:pt idx="116">
                  <c:v>170</c:v>
                </c:pt>
                <c:pt idx="117">
                  <c:v>170.28</c:v>
                </c:pt>
                <c:pt idx="118">
                  <c:v>170.51</c:v>
                </c:pt>
                <c:pt idx="119">
                  <c:v>170.79</c:v>
                </c:pt>
                <c:pt idx="120">
                  <c:v>171.03</c:v>
                </c:pt>
                <c:pt idx="121">
                  <c:v>171.26</c:v>
                </c:pt>
                <c:pt idx="122">
                  <c:v>171.54</c:v>
                </c:pt>
                <c:pt idx="123">
                  <c:v>171.78</c:v>
                </c:pt>
                <c:pt idx="124">
                  <c:v>172.01</c:v>
                </c:pt>
                <c:pt idx="125">
                  <c:v>172.29</c:v>
                </c:pt>
                <c:pt idx="126">
                  <c:v>172.53</c:v>
                </c:pt>
                <c:pt idx="127">
                  <c:v>172.77</c:v>
                </c:pt>
                <c:pt idx="128">
                  <c:v>173.04</c:v>
                </c:pt>
                <c:pt idx="129">
                  <c:v>173.28</c:v>
                </c:pt>
                <c:pt idx="130">
                  <c:v>173.51</c:v>
                </c:pt>
                <c:pt idx="131">
                  <c:v>173.79</c:v>
                </c:pt>
                <c:pt idx="132">
                  <c:v>174.03</c:v>
                </c:pt>
                <c:pt idx="133">
                  <c:v>174.26</c:v>
                </c:pt>
                <c:pt idx="134">
                  <c:v>174.54</c:v>
                </c:pt>
                <c:pt idx="135">
                  <c:v>174.78</c:v>
                </c:pt>
                <c:pt idx="136">
                  <c:v>175.01</c:v>
                </c:pt>
                <c:pt idx="137">
                  <c:v>175.3</c:v>
                </c:pt>
                <c:pt idx="138">
                  <c:v>175.52</c:v>
                </c:pt>
                <c:pt idx="139">
                  <c:v>175.76</c:v>
                </c:pt>
                <c:pt idx="140">
                  <c:v>176.04</c:v>
                </c:pt>
                <c:pt idx="141">
                  <c:v>176.26</c:v>
                </c:pt>
                <c:pt idx="142">
                  <c:v>176.54</c:v>
                </c:pt>
                <c:pt idx="143">
                  <c:v>176.78</c:v>
                </c:pt>
                <c:pt idx="144">
                  <c:v>177.01</c:v>
                </c:pt>
                <c:pt idx="145">
                  <c:v>177.29</c:v>
                </c:pt>
                <c:pt idx="146">
                  <c:v>177.53</c:v>
                </c:pt>
                <c:pt idx="147">
                  <c:v>177.76</c:v>
                </c:pt>
                <c:pt idx="148">
                  <c:v>178.04</c:v>
                </c:pt>
                <c:pt idx="149">
                  <c:v>178.28</c:v>
                </c:pt>
                <c:pt idx="150">
                  <c:v>178.51</c:v>
                </c:pt>
                <c:pt idx="151">
                  <c:v>178.79</c:v>
                </c:pt>
                <c:pt idx="152">
                  <c:v>179.03</c:v>
                </c:pt>
                <c:pt idx="153">
                  <c:v>179.26</c:v>
                </c:pt>
                <c:pt idx="154">
                  <c:v>179.54</c:v>
                </c:pt>
                <c:pt idx="155">
                  <c:v>179.78</c:v>
                </c:pt>
                <c:pt idx="156">
                  <c:v>180.01</c:v>
                </c:pt>
                <c:pt idx="157">
                  <c:v>180.29</c:v>
                </c:pt>
                <c:pt idx="158">
                  <c:v>180.53</c:v>
                </c:pt>
                <c:pt idx="159">
                  <c:v>180.77</c:v>
                </c:pt>
                <c:pt idx="160">
                  <c:v>181.03</c:v>
                </c:pt>
                <c:pt idx="161">
                  <c:v>181.26</c:v>
                </c:pt>
                <c:pt idx="162">
                  <c:v>181.54</c:v>
                </c:pt>
                <c:pt idx="163">
                  <c:v>181.78</c:v>
                </c:pt>
                <c:pt idx="164">
                  <c:v>182.01</c:v>
                </c:pt>
                <c:pt idx="165">
                  <c:v>182.29</c:v>
                </c:pt>
                <c:pt idx="166">
                  <c:v>182.53</c:v>
                </c:pt>
                <c:pt idx="167">
                  <c:v>182.76</c:v>
                </c:pt>
                <c:pt idx="168">
                  <c:v>183.04</c:v>
                </c:pt>
                <c:pt idx="169">
                  <c:v>183.28</c:v>
                </c:pt>
                <c:pt idx="170">
                  <c:v>183.51</c:v>
                </c:pt>
                <c:pt idx="171">
                  <c:v>183.79</c:v>
                </c:pt>
                <c:pt idx="172">
                  <c:v>184.03</c:v>
                </c:pt>
                <c:pt idx="173">
                  <c:v>184.26</c:v>
                </c:pt>
                <c:pt idx="174">
                  <c:v>184.54</c:v>
                </c:pt>
                <c:pt idx="175">
                  <c:v>184.78</c:v>
                </c:pt>
                <c:pt idx="176">
                  <c:v>185.01</c:v>
                </c:pt>
                <c:pt idx="177">
                  <c:v>185.29</c:v>
                </c:pt>
                <c:pt idx="178">
                  <c:v>185.53</c:v>
                </c:pt>
                <c:pt idx="179">
                  <c:v>185.77</c:v>
                </c:pt>
                <c:pt idx="180">
                  <c:v>186</c:v>
                </c:pt>
                <c:pt idx="181">
                  <c:v>186.28</c:v>
                </c:pt>
                <c:pt idx="182">
                  <c:v>186.52</c:v>
                </c:pt>
                <c:pt idx="183">
                  <c:v>186.75</c:v>
                </c:pt>
                <c:pt idx="184">
                  <c:v>187.03</c:v>
                </c:pt>
                <c:pt idx="185">
                  <c:v>187.27</c:v>
                </c:pt>
                <c:pt idx="186">
                  <c:v>187.5</c:v>
                </c:pt>
                <c:pt idx="187">
                  <c:v>187.78</c:v>
                </c:pt>
                <c:pt idx="188">
                  <c:v>188.02</c:v>
                </c:pt>
                <c:pt idx="189">
                  <c:v>188.25</c:v>
                </c:pt>
                <c:pt idx="190">
                  <c:v>188.53</c:v>
                </c:pt>
                <c:pt idx="191">
                  <c:v>188.77</c:v>
                </c:pt>
                <c:pt idx="192">
                  <c:v>189</c:v>
                </c:pt>
                <c:pt idx="193">
                  <c:v>189.29</c:v>
                </c:pt>
                <c:pt idx="194">
                  <c:v>189.53</c:v>
                </c:pt>
                <c:pt idx="195">
                  <c:v>189.76</c:v>
                </c:pt>
                <c:pt idx="196">
                  <c:v>190.04</c:v>
                </c:pt>
                <c:pt idx="197">
                  <c:v>190.28</c:v>
                </c:pt>
                <c:pt idx="198">
                  <c:v>190.52</c:v>
                </c:pt>
                <c:pt idx="199">
                  <c:v>190.75</c:v>
                </c:pt>
                <c:pt idx="200">
                  <c:v>191.04</c:v>
                </c:pt>
                <c:pt idx="201">
                  <c:v>191.27</c:v>
                </c:pt>
                <c:pt idx="202">
                  <c:v>191.51</c:v>
                </c:pt>
                <c:pt idx="203">
                  <c:v>191.79</c:v>
                </c:pt>
                <c:pt idx="204">
                  <c:v>192.02</c:v>
                </c:pt>
                <c:pt idx="205">
                  <c:v>192.26</c:v>
                </c:pt>
                <c:pt idx="206">
                  <c:v>192.54</c:v>
                </c:pt>
                <c:pt idx="207">
                  <c:v>192.77</c:v>
                </c:pt>
                <c:pt idx="208">
                  <c:v>193.02</c:v>
                </c:pt>
                <c:pt idx="209">
                  <c:v>193.26</c:v>
                </c:pt>
                <c:pt idx="210">
                  <c:v>193.54</c:v>
                </c:pt>
                <c:pt idx="211">
                  <c:v>193.77</c:v>
                </c:pt>
                <c:pt idx="212">
                  <c:v>194.01</c:v>
                </c:pt>
                <c:pt idx="213">
                  <c:v>194.29</c:v>
                </c:pt>
                <c:pt idx="214">
                  <c:v>194.52</c:v>
                </c:pt>
                <c:pt idx="215">
                  <c:v>194.76</c:v>
                </c:pt>
                <c:pt idx="216">
                  <c:v>195.04</c:v>
                </c:pt>
                <c:pt idx="217">
                  <c:v>195.27</c:v>
                </c:pt>
                <c:pt idx="218">
                  <c:v>195.51</c:v>
                </c:pt>
                <c:pt idx="219">
                  <c:v>195.8</c:v>
                </c:pt>
                <c:pt idx="220">
                  <c:v>196.03</c:v>
                </c:pt>
                <c:pt idx="221">
                  <c:v>196.26</c:v>
                </c:pt>
                <c:pt idx="222">
                  <c:v>196.55</c:v>
                </c:pt>
                <c:pt idx="223">
                  <c:v>196.78</c:v>
                </c:pt>
                <c:pt idx="224">
                  <c:v>197.01</c:v>
                </c:pt>
                <c:pt idx="225">
                  <c:v>197.29</c:v>
                </c:pt>
                <c:pt idx="226">
                  <c:v>197.53</c:v>
                </c:pt>
                <c:pt idx="227">
                  <c:v>197.76</c:v>
                </c:pt>
                <c:pt idx="228">
                  <c:v>198.04</c:v>
                </c:pt>
                <c:pt idx="229">
                  <c:v>198.28</c:v>
                </c:pt>
                <c:pt idx="230">
                  <c:v>198.51</c:v>
                </c:pt>
                <c:pt idx="231">
                  <c:v>198.8</c:v>
                </c:pt>
                <c:pt idx="232">
                  <c:v>199.03</c:v>
                </c:pt>
                <c:pt idx="233">
                  <c:v>199.26</c:v>
                </c:pt>
                <c:pt idx="234">
                  <c:v>199.55</c:v>
                </c:pt>
                <c:pt idx="235">
                  <c:v>199.77</c:v>
                </c:pt>
                <c:pt idx="236">
                  <c:v>200.01</c:v>
                </c:pt>
                <c:pt idx="237">
                  <c:v>200.29</c:v>
                </c:pt>
                <c:pt idx="238">
                  <c:v>200.52</c:v>
                </c:pt>
                <c:pt idx="239">
                  <c:v>200.76</c:v>
                </c:pt>
                <c:pt idx="240">
                  <c:v>201.03</c:v>
                </c:pt>
                <c:pt idx="241">
                  <c:v>201.26</c:v>
                </c:pt>
                <c:pt idx="242">
                  <c:v>201.54</c:v>
                </c:pt>
                <c:pt idx="243">
                  <c:v>201.78</c:v>
                </c:pt>
                <c:pt idx="244">
                  <c:v>202.01</c:v>
                </c:pt>
                <c:pt idx="245">
                  <c:v>202.29</c:v>
                </c:pt>
                <c:pt idx="246">
                  <c:v>202.53</c:v>
                </c:pt>
                <c:pt idx="247">
                  <c:v>202.76</c:v>
                </c:pt>
                <c:pt idx="248">
                  <c:v>203.04</c:v>
                </c:pt>
                <c:pt idx="249">
                  <c:v>203.28</c:v>
                </c:pt>
                <c:pt idx="250">
                  <c:v>203.51</c:v>
                </c:pt>
                <c:pt idx="251">
                  <c:v>203.79</c:v>
                </c:pt>
                <c:pt idx="252">
                  <c:v>204.03</c:v>
                </c:pt>
                <c:pt idx="253">
                  <c:v>204.26</c:v>
                </c:pt>
                <c:pt idx="254">
                  <c:v>204.54</c:v>
                </c:pt>
                <c:pt idx="255">
                  <c:v>204.78</c:v>
                </c:pt>
                <c:pt idx="256">
                  <c:v>205.02</c:v>
                </c:pt>
                <c:pt idx="257">
                  <c:v>205.25</c:v>
                </c:pt>
                <c:pt idx="258">
                  <c:v>205.53</c:v>
                </c:pt>
                <c:pt idx="259">
                  <c:v>205.78</c:v>
                </c:pt>
                <c:pt idx="260">
                  <c:v>206.02</c:v>
                </c:pt>
                <c:pt idx="261">
                  <c:v>206.26</c:v>
                </c:pt>
                <c:pt idx="262">
                  <c:v>206.54</c:v>
                </c:pt>
                <c:pt idx="263">
                  <c:v>206.77</c:v>
                </c:pt>
                <c:pt idx="264">
                  <c:v>207.01</c:v>
                </c:pt>
                <c:pt idx="265">
                  <c:v>207.29</c:v>
                </c:pt>
                <c:pt idx="266">
                  <c:v>207.52</c:v>
                </c:pt>
                <c:pt idx="267">
                  <c:v>207.76</c:v>
                </c:pt>
                <c:pt idx="268">
                  <c:v>208.05</c:v>
                </c:pt>
                <c:pt idx="269">
                  <c:v>208.28</c:v>
                </c:pt>
                <c:pt idx="270">
                  <c:v>208.51</c:v>
                </c:pt>
                <c:pt idx="271">
                  <c:v>208.8</c:v>
                </c:pt>
                <c:pt idx="272">
                  <c:v>209.03</c:v>
                </c:pt>
                <c:pt idx="273">
                  <c:v>209.26</c:v>
                </c:pt>
                <c:pt idx="274">
                  <c:v>209.51</c:v>
                </c:pt>
                <c:pt idx="275">
                  <c:v>209.79</c:v>
                </c:pt>
                <c:pt idx="276">
                  <c:v>210.03</c:v>
                </c:pt>
                <c:pt idx="277">
                  <c:v>210.26</c:v>
                </c:pt>
                <c:pt idx="278">
                  <c:v>210.54</c:v>
                </c:pt>
                <c:pt idx="279">
                  <c:v>210.78</c:v>
                </c:pt>
                <c:pt idx="280">
                  <c:v>211.01</c:v>
                </c:pt>
                <c:pt idx="281">
                  <c:v>211.28</c:v>
                </c:pt>
                <c:pt idx="282">
                  <c:v>211.52</c:v>
                </c:pt>
                <c:pt idx="283">
                  <c:v>211.75</c:v>
                </c:pt>
                <c:pt idx="284">
                  <c:v>212.03</c:v>
                </c:pt>
                <c:pt idx="285">
                  <c:v>212.26</c:v>
                </c:pt>
                <c:pt idx="286">
                  <c:v>212.54</c:v>
                </c:pt>
                <c:pt idx="287">
                  <c:v>212.78</c:v>
                </c:pt>
                <c:pt idx="288">
                  <c:v>213.01</c:v>
                </c:pt>
                <c:pt idx="289">
                  <c:v>213.29</c:v>
                </c:pt>
                <c:pt idx="290">
                  <c:v>213.53</c:v>
                </c:pt>
                <c:pt idx="291">
                  <c:v>213.76</c:v>
                </c:pt>
                <c:pt idx="292">
                  <c:v>214.04</c:v>
                </c:pt>
                <c:pt idx="293">
                  <c:v>214.28</c:v>
                </c:pt>
                <c:pt idx="294">
                  <c:v>214.51</c:v>
                </c:pt>
                <c:pt idx="295">
                  <c:v>214.75</c:v>
                </c:pt>
                <c:pt idx="296">
                  <c:v>215.03</c:v>
                </c:pt>
                <c:pt idx="297">
                  <c:v>215.27</c:v>
                </c:pt>
                <c:pt idx="298">
                  <c:v>215.5</c:v>
                </c:pt>
                <c:pt idx="299">
                  <c:v>215.78</c:v>
                </c:pt>
                <c:pt idx="300">
                  <c:v>216.02</c:v>
                </c:pt>
                <c:pt idx="301">
                  <c:v>216.25</c:v>
                </c:pt>
                <c:pt idx="302">
                  <c:v>216.53</c:v>
                </c:pt>
                <c:pt idx="303">
                  <c:v>216.77</c:v>
                </c:pt>
                <c:pt idx="304">
                  <c:v>217</c:v>
                </c:pt>
                <c:pt idx="305">
                  <c:v>217.28</c:v>
                </c:pt>
                <c:pt idx="306">
                  <c:v>217.52</c:v>
                </c:pt>
                <c:pt idx="307">
                  <c:v>217.75</c:v>
                </c:pt>
                <c:pt idx="308">
                  <c:v>218.03</c:v>
                </c:pt>
                <c:pt idx="309">
                  <c:v>218.27</c:v>
                </c:pt>
                <c:pt idx="310">
                  <c:v>218.5</c:v>
                </c:pt>
                <c:pt idx="311">
                  <c:v>218.78</c:v>
                </c:pt>
                <c:pt idx="312">
                  <c:v>219.02</c:v>
                </c:pt>
                <c:pt idx="313">
                  <c:v>219.25</c:v>
                </c:pt>
                <c:pt idx="314">
                  <c:v>219.53</c:v>
                </c:pt>
                <c:pt idx="315">
                  <c:v>219.76</c:v>
                </c:pt>
                <c:pt idx="316">
                  <c:v>220.04</c:v>
                </c:pt>
                <c:pt idx="317">
                  <c:v>220.28</c:v>
                </c:pt>
                <c:pt idx="318">
                  <c:v>220.53</c:v>
                </c:pt>
                <c:pt idx="319">
                  <c:v>220.76</c:v>
                </c:pt>
                <c:pt idx="320">
                  <c:v>221.03</c:v>
                </c:pt>
                <c:pt idx="321">
                  <c:v>221.26</c:v>
                </c:pt>
                <c:pt idx="322">
                  <c:v>221.54</c:v>
                </c:pt>
                <c:pt idx="323">
                  <c:v>221.78</c:v>
                </c:pt>
                <c:pt idx="324">
                  <c:v>222.01</c:v>
                </c:pt>
                <c:pt idx="325">
                  <c:v>222.29</c:v>
                </c:pt>
                <c:pt idx="326">
                  <c:v>222.53</c:v>
                </c:pt>
                <c:pt idx="327">
                  <c:v>222.76</c:v>
                </c:pt>
                <c:pt idx="328">
                  <c:v>223.04</c:v>
                </c:pt>
                <c:pt idx="329">
                  <c:v>223.28</c:v>
                </c:pt>
                <c:pt idx="330">
                  <c:v>223.51</c:v>
                </c:pt>
                <c:pt idx="331">
                  <c:v>223.79</c:v>
                </c:pt>
                <c:pt idx="332">
                  <c:v>224.03</c:v>
                </c:pt>
                <c:pt idx="333">
                  <c:v>224.26</c:v>
                </c:pt>
                <c:pt idx="334">
                  <c:v>224.54</c:v>
                </c:pt>
                <c:pt idx="335">
                  <c:v>224.77</c:v>
                </c:pt>
                <c:pt idx="336">
                  <c:v>225</c:v>
                </c:pt>
                <c:pt idx="337">
                  <c:v>225.29</c:v>
                </c:pt>
                <c:pt idx="338">
                  <c:v>225.52</c:v>
                </c:pt>
                <c:pt idx="339">
                  <c:v>225.75</c:v>
                </c:pt>
                <c:pt idx="340">
                  <c:v>226.04</c:v>
                </c:pt>
                <c:pt idx="341">
                  <c:v>226.27</c:v>
                </c:pt>
                <c:pt idx="342">
                  <c:v>226.5</c:v>
                </c:pt>
                <c:pt idx="343">
                  <c:v>226.79</c:v>
                </c:pt>
                <c:pt idx="344">
                  <c:v>227.02</c:v>
                </c:pt>
                <c:pt idx="345">
                  <c:v>227.27</c:v>
                </c:pt>
                <c:pt idx="346">
                  <c:v>227.5</c:v>
                </c:pt>
                <c:pt idx="347">
                  <c:v>227.79</c:v>
                </c:pt>
                <c:pt idx="348">
                  <c:v>228.02</c:v>
                </c:pt>
                <c:pt idx="349">
                  <c:v>228.29</c:v>
                </c:pt>
                <c:pt idx="350">
                  <c:v>228.53</c:v>
                </c:pt>
                <c:pt idx="351">
                  <c:v>228.76</c:v>
                </c:pt>
                <c:pt idx="352">
                  <c:v>229.04</c:v>
                </c:pt>
                <c:pt idx="353">
                  <c:v>229.28</c:v>
                </c:pt>
                <c:pt idx="354">
                  <c:v>229.51</c:v>
                </c:pt>
                <c:pt idx="355">
                  <c:v>229.78</c:v>
                </c:pt>
                <c:pt idx="356">
                  <c:v>230.02</c:v>
                </c:pt>
                <c:pt idx="357">
                  <c:v>230.25</c:v>
                </c:pt>
                <c:pt idx="358">
                  <c:v>230.53</c:v>
                </c:pt>
                <c:pt idx="359">
                  <c:v>230.77</c:v>
                </c:pt>
                <c:pt idx="360">
                  <c:v>231.03</c:v>
                </c:pt>
                <c:pt idx="361">
                  <c:v>231.26</c:v>
                </c:pt>
                <c:pt idx="362">
                  <c:v>231.54</c:v>
                </c:pt>
                <c:pt idx="363">
                  <c:v>231.78</c:v>
                </c:pt>
                <c:pt idx="364">
                  <c:v>232.01</c:v>
                </c:pt>
                <c:pt idx="365">
                  <c:v>232.29</c:v>
                </c:pt>
                <c:pt idx="366">
                  <c:v>232.53</c:v>
                </c:pt>
                <c:pt idx="367">
                  <c:v>232.76</c:v>
                </c:pt>
                <c:pt idx="368">
                  <c:v>233.04</c:v>
                </c:pt>
                <c:pt idx="369">
                  <c:v>233.28</c:v>
                </c:pt>
                <c:pt idx="370">
                  <c:v>233.51</c:v>
                </c:pt>
                <c:pt idx="371">
                  <c:v>233.79</c:v>
                </c:pt>
                <c:pt idx="372">
                  <c:v>234.03</c:v>
                </c:pt>
                <c:pt idx="373">
                  <c:v>234.26</c:v>
                </c:pt>
                <c:pt idx="374">
                  <c:v>234.54</c:v>
                </c:pt>
                <c:pt idx="375">
                  <c:v>234.79</c:v>
                </c:pt>
                <c:pt idx="376">
                  <c:v>235.02</c:v>
                </c:pt>
                <c:pt idx="377">
                  <c:v>235.25</c:v>
                </c:pt>
                <c:pt idx="378">
                  <c:v>235.54</c:v>
                </c:pt>
                <c:pt idx="379">
                  <c:v>235.77</c:v>
                </c:pt>
                <c:pt idx="380">
                  <c:v>236</c:v>
                </c:pt>
                <c:pt idx="381">
                  <c:v>236.3</c:v>
                </c:pt>
                <c:pt idx="382">
                  <c:v>236.53</c:v>
                </c:pt>
                <c:pt idx="383">
                  <c:v>236.76</c:v>
                </c:pt>
                <c:pt idx="384">
                  <c:v>237.05</c:v>
                </c:pt>
                <c:pt idx="385">
                  <c:v>237.28</c:v>
                </c:pt>
                <c:pt idx="386">
                  <c:v>237.52</c:v>
                </c:pt>
                <c:pt idx="387">
                  <c:v>237.75</c:v>
                </c:pt>
                <c:pt idx="388">
                  <c:v>238.03</c:v>
                </c:pt>
                <c:pt idx="389">
                  <c:v>238.27</c:v>
                </c:pt>
                <c:pt idx="390">
                  <c:v>238.5</c:v>
                </c:pt>
                <c:pt idx="391">
                  <c:v>238.78</c:v>
                </c:pt>
                <c:pt idx="392">
                  <c:v>239.02</c:v>
                </c:pt>
                <c:pt idx="393">
                  <c:v>239.25</c:v>
                </c:pt>
                <c:pt idx="394">
                  <c:v>239.53</c:v>
                </c:pt>
                <c:pt idx="395">
                  <c:v>239.77</c:v>
                </c:pt>
                <c:pt idx="396">
                  <c:v>240.01</c:v>
                </c:pt>
                <c:pt idx="397">
                  <c:v>240.29</c:v>
                </c:pt>
                <c:pt idx="398">
                  <c:v>240.52</c:v>
                </c:pt>
                <c:pt idx="399">
                  <c:v>240.76</c:v>
                </c:pt>
                <c:pt idx="400">
                  <c:v>241.04</c:v>
                </c:pt>
                <c:pt idx="401">
                  <c:v>241.28</c:v>
                </c:pt>
                <c:pt idx="402">
                  <c:v>241.51</c:v>
                </c:pt>
                <c:pt idx="403">
                  <c:v>241.79</c:v>
                </c:pt>
                <c:pt idx="404">
                  <c:v>242.03</c:v>
                </c:pt>
                <c:pt idx="405">
                  <c:v>242.26</c:v>
                </c:pt>
                <c:pt idx="406">
                  <c:v>242.54</c:v>
                </c:pt>
                <c:pt idx="407">
                  <c:v>242.78</c:v>
                </c:pt>
                <c:pt idx="408">
                  <c:v>243.01</c:v>
                </c:pt>
                <c:pt idx="409">
                  <c:v>243.29</c:v>
                </c:pt>
                <c:pt idx="410">
                  <c:v>243.53</c:v>
                </c:pt>
                <c:pt idx="411">
                  <c:v>243.76</c:v>
                </c:pt>
                <c:pt idx="412">
                  <c:v>244.04</c:v>
                </c:pt>
                <c:pt idx="413">
                  <c:v>244.28</c:v>
                </c:pt>
                <c:pt idx="414">
                  <c:v>244.5</c:v>
                </c:pt>
                <c:pt idx="415">
                  <c:v>244.79</c:v>
                </c:pt>
                <c:pt idx="416">
                  <c:v>245.02</c:v>
                </c:pt>
                <c:pt idx="417">
                  <c:v>245.25</c:v>
                </c:pt>
                <c:pt idx="418">
                  <c:v>245.54</c:v>
                </c:pt>
                <c:pt idx="419">
                  <c:v>245.77</c:v>
                </c:pt>
                <c:pt idx="420">
                  <c:v>246</c:v>
                </c:pt>
                <c:pt idx="421">
                  <c:v>246.29</c:v>
                </c:pt>
                <c:pt idx="422">
                  <c:v>246.52</c:v>
                </c:pt>
                <c:pt idx="423">
                  <c:v>246.75</c:v>
                </c:pt>
                <c:pt idx="424">
                  <c:v>247.04</c:v>
                </c:pt>
                <c:pt idx="425">
                  <c:v>247.27</c:v>
                </c:pt>
                <c:pt idx="426">
                  <c:v>247.5</c:v>
                </c:pt>
                <c:pt idx="427">
                  <c:v>247.79</c:v>
                </c:pt>
                <c:pt idx="428">
                  <c:v>248.02</c:v>
                </c:pt>
                <c:pt idx="429">
                  <c:v>248.25</c:v>
                </c:pt>
                <c:pt idx="430">
                  <c:v>248.54</c:v>
                </c:pt>
                <c:pt idx="431">
                  <c:v>248.77</c:v>
                </c:pt>
                <c:pt idx="432">
                  <c:v>249</c:v>
                </c:pt>
                <c:pt idx="433">
                  <c:v>249.29</c:v>
                </c:pt>
                <c:pt idx="434">
                  <c:v>249.52</c:v>
                </c:pt>
                <c:pt idx="435">
                  <c:v>249.75</c:v>
                </c:pt>
                <c:pt idx="436">
                  <c:v>250.03</c:v>
                </c:pt>
                <c:pt idx="437">
                  <c:v>250.26</c:v>
                </c:pt>
                <c:pt idx="438">
                  <c:v>250.54</c:v>
                </c:pt>
                <c:pt idx="439">
                  <c:v>250.78</c:v>
                </c:pt>
                <c:pt idx="440">
                  <c:v>251.05</c:v>
                </c:pt>
                <c:pt idx="441">
                  <c:v>251.28</c:v>
                </c:pt>
                <c:pt idx="442">
                  <c:v>251.51</c:v>
                </c:pt>
                <c:pt idx="443">
                  <c:v>251.79</c:v>
                </c:pt>
                <c:pt idx="444">
                  <c:v>252.02</c:v>
                </c:pt>
                <c:pt idx="445">
                  <c:v>252.26</c:v>
                </c:pt>
                <c:pt idx="446">
                  <c:v>252.54</c:v>
                </c:pt>
                <c:pt idx="447">
                  <c:v>252.78</c:v>
                </c:pt>
                <c:pt idx="448">
                  <c:v>253.01</c:v>
                </c:pt>
                <c:pt idx="449">
                  <c:v>253.3</c:v>
                </c:pt>
                <c:pt idx="450">
                  <c:v>253.53</c:v>
                </c:pt>
                <c:pt idx="451">
                  <c:v>253.76</c:v>
                </c:pt>
                <c:pt idx="452">
                  <c:v>254.05</c:v>
                </c:pt>
                <c:pt idx="453">
                  <c:v>254.29</c:v>
                </c:pt>
                <c:pt idx="454">
                  <c:v>254.52</c:v>
                </c:pt>
                <c:pt idx="455">
                  <c:v>254.76</c:v>
                </c:pt>
                <c:pt idx="456">
                  <c:v>255.05</c:v>
                </c:pt>
                <c:pt idx="457">
                  <c:v>255.28</c:v>
                </c:pt>
                <c:pt idx="458">
                  <c:v>255.51</c:v>
                </c:pt>
                <c:pt idx="459">
                  <c:v>255.79</c:v>
                </c:pt>
                <c:pt idx="460">
                  <c:v>256.02</c:v>
                </c:pt>
                <c:pt idx="461">
                  <c:v>256.26</c:v>
                </c:pt>
                <c:pt idx="462">
                  <c:v>256.54</c:v>
                </c:pt>
                <c:pt idx="463">
                  <c:v>256.77</c:v>
                </c:pt>
                <c:pt idx="464">
                  <c:v>257.01</c:v>
                </c:pt>
                <c:pt idx="465">
                  <c:v>257.29</c:v>
                </c:pt>
                <c:pt idx="466">
                  <c:v>257.52</c:v>
                </c:pt>
                <c:pt idx="467">
                  <c:v>257.76</c:v>
                </c:pt>
                <c:pt idx="468">
                  <c:v>258.04</c:v>
                </c:pt>
                <c:pt idx="469">
                  <c:v>258.27</c:v>
                </c:pt>
                <c:pt idx="470">
                  <c:v>258.51</c:v>
                </c:pt>
                <c:pt idx="471">
                  <c:v>258.79</c:v>
                </c:pt>
                <c:pt idx="472">
                  <c:v>259.02</c:v>
                </c:pt>
                <c:pt idx="473">
                  <c:v>259.26</c:v>
                </c:pt>
                <c:pt idx="474">
                  <c:v>259.54</c:v>
                </c:pt>
                <c:pt idx="475">
                  <c:v>259.77</c:v>
                </c:pt>
                <c:pt idx="476">
                  <c:v>260.01</c:v>
                </c:pt>
                <c:pt idx="477">
                  <c:v>260.29</c:v>
                </c:pt>
                <c:pt idx="478">
                  <c:v>260.53</c:v>
                </c:pt>
                <c:pt idx="479">
                  <c:v>260.76</c:v>
                </c:pt>
                <c:pt idx="480">
                  <c:v>261.01</c:v>
                </c:pt>
                <c:pt idx="481">
                  <c:v>261.29</c:v>
                </c:pt>
                <c:pt idx="482">
                  <c:v>261.53</c:v>
                </c:pt>
                <c:pt idx="483">
                  <c:v>261.76</c:v>
                </c:pt>
                <c:pt idx="484">
                  <c:v>262.04</c:v>
                </c:pt>
                <c:pt idx="485">
                  <c:v>262.29</c:v>
                </c:pt>
                <c:pt idx="486">
                  <c:v>262.53</c:v>
                </c:pt>
                <c:pt idx="487">
                  <c:v>262.76</c:v>
                </c:pt>
                <c:pt idx="488">
                  <c:v>263.04</c:v>
                </c:pt>
                <c:pt idx="489">
                  <c:v>263.28</c:v>
                </c:pt>
                <c:pt idx="490">
                  <c:v>263.51</c:v>
                </c:pt>
                <c:pt idx="491">
                  <c:v>263.79</c:v>
                </c:pt>
                <c:pt idx="492">
                  <c:v>264.03</c:v>
                </c:pt>
                <c:pt idx="493">
                  <c:v>264.26</c:v>
                </c:pt>
                <c:pt idx="494">
                  <c:v>264.54</c:v>
                </c:pt>
                <c:pt idx="495">
                  <c:v>264.78</c:v>
                </c:pt>
                <c:pt idx="496">
                  <c:v>265.02</c:v>
                </c:pt>
                <c:pt idx="497">
                  <c:v>265.25</c:v>
                </c:pt>
                <c:pt idx="498">
                  <c:v>265.54</c:v>
                </c:pt>
                <c:pt idx="499">
                  <c:v>265.77</c:v>
                </c:pt>
                <c:pt idx="500">
                  <c:v>266.01</c:v>
                </c:pt>
                <c:pt idx="501">
                  <c:v>266.29</c:v>
                </c:pt>
                <c:pt idx="502">
                  <c:v>266.53</c:v>
                </c:pt>
                <c:pt idx="503">
                  <c:v>266.76</c:v>
                </c:pt>
                <c:pt idx="504">
                  <c:v>267.04</c:v>
                </c:pt>
                <c:pt idx="505">
                  <c:v>267.28</c:v>
                </c:pt>
                <c:pt idx="506">
                  <c:v>267.51</c:v>
                </c:pt>
                <c:pt idx="507">
                  <c:v>267.79</c:v>
                </c:pt>
                <c:pt idx="508">
                  <c:v>268.03</c:v>
                </c:pt>
                <c:pt idx="509">
                  <c:v>268.26</c:v>
                </c:pt>
                <c:pt idx="510">
                  <c:v>268.55</c:v>
                </c:pt>
                <c:pt idx="511">
                  <c:v>268.79</c:v>
                </c:pt>
                <c:pt idx="512">
                  <c:v>269.02</c:v>
                </c:pt>
                <c:pt idx="513">
                  <c:v>269.25</c:v>
                </c:pt>
                <c:pt idx="514">
                  <c:v>269.54</c:v>
                </c:pt>
                <c:pt idx="515">
                  <c:v>269.77</c:v>
                </c:pt>
                <c:pt idx="516">
                  <c:v>270.01</c:v>
                </c:pt>
                <c:pt idx="517">
                  <c:v>270.29</c:v>
                </c:pt>
                <c:pt idx="518">
                  <c:v>270.53</c:v>
                </c:pt>
                <c:pt idx="519">
                  <c:v>270.76</c:v>
                </c:pt>
                <c:pt idx="520">
                  <c:v>271.04</c:v>
                </c:pt>
                <c:pt idx="521">
                  <c:v>271.28</c:v>
                </c:pt>
                <c:pt idx="522">
                  <c:v>271.52</c:v>
                </c:pt>
                <c:pt idx="523">
                  <c:v>271.76</c:v>
                </c:pt>
                <c:pt idx="524">
                  <c:v>272.04</c:v>
                </c:pt>
                <c:pt idx="525">
                  <c:v>272.27</c:v>
                </c:pt>
                <c:pt idx="526">
                  <c:v>272.51</c:v>
                </c:pt>
                <c:pt idx="527">
                  <c:v>272.79</c:v>
                </c:pt>
                <c:pt idx="528">
                  <c:v>273.03</c:v>
                </c:pt>
                <c:pt idx="529">
                  <c:v>273.26</c:v>
                </c:pt>
                <c:pt idx="530">
                  <c:v>273.55</c:v>
                </c:pt>
                <c:pt idx="531">
                  <c:v>273.78</c:v>
                </c:pt>
                <c:pt idx="532">
                  <c:v>274.01</c:v>
                </c:pt>
                <c:pt idx="533">
                  <c:v>274.3</c:v>
                </c:pt>
                <c:pt idx="534">
                  <c:v>274.53</c:v>
                </c:pt>
                <c:pt idx="535">
                  <c:v>274.76</c:v>
                </c:pt>
                <c:pt idx="536">
                  <c:v>275.05</c:v>
                </c:pt>
                <c:pt idx="537">
                  <c:v>275.28</c:v>
                </c:pt>
                <c:pt idx="538">
                  <c:v>275.51</c:v>
                </c:pt>
                <c:pt idx="539">
                  <c:v>275.8</c:v>
                </c:pt>
                <c:pt idx="540">
                  <c:v>276.03</c:v>
                </c:pt>
                <c:pt idx="541">
                  <c:v>276.27</c:v>
                </c:pt>
                <c:pt idx="542">
                  <c:v>276.54</c:v>
                </c:pt>
                <c:pt idx="543">
                  <c:v>276.77</c:v>
                </c:pt>
                <c:pt idx="544">
                  <c:v>277.01</c:v>
                </c:pt>
                <c:pt idx="545">
                  <c:v>277.28</c:v>
                </c:pt>
                <c:pt idx="546">
                  <c:v>277.51</c:v>
                </c:pt>
                <c:pt idx="547">
                  <c:v>277.79</c:v>
                </c:pt>
                <c:pt idx="548">
                  <c:v>278.03</c:v>
                </c:pt>
                <c:pt idx="549">
                  <c:v>278.26</c:v>
                </c:pt>
                <c:pt idx="550">
                  <c:v>278.54</c:v>
                </c:pt>
                <c:pt idx="551">
                  <c:v>278.78</c:v>
                </c:pt>
                <c:pt idx="552">
                  <c:v>279.01</c:v>
                </c:pt>
                <c:pt idx="553">
                  <c:v>279.3</c:v>
                </c:pt>
                <c:pt idx="554">
                  <c:v>279.54</c:v>
                </c:pt>
                <c:pt idx="555">
                  <c:v>279.77</c:v>
                </c:pt>
                <c:pt idx="556">
                  <c:v>280.01</c:v>
                </c:pt>
                <c:pt idx="557">
                  <c:v>280.29</c:v>
                </c:pt>
                <c:pt idx="558">
                  <c:v>280.52</c:v>
                </c:pt>
                <c:pt idx="559">
                  <c:v>280.76</c:v>
                </c:pt>
                <c:pt idx="560">
                  <c:v>281.03</c:v>
                </c:pt>
                <c:pt idx="561">
                  <c:v>281.26</c:v>
                </c:pt>
                <c:pt idx="562">
                  <c:v>281.5</c:v>
                </c:pt>
                <c:pt idx="563">
                  <c:v>281.79</c:v>
                </c:pt>
                <c:pt idx="564">
                  <c:v>282.02</c:v>
                </c:pt>
                <c:pt idx="565">
                  <c:v>282.25</c:v>
                </c:pt>
                <c:pt idx="566">
                  <c:v>282.54</c:v>
                </c:pt>
                <c:pt idx="567">
                  <c:v>282.77</c:v>
                </c:pt>
                <c:pt idx="568">
                  <c:v>283</c:v>
                </c:pt>
                <c:pt idx="569">
                  <c:v>283.29</c:v>
                </c:pt>
                <c:pt idx="570">
                  <c:v>283.52</c:v>
                </c:pt>
                <c:pt idx="571">
                  <c:v>283.75</c:v>
                </c:pt>
                <c:pt idx="572">
                  <c:v>284.04</c:v>
                </c:pt>
                <c:pt idx="573">
                  <c:v>284.27</c:v>
                </c:pt>
                <c:pt idx="574">
                  <c:v>284.5</c:v>
                </c:pt>
                <c:pt idx="575">
                  <c:v>284.79</c:v>
                </c:pt>
                <c:pt idx="576">
                  <c:v>285.02</c:v>
                </c:pt>
                <c:pt idx="577">
                  <c:v>285.25</c:v>
                </c:pt>
                <c:pt idx="578">
                  <c:v>285.54</c:v>
                </c:pt>
                <c:pt idx="579">
                  <c:v>285.77</c:v>
                </c:pt>
                <c:pt idx="580">
                  <c:v>286</c:v>
                </c:pt>
                <c:pt idx="581">
                  <c:v>286.29</c:v>
                </c:pt>
                <c:pt idx="582">
                  <c:v>286.51</c:v>
                </c:pt>
                <c:pt idx="583">
                  <c:v>286.79</c:v>
                </c:pt>
                <c:pt idx="584">
                  <c:v>287.03</c:v>
                </c:pt>
                <c:pt idx="585">
                  <c:v>287.26</c:v>
                </c:pt>
                <c:pt idx="586">
                  <c:v>287.54</c:v>
                </c:pt>
                <c:pt idx="587">
                  <c:v>287.78</c:v>
                </c:pt>
                <c:pt idx="588">
                  <c:v>288.01</c:v>
                </c:pt>
                <c:pt idx="589">
                  <c:v>288.29</c:v>
                </c:pt>
                <c:pt idx="590">
                  <c:v>288.53</c:v>
                </c:pt>
                <c:pt idx="591">
                  <c:v>288.76</c:v>
                </c:pt>
                <c:pt idx="592">
                  <c:v>289.01</c:v>
                </c:pt>
                <c:pt idx="593">
                  <c:v>289.29</c:v>
                </c:pt>
                <c:pt idx="594">
                  <c:v>289.52</c:v>
                </c:pt>
                <c:pt idx="595">
                  <c:v>289.76</c:v>
                </c:pt>
                <c:pt idx="596">
                  <c:v>290.04</c:v>
                </c:pt>
                <c:pt idx="597">
                  <c:v>290.27</c:v>
                </c:pt>
                <c:pt idx="598">
                  <c:v>290.51</c:v>
                </c:pt>
                <c:pt idx="599">
                  <c:v>290.79</c:v>
                </c:pt>
                <c:pt idx="600">
                  <c:v>291.03</c:v>
                </c:pt>
                <c:pt idx="601">
                  <c:v>291.27</c:v>
                </c:pt>
                <c:pt idx="602">
                  <c:v>291.51</c:v>
                </c:pt>
                <c:pt idx="603">
                  <c:v>291.79</c:v>
                </c:pt>
                <c:pt idx="604">
                  <c:v>292.02</c:v>
                </c:pt>
                <c:pt idx="605">
                  <c:v>292.26</c:v>
                </c:pt>
                <c:pt idx="606">
                  <c:v>292.54</c:v>
                </c:pt>
                <c:pt idx="607">
                  <c:v>292.79</c:v>
                </c:pt>
                <c:pt idx="608">
                  <c:v>293.02</c:v>
                </c:pt>
                <c:pt idx="609">
                  <c:v>293.26</c:v>
                </c:pt>
                <c:pt idx="610">
                  <c:v>293.54</c:v>
                </c:pt>
                <c:pt idx="611">
                  <c:v>293.77</c:v>
                </c:pt>
                <c:pt idx="612">
                  <c:v>294</c:v>
                </c:pt>
                <c:pt idx="613">
                  <c:v>294.28</c:v>
                </c:pt>
              </c:numCache>
            </c:numRef>
          </c:xVal>
          <c:yVal>
            <c:numRef>
              <c:f>Sheet1!$B$2:$B$615</c:f>
              <c:numCache>
                <c:formatCode>General</c:formatCode>
                <c:ptCount val="61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201</c:v>
                </c:pt>
                <c:pt idx="27">
                  <c:v>200</c:v>
                </c:pt>
                <c:pt idx="28">
                  <c:v>200</c:v>
                </c:pt>
                <c:pt idx="29">
                  <c:v>201</c:v>
                </c:pt>
                <c:pt idx="30">
                  <c:v>201</c:v>
                </c:pt>
                <c:pt idx="31">
                  <c:v>201</c:v>
                </c:pt>
                <c:pt idx="32">
                  <c:v>201</c:v>
                </c:pt>
                <c:pt idx="33">
                  <c:v>201</c:v>
                </c:pt>
                <c:pt idx="34">
                  <c:v>201</c:v>
                </c:pt>
                <c:pt idx="35">
                  <c:v>203</c:v>
                </c:pt>
                <c:pt idx="36">
                  <c:v>204</c:v>
                </c:pt>
                <c:pt idx="37">
                  <c:v>204</c:v>
                </c:pt>
                <c:pt idx="38">
                  <c:v>205</c:v>
                </c:pt>
                <c:pt idx="39">
                  <c:v>205</c:v>
                </c:pt>
                <c:pt idx="40">
                  <c:v>207</c:v>
                </c:pt>
                <c:pt idx="41">
                  <c:v>207</c:v>
                </c:pt>
                <c:pt idx="42">
                  <c:v>206</c:v>
                </c:pt>
                <c:pt idx="43">
                  <c:v>209</c:v>
                </c:pt>
                <c:pt idx="44">
                  <c:v>207</c:v>
                </c:pt>
                <c:pt idx="45">
                  <c:v>209</c:v>
                </c:pt>
                <c:pt idx="46">
                  <c:v>211</c:v>
                </c:pt>
                <c:pt idx="47">
                  <c:v>212</c:v>
                </c:pt>
                <c:pt idx="48">
                  <c:v>212</c:v>
                </c:pt>
                <c:pt idx="49">
                  <c:v>212</c:v>
                </c:pt>
                <c:pt idx="50">
                  <c:v>212</c:v>
                </c:pt>
                <c:pt idx="51">
                  <c:v>214</c:v>
                </c:pt>
                <c:pt idx="52">
                  <c:v>215</c:v>
                </c:pt>
                <c:pt idx="53">
                  <c:v>214</c:v>
                </c:pt>
                <c:pt idx="54">
                  <c:v>216</c:v>
                </c:pt>
                <c:pt idx="55">
                  <c:v>216</c:v>
                </c:pt>
                <c:pt idx="56">
                  <c:v>217</c:v>
                </c:pt>
                <c:pt idx="57">
                  <c:v>218</c:v>
                </c:pt>
                <c:pt idx="58">
                  <c:v>217</c:v>
                </c:pt>
                <c:pt idx="59">
                  <c:v>217</c:v>
                </c:pt>
                <c:pt idx="60">
                  <c:v>219</c:v>
                </c:pt>
                <c:pt idx="61">
                  <c:v>219</c:v>
                </c:pt>
                <c:pt idx="62">
                  <c:v>219</c:v>
                </c:pt>
                <c:pt idx="63">
                  <c:v>220</c:v>
                </c:pt>
                <c:pt idx="64">
                  <c:v>221</c:v>
                </c:pt>
                <c:pt idx="65">
                  <c:v>221</c:v>
                </c:pt>
                <c:pt idx="66">
                  <c:v>221</c:v>
                </c:pt>
                <c:pt idx="67">
                  <c:v>222</c:v>
                </c:pt>
                <c:pt idx="68">
                  <c:v>222</c:v>
                </c:pt>
                <c:pt idx="69">
                  <c:v>223</c:v>
                </c:pt>
                <c:pt idx="70">
                  <c:v>223</c:v>
                </c:pt>
                <c:pt idx="71">
                  <c:v>224</c:v>
                </c:pt>
                <c:pt idx="72">
                  <c:v>225</c:v>
                </c:pt>
                <c:pt idx="73">
                  <c:v>225</c:v>
                </c:pt>
                <c:pt idx="74">
                  <c:v>226</c:v>
                </c:pt>
                <c:pt idx="75">
                  <c:v>226</c:v>
                </c:pt>
                <c:pt idx="76">
                  <c:v>226</c:v>
                </c:pt>
                <c:pt idx="77">
                  <c:v>227</c:v>
                </c:pt>
                <c:pt idx="78">
                  <c:v>227</c:v>
                </c:pt>
                <c:pt idx="79">
                  <c:v>228</c:v>
                </c:pt>
                <c:pt idx="80">
                  <c:v>229</c:v>
                </c:pt>
                <c:pt idx="81">
                  <c:v>229</c:v>
                </c:pt>
                <c:pt idx="82">
                  <c:v>229</c:v>
                </c:pt>
                <c:pt idx="83">
                  <c:v>230</c:v>
                </c:pt>
                <c:pt idx="84">
                  <c:v>230</c:v>
                </c:pt>
                <c:pt idx="85">
                  <c:v>230</c:v>
                </c:pt>
                <c:pt idx="86">
                  <c:v>231</c:v>
                </c:pt>
                <c:pt idx="87">
                  <c:v>231</c:v>
                </c:pt>
                <c:pt idx="88">
                  <c:v>233</c:v>
                </c:pt>
                <c:pt idx="89">
                  <c:v>232</c:v>
                </c:pt>
                <c:pt idx="90">
                  <c:v>232</c:v>
                </c:pt>
                <c:pt idx="91">
                  <c:v>233</c:v>
                </c:pt>
                <c:pt idx="92">
                  <c:v>233</c:v>
                </c:pt>
                <c:pt idx="93">
                  <c:v>233</c:v>
                </c:pt>
                <c:pt idx="94">
                  <c:v>234</c:v>
                </c:pt>
                <c:pt idx="95">
                  <c:v>234</c:v>
                </c:pt>
                <c:pt idx="96">
                  <c:v>235</c:v>
                </c:pt>
                <c:pt idx="97">
                  <c:v>235</c:v>
                </c:pt>
                <c:pt idx="98">
                  <c:v>236</c:v>
                </c:pt>
                <c:pt idx="99">
                  <c:v>237</c:v>
                </c:pt>
                <c:pt idx="100">
                  <c:v>237</c:v>
                </c:pt>
                <c:pt idx="101">
                  <c:v>237</c:v>
                </c:pt>
                <c:pt idx="102">
                  <c:v>238</c:v>
                </c:pt>
                <c:pt idx="103">
                  <c:v>238</c:v>
                </c:pt>
                <c:pt idx="104">
                  <c:v>238</c:v>
                </c:pt>
                <c:pt idx="105">
                  <c:v>239</c:v>
                </c:pt>
                <c:pt idx="106">
                  <c:v>239</c:v>
                </c:pt>
                <c:pt idx="107">
                  <c:v>240</c:v>
                </c:pt>
                <c:pt idx="108">
                  <c:v>240</c:v>
                </c:pt>
                <c:pt idx="109">
                  <c:v>241</c:v>
                </c:pt>
                <c:pt idx="110">
                  <c:v>242</c:v>
                </c:pt>
                <c:pt idx="111">
                  <c:v>242</c:v>
                </c:pt>
                <c:pt idx="112">
                  <c:v>242</c:v>
                </c:pt>
                <c:pt idx="113">
                  <c:v>243</c:v>
                </c:pt>
                <c:pt idx="114">
                  <c:v>243</c:v>
                </c:pt>
                <c:pt idx="115">
                  <c:v>243</c:v>
                </c:pt>
                <c:pt idx="116">
                  <c:v>244</c:v>
                </c:pt>
                <c:pt idx="117">
                  <c:v>244</c:v>
                </c:pt>
                <c:pt idx="118">
                  <c:v>245</c:v>
                </c:pt>
                <c:pt idx="119">
                  <c:v>245</c:v>
                </c:pt>
                <c:pt idx="120">
                  <c:v>246</c:v>
                </c:pt>
                <c:pt idx="121">
                  <c:v>246</c:v>
                </c:pt>
                <c:pt idx="122">
                  <c:v>246</c:v>
                </c:pt>
                <c:pt idx="123">
                  <c:v>246</c:v>
                </c:pt>
                <c:pt idx="124">
                  <c:v>246</c:v>
                </c:pt>
                <c:pt idx="125">
                  <c:v>247</c:v>
                </c:pt>
                <c:pt idx="126">
                  <c:v>247</c:v>
                </c:pt>
                <c:pt idx="127">
                  <c:v>248</c:v>
                </c:pt>
                <c:pt idx="128">
                  <c:v>248</c:v>
                </c:pt>
                <c:pt idx="129">
                  <c:v>248</c:v>
                </c:pt>
                <c:pt idx="130">
                  <c:v>248</c:v>
                </c:pt>
                <c:pt idx="131">
                  <c:v>249</c:v>
                </c:pt>
                <c:pt idx="132">
                  <c:v>249</c:v>
                </c:pt>
                <c:pt idx="133">
                  <c:v>250</c:v>
                </c:pt>
                <c:pt idx="134">
                  <c:v>250</c:v>
                </c:pt>
                <c:pt idx="135">
                  <c:v>251</c:v>
                </c:pt>
                <c:pt idx="136">
                  <c:v>252</c:v>
                </c:pt>
                <c:pt idx="137">
                  <c:v>252</c:v>
                </c:pt>
                <c:pt idx="138">
                  <c:v>252</c:v>
                </c:pt>
                <c:pt idx="139">
                  <c:v>253</c:v>
                </c:pt>
                <c:pt idx="140">
                  <c:v>253</c:v>
                </c:pt>
                <c:pt idx="141">
                  <c:v>253</c:v>
                </c:pt>
                <c:pt idx="142">
                  <c:v>254</c:v>
                </c:pt>
                <c:pt idx="143">
                  <c:v>254</c:v>
                </c:pt>
                <c:pt idx="144">
                  <c:v>256</c:v>
                </c:pt>
                <c:pt idx="145">
                  <c:v>255</c:v>
                </c:pt>
                <c:pt idx="146">
                  <c:v>256</c:v>
                </c:pt>
                <c:pt idx="147">
                  <c:v>256</c:v>
                </c:pt>
                <c:pt idx="148">
                  <c:v>257</c:v>
                </c:pt>
                <c:pt idx="149">
                  <c:v>257</c:v>
                </c:pt>
                <c:pt idx="150">
                  <c:v>257</c:v>
                </c:pt>
                <c:pt idx="151">
                  <c:v>258</c:v>
                </c:pt>
                <c:pt idx="152">
                  <c:v>258</c:v>
                </c:pt>
                <c:pt idx="153">
                  <c:v>259</c:v>
                </c:pt>
                <c:pt idx="154">
                  <c:v>259</c:v>
                </c:pt>
                <c:pt idx="155">
                  <c:v>259</c:v>
                </c:pt>
                <c:pt idx="156">
                  <c:v>259</c:v>
                </c:pt>
                <c:pt idx="157">
                  <c:v>260</c:v>
                </c:pt>
                <c:pt idx="158">
                  <c:v>260</c:v>
                </c:pt>
                <c:pt idx="159">
                  <c:v>261</c:v>
                </c:pt>
                <c:pt idx="160">
                  <c:v>261</c:v>
                </c:pt>
                <c:pt idx="161">
                  <c:v>262</c:v>
                </c:pt>
                <c:pt idx="162">
                  <c:v>262</c:v>
                </c:pt>
                <c:pt idx="163">
                  <c:v>263</c:v>
                </c:pt>
                <c:pt idx="164">
                  <c:v>263</c:v>
                </c:pt>
                <c:pt idx="165">
                  <c:v>263</c:v>
                </c:pt>
                <c:pt idx="166">
                  <c:v>264</c:v>
                </c:pt>
                <c:pt idx="167">
                  <c:v>264</c:v>
                </c:pt>
                <c:pt idx="168">
                  <c:v>264</c:v>
                </c:pt>
                <c:pt idx="169">
                  <c:v>265</c:v>
                </c:pt>
                <c:pt idx="170">
                  <c:v>265</c:v>
                </c:pt>
                <c:pt idx="171">
                  <c:v>265</c:v>
                </c:pt>
                <c:pt idx="172">
                  <c:v>266</c:v>
                </c:pt>
                <c:pt idx="173">
                  <c:v>266</c:v>
                </c:pt>
                <c:pt idx="174">
                  <c:v>266</c:v>
                </c:pt>
                <c:pt idx="175">
                  <c:v>266</c:v>
                </c:pt>
                <c:pt idx="176">
                  <c:v>267</c:v>
                </c:pt>
                <c:pt idx="177">
                  <c:v>267</c:v>
                </c:pt>
                <c:pt idx="178">
                  <c:v>268</c:v>
                </c:pt>
                <c:pt idx="179">
                  <c:v>268</c:v>
                </c:pt>
                <c:pt idx="180">
                  <c:v>268</c:v>
                </c:pt>
                <c:pt idx="181">
                  <c:v>269</c:v>
                </c:pt>
                <c:pt idx="182">
                  <c:v>269</c:v>
                </c:pt>
                <c:pt idx="183">
                  <c:v>270</c:v>
                </c:pt>
                <c:pt idx="184">
                  <c:v>270</c:v>
                </c:pt>
                <c:pt idx="185">
                  <c:v>271</c:v>
                </c:pt>
                <c:pt idx="186">
                  <c:v>271</c:v>
                </c:pt>
                <c:pt idx="187">
                  <c:v>271</c:v>
                </c:pt>
                <c:pt idx="188">
                  <c:v>271</c:v>
                </c:pt>
                <c:pt idx="189">
                  <c:v>272</c:v>
                </c:pt>
                <c:pt idx="190">
                  <c:v>272</c:v>
                </c:pt>
                <c:pt idx="191">
                  <c:v>272</c:v>
                </c:pt>
                <c:pt idx="192">
                  <c:v>272</c:v>
                </c:pt>
                <c:pt idx="193">
                  <c:v>273</c:v>
                </c:pt>
                <c:pt idx="194">
                  <c:v>273</c:v>
                </c:pt>
                <c:pt idx="195">
                  <c:v>273</c:v>
                </c:pt>
                <c:pt idx="196">
                  <c:v>274</c:v>
                </c:pt>
                <c:pt idx="197">
                  <c:v>274</c:v>
                </c:pt>
                <c:pt idx="198">
                  <c:v>274</c:v>
                </c:pt>
                <c:pt idx="199">
                  <c:v>274</c:v>
                </c:pt>
                <c:pt idx="200">
                  <c:v>275</c:v>
                </c:pt>
                <c:pt idx="201">
                  <c:v>275</c:v>
                </c:pt>
                <c:pt idx="202">
                  <c:v>277</c:v>
                </c:pt>
                <c:pt idx="203">
                  <c:v>277</c:v>
                </c:pt>
                <c:pt idx="204">
                  <c:v>278</c:v>
                </c:pt>
                <c:pt idx="205">
                  <c:v>278</c:v>
                </c:pt>
                <c:pt idx="206">
                  <c:v>278</c:v>
                </c:pt>
                <c:pt idx="207">
                  <c:v>278</c:v>
                </c:pt>
                <c:pt idx="208">
                  <c:v>278</c:v>
                </c:pt>
                <c:pt idx="209">
                  <c:v>279</c:v>
                </c:pt>
                <c:pt idx="210">
                  <c:v>279</c:v>
                </c:pt>
                <c:pt idx="211">
                  <c:v>280</c:v>
                </c:pt>
                <c:pt idx="212">
                  <c:v>280</c:v>
                </c:pt>
                <c:pt idx="213">
                  <c:v>281</c:v>
                </c:pt>
                <c:pt idx="214">
                  <c:v>281</c:v>
                </c:pt>
                <c:pt idx="215">
                  <c:v>281</c:v>
                </c:pt>
                <c:pt idx="216">
                  <c:v>282</c:v>
                </c:pt>
                <c:pt idx="217">
                  <c:v>282</c:v>
                </c:pt>
                <c:pt idx="218">
                  <c:v>282</c:v>
                </c:pt>
                <c:pt idx="219">
                  <c:v>283</c:v>
                </c:pt>
                <c:pt idx="220">
                  <c:v>283</c:v>
                </c:pt>
                <c:pt idx="221">
                  <c:v>284</c:v>
                </c:pt>
                <c:pt idx="222">
                  <c:v>285</c:v>
                </c:pt>
                <c:pt idx="223">
                  <c:v>285</c:v>
                </c:pt>
                <c:pt idx="224">
                  <c:v>285</c:v>
                </c:pt>
                <c:pt idx="225">
                  <c:v>286</c:v>
                </c:pt>
                <c:pt idx="226">
                  <c:v>286</c:v>
                </c:pt>
                <c:pt idx="227">
                  <c:v>286</c:v>
                </c:pt>
                <c:pt idx="228">
                  <c:v>287</c:v>
                </c:pt>
                <c:pt idx="229">
                  <c:v>287</c:v>
                </c:pt>
                <c:pt idx="230">
                  <c:v>288</c:v>
                </c:pt>
                <c:pt idx="231">
                  <c:v>287</c:v>
                </c:pt>
                <c:pt idx="232">
                  <c:v>288</c:v>
                </c:pt>
                <c:pt idx="233">
                  <c:v>289</c:v>
                </c:pt>
                <c:pt idx="234">
                  <c:v>289</c:v>
                </c:pt>
                <c:pt idx="235">
                  <c:v>289</c:v>
                </c:pt>
                <c:pt idx="236">
                  <c:v>289</c:v>
                </c:pt>
                <c:pt idx="237">
                  <c:v>290</c:v>
                </c:pt>
                <c:pt idx="238">
                  <c:v>291</c:v>
                </c:pt>
                <c:pt idx="239">
                  <c:v>291</c:v>
                </c:pt>
                <c:pt idx="240">
                  <c:v>291</c:v>
                </c:pt>
                <c:pt idx="241">
                  <c:v>292</c:v>
                </c:pt>
                <c:pt idx="242">
                  <c:v>292</c:v>
                </c:pt>
                <c:pt idx="243">
                  <c:v>293</c:v>
                </c:pt>
                <c:pt idx="244">
                  <c:v>293</c:v>
                </c:pt>
                <c:pt idx="245">
                  <c:v>293</c:v>
                </c:pt>
                <c:pt idx="246">
                  <c:v>294</c:v>
                </c:pt>
                <c:pt idx="247">
                  <c:v>294</c:v>
                </c:pt>
                <c:pt idx="248">
                  <c:v>294</c:v>
                </c:pt>
                <c:pt idx="249">
                  <c:v>295</c:v>
                </c:pt>
                <c:pt idx="250">
                  <c:v>295</c:v>
                </c:pt>
                <c:pt idx="251">
                  <c:v>296</c:v>
                </c:pt>
                <c:pt idx="252">
                  <c:v>296</c:v>
                </c:pt>
                <c:pt idx="253">
                  <c:v>296</c:v>
                </c:pt>
                <c:pt idx="254">
                  <c:v>296</c:v>
                </c:pt>
                <c:pt idx="255">
                  <c:v>297</c:v>
                </c:pt>
                <c:pt idx="256">
                  <c:v>297</c:v>
                </c:pt>
                <c:pt idx="257">
                  <c:v>298</c:v>
                </c:pt>
                <c:pt idx="258">
                  <c:v>298</c:v>
                </c:pt>
                <c:pt idx="259">
                  <c:v>298</c:v>
                </c:pt>
                <c:pt idx="260">
                  <c:v>299</c:v>
                </c:pt>
                <c:pt idx="261">
                  <c:v>299</c:v>
                </c:pt>
                <c:pt idx="262">
                  <c:v>299</c:v>
                </c:pt>
                <c:pt idx="263">
                  <c:v>300</c:v>
                </c:pt>
                <c:pt idx="264">
                  <c:v>300</c:v>
                </c:pt>
                <c:pt idx="265">
                  <c:v>301</c:v>
                </c:pt>
                <c:pt idx="266">
                  <c:v>301</c:v>
                </c:pt>
                <c:pt idx="267">
                  <c:v>301</c:v>
                </c:pt>
                <c:pt idx="268">
                  <c:v>302</c:v>
                </c:pt>
                <c:pt idx="269">
                  <c:v>302</c:v>
                </c:pt>
                <c:pt idx="270">
                  <c:v>302</c:v>
                </c:pt>
                <c:pt idx="271">
                  <c:v>302</c:v>
                </c:pt>
                <c:pt idx="272">
                  <c:v>303</c:v>
                </c:pt>
                <c:pt idx="273">
                  <c:v>304</c:v>
                </c:pt>
                <c:pt idx="274">
                  <c:v>304</c:v>
                </c:pt>
                <c:pt idx="275">
                  <c:v>304</c:v>
                </c:pt>
                <c:pt idx="276">
                  <c:v>305</c:v>
                </c:pt>
                <c:pt idx="277">
                  <c:v>305</c:v>
                </c:pt>
                <c:pt idx="278">
                  <c:v>305</c:v>
                </c:pt>
                <c:pt idx="279">
                  <c:v>305</c:v>
                </c:pt>
                <c:pt idx="280">
                  <c:v>306</c:v>
                </c:pt>
                <c:pt idx="281">
                  <c:v>307</c:v>
                </c:pt>
                <c:pt idx="282">
                  <c:v>307</c:v>
                </c:pt>
                <c:pt idx="283">
                  <c:v>308</c:v>
                </c:pt>
                <c:pt idx="284">
                  <c:v>308</c:v>
                </c:pt>
                <c:pt idx="285">
                  <c:v>308</c:v>
                </c:pt>
                <c:pt idx="286">
                  <c:v>309</c:v>
                </c:pt>
                <c:pt idx="287">
                  <c:v>309</c:v>
                </c:pt>
                <c:pt idx="288">
                  <c:v>309</c:v>
                </c:pt>
                <c:pt idx="289">
                  <c:v>309</c:v>
                </c:pt>
                <c:pt idx="290">
                  <c:v>310</c:v>
                </c:pt>
                <c:pt idx="291">
                  <c:v>310</c:v>
                </c:pt>
                <c:pt idx="292">
                  <c:v>310</c:v>
                </c:pt>
                <c:pt idx="293">
                  <c:v>311</c:v>
                </c:pt>
                <c:pt idx="294">
                  <c:v>311</c:v>
                </c:pt>
                <c:pt idx="295">
                  <c:v>311</c:v>
                </c:pt>
                <c:pt idx="296">
                  <c:v>312</c:v>
                </c:pt>
                <c:pt idx="297">
                  <c:v>312</c:v>
                </c:pt>
                <c:pt idx="298">
                  <c:v>312</c:v>
                </c:pt>
                <c:pt idx="299">
                  <c:v>312</c:v>
                </c:pt>
                <c:pt idx="300">
                  <c:v>312</c:v>
                </c:pt>
                <c:pt idx="301">
                  <c:v>314</c:v>
                </c:pt>
                <c:pt idx="302">
                  <c:v>314</c:v>
                </c:pt>
                <c:pt idx="303">
                  <c:v>314</c:v>
                </c:pt>
                <c:pt idx="304">
                  <c:v>314</c:v>
                </c:pt>
                <c:pt idx="305">
                  <c:v>315</c:v>
                </c:pt>
                <c:pt idx="306">
                  <c:v>315</c:v>
                </c:pt>
                <c:pt idx="307">
                  <c:v>315</c:v>
                </c:pt>
                <c:pt idx="308">
                  <c:v>316</c:v>
                </c:pt>
                <c:pt idx="309">
                  <c:v>316</c:v>
                </c:pt>
                <c:pt idx="310">
                  <c:v>316</c:v>
                </c:pt>
                <c:pt idx="311">
                  <c:v>317</c:v>
                </c:pt>
                <c:pt idx="312">
                  <c:v>317</c:v>
                </c:pt>
                <c:pt idx="313">
                  <c:v>317</c:v>
                </c:pt>
                <c:pt idx="314">
                  <c:v>318</c:v>
                </c:pt>
                <c:pt idx="315">
                  <c:v>318</c:v>
                </c:pt>
                <c:pt idx="316">
                  <c:v>318</c:v>
                </c:pt>
                <c:pt idx="317">
                  <c:v>318</c:v>
                </c:pt>
                <c:pt idx="318">
                  <c:v>319</c:v>
                </c:pt>
                <c:pt idx="319">
                  <c:v>319</c:v>
                </c:pt>
                <c:pt idx="320">
                  <c:v>319</c:v>
                </c:pt>
                <c:pt idx="321">
                  <c:v>320</c:v>
                </c:pt>
                <c:pt idx="322">
                  <c:v>320</c:v>
                </c:pt>
                <c:pt idx="323">
                  <c:v>320</c:v>
                </c:pt>
                <c:pt idx="324">
                  <c:v>320</c:v>
                </c:pt>
                <c:pt idx="325">
                  <c:v>320</c:v>
                </c:pt>
                <c:pt idx="326">
                  <c:v>321</c:v>
                </c:pt>
                <c:pt idx="327">
                  <c:v>321</c:v>
                </c:pt>
                <c:pt idx="328">
                  <c:v>321</c:v>
                </c:pt>
                <c:pt idx="329">
                  <c:v>322</c:v>
                </c:pt>
                <c:pt idx="330">
                  <c:v>322</c:v>
                </c:pt>
                <c:pt idx="331">
                  <c:v>323</c:v>
                </c:pt>
                <c:pt idx="332">
                  <c:v>323</c:v>
                </c:pt>
                <c:pt idx="333">
                  <c:v>323</c:v>
                </c:pt>
                <c:pt idx="334">
                  <c:v>323</c:v>
                </c:pt>
                <c:pt idx="335">
                  <c:v>323</c:v>
                </c:pt>
                <c:pt idx="336">
                  <c:v>323</c:v>
                </c:pt>
                <c:pt idx="337">
                  <c:v>324</c:v>
                </c:pt>
                <c:pt idx="338">
                  <c:v>324</c:v>
                </c:pt>
                <c:pt idx="339">
                  <c:v>324</c:v>
                </c:pt>
                <c:pt idx="340">
                  <c:v>325</c:v>
                </c:pt>
                <c:pt idx="341">
                  <c:v>325</c:v>
                </c:pt>
                <c:pt idx="342">
                  <c:v>325</c:v>
                </c:pt>
                <c:pt idx="343">
                  <c:v>325</c:v>
                </c:pt>
                <c:pt idx="344">
                  <c:v>326</c:v>
                </c:pt>
                <c:pt idx="345">
                  <c:v>326</c:v>
                </c:pt>
                <c:pt idx="346">
                  <c:v>327</c:v>
                </c:pt>
                <c:pt idx="347">
                  <c:v>327</c:v>
                </c:pt>
                <c:pt idx="348">
                  <c:v>327</c:v>
                </c:pt>
                <c:pt idx="349">
                  <c:v>328</c:v>
                </c:pt>
                <c:pt idx="350">
                  <c:v>328</c:v>
                </c:pt>
                <c:pt idx="351">
                  <c:v>328</c:v>
                </c:pt>
                <c:pt idx="352">
                  <c:v>328</c:v>
                </c:pt>
                <c:pt idx="353">
                  <c:v>329</c:v>
                </c:pt>
                <c:pt idx="354">
                  <c:v>329</c:v>
                </c:pt>
                <c:pt idx="355">
                  <c:v>329</c:v>
                </c:pt>
                <c:pt idx="356">
                  <c:v>330</c:v>
                </c:pt>
                <c:pt idx="357">
                  <c:v>330</c:v>
                </c:pt>
                <c:pt idx="358">
                  <c:v>330</c:v>
                </c:pt>
                <c:pt idx="359">
                  <c:v>330</c:v>
                </c:pt>
                <c:pt idx="360">
                  <c:v>331</c:v>
                </c:pt>
                <c:pt idx="361">
                  <c:v>331</c:v>
                </c:pt>
                <c:pt idx="362">
                  <c:v>331</c:v>
                </c:pt>
                <c:pt idx="363">
                  <c:v>332</c:v>
                </c:pt>
                <c:pt idx="364">
                  <c:v>332</c:v>
                </c:pt>
                <c:pt idx="365">
                  <c:v>332</c:v>
                </c:pt>
                <c:pt idx="366">
                  <c:v>333</c:v>
                </c:pt>
                <c:pt idx="367">
                  <c:v>333</c:v>
                </c:pt>
                <c:pt idx="368">
                  <c:v>333</c:v>
                </c:pt>
                <c:pt idx="369">
                  <c:v>334</c:v>
                </c:pt>
                <c:pt idx="370">
                  <c:v>334</c:v>
                </c:pt>
                <c:pt idx="371">
                  <c:v>334</c:v>
                </c:pt>
                <c:pt idx="372">
                  <c:v>335</c:v>
                </c:pt>
                <c:pt idx="373">
                  <c:v>335</c:v>
                </c:pt>
                <c:pt idx="374">
                  <c:v>336</c:v>
                </c:pt>
                <c:pt idx="375">
                  <c:v>336</c:v>
                </c:pt>
                <c:pt idx="376">
                  <c:v>336</c:v>
                </c:pt>
                <c:pt idx="377">
                  <c:v>336</c:v>
                </c:pt>
                <c:pt idx="378">
                  <c:v>337</c:v>
                </c:pt>
                <c:pt idx="379">
                  <c:v>337</c:v>
                </c:pt>
                <c:pt idx="380">
                  <c:v>337</c:v>
                </c:pt>
                <c:pt idx="381">
                  <c:v>337</c:v>
                </c:pt>
                <c:pt idx="382">
                  <c:v>338</c:v>
                </c:pt>
                <c:pt idx="383">
                  <c:v>338</c:v>
                </c:pt>
                <c:pt idx="384">
                  <c:v>339</c:v>
                </c:pt>
                <c:pt idx="385">
                  <c:v>339</c:v>
                </c:pt>
                <c:pt idx="386">
                  <c:v>339</c:v>
                </c:pt>
                <c:pt idx="387">
                  <c:v>339</c:v>
                </c:pt>
                <c:pt idx="388">
                  <c:v>340</c:v>
                </c:pt>
                <c:pt idx="389">
                  <c:v>340</c:v>
                </c:pt>
                <c:pt idx="390">
                  <c:v>341</c:v>
                </c:pt>
                <c:pt idx="391">
                  <c:v>341</c:v>
                </c:pt>
                <c:pt idx="392">
                  <c:v>341</c:v>
                </c:pt>
                <c:pt idx="393">
                  <c:v>341</c:v>
                </c:pt>
                <c:pt idx="394">
                  <c:v>342</c:v>
                </c:pt>
                <c:pt idx="395">
                  <c:v>342</c:v>
                </c:pt>
                <c:pt idx="396">
                  <c:v>343</c:v>
                </c:pt>
                <c:pt idx="397">
                  <c:v>343</c:v>
                </c:pt>
                <c:pt idx="398">
                  <c:v>344</c:v>
                </c:pt>
                <c:pt idx="399">
                  <c:v>344</c:v>
                </c:pt>
                <c:pt idx="400">
                  <c:v>345</c:v>
                </c:pt>
                <c:pt idx="401">
                  <c:v>345</c:v>
                </c:pt>
                <c:pt idx="402">
                  <c:v>345</c:v>
                </c:pt>
                <c:pt idx="403">
                  <c:v>346</c:v>
                </c:pt>
                <c:pt idx="404">
                  <c:v>346</c:v>
                </c:pt>
                <c:pt idx="405">
                  <c:v>346</c:v>
                </c:pt>
                <c:pt idx="406">
                  <c:v>347</c:v>
                </c:pt>
                <c:pt idx="407">
                  <c:v>347</c:v>
                </c:pt>
                <c:pt idx="408">
                  <c:v>347</c:v>
                </c:pt>
                <c:pt idx="409">
                  <c:v>348</c:v>
                </c:pt>
                <c:pt idx="410">
                  <c:v>348</c:v>
                </c:pt>
                <c:pt idx="411">
                  <c:v>348</c:v>
                </c:pt>
                <c:pt idx="412">
                  <c:v>349</c:v>
                </c:pt>
                <c:pt idx="413">
                  <c:v>349</c:v>
                </c:pt>
                <c:pt idx="414">
                  <c:v>350</c:v>
                </c:pt>
                <c:pt idx="415">
                  <c:v>350</c:v>
                </c:pt>
                <c:pt idx="416">
                  <c:v>350</c:v>
                </c:pt>
                <c:pt idx="417">
                  <c:v>351</c:v>
                </c:pt>
                <c:pt idx="418">
                  <c:v>351</c:v>
                </c:pt>
                <c:pt idx="419">
                  <c:v>351</c:v>
                </c:pt>
                <c:pt idx="420">
                  <c:v>352</c:v>
                </c:pt>
                <c:pt idx="421">
                  <c:v>352</c:v>
                </c:pt>
                <c:pt idx="422">
                  <c:v>352</c:v>
                </c:pt>
                <c:pt idx="423">
                  <c:v>353</c:v>
                </c:pt>
                <c:pt idx="424">
                  <c:v>354</c:v>
                </c:pt>
                <c:pt idx="425">
                  <c:v>354</c:v>
                </c:pt>
                <c:pt idx="426">
                  <c:v>354</c:v>
                </c:pt>
                <c:pt idx="427">
                  <c:v>354</c:v>
                </c:pt>
                <c:pt idx="428">
                  <c:v>354</c:v>
                </c:pt>
                <c:pt idx="429">
                  <c:v>355</c:v>
                </c:pt>
                <c:pt idx="430">
                  <c:v>355</c:v>
                </c:pt>
                <c:pt idx="431">
                  <c:v>356</c:v>
                </c:pt>
                <c:pt idx="432">
                  <c:v>356</c:v>
                </c:pt>
                <c:pt idx="433">
                  <c:v>356</c:v>
                </c:pt>
                <c:pt idx="434">
                  <c:v>357</c:v>
                </c:pt>
                <c:pt idx="435">
                  <c:v>357</c:v>
                </c:pt>
                <c:pt idx="436">
                  <c:v>358</c:v>
                </c:pt>
                <c:pt idx="437">
                  <c:v>358</c:v>
                </c:pt>
                <c:pt idx="438">
                  <c:v>358</c:v>
                </c:pt>
                <c:pt idx="439">
                  <c:v>357</c:v>
                </c:pt>
                <c:pt idx="440">
                  <c:v>358</c:v>
                </c:pt>
                <c:pt idx="441">
                  <c:v>359</c:v>
                </c:pt>
                <c:pt idx="442">
                  <c:v>360</c:v>
                </c:pt>
                <c:pt idx="443">
                  <c:v>360</c:v>
                </c:pt>
                <c:pt idx="444">
                  <c:v>360</c:v>
                </c:pt>
                <c:pt idx="445">
                  <c:v>360</c:v>
                </c:pt>
                <c:pt idx="446">
                  <c:v>361</c:v>
                </c:pt>
                <c:pt idx="447">
                  <c:v>362</c:v>
                </c:pt>
                <c:pt idx="448">
                  <c:v>362</c:v>
                </c:pt>
                <c:pt idx="449">
                  <c:v>363</c:v>
                </c:pt>
                <c:pt idx="450">
                  <c:v>363</c:v>
                </c:pt>
                <c:pt idx="451">
                  <c:v>363</c:v>
                </c:pt>
                <c:pt idx="452">
                  <c:v>363</c:v>
                </c:pt>
                <c:pt idx="453">
                  <c:v>363</c:v>
                </c:pt>
                <c:pt idx="454">
                  <c:v>363</c:v>
                </c:pt>
                <c:pt idx="455">
                  <c:v>364</c:v>
                </c:pt>
                <c:pt idx="456">
                  <c:v>364</c:v>
                </c:pt>
                <c:pt idx="457">
                  <c:v>365</c:v>
                </c:pt>
                <c:pt idx="458">
                  <c:v>365</c:v>
                </c:pt>
                <c:pt idx="459">
                  <c:v>366</c:v>
                </c:pt>
                <c:pt idx="460">
                  <c:v>366</c:v>
                </c:pt>
                <c:pt idx="461">
                  <c:v>366</c:v>
                </c:pt>
                <c:pt idx="462">
                  <c:v>367</c:v>
                </c:pt>
                <c:pt idx="463">
                  <c:v>367</c:v>
                </c:pt>
                <c:pt idx="464">
                  <c:v>367</c:v>
                </c:pt>
                <c:pt idx="465">
                  <c:v>368</c:v>
                </c:pt>
                <c:pt idx="466">
                  <c:v>368</c:v>
                </c:pt>
                <c:pt idx="467">
                  <c:v>369</c:v>
                </c:pt>
                <c:pt idx="468">
                  <c:v>369</c:v>
                </c:pt>
                <c:pt idx="469">
                  <c:v>370</c:v>
                </c:pt>
                <c:pt idx="470">
                  <c:v>370</c:v>
                </c:pt>
                <c:pt idx="471">
                  <c:v>371</c:v>
                </c:pt>
                <c:pt idx="472">
                  <c:v>371</c:v>
                </c:pt>
                <c:pt idx="473">
                  <c:v>371</c:v>
                </c:pt>
                <c:pt idx="474">
                  <c:v>371</c:v>
                </c:pt>
                <c:pt idx="475">
                  <c:v>372</c:v>
                </c:pt>
                <c:pt idx="476">
                  <c:v>372</c:v>
                </c:pt>
                <c:pt idx="477">
                  <c:v>373</c:v>
                </c:pt>
                <c:pt idx="478">
                  <c:v>373</c:v>
                </c:pt>
                <c:pt idx="479">
                  <c:v>373</c:v>
                </c:pt>
                <c:pt idx="480">
                  <c:v>373</c:v>
                </c:pt>
                <c:pt idx="481">
                  <c:v>373</c:v>
                </c:pt>
                <c:pt idx="482">
                  <c:v>374</c:v>
                </c:pt>
                <c:pt idx="483">
                  <c:v>374</c:v>
                </c:pt>
                <c:pt idx="484">
                  <c:v>374</c:v>
                </c:pt>
                <c:pt idx="485">
                  <c:v>374</c:v>
                </c:pt>
                <c:pt idx="486">
                  <c:v>375</c:v>
                </c:pt>
                <c:pt idx="487">
                  <c:v>375</c:v>
                </c:pt>
                <c:pt idx="488">
                  <c:v>376</c:v>
                </c:pt>
                <c:pt idx="489">
                  <c:v>376</c:v>
                </c:pt>
                <c:pt idx="490">
                  <c:v>376</c:v>
                </c:pt>
                <c:pt idx="491">
                  <c:v>376</c:v>
                </c:pt>
                <c:pt idx="492">
                  <c:v>376</c:v>
                </c:pt>
                <c:pt idx="493">
                  <c:v>376</c:v>
                </c:pt>
                <c:pt idx="494">
                  <c:v>377</c:v>
                </c:pt>
                <c:pt idx="495">
                  <c:v>377</c:v>
                </c:pt>
                <c:pt idx="496">
                  <c:v>378</c:v>
                </c:pt>
                <c:pt idx="497">
                  <c:v>378</c:v>
                </c:pt>
                <c:pt idx="498">
                  <c:v>378</c:v>
                </c:pt>
                <c:pt idx="499">
                  <c:v>378</c:v>
                </c:pt>
                <c:pt idx="500">
                  <c:v>379</c:v>
                </c:pt>
                <c:pt idx="501">
                  <c:v>379</c:v>
                </c:pt>
                <c:pt idx="502">
                  <c:v>379</c:v>
                </c:pt>
                <c:pt idx="503">
                  <c:v>379</c:v>
                </c:pt>
                <c:pt idx="504">
                  <c:v>380</c:v>
                </c:pt>
                <c:pt idx="505">
                  <c:v>380</c:v>
                </c:pt>
                <c:pt idx="506">
                  <c:v>380</c:v>
                </c:pt>
                <c:pt idx="507">
                  <c:v>381</c:v>
                </c:pt>
                <c:pt idx="508">
                  <c:v>381</c:v>
                </c:pt>
                <c:pt idx="509">
                  <c:v>381</c:v>
                </c:pt>
                <c:pt idx="510">
                  <c:v>382</c:v>
                </c:pt>
                <c:pt idx="511">
                  <c:v>382</c:v>
                </c:pt>
                <c:pt idx="512">
                  <c:v>382</c:v>
                </c:pt>
                <c:pt idx="513">
                  <c:v>383</c:v>
                </c:pt>
                <c:pt idx="514">
                  <c:v>385</c:v>
                </c:pt>
                <c:pt idx="515">
                  <c:v>385</c:v>
                </c:pt>
                <c:pt idx="516">
                  <c:v>385</c:v>
                </c:pt>
                <c:pt idx="517">
                  <c:v>386</c:v>
                </c:pt>
                <c:pt idx="518">
                  <c:v>386</c:v>
                </c:pt>
                <c:pt idx="519">
                  <c:v>386</c:v>
                </c:pt>
                <c:pt idx="520">
                  <c:v>387</c:v>
                </c:pt>
                <c:pt idx="521">
                  <c:v>387</c:v>
                </c:pt>
                <c:pt idx="522">
                  <c:v>388</c:v>
                </c:pt>
                <c:pt idx="523">
                  <c:v>388</c:v>
                </c:pt>
                <c:pt idx="524">
                  <c:v>388</c:v>
                </c:pt>
                <c:pt idx="525">
                  <c:v>388</c:v>
                </c:pt>
                <c:pt idx="526">
                  <c:v>389</c:v>
                </c:pt>
                <c:pt idx="527">
                  <c:v>389</c:v>
                </c:pt>
                <c:pt idx="528">
                  <c:v>389</c:v>
                </c:pt>
                <c:pt idx="529">
                  <c:v>389</c:v>
                </c:pt>
                <c:pt idx="530">
                  <c:v>390</c:v>
                </c:pt>
                <c:pt idx="531">
                  <c:v>390</c:v>
                </c:pt>
                <c:pt idx="532">
                  <c:v>390</c:v>
                </c:pt>
                <c:pt idx="533">
                  <c:v>391</c:v>
                </c:pt>
                <c:pt idx="534">
                  <c:v>391</c:v>
                </c:pt>
                <c:pt idx="535">
                  <c:v>391</c:v>
                </c:pt>
                <c:pt idx="536">
                  <c:v>391</c:v>
                </c:pt>
                <c:pt idx="537">
                  <c:v>392</c:v>
                </c:pt>
                <c:pt idx="538">
                  <c:v>392</c:v>
                </c:pt>
                <c:pt idx="539">
                  <c:v>393</c:v>
                </c:pt>
                <c:pt idx="540">
                  <c:v>393</c:v>
                </c:pt>
                <c:pt idx="541">
                  <c:v>393</c:v>
                </c:pt>
                <c:pt idx="542">
                  <c:v>393</c:v>
                </c:pt>
                <c:pt idx="543">
                  <c:v>394</c:v>
                </c:pt>
                <c:pt idx="544">
                  <c:v>394</c:v>
                </c:pt>
                <c:pt idx="545">
                  <c:v>395</c:v>
                </c:pt>
                <c:pt idx="546">
                  <c:v>395</c:v>
                </c:pt>
                <c:pt idx="547">
                  <c:v>395</c:v>
                </c:pt>
                <c:pt idx="548">
                  <c:v>395</c:v>
                </c:pt>
                <c:pt idx="549">
                  <c:v>396</c:v>
                </c:pt>
                <c:pt idx="550">
                  <c:v>396</c:v>
                </c:pt>
                <c:pt idx="551">
                  <c:v>396</c:v>
                </c:pt>
                <c:pt idx="552">
                  <c:v>395</c:v>
                </c:pt>
                <c:pt idx="553">
                  <c:v>395</c:v>
                </c:pt>
                <c:pt idx="554">
                  <c:v>396</c:v>
                </c:pt>
                <c:pt idx="555">
                  <c:v>397</c:v>
                </c:pt>
                <c:pt idx="556">
                  <c:v>397</c:v>
                </c:pt>
                <c:pt idx="557">
                  <c:v>398</c:v>
                </c:pt>
                <c:pt idx="558">
                  <c:v>398</c:v>
                </c:pt>
                <c:pt idx="559">
                  <c:v>398</c:v>
                </c:pt>
                <c:pt idx="560">
                  <c:v>398</c:v>
                </c:pt>
                <c:pt idx="561">
                  <c:v>399</c:v>
                </c:pt>
                <c:pt idx="562">
                  <c:v>399</c:v>
                </c:pt>
                <c:pt idx="563">
                  <c:v>400</c:v>
                </c:pt>
                <c:pt idx="564">
                  <c:v>400</c:v>
                </c:pt>
                <c:pt idx="565">
                  <c:v>400</c:v>
                </c:pt>
                <c:pt idx="566">
                  <c:v>400</c:v>
                </c:pt>
                <c:pt idx="567">
                  <c:v>401</c:v>
                </c:pt>
                <c:pt idx="568">
                  <c:v>401</c:v>
                </c:pt>
                <c:pt idx="569">
                  <c:v>401</c:v>
                </c:pt>
                <c:pt idx="570">
                  <c:v>401</c:v>
                </c:pt>
                <c:pt idx="571">
                  <c:v>400</c:v>
                </c:pt>
                <c:pt idx="572">
                  <c:v>400</c:v>
                </c:pt>
                <c:pt idx="573">
                  <c:v>400</c:v>
                </c:pt>
                <c:pt idx="574">
                  <c:v>400</c:v>
                </c:pt>
                <c:pt idx="575">
                  <c:v>400</c:v>
                </c:pt>
                <c:pt idx="576">
                  <c:v>399</c:v>
                </c:pt>
                <c:pt idx="577">
                  <c:v>400</c:v>
                </c:pt>
                <c:pt idx="578">
                  <c:v>399</c:v>
                </c:pt>
                <c:pt idx="579">
                  <c:v>399</c:v>
                </c:pt>
                <c:pt idx="580">
                  <c:v>399</c:v>
                </c:pt>
                <c:pt idx="581">
                  <c:v>399</c:v>
                </c:pt>
                <c:pt idx="582">
                  <c:v>399</c:v>
                </c:pt>
                <c:pt idx="583">
                  <c:v>398</c:v>
                </c:pt>
                <c:pt idx="584">
                  <c:v>398</c:v>
                </c:pt>
                <c:pt idx="585">
                  <c:v>398</c:v>
                </c:pt>
                <c:pt idx="586">
                  <c:v>398</c:v>
                </c:pt>
                <c:pt idx="587">
                  <c:v>398</c:v>
                </c:pt>
                <c:pt idx="588">
                  <c:v>398</c:v>
                </c:pt>
                <c:pt idx="589">
                  <c:v>398</c:v>
                </c:pt>
                <c:pt idx="590">
                  <c:v>398</c:v>
                </c:pt>
                <c:pt idx="591">
                  <c:v>398</c:v>
                </c:pt>
                <c:pt idx="592">
                  <c:v>398</c:v>
                </c:pt>
                <c:pt idx="593">
                  <c:v>397</c:v>
                </c:pt>
                <c:pt idx="594">
                  <c:v>397</c:v>
                </c:pt>
                <c:pt idx="595">
                  <c:v>397</c:v>
                </c:pt>
                <c:pt idx="596">
                  <c:v>397</c:v>
                </c:pt>
                <c:pt idx="597">
                  <c:v>397</c:v>
                </c:pt>
                <c:pt idx="598">
                  <c:v>396</c:v>
                </c:pt>
                <c:pt idx="599">
                  <c:v>396</c:v>
                </c:pt>
                <c:pt idx="600">
                  <c:v>396</c:v>
                </c:pt>
                <c:pt idx="601">
                  <c:v>396</c:v>
                </c:pt>
                <c:pt idx="602">
                  <c:v/>
                </c:pt>
                <c:pt idx="603">
                  <c:v/>
                </c:pt>
                <c:pt idx="604">
                  <c:v/>
                </c:pt>
                <c:pt idx="605">
                  <c:v/>
                </c:pt>
                <c:pt idx="606">
                  <c:v/>
                </c:pt>
                <c:pt idx="607">
                  <c:v/>
                </c:pt>
                <c:pt idx="608">
                  <c:v/>
                </c:pt>
                <c:pt idx="609">
                  <c:v/>
                </c:pt>
                <c:pt idx="610">
                  <c:v/>
                </c:pt>
                <c:pt idx="611">
                  <c:v/>
                </c:pt>
                <c:pt idx="612">
                  <c:v/>
                </c:pt>
                <c:pt idx="613">
                  <c:v/>
                </c:pt>
              </c:numCache>
            </c:numRef>
          </c:yVal>
          <c:smooth val="0"/>
        </c:ser>
        <c:axId val="188217704"/>
        <c:axId val="619667920"/>
      </c:scatterChart>
      <c:valAx>
        <c:axId val="188217704"/>
        <c:scaling>
          <c:orientation val="minMax"/>
        </c:scaling>
        <c:axPos val="b"/>
        <c:crossAx val="619667920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619667920"/>
        <c:scaling>
          <c:orientation val="minMax"/>
          <c:min val="150"/>
        </c:scaling>
        <c:axPos val="l"/>
        <c:crossAx val="188217704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49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ex3_heatTemp3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ex3_D30_heatTemp3</c:v>
                </c:pt>
              </c:strCache>
            </c:strRef>
          </c:tx>
          <c:marker>
            <c:symbol val="none"/>
            <c:size val="7"/>
          </c:marker>
          <c:val>
            <c:numRef>
              <c:f>Sheet1!$A$2:$A$1049</c:f>
              <c:numCache>
                <c:formatCode>General</c:formatCode>
                <c:ptCount val="1049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202</c:v>
                </c:pt>
                <c:pt idx="64">
                  <c:v>202</c:v>
                </c:pt>
                <c:pt idx="65">
                  <c:v>202</c:v>
                </c:pt>
                <c:pt idx="66">
                  <c:v>202</c:v>
                </c:pt>
                <c:pt idx="67">
                  <c:v>202</c:v>
                </c:pt>
                <c:pt idx="68">
                  <c:v>202</c:v>
                </c:pt>
                <c:pt idx="69">
                  <c:v>203</c:v>
                </c:pt>
                <c:pt idx="70">
                  <c:v>205</c:v>
                </c:pt>
                <c:pt idx="71">
                  <c:v>205</c:v>
                </c:pt>
                <c:pt idx="72">
                  <c:v>207</c:v>
                </c:pt>
                <c:pt idx="73">
                  <c:v>206</c:v>
                </c:pt>
                <c:pt idx="74">
                  <c:v>208</c:v>
                </c:pt>
                <c:pt idx="75">
                  <c:v>208</c:v>
                </c:pt>
                <c:pt idx="76">
                  <c:v>209</c:v>
                </c:pt>
                <c:pt idx="77">
                  <c:v>209</c:v>
                </c:pt>
                <c:pt idx="78">
                  <c:v>210</c:v>
                </c:pt>
                <c:pt idx="79">
                  <c:v>210</c:v>
                </c:pt>
                <c:pt idx="80">
                  <c:v>212</c:v>
                </c:pt>
                <c:pt idx="81">
                  <c:v>212</c:v>
                </c:pt>
                <c:pt idx="82">
                  <c:v>213</c:v>
                </c:pt>
                <c:pt idx="83">
                  <c:v>214</c:v>
                </c:pt>
                <c:pt idx="84">
                  <c:v>214</c:v>
                </c:pt>
                <c:pt idx="85">
                  <c:v>215</c:v>
                </c:pt>
                <c:pt idx="86">
                  <c:v>215</c:v>
                </c:pt>
                <c:pt idx="87">
                  <c:v>216</c:v>
                </c:pt>
                <c:pt idx="88">
                  <c:v>216</c:v>
                </c:pt>
                <c:pt idx="89">
                  <c:v>216</c:v>
                </c:pt>
                <c:pt idx="90">
                  <c:v>217</c:v>
                </c:pt>
                <c:pt idx="91">
                  <c:v>218</c:v>
                </c:pt>
                <c:pt idx="92">
                  <c:v>218</c:v>
                </c:pt>
                <c:pt idx="93">
                  <c:v>219</c:v>
                </c:pt>
                <c:pt idx="94">
                  <c:v>219</c:v>
                </c:pt>
                <c:pt idx="95">
                  <c:v>219</c:v>
                </c:pt>
                <c:pt idx="96">
                  <c:v>220</c:v>
                </c:pt>
                <c:pt idx="97">
                  <c:v>220</c:v>
                </c:pt>
                <c:pt idx="98">
                  <c:v>221</c:v>
                </c:pt>
                <c:pt idx="99">
                  <c:v>222</c:v>
                </c:pt>
                <c:pt idx="100">
                  <c:v>223</c:v>
                </c:pt>
                <c:pt idx="101">
                  <c:v>223</c:v>
                </c:pt>
                <c:pt idx="102">
                  <c:v>224</c:v>
                </c:pt>
                <c:pt idx="103">
                  <c:v>224</c:v>
                </c:pt>
                <c:pt idx="104">
                  <c:v>224</c:v>
                </c:pt>
                <c:pt idx="105">
                  <c:v>223</c:v>
                </c:pt>
                <c:pt idx="106">
                  <c:v>225</c:v>
                </c:pt>
                <c:pt idx="107">
                  <c:v>226</c:v>
                </c:pt>
                <c:pt idx="108">
                  <c:v>225</c:v>
                </c:pt>
                <c:pt idx="109">
                  <c:v>226</c:v>
                </c:pt>
                <c:pt idx="110">
                  <c:v>227</c:v>
                </c:pt>
                <c:pt idx="111">
                  <c:v>227</c:v>
                </c:pt>
                <c:pt idx="112">
                  <c:v>227</c:v>
                </c:pt>
                <c:pt idx="113">
                  <c:v>228</c:v>
                </c:pt>
                <c:pt idx="114">
                  <c:v>228</c:v>
                </c:pt>
                <c:pt idx="115">
                  <c:v>229</c:v>
                </c:pt>
                <c:pt idx="116">
                  <c:v>229</c:v>
                </c:pt>
                <c:pt idx="117">
                  <c:v>230</c:v>
                </c:pt>
                <c:pt idx="118">
                  <c:v>230</c:v>
                </c:pt>
                <c:pt idx="119">
                  <c:v>230</c:v>
                </c:pt>
                <c:pt idx="120">
                  <c:v>231</c:v>
                </c:pt>
                <c:pt idx="121">
                  <c:v>231</c:v>
                </c:pt>
                <c:pt idx="122">
                  <c:v>230</c:v>
                </c:pt>
                <c:pt idx="123">
                  <c:v>231</c:v>
                </c:pt>
                <c:pt idx="124">
                  <c:v>232</c:v>
                </c:pt>
                <c:pt idx="125">
                  <c:v>232</c:v>
                </c:pt>
                <c:pt idx="126">
                  <c:v>233</c:v>
                </c:pt>
                <c:pt idx="127">
                  <c:v>233</c:v>
                </c:pt>
                <c:pt idx="128">
                  <c:v>233</c:v>
                </c:pt>
                <c:pt idx="129">
                  <c:v>233</c:v>
                </c:pt>
                <c:pt idx="130">
                  <c:v>233</c:v>
                </c:pt>
                <c:pt idx="131">
                  <c:v>234</c:v>
                </c:pt>
                <c:pt idx="132">
                  <c:v>234</c:v>
                </c:pt>
                <c:pt idx="133">
                  <c:v>234</c:v>
                </c:pt>
                <c:pt idx="134">
                  <c:v>234</c:v>
                </c:pt>
                <c:pt idx="135">
                  <c:v>235</c:v>
                </c:pt>
                <c:pt idx="136">
                  <c:v>235</c:v>
                </c:pt>
                <c:pt idx="137">
                  <c:v>235</c:v>
                </c:pt>
                <c:pt idx="138">
                  <c:v>235</c:v>
                </c:pt>
                <c:pt idx="139">
                  <c:v>235</c:v>
                </c:pt>
                <c:pt idx="140">
                  <c:v>236</c:v>
                </c:pt>
                <c:pt idx="141">
                  <c:v>236</c:v>
                </c:pt>
                <c:pt idx="142">
                  <c:v>237</c:v>
                </c:pt>
                <c:pt idx="143">
                  <c:v>237</c:v>
                </c:pt>
                <c:pt idx="144">
                  <c:v>237</c:v>
                </c:pt>
                <c:pt idx="145">
                  <c:v>238</c:v>
                </c:pt>
                <c:pt idx="146">
                  <c:v>238</c:v>
                </c:pt>
                <c:pt idx="147">
                  <c:v>238</c:v>
                </c:pt>
                <c:pt idx="148">
                  <c:v>238</c:v>
                </c:pt>
                <c:pt idx="149">
                  <c:v>238</c:v>
                </c:pt>
                <c:pt idx="150">
                  <c:v>239</c:v>
                </c:pt>
                <c:pt idx="151">
                  <c:v>239</c:v>
                </c:pt>
                <c:pt idx="152">
                  <c:v>240</c:v>
                </c:pt>
                <c:pt idx="153">
                  <c:v>240</c:v>
                </c:pt>
                <c:pt idx="154">
                  <c:v>241</c:v>
                </c:pt>
                <c:pt idx="155">
                  <c:v>240</c:v>
                </c:pt>
                <c:pt idx="156">
                  <c:v>240</c:v>
                </c:pt>
                <c:pt idx="157">
                  <c:v>241</c:v>
                </c:pt>
                <c:pt idx="158">
                  <c:v>241</c:v>
                </c:pt>
                <c:pt idx="159">
                  <c:v>242</c:v>
                </c:pt>
                <c:pt idx="160">
                  <c:v>242</c:v>
                </c:pt>
                <c:pt idx="161">
                  <c:v>241</c:v>
                </c:pt>
                <c:pt idx="162">
                  <c:v>243</c:v>
                </c:pt>
                <c:pt idx="163">
                  <c:v>243</c:v>
                </c:pt>
                <c:pt idx="164">
                  <c:v>243</c:v>
                </c:pt>
                <c:pt idx="165">
                  <c:v>243</c:v>
                </c:pt>
                <c:pt idx="166">
                  <c:v>243</c:v>
                </c:pt>
                <c:pt idx="167">
                  <c:v>243</c:v>
                </c:pt>
                <c:pt idx="168">
                  <c:v>243</c:v>
                </c:pt>
                <c:pt idx="169">
                  <c:v>244</c:v>
                </c:pt>
                <c:pt idx="170">
                  <c:v>244</c:v>
                </c:pt>
                <c:pt idx="171">
                  <c:v>245</c:v>
                </c:pt>
                <c:pt idx="172">
                  <c:v>244</c:v>
                </c:pt>
                <c:pt idx="173">
                  <c:v>244</c:v>
                </c:pt>
                <c:pt idx="174">
                  <c:v>244</c:v>
                </c:pt>
                <c:pt idx="175">
                  <c:v>246</c:v>
                </c:pt>
                <c:pt idx="176">
                  <c:v>246</c:v>
                </c:pt>
                <c:pt idx="177">
                  <c:v>245</c:v>
                </c:pt>
                <c:pt idx="178">
                  <c:v>246</c:v>
                </c:pt>
                <c:pt idx="179">
                  <c:v>246</c:v>
                </c:pt>
                <c:pt idx="180">
                  <c:v>246</c:v>
                </c:pt>
                <c:pt idx="181">
                  <c:v>246</c:v>
                </c:pt>
                <c:pt idx="182">
                  <c:v>246</c:v>
                </c:pt>
                <c:pt idx="183">
                  <c:v>247</c:v>
                </c:pt>
                <c:pt idx="184">
                  <c:v>247</c:v>
                </c:pt>
                <c:pt idx="185">
                  <c:v>247</c:v>
                </c:pt>
                <c:pt idx="186">
                  <c:v>247</c:v>
                </c:pt>
                <c:pt idx="187">
                  <c:v>248</c:v>
                </c:pt>
                <c:pt idx="188">
                  <c:v>248</c:v>
                </c:pt>
                <c:pt idx="189">
                  <c:v>248</c:v>
                </c:pt>
                <c:pt idx="190">
                  <c:v>248</c:v>
                </c:pt>
                <c:pt idx="191">
                  <c:v>248</c:v>
                </c:pt>
                <c:pt idx="192">
                  <c:v>249</c:v>
                </c:pt>
                <c:pt idx="193">
                  <c:v>249</c:v>
                </c:pt>
                <c:pt idx="194">
                  <c:v>249</c:v>
                </c:pt>
                <c:pt idx="195">
                  <c:v>250</c:v>
                </c:pt>
                <c:pt idx="196">
                  <c:v>250</c:v>
                </c:pt>
                <c:pt idx="197">
                  <c:v>250</c:v>
                </c:pt>
                <c:pt idx="198">
                  <c:v>250</c:v>
                </c:pt>
                <c:pt idx="199">
                  <c:v>250</c:v>
                </c:pt>
                <c:pt idx="200">
                  <c:v>250</c:v>
                </c:pt>
                <c:pt idx="201">
                  <c:v>251</c:v>
                </c:pt>
                <c:pt idx="202">
                  <c:v>251</c:v>
                </c:pt>
                <c:pt idx="203">
                  <c:v>251</c:v>
                </c:pt>
                <c:pt idx="204">
                  <c:v>251</c:v>
                </c:pt>
                <c:pt idx="205">
                  <c:v>252</c:v>
                </c:pt>
                <c:pt idx="206">
                  <c:v>252</c:v>
                </c:pt>
                <c:pt idx="207">
                  <c:v>252</c:v>
                </c:pt>
                <c:pt idx="208">
                  <c:v>252</c:v>
                </c:pt>
                <c:pt idx="209">
                  <c:v>253</c:v>
                </c:pt>
                <c:pt idx="210">
                  <c:v>253</c:v>
                </c:pt>
                <c:pt idx="211">
                  <c:v>253</c:v>
                </c:pt>
                <c:pt idx="212">
                  <c:v>253</c:v>
                </c:pt>
                <c:pt idx="213">
                  <c:v>254</c:v>
                </c:pt>
                <c:pt idx="214">
                  <c:v>254</c:v>
                </c:pt>
                <c:pt idx="215">
                  <c:v>254</c:v>
                </c:pt>
                <c:pt idx="216">
                  <c:v>254</c:v>
                </c:pt>
                <c:pt idx="217">
                  <c:v>254</c:v>
                </c:pt>
                <c:pt idx="218">
                  <c:v>254</c:v>
                </c:pt>
                <c:pt idx="219">
                  <c:v>255</c:v>
                </c:pt>
                <c:pt idx="220">
                  <c:v>256</c:v>
                </c:pt>
                <c:pt idx="221">
                  <c:v>256</c:v>
                </c:pt>
                <c:pt idx="222">
                  <c:v>255</c:v>
                </c:pt>
                <c:pt idx="223">
                  <c:v>256</c:v>
                </c:pt>
                <c:pt idx="224">
                  <c:v>256</c:v>
                </c:pt>
                <c:pt idx="225">
                  <c:v>256</c:v>
                </c:pt>
                <c:pt idx="226">
                  <c:v>256</c:v>
                </c:pt>
                <c:pt idx="227">
                  <c:v>256</c:v>
                </c:pt>
                <c:pt idx="228">
                  <c:v>256</c:v>
                </c:pt>
                <c:pt idx="229">
                  <c:v>257</c:v>
                </c:pt>
                <c:pt idx="230">
                  <c:v>257</c:v>
                </c:pt>
                <c:pt idx="231">
                  <c:v>257</c:v>
                </c:pt>
                <c:pt idx="232">
                  <c:v>258</c:v>
                </c:pt>
                <c:pt idx="233">
                  <c:v>258</c:v>
                </c:pt>
                <c:pt idx="234">
                  <c:v>258</c:v>
                </c:pt>
                <c:pt idx="235">
                  <c:v>257</c:v>
                </c:pt>
                <c:pt idx="236">
                  <c:v>258</c:v>
                </c:pt>
                <c:pt idx="237">
                  <c:v>259</c:v>
                </c:pt>
                <c:pt idx="238">
                  <c:v>259</c:v>
                </c:pt>
                <c:pt idx="239">
                  <c:v>259</c:v>
                </c:pt>
                <c:pt idx="240">
                  <c:v>259</c:v>
                </c:pt>
                <c:pt idx="241">
                  <c:v>259</c:v>
                </c:pt>
                <c:pt idx="242">
                  <c:v>259</c:v>
                </c:pt>
                <c:pt idx="243">
                  <c:v>259</c:v>
                </c:pt>
                <c:pt idx="244">
                  <c:v>260</c:v>
                </c:pt>
                <c:pt idx="245">
                  <c:v>260</c:v>
                </c:pt>
                <c:pt idx="246">
                  <c:v>260</c:v>
                </c:pt>
                <c:pt idx="247">
                  <c:v>260</c:v>
                </c:pt>
                <c:pt idx="248">
                  <c:v>261</c:v>
                </c:pt>
                <c:pt idx="249">
                  <c:v>261</c:v>
                </c:pt>
                <c:pt idx="250">
                  <c:v>261</c:v>
                </c:pt>
                <c:pt idx="251">
                  <c:v>261</c:v>
                </c:pt>
                <c:pt idx="252">
                  <c:v>261</c:v>
                </c:pt>
                <c:pt idx="253">
                  <c:v>261</c:v>
                </c:pt>
                <c:pt idx="254">
                  <c:v>261</c:v>
                </c:pt>
                <c:pt idx="255">
                  <c:v>262</c:v>
                </c:pt>
                <c:pt idx="256">
                  <c:v>262</c:v>
                </c:pt>
                <c:pt idx="257">
                  <c:v>262</c:v>
                </c:pt>
                <c:pt idx="258">
                  <c:v>262</c:v>
                </c:pt>
                <c:pt idx="259">
                  <c:v>262</c:v>
                </c:pt>
                <c:pt idx="260">
                  <c:v>262</c:v>
                </c:pt>
                <c:pt idx="261">
                  <c:v>263</c:v>
                </c:pt>
                <c:pt idx="262">
                  <c:v>263</c:v>
                </c:pt>
                <c:pt idx="263">
                  <c:v>263</c:v>
                </c:pt>
                <c:pt idx="264">
                  <c:v>263</c:v>
                </c:pt>
                <c:pt idx="265">
                  <c:v>263</c:v>
                </c:pt>
                <c:pt idx="266">
                  <c:v>263</c:v>
                </c:pt>
                <c:pt idx="267">
                  <c:v>263</c:v>
                </c:pt>
                <c:pt idx="268">
                  <c:v>263</c:v>
                </c:pt>
                <c:pt idx="269">
                  <c:v>264</c:v>
                </c:pt>
                <c:pt idx="270">
                  <c:v>264</c:v>
                </c:pt>
                <c:pt idx="271">
                  <c:v>264</c:v>
                </c:pt>
                <c:pt idx="272">
                  <c:v>264</c:v>
                </c:pt>
                <c:pt idx="273">
                  <c:v>264</c:v>
                </c:pt>
                <c:pt idx="274">
                  <c:v>265</c:v>
                </c:pt>
                <c:pt idx="275">
                  <c:v>264</c:v>
                </c:pt>
                <c:pt idx="276">
                  <c:v>264</c:v>
                </c:pt>
                <c:pt idx="277">
                  <c:v>265</c:v>
                </c:pt>
                <c:pt idx="278">
                  <c:v>265</c:v>
                </c:pt>
                <c:pt idx="279">
                  <c:v>265</c:v>
                </c:pt>
                <c:pt idx="280">
                  <c:v>265</c:v>
                </c:pt>
                <c:pt idx="281">
                  <c:v>265</c:v>
                </c:pt>
                <c:pt idx="282">
                  <c:v>265</c:v>
                </c:pt>
                <c:pt idx="283">
                  <c:v>266</c:v>
                </c:pt>
                <c:pt idx="284">
                  <c:v>266</c:v>
                </c:pt>
                <c:pt idx="285">
                  <c:v>266</c:v>
                </c:pt>
                <c:pt idx="286">
                  <c:v>266</c:v>
                </c:pt>
                <c:pt idx="287">
                  <c:v>266</c:v>
                </c:pt>
                <c:pt idx="288">
                  <c:v>266</c:v>
                </c:pt>
                <c:pt idx="289">
                  <c:v>266</c:v>
                </c:pt>
                <c:pt idx="290">
                  <c:v>267</c:v>
                </c:pt>
                <c:pt idx="291">
                  <c:v>266</c:v>
                </c:pt>
                <c:pt idx="292">
                  <c:v>266</c:v>
                </c:pt>
                <c:pt idx="293">
                  <c:v>267</c:v>
                </c:pt>
                <c:pt idx="294">
                  <c:v>267</c:v>
                </c:pt>
                <c:pt idx="295">
                  <c:v>267</c:v>
                </c:pt>
                <c:pt idx="296">
                  <c:v>267</c:v>
                </c:pt>
                <c:pt idx="297">
                  <c:v>267</c:v>
                </c:pt>
                <c:pt idx="298">
                  <c:v>267</c:v>
                </c:pt>
                <c:pt idx="299">
                  <c:v>268</c:v>
                </c:pt>
                <c:pt idx="300">
                  <c:v>268</c:v>
                </c:pt>
                <c:pt idx="301">
                  <c:v>268</c:v>
                </c:pt>
                <c:pt idx="302">
                  <c:v>269</c:v>
                </c:pt>
                <c:pt idx="303">
                  <c:v>269</c:v>
                </c:pt>
                <c:pt idx="304">
                  <c:v>269</c:v>
                </c:pt>
                <c:pt idx="305">
                  <c:v>269</c:v>
                </c:pt>
                <c:pt idx="306">
                  <c:v>270</c:v>
                </c:pt>
                <c:pt idx="307">
                  <c:v>270</c:v>
                </c:pt>
                <c:pt idx="308">
                  <c:v>270</c:v>
                </c:pt>
                <c:pt idx="309">
                  <c:v>271</c:v>
                </c:pt>
                <c:pt idx="310">
                  <c:v>271</c:v>
                </c:pt>
                <c:pt idx="311">
                  <c:v>271</c:v>
                </c:pt>
                <c:pt idx="312">
                  <c:v>271</c:v>
                </c:pt>
                <c:pt idx="313">
                  <c:v>271</c:v>
                </c:pt>
                <c:pt idx="314">
                  <c:v>271</c:v>
                </c:pt>
                <c:pt idx="315">
                  <c:v>271</c:v>
                </c:pt>
                <c:pt idx="316">
                  <c:v>272</c:v>
                </c:pt>
                <c:pt idx="317">
                  <c:v>272</c:v>
                </c:pt>
                <c:pt idx="318">
                  <c:v>272</c:v>
                </c:pt>
                <c:pt idx="319">
                  <c:v>272</c:v>
                </c:pt>
                <c:pt idx="320">
                  <c:v>272</c:v>
                </c:pt>
                <c:pt idx="321">
                  <c:v>272</c:v>
                </c:pt>
                <c:pt idx="322">
                  <c:v>272</c:v>
                </c:pt>
                <c:pt idx="323">
                  <c:v>272</c:v>
                </c:pt>
                <c:pt idx="324">
                  <c:v>273</c:v>
                </c:pt>
                <c:pt idx="325">
                  <c:v>273</c:v>
                </c:pt>
                <c:pt idx="326">
                  <c:v>273</c:v>
                </c:pt>
                <c:pt idx="327">
                  <c:v>273</c:v>
                </c:pt>
                <c:pt idx="328">
                  <c:v>274</c:v>
                </c:pt>
                <c:pt idx="329">
                  <c:v>274</c:v>
                </c:pt>
                <c:pt idx="330">
                  <c:v>274</c:v>
                </c:pt>
                <c:pt idx="331">
                  <c:v>274</c:v>
                </c:pt>
                <c:pt idx="332">
                  <c:v>274</c:v>
                </c:pt>
                <c:pt idx="333">
                  <c:v>275</c:v>
                </c:pt>
                <c:pt idx="334">
                  <c:v>275</c:v>
                </c:pt>
                <c:pt idx="335">
                  <c:v>275</c:v>
                </c:pt>
                <c:pt idx="336">
                  <c:v>275</c:v>
                </c:pt>
                <c:pt idx="337">
                  <c:v>276</c:v>
                </c:pt>
                <c:pt idx="338">
                  <c:v>277</c:v>
                </c:pt>
                <c:pt idx="339">
                  <c:v>277</c:v>
                </c:pt>
                <c:pt idx="340">
                  <c:v>277</c:v>
                </c:pt>
                <c:pt idx="341">
                  <c:v>276</c:v>
                </c:pt>
                <c:pt idx="342">
                  <c:v>277</c:v>
                </c:pt>
                <c:pt idx="343">
                  <c:v>277</c:v>
                </c:pt>
                <c:pt idx="344">
                  <c:v>278</c:v>
                </c:pt>
                <c:pt idx="345">
                  <c:v>278</c:v>
                </c:pt>
                <c:pt idx="346">
                  <c:v>278</c:v>
                </c:pt>
                <c:pt idx="347">
                  <c:v>278</c:v>
                </c:pt>
                <c:pt idx="348">
                  <c:v>278</c:v>
                </c:pt>
                <c:pt idx="349">
                  <c:v>278</c:v>
                </c:pt>
                <c:pt idx="350">
                  <c:v>278</c:v>
                </c:pt>
                <c:pt idx="351">
                  <c:v>279</c:v>
                </c:pt>
                <c:pt idx="352">
                  <c:v>279</c:v>
                </c:pt>
                <c:pt idx="353">
                  <c:v>279</c:v>
                </c:pt>
                <c:pt idx="354">
                  <c:v>279</c:v>
                </c:pt>
                <c:pt idx="355">
                  <c:v>279</c:v>
                </c:pt>
                <c:pt idx="356">
                  <c:v>279</c:v>
                </c:pt>
                <c:pt idx="357">
                  <c:v>279</c:v>
                </c:pt>
                <c:pt idx="358">
                  <c:v>280</c:v>
                </c:pt>
                <c:pt idx="359">
                  <c:v>280</c:v>
                </c:pt>
                <c:pt idx="360">
                  <c:v>280</c:v>
                </c:pt>
                <c:pt idx="361">
                  <c:v>280</c:v>
                </c:pt>
                <c:pt idx="362">
                  <c:v>281</c:v>
                </c:pt>
                <c:pt idx="363">
                  <c:v>281</c:v>
                </c:pt>
                <c:pt idx="364">
                  <c:v>280</c:v>
                </c:pt>
                <c:pt idx="365">
                  <c:v>280</c:v>
                </c:pt>
                <c:pt idx="366">
                  <c:v>280</c:v>
                </c:pt>
                <c:pt idx="367">
                  <c:v>281</c:v>
                </c:pt>
                <c:pt idx="368">
                  <c:v>281</c:v>
                </c:pt>
                <c:pt idx="369">
                  <c:v>281</c:v>
                </c:pt>
                <c:pt idx="370">
                  <c:v>281</c:v>
                </c:pt>
                <c:pt idx="371">
                  <c:v>282</c:v>
                </c:pt>
                <c:pt idx="372">
                  <c:v>282</c:v>
                </c:pt>
                <c:pt idx="373">
                  <c:v>282</c:v>
                </c:pt>
                <c:pt idx="374">
                  <c:v>282</c:v>
                </c:pt>
                <c:pt idx="375">
                  <c:v>282</c:v>
                </c:pt>
                <c:pt idx="376">
                  <c:v>282</c:v>
                </c:pt>
                <c:pt idx="377">
                  <c:v>283</c:v>
                </c:pt>
                <c:pt idx="378">
                  <c:v>282</c:v>
                </c:pt>
                <c:pt idx="379">
                  <c:v>283</c:v>
                </c:pt>
                <c:pt idx="380">
                  <c:v>283</c:v>
                </c:pt>
                <c:pt idx="381">
                  <c:v>283</c:v>
                </c:pt>
                <c:pt idx="382">
                  <c:v>283</c:v>
                </c:pt>
                <c:pt idx="383">
                  <c:v>283</c:v>
                </c:pt>
                <c:pt idx="384">
                  <c:v>283</c:v>
                </c:pt>
                <c:pt idx="385">
                  <c:v>284</c:v>
                </c:pt>
                <c:pt idx="386">
                  <c:v>284</c:v>
                </c:pt>
                <c:pt idx="387">
                  <c:v>284</c:v>
                </c:pt>
                <c:pt idx="388">
                  <c:v>284</c:v>
                </c:pt>
                <c:pt idx="389">
                  <c:v>285</c:v>
                </c:pt>
                <c:pt idx="390">
                  <c:v>285</c:v>
                </c:pt>
                <c:pt idx="391">
                  <c:v>285</c:v>
                </c:pt>
                <c:pt idx="392">
                  <c:v>285</c:v>
                </c:pt>
                <c:pt idx="393">
                  <c:v>285</c:v>
                </c:pt>
                <c:pt idx="394">
                  <c:v>285</c:v>
                </c:pt>
                <c:pt idx="395">
                  <c:v>285</c:v>
                </c:pt>
                <c:pt idx="396">
                  <c:v>285</c:v>
                </c:pt>
                <c:pt idx="397">
                  <c:v>286</c:v>
                </c:pt>
                <c:pt idx="398">
                  <c:v>285</c:v>
                </c:pt>
                <c:pt idx="399">
                  <c:v>285</c:v>
                </c:pt>
                <c:pt idx="400">
                  <c:v>285</c:v>
                </c:pt>
                <c:pt idx="401">
                  <c:v>286</c:v>
                </c:pt>
                <c:pt idx="402">
                  <c:v>286</c:v>
                </c:pt>
                <c:pt idx="403">
                  <c:v>286</c:v>
                </c:pt>
                <c:pt idx="404">
                  <c:v>286</c:v>
                </c:pt>
                <c:pt idx="405">
                  <c:v>286</c:v>
                </c:pt>
                <c:pt idx="406">
                  <c:v>286</c:v>
                </c:pt>
                <c:pt idx="407">
                  <c:v>287</c:v>
                </c:pt>
                <c:pt idx="408">
                  <c:v>287</c:v>
                </c:pt>
                <c:pt idx="409">
                  <c:v>287</c:v>
                </c:pt>
                <c:pt idx="410">
                  <c:v>287</c:v>
                </c:pt>
                <c:pt idx="411">
                  <c:v>287</c:v>
                </c:pt>
                <c:pt idx="412">
                  <c:v>287</c:v>
                </c:pt>
                <c:pt idx="413">
                  <c:v>287</c:v>
                </c:pt>
                <c:pt idx="414">
                  <c:v>287</c:v>
                </c:pt>
                <c:pt idx="415">
                  <c:v>287</c:v>
                </c:pt>
                <c:pt idx="416">
                  <c:v>287</c:v>
                </c:pt>
                <c:pt idx="417">
                  <c:v>287</c:v>
                </c:pt>
                <c:pt idx="418">
                  <c:v>288</c:v>
                </c:pt>
                <c:pt idx="419">
                  <c:v>288</c:v>
                </c:pt>
                <c:pt idx="420">
                  <c:v>288</c:v>
                </c:pt>
                <c:pt idx="421">
                  <c:v>288</c:v>
                </c:pt>
                <c:pt idx="422">
                  <c:v>288</c:v>
                </c:pt>
                <c:pt idx="423">
                  <c:v>288</c:v>
                </c:pt>
                <c:pt idx="424">
                  <c:v>289</c:v>
                </c:pt>
                <c:pt idx="425">
                  <c:v>289</c:v>
                </c:pt>
                <c:pt idx="426">
                  <c:v>289</c:v>
                </c:pt>
                <c:pt idx="427">
                  <c:v>289</c:v>
                </c:pt>
                <c:pt idx="428">
                  <c:v>289</c:v>
                </c:pt>
                <c:pt idx="429">
                  <c:v>289</c:v>
                </c:pt>
                <c:pt idx="430">
                  <c:v>289</c:v>
                </c:pt>
                <c:pt idx="431">
                  <c:v>289</c:v>
                </c:pt>
                <c:pt idx="432">
                  <c:v>289</c:v>
                </c:pt>
                <c:pt idx="433">
                  <c:v>289</c:v>
                </c:pt>
                <c:pt idx="434">
                  <c:v>289</c:v>
                </c:pt>
                <c:pt idx="435">
                  <c:v>289</c:v>
                </c:pt>
                <c:pt idx="436">
                  <c:v>290</c:v>
                </c:pt>
                <c:pt idx="437">
                  <c:v>290</c:v>
                </c:pt>
                <c:pt idx="438">
                  <c:v>290</c:v>
                </c:pt>
                <c:pt idx="439">
                  <c:v>290</c:v>
                </c:pt>
                <c:pt idx="440">
                  <c:v>290</c:v>
                </c:pt>
                <c:pt idx="441">
                  <c:v>290</c:v>
                </c:pt>
                <c:pt idx="442">
                  <c:v>290</c:v>
                </c:pt>
                <c:pt idx="443">
                  <c:v>290</c:v>
                </c:pt>
                <c:pt idx="444">
                  <c:v>291</c:v>
                </c:pt>
                <c:pt idx="445">
                  <c:v>290</c:v>
                </c:pt>
                <c:pt idx="446">
                  <c:v>291</c:v>
                </c:pt>
                <c:pt idx="447">
                  <c:v>291</c:v>
                </c:pt>
                <c:pt idx="448">
                  <c:v>291</c:v>
                </c:pt>
                <c:pt idx="449">
                  <c:v>291</c:v>
                </c:pt>
                <c:pt idx="450">
                  <c:v>291</c:v>
                </c:pt>
                <c:pt idx="451">
                  <c:v>291</c:v>
                </c:pt>
                <c:pt idx="452">
                  <c:v>292</c:v>
                </c:pt>
                <c:pt idx="453">
                  <c:v>292</c:v>
                </c:pt>
                <c:pt idx="454">
                  <c:v>292</c:v>
                </c:pt>
                <c:pt idx="455">
                  <c:v>292</c:v>
                </c:pt>
                <c:pt idx="456">
                  <c:v>292</c:v>
                </c:pt>
                <c:pt idx="457">
                  <c:v>292</c:v>
                </c:pt>
                <c:pt idx="458">
                  <c:v>293</c:v>
                </c:pt>
                <c:pt idx="459">
                  <c:v>292</c:v>
                </c:pt>
                <c:pt idx="460">
                  <c:v>292</c:v>
                </c:pt>
                <c:pt idx="461">
                  <c:v>293</c:v>
                </c:pt>
                <c:pt idx="462">
                  <c:v>293</c:v>
                </c:pt>
                <c:pt idx="463">
                  <c:v>293</c:v>
                </c:pt>
                <c:pt idx="464">
                  <c:v>293</c:v>
                </c:pt>
                <c:pt idx="465">
                  <c:v>293</c:v>
                </c:pt>
                <c:pt idx="466">
                  <c:v>293</c:v>
                </c:pt>
                <c:pt idx="467">
                  <c:v>294</c:v>
                </c:pt>
                <c:pt idx="468">
                  <c:v>294</c:v>
                </c:pt>
                <c:pt idx="469">
                  <c:v>294</c:v>
                </c:pt>
                <c:pt idx="470">
                  <c:v>294</c:v>
                </c:pt>
                <c:pt idx="471">
                  <c:v>294</c:v>
                </c:pt>
                <c:pt idx="472">
                  <c:v>294</c:v>
                </c:pt>
                <c:pt idx="473">
                  <c:v>294</c:v>
                </c:pt>
                <c:pt idx="474">
                  <c:v>294</c:v>
                </c:pt>
                <c:pt idx="475">
                  <c:v>294</c:v>
                </c:pt>
                <c:pt idx="476">
                  <c:v>295</c:v>
                </c:pt>
                <c:pt idx="477">
                  <c:v>295</c:v>
                </c:pt>
                <c:pt idx="478">
                  <c:v>295</c:v>
                </c:pt>
                <c:pt idx="479">
                  <c:v>295</c:v>
                </c:pt>
                <c:pt idx="480">
                  <c:v>295</c:v>
                </c:pt>
                <c:pt idx="481">
                  <c:v>296</c:v>
                </c:pt>
                <c:pt idx="482">
                  <c:v>296</c:v>
                </c:pt>
                <c:pt idx="483">
                  <c:v>296</c:v>
                </c:pt>
                <c:pt idx="484">
                  <c:v>296</c:v>
                </c:pt>
                <c:pt idx="485">
                  <c:v>296</c:v>
                </c:pt>
                <c:pt idx="486">
                  <c:v>296</c:v>
                </c:pt>
                <c:pt idx="487">
                  <c:v>296</c:v>
                </c:pt>
                <c:pt idx="488">
                  <c:v>296</c:v>
                </c:pt>
                <c:pt idx="489">
                  <c:v>296</c:v>
                </c:pt>
                <c:pt idx="490">
                  <c:v>296</c:v>
                </c:pt>
                <c:pt idx="491">
                  <c:v>296</c:v>
                </c:pt>
                <c:pt idx="492">
                  <c:v>297</c:v>
                </c:pt>
                <c:pt idx="493">
                  <c:v>296</c:v>
                </c:pt>
                <c:pt idx="494">
                  <c:v>296</c:v>
                </c:pt>
                <c:pt idx="495">
                  <c:v>297</c:v>
                </c:pt>
                <c:pt idx="496">
                  <c:v>297</c:v>
                </c:pt>
                <c:pt idx="497">
                  <c:v>297</c:v>
                </c:pt>
                <c:pt idx="498">
                  <c:v>297</c:v>
                </c:pt>
                <c:pt idx="499">
                  <c:v>298</c:v>
                </c:pt>
                <c:pt idx="500">
                  <c:v>298</c:v>
                </c:pt>
                <c:pt idx="501">
                  <c:v>298</c:v>
                </c:pt>
                <c:pt idx="502">
                  <c:v>298</c:v>
                </c:pt>
                <c:pt idx="503">
                  <c:v>298</c:v>
                </c:pt>
                <c:pt idx="504">
                  <c:v>298</c:v>
                </c:pt>
                <c:pt idx="505">
                  <c:v>298</c:v>
                </c:pt>
                <c:pt idx="506">
                  <c:v>298</c:v>
                </c:pt>
                <c:pt idx="507">
                  <c:v>298</c:v>
                </c:pt>
                <c:pt idx="508">
                  <c:v>298</c:v>
                </c:pt>
                <c:pt idx="509">
                  <c:v>298</c:v>
                </c:pt>
                <c:pt idx="510">
                  <c:v>298</c:v>
                </c:pt>
                <c:pt idx="511">
                  <c:v>298</c:v>
                </c:pt>
                <c:pt idx="512">
                  <c:v>298</c:v>
                </c:pt>
                <c:pt idx="513">
                  <c:v>298</c:v>
                </c:pt>
                <c:pt idx="514">
                  <c:v>298</c:v>
                </c:pt>
                <c:pt idx="515">
                  <c:v>299</c:v>
                </c:pt>
                <c:pt idx="516">
                  <c:v>299</c:v>
                </c:pt>
                <c:pt idx="517">
                  <c:v>299</c:v>
                </c:pt>
                <c:pt idx="518">
                  <c:v>299</c:v>
                </c:pt>
                <c:pt idx="519">
                  <c:v>299</c:v>
                </c:pt>
                <c:pt idx="520">
                  <c:v>300</c:v>
                </c:pt>
                <c:pt idx="521">
                  <c:v>300</c:v>
                </c:pt>
                <c:pt idx="522">
                  <c:v>300</c:v>
                </c:pt>
                <c:pt idx="523">
                  <c:v>300</c:v>
                </c:pt>
                <c:pt idx="524">
                  <c:v>300</c:v>
                </c:pt>
                <c:pt idx="525">
                  <c:v>300</c:v>
                </c:pt>
                <c:pt idx="526">
                  <c:v>300</c:v>
                </c:pt>
                <c:pt idx="527">
                  <c:v>300</c:v>
                </c:pt>
                <c:pt idx="528">
                  <c:v>300</c:v>
                </c:pt>
                <c:pt idx="529">
                  <c:v>301</c:v>
                </c:pt>
                <c:pt idx="530">
                  <c:v>301</c:v>
                </c:pt>
                <c:pt idx="531">
                  <c:v>301</c:v>
                </c:pt>
                <c:pt idx="532">
                  <c:v>301</c:v>
                </c:pt>
                <c:pt idx="533">
                  <c:v>301</c:v>
                </c:pt>
                <c:pt idx="534">
                  <c:v>302</c:v>
                </c:pt>
                <c:pt idx="535">
                  <c:v>302</c:v>
                </c:pt>
                <c:pt idx="536">
                  <c:v>302</c:v>
                </c:pt>
                <c:pt idx="537">
                  <c:v>302</c:v>
                </c:pt>
                <c:pt idx="538">
                  <c:v>302</c:v>
                </c:pt>
                <c:pt idx="539">
                  <c:v>302</c:v>
                </c:pt>
                <c:pt idx="540">
                  <c:v>302</c:v>
                </c:pt>
                <c:pt idx="541">
                  <c:v>302</c:v>
                </c:pt>
                <c:pt idx="542">
                  <c:v>303</c:v>
                </c:pt>
                <c:pt idx="543">
                  <c:v>303</c:v>
                </c:pt>
                <c:pt idx="544">
                  <c:v>303</c:v>
                </c:pt>
                <c:pt idx="545">
                  <c:v>304</c:v>
                </c:pt>
                <c:pt idx="546">
                  <c:v>303</c:v>
                </c:pt>
                <c:pt idx="547">
                  <c:v>303</c:v>
                </c:pt>
                <c:pt idx="548">
                  <c:v>303</c:v>
                </c:pt>
                <c:pt idx="549">
                  <c:v>304</c:v>
                </c:pt>
                <c:pt idx="550">
                  <c:v>304</c:v>
                </c:pt>
                <c:pt idx="551">
                  <c:v>304</c:v>
                </c:pt>
                <c:pt idx="552">
                  <c:v>304</c:v>
                </c:pt>
                <c:pt idx="553">
                  <c:v>305</c:v>
                </c:pt>
                <c:pt idx="554">
                  <c:v>305</c:v>
                </c:pt>
                <c:pt idx="555">
                  <c:v>305</c:v>
                </c:pt>
                <c:pt idx="556">
                  <c:v>305</c:v>
                </c:pt>
                <c:pt idx="557">
                  <c:v>305</c:v>
                </c:pt>
                <c:pt idx="558">
                  <c:v>305</c:v>
                </c:pt>
                <c:pt idx="559">
                  <c:v>305</c:v>
                </c:pt>
                <c:pt idx="560">
                  <c:v>305</c:v>
                </c:pt>
                <c:pt idx="561">
                  <c:v>306</c:v>
                </c:pt>
                <c:pt idx="562">
                  <c:v>306</c:v>
                </c:pt>
                <c:pt idx="563">
                  <c:v>306</c:v>
                </c:pt>
                <c:pt idx="564">
                  <c:v>306</c:v>
                </c:pt>
                <c:pt idx="565">
                  <c:v>306</c:v>
                </c:pt>
                <c:pt idx="566">
                  <c:v>307</c:v>
                </c:pt>
                <c:pt idx="567">
                  <c:v>307</c:v>
                </c:pt>
                <c:pt idx="568">
                  <c:v>307</c:v>
                </c:pt>
                <c:pt idx="569">
                  <c:v>307</c:v>
                </c:pt>
                <c:pt idx="570">
                  <c:v>307</c:v>
                </c:pt>
                <c:pt idx="571">
                  <c:v>307</c:v>
                </c:pt>
                <c:pt idx="572">
                  <c:v>307</c:v>
                </c:pt>
                <c:pt idx="573">
                  <c:v>308</c:v>
                </c:pt>
                <c:pt idx="574">
                  <c:v>308</c:v>
                </c:pt>
                <c:pt idx="575">
                  <c:v>308</c:v>
                </c:pt>
                <c:pt idx="576">
                  <c:v>308</c:v>
                </c:pt>
                <c:pt idx="577">
                  <c:v>308</c:v>
                </c:pt>
                <c:pt idx="578">
                  <c:v>309</c:v>
                </c:pt>
                <c:pt idx="579">
                  <c:v>309</c:v>
                </c:pt>
                <c:pt idx="580">
                  <c:v>309</c:v>
                </c:pt>
                <c:pt idx="581">
                  <c:v>309</c:v>
                </c:pt>
                <c:pt idx="582">
                  <c:v>309</c:v>
                </c:pt>
                <c:pt idx="583">
                  <c:v>309</c:v>
                </c:pt>
                <c:pt idx="584">
                  <c:v>309</c:v>
                </c:pt>
                <c:pt idx="585">
                  <c:v>309</c:v>
                </c:pt>
                <c:pt idx="586">
                  <c:v>310</c:v>
                </c:pt>
                <c:pt idx="587">
                  <c:v>310</c:v>
                </c:pt>
                <c:pt idx="588">
                  <c:v>310</c:v>
                </c:pt>
                <c:pt idx="589">
                  <c:v>310</c:v>
                </c:pt>
                <c:pt idx="590">
                  <c:v>309</c:v>
                </c:pt>
                <c:pt idx="591">
                  <c:v>310</c:v>
                </c:pt>
                <c:pt idx="592">
                  <c:v>310</c:v>
                </c:pt>
                <c:pt idx="593">
                  <c:v>310</c:v>
                </c:pt>
                <c:pt idx="594">
                  <c:v>310</c:v>
                </c:pt>
                <c:pt idx="595">
                  <c:v>310</c:v>
                </c:pt>
                <c:pt idx="596">
                  <c:v>310</c:v>
                </c:pt>
                <c:pt idx="597">
                  <c:v>310</c:v>
                </c:pt>
                <c:pt idx="598">
                  <c:v>311</c:v>
                </c:pt>
                <c:pt idx="599">
                  <c:v>311</c:v>
                </c:pt>
                <c:pt idx="600">
                  <c:v>311</c:v>
                </c:pt>
                <c:pt idx="601">
                  <c:v>310</c:v>
                </c:pt>
                <c:pt idx="602">
                  <c:v>311</c:v>
                </c:pt>
                <c:pt idx="603">
                  <c:v>311</c:v>
                </c:pt>
                <c:pt idx="604">
                  <c:v>311</c:v>
                </c:pt>
                <c:pt idx="605">
                  <c:v>311</c:v>
                </c:pt>
                <c:pt idx="606">
                  <c:v>311</c:v>
                </c:pt>
                <c:pt idx="607">
                  <c:v>311</c:v>
                </c:pt>
                <c:pt idx="608">
                  <c:v>311</c:v>
                </c:pt>
                <c:pt idx="609">
                  <c:v>311</c:v>
                </c:pt>
                <c:pt idx="610">
                  <c:v>311</c:v>
                </c:pt>
                <c:pt idx="611">
                  <c:v>311</c:v>
                </c:pt>
                <c:pt idx="612">
                  <c:v>311</c:v>
                </c:pt>
                <c:pt idx="613">
                  <c:v>311</c:v>
                </c:pt>
                <c:pt idx="614">
                  <c:v>311</c:v>
                </c:pt>
                <c:pt idx="615">
                  <c:v>311</c:v>
                </c:pt>
                <c:pt idx="616">
                  <c:v>311</c:v>
                </c:pt>
                <c:pt idx="617">
                  <c:v>312</c:v>
                </c:pt>
                <c:pt idx="618">
                  <c:v>312</c:v>
                </c:pt>
                <c:pt idx="619">
                  <c:v>311</c:v>
                </c:pt>
                <c:pt idx="620">
                  <c:v>312</c:v>
                </c:pt>
                <c:pt idx="621">
                  <c:v>312</c:v>
                </c:pt>
                <c:pt idx="622">
                  <c:v>312</c:v>
                </c:pt>
                <c:pt idx="623">
                  <c:v>312</c:v>
                </c:pt>
                <c:pt idx="624">
                  <c:v>312</c:v>
                </c:pt>
                <c:pt idx="625">
                  <c:v>312</c:v>
                </c:pt>
                <c:pt idx="626">
                  <c:v>312</c:v>
                </c:pt>
                <c:pt idx="627">
                  <c:v>313</c:v>
                </c:pt>
                <c:pt idx="628">
                  <c:v>313</c:v>
                </c:pt>
                <c:pt idx="629">
                  <c:v>313</c:v>
                </c:pt>
                <c:pt idx="630">
                  <c:v>313</c:v>
                </c:pt>
                <c:pt idx="631">
                  <c:v>313</c:v>
                </c:pt>
                <c:pt idx="632">
                  <c:v>313</c:v>
                </c:pt>
                <c:pt idx="633">
                  <c:v>313</c:v>
                </c:pt>
                <c:pt idx="634">
                  <c:v>313</c:v>
                </c:pt>
                <c:pt idx="635">
                  <c:v>313</c:v>
                </c:pt>
                <c:pt idx="636">
                  <c:v>313</c:v>
                </c:pt>
                <c:pt idx="637">
                  <c:v>313</c:v>
                </c:pt>
                <c:pt idx="638">
                  <c:v>313</c:v>
                </c:pt>
                <c:pt idx="639">
                  <c:v>313</c:v>
                </c:pt>
                <c:pt idx="640">
                  <c:v>314</c:v>
                </c:pt>
                <c:pt idx="641">
                  <c:v>314</c:v>
                </c:pt>
                <c:pt idx="642">
                  <c:v>314</c:v>
                </c:pt>
                <c:pt idx="643">
                  <c:v>313</c:v>
                </c:pt>
                <c:pt idx="644">
                  <c:v>313</c:v>
                </c:pt>
                <c:pt idx="645">
                  <c:v>313</c:v>
                </c:pt>
                <c:pt idx="646">
                  <c:v>314</c:v>
                </c:pt>
                <c:pt idx="647">
                  <c:v>314</c:v>
                </c:pt>
                <c:pt idx="648">
                  <c:v>314</c:v>
                </c:pt>
                <c:pt idx="649">
                  <c:v>314</c:v>
                </c:pt>
                <c:pt idx="650">
                  <c:v>314</c:v>
                </c:pt>
                <c:pt idx="651">
                  <c:v>314</c:v>
                </c:pt>
                <c:pt idx="652">
                  <c:v>314</c:v>
                </c:pt>
                <c:pt idx="653">
                  <c:v>314</c:v>
                </c:pt>
                <c:pt idx="654">
                  <c:v>315</c:v>
                </c:pt>
                <c:pt idx="655">
                  <c:v>315</c:v>
                </c:pt>
                <c:pt idx="656">
                  <c:v>315</c:v>
                </c:pt>
                <c:pt idx="657">
                  <c:v>315</c:v>
                </c:pt>
                <c:pt idx="658">
                  <c:v>315</c:v>
                </c:pt>
                <c:pt idx="659">
                  <c:v>315</c:v>
                </c:pt>
                <c:pt idx="660">
                  <c:v>315</c:v>
                </c:pt>
                <c:pt idx="661">
                  <c:v>316</c:v>
                </c:pt>
                <c:pt idx="662">
                  <c:v>316</c:v>
                </c:pt>
                <c:pt idx="663">
                  <c:v>316</c:v>
                </c:pt>
                <c:pt idx="664">
                  <c:v>316</c:v>
                </c:pt>
                <c:pt idx="665">
                  <c:v>316</c:v>
                </c:pt>
                <c:pt idx="666">
                  <c:v>316</c:v>
                </c:pt>
                <c:pt idx="667">
                  <c:v>316</c:v>
                </c:pt>
                <c:pt idx="668">
                  <c:v>316</c:v>
                </c:pt>
                <c:pt idx="669">
                  <c:v>316</c:v>
                </c:pt>
                <c:pt idx="670">
                  <c:v>316</c:v>
                </c:pt>
                <c:pt idx="671">
                  <c:v>316</c:v>
                </c:pt>
                <c:pt idx="672">
                  <c:v>317</c:v>
                </c:pt>
                <c:pt idx="673">
                  <c:v>317</c:v>
                </c:pt>
                <c:pt idx="674">
                  <c:v>317</c:v>
                </c:pt>
                <c:pt idx="675">
                  <c:v>317</c:v>
                </c:pt>
                <c:pt idx="676">
                  <c:v>317</c:v>
                </c:pt>
                <c:pt idx="677">
                  <c:v>317</c:v>
                </c:pt>
                <c:pt idx="678">
                  <c:v>318</c:v>
                </c:pt>
                <c:pt idx="679">
                  <c:v>318</c:v>
                </c:pt>
                <c:pt idx="680">
                  <c:v>318</c:v>
                </c:pt>
                <c:pt idx="681">
                  <c:v>318</c:v>
                </c:pt>
                <c:pt idx="682">
                  <c:v>318</c:v>
                </c:pt>
                <c:pt idx="683">
                  <c:v>318</c:v>
                </c:pt>
                <c:pt idx="684">
                  <c:v>318</c:v>
                </c:pt>
                <c:pt idx="685">
                  <c:v>318</c:v>
                </c:pt>
                <c:pt idx="686">
                  <c:v>318</c:v>
                </c:pt>
                <c:pt idx="687">
                  <c:v>318</c:v>
                </c:pt>
                <c:pt idx="688">
                  <c:v>319</c:v>
                </c:pt>
                <c:pt idx="689">
                  <c:v>319</c:v>
                </c:pt>
                <c:pt idx="690">
                  <c:v>319</c:v>
                </c:pt>
                <c:pt idx="691">
                  <c:v>319</c:v>
                </c:pt>
                <c:pt idx="692">
                  <c:v>318</c:v>
                </c:pt>
                <c:pt idx="693">
                  <c:v>319</c:v>
                </c:pt>
                <c:pt idx="694">
                  <c:v>319</c:v>
                </c:pt>
                <c:pt idx="695">
                  <c:v>319</c:v>
                </c:pt>
                <c:pt idx="696">
                  <c:v>319</c:v>
                </c:pt>
                <c:pt idx="697">
                  <c:v>319</c:v>
                </c:pt>
                <c:pt idx="698">
                  <c:v>319</c:v>
                </c:pt>
                <c:pt idx="699">
                  <c:v>319</c:v>
                </c:pt>
                <c:pt idx="700">
                  <c:v>319</c:v>
                </c:pt>
                <c:pt idx="701">
                  <c:v>319</c:v>
                </c:pt>
                <c:pt idx="702">
                  <c:v>319</c:v>
                </c:pt>
                <c:pt idx="703">
                  <c:v>319</c:v>
                </c:pt>
                <c:pt idx="704">
                  <c:v>320</c:v>
                </c:pt>
                <c:pt idx="705">
                  <c:v>320</c:v>
                </c:pt>
                <c:pt idx="706">
                  <c:v>320</c:v>
                </c:pt>
                <c:pt idx="707">
                  <c:v>320</c:v>
                </c:pt>
                <c:pt idx="708">
                  <c:v>320</c:v>
                </c:pt>
                <c:pt idx="709">
                  <c:v>320</c:v>
                </c:pt>
                <c:pt idx="710">
                  <c:v>320</c:v>
                </c:pt>
                <c:pt idx="711">
                  <c:v>321</c:v>
                </c:pt>
                <c:pt idx="712">
                  <c:v>321</c:v>
                </c:pt>
                <c:pt idx="713">
                  <c:v>321</c:v>
                </c:pt>
                <c:pt idx="714">
                  <c:v>321</c:v>
                </c:pt>
                <c:pt idx="715">
                  <c:v>321</c:v>
                </c:pt>
                <c:pt idx="716">
                  <c:v>321</c:v>
                </c:pt>
                <c:pt idx="717">
                  <c:v>321</c:v>
                </c:pt>
                <c:pt idx="718">
                  <c:v>321</c:v>
                </c:pt>
                <c:pt idx="719">
                  <c:v>321</c:v>
                </c:pt>
                <c:pt idx="720">
                  <c:v>321</c:v>
                </c:pt>
                <c:pt idx="721">
                  <c:v>321</c:v>
                </c:pt>
                <c:pt idx="722">
                  <c:v>321</c:v>
                </c:pt>
                <c:pt idx="723">
                  <c:v>322</c:v>
                </c:pt>
                <c:pt idx="724">
                  <c:v>322</c:v>
                </c:pt>
                <c:pt idx="725">
                  <c:v>322</c:v>
                </c:pt>
                <c:pt idx="726">
                  <c:v>322</c:v>
                </c:pt>
                <c:pt idx="727">
                  <c:v>322</c:v>
                </c:pt>
                <c:pt idx="728">
                  <c:v>322</c:v>
                </c:pt>
                <c:pt idx="729">
                  <c:v>322</c:v>
                </c:pt>
                <c:pt idx="730">
                  <c:v>322</c:v>
                </c:pt>
                <c:pt idx="731">
                  <c:v>322</c:v>
                </c:pt>
                <c:pt idx="732">
                  <c:v>322</c:v>
                </c:pt>
                <c:pt idx="733">
                  <c:v>322</c:v>
                </c:pt>
                <c:pt idx="734">
                  <c:v>323</c:v>
                </c:pt>
                <c:pt idx="735">
                  <c:v>323</c:v>
                </c:pt>
                <c:pt idx="736">
                  <c:v>323</c:v>
                </c:pt>
                <c:pt idx="737">
                  <c:v>323</c:v>
                </c:pt>
                <c:pt idx="738">
                  <c:v>323</c:v>
                </c:pt>
                <c:pt idx="739">
                  <c:v>323</c:v>
                </c:pt>
                <c:pt idx="740">
                  <c:v>323</c:v>
                </c:pt>
                <c:pt idx="741">
                  <c:v>323</c:v>
                </c:pt>
                <c:pt idx="742">
                  <c:v>323</c:v>
                </c:pt>
                <c:pt idx="743">
                  <c:v>324</c:v>
                </c:pt>
                <c:pt idx="744">
                  <c:v>324</c:v>
                </c:pt>
                <c:pt idx="745">
                  <c:v>324</c:v>
                </c:pt>
                <c:pt idx="746">
                  <c:v>324</c:v>
                </c:pt>
                <c:pt idx="747">
                  <c:v>324</c:v>
                </c:pt>
                <c:pt idx="748">
                  <c:v>324</c:v>
                </c:pt>
                <c:pt idx="749">
                  <c:v>324</c:v>
                </c:pt>
                <c:pt idx="750">
                  <c:v>324</c:v>
                </c:pt>
                <c:pt idx="751">
                  <c:v>324</c:v>
                </c:pt>
                <c:pt idx="752">
                  <c:v>324</c:v>
                </c:pt>
                <c:pt idx="753">
                  <c:v>324</c:v>
                </c:pt>
                <c:pt idx="754">
                  <c:v>324</c:v>
                </c:pt>
                <c:pt idx="755">
                  <c:v>324</c:v>
                </c:pt>
                <c:pt idx="756">
                  <c:v>324</c:v>
                </c:pt>
                <c:pt idx="757">
                  <c:v>325</c:v>
                </c:pt>
                <c:pt idx="758">
                  <c:v>325</c:v>
                </c:pt>
                <c:pt idx="759">
                  <c:v>325</c:v>
                </c:pt>
                <c:pt idx="760">
                  <c:v>325</c:v>
                </c:pt>
                <c:pt idx="761">
                  <c:v>325</c:v>
                </c:pt>
                <c:pt idx="762">
                  <c:v>325</c:v>
                </c:pt>
                <c:pt idx="763">
                  <c:v>325</c:v>
                </c:pt>
                <c:pt idx="764">
                  <c:v>325</c:v>
                </c:pt>
                <c:pt idx="765">
                  <c:v>325</c:v>
                </c:pt>
                <c:pt idx="766">
                  <c:v>325</c:v>
                </c:pt>
                <c:pt idx="767">
                  <c:v>326</c:v>
                </c:pt>
                <c:pt idx="768">
                  <c:v>326</c:v>
                </c:pt>
                <c:pt idx="769">
                  <c:v>326</c:v>
                </c:pt>
                <c:pt idx="770">
                  <c:v>326</c:v>
                </c:pt>
                <c:pt idx="771">
                  <c:v>326</c:v>
                </c:pt>
                <c:pt idx="772">
                  <c:v>326</c:v>
                </c:pt>
                <c:pt idx="773">
                  <c:v>327</c:v>
                </c:pt>
                <c:pt idx="774">
                  <c:v>327</c:v>
                </c:pt>
                <c:pt idx="775">
                  <c:v>326</c:v>
                </c:pt>
                <c:pt idx="776">
                  <c:v>326</c:v>
                </c:pt>
                <c:pt idx="777">
                  <c:v>327</c:v>
                </c:pt>
                <c:pt idx="778">
                  <c:v>327</c:v>
                </c:pt>
                <c:pt idx="779">
                  <c:v>327</c:v>
                </c:pt>
                <c:pt idx="780">
                  <c:v>327</c:v>
                </c:pt>
                <c:pt idx="781">
                  <c:v>327</c:v>
                </c:pt>
                <c:pt idx="782">
                  <c:v>328</c:v>
                </c:pt>
                <c:pt idx="783">
                  <c:v>328</c:v>
                </c:pt>
                <c:pt idx="784">
                  <c:v>328</c:v>
                </c:pt>
                <c:pt idx="785">
                  <c:v>328</c:v>
                </c:pt>
                <c:pt idx="786">
                  <c:v>328</c:v>
                </c:pt>
                <c:pt idx="787">
                  <c:v>328</c:v>
                </c:pt>
                <c:pt idx="788">
                  <c:v>329</c:v>
                </c:pt>
                <c:pt idx="789">
                  <c:v>329</c:v>
                </c:pt>
                <c:pt idx="790">
                  <c:v>329</c:v>
                </c:pt>
                <c:pt idx="791">
                  <c:v>329</c:v>
                </c:pt>
                <c:pt idx="792">
                  <c:v>329</c:v>
                </c:pt>
                <c:pt idx="793">
                  <c:v>329</c:v>
                </c:pt>
                <c:pt idx="794">
                  <c:v>329</c:v>
                </c:pt>
                <c:pt idx="795">
                  <c:v>329</c:v>
                </c:pt>
                <c:pt idx="796">
                  <c:v>329</c:v>
                </c:pt>
                <c:pt idx="797">
                  <c:v>330</c:v>
                </c:pt>
                <c:pt idx="798">
                  <c:v>330</c:v>
                </c:pt>
                <c:pt idx="799">
                  <c:v>330</c:v>
                </c:pt>
                <c:pt idx="800">
                  <c:v>330</c:v>
                </c:pt>
                <c:pt idx="801">
                  <c:v>330</c:v>
                </c:pt>
                <c:pt idx="802">
                  <c:v>331</c:v>
                </c:pt>
                <c:pt idx="803">
                  <c:v>331</c:v>
                </c:pt>
                <c:pt idx="804">
                  <c:v>331</c:v>
                </c:pt>
                <c:pt idx="805">
                  <c:v>331</c:v>
                </c:pt>
                <c:pt idx="806">
                  <c:v>331</c:v>
                </c:pt>
                <c:pt idx="807">
                  <c:v>331</c:v>
                </c:pt>
                <c:pt idx="808">
                  <c:v>331</c:v>
                </c:pt>
                <c:pt idx="809">
                  <c:v>331</c:v>
                </c:pt>
                <c:pt idx="810">
                  <c:v>331</c:v>
                </c:pt>
                <c:pt idx="811">
                  <c:v>332</c:v>
                </c:pt>
                <c:pt idx="812">
                  <c:v>332</c:v>
                </c:pt>
                <c:pt idx="813">
                  <c:v>332</c:v>
                </c:pt>
                <c:pt idx="814">
                  <c:v>332</c:v>
                </c:pt>
                <c:pt idx="815">
                  <c:v>332</c:v>
                </c:pt>
                <c:pt idx="816">
                  <c:v>333</c:v>
                </c:pt>
                <c:pt idx="817">
                  <c:v>333</c:v>
                </c:pt>
                <c:pt idx="818">
                  <c:v>333</c:v>
                </c:pt>
                <c:pt idx="819">
                  <c:v>333</c:v>
                </c:pt>
                <c:pt idx="820">
                  <c:v>334</c:v>
                </c:pt>
                <c:pt idx="821">
                  <c:v>333</c:v>
                </c:pt>
                <c:pt idx="822">
                  <c:v>334</c:v>
                </c:pt>
                <c:pt idx="823">
                  <c:v>333</c:v>
                </c:pt>
                <c:pt idx="824">
                  <c:v>334</c:v>
                </c:pt>
                <c:pt idx="825">
                  <c:v>334</c:v>
                </c:pt>
                <c:pt idx="826">
                  <c:v>334</c:v>
                </c:pt>
                <c:pt idx="827">
                  <c:v>334</c:v>
                </c:pt>
                <c:pt idx="828">
                  <c:v>334</c:v>
                </c:pt>
                <c:pt idx="829">
                  <c:v>334</c:v>
                </c:pt>
                <c:pt idx="830">
                  <c:v>334</c:v>
                </c:pt>
                <c:pt idx="831">
                  <c:v>334</c:v>
                </c:pt>
                <c:pt idx="832">
                  <c:v>335</c:v>
                </c:pt>
                <c:pt idx="833">
                  <c:v>334</c:v>
                </c:pt>
                <c:pt idx="834">
                  <c:v>335</c:v>
                </c:pt>
                <c:pt idx="835">
                  <c:v>335</c:v>
                </c:pt>
                <c:pt idx="836">
                  <c:v>335</c:v>
                </c:pt>
                <c:pt idx="837">
                  <c:v>335</c:v>
                </c:pt>
                <c:pt idx="838">
                  <c:v>335</c:v>
                </c:pt>
                <c:pt idx="839">
                  <c:v>335</c:v>
                </c:pt>
                <c:pt idx="840">
                  <c:v>335</c:v>
                </c:pt>
                <c:pt idx="841">
                  <c:v>336</c:v>
                </c:pt>
                <c:pt idx="842">
                  <c:v>336</c:v>
                </c:pt>
                <c:pt idx="843">
                  <c:v>336</c:v>
                </c:pt>
                <c:pt idx="844">
                  <c:v>336</c:v>
                </c:pt>
                <c:pt idx="845">
                  <c:v>336</c:v>
                </c:pt>
                <c:pt idx="846">
                  <c:v>336</c:v>
                </c:pt>
                <c:pt idx="847">
                  <c:v>336</c:v>
                </c:pt>
                <c:pt idx="848">
                  <c:v>337</c:v>
                </c:pt>
                <c:pt idx="849">
                  <c:v>336</c:v>
                </c:pt>
                <c:pt idx="850">
                  <c:v>337</c:v>
                </c:pt>
                <c:pt idx="851">
                  <c:v>337</c:v>
                </c:pt>
                <c:pt idx="852">
                  <c:v>337</c:v>
                </c:pt>
                <c:pt idx="853">
                  <c:v>337</c:v>
                </c:pt>
                <c:pt idx="854">
                  <c:v>337</c:v>
                </c:pt>
                <c:pt idx="855">
                  <c:v>337</c:v>
                </c:pt>
                <c:pt idx="856">
                  <c:v>337</c:v>
                </c:pt>
                <c:pt idx="857">
                  <c:v>337</c:v>
                </c:pt>
                <c:pt idx="858">
                  <c:v>337</c:v>
                </c:pt>
                <c:pt idx="859">
                  <c:v>337</c:v>
                </c:pt>
                <c:pt idx="860">
                  <c:v>338</c:v>
                </c:pt>
                <c:pt idx="861">
                  <c:v>338</c:v>
                </c:pt>
                <c:pt idx="862">
                  <c:v>338</c:v>
                </c:pt>
                <c:pt idx="863">
                  <c:v>338</c:v>
                </c:pt>
                <c:pt idx="864">
                  <c:v>338</c:v>
                </c:pt>
                <c:pt idx="865">
                  <c:v>338</c:v>
                </c:pt>
                <c:pt idx="866">
                  <c:v>339</c:v>
                </c:pt>
                <c:pt idx="867">
                  <c:v>339</c:v>
                </c:pt>
                <c:pt idx="868">
                  <c:v>339</c:v>
                </c:pt>
                <c:pt idx="869">
                  <c:v>339</c:v>
                </c:pt>
                <c:pt idx="870">
                  <c:v>339</c:v>
                </c:pt>
                <c:pt idx="871">
                  <c:v>339</c:v>
                </c:pt>
                <c:pt idx="872">
                  <c:v>340</c:v>
                </c:pt>
                <c:pt idx="873">
                  <c:v>340</c:v>
                </c:pt>
                <c:pt idx="874">
                  <c:v>340</c:v>
                </c:pt>
                <c:pt idx="875">
                  <c:v>340</c:v>
                </c:pt>
                <c:pt idx="876">
                  <c:v>340</c:v>
                </c:pt>
                <c:pt idx="877">
                  <c:v>340</c:v>
                </c:pt>
                <c:pt idx="878">
                  <c:v>341</c:v>
                </c:pt>
                <c:pt idx="879">
                  <c:v>341</c:v>
                </c:pt>
                <c:pt idx="880">
                  <c:v>340</c:v>
                </c:pt>
                <c:pt idx="881">
                  <c:v>341</c:v>
                </c:pt>
                <c:pt idx="882">
                  <c:v>341</c:v>
                </c:pt>
                <c:pt idx="883">
                  <c:v>341</c:v>
                </c:pt>
                <c:pt idx="884">
                  <c:v>342</c:v>
                </c:pt>
                <c:pt idx="885">
                  <c:v>342</c:v>
                </c:pt>
                <c:pt idx="886">
                  <c:v>342</c:v>
                </c:pt>
                <c:pt idx="887">
                  <c:v>342</c:v>
                </c:pt>
                <c:pt idx="888">
                  <c:v>342</c:v>
                </c:pt>
                <c:pt idx="889">
                  <c:v>342</c:v>
                </c:pt>
                <c:pt idx="890">
                  <c:v>342</c:v>
                </c:pt>
                <c:pt idx="891">
                  <c:v>343</c:v>
                </c:pt>
                <c:pt idx="892">
                  <c:v>343</c:v>
                </c:pt>
                <c:pt idx="893">
                  <c:v>343</c:v>
                </c:pt>
                <c:pt idx="894">
                  <c:v>343</c:v>
                </c:pt>
                <c:pt idx="895">
                  <c:v>343</c:v>
                </c:pt>
                <c:pt idx="896">
                  <c:v>343</c:v>
                </c:pt>
                <c:pt idx="897">
                  <c:v>344</c:v>
                </c:pt>
                <c:pt idx="898">
                  <c:v>344</c:v>
                </c:pt>
                <c:pt idx="899">
                  <c:v>344</c:v>
                </c:pt>
                <c:pt idx="900">
                  <c:v>345</c:v>
                </c:pt>
                <c:pt idx="901">
                  <c:v>344</c:v>
                </c:pt>
                <c:pt idx="902">
                  <c:v>345</c:v>
                </c:pt>
                <c:pt idx="903">
                  <c:v>345</c:v>
                </c:pt>
                <c:pt idx="904">
                  <c:v>345</c:v>
                </c:pt>
                <c:pt idx="905">
                  <c:v>345</c:v>
                </c:pt>
                <c:pt idx="906">
                  <c:v>345</c:v>
                </c:pt>
                <c:pt idx="907">
                  <c:v>346</c:v>
                </c:pt>
                <c:pt idx="908">
                  <c:v>346</c:v>
                </c:pt>
                <c:pt idx="909">
                  <c:v>346</c:v>
                </c:pt>
                <c:pt idx="910">
                  <c:v>347</c:v>
                </c:pt>
                <c:pt idx="911">
                  <c:v>347</c:v>
                </c:pt>
                <c:pt idx="912">
                  <c:v>347</c:v>
                </c:pt>
                <c:pt idx="913">
                  <c:v>347</c:v>
                </c:pt>
                <c:pt idx="914">
                  <c:v>347</c:v>
                </c:pt>
                <c:pt idx="915">
                  <c:v>347</c:v>
                </c:pt>
                <c:pt idx="916">
                  <c:v>347</c:v>
                </c:pt>
                <c:pt idx="917">
                  <c:v>348</c:v>
                </c:pt>
                <c:pt idx="918">
                  <c:v>348</c:v>
                </c:pt>
                <c:pt idx="919">
                  <c:v>348</c:v>
                </c:pt>
                <c:pt idx="920">
                  <c:v>348</c:v>
                </c:pt>
                <c:pt idx="921">
                  <c:v>349</c:v>
                </c:pt>
                <c:pt idx="922">
                  <c:v>349</c:v>
                </c:pt>
                <c:pt idx="923">
                  <c:v>349</c:v>
                </c:pt>
                <c:pt idx="924">
                  <c:v>349</c:v>
                </c:pt>
                <c:pt idx="925">
                  <c:v>350</c:v>
                </c:pt>
                <c:pt idx="926">
                  <c:v>349</c:v>
                </c:pt>
                <c:pt idx="927">
                  <c:v>349</c:v>
                </c:pt>
                <c:pt idx="928">
                  <c:v>350</c:v>
                </c:pt>
                <c:pt idx="929">
                  <c:v>350</c:v>
                </c:pt>
                <c:pt idx="930">
                  <c:v>350</c:v>
                </c:pt>
                <c:pt idx="931">
                  <c:v>350</c:v>
                </c:pt>
                <c:pt idx="932">
                  <c:v>350</c:v>
                </c:pt>
                <c:pt idx="933">
                  <c:v>350</c:v>
                </c:pt>
                <c:pt idx="934">
                  <c:v>350</c:v>
                </c:pt>
                <c:pt idx="935">
                  <c:v>351</c:v>
                </c:pt>
                <c:pt idx="936">
                  <c:v>351</c:v>
                </c:pt>
                <c:pt idx="937">
                  <c:v>352</c:v>
                </c:pt>
                <c:pt idx="938">
                  <c:v>352</c:v>
                </c:pt>
                <c:pt idx="939">
                  <c:v>352</c:v>
                </c:pt>
                <c:pt idx="940">
                  <c:v>351</c:v>
                </c:pt>
                <c:pt idx="941">
                  <c:v>352</c:v>
                </c:pt>
                <c:pt idx="942">
                  <c:v>352</c:v>
                </c:pt>
                <c:pt idx="943">
                  <c:v>352</c:v>
                </c:pt>
                <c:pt idx="944">
                  <c:v>352</c:v>
                </c:pt>
                <c:pt idx="945">
                  <c:v>353</c:v>
                </c:pt>
                <c:pt idx="946">
                  <c:v>353</c:v>
                </c:pt>
                <c:pt idx="947">
                  <c:v>353</c:v>
                </c:pt>
                <c:pt idx="948">
                  <c:v>353</c:v>
                </c:pt>
                <c:pt idx="949">
                  <c:v>353</c:v>
                </c:pt>
                <c:pt idx="950">
                  <c:v>354</c:v>
                </c:pt>
                <c:pt idx="951">
                  <c:v>353</c:v>
                </c:pt>
                <c:pt idx="952">
                  <c:v>354</c:v>
                </c:pt>
                <c:pt idx="953">
                  <c:v>354</c:v>
                </c:pt>
                <c:pt idx="954">
                  <c:v>354</c:v>
                </c:pt>
                <c:pt idx="955">
                  <c:v>355</c:v>
                </c:pt>
                <c:pt idx="956">
                  <c:v>355</c:v>
                </c:pt>
                <c:pt idx="957">
                  <c:v>355</c:v>
                </c:pt>
                <c:pt idx="958">
                  <c:v>355</c:v>
                </c:pt>
                <c:pt idx="959">
                  <c:v>355</c:v>
                </c:pt>
                <c:pt idx="960">
                  <c:v>355</c:v>
                </c:pt>
                <c:pt idx="961">
                  <c:v>355</c:v>
                </c:pt>
                <c:pt idx="962">
                  <c:v>356</c:v>
                </c:pt>
                <c:pt idx="963">
                  <c:v>356</c:v>
                </c:pt>
                <c:pt idx="964">
                  <c:v>356</c:v>
                </c:pt>
                <c:pt idx="965">
                  <c:v>356</c:v>
                </c:pt>
                <c:pt idx="966">
                  <c:v>356</c:v>
                </c:pt>
                <c:pt idx="967">
                  <c:v>356</c:v>
                </c:pt>
                <c:pt idx="968">
                  <c:v>356</c:v>
                </c:pt>
                <c:pt idx="969">
                  <c:v>356</c:v>
                </c:pt>
                <c:pt idx="970">
                  <c:v>357</c:v>
                </c:pt>
                <c:pt idx="971">
                  <c:v>357</c:v>
                </c:pt>
                <c:pt idx="972">
                  <c:v>357</c:v>
                </c:pt>
                <c:pt idx="973">
                  <c:v>357</c:v>
                </c:pt>
                <c:pt idx="974">
                  <c:v>357</c:v>
                </c:pt>
                <c:pt idx="975">
                  <c:v>358</c:v>
                </c:pt>
                <c:pt idx="976">
                  <c:v>358</c:v>
                </c:pt>
                <c:pt idx="977">
                  <c:v>358</c:v>
                </c:pt>
                <c:pt idx="978">
                  <c:v>358</c:v>
                </c:pt>
                <c:pt idx="979">
                  <c:v>358</c:v>
                </c:pt>
                <c:pt idx="980">
                  <c:v>358</c:v>
                </c:pt>
                <c:pt idx="981">
                  <c:v>359</c:v>
                </c:pt>
                <c:pt idx="982">
                  <c:v>359</c:v>
                </c:pt>
                <c:pt idx="983">
                  <c:v>359</c:v>
                </c:pt>
                <c:pt idx="984">
                  <c:v>359</c:v>
                </c:pt>
                <c:pt idx="985">
                  <c:v>359</c:v>
                </c:pt>
                <c:pt idx="986">
                  <c:v>360</c:v>
                </c:pt>
                <c:pt idx="987">
                  <c:v>360</c:v>
                </c:pt>
                <c:pt idx="988">
                  <c:v>360</c:v>
                </c:pt>
                <c:pt idx="989">
                  <c:v>360</c:v>
                </c:pt>
                <c:pt idx="990">
                  <c:v>361</c:v>
                </c:pt>
                <c:pt idx="991">
                  <c:v>361</c:v>
                </c:pt>
                <c:pt idx="992">
                  <c:v>361</c:v>
                </c:pt>
                <c:pt idx="993">
                  <c:v>361</c:v>
                </c:pt>
                <c:pt idx="994">
                  <c:v>361</c:v>
                </c:pt>
                <c:pt idx="995">
                  <c:v>361</c:v>
                </c:pt>
                <c:pt idx="996">
                  <c:v>362</c:v>
                </c:pt>
                <c:pt idx="997">
                  <c:v>362</c:v>
                </c:pt>
                <c:pt idx="998">
                  <c:v>362</c:v>
                </c:pt>
                <c:pt idx="999">
                  <c:v>362</c:v>
                </c:pt>
                <c:pt idx="1000">
                  <c:v>362</c:v>
                </c:pt>
                <c:pt idx="1001">
                  <c:v>363</c:v>
                </c:pt>
                <c:pt idx="1002">
                  <c:v>362</c:v>
                </c:pt>
                <c:pt idx="1003">
                  <c:v>361</c:v>
                </c:pt>
                <c:pt idx="1004">
                  <c:v>361</c:v>
                </c:pt>
                <c:pt idx="1005">
                  <c:v>360</c:v>
                </c:pt>
                <c:pt idx="1006">
                  <c:v>359</c:v>
                </c:pt>
                <c:pt idx="1007">
                  <c:v>358</c:v>
                </c:pt>
                <c:pt idx="1008">
                  <c:v>356</c:v>
                </c:pt>
                <c:pt idx="1009">
                  <c:v>356</c:v>
                </c:pt>
                <c:pt idx="1010">
                  <c:v>355</c:v>
                </c:pt>
                <c:pt idx="1011">
                  <c:v>353</c:v>
                </c:pt>
                <c:pt idx="1012">
                  <c:v>352</c:v>
                </c:pt>
                <c:pt idx="1013">
                  <c:v>352</c:v>
                </c:pt>
                <c:pt idx="1014">
                  <c:v>351</c:v>
                </c:pt>
                <c:pt idx="1015">
                  <c:v>350</c:v>
                </c:pt>
                <c:pt idx="1016">
                  <c:v>349</c:v>
                </c:pt>
                <c:pt idx="1017">
                  <c:v>349</c:v>
                </c:pt>
                <c:pt idx="1018">
                  <c:v>348</c:v>
                </c:pt>
                <c:pt idx="1019">
                  <c:v>347</c:v>
                </c:pt>
                <c:pt idx="1020">
                  <c:v>346</c:v>
                </c:pt>
                <c:pt idx="1021">
                  <c:v>345</c:v>
                </c:pt>
                <c:pt idx="1022">
                  <c:v>345</c:v>
                </c:pt>
                <c:pt idx="1023">
                  <c:v>344</c:v>
                </c:pt>
                <c:pt idx="1024">
                  <c:v>343</c:v>
                </c:pt>
                <c:pt idx="1025">
                  <c:v>342</c:v>
                </c:pt>
                <c:pt idx="1026">
                  <c:v>342</c:v>
                </c:pt>
                <c:pt idx="1027">
                  <c:v>341</c:v>
                </c:pt>
                <c:pt idx="1028">
                  <c:v>340</c:v>
                </c:pt>
                <c:pt idx="1029">
                  <c:v>339</c:v>
                </c:pt>
                <c:pt idx="1030">
                  <c:v>339</c:v>
                </c:pt>
                <c:pt idx="1031">
                  <c:v>339</c:v>
                </c:pt>
                <c:pt idx="1032">
                  <c:v>338</c:v>
                </c:pt>
                <c:pt idx="1033">
                  <c:v>330</c:v>
                </c:pt>
                <c:pt idx="1034">
                  <c:v/>
                </c:pt>
                <c:pt idx="1035">
                  <c:v/>
                </c:pt>
                <c:pt idx="1036">
                  <c:v/>
                </c:pt>
                <c:pt idx="1037">
                  <c:v/>
                </c:pt>
                <c:pt idx="1038">
                  <c:v/>
                </c:pt>
                <c:pt idx="1039">
                  <c:v/>
                </c:pt>
                <c:pt idx="1040">
                  <c:v/>
                </c:pt>
                <c:pt idx="1041">
                  <c:v/>
                </c:pt>
                <c:pt idx="1042">
                  <c:v/>
                </c:pt>
                <c:pt idx="1043">
                  <c:v/>
                </c:pt>
                <c:pt idx="1044">
                  <c:v/>
                </c:pt>
                <c:pt idx="1045">
                  <c:v/>
                </c:pt>
                <c:pt idx="1046">
                  <c:v/>
                </c:pt>
                <c:pt idx="1047">
                  <c:v/>
                </c:pt>
                <c:pt idx="1048">
                  <c:v/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Sheet1!$B$1</c:f>
              <c:strCache>
                <c:ptCount val="1"/>
                <c:pt idx="0">
                  <c:v>ex3_D40_heatTemp3</c:v>
                </c:pt>
              </c:strCache>
            </c:strRef>
          </c:tx>
          <c:marker>
            <c:symbol val="none"/>
            <c:size val="7"/>
          </c:marker>
          <c:val>
            <c:numRef>
              <c:f>Sheet1!$B$2:$B$1049</c:f>
              <c:numCache>
                <c:formatCode>General</c:formatCode>
                <c:ptCount val="1049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201</c:v>
                </c:pt>
                <c:pt idx="125">
                  <c:v>201</c:v>
                </c:pt>
                <c:pt idx="126">
                  <c:v>201</c:v>
                </c:pt>
                <c:pt idx="127">
                  <c:v>201</c:v>
                </c:pt>
                <c:pt idx="128">
                  <c:v>201</c:v>
                </c:pt>
                <c:pt idx="129">
                  <c:v>201</c:v>
                </c:pt>
                <c:pt idx="130">
                  <c:v>202</c:v>
                </c:pt>
                <c:pt idx="131">
                  <c:v>203</c:v>
                </c:pt>
                <c:pt idx="132">
                  <c:v>202</c:v>
                </c:pt>
                <c:pt idx="133">
                  <c:v>203</c:v>
                </c:pt>
                <c:pt idx="134">
                  <c:v>202</c:v>
                </c:pt>
                <c:pt idx="135">
                  <c:v>202</c:v>
                </c:pt>
                <c:pt idx="136">
                  <c:v>202</c:v>
                </c:pt>
                <c:pt idx="137">
                  <c:v>204</c:v>
                </c:pt>
                <c:pt idx="138">
                  <c:v>204</c:v>
                </c:pt>
                <c:pt idx="139">
                  <c:v>203</c:v>
                </c:pt>
                <c:pt idx="140">
                  <c:v>204</c:v>
                </c:pt>
                <c:pt idx="141">
                  <c:v>204</c:v>
                </c:pt>
                <c:pt idx="142">
                  <c:v>204</c:v>
                </c:pt>
                <c:pt idx="143">
                  <c:v>207</c:v>
                </c:pt>
                <c:pt idx="144">
                  <c:v>207</c:v>
                </c:pt>
                <c:pt idx="145">
                  <c:v>207</c:v>
                </c:pt>
                <c:pt idx="146">
                  <c:v>207</c:v>
                </c:pt>
                <c:pt idx="147">
                  <c:v>207</c:v>
                </c:pt>
                <c:pt idx="148">
                  <c:v>208</c:v>
                </c:pt>
                <c:pt idx="149">
                  <c:v>209</c:v>
                </c:pt>
                <c:pt idx="150">
                  <c:v>209</c:v>
                </c:pt>
                <c:pt idx="151">
                  <c:v>210</c:v>
                </c:pt>
                <c:pt idx="152">
                  <c:v>210</c:v>
                </c:pt>
                <c:pt idx="153">
                  <c:v>210</c:v>
                </c:pt>
                <c:pt idx="154">
                  <c:v>210</c:v>
                </c:pt>
                <c:pt idx="155">
                  <c:v>211</c:v>
                </c:pt>
                <c:pt idx="156">
                  <c:v>212</c:v>
                </c:pt>
                <c:pt idx="157">
                  <c:v>212</c:v>
                </c:pt>
                <c:pt idx="158">
                  <c:v>213</c:v>
                </c:pt>
                <c:pt idx="159">
                  <c:v>213</c:v>
                </c:pt>
                <c:pt idx="160">
                  <c:v>213</c:v>
                </c:pt>
                <c:pt idx="161">
                  <c:v>212</c:v>
                </c:pt>
                <c:pt idx="162">
                  <c:v>212</c:v>
                </c:pt>
                <c:pt idx="163">
                  <c:v>212</c:v>
                </c:pt>
                <c:pt idx="164">
                  <c:v>213</c:v>
                </c:pt>
                <c:pt idx="165">
                  <c:v>215</c:v>
                </c:pt>
                <c:pt idx="166">
                  <c:v>214</c:v>
                </c:pt>
                <c:pt idx="167">
                  <c:v>214</c:v>
                </c:pt>
                <c:pt idx="168">
                  <c:v>216</c:v>
                </c:pt>
                <c:pt idx="169">
                  <c:v>215</c:v>
                </c:pt>
                <c:pt idx="170">
                  <c:v>216</c:v>
                </c:pt>
                <c:pt idx="171">
                  <c:v>217</c:v>
                </c:pt>
                <c:pt idx="172">
                  <c:v>217</c:v>
                </c:pt>
                <c:pt idx="173">
                  <c:v>217</c:v>
                </c:pt>
                <c:pt idx="174">
                  <c:v>218</c:v>
                </c:pt>
                <c:pt idx="175">
                  <c:v>218</c:v>
                </c:pt>
                <c:pt idx="176">
                  <c:v>218</c:v>
                </c:pt>
                <c:pt idx="177">
                  <c:v>218</c:v>
                </c:pt>
                <c:pt idx="178">
                  <c:v>219</c:v>
                </c:pt>
                <c:pt idx="179">
                  <c:v>219</c:v>
                </c:pt>
                <c:pt idx="180">
                  <c:v>219</c:v>
                </c:pt>
                <c:pt idx="181">
                  <c:v>220</c:v>
                </c:pt>
                <c:pt idx="182">
                  <c:v>220</c:v>
                </c:pt>
                <c:pt idx="183">
                  <c:v>220</c:v>
                </c:pt>
                <c:pt idx="184">
                  <c:v>221</c:v>
                </c:pt>
                <c:pt idx="185">
                  <c:v>221</c:v>
                </c:pt>
                <c:pt idx="186">
                  <c:v>221</c:v>
                </c:pt>
                <c:pt idx="187">
                  <c:v>220</c:v>
                </c:pt>
                <c:pt idx="188">
                  <c:v>222</c:v>
                </c:pt>
                <c:pt idx="189">
                  <c:v>222</c:v>
                </c:pt>
                <c:pt idx="190">
                  <c:v>223</c:v>
                </c:pt>
                <c:pt idx="191">
                  <c:v>222</c:v>
                </c:pt>
                <c:pt idx="192">
                  <c:v>223</c:v>
                </c:pt>
                <c:pt idx="193">
                  <c:v>223</c:v>
                </c:pt>
                <c:pt idx="194">
                  <c:v>223</c:v>
                </c:pt>
                <c:pt idx="195">
                  <c:v>223</c:v>
                </c:pt>
                <c:pt idx="196">
                  <c:v>224</c:v>
                </c:pt>
                <c:pt idx="197">
                  <c:v>225</c:v>
                </c:pt>
                <c:pt idx="198">
                  <c:v>224</c:v>
                </c:pt>
                <c:pt idx="199">
                  <c:v>224</c:v>
                </c:pt>
                <c:pt idx="200">
                  <c:v>225</c:v>
                </c:pt>
                <c:pt idx="201">
                  <c:v>225</c:v>
                </c:pt>
                <c:pt idx="202">
                  <c:v>225</c:v>
                </c:pt>
                <c:pt idx="203">
                  <c:v>226</c:v>
                </c:pt>
                <c:pt idx="204">
                  <c:v>226</c:v>
                </c:pt>
                <c:pt idx="205">
                  <c:v>227</c:v>
                </c:pt>
                <c:pt idx="206">
                  <c:v>227</c:v>
                </c:pt>
                <c:pt idx="207">
                  <c:v>227</c:v>
                </c:pt>
                <c:pt idx="208">
                  <c:v>227</c:v>
                </c:pt>
                <c:pt idx="209">
                  <c:v>227</c:v>
                </c:pt>
                <c:pt idx="210">
                  <c:v>228</c:v>
                </c:pt>
                <c:pt idx="211">
                  <c:v>228</c:v>
                </c:pt>
                <c:pt idx="212">
                  <c:v>228</c:v>
                </c:pt>
                <c:pt idx="213">
                  <c:v>228</c:v>
                </c:pt>
                <c:pt idx="214">
                  <c:v>229</c:v>
                </c:pt>
                <c:pt idx="215">
                  <c:v>229</c:v>
                </c:pt>
                <c:pt idx="216">
                  <c:v>229</c:v>
                </c:pt>
                <c:pt idx="217">
                  <c:v>229</c:v>
                </c:pt>
                <c:pt idx="218">
                  <c:v>231</c:v>
                </c:pt>
                <c:pt idx="219">
                  <c:v>230</c:v>
                </c:pt>
                <c:pt idx="220">
                  <c:v>230</c:v>
                </c:pt>
                <c:pt idx="221">
                  <c:v>230</c:v>
                </c:pt>
                <c:pt idx="222">
                  <c:v>231</c:v>
                </c:pt>
                <c:pt idx="223">
                  <c:v>231</c:v>
                </c:pt>
                <c:pt idx="224">
                  <c:v>231</c:v>
                </c:pt>
                <c:pt idx="225">
                  <c:v>232</c:v>
                </c:pt>
                <c:pt idx="226">
                  <c:v>232</c:v>
                </c:pt>
                <c:pt idx="227">
                  <c:v>233</c:v>
                </c:pt>
                <c:pt idx="228">
                  <c:v>232</c:v>
                </c:pt>
                <c:pt idx="229">
                  <c:v>232</c:v>
                </c:pt>
                <c:pt idx="230">
                  <c:v>233</c:v>
                </c:pt>
                <c:pt idx="231">
                  <c:v>233</c:v>
                </c:pt>
                <c:pt idx="232">
                  <c:v>233</c:v>
                </c:pt>
                <c:pt idx="233">
                  <c:v>233</c:v>
                </c:pt>
                <c:pt idx="234">
                  <c:v>234</c:v>
                </c:pt>
                <c:pt idx="235">
                  <c:v>234</c:v>
                </c:pt>
                <c:pt idx="236">
                  <c:v>234</c:v>
                </c:pt>
                <c:pt idx="237">
                  <c:v>235</c:v>
                </c:pt>
                <c:pt idx="238">
                  <c:v>235</c:v>
                </c:pt>
                <c:pt idx="239">
                  <c:v>234</c:v>
                </c:pt>
                <c:pt idx="240">
                  <c:v>235</c:v>
                </c:pt>
                <c:pt idx="241">
                  <c:v>236</c:v>
                </c:pt>
                <c:pt idx="242">
                  <c:v>235</c:v>
                </c:pt>
                <c:pt idx="243">
                  <c:v>236</c:v>
                </c:pt>
                <c:pt idx="244">
                  <c:v>236</c:v>
                </c:pt>
                <c:pt idx="245">
                  <c:v>237</c:v>
                </c:pt>
                <c:pt idx="246">
                  <c:v>236</c:v>
                </c:pt>
                <c:pt idx="247">
                  <c:v>236</c:v>
                </c:pt>
                <c:pt idx="248">
                  <c:v>237</c:v>
                </c:pt>
                <c:pt idx="249">
                  <c:v>238</c:v>
                </c:pt>
                <c:pt idx="250">
                  <c:v>238</c:v>
                </c:pt>
                <c:pt idx="251">
                  <c:v>238</c:v>
                </c:pt>
                <c:pt idx="252">
                  <c:v>238</c:v>
                </c:pt>
                <c:pt idx="253">
                  <c:v>238</c:v>
                </c:pt>
                <c:pt idx="254">
                  <c:v>238</c:v>
                </c:pt>
                <c:pt idx="255">
                  <c:v>238</c:v>
                </c:pt>
                <c:pt idx="256">
                  <c:v>239</c:v>
                </c:pt>
                <c:pt idx="257">
                  <c:v>239</c:v>
                </c:pt>
                <c:pt idx="258">
                  <c:v>239</c:v>
                </c:pt>
                <c:pt idx="259">
                  <c:v>241</c:v>
                </c:pt>
                <c:pt idx="260">
                  <c:v>240</c:v>
                </c:pt>
                <c:pt idx="261">
                  <c:v>241</c:v>
                </c:pt>
                <c:pt idx="262">
                  <c:v>241</c:v>
                </c:pt>
                <c:pt idx="263">
                  <c:v>241</c:v>
                </c:pt>
                <c:pt idx="264">
                  <c:v>241</c:v>
                </c:pt>
                <c:pt idx="265">
                  <c:v>241</c:v>
                </c:pt>
                <c:pt idx="266">
                  <c:v>242</c:v>
                </c:pt>
                <c:pt idx="267">
                  <c:v>242</c:v>
                </c:pt>
                <c:pt idx="268">
                  <c:v>243</c:v>
                </c:pt>
                <c:pt idx="269">
                  <c:v>243</c:v>
                </c:pt>
                <c:pt idx="270">
                  <c:v>243</c:v>
                </c:pt>
                <c:pt idx="271">
                  <c:v>243</c:v>
                </c:pt>
                <c:pt idx="272">
                  <c:v>243</c:v>
                </c:pt>
                <c:pt idx="273">
                  <c:v>243</c:v>
                </c:pt>
                <c:pt idx="274">
                  <c:v>244</c:v>
                </c:pt>
                <c:pt idx="275">
                  <c:v>244</c:v>
                </c:pt>
                <c:pt idx="276">
                  <c:v>244</c:v>
                </c:pt>
                <c:pt idx="277">
                  <c:v>244</c:v>
                </c:pt>
                <c:pt idx="278">
                  <c:v>244</c:v>
                </c:pt>
                <c:pt idx="279">
                  <c:v>245</c:v>
                </c:pt>
                <c:pt idx="280">
                  <c:v>245</c:v>
                </c:pt>
                <c:pt idx="281">
                  <c:v>245</c:v>
                </c:pt>
                <c:pt idx="282">
                  <c:v>245</c:v>
                </c:pt>
                <c:pt idx="283">
                  <c:v>246</c:v>
                </c:pt>
                <c:pt idx="284">
                  <c:v>246</c:v>
                </c:pt>
                <c:pt idx="285">
                  <c:v>246</c:v>
                </c:pt>
                <c:pt idx="286">
                  <c:v>246</c:v>
                </c:pt>
                <c:pt idx="287">
                  <c:v>246</c:v>
                </c:pt>
                <c:pt idx="288">
                  <c:v>246</c:v>
                </c:pt>
                <c:pt idx="289">
                  <c:v>246</c:v>
                </c:pt>
                <c:pt idx="290">
                  <c:v>247</c:v>
                </c:pt>
                <c:pt idx="291">
                  <c:v>247</c:v>
                </c:pt>
                <c:pt idx="292">
                  <c:v>247</c:v>
                </c:pt>
                <c:pt idx="293">
                  <c:v>248</c:v>
                </c:pt>
                <c:pt idx="294">
                  <c:v>248</c:v>
                </c:pt>
                <c:pt idx="295">
                  <c:v>248</c:v>
                </c:pt>
                <c:pt idx="296">
                  <c:v>248</c:v>
                </c:pt>
                <c:pt idx="297">
                  <c:v>248</c:v>
                </c:pt>
                <c:pt idx="298">
                  <c:v>249</c:v>
                </c:pt>
                <c:pt idx="299">
                  <c:v>249</c:v>
                </c:pt>
                <c:pt idx="300">
                  <c:v>249</c:v>
                </c:pt>
                <c:pt idx="301">
                  <c:v>250</c:v>
                </c:pt>
                <c:pt idx="302">
                  <c:v>250</c:v>
                </c:pt>
                <c:pt idx="303">
                  <c:v>250</c:v>
                </c:pt>
                <c:pt idx="304">
                  <c:v>250</c:v>
                </c:pt>
                <c:pt idx="305">
                  <c:v>250</c:v>
                </c:pt>
                <c:pt idx="306">
                  <c:v>250</c:v>
                </c:pt>
                <c:pt idx="307">
                  <c:v>251</c:v>
                </c:pt>
                <c:pt idx="308">
                  <c:v>251</c:v>
                </c:pt>
                <c:pt idx="309">
                  <c:v>251</c:v>
                </c:pt>
                <c:pt idx="310">
                  <c:v>251</c:v>
                </c:pt>
                <c:pt idx="311">
                  <c:v>252</c:v>
                </c:pt>
                <c:pt idx="312">
                  <c:v>252</c:v>
                </c:pt>
                <c:pt idx="313">
                  <c:v>252</c:v>
                </c:pt>
                <c:pt idx="314">
                  <c:v>252</c:v>
                </c:pt>
                <c:pt idx="315">
                  <c:v>253</c:v>
                </c:pt>
                <c:pt idx="316">
                  <c:v>253</c:v>
                </c:pt>
                <c:pt idx="317">
                  <c:v>253</c:v>
                </c:pt>
                <c:pt idx="318">
                  <c:v>254</c:v>
                </c:pt>
                <c:pt idx="319">
                  <c:v>254</c:v>
                </c:pt>
                <c:pt idx="320">
                  <c:v>254</c:v>
                </c:pt>
                <c:pt idx="321">
                  <c:v>254</c:v>
                </c:pt>
                <c:pt idx="322">
                  <c:v>255</c:v>
                </c:pt>
                <c:pt idx="323">
                  <c:v>255</c:v>
                </c:pt>
                <c:pt idx="324">
                  <c:v>255</c:v>
                </c:pt>
                <c:pt idx="325">
                  <c:v>255</c:v>
                </c:pt>
                <c:pt idx="326">
                  <c:v>255</c:v>
                </c:pt>
                <c:pt idx="327">
                  <c:v>256</c:v>
                </c:pt>
                <c:pt idx="328">
                  <c:v>256</c:v>
                </c:pt>
                <c:pt idx="329">
                  <c:v>256</c:v>
                </c:pt>
                <c:pt idx="330">
                  <c:v>256</c:v>
                </c:pt>
                <c:pt idx="331">
                  <c:v>257</c:v>
                </c:pt>
                <c:pt idx="332">
                  <c:v>257</c:v>
                </c:pt>
                <c:pt idx="333">
                  <c:v>257</c:v>
                </c:pt>
                <c:pt idx="334">
                  <c:v>257</c:v>
                </c:pt>
                <c:pt idx="335">
                  <c:v>258</c:v>
                </c:pt>
                <c:pt idx="336">
                  <c:v>258</c:v>
                </c:pt>
                <c:pt idx="337">
                  <c:v>258</c:v>
                </c:pt>
                <c:pt idx="338">
                  <c:v>259</c:v>
                </c:pt>
                <c:pt idx="339">
                  <c:v>259</c:v>
                </c:pt>
                <c:pt idx="340">
                  <c:v>259</c:v>
                </c:pt>
                <c:pt idx="341">
                  <c:v>259</c:v>
                </c:pt>
                <c:pt idx="342">
                  <c:v>260</c:v>
                </c:pt>
                <c:pt idx="343">
                  <c:v>260</c:v>
                </c:pt>
                <c:pt idx="344">
                  <c:v>260</c:v>
                </c:pt>
                <c:pt idx="345">
                  <c:v>260</c:v>
                </c:pt>
                <c:pt idx="346">
                  <c:v>260</c:v>
                </c:pt>
                <c:pt idx="347">
                  <c:v>261</c:v>
                </c:pt>
                <c:pt idx="348">
                  <c:v>261</c:v>
                </c:pt>
                <c:pt idx="349">
                  <c:v>261</c:v>
                </c:pt>
                <c:pt idx="350">
                  <c:v>261</c:v>
                </c:pt>
                <c:pt idx="351">
                  <c:v>262</c:v>
                </c:pt>
                <c:pt idx="352">
                  <c:v>262</c:v>
                </c:pt>
                <c:pt idx="353">
                  <c:v>262</c:v>
                </c:pt>
                <c:pt idx="354">
                  <c:v>262</c:v>
                </c:pt>
                <c:pt idx="355">
                  <c:v>263</c:v>
                </c:pt>
                <c:pt idx="356">
                  <c:v>263</c:v>
                </c:pt>
                <c:pt idx="357">
                  <c:v>263</c:v>
                </c:pt>
                <c:pt idx="358">
                  <c:v>263</c:v>
                </c:pt>
                <c:pt idx="359">
                  <c:v>263</c:v>
                </c:pt>
                <c:pt idx="360">
                  <c:v>263</c:v>
                </c:pt>
                <c:pt idx="361">
                  <c:v>263</c:v>
                </c:pt>
                <c:pt idx="362">
                  <c:v>264</c:v>
                </c:pt>
                <c:pt idx="363">
                  <c:v>264</c:v>
                </c:pt>
                <c:pt idx="364">
                  <c:v>264</c:v>
                </c:pt>
                <c:pt idx="365">
                  <c:v>264</c:v>
                </c:pt>
                <c:pt idx="366">
                  <c:v>265</c:v>
                </c:pt>
                <c:pt idx="367">
                  <c:v>265</c:v>
                </c:pt>
                <c:pt idx="368">
                  <c:v>266</c:v>
                </c:pt>
                <c:pt idx="369">
                  <c:v>266</c:v>
                </c:pt>
                <c:pt idx="370">
                  <c:v>266</c:v>
                </c:pt>
                <c:pt idx="371">
                  <c:v>266</c:v>
                </c:pt>
                <c:pt idx="372">
                  <c:v>266</c:v>
                </c:pt>
                <c:pt idx="373">
                  <c:v>266</c:v>
                </c:pt>
                <c:pt idx="374">
                  <c:v>266</c:v>
                </c:pt>
                <c:pt idx="375">
                  <c:v>267</c:v>
                </c:pt>
                <c:pt idx="376">
                  <c:v>267</c:v>
                </c:pt>
                <c:pt idx="377">
                  <c:v>267</c:v>
                </c:pt>
                <c:pt idx="378">
                  <c:v>267</c:v>
                </c:pt>
                <c:pt idx="379">
                  <c:v>267</c:v>
                </c:pt>
                <c:pt idx="380">
                  <c:v>268</c:v>
                </c:pt>
                <c:pt idx="381">
                  <c:v>268</c:v>
                </c:pt>
                <c:pt idx="382">
                  <c:v>268</c:v>
                </c:pt>
                <c:pt idx="383">
                  <c:v>269</c:v>
                </c:pt>
                <c:pt idx="384">
                  <c:v>269</c:v>
                </c:pt>
                <c:pt idx="385">
                  <c:v>269</c:v>
                </c:pt>
                <c:pt idx="386">
                  <c:v>269</c:v>
                </c:pt>
                <c:pt idx="387">
                  <c:v>269</c:v>
                </c:pt>
                <c:pt idx="388">
                  <c:v>270</c:v>
                </c:pt>
                <c:pt idx="389">
                  <c:v>270</c:v>
                </c:pt>
                <c:pt idx="390">
                  <c:v>270</c:v>
                </c:pt>
                <c:pt idx="391">
                  <c:v>270</c:v>
                </c:pt>
                <c:pt idx="392">
                  <c:v>271</c:v>
                </c:pt>
                <c:pt idx="393">
                  <c:v>271</c:v>
                </c:pt>
                <c:pt idx="394">
                  <c:v>271</c:v>
                </c:pt>
                <c:pt idx="395">
                  <c:v>271</c:v>
                </c:pt>
                <c:pt idx="396">
                  <c:v>271</c:v>
                </c:pt>
                <c:pt idx="397">
                  <c:v>272</c:v>
                </c:pt>
                <c:pt idx="398">
                  <c:v>272</c:v>
                </c:pt>
                <c:pt idx="399">
                  <c:v>272</c:v>
                </c:pt>
                <c:pt idx="400">
                  <c:v>273</c:v>
                </c:pt>
                <c:pt idx="401">
                  <c:v>273</c:v>
                </c:pt>
                <c:pt idx="402">
                  <c:v>272</c:v>
                </c:pt>
                <c:pt idx="403">
                  <c:v>274</c:v>
                </c:pt>
                <c:pt idx="404">
                  <c:v>274</c:v>
                </c:pt>
                <c:pt idx="405">
                  <c:v>272</c:v>
                </c:pt>
                <c:pt idx="406">
                  <c:v>274</c:v>
                </c:pt>
                <c:pt idx="407">
                  <c:v>274</c:v>
                </c:pt>
                <c:pt idx="408">
                  <c:v>275</c:v>
                </c:pt>
                <c:pt idx="409">
                  <c:v>275</c:v>
                </c:pt>
                <c:pt idx="410">
                  <c:v>275</c:v>
                </c:pt>
                <c:pt idx="411">
                  <c:v>275</c:v>
                </c:pt>
                <c:pt idx="412">
                  <c:v>276</c:v>
                </c:pt>
                <c:pt idx="413">
                  <c:v>276</c:v>
                </c:pt>
                <c:pt idx="414">
                  <c:v>276</c:v>
                </c:pt>
                <c:pt idx="415">
                  <c:v>276</c:v>
                </c:pt>
                <c:pt idx="416">
                  <c:v>277</c:v>
                </c:pt>
                <c:pt idx="417">
                  <c:v>277</c:v>
                </c:pt>
                <c:pt idx="418">
                  <c:v>277</c:v>
                </c:pt>
                <c:pt idx="419">
                  <c:v>277</c:v>
                </c:pt>
                <c:pt idx="420">
                  <c:v>278</c:v>
                </c:pt>
                <c:pt idx="421">
                  <c:v>278</c:v>
                </c:pt>
                <c:pt idx="422">
                  <c:v>278</c:v>
                </c:pt>
                <c:pt idx="423">
                  <c:v>279</c:v>
                </c:pt>
                <c:pt idx="424">
                  <c:v>279</c:v>
                </c:pt>
                <c:pt idx="425">
                  <c:v>279</c:v>
                </c:pt>
                <c:pt idx="426">
                  <c:v>279</c:v>
                </c:pt>
                <c:pt idx="427">
                  <c:v>280</c:v>
                </c:pt>
                <c:pt idx="428">
                  <c:v>280</c:v>
                </c:pt>
                <c:pt idx="429">
                  <c:v>280</c:v>
                </c:pt>
                <c:pt idx="430">
                  <c:v>280</c:v>
                </c:pt>
                <c:pt idx="431">
                  <c:v>280</c:v>
                </c:pt>
                <c:pt idx="432">
                  <c:v>280</c:v>
                </c:pt>
                <c:pt idx="433">
                  <c:v>281</c:v>
                </c:pt>
                <c:pt idx="434">
                  <c:v>281</c:v>
                </c:pt>
                <c:pt idx="435">
                  <c:v>282</c:v>
                </c:pt>
                <c:pt idx="436">
                  <c:v>282</c:v>
                </c:pt>
                <c:pt idx="437">
                  <c:v>282</c:v>
                </c:pt>
                <c:pt idx="438">
                  <c:v>282</c:v>
                </c:pt>
                <c:pt idx="439">
                  <c:v>283</c:v>
                </c:pt>
                <c:pt idx="440">
                  <c:v>283</c:v>
                </c:pt>
                <c:pt idx="441">
                  <c:v>283</c:v>
                </c:pt>
                <c:pt idx="442">
                  <c:v>283</c:v>
                </c:pt>
                <c:pt idx="443">
                  <c:v>283</c:v>
                </c:pt>
                <c:pt idx="444">
                  <c:v>284</c:v>
                </c:pt>
                <c:pt idx="445">
                  <c:v>284</c:v>
                </c:pt>
                <c:pt idx="446">
                  <c:v>285</c:v>
                </c:pt>
                <c:pt idx="447">
                  <c:v>285</c:v>
                </c:pt>
                <c:pt idx="448">
                  <c:v>285</c:v>
                </c:pt>
                <c:pt idx="449">
                  <c:v>285</c:v>
                </c:pt>
                <c:pt idx="450">
                  <c:v>285</c:v>
                </c:pt>
                <c:pt idx="451">
                  <c:v>285</c:v>
                </c:pt>
                <c:pt idx="452">
                  <c:v>286</c:v>
                </c:pt>
                <c:pt idx="453">
                  <c:v>286</c:v>
                </c:pt>
                <c:pt idx="454">
                  <c:v>286</c:v>
                </c:pt>
                <c:pt idx="455">
                  <c:v>286</c:v>
                </c:pt>
                <c:pt idx="456">
                  <c:v>287</c:v>
                </c:pt>
                <c:pt idx="457">
                  <c:v>287</c:v>
                </c:pt>
                <c:pt idx="458">
                  <c:v>287</c:v>
                </c:pt>
                <c:pt idx="459">
                  <c:v>287</c:v>
                </c:pt>
                <c:pt idx="460">
                  <c:v>287</c:v>
                </c:pt>
                <c:pt idx="461">
                  <c:v>288</c:v>
                </c:pt>
                <c:pt idx="462">
                  <c:v>288</c:v>
                </c:pt>
                <c:pt idx="463">
                  <c:v>289</c:v>
                </c:pt>
                <c:pt idx="464">
                  <c:v>288</c:v>
                </c:pt>
                <c:pt idx="465">
                  <c:v>289</c:v>
                </c:pt>
                <c:pt idx="466">
                  <c:v>289</c:v>
                </c:pt>
                <c:pt idx="467">
                  <c:v>289</c:v>
                </c:pt>
                <c:pt idx="468">
                  <c:v>289</c:v>
                </c:pt>
                <c:pt idx="469">
                  <c:v>290</c:v>
                </c:pt>
                <c:pt idx="470">
                  <c:v>290</c:v>
                </c:pt>
                <c:pt idx="471">
                  <c:v>290</c:v>
                </c:pt>
                <c:pt idx="472">
                  <c:v>291</c:v>
                </c:pt>
                <c:pt idx="473">
                  <c:v>291</c:v>
                </c:pt>
                <c:pt idx="474">
                  <c:v>291</c:v>
                </c:pt>
                <c:pt idx="475">
                  <c:v>291</c:v>
                </c:pt>
                <c:pt idx="476">
                  <c:v>291</c:v>
                </c:pt>
                <c:pt idx="477">
                  <c:v>292</c:v>
                </c:pt>
                <c:pt idx="478">
                  <c:v>292</c:v>
                </c:pt>
                <c:pt idx="479">
                  <c:v>293</c:v>
                </c:pt>
                <c:pt idx="480">
                  <c:v>292</c:v>
                </c:pt>
                <c:pt idx="481">
                  <c:v>293</c:v>
                </c:pt>
                <c:pt idx="482">
                  <c:v>293</c:v>
                </c:pt>
                <c:pt idx="483">
                  <c:v>293</c:v>
                </c:pt>
                <c:pt idx="484">
                  <c:v>294</c:v>
                </c:pt>
                <c:pt idx="485">
                  <c:v>294</c:v>
                </c:pt>
                <c:pt idx="486">
                  <c:v>294</c:v>
                </c:pt>
                <c:pt idx="487">
                  <c:v>294</c:v>
                </c:pt>
                <c:pt idx="488">
                  <c:v>294</c:v>
                </c:pt>
                <c:pt idx="489">
                  <c:v>295</c:v>
                </c:pt>
                <c:pt idx="490">
                  <c:v>295</c:v>
                </c:pt>
                <c:pt idx="491">
                  <c:v>295</c:v>
                </c:pt>
                <c:pt idx="492">
                  <c:v>295</c:v>
                </c:pt>
                <c:pt idx="493">
                  <c:v>296</c:v>
                </c:pt>
                <c:pt idx="494">
                  <c:v>296</c:v>
                </c:pt>
                <c:pt idx="495">
                  <c:v>296</c:v>
                </c:pt>
                <c:pt idx="496">
                  <c:v>296</c:v>
                </c:pt>
                <c:pt idx="497">
                  <c:v>297</c:v>
                </c:pt>
                <c:pt idx="498">
                  <c:v>297</c:v>
                </c:pt>
                <c:pt idx="499">
                  <c:v>297</c:v>
                </c:pt>
                <c:pt idx="500">
                  <c:v>297</c:v>
                </c:pt>
                <c:pt idx="501">
                  <c:v>298</c:v>
                </c:pt>
                <c:pt idx="502">
                  <c:v>298</c:v>
                </c:pt>
                <c:pt idx="503">
                  <c:v>298</c:v>
                </c:pt>
                <c:pt idx="504">
                  <c:v>298</c:v>
                </c:pt>
                <c:pt idx="505">
                  <c:v>298</c:v>
                </c:pt>
                <c:pt idx="506">
                  <c:v>298</c:v>
                </c:pt>
                <c:pt idx="507">
                  <c:v>299</c:v>
                </c:pt>
                <c:pt idx="508">
                  <c:v>299</c:v>
                </c:pt>
                <c:pt idx="509">
                  <c:v>299</c:v>
                </c:pt>
                <c:pt idx="510">
                  <c:v>299</c:v>
                </c:pt>
                <c:pt idx="511">
                  <c:v>300</c:v>
                </c:pt>
                <c:pt idx="512">
                  <c:v>300</c:v>
                </c:pt>
                <c:pt idx="513">
                  <c:v>300</c:v>
                </c:pt>
                <c:pt idx="514">
                  <c:v>300</c:v>
                </c:pt>
                <c:pt idx="515">
                  <c:v>301</c:v>
                </c:pt>
                <c:pt idx="516">
                  <c:v>301</c:v>
                </c:pt>
                <c:pt idx="517">
                  <c:v>301</c:v>
                </c:pt>
                <c:pt idx="518">
                  <c:v>301</c:v>
                </c:pt>
                <c:pt idx="519">
                  <c:v>302</c:v>
                </c:pt>
                <c:pt idx="520">
                  <c:v>302</c:v>
                </c:pt>
                <c:pt idx="521">
                  <c:v>302</c:v>
                </c:pt>
                <c:pt idx="522">
                  <c:v>303</c:v>
                </c:pt>
                <c:pt idx="523">
                  <c:v>303</c:v>
                </c:pt>
                <c:pt idx="524">
                  <c:v>303</c:v>
                </c:pt>
                <c:pt idx="525">
                  <c:v>303</c:v>
                </c:pt>
                <c:pt idx="526">
                  <c:v>303</c:v>
                </c:pt>
                <c:pt idx="527">
                  <c:v>303</c:v>
                </c:pt>
                <c:pt idx="528">
                  <c:v>304</c:v>
                </c:pt>
                <c:pt idx="529">
                  <c:v>304</c:v>
                </c:pt>
                <c:pt idx="530">
                  <c:v>304</c:v>
                </c:pt>
                <c:pt idx="531">
                  <c:v>304</c:v>
                </c:pt>
                <c:pt idx="532">
                  <c:v>304</c:v>
                </c:pt>
                <c:pt idx="533">
                  <c:v>305</c:v>
                </c:pt>
                <c:pt idx="534">
                  <c:v>305</c:v>
                </c:pt>
                <c:pt idx="535">
                  <c:v>306</c:v>
                </c:pt>
                <c:pt idx="536">
                  <c:v>305</c:v>
                </c:pt>
                <c:pt idx="537">
                  <c:v>306</c:v>
                </c:pt>
                <c:pt idx="538">
                  <c:v>306</c:v>
                </c:pt>
                <c:pt idx="539">
                  <c:v>306</c:v>
                </c:pt>
                <c:pt idx="540">
                  <c:v>306</c:v>
                </c:pt>
                <c:pt idx="541">
                  <c:v>307</c:v>
                </c:pt>
                <c:pt idx="542">
                  <c:v>307</c:v>
                </c:pt>
                <c:pt idx="543">
                  <c:v>307</c:v>
                </c:pt>
                <c:pt idx="544">
                  <c:v>308</c:v>
                </c:pt>
                <c:pt idx="545">
                  <c:v>307</c:v>
                </c:pt>
                <c:pt idx="546">
                  <c:v>308</c:v>
                </c:pt>
                <c:pt idx="547">
                  <c:v>308</c:v>
                </c:pt>
                <c:pt idx="548">
                  <c:v>308</c:v>
                </c:pt>
                <c:pt idx="549">
                  <c:v>308</c:v>
                </c:pt>
                <c:pt idx="550">
                  <c:v>308</c:v>
                </c:pt>
                <c:pt idx="551">
                  <c:v>309</c:v>
                </c:pt>
                <c:pt idx="552">
                  <c:v>309</c:v>
                </c:pt>
                <c:pt idx="553">
                  <c:v>310</c:v>
                </c:pt>
                <c:pt idx="554">
                  <c:v>309</c:v>
                </c:pt>
                <c:pt idx="555">
                  <c:v>310</c:v>
                </c:pt>
                <c:pt idx="556">
                  <c:v>310</c:v>
                </c:pt>
                <c:pt idx="557">
                  <c:v>310</c:v>
                </c:pt>
                <c:pt idx="558">
                  <c:v>310</c:v>
                </c:pt>
                <c:pt idx="559">
                  <c:v>311</c:v>
                </c:pt>
                <c:pt idx="560">
                  <c:v>311</c:v>
                </c:pt>
                <c:pt idx="561">
                  <c:v>311</c:v>
                </c:pt>
                <c:pt idx="562">
                  <c:v>311</c:v>
                </c:pt>
                <c:pt idx="563">
                  <c:v>311</c:v>
                </c:pt>
                <c:pt idx="564">
                  <c:v>311</c:v>
                </c:pt>
                <c:pt idx="565">
                  <c:v>311</c:v>
                </c:pt>
                <c:pt idx="566">
                  <c:v>312</c:v>
                </c:pt>
                <c:pt idx="567">
                  <c:v>312</c:v>
                </c:pt>
                <c:pt idx="568">
                  <c:v>312</c:v>
                </c:pt>
                <c:pt idx="569">
                  <c:v>313</c:v>
                </c:pt>
                <c:pt idx="570">
                  <c:v>313</c:v>
                </c:pt>
                <c:pt idx="571">
                  <c:v>313</c:v>
                </c:pt>
                <c:pt idx="572">
                  <c:v>313</c:v>
                </c:pt>
                <c:pt idx="573">
                  <c:v>313</c:v>
                </c:pt>
                <c:pt idx="574">
                  <c:v>313</c:v>
                </c:pt>
                <c:pt idx="575">
                  <c:v>314</c:v>
                </c:pt>
                <c:pt idx="576">
                  <c:v>314</c:v>
                </c:pt>
                <c:pt idx="577">
                  <c:v>314</c:v>
                </c:pt>
                <c:pt idx="578">
                  <c:v>315</c:v>
                </c:pt>
                <c:pt idx="579">
                  <c:v>315</c:v>
                </c:pt>
                <c:pt idx="580">
                  <c:v>315</c:v>
                </c:pt>
                <c:pt idx="581">
                  <c:v>315</c:v>
                </c:pt>
                <c:pt idx="582">
                  <c:v>315</c:v>
                </c:pt>
                <c:pt idx="583">
                  <c:v>315</c:v>
                </c:pt>
                <c:pt idx="584">
                  <c:v>315</c:v>
                </c:pt>
                <c:pt idx="585">
                  <c:v>316</c:v>
                </c:pt>
                <c:pt idx="586">
                  <c:v>316</c:v>
                </c:pt>
                <c:pt idx="587">
                  <c:v>316</c:v>
                </c:pt>
                <c:pt idx="588">
                  <c:v>317</c:v>
                </c:pt>
                <c:pt idx="589">
                  <c:v>317</c:v>
                </c:pt>
                <c:pt idx="590">
                  <c:v>317</c:v>
                </c:pt>
                <c:pt idx="591">
                  <c:v>317</c:v>
                </c:pt>
                <c:pt idx="592">
                  <c:v>318</c:v>
                </c:pt>
                <c:pt idx="593">
                  <c:v>318</c:v>
                </c:pt>
                <c:pt idx="594">
                  <c:v>318</c:v>
                </c:pt>
                <c:pt idx="595">
                  <c:v>318</c:v>
                </c:pt>
                <c:pt idx="596">
                  <c:v>319</c:v>
                </c:pt>
                <c:pt idx="597">
                  <c:v>318</c:v>
                </c:pt>
                <c:pt idx="598">
                  <c:v>319</c:v>
                </c:pt>
                <c:pt idx="599">
                  <c:v>319</c:v>
                </c:pt>
                <c:pt idx="600">
                  <c:v>319</c:v>
                </c:pt>
                <c:pt idx="601">
                  <c:v>319</c:v>
                </c:pt>
                <c:pt idx="602">
                  <c:v>319</c:v>
                </c:pt>
                <c:pt idx="603">
                  <c:v>320</c:v>
                </c:pt>
                <c:pt idx="604">
                  <c:v>320</c:v>
                </c:pt>
                <c:pt idx="605">
                  <c:v>320</c:v>
                </c:pt>
                <c:pt idx="606">
                  <c:v>320</c:v>
                </c:pt>
                <c:pt idx="607">
                  <c:v>321</c:v>
                </c:pt>
                <c:pt idx="608">
                  <c:v>321</c:v>
                </c:pt>
                <c:pt idx="609">
                  <c:v>321</c:v>
                </c:pt>
                <c:pt idx="610">
                  <c:v>321</c:v>
                </c:pt>
                <c:pt idx="611">
                  <c:v>321</c:v>
                </c:pt>
                <c:pt idx="612">
                  <c:v>321</c:v>
                </c:pt>
                <c:pt idx="613">
                  <c:v>321</c:v>
                </c:pt>
                <c:pt idx="614">
                  <c:v>321</c:v>
                </c:pt>
                <c:pt idx="615">
                  <c:v>322</c:v>
                </c:pt>
                <c:pt idx="616">
                  <c:v>322</c:v>
                </c:pt>
                <c:pt idx="617">
                  <c:v>322</c:v>
                </c:pt>
                <c:pt idx="618">
                  <c:v>322</c:v>
                </c:pt>
                <c:pt idx="619">
                  <c:v>322</c:v>
                </c:pt>
                <c:pt idx="620">
                  <c:v>323</c:v>
                </c:pt>
                <c:pt idx="621">
                  <c:v>323</c:v>
                </c:pt>
                <c:pt idx="622">
                  <c:v>323</c:v>
                </c:pt>
                <c:pt idx="623">
                  <c:v>323</c:v>
                </c:pt>
                <c:pt idx="624">
                  <c:v>323</c:v>
                </c:pt>
                <c:pt idx="625">
                  <c:v>324</c:v>
                </c:pt>
                <c:pt idx="626">
                  <c:v>324</c:v>
                </c:pt>
                <c:pt idx="627">
                  <c:v>324</c:v>
                </c:pt>
                <c:pt idx="628">
                  <c:v>324</c:v>
                </c:pt>
                <c:pt idx="629">
                  <c:v>324</c:v>
                </c:pt>
                <c:pt idx="630">
                  <c:v>324</c:v>
                </c:pt>
                <c:pt idx="631">
                  <c:v>325</c:v>
                </c:pt>
                <c:pt idx="632">
                  <c:v>325</c:v>
                </c:pt>
                <c:pt idx="633">
                  <c:v>325</c:v>
                </c:pt>
                <c:pt idx="634">
                  <c:v>325</c:v>
                </c:pt>
                <c:pt idx="635">
                  <c:v>326</c:v>
                </c:pt>
                <c:pt idx="636">
                  <c:v>326</c:v>
                </c:pt>
                <c:pt idx="637">
                  <c:v>326</c:v>
                </c:pt>
                <c:pt idx="638">
                  <c:v>327</c:v>
                </c:pt>
                <c:pt idx="639">
                  <c:v>326</c:v>
                </c:pt>
                <c:pt idx="640">
                  <c:v>327</c:v>
                </c:pt>
                <c:pt idx="641">
                  <c:v>327</c:v>
                </c:pt>
                <c:pt idx="642">
                  <c:v>327</c:v>
                </c:pt>
                <c:pt idx="643">
                  <c:v>328</c:v>
                </c:pt>
                <c:pt idx="644">
                  <c:v>327</c:v>
                </c:pt>
                <c:pt idx="645">
                  <c:v>327</c:v>
                </c:pt>
                <c:pt idx="646">
                  <c:v>328</c:v>
                </c:pt>
                <c:pt idx="647">
                  <c:v>328</c:v>
                </c:pt>
                <c:pt idx="648">
                  <c:v>328</c:v>
                </c:pt>
                <c:pt idx="649">
                  <c:v>329</c:v>
                </c:pt>
                <c:pt idx="650">
                  <c:v>329</c:v>
                </c:pt>
                <c:pt idx="651">
                  <c:v>329</c:v>
                </c:pt>
                <c:pt idx="652">
                  <c:v>329</c:v>
                </c:pt>
                <c:pt idx="653">
                  <c:v>330</c:v>
                </c:pt>
                <c:pt idx="654">
                  <c:v>330</c:v>
                </c:pt>
                <c:pt idx="655">
                  <c:v>330</c:v>
                </c:pt>
                <c:pt idx="656">
                  <c:v>330</c:v>
                </c:pt>
                <c:pt idx="657">
                  <c:v>330</c:v>
                </c:pt>
                <c:pt idx="658">
                  <c:v>331</c:v>
                </c:pt>
                <c:pt idx="659">
                  <c:v>331</c:v>
                </c:pt>
                <c:pt idx="660">
                  <c:v>331</c:v>
                </c:pt>
                <c:pt idx="661">
                  <c:v>331</c:v>
                </c:pt>
                <c:pt idx="662">
                  <c:v>332</c:v>
                </c:pt>
                <c:pt idx="663">
                  <c:v>332</c:v>
                </c:pt>
                <c:pt idx="664">
                  <c:v>332</c:v>
                </c:pt>
                <c:pt idx="665">
                  <c:v>332</c:v>
                </c:pt>
                <c:pt idx="666">
                  <c:v>332</c:v>
                </c:pt>
                <c:pt idx="667">
                  <c:v>333</c:v>
                </c:pt>
                <c:pt idx="668">
                  <c:v>333</c:v>
                </c:pt>
                <c:pt idx="669">
                  <c:v>333</c:v>
                </c:pt>
                <c:pt idx="670">
                  <c:v>333</c:v>
                </c:pt>
                <c:pt idx="671">
                  <c:v>333</c:v>
                </c:pt>
                <c:pt idx="672">
                  <c:v>333</c:v>
                </c:pt>
                <c:pt idx="673">
                  <c:v>334</c:v>
                </c:pt>
                <c:pt idx="674">
                  <c:v>334</c:v>
                </c:pt>
                <c:pt idx="675">
                  <c:v>334</c:v>
                </c:pt>
                <c:pt idx="676">
                  <c:v>335</c:v>
                </c:pt>
                <c:pt idx="677">
                  <c:v>335</c:v>
                </c:pt>
                <c:pt idx="678">
                  <c:v>335</c:v>
                </c:pt>
                <c:pt idx="679">
                  <c:v>335</c:v>
                </c:pt>
                <c:pt idx="680">
                  <c:v>336</c:v>
                </c:pt>
                <c:pt idx="681">
                  <c:v>336</c:v>
                </c:pt>
                <c:pt idx="682">
                  <c:v>336</c:v>
                </c:pt>
                <c:pt idx="683">
                  <c:v>336</c:v>
                </c:pt>
                <c:pt idx="684">
                  <c:v>337</c:v>
                </c:pt>
                <c:pt idx="685">
                  <c:v>337</c:v>
                </c:pt>
                <c:pt idx="686">
                  <c:v>337</c:v>
                </c:pt>
                <c:pt idx="687">
                  <c:v>337</c:v>
                </c:pt>
                <c:pt idx="688">
                  <c:v>337</c:v>
                </c:pt>
                <c:pt idx="689">
                  <c:v>337</c:v>
                </c:pt>
                <c:pt idx="690">
                  <c:v>337</c:v>
                </c:pt>
                <c:pt idx="691">
                  <c:v>337</c:v>
                </c:pt>
                <c:pt idx="692">
                  <c:v>338</c:v>
                </c:pt>
                <c:pt idx="693">
                  <c:v>338</c:v>
                </c:pt>
                <c:pt idx="694">
                  <c:v>338</c:v>
                </c:pt>
                <c:pt idx="695">
                  <c:v>339</c:v>
                </c:pt>
                <c:pt idx="696">
                  <c:v>339</c:v>
                </c:pt>
                <c:pt idx="697">
                  <c:v>339</c:v>
                </c:pt>
                <c:pt idx="698">
                  <c:v>339</c:v>
                </c:pt>
                <c:pt idx="699">
                  <c:v>339</c:v>
                </c:pt>
                <c:pt idx="700">
                  <c:v>340</c:v>
                </c:pt>
                <c:pt idx="701">
                  <c:v>340</c:v>
                </c:pt>
                <c:pt idx="702">
                  <c:v>340</c:v>
                </c:pt>
                <c:pt idx="703">
                  <c:v>340</c:v>
                </c:pt>
                <c:pt idx="704">
                  <c:v>341</c:v>
                </c:pt>
                <c:pt idx="705">
                  <c:v>341</c:v>
                </c:pt>
                <c:pt idx="706">
                  <c:v>341</c:v>
                </c:pt>
                <c:pt idx="707">
                  <c:v>341</c:v>
                </c:pt>
                <c:pt idx="708">
                  <c:v>342</c:v>
                </c:pt>
                <c:pt idx="709">
                  <c:v>341</c:v>
                </c:pt>
                <c:pt idx="710">
                  <c:v>342</c:v>
                </c:pt>
                <c:pt idx="711">
                  <c:v>342</c:v>
                </c:pt>
                <c:pt idx="712">
                  <c:v>343</c:v>
                </c:pt>
                <c:pt idx="713">
                  <c:v>343</c:v>
                </c:pt>
                <c:pt idx="714">
                  <c:v>343</c:v>
                </c:pt>
                <c:pt idx="715">
                  <c:v>343</c:v>
                </c:pt>
                <c:pt idx="716">
                  <c:v>343</c:v>
                </c:pt>
                <c:pt idx="717">
                  <c:v>344</c:v>
                </c:pt>
                <c:pt idx="718">
                  <c:v>344</c:v>
                </c:pt>
                <c:pt idx="719">
                  <c:v>344</c:v>
                </c:pt>
                <c:pt idx="720">
                  <c:v>345</c:v>
                </c:pt>
                <c:pt idx="721">
                  <c:v>345</c:v>
                </c:pt>
                <c:pt idx="722">
                  <c:v>345</c:v>
                </c:pt>
                <c:pt idx="723">
                  <c:v>346</c:v>
                </c:pt>
                <c:pt idx="724">
                  <c:v>346</c:v>
                </c:pt>
                <c:pt idx="725">
                  <c:v>346</c:v>
                </c:pt>
                <c:pt idx="726">
                  <c:v>346</c:v>
                </c:pt>
                <c:pt idx="727">
                  <c:v>346</c:v>
                </c:pt>
                <c:pt idx="728">
                  <c:v>347</c:v>
                </c:pt>
                <c:pt idx="729">
                  <c:v>347</c:v>
                </c:pt>
                <c:pt idx="730">
                  <c:v>347</c:v>
                </c:pt>
                <c:pt idx="731">
                  <c:v>348</c:v>
                </c:pt>
                <c:pt idx="732">
                  <c:v>348</c:v>
                </c:pt>
                <c:pt idx="733">
                  <c:v>348</c:v>
                </c:pt>
                <c:pt idx="734">
                  <c:v>349</c:v>
                </c:pt>
                <c:pt idx="735">
                  <c:v>349</c:v>
                </c:pt>
                <c:pt idx="736">
                  <c:v>349</c:v>
                </c:pt>
                <c:pt idx="737">
                  <c:v>349</c:v>
                </c:pt>
                <c:pt idx="738">
                  <c:v>349</c:v>
                </c:pt>
                <c:pt idx="739">
                  <c:v>350</c:v>
                </c:pt>
                <c:pt idx="740">
                  <c:v>350</c:v>
                </c:pt>
                <c:pt idx="741">
                  <c:v>350</c:v>
                </c:pt>
                <c:pt idx="742">
                  <c:v>350</c:v>
                </c:pt>
                <c:pt idx="743">
                  <c:v>350</c:v>
                </c:pt>
                <c:pt idx="744">
                  <c:v>351</c:v>
                </c:pt>
                <c:pt idx="745">
                  <c:v>351</c:v>
                </c:pt>
                <c:pt idx="746">
                  <c:v>351</c:v>
                </c:pt>
                <c:pt idx="747">
                  <c:v>351</c:v>
                </c:pt>
                <c:pt idx="748">
                  <c:v>352</c:v>
                </c:pt>
                <c:pt idx="749">
                  <c:v>352</c:v>
                </c:pt>
                <c:pt idx="750">
                  <c:v>352</c:v>
                </c:pt>
                <c:pt idx="751">
                  <c:v>352</c:v>
                </c:pt>
                <c:pt idx="752">
                  <c:v>353</c:v>
                </c:pt>
                <c:pt idx="753">
                  <c:v>353</c:v>
                </c:pt>
                <c:pt idx="754">
                  <c:v>353</c:v>
                </c:pt>
                <c:pt idx="755">
                  <c:v>354</c:v>
                </c:pt>
                <c:pt idx="756">
                  <c:v>354</c:v>
                </c:pt>
                <c:pt idx="757">
                  <c:v>354</c:v>
                </c:pt>
                <c:pt idx="758">
                  <c:v>354</c:v>
                </c:pt>
                <c:pt idx="759">
                  <c:v>354</c:v>
                </c:pt>
                <c:pt idx="760">
                  <c:v>354</c:v>
                </c:pt>
                <c:pt idx="761">
                  <c:v>355</c:v>
                </c:pt>
                <c:pt idx="762">
                  <c:v>355</c:v>
                </c:pt>
                <c:pt idx="763">
                  <c:v>355</c:v>
                </c:pt>
                <c:pt idx="764">
                  <c:v>356</c:v>
                </c:pt>
                <c:pt idx="765">
                  <c:v>356</c:v>
                </c:pt>
                <c:pt idx="766">
                  <c:v>356</c:v>
                </c:pt>
                <c:pt idx="767">
                  <c:v>356</c:v>
                </c:pt>
                <c:pt idx="768">
                  <c:v>356</c:v>
                </c:pt>
                <c:pt idx="769">
                  <c:v>357</c:v>
                </c:pt>
                <c:pt idx="770">
                  <c:v>357</c:v>
                </c:pt>
                <c:pt idx="771">
                  <c:v>357</c:v>
                </c:pt>
                <c:pt idx="772">
                  <c:v>357</c:v>
                </c:pt>
                <c:pt idx="773">
                  <c:v>358</c:v>
                </c:pt>
                <c:pt idx="774">
                  <c:v>358</c:v>
                </c:pt>
                <c:pt idx="775">
                  <c:v>358</c:v>
                </c:pt>
                <c:pt idx="776">
                  <c:v>358</c:v>
                </c:pt>
                <c:pt idx="777">
                  <c:v>358</c:v>
                </c:pt>
                <c:pt idx="778">
                  <c:v>359</c:v>
                </c:pt>
                <c:pt idx="779">
                  <c:v>359</c:v>
                </c:pt>
                <c:pt idx="780">
                  <c:v>359</c:v>
                </c:pt>
                <c:pt idx="781">
                  <c:v>360</c:v>
                </c:pt>
                <c:pt idx="782">
                  <c:v>360</c:v>
                </c:pt>
                <c:pt idx="783">
                  <c:v>360</c:v>
                </c:pt>
                <c:pt idx="784">
                  <c:v>361</c:v>
                </c:pt>
                <c:pt idx="785">
                  <c:v>360</c:v>
                </c:pt>
                <c:pt idx="786">
                  <c:v>360</c:v>
                </c:pt>
                <c:pt idx="787">
                  <c:v>361</c:v>
                </c:pt>
                <c:pt idx="788">
                  <c:v>361</c:v>
                </c:pt>
                <c:pt idx="789">
                  <c:v>361</c:v>
                </c:pt>
                <c:pt idx="790">
                  <c:v>362</c:v>
                </c:pt>
                <c:pt idx="791">
                  <c:v>362</c:v>
                </c:pt>
                <c:pt idx="792">
                  <c:v>363</c:v>
                </c:pt>
                <c:pt idx="793">
                  <c:v>363</c:v>
                </c:pt>
                <c:pt idx="794">
                  <c:v>363</c:v>
                </c:pt>
                <c:pt idx="795">
                  <c:v>363</c:v>
                </c:pt>
                <c:pt idx="796">
                  <c:v>363</c:v>
                </c:pt>
                <c:pt idx="797">
                  <c:v>363</c:v>
                </c:pt>
                <c:pt idx="798">
                  <c:v>363</c:v>
                </c:pt>
                <c:pt idx="799">
                  <c:v>363</c:v>
                </c:pt>
                <c:pt idx="800">
                  <c:v>364</c:v>
                </c:pt>
                <c:pt idx="801">
                  <c:v>364</c:v>
                </c:pt>
                <c:pt idx="802">
                  <c:v>364</c:v>
                </c:pt>
                <c:pt idx="803">
                  <c:v>365</c:v>
                </c:pt>
                <c:pt idx="804">
                  <c:v>365</c:v>
                </c:pt>
                <c:pt idx="805">
                  <c:v>365</c:v>
                </c:pt>
                <c:pt idx="806">
                  <c:v>365</c:v>
                </c:pt>
                <c:pt idx="807">
                  <c:v>365</c:v>
                </c:pt>
                <c:pt idx="808">
                  <c:v>366</c:v>
                </c:pt>
                <c:pt idx="809">
                  <c:v>366</c:v>
                </c:pt>
                <c:pt idx="810">
                  <c:v>366</c:v>
                </c:pt>
                <c:pt idx="811">
                  <c:v>366</c:v>
                </c:pt>
                <c:pt idx="812">
                  <c:v>367</c:v>
                </c:pt>
                <c:pt idx="813">
                  <c:v>367</c:v>
                </c:pt>
                <c:pt idx="814">
                  <c:v>367</c:v>
                </c:pt>
                <c:pt idx="815">
                  <c:v>367</c:v>
                </c:pt>
                <c:pt idx="816">
                  <c:v>367</c:v>
                </c:pt>
                <c:pt idx="817">
                  <c:v>368</c:v>
                </c:pt>
                <c:pt idx="818">
                  <c:v>368</c:v>
                </c:pt>
                <c:pt idx="819">
                  <c:v>369</c:v>
                </c:pt>
                <c:pt idx="820">
                  <c:v>369</c:v>
                </c:pt>
                <c:pt idx="821">
                  <c:v>370</c:v>
                </c:pt>
                <c:pt idx="822">
                  <c:v>370</c:v>
                </c:pt>
                <c:pt idx="823">
                  <c:v>370</c:v>
                </c:pt>
                <c:pt idx="824">
                  <c:v>370</c:v>
                </c:pt>
                <c:pt idx="825">
                  <c:v>370</c:v>
                </c:pt>
                <c:pt idx="826">
                  <c:v>371</c:v>
                </c:pt>
                <c:pt idx="827">
                  <c:v>371</c:v>
                </c:pt>
                <c:pt idx="828">
                  <c:v>371</c:v>
                </c:pt>
                <c:pt idx="829">
                  <c:v>372</c:v>
                </c:pt>
                <c:pt idx="830">
                  <c:v>372</c:v>
                </c:pt>
                <c:pt idx="831">
                  <c:v>372</c:v>
                </c:pt>
                <c:pt idx="832">
                  <c:v>372</c:v>
                </c:pt>
                <c:pt idx="833">
                  <c:v>372</c:v>
                </c:pt>
                <c:pt idx="834">
                  <c:v>373</c:v>
                </c:pt>
                <c:pt idx="835">
                  <c:v>373</c:v>
                </c:pt>
                <c:pt idx="836">
                  <c:v>373</c:v>
                </c:pt>
                <c:pt idx="837">
                  <c:v>373</c:v>
                </c:pt>
                <c:pt idx="838">
                  <c:v>373</c:v>
                </c:pt>
                <c:pt idx="839">
                  <c:v>373</c:v>
                </c:pt>
                <c:pt idx="840">
                  <c:v>374</c:v>
                </c:pt>
                <c:pt idx="841">
                  <c:v>374</c:v>
                </c:pt>
                <c:pt idx="842">
                  <c:v>374</c:v>
                </c:pt>
                <c:pt idx="843">
                  <c:v>375</c:v>
                </c:pt>
                <c:pt idx="844">
                  <c:v>375</c:v>
                </c:pt>
                <c:pt idx="845">
                  <c:v>375</c:v>
                </c:pt>
                <c:pt idx="846">
                  <c:v>375</c:v>
                </c:pt>
                <c:pt idx="847">
                  <c:v>375</c:v>
                </c:pt>
                <c:pt idx="848">
                  <c:v>375</c:v>
                </c:pt>
                <c:pt idx="849">
                  <c:v>375</c:v>
                </c:pt>
                <c:pt idx="850">
                  <c:v>376</c:v>
                </c:pt>
                <c:pt idx="851">
                  <c:v>376</c:v>
                </c:pt>
                <c:pt idx="852">
                  <c:v>376</c:v>
                </c:pt>
                <c:pt idx="853">
                  <c:v>376</c:v>
                </c:pt>
                <c:pt idx="854">
                  <c:v>376</c:v>
                </c:pt>
                <c:pt idx="855">
                  <c:v>376</c:v>
                </c:pt>
                <c:pt idx="856">
                  <c:v>376</c:v>
                </c:pt>
                <c:pt idx="857">
                  <c:v>377</c:v>
                </c:pt>
                <c:pt idx="858">
                  <c:v>377</c:v>
                </c:pt>
                <c:pt idx="859">
                  <c:v>377</c:v>
                </c:pt>
                <c:pt idx="860">
                  <c:v>376</c:v>
                </c:pt>
                <c:pt idx="861">
                  <c:v>376</c:v>
                </c:pt>
                <c:pt idx="862">
                  <c:v>376</c:v>
                </c:pt>
                <c:pt idx="863">
                  <c:v>375</c:v>
                </c:pt>
                <c:pt idx="864">
                  <c:v>376</c:v>
                </c:pt>
                <c:pt idx="865">
                  <c:v>375</c:v>
                </c:pt>
                <c:pt idx="866">
                  <c:v>375</c:v>
                </c:pt>
                <c:pt idx="867">
                  <c:v>375</c:v>
                </c:pt>
                <c:pt idx="868">
                  <c:v>374</c:v>
                </c:pt>
                <c:pt idx="869">
                  <c:v>374</c:v>
                </c:pt>
                <c:pt idx="870">
                  <c:v>374</c:v>
                </c:pt>
                <c:pt idx="871">
                  <c:v>374</c:v>
                </c:pt>
                <c:pt idx="872">
                  <c:v>374</c:v>
                </c:pt>
                <c:pt idx="873">
                  <c:v>373</c:v>
                </c:pt>
                <c:pt idx="874">
                  <c:v>373</c:v>
                </c:pt>
                <c:pt idx="875">
                  <c:v>373</c:v>
                </c:pt>
                <c:pt idx="876">
                  <c:v>373</c:v>
                </c:pt>
                <c:pt idx="877">
                  <c:v>373</c:v>
                </c:pt>
                <c:pt idx="878">
                  <c:v>372</c:v>
                </c:pt>
                <c:pt idx="879">
                  <c:v>372</c:v>
                </c:pt>
                <c:pt idx="880">
                  <c:v>372</c:v>
                </c:pt>
                <c:pt idx="881">
                  <c:v>372</c:v>
                </c:pt>
                <c:pt idx="882">
                  <c:v>371</c:v>
                </c:pt>
                <c:pt idx="883">
                  <c:v>371</c:v>
                </c:pt>
                <c:pt idx="884">
                  <c:v>371</c:v>
                </c:pt>
                <c:pt idx="885">
                  <c:v>371</c:v>
                </c:pt>
                <c:pt idx="886">
                  <c:v>370</c:v>
                </c:pt>
                <c:pt idx="887">
                  <c:v>370</c:v>
                </c:pt>
                <c:pt idx="888">
                  <c:v>370</c:v>
                </c:pt>
                <c:pt idx="889">
                  <c:v>374</c:v>
                </c:pt>
                <c:pt idx="890">
                  <c:v>379</c:v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  <c:pt idx="903">
                  <c:v/>
                </c:pt>
                <c:pt idx="904">
                  <c:v/>
                </c:pt>
                <c:pt idx="905">
                  <c:v/>
                </c:pt>
                <c:pt idx="906">
                  <c:v/>
                </c:pt>
                <c:pt idx="907">
                  <c:v/>
                </c:pt>
                <c:pt idx="908">
                  <c:v/>
                </c:pt>
                <c:pt idx="909">
                  <c:v/>
                </c:pt>
                <c:pt idx="910">
                  <c:v/>
                </c:pt>
                <c:pt idx="911">
                  <c:v/>
                </c:pt>
                <c:pt idx="912">
                  <c:v/>
                </c:pt>
                <c:pt idx="913">
                  <c:v/>
                </c:pt>
                <c:pt idx="914">
                  <c:v/>
                </c:pt>
                <c:pt idx="915">
                  <c:v/>
                </c:pt>
                <c:pt idx="916">
                  <c:v/>
                </c:pt>
                <c:pt idx="917">
                  <c:v/>
                </c:pt>
                <c:pt idx="918">
                  <c:v/>
                </c:pt>
                <c:pt idx="919">
                  <c:v/>
                </c:pt>
                <c:pt idx="920">
                  <c:v/>
                </c:pt>
                <c:pt idx="921">
                  <c:v/>
                </c:pt>
                <c:pt idx="922">
                  <c:v/>
                </c:pt>
                <c:pt idx="923">
                  <c:v/>
                </c:pt>
                <c:pt idx="924">
                  <c:v/>
                </c:pt>
                <c:pt idx="925">
                  <c:v/>
                </c:pt>
                <c:pt idx="926">
                  <c:v/>
                </c:pt>
                <c:pt idx="927">
                  <c:v/>
                </c:pt>
                <c:pt idx="928">
                  <c:v/>
                </c:pt>
                <c:pt idx="929">
                  <c:v/>
                </c:pt>
                <c:pt idx="930">
                  <c:v/>
                </c:pt>
                <c:pt idx="931">
                  <c:v/>
                </c:pt>
                <c:pt idx="932">
                  <c:v/>
                </c:pt>
                <c:pt idx="933">
                  <c:v/>
                </c:pt>
                <c:pt idx="934">
                  <c:v/>
                </c:pt>
                <c:pt idx="935">
                  <c:v/>
                </c:pt>
                <c:pt idx="936">
                  <c:v/>
                </c:pt>
                <c:pt idx="937">
                  <c:v/>
                </c:pt>
                <c:pt idx="938">
                  <c:v/>
                </c:pt>
                <c:pt idx="939">
                  <c:v/>
                </c:pt>
                <c:pt idx="940">
                  <c:v/>
                </c:pt>
                <c:pt idx="941">
                  <c:v/>
                </c:pt>
                <c:pt idx="942">
                  <c:v/>
                </c:pt>
                <c:pt idx="943">
                  <c:v/>
                </c:pt>
                <c:pt idx="944">
                  <c:v/>
                </c:pt>
                <c:pt idx="945">
                  <c:v/>
                </c:pt>
                <c:pt idx="946">
                  <c:v/>
                </c:pt>
                <c:pt idx="947">
                  <c:v/>
                </c:pt>
                <c:pt idx="948">
                  <c:v/>
                </c:pt>
                <c:pt idx="949">
                  <c:v/>
                </c:pt>
                <c:pt idx="950">
                  <c:v/>
                </c:pt>
                <c:pt idx="951">
                  <c:v/>
                </c:pt>
                <c:pt idx="952">
                  <c:v/>
                </c:pt>
                <c:pt idx="953">
                  <c:v/>
                </c:pt>
                <c:pt idx="954">
                  <c:v/>
                </c:pt>
                <c:pt idx="955">
                  <c:v/>
                </c:pt>
                <c:pt idx="956">
                  <c:v/>
                </c:pt>
                <c:pt idx="957">
                  <c:v/>
                </c:pt>
                <c:pt idx="958">
                  <c:v/>
                </c:pt>
                <c:pt idx="959">
                  <c:v/>
                </c:pt>
                <c:pt idx="960">
                  <c:v/>
                </c:pt>
                <c:pt idx="961">
                  <c:v/>
                </c:pt>
                <c:pt idx="962">
                  <c:v/>
                </c:pt>
                <c:pt idx="963">
                  <c:v/>
                </c:pt>
                <c:pt idx="964">
                  <c:v/>
                </c:pt>
                <c:pt idx="965">
                  <c:v/>
                </c:pt>
                <c:pt idx="966">
                  <c:v/>
                </c:pt>
                <c:pt idx="967">
                  <c:v/>
                </c:pt>
                <c:pt idx="968">
                  <c:v/>
                </c:pt>
                <c:pt idx="969">
                  <c:v/>
                </c:pt>
                <c:pt idx="970">
                  <c:v/>
                </c:pt>
                <c:pt idx="971">
                  <c:v/>
                </c:pt>
                <c:pt idx="972">
                  <c:v/>
                </c:pt>
                <c:pt idx="973">
                  <c:v/>
                </c:pt>
                <c:pt idx="974">
                  <c:v/>
                </c:pt>
                <c:pt idx="975">
                  <c:v/>
                </c:pt>
                <c:pt idx="976">
                  <c:v/>
                </c:pt>
                <c:pt idx="977">
                  <c:v/>
                </c:pt>
                <c:pt idx="978">
                  <c:v/>
                </c:pt>
                <c:pt idx="979">
                  <c:v/>
                </c:pt>
                <c:pt idx="980">
                  <c:v/>
                </c:pt>
                <c:pt idx="981">
                  <c:v/>
                </c:pt>
                <c:pt idx="982">
                  <c:v/>
                </c:pt>
                <c:pt idx="983">
                  <c:v/>
                </c:pt>
                <c:pt idx="984">
                  <c:v/>
                </c:pt>
                <c:pt idx="985">
                  <c:v/>
                </c:pt>
                <c:pt idx="986">
                  <c:v/>
                </c:pt>
                <c:pt idx="987">
                  <c:v/>
                </c:pt>
                <c:pt idx="988">
                  <c:v/>
                </c:pt>
                <c:pt idx="989">
                  <c:v/>
                </c:pt>
                <c:pt idx="990">
                  <c:v/>
                </c:pt>
                <c:pt idx="991">
                  <c:v/>
                </c:pt>
                <c:pt idx="992">
                  <c:v/>
                </c:pt>
                <c:pt idx="993">
                  <c:v/>
                </c:pt>
                <c:pt idx="994">
                  <c:v/>
                </c:pt>
                <c:pt idx="995">
                  <c:v/>
                </c:pt>
                <c:pt idx="996">
                  <c:v/>
                </c:pt>
                <c:pt idx="997">
                  <c:v/>
                </c:pt>
                <c:pt idx="998">
                  <c:v/>
                </c:pt>
                <c:pt idx="999">
                  <c:v/>
                </c:pt>
                <c:pt idx="1000">
                  <c:v/>
                </c:pt>
                <c:pt idx="1001">
                  <c:v/>
                </c:pt>
                <c:pt idx="1002">
                  <c:v/>
                </c:pt>
                <c:pt idx="1003">
                  <c:v/>
                </c:pt>
                <c:pt idx="1004">
                  <c:v/>
                </c:pt>
                <c:pt idx="1005">
                  <c:v/>
                </c:pt>
                <c:pt idx="1006">
                  <c:v/>
                </c:pt>
                <c:pt idx="1007">
                  <c:v/>
                </c:pt>
                <c:pt idx="1008">
                  <c:v/>
                </c:pt>
                <c:pt idx="1009">
                  <c:v/>
                </c:pt>
                <c:pt idx="1010">
                  <c:v/>
                </c:pt>
                <c:pt idx="1011">
                  <c:v/>
                </c:pt>
                <c:pt idx="1012">
                  <c:v/>
                </c:pt>
                <c:pt idx="1013">
                  <c:v/>
                </c:pt>
                <c:pt idx="1014">
                  <c:v/>
                </c:pt>
                <c:pt idx="1015">
                  <c:v/>
                </c:pt>
                <c:pt idx="1016">
                  <c:v/>
                </c:pt>
                <c:pt idx="1017">
                  <c:v/>
                </c:pt>
                <c:pt idx="1018">
                  <c:v/>
                </c:pt>
                <c:pt idx="1019">
                  <c:v/>
                </c:pt>
                <c:pt idx="1020">
                  <c:v/>
                </c:pt>
                <c:pt idx="1021">
                  <c:v/>
                </c:pt>
                <c:pt idx="1022">
                  <c:v/>
                </c:pt>
                <c:pt idx="1023">
                  <c:v/>
                </c:pt>
                <c:pt idx="1024">
                  <c:v/>
                </c:pt>
                <c:pt idx="1025">
                  <c:v/>
                </c:pt>
                <c:pt idx="1026">
                  <c:v/>
                </c:pt>
                <c:pt idx="1027">
                  <c:v/>
                </c:pt>
                <c:pt idx="1028">
                  <c:v/>
                </c:pt>
                <c:pt idx="1029">
                  <c:v/>
                </c:pt>
                <c:pt idx="1030">
                  <c:v/>
                </c:pt>
                <c:pt idx="1031">
                  <c:v/>
                </c:pt>
                <c:pt idx="1032">
                  <c:v/>
                </c:pt>
                <c:pt idx="1033">
                  <c:v/>
                </c:pt>
                <c:pt idx="1034">
                  <c:v/>
                </c:pt>
                <c:pt idx="1035">
                  <c:v/>
                </c:pt>
                <c:pt idx="1036">
                  <c:v/>
                </c:pt>
                <c:pt idx="1037">
                  <c:v/>
                </c:pt>
                <c:pt idx="1038">
                  <c:v/>
                </c:pt>
                <c:pt idx="1039">
                  <c:v/>
                </c:pt>
                <c:pt idx="1040">
                  <c:v/>
                </c:pt>
                <c:pt idx="1041">
                  <c:v/>
                </c:pt>
                <c:pt idx="1042">
                  <c:v/>
                </c:pt>
                <c:pt idx="1043">
                  <c:v/>
                </c:pt>
                <c:pt idx="1044">
                  <c:v/>
                </c:pt>
                <c:pt idx="1045">
                  <c:v/>
                </c:pt>
                <c:pt idx="1046">
                  <c:v/>
                </c:pt>
                <c:pt idx="1047">
                  <c:v/>
                </c:pt>
                <c:pt idx="1048">
                  <c:v/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ex3_D50_heatTemp3</c:v>
                </c:pt>
              </c:strCache>
            </c:strRef>
          </c:tx>
          <c:marker>
            <c:symbol val="none"/>
            <c:size val="7"/>
          </c:marker>
          <c:val>
            <c:numRef>
              <c:f>Sheet1!$C$2:$C$1049</c:f>
              <c:numCache>
                <c:formatCode>General</c:formatCode>
                <c:ptCount val="1049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201</c:v>
                </c:pt>
                <c:pt idx="32">
                  <c:v>201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201</c:v>
                </c:pt>
                <c:pt idx="37">
                  <c:v>202</c:v>
                </c:pt>
                <c:pt idx="38">
                  <c:v>202</c:v>
                </c:pt>
                <c:pt idx="39">
                  <c:v>201</c:v>
                </c:pt>
                <c:pt idx="40">
                  <c:v>202</c:v>
                </c:pt>
                <c:pt idx="41">
                  <c:v>204</c:v>
                </c:pt>
                <c:pt idx="42">
                  <c:v>205</c:v>
                </c:pt>
                <c:pt idx="43">
                  <c:v>205</c:v>
                </c:pt>
                <c:pt idx="44">
                  <c:v>205</c:v>
                </c:pt>
                <c:pt idx="45">
                  <c:v>205</c:v>
                </c:pt>
                <c:pt idx="46">
                  <c:v>206</c:v>
                </c:pt>
                <c:pt idx="47">
                  <c:v>207</c:v>
                </c:pt>
                <c:pt idx="48">
                  <c:v>207</c:v>
                </c:pt>
                <c:pt idx="49">
                  <c:v>209</c:v>
                </c:pt>
                <c:pt idx="50">
                  <c:v>209</c:v>
                </c:pt>
                <c:pt idx="51">
                  <c:v>209</c:v>
                </c:pt>
                <c:pt idx="52">
                  <c:v>208</c:v>
                </c:pt>
                <c:pt idx="53">
                  <c:v>211</c:v>
                </c:pt>
                <c:pt idx="54">
                  <c:v>211</c:v>
                </c:pt>
                <c:pt idx="55">
                  <c:v>212</c:v>
                </c:pt>
                <c:pt idx="56">
                  <c:v>212</c:v>
                </c:pt>
                <c:pt idx="57">
                  <c:v>213</c:v>
                </c:pt>
                <c:pt idx="58">
                  <c:v>214</c:v>
                </c:pt>
                <c:pt idx="59">
                  <c:v>215</c:v>
                </c:pt>
                <c:pt idx="60">
                  <c:v>215</c:v>
                </c:pt>
                <c:pt idx="61">
                  <c:v>215</c:v>
                </c:pt>
                <c:pt idx="62">
                  <c:v>215</c:v>
                </c:pt>
                <c:pt idx="63">
                  <c:v>214</c:v>
                </c:pt>
                <c:pt idx="64">
                  <c:v>216</c:v>
                </c:pt>
                <c:pt idx="65">
                  <c:v>217</c:v>
                </c:pt>
                <c:pt idx="66">
                  <c:v>218</c:v>
                </c:pt>
                <c:pt idx="67">
                  <c:v>218</c:v>
                </c:pt>
                <c:pt idx="68">
                  <c:v>218</c:v>
                </c:pt>
                <c:pt idx="69">
                  <c:v>219</c:v>
                </c:pt>
                <c:pt idx="70">
                  <c:v>219</c:v>
                </c:pt>
                <c:pt idx="71">
                  <c:v>219</c:v>
                </c:pt>
                <c:pt idx="72">
                  <c:v>220</c:v>
                </c:pt>
                <c:pt idx="73">
                  <c:v>221</c:v>
                </c:pt>
                <c:pt idx="74">
                  <c:v>220</c:v>
                </c:pt>
                <c:pt idx="75">
                  <c:v>221</c:v>
                </c:pt>
                <c:pt idx="76">
                  <c:v>222</c:v>
                </c:pt>
                <c:pt idx="77">
                  <c:v>223</c:v>
                </c:pt>
                <c:pt idx="78">
                  <c:v>223</c:v>
                </c:pt>
                <c:pt idx="79">
                  <c:v>223</c:v>
                </c:pt>
                <c:pt idx="80">
                  <c:v>223</c:v>
                </c:pt>
                <c:pt idx="81">
                  <c:v>225</c:v>
                </c:pt>
                <c:pt idx="82">
                  <c:v>225</c:v>
                </c:pt>
                <c:pt idx="83">
                  <c:v>225</c:v>
                </c:pt>
                <c:pt idx="84">
                  <c:v>226</c:v>
                </c:pt>
                <c:pt idx="85">
                  <c:v>226</c:v>
                </c:pt>
                <c:pt idx="86">
                  <c:v>226</c:v>
                </c:pt>
                <c:pt idx="87">
                  <c:v>226</c:v>
                </c:pt>
                <c:pt idx="88">
                  <c:v>227</c:v>
                </c:pt>
                <c:pt idx="89">
                  <c:v>226</c:v>
                </c:pt>
                <c:pt idx="90">
                  <c:v>228</c:v>
                </c:pt>
                <c:pt idx="91">
                  <c:v>228</c:v>
                </c:pt>
                <c:pt idx="92">
                  <c:v>228</c:v>
                </c:pt>
                <c:pt idx="93">
                  <c:v>229</c:v>
                </c:pt>
                <c:pt idx="94">
                  <c:v>230</c:v>
                </c:pt>
                <c:pt idx="95">
                  <c:v>229</c:v>
                </c:pt>
                <c:pt idx="96">
                  <c:v>229</c:v>
                </c:pt>
                <c:pt idx="97">
                  <c:v>231</c:v>
                </c:pt>
                <c:pt idx="98">
                  <c:v>231</c:v>
                </c:pt>
                <c:pt idx="99">
                  <c:v>231</c:v>
                </c:pt>
                <c:pt idx="100">
                  <c:v>232</c:v>
                </c:pt>
                <c:pt idx="101">
                  <c:v>231</c:v>
                </c:pt>
                <c:pt idx="102">
                  <c:v>232</c:v>
                </c:pt>
                <c:pt idx="103">
                  <c:v>232</c:v>
                </c:pt>
                <c:pt idx="104">
                  <c:v>233</c:v>
                </c:pt>
                <c:pt idx="105">
                  <c:v>233</c:v>
                </c:pt>
                <c:pt idx="106">
                  <c:v>233</c:v>
                </c:pt>
                <c:pt idx="107">
                  <c:v>234</c:v>
                </c:pt>
                <c:pt idx="108">
                  <c:v>234</c:v>
                </c:pt>
                <c:pt idx="109">
                  <c:v>234</c:v>
                </c:pt>
                <c:pt idx="110">
                  <c:v>234</c:v>
                </c:pt>
                <c:pt idx="111">
                  <c:v>235</c:v>
                </c:pt>
                <c:pt idx="112">
                  <c:v>235</c:v>
                </c:pt>
                <c:pt idx="113">
                  <c:v>236</c:v>
                </c:pt>
                <c:pt idx="114">
                  <c:v>236</c:v>
                </c:pt>
                <c:pt idx="115">
                  <c:v>237</c:v>
                </c:pt>
                <c:pt idx="116">
                  <c:v>237</c:v>
                </c:pt>
                <c:pt idx="117">
                  <c:v>237</c:v>
                </c:pt>
                <c:pt idx="118">
                  <c:v>238</c:v>
                </c:pt>
                <c:pt idx="119">
                  <c:v>238</c:v>
                </c:pt>
                <c:pt idx="120">
                  <c:v>238</c:v>
                </c:pt>
                <c:pt idx="121">
                  <c:v>238</c:v>
                </c:pt>
                <c:pt idx="122">
                  <c:v>239</c:v>
                </c:pt>
                <c:pt idx="123">
                  <c:v>239</c:v>
                </c:pt>
                <c:pt idx="124">
                  <c:v>240</c:v>
                </c:pt>
                <c:pt idx="125">
                  <c:v>240</c:v>
                </c:pt>
                <c:pt idx="126">
                  <c:v>241</c:v>
                </c:pt>
                <c:pt idx="127">
                  <c:v>241</c:v>
                </c:pt>
                <c:pt idx="128">
                  <c:v>241</c:v>
                </c:pt>
                <c:pt idx="129">
                  <c:v>242</c:v>
                </c:pt>
                <c:pt idx="130">
                  <c:v>243</c:v>
                </c:pt>
                <c:pt idx="131">
                  <c:v>243</c:v>
                </c:pt>
                <c:pt idx="132">
                  <c:v>243</c:v>
                </c:pt>
                <c:pt idx="133">
                  <c:v>244</c:v>
                </c:pt>
                <c:pt idx="134">
                  <c:v>244</c:v>
                </c:pt>
                <c:pt idx="135">
                  <c:v>244</c:v>
                </c:pt>
                <c:pt idx="136">
                  <c:v>244</c:v>
                </c:pt>
                <c:pt idx="137">
                  <c:v>245</c:v>
                </c:pt>
                <c:pt idx="138">
                  <c:v>245</c:v>
                </c:pt>
                <c:pt idx="139">
                  <c:v>246</c:v>
                </c:pt>
                <c:pt idx="140">
                  <c:v>246</c:v>
                </c:pt>
                <c:pt idx="141">
                  <c:v>246</c:v>
                </c:pt>
                <c:pt idx="142">
                  <c:v>246</c:v>
                </c:pt>
                <c:pt idx="143">
                  <c:v>246</c:v>
                </c:pt>
                <c:pt idx="144">
                  <c:v>246</c:v>
                </c:pt>
                <c:pt idx="145">
                  <c:v>247</c:v>
                </c:pt>
                <c:pt idx="146">
                  <c:v>247</c:v>
                </c:pt>
                <c:pt idx="147">
                  <c:v>247</c:v>
                </c:pt>
                <c:pt idx="148">
                  <c:v>249</c:v>
                </c:pt>
                <c:pt idx="149">
                  <c:v>248</c:v>
                </c:pt>
                <c:pt idx="150">
                  <c:v>248</c:v>
                </c:pt>
                <c:pt idx="151">
                  <c:v>249</c:v>
                </c:pt>
                <c:pt idx="152">
                  <c:v>249</c:v>
                </c:pt>
                <c:pt idx="153">
                  <c:v>250</c:v>
                </c:pt>
                <c:pt idx="154">
                  <c:v>251</c:v>
                </c:pt>
                <c:pt idx="155">
                  <c:v>251</c:v>
                </c:pt>
                <c:pt idx="156">
                  <c:v>251</c:v>
                </c:pt>
                <c:pt idx="157">
                  <c:v>252</c:v>
                </c:pt>
                <c:pt idx="158">
                  <c:v>252</c:v>
                </c:pt>
                <c:pt idx="159">
                  <c:v>252</c:v>
                </c:pt>
                <c:pt idx="160">
                  <c:v>253</c:v>
                </c:pt>
                <c:pt idx="161">
                  <c:v>253</c:v>
                </c:pt>
                <c:pt idx="162">
                  <c:v>253</c:v>
                </c:pt>
                <c:pt idx="163">
                  <c:v>254</c:v>
                </c:pt>
                <c:pt idx="164">
                  <c:v>253</c:v>
                </c:pt>
                <c:pt idx="165">
                  <c:v>254</c:v>
                </c:pt>
                <c:pt idx="166">
                  <c:v>255</c:v>
                </c:pt>
                <c:pt idx="167">
                  <c:v>255</c:v>
                </c:pt>
                <c:pt idx="168">
                  <c:v>255</c:v>
                </c:pt>
                <c:pt idx="169">
                  <c:v>255</c:v>
                </c:pt>
                <c:pt idx="170">
                  <c:v>255</c:v>
                </c:pt>
                <c:pt idx="171">
                  <c:v>256</c:v>
                </c:pt>
                <c:pt idx="172">
                  <c:v>256</c:v>
                </c:pt>
                <c:pt idx="173">
                  <c:v>257</c:v>
                </c:pt>
                <c:pt idx="174">
                  <c:v>257</c:v>
                </c:pt>
                <c:pt idx="175">
                  <c:v>258</c:v>
                </c:pt>
                <c:pt idx="176">
                  <c:v>258</c:v>
                </c:pt>
                <c:pt idx="177">
                  <c:v>258</c:v>
                </c:pt>
                <c:pt idx="178">
                  <c:v>258</c:v>
                </c:pt>
                <c:pt idx="179">
                  <c:v>258</c:v>
                </c:pt>
                <c:pt idx="180">
                  <c:v>259</c:v>
                </c:pt>
                <c:pt idx="181">
                  <c:v>260</c:v>
                </c:pt>
                <c:pt idx="182">
                  <c:v>260</c:v>
                </c:pt>
                <c:pt idx="183">
                  <c:v>261</c:v>
                </c:pt>
                <c:pt idx="184">
                  <c:v>261</c:v>
                </c:pt>
                <c:pt idx="185">
                  <c:v>261</c:v>
                </c:pt>
                <c:pt idx="186">
                  <c:v>260</c:v>
                </c:pt>
                <c:pt idx="187">
                  <c:v>260</c:v>
                </c:pt>
                <c:pt idx="188">
                  <c:v>261</c:v>
                </c:pt>
                <c:pt idx="189">
                  <c:v>262</c:v>
                </c:pt>
                <c:pt idx="190">
                  <c:v>263</c:v>
                </c:pt>
                <c:pt idx="191">
                  <c:v>263</c:v>
                </c:pt>
                <c:pt idx="192">
                  <c:v>263</c:v>
                </c:pt>
                <c:pt idx="193">
                  <c:v>263</c:v>
                </c:pt>
                <c:pt idx="194">
                  <c:v>263</c:v>
                </c:pt>
                <c:pt idx="195">
                  <c:v>264</c:v>
                </c:pt>
                <c:pt idx="196">
                  <c:v>264</c:v>
                </c:pt>
                <c:pt idx="197">
                  <c:v>265</c:v>
                </c:pt>
                <c:pt idx="198">
                  <c:v>265</c:v>
                </c:pt>
                <c:pt idx="199">
                  <c:v>265</c:v>
                </c:pt>
                <c:pt idx="200">
                  <c:v>266</c:v>
                </c:pt>
                <c:pt idx="201">
                  <c:v>266</c:v>
                </c:pt>
                <c:pt idx="202">
                  <c:v>266</c:v>
                </c:pt>
                <c:pt idx="203">
                  <c:v>266</c:v>
                </c:pt>
                <c:pt idx="204">
                  <c:v>267</c:v>
                </c:pt>
                <c:pt idx="205">
                  <c:v>267</c:v>
                </c:pt>
                <c:pt idx="206">
                  <c:v>267</c:v>
                </c:pt>
                <c:pt idx="207">
                  <c:v>268</c:v>
                </c:pt>
                <c:pt idx="208">
                  <c:v>268</c:v>
                </c:pt>
                <c:pt idx="209">
                  <c:v>269</c:v>
                </c:pt>
                <c:pt idx="210">
                  <c:v>269</c:v>
                </c:pt>
                <c:pt idx="211">
                  <c:v>269</c:v>
                </c:pt>
                <c:pt idx="212">
                  <c:v>269</c:v>
                </c:pt>
                <c:pt idx="213">
                  <c:v>270</c:v>
                </c:pt>
                <c:pt idx="214">
                  <c:v>270</c:v>
                </c:pt>
                <c:pt idx="215">
                  <c:v>271</c:v>
                </c:pt>
                <c:pt idx="216">
                  <c:v>271</c:v>
                </c:pt>
                <c:pt idx="217">
                  <c:v>271</c:v>
                </c:pt>
                <c:pt idx="218">
                  <c:v>272</c:v>
                </c:pt>
                <c:pt idx="219">
                  <c:v>272</c:v>
                </c:pt>
                <c:pt idx="220">
                  <c:v>272</c:v>
                </c:pt>
                <c:pt idx="221">
                  <c:v>272</c:v>
                </c:pt>
                <c:pt idx="222">
                  <c:v>273</c:v>
                </c:pt>
                <c:pt idx="223">
                  <c:v>272</c:v>
                </c:pt>
                <c:pt idx="224">
                  <c:v>274</c:v>
                </c:pt>
                <c:pt idx="225">
                  <c:v>274</c:v>
                </c:pt>
                <c:pt idx="226">
                  <c:v>274</c:v>
                </c:pt>
                <c:pt idx="227">
                  <c:v>274</c:v>
                </c:pt>
                <c:pt idx="228">
                  <c:v>274</c:v>
                </c:pt>
                <c:pt idx="229">
                  <c:v>275</c:v>
                </c:pt>
                <c:pt idx="230">
                  <c:v>275</c:v>
                </c:pt>
                <c:pt idx="231">
                  <c:v>276</c:v>
                </c:pt>
                <c:pt idx="232">
                  <c:v>276</c:v>
                </c:pt>
                <c:pt idx="233">
                  <c:v>276</c:v>
                </c:pt>
                <c:pt idx="234">
                  <c:v>277</c:v>
                </c:pt>
                <c:pt idx="235">
                  <c:v>277</c:v>
                </c:pt>
                <c:pt idx="236">
                  <c:v>278</c:v>
                </c:pt>
                <c:pt idx="237">
                  <c:v>278</c:v>
                </c:pt>
                <c:pt idx="238">
                  <c:v>278</c:v>
                </c:pt>
                <c:pt idx="239">
                  <c:v>278</c:v>
                </c:pt>
                <c:pt idx="240">
                  <c:v>279</c:v>
                </c:pt>
                <c:pt idx="241">
                  <c:v>279</c:v>
                </c:pt>
                <c:pt idx="242">
                  <c:v>280</c:v>
                </c:pt>
                <c:pt idx="243">
                  <c:v>280</c:v>
                </c:pt>
                <c:pt idx="244">
                  <c:v>280</c:v>
                </c:pt>
                <c:pt idx="245">
                  <c:v>281</c:v>
                </c:pt>
                <c:pt idx="246">
                  <c:v>281</c:v>
                </c:pt>
                <c:pt idx="247">
                  <c:v>281</c:v>
                </c:pt>
                <c:pt idx="248">
                  <c:v>281</c:v>
                </c:pt>
                <c:pt idx="249">
                  <c:v>282</c:v>
                </c:pt>
                <c:pt idx="250">
                  <c:v>282</c:v>
                </c:pt>
                <c:pt idx="251">
                  <c:v>283</c:v>
                </c:pt>
                <c:pt idx="252">
                  <c:v>283</c:v>
                </c:pt>
                <c:pt idx="253">
                  <c:v>283</c:v>
                </c:pt>
                <c:pt idx="254">
                  <c:v>284</c:v>
                </c:pt>
                <c:pt idx="255">
                  <c:v>284</c:v>
                </c:pt>
                <c:pt idx="256">
                  <c:v>285</c:v>
                </c:pt>
                <c:pt idx="257">
                  <c:v>285</c:v>
                </c:pt>
                <c:pt idx="258">
                  <c:v>285</c:v>
                </c:pt>
                <c:pt idx="259">
                  <c:v>285</c:v>
                </c:pt>
                <c:pt idx="260">
                  <c:v>286</c:v>
                </c:pt>
                <c:pt idx="261">
                  <c:v>286</c:v>
                </c:pt>
                <c:pt idx="262">
                  <c:v>287</c:v>
                </c:pt>
                <c:pt idx="263">
                  <c:v>287</c:v>
                </c:pt>
                <c:pt idx="264">
                  <c:v>287</c:v>
                </c:pt>
                <c:pt idx="265">
                  <c:v>287</c:v>
                </c:pt>
                <c:pt idx="266">
                  <c:v>287</c:v>
                </c:pt>
                <c:pt idx="267">
                  <c:v>288</c:v>
                </c:pt>
                <c:pt idx="268">
                  <c:v>288</c:v>
                </c:pt>
                <c:pt idx="269">
                  <c:v>289</c:v>
                </c:pt>
                <c:pt idx="270">
                  <c:v>289</c:v>
                </c:pt>
                <c:pt idx="271">
                  <c:v>289</c:v>
                </c:pt>
                <c:pt idx="272">
                  <c:v>289</c:v>
                </c:pt>
                <c:pt idx="273">
                  <c:v>290</c:v>
                </c:pt>
                <c:pt idx="274">
                  <c:v>290</c:v>
                </c:pt>
                <c:pt idx="275">
                  <c:v>291</c:v>
                </c:pt>
                <c:pt idx="276">
                  <c:v>291</c:v>
                </c:pt>
                <c:pt idx="277">
                  <c:v>292</c:v>
                </c:pt>
                <c:pt idx="278">
                  <c:v>292</c:v>
                </c:pt>
                <c:pt idx="279">
                  <c:v>293</c:v>
                </c:pt>
                <c:pt idx="280">
                  <c:v>293</c:v>
                </c:pt>
                <c:pt idx="281">
                  <c:v>293</c:v>
                </c:pt>
                <c:pt idx="282">
                  <c:v>294</c:v>
                </c:pt>
                <c:pt idx="283">
                  <c:v>294</c:v>
                </c:pt>
                <c:pt idx="284">
                  <c:v>294</c:v>
                </c:pt>
                <c:pt idx="285">
                  <c:v>294</c:v>
                </c:pt>
                <c:pt idx="286">
                  <c:v>294</c:v>
                </c:pt>
                <c:pt idx="287">
                  <c:v>295</c:v>
                </c:pt>
                <c:pt idx="288">
                  <c:v>296</c:v>
                </c:pt>
                <c:pt idx="289">
                  <c:v>296</c:v>
                </c:pt>
                <c:pt idx="290">
                  <c:v>296</c:v>
                </c:pt>
                <c:pt idx="291">
                  <c:v>296</c:v>
                </c:pt>
                <c:pt idx="292">
                  <c:v>297</c:v>
                </c:pt>
                <c:pt idx="293">
                  <c:v>297</c:v>
                </c:pt>
                <c:pt idx="294">
                  <c:v>298</c:v>
                </c:pt>
                <c:pt idx="295">
                  <c:v>298</c:v>
                </c:pt>
                <c:pt idx="296">
                  <c:v>298</c:v>
                </c:pt>
                <c:pt idx="297">
                  <c:v>298</c:v>
                </c:pt>
                <c:pt idx="298">
                  <c:v>299</c:v>
                </c:pt>
                <c:pt idx="299">
                  <c:v>299</c:v>
                </c:pt>
                <c:pt idx="300">
                  <c:v>299</c:v>
                </c:pt>
                <c:pt idx="301">
                  <c:v>300</c:v>
                </c:pt>
                <c:pt idx="302">
                  <c:v>300</c:v>
                </c:pt>
                <c:pt idx="303">
                  <c:v>300</c:v>
                </c:pt>
                <c:pt idx="304">
                  <c:v>301</c:v>
                </c:pt>
                <c:pt idx="305">
                  <c:v>301</c:v>
                </c:pt>
                <c:pt idx="306">
                  <c:v>301</c:v>
                </c:pt>
                <c:pt idx="307">
                  <c:v>302</c:v>
                </c:pt>
                <c:pt idx="308">
                  <c:v>302</c:v>
                </c:pt>
                <c:pt idx="309">
                  <c:v>302</c:v>
                </c:pt>
                <c:pt idx="310">
                  <c:v>303</c:v>
                </c:pt>
                <c:pt idx="311">
                  <c:v>303</c:v>
                </c:pt>
                <c:pt idx="312">
                  <c:v>303</c:v>
                </c:pt>
                <c:pt idx="313">
                  <c:v>304</c:v>
                </c:pt>
                <c:pt idx="314">
                  <c:v>304</c:v>
                </c:pt>
                <c:pt idx="315">
                  <c:v>304</c:v>
                </c:pt>
                <c:pt idx="316">
                  <c:v>305</c:v>
                </c:pt>
                <c:pt idx="317">
                  <c:v>305</c:v>
                </c:pt>
                <c:pt idx="318">
                  <c:v>305</c:v>
                </c:pt>
                <c:pt idx="319">
                  <c:v>306</c:v>
                </c:pt>
                <c:pt idx="320">
                  <c:v>306</c:v>
                </c:pt>
                <c:pt idx="321">
                  <c:v>306</c:v>
                </c:pt>
                <c:pt idx="322">
                  <c:v>307</c:v>
                </c:pt>
                <c:pt idx="323">
                  <c:v>307</c:v>
                </c:pt>
                <c:pt idx="324">
                  <c:v>307</c:v>
                </c:pt>
                <c:pt idx="325">
                  <c:v>308</c:v>
                </c:pt>
                <c:pt idx="326">
                  <c:v>308</c:v>
                </c:pt>
                <c:pt idx="327">
                  <c:v>308</c:v>
                </c:pt>
                <c:pt idx="328">
                  <c:v>309</c:v>
                </c:pt>
                <c:pt idx="329">
                  <c:v>309</c:v>
                </c:pt>
                <c:pt idx="330">
                  <c:v>310</c:v>
                </c:pt>
                <c:pt idx="331">
                  <c:v>310</c:v>
                </c:pt>
                <c:pt idx="332">
                  <c:v>310</c:v>
                </c:pt>
                <c:pt idx="333">
                  <c:v>310</c:v>
                </c:pt>
                <c:pt idx="334">
                  <c:v>310</c:v>
                </c:pt>
                <c:pt idx="335">
                  <c:v>311</c:v>
                </c:pt>
                <c:pt idx="336">
                  <c:v>311</c:v>
                </c:pt>
                <c:pt idx="337">
                  <c:v>311</c:v>
                </c:pt>
                <c:pt idx="338">
                  <c:v>311</c:v>
                </c:pt>
                <c:pt idx="339">
                  <c:v>312</c:v>
                </c:pt>
                <c:pt idx="340">
                  <c:v>312</c:v>
                </c:pt>
                <c:pt idx="341">
                  <c:v>312</c:v>
                </c:pt>
                <c:pt idx="342">
                  <c:v>312</c:v>
                </c:pt>
                <c:pt idx="343">
                  <c:v>313</c:v>
                </c:pt>
                <c:pt idx="344">
                  <c:v>313</c:v>
                </c:pt>
                <c:pt idx="345">
                  <c:v>313</c:v>
                </c:pt>
                <c:pt idx="346">
                  <c:v>314</c:v>
                </c:pt>
                <c:pt idx="347">
                  <c:v>314</c:v>
                </c:pt>
                <c:pt idx="348">
                  <c:v>314</c:v>
                </c:pt>
                <c:pt idx="349">
                  <c:v>314</c:v>
                </c:pt>
                <c:pt idx="350">
                  <c:v>315</c:v>
                </c:pt>
                <c:pt idx="351">
                  <c:v>315</c:v>
                </c:pt>
                <c:pt idx="352">
                  <c:v>316</c:v>
                </c:pt>
                <c:pt idx="353">
                  <c:v>316</c:v>
                </c:pt>
                <c:pt idx="354">
                  <c:v>316</c:v>
                </c:pt>
                <c:pt idx="355">
                  <c:v>317</c:v>
                </c:pt>
                <c:pt idx="356">
                  <c:v>317</c:v>
                </c:pt>
                <c:pt idx="357">
                  <c:v>317</c:v>
                </c:pt>
                <c:pt idx="358">
                  <c:v>318</c:v>
                </c:pt>
                <c:pt idx="359">
                  <c:v>318</c:v>
                </c:pt>
                <c:pt idx="360">
                  <c:v>318</c:v>
                </c:pt>
                <c:pt idx="361">
                  <c:v>318</c:v>
                </c:pt>
                <c:pt idx="362">
                  <c:v>319</c:v>
                </c:pt>
                <c:pt idx="363">
                  <c:v>319</c:v>
                </c:pt>
                <c:pt idx="364">
                  <c:v>319</c:v>
                </c:pt>
                <c:pt idx="365">
                  <c:v>319</c:v>
                </c:pt>
                <c:pt idx="366">
                  <c:v>319</c:v>
                </c:pt>
                <c:pt idx="367">
                  <c:v>320</c:v>
                </c:pt>
                <c:pt idx="368">
                  <c:v>320</c:v>
                </c:pt>
                <c:pt idx="369">
                  <c:v>320</c:v>
                </c:pt>
                <c:pt idx="370">
                  <c:v>320</c:v>
                </c:pt>
                <c:pt idx="371">
                  <c:v>321</c:v>
                </c:pt>
                <c:pt idx="372">
                  <c:v>321</c:v>
                </c:pt>
                <c:pt idx="373">
                  <c:v>321</c:v>
                </c:pt>
                <c:pt idx="374">
                  <c:v>321</c:v>
                </c:pt>
                <c:pt idx="375">
                  <c:v>322</c:v>
                </c:pt>
                <c:pt idx="376">
                  <c:v>322</c:v>
                </c:pt>
                <c:pt idx="377">
                  <c:v>322</c:v>
                </c:pt>
                <c:pt idx="378">
                  <c:v>322</c:v>
                </c:pt>
                <c:pt idx="379">
                  <c:v>322</c:v>
                </c:pt>
                <c:pt idx="380">
                  <c:v>323</c:v>
                </c:pt>
                <c:pt idx="381">
                  <c:v>323</c:v>
                </c:pt>
                <c:pt idx="382">
                  <c:v>323</c:v>
                </c:pt>
                <c:pt idx="383">
                  <c:v>323</c:v>
                </c:pt>
                <c:pt idx="384">
                  <c:v>324</c:v>
                </c:pt>
                <c:pt idx="385">
                  <c:v>324</c:v>
                </c:pt>
                <c:pt idx="386">
                  <c:v>324</c:v>
                </c:pt>
                <c:pt idx="387">
                  <c:v>324</c:v>
                </c:pt>
                <c:pt idx="388">
                  <c:v>324</c:v>
                </c:pt>
                <c:pt idx="389">
                  <c:v>325</c:v>
                </c:pt>
                <c:pt idx="390">
                  <c:v>324</c:v>
                </c:pt>
                <c:pt idx="391">
                  <c:v>325</c:v>
                </c:pt>
                <c:pt idx="392">
                  <c:v>325</c:v>
                </c:pt>
                <c:pt idx="393">
                  <c:v>326</c:v>
                </c:pt>
                <c:pt idx="394">
                  <c:v>326</c:v>
                </c:pt>
                <c:pt idx="395">
                  <c:v>327</c:v>
                </c:pt>
                <c:pt idx="396">
                  <c:v>327</c:v>
                </c:pt>
                <c:pt idx="397">
                  <c:v>327</c:v>
                </c:pt>
                <c:pt idx="398">
                  <c:v>327</c:v>
                </c:pt>
                <c:pt idx="399">
                  <c:v>328</c:v>
                </c:pt>
                <c:pt idx="400">
                  <c:v>328</c:v>
                </c:pt>
                <c:pt idx="401">
                  <c:v>329</c:v>
                </c:pt>
                <c:pt idx="402">
                  <c:v>328</c:v>
                </c:pt>
                <c:pt idx="403">
                  <c:v>328</c:v>
                </c:pt>
                <c:pt idx="404">
                  <c:v>329</c:v>
                </c:pt>
                <c:pt idx="405">
                  <c:v>329</c:v>
                </c:pt>
                <c:pt idx="406">
                  <c:v>330</c:v>
                </c:pt>
                <c:pt idx="407">
                  <c:v>329</c:v>
                </c:pt>
                <c:pt idx="408">
                  <c:v>330</c:v>
                </c:pt>
                <c:pt idx="409">
                  <c:v>330</c:v>
                </c:pt>
                <c:pt idx="410">
                  <c:v>330</c:v>
                </c:pt>
                <c:pt idx="411">
                  <c:v>331</c:v>
                </c:pt>
                <c:pt idx="412">
                  <c:v>331</c:v>
                </c:pt>
                <c:pt idx="413">
                  <c:v>332</c:v>
                </c:pt>
                <c:pt idx="414">
                  <c:v>332</c:v>
                </c:pt>
                <c:pt idx="415">
                  <c:v>332</c:v>
                </c:pt>
                <c:pt idx="416">
                  <c:v>332</c:v>
                </c:pt>
                <c:pt idx="417">
                  <c:v>332</c:v>
                </c:pt>
                <c:pt idx="418">
                  <c:v>333</c:v>
                </c:pt>
                <c:pt idx="419">
                  <c:v>333</c:v>
                </c:pt>
                <c:pt idx="420">
                  <c:v>333</c:v>
                </c:pt>
                <c:pt idx="421">
                  <c:v>333</c:v>
                </c:pt>
                <c:pt idx="422">
                  <c:v>334</c:v>
                </c:pt>
                <c:pt idx="423">
                  <c:v>334</c:v>
                </c:pt>
                <c:pt idx="424">
                  <c:v>334</c:v>
                </c:pt>
                <c:pt idx="425">
                  <c:v>334</c:v>
                </c:pt>
                <c:pt idx="426">
                  <c:v>335</c:v>
                </c:pt>
                <c:pt idx="427">
                  <c:v>336</c:v>
                </c:pt>
                <c:pt idx="428">
                  <c:v>335</c:v>
                </c:pt>
                <c:pt idx="429">
                  <c:v>336</c:v>
                </c:pt>
                <c:pt idx="430">
                  <c:v>336</c:v>
                </c:pt>
                <c:pt idx="431">
                  <c:v>336</c:v>
                </c:pt>
                <c:pt idx="432">
                  <c:v>337</c:v>
                </c:pt>
                <c:pt idx="433">
                  <c:v>337</c:v>
                </c:pt>
                <c:pt idx="434">
                  <c:v>337</c:v>
                </c:pt>
                <c:pt idx="435">
                  <c:v>337</c:v>
                </c:pt>
                <c:pt idx="436">
                  <c:v>337</c:v>
                </c:pt>
                <c:pt idx="437">
                  <c:v>338</c:v>
                </c:pt>
                <c:pt idx="438">
                  <c:v>338</c:v>
                </c:pt>
                <c:pt idx="439">
                  <c:v>338</c:v>
                </c:pt>
                <c:pt idx="440">
                  <c:v>338</c:v>
                </c:pt>
                <c:pt idx="441">
                  <c:v>339</c:v>
                </c:pt>
                <c:pt idx="442">
                  <c:v>339</c:v>
                </c:pt>
                <c:pt idx="443">
                  <c:v>339</c:v>
                </c:pt>
                <c:pt idx="444">
                  <c:v>340</c:v>
                </c:pt>
                <c:pt idx="445">
                  <c:v>340</c:v>
                </c:pt>
                <c:pt idx="446">
                  <c:v>341</c:v>
                </c:pt>
                <c:pt idx="447">
                  <c:v>341</c:v>
                </c:pt>
                <c:pt idx="448">
                  <c:v>341</c:v>
                </c:pt>
                <c:pt idx="449">
                  <c:v>341</c:v>
                </c:pt>
                <c:pt idx="450">
                  <c:v>342</c:v>
                </c:pt>
                <c:pt idx="451">
                  <c:v>342</c:v>
                </c:pt>
                <c:pt idx="452">
                  <c:v>342</c:v>
                </c:pt>
                <c:pt idx="453">
                  <c:v>343</c:v>
                </c:pt>
                <c:pt idx="454">
                  <c:v>343</c:v>
                </c:pt>
                <c:pt idx="455">
                  <c:v>344</c:v>
                </c:pt>
                <c:pt idx="456">
                  <c:v>344</c:v>
                </c:pt>
                <c:pt idx="457">
                  <c:v>344</c:v>
                </c:pt>
                <c:pt idx="458">
                  <c:v>344</c:v>
                </c:pt>
                <c:pt idx="459">
                  <c:v>345</c:v>
                </c:pt>
                <c:pt idx="460">
                  <c:v>345</c:v>
                </c:pt>
                <c:pt idx="461">
                  <c:v>345</c:v>
                </c:pt>
                <c:pt idx="462">
                  <c:v>346</c:v>
                </c:pt>
                <c:pt idx="463">
                  <c:v>347</c:v>
                </c:pt>
                <c:pt idx="464">
                  <c:v>347</c:v>
                </c:pt>
                <c:pt idx="465">
                  <c:v>347</c:v>
                </c:pt>
                <c:pt idx="466">
                  <c:v>347</c:v>
                </c:pt>
                <c:pt idx="467">
                  <c:v>347</c:v>
                </c:pt>
                <c:pt idx="468">
                  <c:v>348</c:v>
                </c:pt>
                <c:pt idx="469">
                  <c:v>348</c:v>
                </c:pt>
                <c:pt idx="470">
                  <c:v>349</c:v>
                </c:pt>
                <c:pt idx="471">
                  <c:v>349</c:v>
                </c:pt>
                <c:pt idx="472">
                  <c:v>349</c:v>
                </c:pt>
                <c:pt idx="473">
                  <c:v>350</c:v>
                </c:pt>
                <c:pt idx="474">
                  <c:v>350</c:v>
                </c:pt>
                <c:pt idx="475">
                  <c:v>350</c:v>
                </c:pt>
                <c:pt idx="476">
                  <c:v>350</c:v>
                </c:pt>
                <c:pt idx="477">
                  <c:v>351</c:v>
                </c:pt>
                <c:pt idx="478">
                  <c:v>351</c:v>
                </c:pt>
                <c:pt idx="479">
                  <c:v>351</c:v>
                </c:pt>
                <c:pt idx="480">
                  <c:v>351</c:v>
                </c:pt>
                <c:pt idx="481">
                  <c:v>352</c:v>
                </c:pt>
                <c:pt idx="482">
                  <c:v>353</c:v>
                </c:pt>
                <c:pt idx="483">
                  <c:v>353</c:v>
                </c:pt>
                <c:pt idx="484">
                  <c:v>353</c:v>
                </c:pt>
                <c:pt idx="485">
                  <c:v>353</c:v>
                </c:pt>
                <c:pt idx="486">
                  <c:v>354</c:v>
                </c:pt>
                <c:pt idx="487">
                  <c:v>354</c:v>
                </c:pt>
                <c:pt idx="488">
                  <c:v>355</c:v>
                </c:pt>
                <c:pt idx="489">
                  <c:v>355</c:v>
                </c:pt>
                <c:pt idx="490">
                  <c:v>355</c:v>
                </c:pt>
                <c:pt idx="491">
                  <c:v>356</c:v>
                </c:pt>
                <c:pt idx="492">
                  <c:v>356</c:v>
                </c:pt>
                <c:pt idx="493">
                  <c:v>356</c:v>
                </c:pt>
                <c:pt idx="494">
                  <c:v>356</c:v>
                </c:pt>
                <c:pt idx="495">
                  <c:v>356</c:v>
                </c:pt>
                <c:pt idx="496">
                  <c:v>357</c:v>
                </c:pt>
                <c:pt idx="497">
                  <c:v>357</c:v>
                </c:pt>
                <c:pt idx="498">
                  <c:v>358</c:v>
                </c:pt>
                <c:pt idx="499">
                  <c:v>358</c:v>
                </c:pt>
                <c:pt idx="500">
                  <c:v>358</c:v>
                </c:pt>
                <c:pt idx="501">
                  <c:v>358</c:v>
                </c:pt>
                <c:pt idx="502">
                  <c:v>358</c:v>
                </c:pt>
                <c:pt idx="503">
                  <c:v>359</c:v>
                </c:pt>
                <c:pt idx="504">
                  <c:v>359</c:v>
                </c:pt>
                <c:pt idx="505">
                  <c:v>359</c:v>
                </c:pt>
                <c:pt idx="506">
                  <c:v>360</c:v>
                </c:pt>
                <c:pt idx="507">
                  <c:v>361</c:v>
                </c:pt>
                <c:pt idx="508">
                  <c:v>360</c:v>
                </c:pt>
                <c:pt idx="509">
                  <c:v>361</c:v>
                </c:pt>
                <c:pt idx="510">
                  <c:v>361</c:v>
                </c:pt>
                <c:pt idx="511">
                  <c:v>362</c:v>
                </c:pt>
                <c:pt idx="512">
                  <c:v>362</c:v>
                </c:pt>
                <c:pt idx="513">
                  <c:v>363</c:v>
                </c:pt>
                <c:pt idx="514">
                  <c:v>363</c:v>
                </c:pt>
                <c:pt idx="515">
                  <c:v>363</c:v>
                </c:pt>
                <c:pt idx="516">
                  <c:v>363</c:v>
                </c:pt>
                <c:pt idx="517">
                  <c:v>363</c:v>
                </c:pt>
                <c:pt idx="518">
                  <c:v>364</c:v>
                </c:pt>
                <c:pt idx="519">
                  <c:v>364</c:v>
                </c:pt>
                <c:pt idx="520">
                  <c:v>364</c:v>
                </c:pt>
                <c:pt idx="521">
                  <c:v>364</c:v>
                </c:pt>
                <c:pt idx="522">
                  <c:v>365</c:v>
                </c:pt>
                <c:pt idx="523">
                  <c:v>365</c:v>
                </c:pt>
                <c:pt idx="524">
                  <c:v>365</c:v>
                </c:pt>
                <c:pt idx="525">
                  <c:v>366</c:v>
                </c:pt>
                <c:pt idx="526">
                  <c:v>366</c:v>
                </c:pt>
                <c:pt idx="527">
                  <c:v>366</c:v>
                </c:pt>
                <c:pt idx="528">
                  <c:v>366</c:v>
                </c:pt>
                <c:pt idx="529">
                  <c:v>367</c:v>
                </c:pt>
                <c:pt idx="530">
                  <c:v>367</c:v>
                </c:pt>
                <c:pt idx="531">
                  <c:v>368</c:v>
                </c:pt>
                <c:pt idx="532">
                  <c:v>368</c:v>
                </c:pt>
                <c:pt idx="533">
                  <c:v>369</c:v>
                </c:pt>
                <c:pt idx="534">
                  <c:v>369</c:v>
                </c:pt>
                <c:pt idx="535">
                  <c:v>370</c:v>
                </c:pt>
                <c:pt idx="536">
                  <c:v>370</c:v>
                </c:pt>
                <c:pt idx="537">
                  <c:v>370</c:v>
                </c:pt>
                <c:pt idx="538">
                  <c:v>370</c:v>
                </c:pt>
                <c:pt idx="539">
                  <c:v>370</c:v>
                </c:pt>
                <c:pt idx="540">
                  <c:v>371</c:v>
                </c:pt>
                <c:pt idx="541">
                  <c:v>371</c:v>
                </c:pt>
                <c:pt idx="542">
                  <c:v>372</c:v>
                </c:pt>
                <c:pt idx="543">
                  <c:v>372</c:v>
                </c:pt>
                <c:pt idx="544">
                  <c:v>372</c:v>
                </c:pt>
                <c:pt idx="545">
                  <c:v>372</c:v>
                </c:pt>
                <c:pt idx="546">
                  <c:v>373</c:v>
                </c:pt>
                <c:pt idx="547">
                  <c:v>373</c:v>
                </c:pt>
                <c:pt idx="548">
                  <c:v>373</c:v>
                </c:pt>
                <c:pt idx="549">
                  <c:v>373</c:v>
                </c:pt>
                <c:pt idx="550">
                  <c:v>374</c:v>
                </c:pt>
                <c:pt idx="551">
                  <c:v>374</c:v>
                </c:pt>
                <c:pt idx="552">
                  <c:v>374</c:v>
                </c:pt>
                <c:pt idx="553">
                  <c:v>374</c:v>
                </c:pt>
                <c:pt idx="554">
                  <c:v>374</c:v>
                </c:pt>
                <c:pt idx="555">
                  <c:v>375</c:v>
                </c:pt>
                <c:pt idx="556">
                  <c:v>375</c:v>
                </c:pt>
                <c:pt idx="557">
                  <c:v>375</c:v>
                </c:pt>
                <c:pt idx="558">
                  <c:v>376</c:v>
                </c:pt>
                <c:pt idx="559">
                  <c:v>376</c:v>
                </c:pt>
                <c:pt idx="560">
                  <c:v>376</c:v>
                </c:pt>
                <c:pt idx="561">
                  <c:v>376</c:v>
                </c:pt>
                <c:pt idx="562">
                  <c:v>376</c:v>
                </c:pt>
                <c:pt idx="563">
                  <c:v>376</c:v>
                </c:pt>
                <c:pt idx="564">
                  <c:v>377</c:v>
                </c:pt>
                <c:pt idx="565">
                  <c:v>377</c:v>
                </c:pt>
                <c:pt idx="566">
                  <c:v>377</c:v>
                </c:pt>
                <c:pt idx="567">
                  <c:v>377</c:v>
                </c:pt>
                <c:pt idx="568">
                  <c:v>378</c:v>
                </c:pt>
                <c:pt idx="569">
                  <c:v>378</c:v>
                </c:pt>
                <c:pt idx="570">
                  <c:v>378</c:v>
                </c:pt>
                <c:pt idx="571">
                  <c:v>378</c:v>
                </c:pt>
                <c:pt idx="572">
                  <c:v>379</c:v>
                </c:pt>
                <c:pt idx="573">
                  <c:v>379</c:v>
                </c:pt>
                <c:pt idx="574">
                  <c:v>379</c:v>
                </c:pt>
                <c:pt idx="575">
                  <c:v>380</c:v>
                </c:pt>
                <c:pt idx="576">
                  <c:v>380</c:v>
                </c:pt>
                <c:pt idx="577">
                  <c:v>380</c:v>
                </c:pt>
                <c:pt idx="578">
                  <c:v>380</c:v>
                </c:pt>
                <c:pt idx="579">
                  <c:v>380</c:v>
                </c:pt>
                <c:pt idx="580">
                  <c:v>381</c:v>
                </c:pt>
                <c:pt idx="581">
                  <c:v>381</c:v>
                </c:pt>
                <c:pt idx="582">
                  <c:v>381</c:v>
                </c:pt>
                <c:pt idx="583">
                  <c:v>381</c:v>
                </c:pt>
                <c:pt idx="584">
                  <c:v>382</c:v>
                </c:pt>
                <c:pt idx="585">
                  <c:v>382</c:v>
                </c:pt>
                <c:pt idx="586">
                  <c:v>382</c:v>
                </c:pt>
                <c:pt idx="587">
                  <c:v>383</c:v>
                </c:pt>
                <c:pt idx="588">
                  <c:v>383</c:v>
                </c:pt>
                <c:pt idx="589">
                  <c:v>384</c:v>
                </c:pt>
                <c:pt idx="590">
                  <c:v>385</c:v>
                </c:pt>
                <c:pt idx="591">
                  <c:v>385</c:v>
                </c:pt>
                <c:pt idx="592">
                  <c:v>386</c:v>
                </c:pt>
                <c:pt idx="593">
                  <c:v>386</c:v>
                </c:pt>
                <c:pt idx="594">
                  <c:v>386</c:v>
                </c:pt>
                <c:pt idx="595">
                  <c:v>387</c:v>
                </c:pt>
                <c:pt idx="596">
                  <c:v>387</c:v>
                </c:pt>
                <c:pt idx="597">
                  <c:v>387</c:v>
                </c:pt>
                <c:pt idx="598">
                  <c:v>387</c:v>
                </c:pt>
                <c:pt idx="599">
                  <c:v>388</c:v>
                </c:pt>
                <c:pt idx="600">
                  <c:v>388</c:v>
                </c:pt>
                <c:pt idx="601">
                  <c:v>388</c:v>
                </c:pt>
                <c:pt idx="602">
                  <c:v>389</c:v>
                </c:pt>
                <c:pt idx="603">
                  <c:v>389</c:v>
                </c:pt>
                <c:pt idx="604">
                  <c:v>389</c:v>
                </c:pt>
                <c:pt idx="605">
                  <c:v>389</c:v>
                </c:pt>
                <c:pt idx="606">
                  <c:v>389</c:v>
                </c:pt>
                <c:pt idx="607">
                  <c:v>389</c:v>
                </c:pt>
                <c:pt idx="608">
                  <c:v>390</c:v>
                </c:pt>
                <c:pt idx="609">
                  <c:v>390</c:v>
                </c:pt>
                <c:pt idx="610">
                  <c:v>390</c:v>
                </c:pt>
                <c:pt idx="611">
                  <c:v>391</c:v>
                </c:pt>
                <c:pt idx="612">
                  <c:v>391</c:v>
                </c:pt>
                <c:pt idx="613">
                  <c:v>391</c:v>
                </c:pt>
                <c:pt idx="614">
                  <c:v>392</c:v>
                </c:pt>
                <c:pt idx="615">
                  <c:v>392</c:v>
                </c:pt>
                <c:pt idx="616">
                  <c:v>392</c:v>
                </c:pt>
                <c:pt idx="617">
                  <c:v>392</c:v>
                </c:pt>
                <c:pt idx="618">
                  <c:v>393</c:v>
                </c:pt>
                <c:pt idx="619">
                  <c:v>393</c:v>
                </c:pt>
                <c:pt idx="620">
                  <c:v>393</c:v>
                </c:pt>
                <c:pt idx="621">
                  <c:v>394</c:v>
                </c:pt>
                <c:pt idx="622">
                  <c:v>394</c:v>
                </c:pt>
                <c:pt idx="623">
                  <c:v>394</c:v>
                </c:pt>
                <c:pt idx="624">
                  <c:v>395</c:v>
                </c:pt>
                <c:pt idx="625">
                  <c:v>395</c:v>
                </c:pt>
                <c:pt idx="626">
                  <c:v>395</c:v>
                </c:pt>
                <c:pt idx="627">
                  <c:v>395</c:v>
                </c:pt>
                <c:pt idx="628">
                  <c:v>395</c:v>
                </c:pt>
                <c:pt idx="629">
                  <c:v>395</c:v>
                </c:pt>
                <c:pt idx="630">
                  <c:v>396</c:v>
                </c:pt>
                <c:pt idx="631">
                  <c:v>396</c:v>
                </c:pt>
                <c:pt idx="632">
                  <c:v>395</c:v>
                </c:pt>
                <c:pt idx="633">
                  <c:v>395</c:v>
                </c:pt>
                <c:pt idx="634">
                  <c:v>395</c:v>
                </c:pt>
                <c:pt idx="635">
                  <c:v>394</c:v>
                </c:pt>
                <c:pt idx="636">
                  <c:v>395</c:v>
                </c:pt>
                <c:pt idx="637">
                  <c:v>396</c:v>
                </c:pt>
                <c:pt idx="638">
                  <c:v>395</c:v>
                </c:pt>
                <c:pt idx="639">
                  <c:v>395</c:v>
                </c:pt>
                <c:pt idx="640">
                  <c:v>394</c:v>
                </c:pt>
                <c:pt idx="641">
                  <c:v>394</c:v>
                </c:pt>
                <c:pt idx="642">
                  <c:v>394</c:v>
                </c:pt>
                <c:pt idx="643">
                  <c:v>393</c:v>
                </c:pt>
                <c:pt idx="644">
                  <c:v>394</c:v>
                </c:pt>
                <c:pt idx="645">
                  <c:v>394</c:v>
                </c:pt>
                <c:pt idx="646">
                  <c:v>394</c:v>
                </c:pt>
                <c:pt idx="647">
                  <c:v>394</c:v>
                </c:pt>
                <c:pt idx="648">
                  <c:v>394</c:v>
                </c:pt>
                <c:pt idx="649">
                  <c:v>394</c:v>
                </c:pt>
                <c:pt idx="650">
                  <c:v>393</c:v>
                </c:pt>
                <c:pt idx="651">
                  <c:v>393</c:v>
                </c:pt>
                <c:pt idx="652">
                  <c:v>393</c:v>
                </c:pt>
                <c:pt idx="653">
                  <c:v>393</c:v>
                </c:pt>
                <c:pt idx="654">
                  <c:v>393</c:v>
                </c:pt>
                <c:pt idx="655">
                  <c:v>392</c:v>
                </c:pt>
                <c:pt idx="656">
                  <c:v>392</c:v>
                </c:pt>
                <c:pt idx="657">
                  <c:v>392</c:v>
                </c:pt>
                <c:pt idx="658">
                  <c:v>392</c:v>
                </c:pt>
                <c:pt idx="659">
                  <c:v>392</c:v>
                </c:pt>
                <c:pt idx="660">
                  <c:v>392</c:v>
                </c:pt>
                <c:pt idx="661">
                  <c:v>392</c:v>
                </c:pt>
                <c:pt idx="662">
                  <c:v>392</c:v>
                </c:pt>
                <c:pt idx="663">
                  <c:v>398</c:v>
                </c:pt>
                <c:pt idx="664">
                  <c:v>200</c:v>
                </c:pt>
                <c:pt idx="665">
                  <c:v/>
                </c:pt>
                <c:pt idx="666">
                  <c:v/>
                </c:pt>
                <c:pt idx="667">
                  <c:v/>
                </c:pt>
                <c:pt idx="668">
                  <c:v/>
                </c:pt>
                <c:pt idx="669">
                  <c:v/>
                </c:pt>
                <c:pt idx="670">
                  <c:v/>
                </c:pt>
                <c:pt idx="671">
                  <c:v/>
                </c:pt>
                <c:pt idx="672">
                  <c:v/>
                </c:pt>
                <c:pt idx="673">
                  <c:v/>
                </c:pt>
                <c:pt idx="674">
                  <c:v/>
                </c:pt>
                <c:pt idx="675">
                  <c:v/>
                </c:pt>
                <c:pt idx="676">
                  <c:v/>
                </c:pt>
                <c:pt idx="677">
                  <c:v/>
                </c:pt>
                <c:pt idx="678">
                  <c:v/>
                </c:pt>
                <c:pt idx="679">
                  <c:v/>
                </c:pt>
                <c:pt idx="680">
                  <c:v/>
                </c:pt>
                <c:pt idx="681">
                  <c:v/>
                </c:pt>
                <c:pt idx="682">
                  <c:v/>
                </c:pt>
                <c:pt idx="683">
                  <c:v/>
                </c:pt>
                <c:pt idx="684">
                  <c:v/>
                </c:pt>
                <c:pt idx="685">
                  <c:v/>
                </c:pt>
                <c:pt idx="686">
                  <c:v/>
                </c:pt>
                <c:pt idx="687">
                  <c:v/>
                </c:pt>
                <c:pt idx="688">
                  <c:v/>
                </c:pt>
                <c:pt idx="689">
                  <c:v/>
                </c:pt>
                <c:pt idx="690">
                  <c:v/>
                </c:pt>
                <c:pt idx="691">
                  <c:v/>
                </c:pt>
                <c:pt idx="692">
                  <c:v/>
                </c:pt>
                <c:pt idx="693">
                  <c:v/>
                </c:pt>
                <c:pt idx="694">
                  <c:v/>
                </c:pt>
                <c:pt idx="695">
                  <c:v/>
                </c:pt>
                <c:pt idx="696">
                  <c:v/>
                </c:pt>
                <c:pt idx="697">
                  <c:v/>
                </c:pt>
                <c:pt idx="698">
                  <c:v/>
                </c:pt>
                <c:pt idx="699">
                  <c:v/>
                </c:pt>
                <c:pt idx="700">
                  <c:v/>
                </c:pt>
                <c:pt idx="701">
                  <c:v/>
                </c:pt>
                <c:pt idx="702">
                  <c:v/>
                </c:pt>
                <c:pt idx="703">
                  <c:v/>
                </c:pt>
                <c:pt idx="704">
                  <c:v/>
                </c:pt>
                <c:pt idx="705">
                  <c:v/>
                </c:pt>
                <c:pt idx="706">
                  <c:v/>
                </c:pt>
                <c:pt idx="707">
                  <c:v/>
                </c:pt>
                <c:pt idx="708">
                  <c:v/>
                </c:pt>
                <c:pt idx="709">
                  <c:v/>
                </c:pt>
                <c:pt idx="710">
                  <c:v/>
                </c:pt>
                <c:pt idx="711">
                  <c:v/>
                </c:pt>
                <c:pt idx="712">
                  <c:v/>
                </c:pt>
                <c:pt idx="713">
                  <c:v/>
                </c:pt>
                <c:pt idx="714">
                  <c:v/>
                </c:pt>
                <c:pt idx="715">
                  <c:v/>
                </c:pt>
                <c:pt idx="716">
                  <c:v/>
                </c:pt>
                <c:pt idx="717">
                  <c:v/>
                </c:pt>
                <c:pt idx="718">
                  <c:v/>
                </c:pt>
                <c:pt idx="719">
                  <c:v/>
                </c:pt>
                <c:pt idx="720">
                  <c:v/>
                </c:pt>
                <c:pt idx="721">
                  <c:v/>
                </c:pt>
                <c:pt idx="722">
                  <c:v/>
                </c:pt>
                <c:pt idx="723">
                  <c:v/>
                </c:pt>
                <c:pt idx="724">
                  <c:v/>
                </c:pt>
                <c:pt idx="725">
                  <c:v/>
                </c:pt>
                <c:pt idx="726">
                  <c:v/>
                </c:pt>
                <c:pt idx="727">
                  <c:v/>
                </c:pt>
                <c:pt idx="728">
                  <c:v/>
                </c:pt>
                <c:pt idx="729">
                  <c:v/>
                </c:pt>
                <c:pt idx="730">
                  <c:v/>
                </c:pt>
                <c:pt idx="731">
                  <c:v/>
                </c:pt>
                <c:pt idx="732">
                  <c:v/>
                </c:pt>
                <c:pt idx="733">
                  <c:v/>
                </c:pt>
                <c:pt idx="734">
                  <c:v/>
                </c:pt>
                <c:pt idx="735">
                  <c:v/>
                </c:pt>
                <c:pt idx="736">
                  <c:v/>
                </c:pt>
                <c:pt idx="737">
                  <c:v/>
                </c:pt>
                <c:pt idx="738">
                  <c:v/>
                </c:pt>
                <c:pt idx="739">
                  <c:v/>
                </c:pt>
                <c:pt idx="740">
                  <c:v/>
                </c:pt>
                <c:pt idx="741">
                  <c:v/>
                </c:pt>
                <c:pt idx="742">
                  <c:v/>
                </c:pt>
                <c:pt idx="743">
                  <c:v/>
                </c:pt>
                <c:pt idx="744">
                  <c:v/>
                </c:pt>
                <c:pt idx="745">
                  <c:v/>
                </c:pt>
                <c:pt idx="746">
                  <c:v/>
                </c:pt>
                <c:pt idx="747">
                  <c:v/>
                </c:pt>
                <c:pt idx="748">
                  <c:v/>
                </c:pt>
                <c:pt idx="749">
                  <c:v/>
                </c:pt>
                <c:pt idx="750">
                  <c:v/>
                </c:pt>
                <c:pt idx="751">
                  <c:v/>
                </c:pt>
                <c:pt idx="752">
                  <c:v/>
                </c:pt>
                <c:pt idx="753">
                  <c:v/>
                </c:pt>
                <c:pt idx="754">
                  <c:v/>
                </c:pt>
                <c:pt idx="755">
                  <c:v/>
                </c:pt>
                <c:pt idx="756">
                  <c:v/>
                </c:pt>
                <c:pt idx="757">
                  <c:v/>
                </c:pt>
                <c:pt idx="758">
                  <c:v/>
                </c:pt>
                <c:pt idx="759">
                  <c:v/>
                </c:pt>
                <c:pt idx="760">
                  <c:v/>
                </c:pt>
                <c:pt idx="761">
                  <c:v/>
                </c:pt>
                <c:pt idx="762">
                  <c:v/>
                </c:pt>
                <c:pt idx="763">
                  <c:v/>
                </c:pt>
                <c:pt idx="764">
                  <c:v/>
                </c:pt>
                <c:pt idx="765">
                  <c:v/>
                </c:pt>
                <c:pt idx="766">
                  <c:v/>
                </c:pt>
                <c:pt idx="767">
                  <c:v/>
                </c:pt>
                <c:pt idx="768">
                  <c:v/>
                </c:pt>
                <c:pt idx="769">
                  <c:v/>
                </c:pt>
                <c:pt idx="770">
                  <c:v/>
                </c:pt>
                <c:pt idx="771">
                  <c:v/>
                </c:pt>
                <c:pt idx="772">
                  <c:v/>
                </c:pt>
                <c:pt idx="773">
                  <c:v/>
                </c:pt>
                <c:pt idx="774">
                  <c:v/>
                </c:pt>
                <c:pt idx="775">
                  <c:v/>
                </c:pt>
                <c:pt idx="776">
                  <c:v/>
                </c:pt>
                <c:pt idx="777">
                  <c:v/>
                </c:pt>
                <c:pt idx="778">
                  <c:v/>
                </c:pt>
                <c:pt idx="779">
                  <c:v/>
                </c:pt>
                <c:pt idx="780">
                  <c:v/>
                </c:pt>
                <c:pt idx="781">
                  <c:v/>
                </c:pt>
                <c:pt idx="782">
                  <c:v/>
                </c:pt>
                <c:pt idx="783">
                  <c:v/>
                </c:pt>
                <c:pt idx="784">
                  <c:v/>
                </c:pt>
                <c:pt idx="785">
                  <c:v/>
                </c:pt>
                <c:pt idx="786">
                  <c:v/>
                </c:pt>
                <c:pt idx="787">
                  <c:v/>
                </c:pt>
                <c:pt idx="788">
                  <c:v/>
                </c:pt>
                <c:pt idx="789">
                  <c:v/>
                </c:pt>
                <c:pt idx="790">
                  <c:v/>
                </c:pt>
                <c:pt idx="791">
                  <c:v/>
                </c:pt>
                <c:pt idx="792">
                  <c:v/>
                </c:pt>
                <c:pt idx="793">
                  <c:v/>
                </c:pt>
                <c:pt idx="794">
                  <c:v/>
                </c:pt>
                <c:pt idx="795">
                  <c:v/>
                </c:pt>
                <c:pt idx="796">
                  <c:v/>
                </c:pt>
                <c:pt idx="797">
                  <c:v/>
                </c:pt>
                <c:pt idx="798">
                  <c:v/>
                </c:pt>
                <c:pt idx="799">
                  <c:v/>
                </c:pt>
                <c:pt idx="800">
                  <c:v/>
                </c:pt>
                <c:pt idx="801">
                  <c:v/>
                </c:pt>
                <c:pt idx="802">
                  <c:v/>
                </c:pt>
                <c:pt idx="803">
                  <c:v/>
                </c:pt>
                <c:pt idx="804">
                  <c:v/>
                </c:pt>
                <c:pt idx="805">
                  <c:v/>
                </c:pt>
                <c:pt idx="806">
                  <c:v/>
                </c:pt>
                <c:pt idx="807">
                  <c:v/>
                </c:pt>
                <c:pt idx="808">
                  <c:v/>
                </c:pt>
                <c:pt idx="809">
                  <c:v/>
                </c:pt>
                <c:pt idx="810">
                  <c:v/>
                </c:pt>
                <c:pt idx="811">
                  <c:v/>
                </c:pt>
                <c:pt idx="812">
                  <c:v/>
                </c:pt>
                <c:pt idx="813">
                  <c:v/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  <c:pt idx="818">
                  <c:v/>
                </c:pt>
                <c:pt idx="819">
                  <c:v/>
                </c:pt>
                <c:pt idx="820">
                  <c:v/>
                </c:pt>
                <c:pt idx="821">
                  <c:v/>
                </c:pt>
                <c:pt idx="822">
                  <c:v/>
                </c:pt>
                <c:pt idx="823">
                  <c:v/>
                </c:pt>
                <c:pt idx="824">
                  <c:v/>
                </c:pt>
                <c:pt idx="825">
                  <c:v/>
                </c:pt>
                <c:pt idx="826">
                  <c:v/>
                </c:pt>
                <c:pt idx="827">
                  <c:v/>
                </c:pt>
                <c:pt idx="828">
                  <c:v/>
                </c:pt>
                <c:pt idx="829">
                  <c:v/>
                </c:pt>
                <c:pt idx="830">
                  <c:v/>
                </c:pt>
                <c:pt idx="831">
                  <c:v/>
                </c:pt>
                <c:pt idx="832">
                  <c:v/>
                </c:pt>
                <c:pt idx="833">
                  <c:v/>
                </c:pt>
                <c:pt idx="834">
                  <c:v/>
                </c:pt>
                <c:pt idx="835">
                  <c:v/>
                </c:pt>
                <c:pt idx="836">
                  <c:v/>
                </c:pt>
                <c:pt idx="837">
                  <c:v/>
                </c:pt>
                <c:pt idx="838">
                  <c:v/>
                </c:pt>
                <c:pt idx="839">
                  <c:v/>
                </c:pt>
                <c:pt idx="840">
                  <c:v/>
                </c:pt>
                <c:pt idx="841">
                  <c:v/>
                </c:pt>
                <c:pt idx="842">
                  <c:v/>
                </c:pt>
                <c:pt idx="843">
                  <c:v/>
                </c:pt>
                <c:pt idx="844">
                  <c:v/>
                </c:pt>
                <c:pt idx="845">
                  <c:v/>
                </c:pt>
                <c:pt idx="846">
                  <c:v/>
                </c:pt>
                <c:pt idx="847">
                  <c:v/>
                </c:pt>
                <c:pt idx="848">
                  <c:v/>
                </c:pt>
                <c:pt idx="849">
                  <c:v/>
                </c:pt>
                <c:pt idx="850">
                  <c:v/>
                </c:pt>
                <c:pt idx="851">
                  <c:v/>
                </c:pt>
                <c:pt idx="852">
                  <c:v/>
                </c:pt>
                <c:pt idx="853">
                  <c:v/>
                </c:pt>
                <c:pt idx="854">
                  <c:v/>
                </c:pt>
                <c:pt idx="855">
                  <c:v/>
                </c:pt>
                <c:pt idx="856">
                  <c:v/>
                </c:pt>
                <c:pt idx="857">
                  <c:v/>
                </c:pt>
                <c:pt idx="858">
                  <c:v/>
                </c:pt>
                <c:pt idx="859">
                  <c:v/>
                </c:pt>
                <c:pt idx="860">
                  <c:v/>
                </c:pt>
                <c:pt idx="861">
                  <c:v/>
                </c:pt>
                <c:pt idx="862">
                  <c:v/>
                </c:pt>
                <c:pt idx="863">
                  <c:v/>
                </c:pt>
                <c:pt idx="864">
                  <c:v/>
                </c:pt>
                <c:pt idx="865">
                  <c:v/>
                </c:pt>
                <c:pt idx="866">
                  <c:v/>
                </c:pt>
                <c:pt idx="867">
                  <c:v/>
                </c:pt>
                <c:pt idx="868">
                  <c:v/>
                </c:pt>
                <c:pt idx="869">
                  <c:v/>
                </c:pt>
                <c:pt idx="870">
                  <c:v/>
                </c:pt>
                <c:pt idx="871">
                  <c:v/>
                </c:pt>
                <c:pt idx="872">
                  <c:v/>
                </c:pt>
                <c:pt idx="873">
                  <c:v/>
                </c:pt>
                <c:pt idx="874">
                  <c:v/>
                </c:pt>
                <c:pt idx="875">
                  <c:v/>
                </c:pt>
                <c:pt idx="876">
                  <c:v/>
                </c:pt>
                <c:pt idx="877">
                  <c:v/>
                </c:pt>
                <c:pt idx="878">
                  <c:v/>
                </c:pt>
                <c:pt idx="879">
                  <c:v/>
                </c:pt>
                <c:pt idx="880">
                  <c:v/>
                </c:pt>
                <c:pt idx="881">
                  <c:v/>
                </c:pt>
                <c:pt idx="882">
                  <c:v/>
                </c:pt>
                <c:pt idx="883">
                  <c:v/>
                </c:pt>
                <c:pt idx="884">
                  <c:v/>
                </c:pt>
                <c:pt idx="885">
                  <c:v/>
                </c:pt>
                <c:pt idx="886">
                  <c:v/>
                </c:pt>
                <c:pt idx="887">
                  <c:v/>
                </c:pt>
                <c:pt idx="888">
                  <c:v/>
                </c:pt>
                <c:pt idx="889">
                  <c:v/>
                </c:pt>
                <c:pt idx="890">
                  <c:v/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  <c:pt idx="903">
                  <c:v/>
                </c:pt>
                <c:pt idx="904">
                  <c:v/>
                </c:pt>
                <c:pt idx="905">
                  <c:v/>
                </c:pt>
                <c:pt idx="906">
                  <c:v/>
                </c:pt>
                <c:pt idx="907">
                  <c:v/>
                </c:pt>
                <c:pt idx="908">
                  <c:v/>
                </c:pt>
                <c:pt idx="909">
                  <c:v/>
                </c:pt>
                <c:pt idx="910">
                  <c:v/>
                </c:pt>
                <c:pt idx="911">
                  <c:v/>
                </c:pt>
                <c:pt idx="912">
                  <c:v/>
                </c:pt>
                <c:pt idx="913">
                  <c:v/>
                </c:pt>
                <c:pt idx="914">
                  <c:v/>
                </c:pt>
                <c:pt idx="915">
                  <c:v/>
                </c:pt>
                <c:pt idx="916">
                  <c:v/>
                </c:pt>
                <c:pt idx="917">
                  <c:v/>
                </c:pt>
                <c:pt idx="918">
                  <c:v/>
                </c:pt>
                <c:pt idx="919">
                  <c:v/>
                </c:pt>
                <c:pt idx="920">
                  <c:v/>
                </c:pt>
                <c:pt idx="921">
                  <c:v/>
                </c:pt>
                <c:pt idx="922">
                  <c:v/>
                </c:pt>
                <c:pt idx="923">
                  <c:v/>
                </c:pt>
                <c:pt idx="924">
                  <c:v/>
                </c:pt>
                <c:pt idx="925">
                  <c:v/>
                </c:pt>
                <c:pt idx="926">
                  <c:v/>
                </c:pt>
                <c:pt idx="927">
                  <c:v/>
                </c:pt>
                <c:pt idx="928">
                  <c:v/>
                </c:pt>
                <c:pt idx="929">
                  <c:v/>
                </c:pt>
                <c:pt idx="930">
                  <c:v/>
                </c:pt>
                <c:pt idx="931">
                  <c:v/>
                </c:pt>
                <c:pt idx="932">
                  <c:v/>
                </c:pt>
                <c:pt idx="933">
                  <c:v/>
                </c:pt>
                <c:pt idx="934">
                  <c:v/>
                </c:pt>
                <c:pt idx="935">
                  <c:v/>
                </c:pt>
                <c:pt idx="936">
                  <c:v/>
                </c:pt>
                <c:pt idx="937">
                  <c:v/>
                </c:pt>
                <c:pt idx="938">
                  <c:v/>
                </c:pt>
                <c:pt idx="939">
                  <c:v/>
                </c:pt>
                <c:pt idx="940">
                  <c:v/>
                </c:pt>
                <c:pt idx="941">
                  <c:v/>
                </c:pt>
                <c:pt idx="942">
                  <c:v/>
                </c:pt>
                <c:pt idx="943">
                  <c:v/>
                </c:pt>
                <c:pt idx="944">
                  <c:v/>
                </c:pt>
                <c:pt idx="945">
                  <c:v/>
                </c:pt>
                <c:pt idx="946">
                  <c:v/>
                </c:pt>
                <c:pt idx="947">
                  <c:v/>
                </c:pt>
                <c:pt idx="948">
                  <c:v/>
                </c:pt>
                <c:pt idx="949">
                  <c:v/>
                </c:pt>
                <c:pt idx="950">
                  <c:v/>
                </c:pt>
                <c:pt idx="951">
                  <c:v/>
                </c:pt>
                <c:pt idx="952">
                  <c:v/>
                </c:pt>
                <c:pt idx="953">
                  <c:v/>
                </c:pt>
                <c:pt idx="954">
                  <c:v/>
                </c:pt>
                <c:pt idx="955">
                  <c:v/>
                </c:pt>
                <c:pt idx="956">
                  <c:v/>
                </c:pt>
                <c:pt idx="957">
                  <c:v/>
                </c:pt>
                <c:pt idx="958">
                  <c:v/>
                </c:pt>
                <c:pt idx="959">
                  <c:v/>
                </c:pt>
                <c:pt idx="960">
                  <c:v/>
                </c:pt>
                <c:pt idx="961">
                  <c:v/>
                </c:pt>
                <c:pt idx="962">
                  <c:v/>
                </c:pt>
                <c:pt idx="963">
                  <c:v/>
                </c:pt>
                <c:pt idx="964">
                  <c:v/>
                </c:pt>
                <c:pt idx="965">
                  <c:v/>
                </c:pt>
                <c:pt idx="966">
                  <c:v/>
                </c:pt>
                <c:pt idx="967">
                  <c:v/>
                </c:pt>
                <c:pt idx="968">
                  <c:v/>
                </c:pt>
                <c:pt idx="969">
                  <c:v/>
                </c:pt>
                <c:pt idx="970">
                  <c:v/>
                </c:pt>
                <c:pt idx="971">
                  <c:v/>
                </c:pt>
                <c:pt idx="972">
                  <c:v/>
                </c:pt>
                <c:pt idx="973">
                  <c:v/>
                </c:pt>
                <c:pt idx="974">
                  <c:v/>
                </c:pt>
                <c:pt idx="975">
                  <c:v/>
                </c:pt>
                <c:pt idx="976">
                  <c:v/>
                </c:pt>
                <c:pt idx="977">
                  <c:v/>
                </c:pt>
                <c:pt idx="978">
                  <c:v/>
                </c:pt>
                <c:pt idx="979">
                  <c:v/>
                </c:pt>
                <c:pt idx="980">
                  <c:v/>
                </c:pt>
                <c:pt idx="981">
                  <c:v/>
                </c:pt>
                <c:pt idx="982">
                  <c:v/>
                </c:pt>
                <c:pt idx="983">
                  <c:v/>
                </c:pt>
                <c:pt idx="984">
                  <c:v/>
                </c:pt>
                <c:pt idx="985">
                  <c:v/>
                </c:pt>
                <c:pt idx="986">
                  <c:v/>
                </c:pt>
                <c:pt idx="987">
                  <c:v/>
                </c:pt>
                <c:pt idx="988">
                  <c:v/>
                </c:pt>
                <c:pt idx="989">
                  <c:v/>
                </c:pt>
                <c:pt idx="990">
                  <c:v/>
                </c:pt>
                <c:pt idx="991">
                  <c:v/>
                </c:pt>
                <c:pt idx="992">
                  <c:v/>
                </c:pt>
                <c:pt idx="993">
                  <c:v/>
                </c:pt>
                <c:pt idx="994">
                  <c:v/>
                </c:pt>
                <c:pt idx="995">
                  <c:v/>
                </c:pt>
                <c:pt idx="996">
                  <c:v/>
                </c:pt>
                <c:pt idx="997">
                  <c:v/>
                </c:pt>
                <c:pt idx="998">
                  <c:v/>
                </c:pt>
                <c:pt idx="999">
                  <c:v/>
                </c:pt>
                <c:pt idx="1000">
                  <c:v/>
                </c:pt>
                <c:pt idx="1001">
                  <c:v/>
                </c:pt>
                <c:pt idx="1002">
                  <c:v/>
                </c:pt>
                <c:pt idx="1003">
                  <c:v/>
                </c:pt>
                <c:pt idx="1004">
                  <c:v/>
                </c:pt>
                <c:pt idx="1005">
                  <c:v/>
                </c:pt>
                <c:pt idx="1006">
                  <c:v/>
                </c:pt>
                <c:pt idx="1007">
                  <c:v/>
                </c:pt>
                <c:pt idx="1008">
                  <c:v/>
                </c:pt>
                <c:pt idx="1009">
                  <c:v/>
                </c:pt>
                <c:pt idx="1010">
                  <c:v/>
                </c:pt>
                <c:pt idx="1011">
                  <c:v/>
                </c:pt>
                <c:pt idx="1012">
                  <c:v/>
                </c:pt>
                <c:pt idx="1013">
                  <c:v/>
                </c:pt>
                <c:pt idx="1014">
                  <c:v/>
                </c:pt>
                <c:pt idx="1015">
                  <c:v/>
                </c:pt>
                <c:pt idx="1016">
                  <c:v/>
                </c:pt>
                <c:pt idx="1017">
                  <c:v/>
                </c:pt>
                <c:pt idx="1018">
                  <c:v/>
                </c:pt>
                <c:pt idx="1019">
                  <c:v/>
                </c:pt>
                <c:pt idx="1020">
                  <c:v/>
                </c:pt>
                <c:pt idx="1021">
                  <c:v/>
                </c:pt>
                <c:pt idx="1022">
                  <c:v/>
                </c:pt>
                <c:pt idx="1023">
                  <c:v/>
                </c:pt>
                <c:pt idx="1024">
                  <c:v/>
                </c:pt>
                <c:pt idx="1025">
                  <c:v/>
                </c:pt>
                <c:pt idx="1026">
                  <c:v/>
                </c:pt>
                <c:pt idx="1027">
                  <c:v/>
                </c:pt>
                <c:pt idx="1028">
                  <c:v/>
                </c:pt>
                <c:pt idx="1029">
                  <c:v/>
                </c:pt>
                <c:pt idx="1030">
                  <c:v/>
                </c:pt>
                <c:pt idx="1031">
                  <c:v/>
                </c:pt>
                <c:pt idx="1032">
                  <c:v/>
                </c:pt>
                <c:pt idx="1033">
                  <c:v/>
                </c:pt>
                <c:pt idx="1034">
                  <c:v/>
                </c:pt>
                <c:pt idx="1035">
                  <c:v/>
                </c:pt>
                <c:pt idx="1036">
                  <c:v/>
                </c:pt>
                <c:pt idx="1037">
                  <c:v/>
                </c:pt>
                <c:pt idx="1038">
                  <c:v/>
                </c:pt>
                <c:pt idx="1039">
                  <c:v/>
                </c:pt>
                <c:pt idx="1040">
                  <c:v/>
                </c:pt>
                <c:pt idx="1041">
                  <c:v/>
                </c:pt>
                <c:pt idx="1042">
                  <c:v/>
                </c:pt>
                <c:pt idx="1043">
                  <c:v/>
                </c:pt>
                <c:pt idx="1044">
                  <c:v/>
                </c:pt>
                <c:pt idx="1045">
                  <c:v/>
                </c:pt>
                <c:pt idx="1046">
                  <c:v/>
                </c:pt>
                <c:pt idx="1047">
                  <c:v/>
                </c:pt>
                <c:pt idx="1048">
                  <c:v/>
                </c:pt>
              </c:numCache>
            </c:numRef>
          </c:val>
          <c:smooth val="0"/>
        </c:ser>
        <c:marker val="0"/>
        <c:smooth val="0"/>
        <c:axId val="196669004"/>
        <c:axId val="693232538"/>
      </c:lineChart>
      <c:catAx>
        <c:axId val="196669004"/>
        <c:scaling>
          <c:orientation val="minMax"/>
        </c:scaling>
        <c:axPos val="b"/>
        <c:crossAx val="693232538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693232538"/>
        <c:scaling>
          <c:orientation val="minMax"/>
          <c:min val="150"/>
        </c:scaling>
        <c:axPos val="l"/>
        <c:crossAx val="196669004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5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ex2_D30_heatTemp1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Sheet1!$A$2:$A$1041</c:f>
              <c:numCache>
                <c:formatCode>General</c:formatCode>
                <c:ptCount val="1040"/>
                <c:pt idx="0">
                  <c:v>41.03</c:v>
                </c:pt>
                <c:pt idx="1">
                  <c:v>41.26</c:v>
                </c:pt>
                <c:pt idx="2">
                  <c:v>41.51</c:v>
                </c:pt>
                <c:pt idx="3">
                  <c:v>41.79</c:v>
                </c:pt>
                <c:pt idx="4">
                  <c:v>42.01</c:v>
                </c:pt>
                <c:pt idx="5">
                  <c:v>42.29</c:v>
                </c:pt>
                <c:pt idx="6">
                  <c:v>42.53</c:v>
                </c:pt>
                <c:pt idx="7">
                  <c:v>42.75</c:v>
                </c:pt>
                <c:pt idx="8">
                  <c:v>43.02</c:v>
                </c:pt>
                <c:pt idx="9">
                  <c:v>43.26</c:v>
                </c:pt>
                <c:pt idx="10">
                  <c:v>43.54</c:v>
                </c:pt>
                <c:pt idx="11">
                  <c:v>43.77</c:v>
                </c:pt>
                <c:pt idx="12">
                  <c:v>44.02</c:v>
                </c:pt>
                <c:pt idx="13">
                  <c:v>44.25</c:v>
                </c:pt>
                <c:pt idx="14">
                  <c:v>44.53</c:v>
                </c:pt>
                <c:pt idx="15">
                  <c:v>44.76</c:v>
                </c:pt>
                <c:pt idx="16">
                  <c:v>45.04</c:v>
                </c:pt>
                <c:pt idx="17">
                  <c:v>45.28</c:v>
                </c:pt>
                <c:pt idx="18">
                  <c:v>45.51</c:v>
                </c:pt>
                <c:pt idx="19">
                  <c:v>45.79</c:v>
                </c:pt>
                <c:pt idx="20">
                  <c:v>46.03</c:v>
                </c:pt>
                <c:pt idx="21">
                  <c:v>46.26</c:v>
                </c:pt>
                <c:pt idx="22">
                  <c:v>46.54</c:v>
                </c:pt>
                <c:pt idx="23">
                  <c:v>46.79</c:v>
                </c:pt>
                <c:pt idx="24">
                  <c:v>47.02</c:v>
                </c:pt>
                <c:pt idx="25">
                  <c:v>47.26</c:v>
                </c:pt>
                <c:pt idx="26">
                  <c:v>47.54</c:v>
                </c:pt>
                <c:pt idx="27">
                  <c:v>47.77</c:v>
                </c:pt>
                <c:pt idx="28">
                  <c:v>48.01</c:v>
                </c:pt>
                <c:pt idx="29">
                  <c:v>48.29</c:v>
                </c:pt>
                <c:pt idx="30">
                  <c:v>48.52</c:v>
                </c:pt>
                <c:pt idx="31">
                  <c:v>48.79</c:v>
                </c:pt>
                <c:pt idx="32">
                  <c:v>49.03</c:v>
                </c:pt>
                <c:pt idx="33">
                  <c:v>49.26</c:v>
                </c:pt>
                <c:pt idx="34">
                  <c:v>49.54</c:v>
                </c:pt>
                <c:pt idx="35">
                  <c:v>49.78</c:v>
                </c:pt>
                <c:pt idx="36">
                  <c:v>50.01</c:v>
                </c:pt>
                <c:pt idx="37">
                  <c:v>50.29</c:v>
                </c:pt>
                <c:pt idx="38">
                  <c:v>50.53</c:v>
                </c:pt>
                <c:pt idx="39">
                  <c:v>50.76</c:v>
                </c:pt>
                <c:pt idx="40">
                  <c:v>51.04</c:v>
                </c:pt>
                <c:pt idx="41">
                  <c:v>51.28</c:v>
                </c:pt>
                <c:pt idx="42">
                  <c:v>51.51</c:v>
                </c:pt>
                <c:pt idx="43">
                  <c:v>51.8</c:v>
                </c:pt>
                <c:pt idx="44">
                  <c:v>52.03</c:v>
                </c:pt>
                <c:pt idx="45">
                  <c:v>52.26</c:v>
                </c:pt>
                <c:pt idx="46">
                  <c:v>52.55</c:v>
                </c:pt>
                <c:pt idx="47">
                  <c:v>52.78</c:v>
                </c:pt>
                <c:pt idx="48">
                  <c:v>53.01</c:v>
                </c:pt>
                <c:pt idx="49">
                  <c:v>53.3</c:v>
                </c:pt>
                <c:pt idx="50">
                  <c:v>53.54</c:v>
                </c:pt>
                <c:pt idx="51">
                  <c:v>53.77</c:v>
                </c:pt>
                <c:pt idx="52">
                  <c:v>54.02</c:v>
                </c:pt>
                <c:pt idx="53">
                  <c:v>54.25</c:v>
                </c:pt>
                <c:pt idx="54">
                  <c:v>54.53</c:v>
                </c:pt>
                <c:pt idx="55">
                  <c:v>54.77</c:v>
                </c:pt>
                <c:pt idx="56">
                  <c:v>55</c:v>
                </c:pt>
                <c:pt idx="57">
                  <c:v>55.28</c:v>
                </c:pt>
                <c:pt idx="58">
                  <c:v>55.52</c:v>
                </c:pt>
                <c:pt idx="59">
                  <c:v>55.75</c:v>
                </c:pt>
                <c:pt idx="60">
                  <c:v>56.03</c:v>
                </c:pt>
                <c:pt idx="61">
                  <c:v>56.27</c:v>
                </c:pt>
                <c:pt idx="62">
                  <c:v>56.51</c:v>
                </c:pt>
                <c:pt idx="63">
                  <c:v>56.79</c:v>
                </c:pt>
                <c:pt idx="64">
                  <c:v>57.02</c:v>
                </c:pt>
                <c:pt idx="65">
                  <c:v>57.26</c:v>
                </c:pt>
                <c:pt idx="66">
                  <c:v>57.54</c:v>
                </c:pt>
                <c:pt idx="67">
                  <c:v>57.78</c:v>
                </c:pt>
                <c:pt idx="68">
                  <c:v>58.02</c:v>
                </c:pt>
                <c:pt idx="69">
                  <c:v>58.25</c:v>
                </c:pt>
                <c:pt idx="70">
                  <c:v>58.53</c:v>
                </c:pt>
                <c:pt idx="71">
                  <c:v>58.79</c:v>
                </c:pt>
                <c:pt idx="72">
                  <c:v>59.02</c:v>
                </c:pt>
                <c:pt idx="73">
                  <c:v>59.26</c:v>
                </c:pt>
                <c:pt idx="74">
                  <c:v>59.54</c:v>
                </c:pt>
                <c:pt idx="75">
                  <c:v>59.77</c:v>
                </c:pt>
                <c:pt idx="76">
                  <c:v>60.01</c:v>
                </c:pt>
                <c:pt idx="77">
                  <c:v>60.28</c:v>
                </c:pt>
                <c:pt idx="78">
                  <c:v>60.51</c:v>
                </c:pt>
                <c:pt idx="79">
                  <c:v>60.8</c:v>
                </c:pt>
                <c:pt idx="80">
                  <c:v>61.03</c:v>
                </c:pt>
                <c:pt idx="81">
                  <c:v>61.26</c:v>
                </c:pt>
                <c:pt idx="82">
                  <c:v>61.55</c:v>
                </c:pt>
                <c:pt idx="83">
                  <c:v>61.78</c:v>
                </c:pt>
                <c:pt idx="84">
                  <c:v>62.01</c:v>
                </c:pt>
                <c:pt idx="85">
                  <c:v>62.3</c:v>
                </c:pt>
                <c:pt idx="86">
                  <c:v>62.53</c:v>
                </c:pt>
                <c:pt idx="87">
                  <c:v>62.76</c:v>
                </c:pt>
                <c:pt idx="88">
                  <c:v>63.05</c:v>
                </c:pt>
                <c:pt idx="89">
                  <c:v>63.28</c:v>
                </c:pt>
                <c:pt idx="90">
                  <c:v>63.51</c:v>
                </c:pt>
                <c:pt idx="91">
                  <c:v>63.8</c:v>
                </c:pt>
                <c:pt idx="92">
                  <c:v>64.04</c:v>
                </c:pt>
                <c:pt idx="93">
                  <c:v>64.27</c:v>
                </c:pt>
                <c:pt idx="94">
                  <c:v>64.51</c:v>
                </c:pt>
                <c:pt idx="95">
                  <c:v>64.79</c:v>
                </c:pt>
                <c:pt idx="96">
                  <c:v>65.04</c:v>
                </c:pt>
                <c:pt idx="97">
                  <c:v>65.28</c:v>
                </c:pt>
                <c:pt idx="98">
                  <c:v>65.52</c:v>
                </c:pt>
                <c:pt idx="99">
                  <c:v>65.76</c:v>
                </c:pt>
                <c:pt idx="100">
                  <c:v>66.06</c:v>
                </c:pt>
                <c:pt idx="101">
                  <c:v>66.28</c:v>
                </c:pt>
                <c:pt idx="102">
                  <c:v>66.56</c:v>
                </c:pt>
                <c:pt idx="103">
                  <c:v>66.8</c:v>
                </c:pt>
                <c:pt idx="104">
                  <c:v>67.02</c:v>
                </c:pt>
                <c:pt idx="105">
                  <c:v>67.3</c:v>
                </c:pt>
                <c:pt idx="106">
                  <c:v>67.54</c:v>
                </c:pt>
                <c:pt idx="107">
                  <c:v>67.78</c:v>
                </c:pt>
                <c:pt idx="108">
                  <c:v>68</c:v>
                </c:pt>
                <c:pt idx="109">
                  <c:v>68.3</c:v>
                </c:pt>
                <c:pt idx="110">
                  <c:v>68.54</c:v>
                </c:pt>
                <c:pt idx="111">
                  <c:v>68.75</c:v>
                </c:pt>
                <c:pt idx="112">
                  <c:v>69.01</c:v>
                </c:pt>
                <c:pt idx="113">
                  <c:v>69.27</c:v>
                </c:pt>
                <c:pt idx="114">
                  <c:v>69.51</c:v>
                </c:pt>
                <c:pt idx="115">
                  <c:v>69.75</c:v>
                </c:pt>
                <c:pt idx="116">
                  <c:v>70.01</c:v>
                </c:pt>
                <c:pt idx="117">
                  <c:v>70.28</c:v>
                </c:pt>
                <c:pt idx="118">
                  <c:v>70.51</c:v>
                </c:pt>
                <c:pt idx="119">
                  <c:v>70.78</c:v>
                </c:pt>
                <c:pt idx="120">
                  <c:v>71.02</c:v>
                </c:pt>
                <c:pt idx="121">
                  <c:v>71.25</c:v>
                </c:pt>
                <c:pt idx="122">
                  <c:v>71.53</c:v>
                </c:pt>
                <c:pt idx="123">
                  <c:v>71.77</c:v>
                </c:pt>
                <c:pt idx="124">
                  <c:v>72</c:v>
                </c:pt>
                <c:pt idx="125">
                  <c:v>72.28</c:v>
                </c:pt>
                <c:pt idx="126">
                  <c:v>72.52</c:v>
                </c:pt>
                <c:pt idx="127">
                  <c:v>72.76</c:v>
                </c:pt>
                <c:pt idx="128">
                  <c:v>73.04</c:v>
                </c:pt>
                <c:pt idx="129">
                  <c:v>73.28</c:v>
                </c:pt>
                <c:pt idx="130">
                  <c:v>73.51</c:v>
                </c:pt>
                <c:pt idx="131">
                  <c:v>73.79</c:v>
                </c:pt>
                <c:pt idx="132">
                  <c:v>74.02</c:v>
                </c:pt>
                <c:pt idx="133">
                  <c:v>74.25</c:v>
                </c:pt>
                <c:pt idx="134">
                  <c:v>74.53</c:v>
                </c:pt>
                <c:pt idx="135">
                  <c:v>74.77</c:v>
                </c:pt>
                <c:pt idx="136">
                  <c:v>75</c:v>
                </c:pt>
                <c:pt idx="137">
                  <c:v>75.28</c:v>
                </c:pt>
                <c:pt idx="138">
                  <c:v>75.52</c:v>
                </c:pt>
                <c:pt idx="139">
                  <c:v>75.75</c:v>
                </c:pt>
                <c:pt idx="140">
                  <c:v>76.03</c:v>
                </c:pt>
                <c:pt idx="141">
                  <c:v>76.27</c:v>
                </c:pt>
                <c:pt idx="142">
                  <c:v>76.5</c:v>
                </c:pt>
                <c:pt idx="143">
                  <c:v>76.78</c:v>
                </c:pt>
                <c:pt idx="144">
                  <c:v>77.02</c:v>
                </c:pt>
                <c:pt idx="145">
                  <c:v>77.25</c:v>
                </c:pt>
                <c:pt idx="146">
                  <c:v>77.53</c:v>
                </c:pt>
                <c:pt idx="147">
                  <c:v>77.77</c:v>
                </c:pt>
                <c:pt idx="148">
                  <c:v>78</c:v>
                </c:pt>
                <c:pt idx="149">
                  <c:v>78.28</c:v>
                </c:pt>
                <c:pt idx="150">
                  <c:v>78.51</c:v>
                </c:pt>
                <c:pt idx="151">
                  <c:v>78.79</c:v>
                </c:pt>
                <c:pt idx="152">
                  <c:v>79.03</c:v>
                </c:pt>
                <c:pt idx="153">
                  <c:v>79.27</c:v>
                </c:pt>
                <c:pt idx="154">
                  <c:v>79.55</c:v>
                </c:pt>
                <c:pt idx="155">
                  <c:v>79.79</c:v>
                </c:pt>
                <c:pt idx="156">
                  <c:v>80.02</c:v>
                </c:pt>
                <c:pt idx="157">
                  <c:v>80.26</c:v>
                </c:pt>
                <c:pt idx="158">
                  <c:v>80.54</c:v>
                </c:pt>
                <c:pt idx="159">
                  <c:v>80.77</c:v>
                </c:pt>
                <c:pt idx="160">
                  <c:v>81.01</c:v>
                </c:pt>
                <c:pt idx="161">
                  <c:v>81.3</c:v>
                </c:pt>
                <c:pt idx="162">
                  <c:v>81.53</c:v>
                </c:pt>
                <c:pt idx="163">
                  <c:v>81.76</c:v>
                </c:pt>
                <c:pt idx="164">
                  <c:v>82.05</c:v>
                </c:pt>
                <c:pt idx="165">
                  <c:v>82.27</c:v>
                </c:pt>
                <c:pt idx="166">
                  <c:v>82.51</c:v>
                </c:pt>
                <c:pt idx="167">
                  <c:v>82.79</c:v>
                </c:pt>
                <c:pt idx="168">
                  <c:v>83.02</c:v>
                </c:pt>
                <c:pt idx="169">
                  <c:v>83.26</c:v>
                </c:pt>
                <c:pt idx="170">
                  <c:v>83.54</c:v>
                </c:pt>
                <c:pt idx="171">
                  <c:v>83.78</c:v>
                </c:pt>
                <c:pt idx="172">
                  <c:v>84.01</c:v>
                </c:pt>
                <c:pt idx="173">
                  <c:v>84.3</c:v>
                </c:pt>
                <c:pt idx="174">
                  <c:v>84.53</c:v>
                </c:pt>
                <c:pt idx="175">
                  <c:v>84.76</c:v>
                </c:pt>
                <c:pt idx="176">
                  <c:v>85.05</c:v>
                </c:pt>
                <c:pt idx="177">
                  <c:v>85.28</c:v>
                </c:pt>
                <c:pt idx="178">
                  <c:v>85.51</c:v>
                </c:pt>
                <c:pt idx="179">
                  <c:v>85.8</c:v>
                </c:pt>
                <c:pt idx="180">
                  <c:v>86.03</c:v>
                </c:pt>
                <c:pt idx="181">
                  <c:v>86.26</c:v>
                </c:pt>
                <c:pt idx="182">
                  <c:v>86.51</c:v>
                </c:pt>
                <c:pt idx="183">
                  <c:v>86.79</c:v>
                </c:pt>
                <c:pt idx="184">
                  <c:v>87.02</c:v>
                </c:pt>
                <c:pt idx="185">
                  <c:v>87.26</c:v>
                </c:pt>
                <c:pt idx="186">
                  <c:v>87.54</c:v>
                </c:pt>
                <c:pt idx="187">
                  <c:v>87.77</c:v>
                </c:pt>
                <c:pt idx="188">
                  <c:v>88.01</c:v>
                </c:pt>
                <c:pt idx="189">
                  <c:v>88.29</c:v>
                </c:pt>
                <c:pt idx="190">
                  <c:v>88.52</c:v>
                </c:pt>
                <c:pt idx="191">
                  <c:v>88.76</c:v>
                </c:pt>
                <c:pt idx="192">
                  <c:v>89.04</c:v>
                </c:pt>
                <c:pt idx="193">
                  <c:v>89.28</c:v>
                </c:pt>
                <c:pt idx="194">
                  <c:v>89.51</c:v>
                </c:pt>
                <c:pt idx="195">
                  <c:v>89.79</c:v>
                </c:pt>
                <c:pt idx="196">
                  <c:v>90.03</c:v>
                </c:pt>
                <c:pt idx="197">
                  <c:v>90.26</c:v>
                </c:pt>
                <c:pt idx="198">
                  <c:v>90.55</c:v>
                </c:pt>
                <c:pt idx="199">
                  <c:v>90.78</c:v>
                </c:pt>
                <c:pt idx="200">
                  <c:v>91.01</c:v>
                </c:pt>
                <c:pt idx="201">
                  <c:v>91.3</c:v>
                </c:pt>
                <c:pt idx="202">
                  <c:v>91.53</c:v>
                </c:pt>
                <c:pt idx="203">
                  <c:v>91.76</c:v>
                </c:pt>
                <c:pt idx="204">
                  <c:v>92.05</c:v>
                </c:pt>
                <c:pt idx="205">
                  <c:v>92.28</c:v>
                </c:pt>
                <c:pt idx="206">
                  <c:v>92.51</c:v>
                </c:pt>
                <c:pt idx="207">
                  <c:v>92.8</c:v>
                </c:pt>
                <c:pt idx="208">
                  <c:v>93.03</c:v>
                </c:pt>
                <c:pt idx="209">
                  <c:v>93.26</c:v>
                </c:pt>
                <c:pt idx="210">
                  <c:v>93.55</c:v>
                </c:pt>
                <c:pt idx="211">
                  <c:v>93.78</c:v>
                </c:pt>
                <c:pt idx="212">
                  <c:v>94.02</c:v>
                </c:pt>
                <c:pt idx="213">
                  <c:v>94.26</c:v>
                </c:pt>
                <c:pt idx="214">
                  <c:v>94.54</c:v>
                </c:pt>
                <c:pt idx="215">
                  <c:v>94.77</c:v>
                </c:pt>
                <c:pt idx="216">
                  <c:v>95.01</c:v>
                </c:pt>
                <c:pt idx="217">
                  <c:v>95.29</c:v>
                </c:pt>
                <c:pt idx="218">
                  <c:v>95.53</c:v>
                </c:pt>
                <c:pt idx="219">
                  <c:v>95.76</c:v>
                </c:pt>
                <c:pt idx="220">
                  <c:v>96.05</c:v>
                </c:pt>
                <c:pt idx="221">
                  <c:v>96.28</c:v>
                </c:pt>
                <c:pt idx="222">
                  <c:v>96.51</c:v>
                </c:pt>
                <c:pt idx="223">
                  <c:v>96.76</c:v>
                </c:pt>
                <c:pt idx="224">
                  <c:v>97.04</c:v>
                </c:pt>
                <c:pt idx="225">
                  <c:v>97.28</c:v>
                </c:pt>
                <c:pt idx="226">
                  <c:v>97.51</c:v>
                </c:pt>
                <c:pt idx="227">
                  <c:v>97.79</c:v>
                </c:pt>
                <c:pt idx="228">
                  <c:v>98.03</c:v>
                </c:pt>
                <c:pt idx="229">
                  <c:v>98.26</c:v>
                </c:pt>
                <c:pt idx="230">
                  <c:v>98.54</c:v>
                </c:pt>
                <c:pt idx="231">
                  <c:v>98.78</c:v>
                </c:pt>
                <c:pt idx="232">
                  <c:v>99.01</c:v>
                </c:pt>
                <c:pt idx="233">
                  <c:v>99.29</c:v>
                </c:pt>
                <c:pt idx="234">
                  <c:v>99.53</c:v>
                </c:pt>
                <c:pt idx="235">
                  <c:v>99.76</c:v>
                </c:pt>
                <c:pt idx="236">
                  <c:v>100.04</c:v>
                </c:pt>
                <c:pt idx="237">
                  <c:v>100.28</c:v>
                </c:pt>
                <c:pt idx="238">
                  <c:v>100.52</c:v>
                </c:pt>
                <c:pt idx="239">
                  <c:v>100.75</c:v>
                </c:pt>
                <c:pt idx="240">
                  <c:v>101.03</c:v>
                </c:pt>
                <c:pt idx="241">
                  <c:v>101.27</c:v>
                </c:pt>
                <c:pt idx="242">
                  <c:v>101.5</c:v>
                </c:pt>
                <c:pt idx="243">
                  <c:v>101.78</c:v>
                </c:pt>
                <c:pt idx="244">
                  <c:v>102.02</c:v>
                </c:pt>
                <c:pt idx="245">
                  <c:v>102.25</c:v>
                </c:pt>
                <c:pt idx="246">
                  <c:v>102.53</c:v>
                </c:pt>
                <c:pt idx="247">
                  <c:v>102.76</c:v>
                </c:pt>
                <c:pt idx="248">
                  <c:v>103.04</c:v>
                </c:pt>
                <c:pt idx="249">
                  <c:v>103.28</c:v>
                </c:pt>
                <c:pt idx="250">
                  <c:v>103.51</c:v>
                </c:pt>
                <c:pt idx="251">
                  <c:v>103.79</c:v>
                </c:pt>
                <c:pt idx="252">
                  <c:v>104.03</c:v>
                </c:pt>
                <c:pt idx="253">
                  <c:v>104.26</c:v>
                </c:pt>
                <c:pt idx="254">
                  <c:v>104.54</c:v>
                </c:pt>
                <c:pt idx="255">
                  <c:v>104.78</c:v>
                </c:pt>
                <c:pt idx="256">
                  <c:v>105.01</c:v>
                </c:pt>
                <c:pt idx="257">
                  <c:v>105.29</c:v>
                </c:pt>
                <c:pt idx="258">
                  <c:v>105.52</c:v>
                </c:pt>
                <c:pt idx="259">
                  <c:v>105.76</c:v>
                </c:pt>
                <c:pt idx="260">
                  <c:v>106.05</c:v>
                </c:pt>
                <c:pt idx="261">
                  <c:v>106.28</c:v>
                </c:pt>
                <c:pt idx="262">
                  <c:v>106.52</c:v>
                </c:pt>
                <c:pt idx="263">
                  <c:v>106.8</c:v>
                </c:pt>
                <c:pt idx="264">
                  <c:v>107.03</c:v>
                </c:pt>
                <c:pt idx="265">
                  <c:v>107.27</c:v>
                </c:pt>
                <c:pt idx="266">
                  <c:v>107.5</c:v>
                </c:pt>
                <c:pt idx="267">
                  <c:v>107.78</c:v>
                </c:pt>
                <c:pt idx="268">
                  <c:v>108.02</c:v>
                </c:pt>
                <c:pt idx="269">
                  <c:v>108.25</c:v>
                </c:pt>
                <c:pt idx="270">
                  <c:v>108.53</c:v>
                </c:pt>
                <c:pt idx="271">
                  <c:v>108.77</c:v>
                </c:pt>
                <c:pt idx="272">
                  <c:v>109.01</c:v>
                </c:pt>
                <c:pt idx="273">
                  <c:v>109.29</c:v>
                </c:pt>
                <c:pt idx="274">
                  <c:v>109.52</c:v>
                </c:pt>
                <c:pt idx="275">
                  <c:v>109.76</c:v>
                </c:pt>
                <c:pt idx="276">
                  <c:v>110.04</c:v>
                </c:pt>
                <c:pt idx="277">
                  <c:v>110.27</c:v>
                </c:pt>
                <c:pt idx="278">
                  <c:v>110.51</c:v>
                </c:pt>
                <c:pt idx="279">
                  <c:v>110.79</c:v>
                </c:pt>
                <c:pt idx="280">
                  <c:v>111.02</c:v>
                </c:pt>
                <c:pt idx="281">
                  <c:v>111.26</c:v>
                </c:pt>
                <c:pt idx="282">
                  <c:v>111.54</c:v>
                </c:pt>
                <c:pt idx="283">
                  <c:v>111.77</c:v>
                </c:pt>
                <c:pt idx="284">
                  <c:v>112.01</c:v>
                </c:pt>
                <c:pt idx="285">
                  <c:v>112.29</c:v>
                </c:pt>
                <c:pt idx="286">
                  <c:v>112.52</c:v>
                </c:pt>
                <c:pt idx="287">
                  <c:v>112.76</c:v>
                </c:pt>
                <c:pt idx="288">
                  <c:v>113.04</c:v>
                </c:pt>
                <c:pt idx="289">
                  <c:v>113.27</c:v>
                </c:pt>
                <c:pt idx="290">
                  <c:v>113.51</c:v>
                </c:pt>
                <c:pt idx="291">
                  <c:v>113.79</c:v>
                </c:pt>
                <c:pt idx="292">
                  <c:v>114.02</c:v>
                </c:pt>
                <c:pt idx="293">
                  <c:v>114.26</c:v>
                </c:pt>
                <c:pt idx="294">
                  <c:v>114.54</c:v>
                </c:pt>
                <c:pt idx="295">
                  <c:v>114.78</c:v>
                </c:pt>
                <c:pt idx="296">
                  <c:v>115.01</c:v>
                </c:pt>
                <c:pt idx="297">
                  <c:v>115.29</c:v>
                </c:pt>
                <c:pt idx="298">
                  <c:v>115.53</c:v>
                </c:pt>
                <c:pt idx="299">
                  <c:v>115.76</c:v>
                </c:pt>
                <c:pt idx="300">
                  <c:v>116.04</c:v>
                </c:pt>
                <c:pt idx="301">
                  <c:v>116.28</c:v>
                </c:pt>
                <c:pt idx="302">
                  <c:v>116.51</c:v>
                </c:pt>
                <c:pt idx="303">
                  <c:v>116.78</c:v>
                </c:pt>
                <c:pt idx="304">
                  <c:v>117.02</c:v>
                </c:pt>
                <c:pt idx="305">
                  <c:v>117.25</c:v>
                </c:pt>
                <c:pt idx="306">
                  <c:v>117.53</c:v>
                </c:pt>
                <c:pt idx="307">
                  <c:v>117.77</c:v>
                </c:pt>
                <c:pt idx="308">
                  <c:v>118</c:v>
                </c:pt>
                <c:pt idx="309">
                  <c:v>118.28</c:v>
                </c:pt>
                <c:pt idx="310">
                  <c:v>118.52</c:v>
                </c:pt>
                <c:pt idx="311">
                  <c:v>118.79</c:v>
                </c:pt>
                <c:pt idx="312">
                  <c:v>119.02</c:v>
                </c:pt>
                <c:pt idx="313">
                  <c:v>119.26</c:v>
                </c:pt>
                <c:pt idx="314">
                  <c:v>119.54</c:v>
                </c:pt>
                <c:pt idx="315">
                  <c:v>119.77</c:v>
                </c:pt>
                <c:pt idx="316">
                  <c:v>120.01</c:v>
                </c:pt>
                <c:pt idx="317">
                  <c:v>120.29</c:v>
                </c:pt>
                <c:pt idx="318">
                  <c:v>120.52</c:v>
                </c:pt>
                <c:pt idx="319">
                  <c:v>120.76</c:v>
                </c:pt>
                <c:pt idx="320">
                  <c:v>121.04</c:v>
                </c:pt>
                <c:pt idx="321">
                  <c:v>121.27</c:v>
                </c:pt>
                <c:pt idx="322">
                  <c:v>121.51</c:v>
                </c:pt>
                <c:pt idx="323">
                  <c:v>121.79</c:v>
                </c:pt>
                <c:pt idx="324">
                  <c:v>122.02</c:v>
                </c:pt>
                <c:pt idx="325">
                  <c:v>122.25</c:v>
                </c:pt>
                <c:pt idx="326">
                  <c:v>122.52</c:v>
                </c:pt>
                <c:pt idx="327">
                  <c:v>122.76</c:v>
                </c:pt>
                <c:pt idx="328">
                  <c:v>123.04</c:v>
                </c:pt>
                <c:pt idx="329">
                  <c:v>123.27</c:v>
                </c:pt>
                <c:pt idx="330">
                  <c:v>123.51</c:v>
                </c:pt>
                <c:pt idx="331">
                  <c:v>123.79</c:v>
                </c:pt>
                <c:pt idx="332">
                  <c:v>124.02</c:v>
                </c:pt>
                <c:pt idx="333">
                  <c:v>124.26</c:v>
                </c:pt>
                <c:pt idx="334">
                  <c:v>124.54</c:v>
                </c:pt>
                <c:pt idx="335">
                  <c:v>124.77</c:v>
                </c:pt>
                <c:pt idx="336">
                  <c:v>125.01</c:v>
                </c:pt>
                <c:pt idx="337">
                  <c:v>125.29</c:v>
                </c:pt>
                <c:pt idx="338">
                  <c:v>125.52</c:v>
                </c:pt>
                <c:pt idx="339">
                  <c:v>125.76</c:v>
                </c:pt>
                <c:pt idx="340">
                  <c:v>126.04</c:v>
                </c:pt>
                <c:pt idx="341">
                  <c:v>126.27</c:v>
                </c:pt>
                <c:pt idx="342">
                  <c:v>126.51</c:v>
                </c:pt>
                <c:pt idx="343">
                  <c:v>126.79</c:v>
                </c:pt>
                <c:pt idx="344">
                  <c:v>127.02</c:v>
                </c:pt>
                <c:pt idx="345">
                  <c:v>127.26</c:v>
                </c:pt>
                <c:pt idx="346">
                  <c:v>127.54</c:v>
                </c:pt>
                <c:pt idx="347">
                  <c:v>127.77</c:v>
                </c:pt>
                <c:pt idx="348">
                  <c:v>128.01</c:v>
                </c:pt>
                <c:pt idx="349">
                  <c:v>128.29</c:v>
                </c:pt>
                <c:pt idx="350">
                  <c:v>128.52</c:v>
                </c:pt>
                <c:pt idx="351">
                  <c:v>128.75</c:v>
                </c:pt>
                <c:pt idx="352">
                  <c:v>129.03</c:v>
                </c:pt>
                <c:pt idx="353">
                  <c:v>129.27</c:v>
                </c:pt>
                <c:pt idx="354">
                  <c:v>129.5</c:v>
                </c:pt>
                <c:pt idx="355">
                  <c:v>129.78</c:v>
                </c:pt>
                <c:pt idx="356">
                  <c:v>130.02</c:v>
                </c:pt>
                <c:pt idx="357">
                  <c:v>130.29</c:v>
                </c:pt>
                <c:pt idx="358">
                  <c:v>130.53</c:v>
                </c:pt>
                <c:pt idx="359">
                  <c:v>130.76</c:v>
                </c:pt>
                <c:pt idx="360">
                  <c:v>131.04</c:v>
                </c:pt>
                <c:pt idx="361">
                  <c:v>131.28</c:v>
                </c:pt>
                <c:pt idx="362">
                  <c:v>131.51</c:v>
                </c:pt>
                <c:pt idx="363">
                  <c:v>131.79</c:v>
                </c:pt>
                <c:pt idx="364">
                  <c:v>132.03</c:v>
                </c:pt>
                <c:pt idx="365">
                  <c:v>132.26</c:v>
                </c:pt>
                <c:pt idx="366">
                  <c:v>132.53</c:v>
                </c:pt>
                <c:pt idx="367">
                  <c:v>132.76</c:v>
                </c:pt>
                <c:pt idx="368">
                  <c:v>133.05</c:v>
                </c:pt>
                <c:pt idx="369">
                  <c:v>133.28</c:v>
                </c:pt>
                <c:pt idx="370">
                  <c:v>133.51</c:v>
                </c:pt>
                <c:pt idx="371">
                  <c:v>133.8</c:v>
                </c:pt>
                <c:pt idx="372">
                  <c:v>134.03</c:v>
                </c:pt>
                <c:pt idx="373">
                  <c:v>134.26</c:v>
                </c:pt>
                <c:pt idx="374">
                  <c:v>134.54</c:v>
                </c:pt>
                <c:pt idx="375">
                  <c:v>134.77</c:v>
                </c:pt>
                <c:pt idx="376">
                  <c:v>135.01</c:v>
                </c:pt>
                <c:pt idx="377">
                  <c:v>135.29</c:v>
                </c:pt>
                <c:pt idx="378">
                  <c:v>135.52</c:v>
                </c:pt>
                <c:pt idx="379">
                  <c:v>135.76</c:v>
                </c:pt>
                <c:pt idx="380">
                  <c:v>136.04</c:v>
                </c:pt>
                <c:pt idx="381">
                  <c:v>136.27</c:v>
                </c:pt>
                <c:pt idx="382">
                  <c:v>136.51</c:v>
                </c:pt>
                <c:pt idx="383">
                  <c:v>136.79</c:v>
                </c:pt>
                <c:pt idx="384">
                  <c:v>137.02</c:v>
                </c:pt>
                <c:pt idx="385">
                  <c:v>137.26</c:v>
                </c:pt>
                <c:pt idx="386">
                  <c:v>137.54</c:v>
                </c:pt>
                <c:pt idx="387">
                  <c:v>137.77</c:v>
                </c:pt>
                <c:pt idx="388">
                  <c:v>138.01</c:v>
                </c:pt>
                <c:pt idx="389">
                  <c:v>138.28</c:v>
                </c:pt>
                <c:pt idx="390">
                  <c:v>138.51</c:v>
                </c:pt>
                <c:pt idx="391">
                  <c:v>138.79</c:v>
                </c:pt>
                <c:pt idx="392">
                  <c:v>139.03</c:v>
                </c:pt>
                <c:pt idx="393">
                  <c:v>139.26</c:v>
                </c:pt>
                <c:pt idx="394">
                  <c:v>139.5</c:v>
                </c:pt>
                <c:pt idx="395">
                  <c:v>139.78</c:v>
                </c:pt>
                <c:pt idx="396">
                  <c:v>140.02</c:v>
                </c:pt>
                <c:pt idx="397">
                  <c:v>140.25</c:v>
                </c:pt>
                <c:pt idx="398">
                  <c:v>140.53</c:v>
                </c:pt>
                <c:pt idx="399">
                  <c:v>140.77</c:v>
                </c:pt>
                <c:pt idx="400">
                  <c:v>141</c:v>
                </c:pt>
                <c:pt idx="401">
                  <c:v>141.28</c:v>
                </c:pt>
                <c:pt idx="402">
                  <c:v>141.52</c:v>
                </c:pt>
                <c:pt idx="403">
                  <c:v>141.75</c:v>
                </c:pt>
                <c:pt idx="404">
                  <c:v>142.03</c:v>
                </c:pt>
                <c:pt idx="405">
                  <c:v>142.3</c:v>
                </c:pt>
                <c:pt idx="406">
                  <c:v>142.54</c:v>
                </c:pt>
                <c:pt idx="407">
                  <c:v>142.78</c:v>
                </c:pt>
                <c:pt idx="408">
                  <c:v>143.02</c:v>
                </c:pt>
                <c:pt idx="409">
                  <c:v>143.26</c:v>
                </c:pt>
                <c:pt idx="410">
                  <c:v>143.51</c:v>
                </c:pt>
                <c:pt idx="411">
                  <c:v>143.79</c:v>
                </c:pt>
                <c:pt idx="412">
                  <c:v>144.02</c:v>
                </c:pt>
                <c:pt idx="413">
                  <c:v>144.26</c:v>
                </c:pt>
                <c:pt idx="414">
                  <c:v>144.54</c:v>
                </c:pt>
                <c:pt idx="415">
                  <c:v>144.77</c:v>
                </c:pt>
                <c:pt idx="416">
                  <c:v>145.01</c:v>
                </c:pt>
                <c:pt idx="417">
                  <c:v>145.28</c:v>
                </c:pt>
                <c:pt idx="418">
                  <c:v>145.52</c:v>
                </c:pt>
                <c:pt idx="419">
                  <c:v>145.75</c:v>
                </c:pt>
                <c:pt idx="420">
                  <c:v>146.03</c:v>
                </c:pt>
                <c:pt idx="421">
                  <c:v>146.27</c:v>
                </c:pt>
                <c:pt idx="422">
                  <c:v>146.5</c:v>
                </c:pt>
                <c:pt idx="423">
                  <c:v>146.78</c:v>
                </c:pt>
                <c:pt idx="424">
                  <c:v>147.02</c:v>
                </c:pt>
                <c:pt idx="425">
                  <c:v>147.25</c:v>
                </c:pt>
                <c:pt idx="426">
                  <c:v>147.53</c:v>
                </c:pt>
                <c:pt idx="427">
                  <c:v>147.76</c:v>
                </c:pt>
                <c:pt idx="428">
                  <c:v>148.05</c:v>
                </c:pt>
                <c:pt idx="429">
                  <c:v>148.28</c:v>
                </c:pt>
                <c:pt idx="430">
                  <c:v>148.51</c:v>
                </c:pt>
                <c:pt idx="431">
                  <c:v>148.8</c:v>
                </c:pt>
                <c:pt idx="432">
                  <c:v>149.03</c:v>
                </c:pt>
                <c:pt idx="433">
                  <c:v>149.26</c:v>
                </c:pt>
                <c:pt idx="434">
                  <c:v>149.55</c:v>
                </c:pt>
                <c:pt idx="435">
                  <c:v>149.78</c:v>
                </c:pt>
                <c:pt idx="436">
                  <c:v>150.01</c:v>
                </c:pt>
                <c:pt idx="437">
                  <c:v>150.26</c:v>
                </c:pt>
                <c:pt idx="438">
                  <c:v>150.54</c:v>
                </c:pt>
                <c:pt idx="439">
                  <c:v>150.77</c:v>
                </c:pt>
                <c:pt idx="440">
                  <c:v>151.01</c:v>
                </c:pt>
                <c:pt idx="441">
                  <c:v>151.29</c:v>
                </c:pt>
                <c:pt idx="442">
                  <c:v>151.52</c:v>
                </c:pt>
                <c:pt idx="443">
                  <c:v>151.76</c:v>
                </c:pt>
                <c:pt idx="444">
                  <c:v>152.04</c:v>
                </c:pt>
                <c:pt idx="445">
                  <c:v>152.27</c:v>
                </c:pt>
                <c:pt idx="446">
                  <c:v>152.51</c:v>
                </c:pt>
                <c:pt idx="447">
                  <c:v>152.79</c:v>
                </c:pt>
                <c:pt idx="448">
                  <c:v>153.02</c:v>
                </c:pt>
                <c:pt idx="449">
                  <c:v>153.26</c:v>
                </c:pt>
                <c:pt idx="450">
                  <c:v>153.54</c:v>
                </c:pt>
                <c:pt idx="451">
                  <c:v>153.77</c:v>
                </c:pt>
                <c:pt idx="452">
                  <c:v>154.01</c:v>
                </c:pt>
                <c:pt idx="453">
                  <c:v>154.29</c:v>
                </c:pt>
                <c:pt idx="454">
                  <c:v>154.53</c:v>
                </c:pt>
                <c:pt idx="455">
                  <c:v>154.76</c:v>
                </c:pt>
                <c:pt idx="456">
                  <c:v>155.05</c:v>
                </c:pt>
                <c:pt idx="457">
                  <c:v>155.27</c:v>
                </c:pt>
                <c:pt idx="458">
                  <c:v>155.51</c:v>
                </c:pt>
                <c:pt idx="459">
                  <c:v>155.79</c:v>
                </c:pt>
                <c:pt idx="460">
                  <c:v>156.02</c:v>
                </c:pt>
                <c:pt idx="461">
                  <c:v>156.26</c:v>
                </c:pt>
                <c:pt idx="462">
                  <c:v>156.54</c:v>
                </c:pt>
                <c:pt idx="463">
                  <c:v>156.78</c:v>
                </c:pt>
                <c:pt idx="464">
                  <c:v>157.01</c:v>
                </c:pt>
                <c:pt idx="465">
                  <c:v>157.29</c:v>
                </c:pt>
                <c:pt idx="466">
                  <c:v>157.53</c:v>
                </c:pt>
                <c:pt idx="467">
                  <c:v>157.77</c:v>
                </c:pt>
                <c:pt idx="468">
                  <c:v>158</c:v>
                </c:pt>
                <c:pt idx="469">
                  <c:v>158.28</c:v>
                </c:pt>
                <c:pt idx="470">
                  <c:v>158.52</c:v>
                </c:pt>
                <c:pt idx="471">
                  <c:v>158.75</c:v>
                </c:pt>
                <c:pt idx="472">
                  <c:v>159.03</c:v>
                </c:pt>
                <c:pt idx="473">
                  <c:v>159.27</c:v>
                </c:pt>
                <c:pt idx="474">
                  <c:v>159.5</c:v>
                </c:pt>
                <c:pt idx="475">
                  <c:v>159.78</c:v>
                </c:pt>
                <c:pt idx="476">
                  <c:v>160.02</c:v>
                </c:pt>
                <c:pt idx="477">
                  <c:v>160.29</c:v>
                </c:pt>
                <c:pt idx="478">
                  <c:v>160.53</c:v>
                </c:pt>
                <c:pt idx="479">
                  <c:v>160.76</c:v>
                </c:pt>
                <c:pt idx="480">
                  <c:v>161.04</c:v>
                </c:pt>
                <c:pt idx="481">
                  <c:v>161.28</c:v>
                </c:pt>
                <c:pt idx="482">
                  <c:v>161.51</c:v>
                </c:pt>
                <c:pt idx="483">
                  <c:v>161.79</c:v>
                </c:pt>
                <c:pt idx="484">
                  <c:v>162.03</c:v>
                </c:pt>
                <c:pt idx="485">
                  <c:v>162.26</c:v>
                </c:pt>
                <c:pt idx="486">
                  <c:v>162.54</c:v>
                </c:pt>
                <c:pt idx="487">
                  <c:v>162.78</c:v>
                </c:pt>
                <c:pt idx="488">
                  <c:v>163.01</c:v>
                </c:pt>
                <c:pt idx="489">
                  <c:v>163.29</c:v>
                </c:pt>
                <c:pt idx="490">
                  <c:v>163.53</c:v>
                </c:pt>
                <c:pt idx="491">
                  <c:v>163.76</c:v>
                </c:pt>
                <c:pt idx="492">
                  <c:v>164.04</c:v>
                </c:pt>
                <c:pt idx="493">
                  <c:v>164.28</c:v>
                </c:pt>
                <c:pt idx="494">
                  <c:v>164.51</c:v>
                </c:pt>
                <c:pt idx="495">
                  <c:v>164.79</c:v>
                </c:pt>
                <c:pt idx="496">
                  <c:v>165.03</c:v>
                </c:pt>
                <c:pt idx="497">
                  <c:v>165.25</c:v>
                </c:pt>
                <c:pt idx="498">
                  <c:v>165.53</c:v>
                </c:pt>
                <c:pt idx="499">
                  <c:v>165.78</c:v>
                </c:pt>
                <c:pt idx="500">
                  <c:v>166.01</c:v>
                </c:pt>
                <c:pt idx="501">
                  <c:v>166.29</c:v>
                </c:pt>
                <c:pt idx="502">
                  <c:v>166.53</c:v>
                </c:pt>
                <c:pt idx="503">
                  <c:v>166.76</c:v>
                </c:pt>
                <c:pt idx="504">
                  <c:v>167.04</c:v>
                </c:pt>
                <c:pt idx="505">
                  <c:v>167.28</c:v>
                </c:pt>
                <c:pt idx="506">
                  <c:v>167.51</c:v>
                </c:pt>
                <c:pt idx="507">
                  <c:v>167.79</c:v>
                </c:pt>
                <c:pt idx="508">
                  <c:v>168.03</c:v>
                </c:pt>
                <c:pt idx="509">
                  <c:v>168.26</c:v>
                </c:pt>
                <c:pt idx="510">
                  <c:v>168.54</c:v>
                </c:pt>
                <c:pt idx="511">
                  <c:v>168.78</c:v>
                </c:pt>
                <c:pt idx="512">
                  <c:v>169.01</c:v>
                </c:pt>
                <c:pt idx="513">
                  <c:v>169.29</c:v>
                </c:pt>
                <c:pt idx="514">
                  <c:v>169.53</c:v>
                </c:pt>
                <c:pt idx="515">
                  <c:v>169.76</c:v>
                </c:pt>
                <c:pt idx="516">
                  <c:v>170.04</c:v>
                </c:pt>
                <c:pt idx="517">
                  <c:v>170.27</c:v>
                </c:pt>
                <c:pt idx="518">
                  <c:v>170.5</c:v>
                </c:pt>
                <c:pt idx="519">
                  <c:v>170.78</c:v>
                </c:pt>
                <c:pt idx="520">
                  <c:v>171.01</c:v>
                </c:pt>
                <c:pt idx="521">
                  <c:v>171.29</c:v>
                </c:pt>
                <c:pt idx="522">
                  <c:v>171.53</c:v>
                </c:pt>
                <c:pt idx="523">
                  <c:v>171.76</c:v>
                </c:pt>
                <c:pt idx="524">
                  <c:v>172.04</c:v>
                </c:pt>
                <c:pt idx="525">
                  <c:v>172.27</c:v>
                </c:pt>
                <c:pt idx="526">
                  <c:v>172.5</c:v>
                </c:pt>
                <c:pt idx="527">
                  <c:v>172.78</c:v>
                </c:pt>
                <c:pt idx="528">
                  <c:v>173.02</c:v>
                </c:pt>
                <c:pt idx="529">
                  <c:v>173.25</c:v>
                </c:pt>
                <c:pt idx="530">
                  <c:v>173.53</c:v>
                </c:pt>
                <c:pt idx="531">
                  <c:v>173.77</c:v>
                </c:pt>
                <c:pt idx="532">
                  <c:v>174.01</c:v>
                </c:pt>
                <c:pt idx="533">
                  <c:v>174.29</c:v>
                </c:pt>
                <c:pt idx="534">
                  <c:v>174.52</c:v>
                </c:pt>
                <c:pt idx="535">
                  <c:v>174.76</c:v>
                </c:pt>
                <c:pt idx="536">
                  <c:v>175.05</c:v>
                </c:pt>
                <c:pt idx="537">
                  <c:v>175.28</c:v>
                </c:pt>
                <c:pt idx="538">
                  <c:v>175.52</c:v>
                </c:pt>
                <c:pt idx="539">
                  <c:v>175.76</c:v>
                </c:pt>
                <c:pt idx="540">
                  <c:v>176.04</c:v>
                </c:pt>
                <c:pt idx="541">
                  <c:v>176.27</c:v>
                </c:pt>
                <c:pt idx="542">
                  <c:v>176.55</c:v>
                </c:pt>
                <c:pt idx="543">
                  <c:v>176.78</c:v>
                </c:pt>
                <c:pt idx="544">
                  <c:v>177.01</c:v>
                </c:pt>
                <c:pt idx="545">
                  <c:v>177.3</c:v>
                </c:pt>
                <c:pt idx="546">
                  <c:v>177.53</c:v>
                </c:pt>
                <c:pt idx="547">
                  <c:v>177.77</c:v>
                </c:pt>
                <c:pt idx="548">
                  <c:v>178.01</c:v>
                </c:pt>
                <c:pt idx="549">
                  <c:v>178.29</c:v>
                </c:pt>
                <c:pt idx="550">
                  <c:v>178.52</c:v>
                </c:pt>
                <c:pt idx="551">
                  <c:v>178.79</c:v>
                </c:pt>
                <c:pt idx="552">
                  <c:v>179.02</c:v>
                </c:pt>
                <c:pt idx="553">
                  <c:v>179.26</c:v>
                </c:pt>
                <c:pt idx="554">
                  <c:v>179.54</c:v>
                </c:pt>
                <c:pt idx="555">
                  <c:v>179.77</c:v>
                </c:pt>
                <c:pt idx="556">
                  <c:v>180.01</c:v>
                </c:pt>
                <c:pt idx="557">
                  <c:v>180.28</c:v>
                </c:pt>
                <c:pt idx="558">
                  <c:v>180.52</c:v>
                </c:pt>
                <c:pt idx="559">
                  <c:v>180.75</c:v>
                </c:pt>
                <c:pt idx="560">
                  <c:v>181.03</c:v>
                </c:pt>
                <c:pt idx="561">
                  <c:v>181.27</c:v>
                </c:pt>
                <c:pt idx="562">
                  <c:v>181.5</c:v>
                </c:pt>
                <c:pt idx="563">
                  <c:v>181.78</c:v>
                </c:pt>
                <c:pt idx="564">
                  <c:v>182.02</c:v>
                </c:pt>
                <c:pt idx="565">
                  <c:v>182.25</c:v>
                </c:pt>
                <c:pt idx="566">
                  <c:v>182.53</c:v>
                </c:pt>
                <c:pt idx="567">
                  <c:v>182.77</c:v>
                </c:pt>
                <c:pt idx="568">
                  <c:v>183</c:v>
                </c:pt>
                <c:pt idx="569">
                  <c:v>183.28</c:v>
                </c:pt>
                <c:pt idx="570">
                  <c:v>183.52</c:v>
                </c:pt>
                <c:pt idx="571">
                  <c:v>183.75</c:v>
                </c:pt>
                <c:pt idx="572">
                  <c:v>184.03</c:v>
                </c:pt>
                <c:pt idx="573">
                  <c:v>184.27</c:v>
                </c:pt>
                <c:pt idx="574">
                  <c:v>184.5</c:v>
                </c:pt>
                <c:pt idx="575">
                  <c:v>184.78</c:v>
                </c:pt>
                <c:pt idx="576">
                  <c:v>185.02</c:v>
                </c:pt>
                <c:pt idx="577">
                  <c:v>185.26</c:v>
                </c:pt>
                <c:pt idx="578">
                  <c:v>185.54</c:v>
                </c:pt>
                <c:pt idx="579">
                  <c:v>185.77</c:v>
                </c:pt>
                <c:pt idx="580">
                  <c:v>186.01</c:v>
                </c:pt>
                <c:pt idx="581">
                  <c:v>186.29</c:v>
                </c:pt>
                <c:pt idx="582">
                  <c:v>186.52</c:v>
                </c:pt>
                <c:pt idx="583">
                  <c:v>186.76</c:v>
                </c:pt>
                <c:pt idx="584">
                  <c:v>187.04</c:v>
                </c:pt>
                <c:pt idx="585">
                  <c:v>187.27</c:v>
                </c:pt>
                <c:pt idx="586">
                  <c:v>187.55</c:v>
                </c:pt>
                <c:pt idx="587">
                  <c:v>187.78</c:v>
                </c:pt>
                <c:pt idx="588">
                  <c:v>188.02</c:v>
                </c:pt>
                <c:pt idx="589">
                  <c:v>188.25</c:v>
                </c:pt>
                <c:pt idx="590">
                  <c:v>188.53</c:v>
                </c:pt>
                <c:pt idx="591">
                  <c:v>188.76</c:v>
                </c:pt>
                <c:pt idx="592">
                  <c:v>189.05</c:v>
                </c:pt>
                <c:pt idx="593">
                  <c:v>189.29</c:v>
                </c:pt>
                <c:pt idx="594">
                  <c:v>189.52</c:v>
                </c:pt>
                <c:pt idx="595">
                  <c:v>189.76</c:v>
                </c:pt>
                <c:pt idx="596">
                  <c:v>190.04</c:v>
                </c:pt>
                <c:pt idx="597">
                  <c:v>190.28</c:v>
                </c:pt>
                <c:pt idx="598">
                  <c:v>190.51</c:v>
                </c:pt>
                <c:pt idx="599">
                  <c:v>190.8</c:v>
                </c:pt>
                <c:pt idx="600">
                  <c:v>191.03</c:v>
                </c:pt>
                <c:pt idx="601">
                  <c:v>191.26</c:v>
                </c:pt>
                <c:pt idx="602">
                  <c:v>191.55</c:v>
                </c:pt>
                <c:pt idx="603">
                  <c:v>191.78</c:v>
                </c:pt>
                <c:pt idx="604">
                  <c:v>192.01</c:v>
                </c:pt>
                <c:pt idx="605">
                  <c:v>192.3</c:v>
                </c:pt>
                <c:pt idx="606">
                  <c:v>192.54</c:v>
                </c:pt>
                <c:pt idx="607">
                  <c:v>192.77</c:v>
                </c:pt>
                <c:pt idx="608">
                  <c:v>193</c:v>
                </c:pt>
                <c:pt idx="609">
                  <c:v>193.29</c:v>
                </c:pt>
                <c:pt idx="610">
                  <c:v>193.52</c:v>
                </c:pt>
                <c:pt idx="611">
                  <c:v>193.75</c:v>
                </c:pt>
                <c:pt idx="612">
                  <c:v>194.04</c:v>
                </c:pt>
                <c:pt idx="613">
                  <c:v>194.27</c:v>
                </c:pt>
                <c:pt idx="614">
                  <c:v>194.5</c:v>
                </c:pt>
                <c:pt idx="615">
                  <c:v>194.78</c:v>
                </c:pt>
                <c:pt idx="616">
                  <c:v>195.02</c:v>
                </c:pt>
                <c:pt idx="617">
                  <c:v>195.26</c:v>
                </c:pt>
                <c:pt idx="618">
                  <c:v>195.54</c:v>
                </c:pt>
                <c:pt idx="619">
                  <c:v>195.78</c:v>
                </c:pt>
                <c:pt idx="620">
                  <c:v>196.01</c:v>
                </c:pt>
                <c:pt idx="621">
                  <c:v>196.29</c:v>
                </c:pt>
                <c:pt idx="622">
                  <c:v>196.53</c:v>
                </c:pt>
                <c:pt idx="623">
                  <c:v>196.76</c:v>
                </c:pt>
                <c:pt idx="624">
                  <c:v>197.04</c:v>
                </c:pt>
                <c:pt idx="625">
                  <c:v>197.28</c:v>
                </c:pt>
                <c:pt idx="626">
                  <c:v>197.51</c:v>
                </c:pt>
                <c:pt idx="627">
                  <c:v>197.79</c:v>
                </c:pt>
                <c:pt idx="628">
                  <c:v>198.03</c:v>
                </c:pt>
                <c:pt idx="629">
                  <c:v>198.26</c:v>
                </c:pt>
                <c:pt idx="630">
                  <c:v>198.54</c:v>
                </c:pt>
                <c:pt idx="631">
                  <c:v>198.79</c:v>
                </c:pt>
                <c:pt idx="632">
                  <c:v>199.02</c:v>
                </c:pt>
                <c:pt idx="633">
                  <c:v>199.26</c:v>
                </c:pt>
                <c:pt idx="634">
                  <c:v>199.54</c:v>
                </c:pt>
                <c:pt idx="635">
                  <c:v>199.77</c:v>
                </c:pt>
                <c:pt idx="636">
                  <c:v>200.01</c:v>
                </c:pt>
                <c:pt idx="637">
                  <c:v>200.3</c:v>
                </c:pt>
                <c:pt idx="638">
                  <c:v>200.53</c:v>
                </c:pt>
                <c:pt idx="639">
                  <c:v>200.77</c:v>
                </c:pt>
                <c:pt idx="640">
                  <c:v>201.05</c:v>
                </c:pt>
                <c:pt idx="641">
                  <c:v>201.28</c:v>
                </c:pt>
                <c:pt idx="642">
                  <c:v>201.52</c:v>
                </c:pt>
                <c:pt idx="643">
                  <c:v>201.8</c:v>
                </c:pt>
                <c:pt idx="644">
                  <c:v>202.03</c:v>
                </c:pt>
                <c:pt idx="645">
                  <c:v>202.27</c:v>
                </c:pt>
                <c:pt idx="646">
                  <c:v>202.51</c:v>
                </c:pt>
                <c:pt idx="647">
                  <c:v>202.79</c:v>
                </c:pt>
                <c:pt idx="648">
                  <c:v>203.02</c:v>
                </c:pt>
                <c:pt idx="649">
                  <c:v>203.26</c:v>
                </c:pt>
                <c:pt idx="650">
                  <c:v>203.54</c:v>
                </c:pt>
                <c:pt idx="651">
                  <c:v>203.76</c:v>
                </c:pt>
                <c:pt idx="652">
                  <c:v>204.05</c:v>
                </c:pt>
                <c:pt idx="653">
                  <c:v>204.28</c:v>
                </c:pt>
                <c:pt idx="654">
                  <c:v>204.51</c:v>
                </c:pt>
                <c:pt idx="655">
                  <c:v>204.8</c:v>
                </c:pt>
                <c:pt idx="656">
                  <c:v>205.03</c:v>
                </c:pt>
                <c:pt idx="657">
                  <c:v>205.27</c:v>
                </c:pt>
                <c:pt idx="658">
                  <c:v>205.51</c:v>
                </c:pt>
                <c:pt idx="659">
                  <c:v>205.76</c:v>
                </c:pt>
                <c:pt idx="660">
                  <c:v>206.04</c:v>
                </c:pt>
                <c:pt idx="661">
                  <c:v>206.27</c:v>
                </c:pt>
                <c:pt idx="662">
                  <c:v>206.52</c:v>
                </c:pt>
                <c:pt idx="663">
                  <c:v>206.76</c:v>
                </c:pt>
                <c:pt idx="664">
                  <c:v>207.04</c:v>
                </c:pt>
                <c:pt idx="665">
                  <c:v>207.27</c:v>
                </c:pt>
                <c:pt idx="666">
                  <c:v>207.51</c:v>
                </c:pt>
                <c:pt idx="667">
                  <c:v>207.79</c:v>
                </c:pt>
                <c:pt idx="668">
                  <c:v>208.02</c:v>
                </c:pt>
                <c:pt idx="669">
                  <c:v>208.26</c:v>
                </c:pt>
                <c:pt idx="670">
                  <c:v>208.54</c:v>
                </c:pt>
                <c:pt idx="671">
                  <c:v>208.78</c:v>
                </c:pt>
                <c:pt idx="672">
                  <c:v>209.01</c:v>
                </c:pt>
                <c:pt idx="673">
                  <c:v>209.29</c:v>
                </c:pt>
                <c:pt idx="674">
                  <c:v>209.53</c:v>
                </c:pt>
                <c:pt idx="675">
                  <c:v>209.76</c:v>
                </c:pt>
                <c:pt idx="676">
                  <c:v>210.04</c:v>
                </c:pt>
                <c:pt idx="677">
                  <c:v>210.28</c:v>
                </c:pt>
                <c:pt idx="678">
                  <c:v>210.51</c:v>
                </c:pt>
                <c:pt idx="679">
                  <c:v>210.79</c:v>
                </c:pt>
                <c:pt idx="680">
                  <c:v>211.03</c:v>
                </c:pt>
                <c:pt idx="681">
                  <c:v>211.26</c:v>
                </c:pt>
                <c:pt idx="682">
                  <c:v>211.54</c:v>
                </c:pt>
                <c:pt idx="683">
                  <c:v>211.78</c:v>
                </c:pt>
                <c:pt idx="684">
                  <c:v>212.01</c:v>
                </c:pt>
                <c:pt idx="685">
                  <c:v>212.29</c:v>
                </c:pt>
                <c:pt idx="686">
                  <c:v>212.53</c:v>
                </c:pt>
                <c:pt idx="687">
                  <c:v>212.76</c:v>
                </c:pt>
                <c:pt idx="688">
                  <c:v>213.04</c:v>
                </c:pt>
                <c:pt idx="689">
                  <c:v>213.28</c:v>
                </c:pt>
                <c:pt idx="690">
                  <c:v>213.51</c:v>
                </c:pt>
                <c:pt idx="691">
                  <c:v>213.79</c:v>
                </c:pt>
                <c:pt idx="692">
                  <c:v>214.03</c:v>
                </c:pt>
                <c:pt idx="693">
                  <c:v>214.26</c:v>
                </c:pt>
                <c:pt idx="694">
                  <c:v>214.54</c:v>
                </c:pt>
                <c:pt idx="695">
                  <c:v>214.78</c:v>
                </c:pt>
                <c:pt idx="696">
                  <c:v>215.01</c:v>
                </c:pt>
                <c:pt idx="697">
                  <c:v>215.29</c:v>
                </c:pt>
                <c:pt idx="698">
                  <c:v>215.53</c:v>
                </c:pt>
                <c:pt idx="699">
                  <c:v>215.76</c:v>
                </c:pt>
                <c:pt idx="700">
                  <c:v>216.04</c:v>
                </c:pt>
                <c:pt idx="701">
                  <c:v>216.28</c:v>
                </c:pt>
                <c:pt idx="702">
                  <c:v>216.51</c:v>
                </c:pt>
                <c:pt idx="703">
                  <c:v>216.79</c:v>
                </c:pt>
                <c:pt idx="704">
                  <c:v>217.03</c:v>
                </c:pt>
                <c:pt idx="705">
                  <c:v>217.26</c:v>
                </c:pt>
                <c:pt idx="706">
                  <c:v>217.54</c:v>
                </c:pt>
                <c:pt idx="707">
                  <c:v>217.78</c:v>
                </c:pt>
                <c:pt idx="708">
                  <c:v>218.01</c:v>
                </c:pt>
                <c:pt idx="709">
                  <c:v>218.29</c:v>
                </c:pt>
                <c:pt idx="710">
                  <c:v>218.53</c:v>
                </c:pt>
                <c:pt idx="711">
                  <c:v>218.76</c:v>
                </c:pt>
                <c:pt idx="712">
                  <c:v>219.04</c:v>
                </c:pt>
                <c:pt idx="713">
                  <c:v>219.27</c:v>
                </c:pt>
                <c:pt idx="714">
                  <c:v>219.51</c:v>
                </c:pt>
                <c:pt idx="715">
                  <c:v>219.8</c:v>
                </c:pt>
                <c:pt idx="716">
                  <c:v>220.03</c:v>
                </c:pt>
                <c:pt idx="717">
                  <c:v>220.26</c:v>
                </c:pt>
                <c:pt idx="718">
                  <c:v>220.55</c:v>
                </c:pt>
                <c:pt idx="719">
                  <c:v>220.78</c:v>
                </c:pt>
                <c:pt idx="720">
                  <c:v>221.02</c:v>
                </c:pt>
                <c:pt idx="721">
                  <c:v>221.26</c:v>
                </c:pt>
                <c:pt idx="722">
                  <c:v>221.54</c:v>
                </c:pt>
                <c:pt idx="723">
                  <c:v>221.77</c:v>
                </c:pt>
                <c:pt idx="724">
                  <c:v>222.01</c:v>
                </c:pt>
                <c:pt idx="725">
                  <c:v>222.29</c:v>
                </c:pt>
                <c:pt idx="726">
                  <c:v>222.52</c:v>
                </c:pt>
                <c:pt idx="727">
                  <c:v>222.76</c:v>
                </c:pt>
                <c:pt idx="728">
                  <c:v>223.04</c:v>
                </c:pt>
                <c:pt idx="729">
                  <c:v>223.27</c:v>
                </c:pt>
                <c:pt idx="730">
                  <c:v>223.51</c:v>
                </c:pt>
                <c:pt idx="731">
                  <c:v>223.79</c:v>
                </c:pt>
                <c:pt idx="732">
                  <c:v>224.02</c:v>
                </c:pt>
                <c:pt idx="733">
                  <c:v>224.26</c:v>
                </c:pt>
                <c:pt idx="734">
                  <c:v>224.54</c:v>
                </c:pt>
                <c:pt idx="735">
                  <c:v>224.77</c:v>
                </c:pt>
                <c:pt idx="736">
                  <c:v>225.01</c:v>
                </c:pt>
                <c:pt idx="737">
                  <c:v>225.29</c:v>
                </c:pt>
                <c:pt idx="738">
                  <c:v>225.53</c:v>
                </c:pt>
                <c:pt idx="739">
                  <c:v>225.76</c:v>
                </c:pt>
                <c:pt idx="740">
                  <c:v>226.05</c:v>
                </c:pt>
                <c:pt idx="741">
                  <c:v>226.28</c:v>
                </c:pt>
                <c:pt idx="742">
                  <c:v>226.51</c:v>
                </c:pt>
                <c:pt idx="743">
                  <c:v>226.8</c:v>
                </c:pt>
                <c:pt idx="744">
                  <c:v>227.03</c:v>
                </c:pt>
                <c:pt idx="745">
                  <c:v>227.26</c:v>
                </c:pt>
                <c:pt idx="746">
                  <c:v>227.55</c:v>
                </c:pt>
                <c:pt idx="747">
                  <c:v>227.78</c:v>
                </c:pt>
                <c:pt idx="748">
                  <c:v>228.01</c:v>
                </c:pt>
                <c:pt idx="749">
                  <c:v>228.3</c:v>
                </c:pt>
                <c:pt idx="750">
                  <c:v>228.53</c:v>
                </c:pt>
                <c:pt idx="751">
                  <c:v>228.76</c:v>
                </c:pt>
                <c:pt idx="752">
                  <c:v>229.04</c:v>
                </c:pt>
                <c:pt idx="753">
                  <c:v>229.27</c:v>
                </c:pt>
                <c:pt idx="754">
                  <c:v>229.51</c:v>
                </c:pt>
                <c:pt idx="755">
                  <c:v>229.79</c:v>
                </c:pt>
                <c:pt idx="756">
                  <c:v>230.02</c:v>
                </c:pt>
                <c:pt idx="757">
                  <c:v>230.26</c:v>
                </c:pt>
                <c:pt idx="758">
                  <c:v>230.55</c:v>
                </c:pt>
                <c:pt idx="759">
                  <c:v>230.78</c:v>
                </c:pt>
                <c:pt idx="760">
                  <c:v>231.01</c:v>
                </c:pt>
                <c:pt idx="761">
                  <c:v>231.3</c:v>
                </c:pt>
                <c:pt idx="762">
                  <c:v>231.53</c:v>
                </c:pt>
                <c:pt idx="763">
                  <c:v>231.76</c:v>
                </c:pt>
                <c:pt idx="764">
                  <c:v>232.05</c:v>
                </c:pt>
                <c:pt idx="765">
                  <c:v>232.28</c:v>
                </c:pt>
                <c:pt idx="766">
                  <c:v>232.51</c:v>
                </c:pt>
                <c:pt idx="767">
                  <c:v>232.8</c:v>
                </c:pt>
                <c:pt idx="768">
                  <c:v>233.03</c:v>
                </c:pt>
                <c:pt idx="769">
                  <c:v>233.26</c:v>
                </c:pt>
                <c:pt idx="770">
                  <c:v>233.55</c:v>
                </c:pt>
                <c:pt idx="771">
                  <c:v>233.78</c:v>
                </c:pt>
                <c:pt idx="772">
                  <c:v>234.01</c:v>
                </c:pt>
                <c:pt idx="773">
                  <c:v>234.3</c:v>
                </c:pt>
                <c:pt idx="774">
                  <c:v>234.53</c:v>
                </c:pt>
                <c:pt idx="775">
                  <c:v>234.76</c:v>
                </c:pt>
                <c:pt idx="776">
                  <c:v>235.05</c:v>
                </c:pt>
                <c:pt idx="777">
                  <c:v>235.28</c:v>
                </c:pt>
                <c:pt idx="778">
                  <c:v>235.52</c:v>
                </c:pt>
                <c:pt idx="779">
                  <c:v>235.76</c:v>
                </c:pt>
                <c:pt idx="780">
                  <c:v>236.04</c:v>
                </c:pt>
                <c:pt idx="781">
                  <c:v>236.27</c:v>
                </c:pt>
                <c:pt idx="782">
                  <c:v>236.51</c:v>
                </c:pt>
                <c:pt idx="783">
                  <c:v>236.79</c:v>
                </c:pt>
                <c:pt idx="784">
                  <c:v>237.02</c:v>
                </c:pt>
                <c:pt idx="785">
                  <c:v>237.26</c:v>
                </c:pt>
                <c:pt idx="786">
                  <c:v>237.53</c:v>
                </c:pt>
                <c:pt idx="787">
                  <c:v>237.76</c:v>
                </c:pt>
                <c:pt idx="788">
                  <c:v>238.04</c:v>
                </c:pt>
                <c:pt idx="789">
                  <c:v>238.28</c:v>
                </c:pt>
                <c:pt idx="790">
                  <c:v>238.51</c:v>
                </c:pt>
                <c:pt idx="791">
                  <c:v>238.79</c:v>
                </c:pt>
                <c:pt idx="792">
                  <c:v>239.03</c:v>
                </c:pt>
                <c:pt idx="793">
                  <c:v>239.27</c:v>
                </c:pt>
                <c:pt idx="794">
                  <c:v>239.5</c:v>
                </c:pt>
                <c:pt idx="795">
                  <c:v>239.78</c:v>
                </c:pt>
                <c:pt idx="796">
                  <c:v>240.02</c:v>
                </c:pt>
                <c:pt idx="797">
                  <c:v>240.25</c:v>
                </c:pt>
                <c:pt idx="798">
                  <c:v>240.53</c:v>
                </c:pt>
                <c:pt idx="799">
                  <c:v>240.77</c:v>
                </c:pt>
                <c:pt idx="800">
                  <c:v>241</c:v>
                </c:pt>
                <c:pt idx="801">
                  <c:v>241.28</c:v>
                </c:pt>
                <c:pt idx="802">
                  <c:v>241.52</c:v>
                </c:pt>
                <c:pt idx="803">
                  <c:v>241.75</c:v>
                </c:pt>
                <c:pt idx="804">
                  <c:v>242.03</c:v>
                </c:pt>
                <c:pt idx="805">
                  <c:v>242.27</c:v>
                </c:pt>
                <c:pt idx="806">
                  <c:v>242.51</c:v>
                </c:pt>
                <c:pt idx="807">
                  <c:v>242.79</c:v>
                </c:pt>
                <c:pt idx="808">
                  <c:v>243.02</c:v>
                </c:pt>
                <c:pt idx="809">
                  <c:v>243.26</c:v>
                </c:pt>
                <c:pt idx="810">
                  <c:v>243.54</c:v>
                </c:pt>
                <c:pt idx="811">
                  <c:v>243.77</c:v>
                </c:pt>
                <c:pt idx="812">
                  <c:v>244.01</c:v>
                </c:pt>
                <c:pt idx="813">
                  <c:v>244.29</c:v>
                </c:pt>
                <c:pt idx="814">
                  <c:v>244.52</c:v>
                </c:pt>
                <c:pt idx="815">
                  <c:v>244.76</c:v>
                </c:pt>
                <c:pt idx="816">
                  <c:v>245.04</c:v>
                </c:pt>
                <c:pt idx="817">
                  <c:v>245.29</c:v>
                </c:pt>
                <c:pt idx="818">
                  <c:v>245.52</c:v>
                </c:pt>
                <c:pt idx="819">
                  <c:v>245.76</c:v>
                </c:pt>
                <c:pt idx="820">
                  <c:v>246.04</c:v>
                </c:pt>
                <c:pt idx="821">
                  <c:v>246.27</c:v>
                </c:pt>
                <c:pt idx="822">
                  <c:v>246.51</c:v>
                </c:pt>
                <c:pt idx="823">
                  <c:v>246.79</c:v>
                </c:pt>
                <c:pt idx="824">
                  <c:v>247.02</c:v>
                </c:pt>
                <c:pt idx="825">
                  <c:v>247.26</c:v>
                </c:pt>
                <c:pt idx="826">
                  <c:v>247.53</c:v>
                </c:pt>
                <c:pt idx="827">
                  <c:v>247.76</c:v>
                </c:pt>
                <c:pt idx="828">
                  <c:v>248.05</c:v>
                </c:pt>
                <c:pt idx="829">
                  <c:v>248.28</c:v>
                </c:pt>
                <c:pt idx="830">
                  <c:v>248.51</c:v>
                </c:pt>
                <c:pt idx="831">
                  <c:v>248.79</c:v>
                </c:pt>
                <c:pt idx="832">
                  <c:v>249.03</c:v>
                </c:pt>
                <c:pt idx="833">
                  <c:v>249.26</c:v>
                </c:pt>
                <c:pt idx="834">
                  <c:v>249.54</c:v>
                </c:pt>
                <c:pt idx="835">
                  <c:v>249.78</c:v>
                </c:pt>
                <c:pt idx="836">
                  <c:v>250.01</c:v>
                </c:pt>
                <c:pt idx="837">
                  <c:v>250.29</c:v>
                </c:pt>
                <c:pt idx="838">
                  <c:v>250.53</c:v>
                </c:pt>
                <c:pt idx="839">
                  <c:v>250.76</c:v>
                </c:pt>
                <c:pt idx="840">
                  <c:v>251.04</c:v>
                </c:pt>
                <c:pt idx="841">
                  <c:v>251.28</c:v>
                </c:pt>
                <c:pt idx="842">
                  <c:v>251.51</c:v>
                </c:pt>
                <c:pt idx="843">
                  <c:v>251.79</c:v>
                </c:pt>
                <c:pt idx="844">
                  <c:v>252.03</c:v>
                </c:pt>
                <c:pt idx="845">
                  <c:v>252.26</c:v>
                </c:pt>
                <c:pt idx="846">
                  <c:v>252.5</c:v>
                </c:pt>
                <c:pt idx="847">
                  <c:v>252.79</c:v>
                </c:pt>
                <c:pt idx="848">
                  <c:v>253.02</c:v>
                </c:pt>
                <c:pt idx="849">
                  <c:v>253.25</c:v>
                </c:pt>
                <c:pt idx="850">
                  <c:v>253.54</c:v>
                </c:pt>
                <c:pt idx="851">
                  <c:v>253.78</c:v>
                </c:pt>
                <c:pt idx="852">
                  <c:v>254.02</c:v>
                </c:pt>
                <c:pt idx="853">
                  <c:v>254.25</c:v>
                </c:pt>
                <c:pt idx="854">
                  <c:v>254.53</c:v>
                </c:pt>
                <c:pt idx="855">
                  <c:v>254.77</c:v>
                </c:pt>
                <c:pt idx="856">
                  <c:v>255</c:v>
                </c:pt>
                <c:pt idx="857">
                  <c:v>255.28</c:v>
                </c:pt>
                <c:pt idx="858">
                  <c:v>255.52</c:v>
                </c:pt>
                <c:pt idx="859">
                  <c:v>255.75</c:v>
                </c:pt>
                <c:pt idx="860">
                  <c:v>256</c:v>
                </c:pt>
                <c:pt idx="861">
                  <c:v>256.28</c:v>
                </c:pt>
                <c:pt idx="862">
                  <c:v>256.52</c:v>
                </c:pt>
                <c:pt idx="863">
                  <c:v>256.75</c:v>
                </c:pt>
                <c:pt idx="864">
                  <c:v>257.03</c:v>
                </c:pt>
                <c:pt idx="865">
                  <c:v>257.27</c:v>
                </c:pt>
                <c:pt idx="866">
                  <c:v>257.51</c:v>
                </c:pt>
                <c:pt idx="867">
                  <c:v>257.79</c:v>
                </c:pt>
                <c:pt idx="868">
                  <c:v>258.02</c:v>
                </c:pt>
                <c:pt idx="869">
                  <c:v>258.26</c:v>
                </c:pt>
                <c:pt idx="870">
                  <c:v>258.54</c:v>
                </c:pt>
                <c:pt idx="871">
                  <c:v>258.78</c:v>
                </c:pt>
                <c:pt idx="872">
                  <c:v>259.01</c:v>
                </c:pt>
                <c:pt idx="873">
                  <c:v>259.29</c:v>
                </c:pt>
                <c:pt idx="874">
                  <c:v>259.53</c:v>
                </c:pt>
                <c:pt idx="875">
                  <c:v>259.76</c:v>
                </c:pt>
                <c:pt idx="876">
                  <c:v>260.04</c:v>
                </c:pt>
                <c:pt idx="877">
                  <c:v>260.28</c:v>
                </c:pt>
                <c:pt idx="878">
                  <c:v>260.51</c:v>
                </c:pt>
                <c:pt idx="879">
                  <c:v>260.79</c:v>
                </c:pt>
                <c:pt idx="880">
                  <c:v>261.03</c:v>
                </c:pt>
                <c:pt idx="881">
                  <c:v>261.26</c:v>
                </c:pt>
                <c:pt idx="882">
                  <c:v>261.54</c:v>
                </c:pt>
                <c:pt idx="883">
                  <c:v>261.78</c:v>
                </c:pt>
                <c:pt idx="884">
                  <c:v>262.01</c:v>
                </c:pt>
                <c:pt idx="885">
                  <c:v>262.29</c:v>
                </c:pt>
                <c:pt idx="886">
                  <c:v>262.54</c:v>
                </c:pt>
                <c:pt idx="887">
                  <c:v>262.77</c:v>
                </c:pt>
                <c:pt idx="888">
                  <c:v>263</c:v>
                </c:pt>
                <c:pt idx="889">
                  <c:v>263.29</c:v>
                </c:pt>
                <c:pt idx="890">
                  <c:v>263.52</c:v>
                </c:pt>
                <c:pt idx="891">
                  <c:v>263.75</c:v>
                </c:pt>
                <c:pt idx="892">
                  <c:v>264.04</c:v>
                </c:pt>
                <c:pt idx="893">
                  <c:v>264.27</c:v>
                </c:pt>
                <c:pt idx="894">
                  <c:v>264.5</c:v>
                </c:pt>
                <c:pt idx="895">
                  <c:v>264.79</c:v>
                </c:pt>
                <c:pt idx="896">
                  <c:v>265.02</c:v>
                </c:pt>
                <c:pt idx="897">
                  <c:v>265.26</c:v>
                </c:pt>
                <c:pt idx="898">
                  <c:v>265.54</c:v>
                </c:pt>
                <c:pt idx="899">
                  <c:v>265.77</c:v>
                </c:pt>
                <c:pt idx="900">
                  <c:v>266.01</c:v>
                </c:pt>
                <c:pt idx="901">
                  <c:v>266.29</c:v>
                </c:pt>
                <c:pt idx="902">
                  <c:v>266.52</c:v>
                </c:pt>
                <c:pt idx="903">
                  <c:v>266.76</c:v>
                </c:pt>
                <c:pt idx="904">
                  <c:v>267.04</c:v>
                </c:pt>
                <c:pt idx="905">
                  <c:v>267.27</c:v>
                </c:pt>
                <c:pt idx="906">
                  <c:v>267.54</c:v>
                </c:pt>
                <c:pt idx="907">
                  <c:v>267.78</c:v>
                </c:pt>
                <c:pt idx="908">
                  <c:v>268.01</c:v>
                </c:pt>
                <c:pt idx="909">
                  <c:v>268.29</c:v>
                </c:pt>
                <c:pt idx="910">
                  <c:v>268.53</c:v>
                </c:pt>
                <c:pt idx="911">
                  <c:v>268.79</c:v>
                </c:pt>
                <c:pt idx="912">
                  <c:v>269.02</c:v>
                </c:pt>
                <c:pt idx="913">
                  <c:v>269.26</c:v>
                </c:pt>
                <c:pt idx="914">
                  <c:v>269.54</c:v>
                </c:pt>
                <c:pt idx="915">
                  <c:v>269.77</c:v>
                </c:pt>
                <c:pt idx="916">
                  <c:v>270.01</c:v>
                </c:pt>
                <c:pt idx="917">
                  <c:v>270.29</c:v>
                </c:pt>
                <c:pt idx="918">
                  <c:v>270.52</c:v>
                </c:pt>
                <c:pt idx="919">
                  <c:v>270.76</c:v>
                </c:pt>
                <c:pt idx="920">
                  <c:v>271.04</c:v>
                </c:pt>
                <c:pt idx="921">
                  <c:v>271.27</c:v>
                </c:pt>
                <c:pt idx="922">
                  <c:v>271.51</c:v>
                </c:pt>
                <c:pt idx="923">
                  <c:v>271.79</c:v>
                </c:pt>
                <c:pt idx="924">
                  <c:v>272.02</c:v>
                </c:pt>
                <c:pt idx="925">
                  <c:v>272.26</c:v>
                </c:pt>
                <c:pt idx="926">
                  <c:v>272.54</c:v>
                </c:pt>
                <c:pt idx="927">
                  <c:v>272.77</c:v>
                </c:pt>
                <c:pt idx="928">
                  <c:v>273.01</c:v>
                </c:pt>
                <c:pt idx="929">
                  <c:v>273.29</c:v>
                </c:pt>
                <c:pt idx="930">
                  <c:v>273.52</c:v>
                </c:pt>
                <c:pt idx="931">
                  <c:v>273.76</c:v>
                </c:pt>
                <c:pt idx="932">
                  <c:v>274.04</c:v>
                </c:pt>
                <c:pt idx="933">
                  <c:v>274.27</c:v>
                </c:pt>
                <c:pt idx="934">
                  <c:v>274.51</c:v>
                </c:pt>
                <c:pt idx="935">
                  <c:v>274.79</c:v>
                </c:pt>
                <c:pt idx="936">
                  <c:v>275.02</c:v>
                </c:pt>
                <c:pt idx="937">
                  <c:v>275.26</c:v>
                </c:pt>
                <c:pt idx="938">
                  <c:v>275.54</c:v>
                </c:pt>
                <c:pt idx="939">
                  <c:v>275.77</c:v>
                </c:pt>
                <c:pt idx="940">
                  <c:v>276.01</c:v>
                </c:pt>
                <c:pt idx="941">
                  <c:v>276.29</c:v>
                </c:pt>
                <c:pt idx="942">
                  <c:v>276.52</c:v>
                </c:pt>
                <c:pt idx="943">
                  <c:v>276.76</c:v>
                </c:pt>
                <c:pt idx="944">
                  <c:v>277.04</c:v>
                </c:pt>
                <c:pt idx="945">
                  <c:v>277.27</c:v>
                </c:pt>
                <c:pt idx="946">
                  <c:v>277.51</c:v>
                </c:pt>
                <c:pt idx="947">
                  <c:v>277.79</c:v>
                </c:pt>
                <c:pt idx="948">
                  <c:v>278.02</c:v>
                </c:pt>
                <c:pt idx="949">
                  <c:v>278.26</c:v>
                </c:pt>
                <c:pt idx="950">
                  <c:v>278.54</c:v>
                </c:pt>
                <c:pt idx="951">
                  <c:v>278.78</c:v>
                </c:pt>
                <c:pt idx="952">
                  <c:v>279.01</c:v>
                </c:pt>
                <c:pt idx="953">
                  <c:v>279.29</c:v>
                </c:pt>
                <c:pt idx="954">
                  <c:v>279.53</c:v>
                </c:pt>
                <c:pt idx="955">
                  <c:v>279.76</c:v>
                </c:pt>
                <c:pt idx="956">
                  <c:v>280.04</c:v>
                </c:pt>
                <c:pt idx="957">
                  <c:v>280.28</c:v>
                </c:pt>
                <c:pt idx="958">
                  <c:v>280.51</c:v>
                </c:pt>
                <c:pt idx="959">
                  <c:v>280.79</c:v>
                </c:pt>
                <c:pt idx="960">
                  <c:v>281.03</c:v>
                </c:pt>
                <c:pt idx="961">
                  <c:v>281.26</c:v>
                </c:pt>
                <c:pt idx="962">
                  <c:v>281.54</c:v>
                </c:pt>
                <c:pt idx="963">
                  <c:v>281.78</c:v>
                </c:pt>
                <c:pt idx="964">
                  <c:v>282.01</c:v>
                </c:pt>
                <c:pt idx="965">
                  <c:v>282.29</c:v>
                </c:pt>
                <c:pt idx="966">
                  <c:v>282.53</c:v>
                </c:pt>
                <c:pt idx="967">
                  <c:v>282.76</c:v>
                </c:pt>
                <c:pt idx="968">
                  <c:v>283.04</c:v>
                </c:pt>
                <c:pt idx="969">
                  <c:v>283.28</c:v>
                </c:pt>
                <c:pt idx="970">
                  <c:v>283.51</c:v>
                </c:pt>
                <c:pt idx="971">
                  <c:v>283.79</c:v>
                </c:pt>
                <c:pt idx="972">
                  <c:v>284.03</c:v>
                </c:pt>
                <c:pt idx="973">
                  <c:v>284.26</c:v>
                </c:pt>
                <c:pt idx="974">
                  <c:v>284.54</c:v>
                </c:pt>
                <c:pt idx="975">
                  <c:v>284.78</c:v>
                </c:pt>
                <c:pt idx="976">
                  <c:v>285.01</c:v>
                </c:pt>
                <c:pt idx="977">
                  <c:v>285.29</c:v>
                </c:pt>
                <c:pt idx="978">
                  <c:v>285.53</c:v>
                </c:pt>
                <c:pt idx="979">
                  <c:v>285.76</c:v>
                </c:pt>
                <c:pt idx="980">
                  <c:v>286.04</c:v>
                </c:pt>
                <c:pt idx="981">
                  <c:v>286.28</c:v>
                </c:pt>
                <c:pt idx="982">
                  <c:v>286.51</c:v>
                </c:pt>
                <c:pt idx="983">
                  <c:v>286.79</c:v>
                </c:pt>
                <c:pt idx="984">
                  <c:v>287.03</c:v>
                </c:pt>
                <c:pt idx="985">
                  <c:v>287.26</c:v>
                </c:pt>
                <c:pt idx="986">
                  <c:v>287.54</c:v>
                </c:pt>
                <c:pt idx="987">
                  <c:v>287.78</c:v>
                </c:pt>
                <c:pt idx="988">
                  <c:v>288.01</c:v>
                </c:pt>
                <c:pt idx="989">
                  <c:v>288.3</c:v>
                </c:pt>
                <c:pt idx="990">
                  <c:v>288.53</c:v>
                </c:pt>
                <c:pt idx="991">
                  <c:v>288.76</c:v>
                </c:pt>
                <c:pt idx="992">
                  <c:v>289.04</c:v>
                </c:pt>
                <c:pt idx="993">
                  <c:v>289.28</c:v>
                </c:pt>
                <c:pt idx="994">
                  <c:v>289.51</c:v>
                </c:pt>
                <c:pt idx="995">
                  <c:v>289.79</c:v>
                </c:pt>
                <c:pt idx="996">
                  <c:v>290.03</c:v>
                </c:pt>
                <c:pt idx="997">
                  <c:v>290.26</c:v>
                </c:pt>
                <c:pt idx="998">
                  <c:v>290.54</c:v>
                </c:pt>
                <c:pt idx="999">
                  <c:v>290.78</c:v>
                </c:pt>
                <c:pt idx="1000">
                  <c:v>291.01</c:v>
                </c:pt>
                <c:pt idx="1001">
                  <c:v>291.29</c:v>
                </c:pt>
                <c:pt idx="1002">
                  <c:v>291.53</c:v>
                </c:pt>
                <c:pt idx="1003">
                  <c:v>291.76</c:v>
                </c:pt>
                <c:pt idx="1004">
                  <c:v>292.04</c:v>
                </c:pt>
                <c:pt idx="1005">
                  <c:v>292.28</c:v>
                </c:pt>
                <c:pt idx="1006">
                  <c:v>292.51</c:v>
                </c:pt>
                <c:pt idx="1007">
                  <c:v>292.79</c:v>
                </c:pt>
                <c:pt idx="1008">
                  <c:v>293.03</c:v>
                </c:pt>
                <c:pt idx="1009">
                  <c:v>293.26</c:v>
                </c:pt>
                <c:pt idx="1010">
                  <c:v>293.54</c:v>
                </c:pt>
                <c:pt idx="1011">
                  <c:v>293.78</c:v>
                </c:pt>
                <c:pt idx="1012">
                  <c:v>294.01</c:v>
                </c:pt>
                <c:pt idx="1013">
                  <c:v>294.29</c:v>
                </c:pt>
                <c:pt idx="1014">
                  <c:v>294.53</c:v>
                </c:pt>
                <c:pt idx="1015">
                  <c:v>294.76</c:v>
                </c:pt>
                <c:pt idx="1016">
                  <c:v>295.04</c:v>
                </c:pt>
                <c:pt idx="1017">
                  <c:v>295.28</c:v>
                </c:pt>
                <c:pt idx="1018">
                  <c:v>295.51</c:v>
                </c:pt>
                <c:pt idx="1019">
                  <c:v>295.79</c:v>
                </c:pt>
                <c:pt idx="1020">
                  <c:v>296.03</c:v>
                </c:pt>
                <c:pt idx="1021">
                  <c:v>296.27</c:v>
                </c:pt>
                <c:pt idx="1022">
                  <c:v>296.5</c:v>
                </c:pt>
                <c:pt idx="1023">
                  <c:v>296.79</c:v>
                </c:pt>
                <c:pt idx="1024">
                  <c:v>297.03</c:v>
                </c:pt>
                <c:pt idx="1025">
                  <c:v>297.26</c:v>
                </c:pt>
                <c:pt idx="1026">
                  <c:v>297.54</c:v>
                </c:pt>
                <c:pt idx="1027">
                  <c:v>297.78</c:v>
                </c:pt>
                <c:pt idx="1028">
                  <c:v>298.02</c:v>
                </c:pt>
                <c:pt idx="1029">
                  <c:v>298.25</c:v>
                </c:pt>
                <c:pt idx="1030">
                  <c:v>298.53</c:v>
                </c:pt>
                <c:pt idx="1031">
                  <c:v>298.8</c:v>
                </c:pt>
                <c:pt idx="1032">
                  <c:v>299.03</c:v>
                </c:pt>
                <c:pt idx="1033">
                  <c:v>299.26</c:v>
                </c:pt>
                <c:pt idx="1034">
                  <c:v>299.55</c:v>
                </c:pt>
                <c:pt idx="1035">
                  <c:v>299.78</c:v>
                </c:pt>
                <c:pt idx="1036">
                  <c:v>300.02</c:v>
                </c:pt>
                <c:pt idx="1037">
                  <c:v>300.26</c:v>
                </c:pt>
                <c:pt idx="1038">
                  <c:v>300.54</c:v>
                </c:pt>
                <c:pt idx="1039">
                  <c:v>300.77</c:v>
                </c:pt>
              </c:numCache>
            </c:numRef>
          </c:xVal>
          <c:yVal>
            <c:numRef>
              <c:f>Sheet1!$B$2:$B$1041</c:f>
              <c:numCache>
                <c:formatCode>General</c:formatCode>
                <c:ptCount val="1040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200</c:v>
                </c:pt>
                <c:pt idx="125">
                  <c:v>200</c:v>
                </c:pt>
                <c:pt idx="126">
                  <c:v>200</c:v>
                </c:pt>
                <c:pt idx="127">
                  <c:v>200</c:v>
                </c:pt>
                <c:pt idx="128">
                  <c:v>200</c:v>
                </c:pt>
                <c:pt idx="129">
                  <c:v>200</c:v>
                </c:pt>
                <c:pt idx="130">
                  <c:v>200</c:v>
                </c:pt>
                <c:pt idx="131">
                  <c:v>200</c:v>
                </c:pt>
                <c:pt idx="132">
                  <c:v>200</c:v>
                </c:pt>
                <c:pt idx="133">
                  <c:v>200</c:v>
                </c:pt>
                <c:pt idx="134">
                  <c:v>200</c:v>
                </c:pt>
                <c:pt idx="135">
                  <c:v>200</c:v>
                </c:pt>
                <c:pt idx="136">
                  <c:v>200</c:v>
                </c:pt>
                <c:pt idx="137">
                  <c:v>200</c:v>
                </c:pt>
                <c:pt idx="138">
                  <c:v>200</c:v>
                </c:pt>
                <c:pt idx="139">
                  <c:v>200</c:v>
                </c:pt>
                <c:pt idx="140">
                  <c:v>200</c:v>
                </c:pt>
                <c:pt idx="141">
                  <c:v>200</c:v>
                </c:pt>
                <c:pt idx="142">
                  <c:v>200</c:v>
                </c:pt>
                <c:pt idx="143">
                  <c:v>200</c:v>
                </c:pt>
                <c:pt idx="144">
                  <c:v>200</c:v>
                </c:pt>
                <c:pt idx="145">
                  <c:v>200</c:v>
                </c:pt>
                <c:pt idx="146">
                  <c:v>200</c:v>
                </c:pt>
                <c:pt idx="147">
                  <c:v>200</c:v>
                </c:pt>
                <c:pt idx="148">
                  <c:v>200</c:v>
                </c:pt>
                <c:pt idx="149">
                  <c:v>200</c:v>
                </c:pt>
                <c:pt idx="150">
                  <c:v>200</c:v>
                </c:pt>
                <c:pt idx="151">
                  <c:v>200</c:v>
                </c:pt>
                <c:pt idx="152">
                  <c:v>200</c:v>
                </c:pt>
                <c:pt idx="153">
                  <c:v>200</c:v>
                </c:pt>
                <c:pt idx="154">
                  <c:v>200</c:v>
                </c:pt>
                <c:pt idx="155">
                  <c:v>200</c:v>
                </c:pt>
                <c:pt idx="156">
                  <c:v>200</c:v>
                </c:pt>
                <c:pt idx="157">
                  <c:v>200</c:v>
                </c:pt>
                <c:pt idx="158">
                  <c:v>200</c:v>
                </c:pt>
                <c:pt idx="159">
                  <c:v>200</c:v>
                </c:pt>
                <c:pt idx="160">
                  <c:v>200</c:v>
                </c:pt>
                <c:pt idx="161">
                  <c:v>200</c:v>
                </c:pt>
                <c:pt idx="162">
                  <c:v>200</c:v>
                </c:pt>
                <c:pt idx="163">
                  <c:v>200</c:v>
                </c:pt>
                <c:pt idx="164">
                  <c:v>200</c:v>
                </c:pt>
                <c:pt idx="165">
                  <c:v>200</c:v>
                </c:pt>
                <c:pt idx="166">
                  <c:v>200</c:v>
                </c:pt>
                <c:pt idx="167">
                  <c:v>200</c:v>
                </c:pt>
                <c:pt idx="168">
                  <c:v>200</c:v>
                </c:pt>
                <c:pt idx="169">
                  <c:v>200</c:v>
                </c:pt>
                <c:pt idx="170">
                  <c:v>200</c:v>
                </c:pt>
                <c:pt idx="171">
                  <c:v>200</c:v>
                </c:pt>
                <c:pt idx="172">
                  <c:v>200</c:v>
                </c:pt>
                <c:pt idx="173">
                  <c:v>200</c:v>
                </c:pt>
                <c:pt idx="174">
                  <c:v>200</c:v>
                </c:pt>
                <c:pt idx="175">
                  <c:v>200</c:v>
                </c:pt>
                <c:pt idx="176">
                  <c:v>200</c:v>
                </c:pt>
                <c:pt idx="177">
                  <c:v>200</c:v>
                </c:pt>
                <c:pt idx="178">
                  <c:v>200</c:v>
                </c:pt>
                <c:pt idx="179">
                  <c:v>200</c:v>
                </c:pt>
                <c:pt idx="180">
                  <c:v>200</c:v>
                </c:pt>
                <c:pt idx="181">
                  <c:v>200</c:v>
                </c:pt>
                <c:pt idx="182">
                  <c:v>200</c:v>
                </c:pt>
                <c:pt idx="183">
                  <c:v>200</c:v>
                </c:pt>
                <c:pt idx="184">
                  <c:v>200</c:v>
                </c:pt>
                <c:pt idx="185">
                  <c:v>200</c:v>
                </c:pt>
                <c:pt idx="186">
                  <c:v>200</c:v>
                </c:pt>
                <c:pt idx="187">
                  <c:v>200</c:v>
                </c:pt>
                <c:pt idx="188">
                  <c:v>200</c:v>
                </c:pt>
                <c:pt idx="189">
                  <c:v>200</c:v>
                </c:pt>
                <c:pt idx="190">
                  <c:v>200</c:v>
                </c:pt>
                <c:pt idx="191">
                  <c:v>200</c:v>
                </c:pt>
                <c:pt idx="192">
                  <c:v>200</c:v>
                </c:pt>
                <c:pt idx="193">
                  <c:v>200</c:v>
                </c:pt>
                <c:pt idx="194">
                  <c:v>200</c:v>
                </c:pt>
                <c:pt idx="195">
                  <c:v>200</c:v>
                </c:pt>
                <c:pt idx="196">
                  <c:v>200</c:v>
                </c:pt>
                <c:pt idx="197">
                  <c:v>200</c:v>
                </c:pt>
                <c:pt idx="198">
                  <c:v>200</c:v>
                </c:pt>
                <c:pt idx="199">
                  <c:v>200</c:v>
                </c:pt>
                <c:pt idx="200">
                  <c:v>200</c:v>
                </c:pt>
                <c:pt idx="201">
                  <c:v>200</c:v>
                </c:pt>
                <c:pt idx="202">
                  <c:v>200</c:v>
                </c:pt>
                <c:pt idx="203">
                  <c:v>200</c:v>
                </c:pt>
                <c:pt idx="204">
                  <c:v>200</c:v>
                </c:pt>
                <c:pt idx="205">
                  <c:v>200</c:v>
                </c:pt>
                <c:pt idx="206">
                  <c:v>200</c:v>
                </c:pt>
                <c:pt idx="207">
                  <c:v>200</c:v>
                </c:pt>
                <c:pt idx="208">
                  <c:v>200</c:v>
                </c:pt>
                <c:pt idx="209">
                  <c:v>200</c:v>
                </c:pt>
                <c:pt idx="210">
                  <c:v>200</c:v>
                </c:pt>
                <c:pt idx="211">
                  <c:v>200</c:v>
                </c:pt>
                <c:pt idx="212">
                  <c:v>200</c:v>
                </c:pt>
                <c:pt idx="213">
                  <c:v>200</c:v>
                </c:pt>
                <c:pt idx="214">
                  <c:v>200</c:v>
                </c:pt>
                <c:pt idx="215">
                  <c:v>200</c:v>
                </c:pt>
                <c:pt idx="216">
                  <c:v>200</c:v>
                </c:pt>
                <c:pt idx="217">
                  <c:v>200</c:v>
                </c:pt>
                <c:pt idx="218">
                  <c:v>200</c:v>
                </c:pt>
                <c:pt idx="219">
                  <c:v>200</c:v>
                </c:pt>
                <c:pt idx="220">
                  <c:v>200</c:v>
                </c:pt>
                <c:pt idx="221">
                  <c:v>200</c:v>
                </c:pt>
                <c:pt idx="222">
                  <c:v>200</c:v>
                </c:pt>
                <c:pt idx="223">
                  <c:v>200</c:v>
                </c:pt>
                <c:pt idx="224">
                  <c:v>200</c:v>
                </c:pt>
                <c:pt idx="225">
                  <c:v>200</c:v>
                </c:pt>
                <c:pt idx="226">
                  <c:v>200</c:v>
                </c:pt>
                <c:pt idx="227">
                  <c:v>200</c:v>
                </c:pt>
                <c:pt idx="228">
                  <c:v>200</c:v>
                </c:pt>
                <c:pt idx="229">
                  <c:v>200</c:v>
                </c:pt>
                <c:pt idx="230">
                  <c:v>200</c:v>
                </c:pt>
                <c:pt idx="231">
                  <c:v>200</c:v>
                </c:pt>
                <c:pt idx="232">
                  <c:v>200</c:v>
                </c:pt>
                <c:pt idx="233">
                  <c:v>200</c:v>
                </c:pt>
                <c:pt idx="234">
                  <c:v>200</c:v>
                </c:pt>
                <c:pt idx="235">
                  <c:v>200</c:v>
                </c:pt>
                <c:pt idx="236">
                  <c:v>200</c:v>
                </c:pt>
                <c:pt idx="237">
                  <c:v>200</c:v>
                </c:pt>
                <c:pt idx="238">
                  <c:v>200</c:v>
                </c:pt>
                <c:pt idx="239">
                  <c:v>200</c:v>
                </c:pt>
                <c:pt idx="240">
                  <c:v>200</c:v>
                </c:pt>
                <c:pt idx="241">
                  <c:v>200</c:v>
                </c:pt>
                <c:pt idx="242">
                  <c:v>200</c:v>
                </c:pt>
                <c:pt idx="243">
                  <c:v>200</c:v>
                </c:pt>
                <c:pt idx="244">
                  <c:v>200</c:v>
                </c:pt>
                <c:pt idx="245">
                  <c:v>200</c:v>
                </c:pt>
                <c:pt idx="246">
                  <c:v>200</c:v>
                </c:pt>
                <c:pt idx="247">
                  <c:v>200</c:v>
                </c:pt>
                <c:pt idx="248">
                  <c:v>200</c:v>
                </c:pt>
                <c:pt idx="249">
                  <c:v>200</c:v>
                </c:pt>
                <c:pt idx="250">
                  <c:v>200</c:v>
                </c:pt>
                <c:pt idx="251">
                  <c:v>200</c:v>
                </c:pt>
                <c:pt idx="252">
                  <c:v>200</c:v>
                </c:pt>
                <c:pt idx="253">
                  <c:v>200</c:v>
                </c:pt>
                <c:pt idx="254">
                  <c:v>200</c:v>
                </c:pt>
                <c:pt idx="255">
                  <c:v>200</c:v>
                </c:pt>
                <c:pt idx="256">
                  <c:v>200</c:v>
                </c:pt>
                <c:pt idx="257">
                  <c:v>200</c:v>
                </c:pt>
                <c:pt idx="258">
                  <c:v>200</c:v>
                </c:pt>
                <c:pt idx="259">
                  <c:v>200</c:v>
                </c:pt>
                <c:pt idx="260">
                  <c:v>200</c:v>
                </c:pt>
                <c:pt idx="261">
                  <c:v>200</c:v>
                </c:pt>
                <c:pt idx="262">
                  <c:v>200</c:v>
                </c:pt>
                <c:pt idx="263">
                  <c:v>200</c:v>
                </c:pt>
                <c:pt idx="264">
                  <c:v>200</c:v>
                </c:pt>
                <c:pt idx="265">
                  <c:v>200</c:v>
                </c:pt>
                <c:pt idx="266">
                  <c:v>200</c:v>
                </c:pt>
                <c:pt idx="267">
                  <c:v>200</c:v>
                </c:pt>
                <c:pt idx="268">
                  <c:v>200</c:v>
                </c:pt>
                <c:pt idx="269">
                  <c:v>200</c:v>
                </c:pt>
                <c:pt idx="270">
                  <c:v>200</c:v>
                </c:pt>
                <c:pt idx="271">
                  <c:v>200</c:v>
                </c:pt>
                <c:pt idx="272">
                  <c:v>200</c:v>
                </c:pt>
                <c:pt idx="273">
                  <c:v>200</c:v>
                </c:pt>
                <c:pt idx="274">
                  <c:v>200</c:v>
                </c:pt>
                <c:pt idx="275">
                  <c:v>200</c:v>
                </c:pt>
                <c:pt idx="276">
                  <c:v>200</c:v>
                </c:pt>
                <c:pt idx="277">
                  <c:v>200</c:v>
                </c:pt>
                <c:pt idx="278">
                  <c:v>200</c:v>
                </c:pt>
                <c:pt idx="279">
                  <c:v>200</c:v>
                </c:pt>
                <c:pt idx="280">
                  <c:v>200</c:v>
                </c:pt>
                <c:pt idx="281">
                  <c:v>200</c:v>
                </c:pt>
                <c:pt idx="282">
                  <c:v>200</c:v>
                </c:pt>
                <c:pt idx="283">
                  <c:v>200</c:v>
                </c:pt>
                <c:pt idx="284">
                  <c:v>200</c:v>
                </c:pt>
                <c:pt idx="285">
                  <c:v>200</c:v>
                </c:pt>
                <c:pt idx="286">
                  <c:v>200</c:v>
                </c:pt>
                <c:pt idx="287">
                  <c:v>200</c:v>
                </c:pt>
                <c:pt idx="288">
                  <c:v>200</c:v>
                </c:pt>
                <c:pt idx="289">
                  <c:v>200</c:v>
                </c:pt>
                <c:pt idx="290">
                  <c:v>200</c:v>
                </c:pt>
                <c:pt idx="291">
                  <c:v>200</c:v>
                </c:pt>
                <c:pt idx="292">
                  <c:v>200</c:v>
                </c:pt>
                <c:pt idx="293">
                  <c:v>200</c:v>
                </c:pt>
                <c:pt idx="294">
                  <c:v>200</c:v>
                </c:pt>
                <c:pt idx="295">
                  <c:v>200</c:v>
                </c:pt>
                <c:pt idx="296">
                  <c:v>200</c:v>
                </c:pt>
                <c:pt idx="297">
                  <c:v>200</c:v>
                </c:pt>
                <c:pt idx="298">
                  <c:v>200</c:v>
                </c:pt>
                <c:pt idx="299">
                  <c:v>200</c:v>
                </c:pt>
                <c:pt idx="300">
                  <c:v>200</c:v>
                </c:pt>
                <c:pt idx="301">
                  <c:v>200</c:v>
                </c:pt>
                <c:pt idx="302">
                  <c:v>200</c:v>
                </c:pt>
                <c:pt idx="303">
                  <c:v>200</c:v>
                </c:pt>
                <c:pt idx="304">
                  <c:v>200</c:v>
                </c:pt>
                <c:pt idx="305">
                  <c:v>200</c:v>
                </c:pt>
                <c:pt idx="306">
                  <c:v>200</c:v>
                </c:pt>
                <c:pt idx="307">
                  <c:v>200</c:v>
                </c:pt>
                <c:pt idx="308">
                  <c:v>200</c:v>
                </c:pt>
                <c:pt idx="309">
                  <c:v>200</c:v>
                </c:pt>
                <c:pt idx="310">
                  <c:v>200</c:v>
                </c:pt>
                <c:pt idx="311">
                  <c:v>200</c:v>
                </c:pt>
                <c:pt idx="312">
                  <c:v>200</c:v>
                </c:pt>
                <c:pt idx="313">
                  <c:v>200</c:v>
                </c:pt>
                <c:pt idx="314">
                  <c:v>200</c:v>
                </c:pt>
                <c:pt idx="315">
                  <c:v>200</c:v>
                </c:pt>
                <c:pt idx="316">
                  <c:v>200</c:v>
                </c:pt>
                <c:pt idx="317">
                  <c:v>200</c:v>
                </c:pt>
                <c:pt idx="318">
                  <c:v>200</c:v>
                </c:pt>
                <c:pt idx="319">
                  <c:v>200</c:v>
                </c:pt>
                <c:pt idx="320">
                  <c:v>200</c:v>
                </c:pt>
                <c:pt idx="321">
                  <c:v>200</c:v>
                </c:pt>
                <c:pt idx="322">
                  <c:v>200</c:v>
                </c:pt>
                <c:pt idx="323">
                  <c:v>200</c:v>
                </c:pt>
                <c:pt idx="324">
                  <c:v>200</c:v>
                </c:pt>
                <c:pt idx="325">
                  <c:v>200</c:v>
                </c:pt>
                <c:pt idx="326">
                  <c:v>200</c:v>
                </c:pt>
                <c:pt idx="327">
                  <c:v>200</c:v>
                </c:pt>
                <c:pt idx="328">
                  <c:v>200</c:v>
                </c:pt>
                <c:pt idx="329">
                  <c:v>200</c:v>
                </c:pt>
                <c:pt idx="330">
                  <c:v>200</c:v>
                </c:pt>
                <c:pt idx="331">
                  <c:v>200</c:v>
                </c:pt>
                <c:pt idx="332">
                  <c:v>200</c:v>
                </c:pt>
                <c:pt idx="333">
                  <c:v>200</c:v>
                </c:pt>
                <c:pt idx="334">
                  <c:v>200</c:v>
                </c:pt>
                <c:pt idx="335">
                  <c:v>200</c:v>
                </c:pt>
                <c:pt idx="336">
                  <c:v>200</c:v>
                </c:pt>
                <c:pt idx="337">
                  <c:v>200</c:v>
                </c:pt>
                <c:pt idx="338">
                  <c:v>200</c:v>
                </c:pt>
                <c:pt idx="339">
                  <c:v>200</c:v>
                </c:pt>
                <c:pt idx="340">
                  <c:v>200</c:v>
                </c:pt>
                <c:pt idx="341">
                  <c:v>200</c:v>
                </c:pt>
                <c:pt idx="342">
                  <c:v>200</c:v>
                </c:pt>
                <c:pt idx="343">
                  <c:v>200</c:v>
                </c:pt>
                <c:pt idx="344">
                  <c:v>200</c:v>
                </c:pt>
                <c:pt idx="345">
                  <c:v>200</c:v>
                </c:pt>
                <c:pt idx="346">
                  <c:v>200</c:v>
                </c:pt>
                <c:pt idx="347">
                  <c:v>200</c:v>
                </c:pt>
                <c:pt idx="348">
                  <c:v>200</c:v>
                </c:pt>
                <c:pt idx="349">
                  <c:v>200</c:v>
                </c:pt>
                <c:pt idx="350">
                  <c:v>200</c:v>
                </c:pt>
                <c:pt idx="351">
                  <c:v>200</c:v>
                </c:pt>
                <c:pt idx="352">
                  <c:v>200</c:v>
                </c:pt>
                <c:pt idx="353">
                  <c:v>200</c:v>
                </c:pt>
                <c:pt idx="354">
                  <c:v>200</c:v>
                </c:pt>
                <c:pt idx="355">
                  <c:v>200</c:v>
                </c:pt>
                <c:pt idx="356">
                  <c:v>200</c:v>
                </c:pt>
                <c:pt idx="357">
                  <c:v>200</c:v>
                </c:pt>
                <c:pt idx="358">
                  <c:v>200</c:v>
                </c:pt>
                <c:pt idx="359">
                  <c:v>200</c:v>
                </c:pt>
                <c:pt idx="360">
                  <c:v>200</c:v>
                </c:pt>
                <c:pt idx="361">
                  <c:v>200</c:v>
                </c:pt>
                <c:pt idx="362">
                  <c:v>200</c:v>
                </c:pt>
                <c:pt idx="363">
                  <c:v>200</c:v>
                </c:pt>
                <c:pt idx="364">
                  <c:v>200</c:v>
                </c:pt>
                <c:pt idx="365">
                  <c:v>200</c:v>
                </c:pt>
                <c:pt idx="366">
                  <c:v>200</c:v>
                </c:pt>
                <c:pt idx="367">
                  <c:v>200</c:v>
                </c:pt>
                <c:pt idx="368">
                  <c:v>200</c:v>
                </c:pt>
                <c:pt idx="369">
                  <c:v>200</c:v>
                </c:pt>
                <c:pt idx="370">
                  <c:v>200</c:v>
                </c:pt>
                <c:pt idx="371">
                  <c:v>200</c:v>
                </c:pt>
                <c:pt idx="372">
                  <c:v>200</c:v>
                </c:pt>
                <c:pt idx="373">
                  <c:v>200</c:v>
                </c:pt>
                <c:pt idx="374">
                  <c:v>200</c:v>
                </c:pt>
                <c:pt idx="375">
                  <c:v>200</c:v>
                </c:pt>
                <c:pt idx="376">
                  <c:v>200</c:v>
                </c:pt>
                <c:pt idx="377">
                  <c:v>200</c:v>
                </c:pt>
                <c:pt idx="378">
                  <c:v>200</c:v>
                </c:pt>
                <c:pt idx="379">
                  <c:v>200</c:v>
                </c:pt>
                <c:pt idx="380">
                  <c:v>200</c:v>
                </c:pt>
                <c:pt idx="381">
                  <c:v>200</c:v>
                </c:pt>
                <c:pt idx="382">
                  <c:v>200</c:v>
                </c:pt>
                <c:pt idx="383">
                  <c:v>200</c:v>
                </c:pt>
                <c:pt idx="384">
                  <c:v>200</c:v>
                </c:pt>
                <c:pt idx="385">
                  <c:v>200</c:v>
                </c:pt>
                <c:pt idx="386">
                  <c:v>200</c:v>
                </c:pt>
                <c:pt idx="387">
                  <c:v>200</c:v>
                </c:pt>
                <c:pt idx="388">
                  <c:v>200</c:v>
                </c:pt>
                <c:pt idx="389">
                  <c:v>200</c:v>
                </c:pt>
                <c:pt idx="390">
                  <c:v>200</c:v>
                </c:pt>
                <c:pt idx="391">
                  <c:v>200</c:v>
                </c:pt>
                <c:pt idx="392">
                  <c:v>200</c:v>
                </c:pt>
                <c:pt idx="393">
                  <c:v>200</c:v>
                </c:pt>
                <c:pt idx="394">
                  <c:v>200</c:v>
                </c:pt>
                <c:pt idx="395">
                  <c:v>200</c:v>
                </c:pt>
                <c:pt idx="396">
                  <c:v>200</c:v>
                </c:pt>
                <c:pt idx="397">
                  <c:v>200</c:v>
                </c:pt>
                <c:pt idx="398">
                  <c:v>200</c:v>
                </c:pt>
                <c:pt idx="399">
                  <c:v>200</c:v>
                </c:pt>
                <c:pt idx="400">
                  <c:v>200</c:v>
                </c:pt>
                <c:pt idx="401">
                  <c:v>200</c:v>
                </c:pt>
                <c:pt idx="402">
                  <c:v>200</c:v>
                </c:pt>
                <c:pt idx="403">
                  <c:v>200</c:v>
                </c:pt>
                <c:pt idx="404">
                  <c:v>200</c:v>
                </c:pt>
                <c:pt idx="405">
                  <c:v>200</c:v>
                </c:pt>
                <c:pt idx="406">
                  <c:v>200</c:v>
                </c:pt>
                <c:pt idx="407">
                  <c:v>200</c:v>
                </c:pt>
                <c:pt idx="408">
                  <c:v>200</c:v>
                </c:pt>
                <c:pt idx="409">
                  <c:v>200</c:v>
                </c:pt>
                <c:pt idx="410">
                  <c:v>200</c:v>
                </c:pt>
                <c:pt idx="411">
                  <c:v>200</c:v>
                </c:pt>
                <c:pt idx="412">
                  <c:v>200</c:v>
                </c:pt>
                <c:pt idx="413">
                  <c:v>200</c:v>
                </c:pt>
                <c:pt idx="414">
                  <c:v>200</c:v>
                </c:pt>
                <c:pt idx="415">
                  <c:v>200</c:v>
                </c:pt>
                <c:pt idx="416">
                  <c:v>200</c:v>
                </c:pt>
                <c:pt idx="417">
                  <c:v>200</c:v>
                </c:pt>
                <c:pt idx="418">
                  <c:v>200</c:v>
                </c:pt>
                <c:pt idx="419">
                  <c:v>200</c:v>
                </c:pt>
                <c:pt idx="420">
                  <c:v>200</c:v>
                </c:pt>
                <c:pt idx="421">
                  <c:v>200</c:v>
                </c:pt>
                <c:pt idx="422">
                  <c:v>200</c:v>
                </c:pt>
                <c:pt idx="423">
                  <c:v>200</c:v>
                </c:pt>
                <c:pt idx="424">
                  <c:v>200</c:v>
                </c:pt>
                <c:pt idx="425">
                  <c:v>200</c:v>
                </c:pt>
                <c:pt idx="426">
                  <c:v>200</c:v>
                </c:pt>
                <c:pt idx="427">
                  <c:v>200</c:v>
                </c:pt>
                <c:pt idx="428">
                  <c:v>200</c:v>
                </c:pt>
                <c:pt idx="429">
                  <c:v>200</c:v>
                </c:pt>
                <c:pt idx="430">
                  <c:v>200</c:v>
                </c:pt>
                <c:pt idx="431">
                  <c:v>200</c:v>
                </c:pt>
                <c:pt idx="432">
                  <c:v>200</c:v>
                </c:pt>
                <c:pt idx="433">
                  <c:v>200</c:v>
                </c:pt>
                <c:pt idx="434">
                  <c:v>200</c:v>
                </c:pt>
                <c:pt idx="435">
                  <c:v>200</c:v>
                </c:pt>
                <c:pt idx="436">
                  <c:v>200</c:v>
                </c:pt>
                <c:pt idx="437">
                  <c:v>200</c:v>
                </c:pt>
                <c:pt idx="438">
                  <c:v>200</c:v>
                </c:pt>
                <c:pt idx="439">
                  <c:v>200</c:v>
                </c:pt>
                <c:pt idx="440">
                  <c:v>200</c:v>
                </c:pt>
                <c:pt idx="441">
                  <c:v>200</c:v>
                </c:pt>
                <c:pt idx="442">
                  <c:v>200</c:v>
                </c:pt>
                <c:pt idx="443">
                  <c:v>200</c:v>
                </c:pt>
                <c:pt idx="444">
                  <c:v>200</c:v>
                </c:pt>
                <c:pt idx="445">
                  <c:v>200</c:v>
                </c:pt>
                <c:pt idx="446">
                  <c:v>200</c:v>
                </c:pt>
                <c:pt idx="447">
                  <c:v>200</c:v>
                </c:pt>
                <c:pt idx="448">
                  <c:v>200</c:v>
                </c:pt>
                <c:pt idx="449">
                  <c:v>200</c:v>
                </c:pt>
                <c:pt idx="450">
                  <c:v>200</c:v>
                </c:pt>
                <c:pt idx="451">
                  <c:v>200</c:v>
                </c:pt>
                <c:pt idx="452">
                  <c:v>200</c:v>
                </c:pt>
                <c:pt idx="453">
                  <c:v>200</c:v>
                </c:pt>
                <c:pt idx="454">
                  <c:v>200</c:v>
                </c:pt>
                <c:pt idx="455">
                  <c:v>200</c:v>
                </c:pt>
                <c:pt idx="456">
                  <c:v>200</c:v>
                </c:pt>
                <c:pt idx="457">
                  <c:v>200</c:v>
                </c:pt>
                <c:pt idx="458">
                  <c:v>200</c:v>
                </c:pt>
                <c:pt idx="459">
                  <c:v>200</c:v>
                </c:pt>
                <c:pt idx="460">
                  <c:v>200</c:v>
                </c:pt>
                <c:pt idx="461">
                  <c:v>200</c:v>
                </c:pt>
                <c:pt idx="462">
                  <c:v>200</c:v>
                </c:pt>
                <c:pt idx="463">
                  <c:v>200</c:v>
                </c:pt>
                <c:pt idx="464">
                  <c:v>200</c:v>
                </c:pt>
                <c:pt idx="465">
                  <c:v>200</c:v>
                </c:pt>
                <c:pt idx="466">
                  <c:v>200</c:v>
                </c:pt>
                <c:pt idx="467">
                  <c:v>200</c:v>
                </c:pt>
                <c:pt idx="468">
                  <c:v>201</c:v>
                </c:pt>
                <c:pt idx="469">
                  <c:v>201</c:v>
                </c:pt>
                <c:pt idx="470">
                  <c:v>201</c:v>
                </c:pt>
                <c:pt idx="471">
                  <c:v>202</c:v>
                </c:pt>
                <c:pt idx="472">
                  <c:v>201</c:v>
                </c:pt>
                <c:pt idx="473">
                  <c:v>201</c:v>
                </c:pt>
                <c:pt idx="474">
                  <c:v>202</c:v>
                </c:pt>
                <c:pt idx="475">
                  <c:v>202</c:v>
                </c:pt>
                <c:pt idx="476">
                  <c:v>204</c:v>
                </c:pt>
                <c:pt idx="477">
                  <c:v>204</c:v>
                </c:pt>
                <c:pt idx="478">
                  <c:v>204</c:v>
                </c:pt>
                <c:pt idx="479">
                  <c:v>204</c:v>
                </c:pt>
                <c:pt idx="480">
                  <c:v>204</c:v>
                </c:pt>
                <c:pt idx="481">
                  <c:v>205</c:v>
                </c:pt>
                <c:pt idx="482">
                  <c:v>206</c:v>
                </c:pt>
                <c:pt idx="483">
                  <c:v>205</c:v>
                </c:pt>
                <c:pt idx="484">
                  <c:v>207</c:v>
                </c:pt>
                <c:pt idx="485">
                  <c:v>207</c:v>
                </c:pt>
                <c:pt idx="486">
                  <c:v>207</c:v>
                </c:pt>
                <c:pt idx="487">
                  <c:v>208</c:v>
                </c:pt>
                <c:pt idx="488">
                  <c:v>208</c:v>
                </c:pt>
                <c:pt idx="489">
                  <c:v>209</c:v>
                </c:pt>
                <c:pt idx="490">
                  <c:v>211</c:v>
                </c:pt>
                <c:pt idx="491">
                  <c:v>212</c:v>
                </c:pt>
                <c:pt idx="492">
                  <c:v>211</c:v>
                </c:pt>
                <c:pt idx="493">
                  <c:v>212</c:v>
                </c:pt>
                <c:pt idx="494">
                  <c:v>212</c:v>
                </c:pt>
                <c:pt idx="495">
                  <c:v>214</c:v>
                </c:pt>
                <c:pt idx="496">
                  <c:v>216</c:v>
                </c:pt>
                <c:pt idx="497">
                  <c:v>216</c:v>
                </c:pt>
                <c:pt idx="498">
                  <c:v>214</c:v>
                </c:pt>
                <c:pt idx="499">
                  <c:v>216</c:v>
                </c:pt>
                <c:pt idx="500">
                  <c:v>217</c:v>
                </c:pt>
                <c:pt idx="501">
                  <c:v>217</c:v>
                </c:pt>
                <c:pt idx="502">
                  <c:v>217</c:v>
                </c:pt>
                <c:pt idx="503">
                  <c:v>218</c:v>
                </c:pt>
                <c:pt idx="504">
                  <c:v>220</c:v>
                </c:pt>
                <c:pt idx="505">
                  <c:v>220</c:v>
                </c:pt>
                <c:pt idx="506">
                  <c:v>220</c:v>
                </c:pt>
                <c:pt idx="507">
                  <c:v>220</c:v>
                </c:pt>
                <c:pt idx="508">
                  <c:v>221</c:v>
                </c:pt>
                <c:pt idx="509">
                  <c:v>221</c:v>
                </c:pt>
                <c:pt idx="510">
                  <c:v>222</c:v>
                </c:pt>
                <c:pt idx="511">
                  <c:v>222</c:v>
                </c:pt>
                <c:pt idx="512">
                  <c:v>223</c:v>
                </c:pt>
                <c:pt idx="513">
                  <c:v>223</c:v>
                </c:pt>
                <c:pt idx="514">
                  <c:v>224</c:v>
                </c:pt>
                <c:pt idx="515">
                  <c:v>224</c:v>
                </c:pt>
                <c:pt idx="516">
                  <c:v>224</c:v>
                </c:pt>
                <c:pt idx="517">
                  <c:v>224</c:v>
                </c:pt>
                <c:pt idx="518">
                  <c:v>225</c:v>
                </c:pt>
                <c:pt idx="519">
                  <c:v>226</c:v>
                </c:pt>
                <c:pt idx="520">
                  <c:v>228</c:v>
                </c:pt>
                <c:pt idx="521">
                  <c:v>227</c:v>
                </c:pt>
                <c:pt idx="522">
                  <c:v>227</c:v>
                </c:pt>
                <c:pt idx="523">
                  <c:v>227</c:v>
                </c:pt>
                <c:pt idx="524">
                  <c:v>228</c:v>
                </c:pt>
                <c:pt idx="525">
                  <c:v>229</c:v>
                </c:pt>
                <c:pt idx="526">
                  <c:v>231</c:v>
                </c:pt>
                <c:pt idx="527">
                  <c:v>231</c:v>
                </c:pt>
                <c:pt idx="528">
                  <c:v>231</c:v>
                </c:pt>
                <c:pt idx="529">
                  <c:v>232</c:v>
                </c:pt>
                <c:pt idx="530">
                  <c:v>231</c:v>
                </c:pt>
                <c:pt idx="531">
                  <c:v>232</c:v>
                </c:pt>
                <c:pt idx="532">
                  <c:v>232</c:v>
                </c:pt>
                <c:pt idx="533">
                  <c:v>233</c:v>
                </c:pt>
                <c:pt idx="534">
                  <c:v>234</c:v>
                </c:pt>
                <c:pt idx="535">
                  <c:v>235</c:v>
                </c:pt>
                <c:pt idx="536">
                  <c:v>235</c:v>
                </c:pt>
                <c:pt idx="537">
                  <c:v>236</c:v>
                </c:pt>
                <c:pt idx="538">
                  <c:v>236</c:v>
                </c:pt>
                <c:pt idx="539">
                  <c:v>237</c:v>
                </c:pt>
                <c:pt idx="540">
                  <c:v>237</c:v>
                </c:pt>
                <c:pt idx="541">
                  <c:v>237</c:v>
                </c:pt>
                <c:pt idx="542">
                  <c:v>237</c:v>
                </c:pt>
                <c:pt idx="543">
                  <c:v>239</c:v>
                </c:pt>
                <c:pt idx="544">
                  <c:v>239</c:v>
                </c:pt>
                <c:pt idx="545">
                  <c:v>239</c:v>
                </c:pt>
                <c:pt idx="546">
                  <c:v>240</c:v>
                </c:pt>
                <c:pt idx="547">
                  <c:v>240</c:v>
                </c:pt>
                <c:pt idx="548">
                  <c:v>240</c:v>
                </c:pt>
                <c:pt idx="549">
                  <c:v>240</c:v>
                </c:pt>
                <c:pt idx="550">
                  <c:v>240</c:v>
                </c:pt>
                <c:pt idx="551">
                  <c:v>241</c:v>
                </c:pt>
                <c:pt idx="552">
                  <c:v>242</c:v>
                </c:pt>
                <c:pt idx="553">
                  <c:v>243</c:v>
                </c:pt>
                <c:pt idx="554">
                  <c:v>242</c:v>
                </c:pt>
                <c:pt idx="555">
                  <c:v>243</c:v>
                </c:pt>
                <c:pt idx="556">
                  <c:v>243</c:v>
                </c:pt>
                <c:pt idx="557">
                  <c:v>244</c:v>
                </c:pt>
                <c:pt idx="558">
                  <c:v>245</c:v>
                </c:pt>
                <c:pt idx="559">
                  <c:v>245</c:v>
                </c:pt>
                <c:pt idx="560">
                  <c:v>245</c:v>
                </c:pt>
                <c:pt idx="561">
                  <c:v>246</c:v>
                </c:pt>
                <c:pt idx="562">
                  <c:v>246</c:v>
                </c:pt>
                <c:pt idx="563">
                  <c:v>246</c:v>
                </c:pt>
                <c:pt idx="564">
                  <c:v>247</c:v>
                </c:pt>
                <c:pt idx="565">
                  <c:v>247</c:v>
                </c:pt>
                <c:pt idx="566">
                  <c:v>248</c:v>
                </c:pt>
                <c:pt idx="567">
                  <c:v>248</c:v>
                </c:pt>
                <c:pt idx="568">
                  <c:v>248</c:v>
                </c:pt>
                <c:pt idx="569">
                  <c:v>248</c:v>
                </c:pt>
                <c:pt idx="570">
                  <c:v>248</c:v>
                </c:pt>
                <c:pt idx="571">
                  <c:v>249</c:v>
                </c:pt>
                <c:pt idx="572">
                  <c:v>250</c:v>
                </c:pt>
                <c:pt idx="573">
                  <c:v>250</c:v>
                </c:pt>
                <c:pt idx="574">
                  <c:v>251</c:v>
                </c:pt>
                <c:pt idx="575">
                  <c:v>251</c:v>
                </c:pt>
                <c:pt idx="576">
                  <c:v>251</c:v>
                </c:pt>
                <c:pt idx="577">
                  <c:v>251</c:v>
                </c:pt>
                <c:pt idx="578">
                  <c:v>253</c:v>
                </c:pt>
                <c:pt idx="579">
                  <c:v>253</c:v>
                </c:pt>
                <c:pt idx="580">
                  <c:v>254</c:v>
                </c:pt>
                <c:pt idx="581">
                  <c:v>253</c:v>
                </c:pt>
                <c:pt idx="582">
                  <c:v>254</c:v>
                </c:pt>
                <c:pt idx="583">
                  <c:v>255</c:v>
                </c:pt>
                <c:pt idx="584">
                  <c:v>256</c:v>
                </c:pt>
                <c:pt idx="585">
                  <c:v>256</c:v>
                </c:pt>
                <c:pt idx="586">
                  <c:v>256</c:v>
                </c:pt>
                <c:pt idx="587">
                  <c:v>256</c:v>
                </c:pt>
                <c:pt idx="588">
                  <c:v>257</c:v>
                </c:pt>
                <c:pt idx="589">
                  <c:v>257</c:v>
                </c:pt>
                <c:pt idx="590">
                  <c:v>258</c:v>
                </c:pt>
                <c:pt idx="591">
                  <c:v>258</c:v>
                </c:pt>
                <c:pt idx="592">
                  <c:v>258</c:v>
                </c:pt>
                <c:pt idx="593">
                  <c:v>259</c:v>
                </c:pt>
                <c:pt idx="594">
                  <c:v>260</c:v>
                </c:pt>
                <c:pt idx="595">
                  <c:v>260</c:v>
                </c:pt>
                <c:pt idx="596">
                  <c:v>260</c:v>
                </c:pt>
                <c:pt idx="597">
                  <c:v>260</c:v>
                </c:pt>
                <c:pt idx="598">
                  <c:v>261</c:v>
                </c:pt>
                <c:pt idx="599">
                  <c:v>262</c:v>
                </c:pt>
                <c:pt idx="600">
                  <c:v>262</c:v>
                </c:pt>
                <c:pt idx="601">
                  <c:v>262</c:v>
                </c:pt>
                <c:pt idx="602">
                  <c:v>263</c:v>
                </c:pt>
                <c:pt idx="603">
                  <c:v>263</c:v>
                </c:pt>
                <c:pt idx="604">
                  <c:v>263</c:v>
                </c:pt>
                <c:pt idx="605">
                  <c:v>264</c:v>
                </c:pt>
                <c:pt idx="606">
                  <c:v>264</c:v>
                </c:pt>
                <c:pt idx="607">
                  <c:v>265</c:v>
                </c:pt>
                <c:pt idx="608">
                  <c:v>265</c:v>
                </c:pt>
                <c:pt idx="609">
                  <c:v>265</c:v>
                </c:pt>
                <c:pt idx="610">
                  <c:v>266</c:v>
                </c:pt>
                <c:pt idx="611">
                  <c:v>266</c:v>
                </c:pt>
                <c:pt idx="612">
                  <c:v>267</c:v>
                </c:pt>
                <c:pt idx="613">
                  <c:v>267</c:v>
                </c:pt>
                <c:pt idx="614">
                  <c:v>267</c:v>
                </c:pt>
                <c:pt idx="615">
                  <c:v>267</c:v>
                </c:pt>
                <c:pt idx="616">
                  <c:v>268</c:v>
                </c:pt>
                <c:pt idx="617">
                  <c:v>268</c:v>
                </c:pt>
                <c:pt idx="618">
                  <c:v>269</c:v>
                </c:pt>
                <c:pt idx="619">
                  <c:v>269</c:v>
                </c:pt>
                <c:pt idx="620">
                  <c:v>270</c:v>
                </c:pt>
                <c:pt idx="621">
                  <c:v>270</c:v>
                </c:pt>
                <c:pt idx="622">
                  <c:v>270</c:v>
                </c:pt>
                <c:pt idx="623">
                  <c:v>270</c:v>
                </c:pt>
                <c:pt idx="624">
                  <c:v>271</c:v>
                </c:pt>
                <c:pt idx="625">
                  <c:v>271</c:v>
                </c:pt>
                <c:pt idx="626">
                  <c:v>272</c:v>
                </c:pt>
                <c:pt idx="627">
                  <c:v>271</c:v>
                </c:pt>
                <c:pt idx="628">
                  <c:v>272</c:v>
                </c:pt>
                <c:pt idx="629">
                  <c:v>272</c:v>
                </c:pt>
                <c:pt idx="630">
                  <c:v>273</c:v>
                </c:pt>
                <c:pt idx="631">
                  <c:v>273</c:v>
                </c:pt>
                <c:pt idx="632">
                  <c:v>274</c:v>
                </c:pt>
                <c:pt idx="633">
                  <c:v>274</c:v>
                </c:pt>
                <c:pt idx="634">
                  <c:v>275</c:v>
                </c:pt>
                <c:pt idx="635">
                  <c:v>275</c:v>
                </c:pt>
                <c:pt idx="636">
                  <c:v>276</c:v>
                </c:pt>
                <c:pt idx="637">
                  <c:v>276</c:v>
                </c:pt>
                <c:pt idx="638">
                  <c:v>276</c:v>
                </c:pt>
                <c:pt idx="639">
                  <c:v>276</c:v>
                </c:pt>
                <c:pt idx="640">
                  <c:v>277</c:v>
                </c:pt>
                <c:pt idx="641">
                  <c:v>277</c:v>
                </c:pt>
                <c:pt idx="642">
                  <c:v>278</c:v>
                </c:pt>
                <c:pt idx="643">
                  <c:v>278</c:v>
                </c:pt>
                <c:pt idx="644">
                  <c:v>278</c:v>
                </c:pt>
                <c:pt idx="645">
                  <c:v>279</c:v>
                </c:pt>
                <c:pt idx="646">
                  <c:v>279</c:v>
                </c:pt>
                <c:pt idx="647">
                  <c:v>280</c:v>
                </c:pt>
                <c:pt idx="648">
                  <c:v>280</c:v>
                </c:pt>
                <c:pt idx="649">
                  <c:v>280</c:v>
                </c:pt>
                <c:pt idx="650">
                  <c:v>280</c:v>
                </c:pt>
                <c:pt idx="651">
                  <c:v>280</c:v>
                </c:pt>
                <c:pt idx="652">
                  <c:v>281</c:v>
                </c:pt>
                <c:pt idx="653">
                  <c:v>282</c:v>
                </c:pt>
                <c:pt idx="654">
                  <c:v>282</c:v>
                </c:pt>
                <c:pt idx="655">
                  <c:v>282</c:v>
                </c:pt>
                <c:pt idx="656">
                  <c:v>282</c:v>
                </c:pt>
                <c:pt idx="657">
                  <c:v>283</c:v>
                </c:pt>
                <c:pt idx="658">
                  <c:v>283</c:v>
                </c:pt>
                <c:pt idx="659">
                  <c:v>284</c:v>
                </c:pt>
                <c:pt idx="660">
                  <c:v>284</c:v>
                </c:pt>
                <c:pt idx="661">
                  <c:v>285</c:v>
                </c:pt>
                <c:pt idx="662">
                  <c:v>285</c:v>
                </c:pt>
                <c:pt idx="663">
                  <c:v>285</c:v>
                </c:pt>
                <c:pt idx="664">
                  <c:v>285</c:v>
                </c:pt>
                <c:pt idx="665">
                  <c:v>285</c:v>
                </c:pt>
                <c:pt idx="666">
                  <c:v>286</c:v>
                </c:pt>
                <c:pt idx="667">
                  <c:v>286</c:v>
                </c:pt>
                <c:pt idx="668">
                  <c:v>287</c:v>
                </c:pt>
                <c:pt idx="669">
                  <c:v>287</c:v>
                </c:pt>
                <c:pt idx="670">
                  <c:v>287</c:v>
                </c:pt>
                <c:pt idx="671">
                  <c:v>288</c:v>
                </c:pt>
                <c:pt idx="672">
                  <c:v>288</c:v>
                </c:pt>
                <c:pt idx="673">
                  <c:v>288</c:v>
                </c:pt>
                <c:pt idx="674">
                  <c:v>289</c:v>
                </c:pt>
                <c:pt idx="675">
                  <c:v>289</c:v>
                </c:pt>
                <c:pt idx="676">
                  <c:v>289</c:v>
                </c:pt>
                <c:pt idx="677">
                  <c:v>290</c:v>
                </c:pt>
                <c:pt idx="678">
                  <c:v>290</c:v>
                </c:pt>
                <c:pt idx="679">
                  <c:v>291</c:v>
                </c:pt>
                <c:pt idx="680">
                  <c:v>291</c:v>
                </c:pt>
                <c:pt idx="681">
                  <c:v>291</c:v>
                </c:pt>
                <c:pt idx="682">
                  <c:v>291</c:v>
                </c:pt>
                <c:pt idx="683">
                  <c:v>292</c:v>
                </c:pt>
                <c:pt idx="684">
                  <c:v>292</c:v>
                </c:pt>
                <c:pt idx="685">
                  <c:v>292</c:v>
                </c:pt>
                <c:pt idx="686">
                  <c:v>293</c:v>
                </c:pt>
                <c:pt idx="687">
                  <c:v>293</c:v>
                </c:pt>
                <c:pt idx="688">
                  <c:v>294</c:v>
                </c:pt>
                <c:pt idx="689">
                  <c:v>294</c:v>
                </c:pt>
                <c:pt idx="690">
                  <c:v>294</c:v>
                </c:pt>
                <c:pt idx="691">
                  <c:v>295</c:v>
                </c:pt>
                <c:pt idx="692">
                  <c:v>295</c:v>
                </c:pt>
                <c:pt idx="693">
                  <c:v>296</c:v>
                </c:pt>
                <c:pt idx="694">
                  <c:v>295</c:v>
                </c:pt>
                <c:pt idx="695">
                  <c:v>296</c:v>
                </c:pt>
                <c:pt idx="696">
                  <c:v>297</c:v>
                </c:pt>
                <c:pt idx="697">
                  <c:v>297</c:v>
                </c:pt>
                <c:pt idx="698">
                  <c:v>297</c:v>
                </c:pt>
                <c:pt idx="699">
                  <c:v>297</c:v>
                </c:pt>
                <c:pt idx="700">
                  <c:v>297</c:v>
                </c:pt>
                <c:pt idx="701">
                  <c:v>298</c:v>
                </c:pt>
                <c:pt idx="702">
                  <c:v>298</c:v>
                </c:pt>
                <c:pt idx="703">
                  <c:v>298</c:v>
                </c:pt>
                <c:pt idx="704">
                  <c:v>299</c:v>
                </c:pt>
                <c:pt idx="705">
                  <c:v>299</c:v>
                </c:pt>
                <c:pt idx="706">
                  <c:v>300</c:v>
                </c:pt>
                <c:pt idx="707">
                  <c:v>300</c:v>
                </c:pt>
                <c:pt idx="708">
                  <c:v>300</c:v>
                </c:pt>
                <c:pt idx="709">
                  <c:v>300</c:v>
                </c:pt>
                <c:pt idx="710">
                  <c:v>300</c:v>
                </c:pt>
                <c:pt idx="711">
                  <c:v>301</c:v>
                </c:pt>
                <c:pt idx="712">
                  <c:v>301</c:v>
                </c:pt>
                <c:pt idx="713">
                  <c:v>302</c:v>
                </c:pt>
                <c:pt idx="714">
                  <c:v>302</c:v>
                </c:pt>
                <c:pt idx="715">
                  <c:v>303</c:v>
                </c:pt>
                <c:pt idx="716">
                  <c:v>303</c:v>
                </c:pt>
                <c:pt idx="717">
                  <c:v>303</c:v>
                </c:pt>
                <c:pt idx="718">
                  <c:v>303</c:v>
                </c:pt>
                <c:pt idx="719">
                  <c:v>304</c:v>
                </c:pt>
                <c:pt idx="720">
                  <c:v>305</c:v>
                </c:pt>
                <c:pt idx="721">
                  <c:v>304</c:v>
                </c:pt>
                <c:pt idx="722">
                  <c:v>305</c:v>
                </c:pt>
                <c:pt idx="723">
                  <c:v>305</c:v>
                </c:pt>
                <c:pt idx="724">
                  <c:v>306</c:v>
                </c:pt>
                <c:pt idx="725">
                  <c:v>306</c:v>
                </c:pt>
                <c:pt idx="726">
                  <c:v>306</c:v>
                </c:pt>
                <c:pt idx="727">
                  <c:v>306</c:v>
                </c:pt>
                <c:pt idx="728">
                  <c:v>307</c:v>
                </c:pt>
                <c:pt idx="729">
                  <c:v>307</c:v>
                </c:pt>
                <c:pt idx="730">
                  <c:v>307</c:v>
                </c:pt>
                <c:pt idx="731">
                  <c:v>308</c:v>
                </c:pt>
                <c:pt idx="732">
                  <c:v>308</c:v>
                </c:pt>
                <c:pt idx="733">
                  <c:v>309</c:v>
                </c:pt>
                <c:pt idx="734">
                  <c:v>309</c:v>
                </c:pt>
                <c:pt idx="735">
                  <c:v>309</c:v>
                </c:pt>
                <c:pt idx="736">
                  <c:v>309</c:v>
                </c:pt>
                <c:pt idx="737">
                  <c:v>310</c:v>
                </c:pt>
                <c:pt idx="738">
                  <c:v>310</c:v>
                </c:pt>
                <c:pt idx="739">
                  <c:v>311</c:v>
                </c:pt>
                <c:pt idx="740">
                  <c:v>311</c:v>
                </c:pt>
                <c:pt idx="741">
                  <c:v>311</c:v>
                </c:pt>
                <c:pt idx="742">
                  <c:v>311</c:v>
                </c:pt>
                <c:pt idx="743">
                  <c:v>312</c:v>
                </c:pt>
                <c:pt idx="744">
                  <c:v>312</c:v>
                </c:pt>
                <c:pt idx="745">
                  <c:v>312</c:v>
                </c:pt>
                <c:pt idx="746">
                  <c:v>312</c:v>
                </c:pt>
                <c:pt idx="747">
                  <c:v>313</c:v>
                </c:pt>
                <c:pt idx="748">
                  <c:v>313</c:v>
                </c:pt>
                <c:pt idx="749">
                  <c:v>314</c:v>
                </c:pt>
                <c:pt idx="750">
                  <c:v>314</c:v>
                </c:pt>
                <c:pt idx="751">
                  <c:v>314</c:v>
                </c:pt>
                <c:pt idx="752">
                  <c:v>315</c:v>
                </c:pt>
                <c:pt idx="753">
                  <c:v>315</c:v>
                </c:pt>
                <c:pt idx="754">
                  <c:v>315</c:v>
                </c:pt>
                <c:pt idx="755">
                  <c:v>315</c:v>
                </c:pt>
                <c:pt idx="756">
                  <c:v>316</c:v>
                </c:pt>
                <c:pt idx="757">
                  <c:v>316</c:v>
                </c:pt>
                <c:pt idx="758">
                  <c:v>317</c:v>
                </c:pt>
                <c:pt idx="759">
                  <c:v>317</c:v>
                </c:pt>
                <c:pt idx="760">
                  <c:v>317</c:v>
                </c:pt>
                <c:pt idx="761">
                  <c:v>317</c:v>
                </c:pt>
                <c:pt idx="762">
                  <c:v>317</c:v>
                </c:pt>
                <c:pt idx="763">
                  <c:v>317</c:v>
                </c:pt>
                <c:pt idx="764">
                  <c:v>318</c:v>
                </c:pt>
                <c:pt idx="765">
                  <c:v>318</c:v>
                </c:pt>
                <c:pt idx="766">
                  <c:v>318</c:v>
                </c:pt>
                <c:pt idx="767">
                  <c:v>318</c:v>
                </c:pt>
                <c:pt idx="768">
                  <c:v>318</c:v>
                </c:pt>
                <c:pt idx="769">
                  <c:v>319</c:v>
                </c:pt>
                <c:pt idx="770">
                  <c:v>319</c:v>
                </c:pt>
                <c:pt idx="771">
                  <c:v>319</c:v>
                </c:pt>
                <c:pt idx="772">
                  <c:v>319</c:v>
                </c:pt>
                <c:pt idx="773">
                  <c:v>320</c:v>
                </c:pt>
                <c:pt idx="774">
                  <c:v>320</c:v>
                </c:pt>
                <c:pt idx="775">
                  <c:v>320</c:v>
                </c:pt>
                <c:pt idx="776">
                  <c:v>321</c:v>
                </c:pt>
                <c:pt idx="777">
                  <c:v>321</c:v>
                </c:pt>
                <c:pt idx="778">
                  <c:v>321</c:v>
                </c:pt>
                <c:pt idx="779">
                  <c:v>321</c:v>
                </c:pt>
                <c:pt idx="780">
                  <c:v>322</c:v>
                </c:pt>
                <c:pt idx="781">
                  <c:v>322</c:v>
                </c:pt>
                <c:pt idx="782">
                  <c:v>322</c:v>
                </c:pt>
                <c:pt idx="783">
                  <c:v>322</c:v>
                </c:pt>
                <c:pt idx="784">
                  <c:v>322</c:v>
                </c:pt>
                <c:pt idx="785">
                  <c:v>323</c:v>
                </c:pt>
                <c:pt idx="786">
                  <c:v>323</c:v>
                </c:pt>
                <c:pt idx="787">
                  <c:v>323</c:v>
                </c:pt>
                <c:pt idx="788">
                  <c:v>323</c:v>
                </c:pt>
                <c:pt idx="789">
                  <c:v>323</c:v>
                </c:pt>
                <c:pt idx="790">
                  <c:v>323</c:v>
                </c:pt>
                <c:pt idx="791">
                  <c:v>324</c:v>
                </c:pt>
                <c:pt idx="792">
                  <c:v>324</c:v>
                </c:pt>
                <c:pt idx="793">
                  <c:v>325</c:v>
                </c:pt>
                <c:pt idx="794">
                  <c:v>325</c:v>
                </c:pt>
                <c:pt idx="795">
                  <c:v>324</c:v>
                </c:pt>
                <c:pt idx="796">
                  <c:v>325</c:v>
                </c:pt>
                <c:pt idx="797">
                  <c:v>325</c:v>
                </c:pt>
                <c:pt idx="798">
                  <c:v>325</c:v>
                </c:pt>
                <c:pt idx="799">
                  <c:v>326</c:v>
                </c:pt>
                <c:pt idx="800">
                  <c:v>327</c:v>
                </c:pt>
                <c:pt idx="801">
                  <c:v>327</c:v>
                </c:pt>
                <c:pt idx="802">
                  <c:v>327</c:v>
                </c:pt>
                <c:pt idx="803">
                  <c:v>327</c:v>
                </c:pt>
                <c:pt idx="804">
                  <c:v>328</c:v>
                </c:pt>
                <c:pt idx="805">
                  <c:v>328</c:v>
                </c:pt>
                <c:pt idx="806">
                  <c:v>328</c:v>
                </c:pt>
                <c:pt idx="807">
                  <c:v>328</c:v>
                </c:pt>
                <c:pt idx="808">
                  <c:v>328</c:v>
                </c:pt>
                <c:pt idx="809">
                  <c:v>329</c:v>
                </c:pt>
                <c:pt idx="810">
                  <c:v>329</c:v>
                </c:pt>
                <c:pt idx="811">
                  <c:v>330</c:v>
                </c:pt>
                <c:pt idx="812">
                  <c:v>330</c:v>
                </c:pt>
                <c:pt idx="813">
                  <c:v>330</c:v>
                </c:pt>
                <c:pt idx="814">
                  <c:v>330</c:v>
                </c:pt>
                <c:pt idx="815">
                  <c:v>330</c:v>
                </c:pt>
                <c:pt idx="816">
                  <c:v>331</c:v>
                </c:pt>
                <c:pt idx="817">
                  <c:v>331</c:v>
                </c:pt>
                <c:pt idx="818">
                  <c:v>331</c:v>
                </c:pt>
                <c:pt idx="819">
                  <c:v>331</c:v>
                </c:pt>
                <c:pt idx="820">
                  <c:v>332</c:v>
                </c:pt>
                <c:pt idx="821">
                  <c:v>332</c:v>
                </c:pt>
                <c:pt idx="822">
                  <c:v>332</c:v>
                </c:pt>
                <c:pt idx="823">
                  <c:v>333</c:v>
                </c:pt>
                <c:pt idx="824">
                  <c:v>333</c:v>
                </c:pt>
                <c:pt idx="825">
                  <c:v>333</c:v>
                </c:pt>
                <c:pt idx="826">
                  <c:v>334</c:v>
                </c:pt>
                <c:pt idx="827">
                  <c:v>334</c:v>
                </c:pt>
                <c:pt idx="828">
                  <c:v>334</c:v>
                </c:pt>
                <c:pt idx="829">
                  <c:v>334</c:v>
                </c:pt>
                <c:pt idx="830">
                  <c:v>335</c:v>
                </c:pt>
                <c:pt idx="831">
                  <c:v>335</c:v>
                </c:pt>
                <c:pt idx="832">
                  <c:v>335</c:v>
                </c:pt>
                <c:pt idx="833">
                  <c:v>335</c:v>
                </c:pt>
                <c:pt idx="834">
                  <c:v>336</c:v>
                </c:pt>
                <c:pt idx="835">
                  <c:v>336</c:v>
                </c:pt>
                <c:pt idx="836">
                  <c:v>336</c:v>
                </c:pt>
                <c:pt idx="837">
                  <c:v>337</c:v>
                </c:pt>
                <c:pt idx="838">
                  <c:v>337</c:v>
                </c:pt>
                <c:pt idx="839">
                  <c:v>337</c:v>
                </c:pt>
                <c:pt idx="840">
                  <c:v>338</c:v>
                </c:pt>
                <c:pt idx="841">
                  <c:v>338</c:v>
                </c:pt>
                <c:pt idx="842">
                  <c:v>338</c:v>
                </c:pt>
                <c:pt idx="843">
                  <c:v>338</c:v>
                </c:pt>
                <c:pt idx="844">
                  <c:v>338</c:v>
                </c:pt>
                <c:pt idx="845">
                  <c:v>339</c:v>
                </c:pt>
                <c:pt idx="846">
                  <c:v>339</c:v>
                </c:pt>
                <c:pt idx="847">
                  <c:v>340</c:v>
                </c:pt>
                <c:pt idx="848">
                  <c:v>339</c:v>
                </c:pt>
                <c:pt idx="849">
                  <c:v>339</c:v>
                </c:pt>
                <c:pt idx="850">
                  <c:v>340</c:v>
                </c:pt>
                <c:pt idx="851">
                  <c:v>341</c:v>
                </c:pt>
                <c:pt idx="852">
                  <c:v>341</c:v>
                </c:pt>
                <c:pt idx="853">
                  <c:v>341</c:v>
                </c:pt>
                <c:pt idx="854">
                  <c:v>342</c:v>
                </c:pt>
                <c:pt idx="855">
                  <c:v>342</c:v>
                </c:pt>
                <c:pt idx="856">
                  <c:v>342</c:v>
                </c:pt>
                <c:pt idx="857">
                  <c:v>343</c:v>
                </c:pt>
                <c:pt idx="858">
                  <c:v>343</c:v>
                </c:pt>
                <c:pt idx="859">
                  <c:v>343</c:v>
                </c:pt>
                <c:pt idx="860">
                  <c:v>343</c:v>
                </c:pt>
                <c:pt idx="861">
                  <c:v>343</c:v>
                </c:pt>
                <c:pt idx="862">
                  <c:v>344</c:v>
                </c:pt>
                <c:pt idx="863">
                  <c:v>344</c:v>
                </c:pt>
                <c:pt idx="864">
                  <c:v>345</c:v>
                </c:pt>
                <c:pt idx="865">
                  <c:v>345</c:v>
                </c:pt>
                <c:pt idx="866">
                  <c:v>345</c:v>
                </c:pt>
                <c:pt idx="867">
                  <c:v>345</c:v>
                </c:pt>
                <c:pt idx="868">
                  <c:v>346</c:v>
                </c:pt>
                <c:pt idx="869">
                  <c:v>346</c:v>
                </c:pt>
                <c:pt idx="870">
                  <c:v>347</c:v>
                </c:pt>
                <c:pt idx="871">
                  <c:v>347</c:v>
                </c:pt>
                <c:pt idx="872">
                  <c:v>347</c:v>
                </c:pt>
                <c:pt idx="873">
                  <c:v>347</c:v>
                </c:pt>
                <c:pt idx="874">
                  <c:v>347</c:v>
                </c:pt>
                <c:pt idx="875">
                  <c:v>347</c:v>
                </c:pt>
                <c:pt idx="876">
                  <c:v>348</c:v>
                </c:pt>
                <c:pt idx="877">
                  <c:v>349</c:v>
                </c:pt>
                <c:pt idx="878">
                  <c:v>349</c:v>
                </c:pt>
                <c:pt idx="879">
                  <c:v>349</c:v>
                </c:pt>
                <c:pt idx="880">
                  <c:v>349</c:v>
                </c:pt>
                <c:pt idx="881">
                  <c:v>350</c:v>
                </c:pt>
                <c:pt idx="882">
                  <c:v>350</c:v>
                </c:pt>
                <c:pt idx="883">
                  <c:v>350</c:v>
                </c:pt>
                <c:pt idx="884">
                  <c:v>350</c:v>
                </c:pt>
                <c:pt idx="885">
                  <c:v>350</c:v>
                </c:pt>
                <c:pt idx="886">
                  <c:v>350</c:v>
                </c:pt>
                <c:pt idx="887">
                  <c:v>351</c:v>
                </c:pt>
                <c:pt idx="888">
                  <c:v>351</c:v>
                </c:pt>
                <c:pt idx="889">
                  <c:v>351</c:v>
                </c:pt>
                <c:pt idx="890">
                  <c:v>352</c:v>
                </c:pt>
                <c:pt idx="891">
                  <c:v>352</c:v>
                </c:pt>
                <c:pt idx="892">
                  <c:v>353</c:v>
                </c:pt>
                <c:pt idx="893">
                  <c:v>353</c:v>
                </c:pt>
                <c:pt idx="894">
                  <c:v>353</c:v>
                </c:pt>
                <c:pt idx="895">
                  <c:v>354</c:v>
                </c:pt>
                <c:pt idx="896">
                  <c:v>354</c:v>
                </c:pt>
                <c:pt idx="897">
                  <c:v>354</c:v>
                </c:pt>
                <c:pt idx="898">
                  <c:v>355</c:v>
                </c:pt>
                <c:pt idx="899">
                  <c:v>355</c:v>
                </c:pt>
                <c:pt idx="900">
                  <c:v>355</c:v>
                </c:pt>
                <c:pt idx="901">
                  <c:v>356</c:v>
                </c:pt>
                <c:pt idx="902">
                  <c:v>356</c:v>
                </c:pt>
                <c:pt idx="903">
                  <c:v>356</c:v>
                </c:pt>
                <c:pt idx="904">
                  <c:v>356</c:v>
                </c:pt>
                <c:pt idx="905">
                  <c:v>356</c:v>
                </c:pt>
                <c:pt idx="906">
                  <c:v>357</c:v>
                </c:pt>
                <c:pt idx="907">
                  <c:v>357</c:v>
                </c:pt>
                <c:pt idx="908">
                  <c:v>357</c:v>
                </c:pt>
                <c:pt idx="909">
                  <c:v>358</c:v>
                </c:pt>
                <c:pt idx="910">
                  <c:v>358</c:v>
                </c:pt>
                <c:pt idx="911">
                  <c:v>358</c:v>
                </c:pt>
                <c:pt idx="912">
                  <c:v>358</c:v>
                </c:pt>
                <c:pt idx="913">
                  <c:v>359</c:v>
                </c:pt>
                <c:pt idx="914">
                  <c:v>359</c:v>
                </c:pt>
                <c:pt idx="915">
                  <c:v>359</c:v>
                </c:pt>
                <c:pt idx="916">
                  <c:v>360</c:v>
                </c:pt>
                <c:pt idx="917">
                  <c:v>360</c:v>
                </c:pt>
                <c:pt idx="918">
                  <c:v>361</c:v>
                </c:pt>
                <c:pt idx="919">
                  <c:v>361</c:v>
                </c:pt>
                <c:pt idx="920">
                  <c:v>361</c:v>
                </c:pt>
                <c:pt idx="921">
                  <c:v>361</c:v>
                </c:pt>
                <c:pt idx="922">
                  <c:v>362</c:v>
                </c:pt>
                <c:pt idx="923">
                  <c:v>361</c:v>
                </c:pt>
                <c:pt idx="924">
                  <c:v>362</c:v>
                </c:pt>
                <c:pt idx="925">
                  <c:v>362</c:v>
                </c:pt>
                <c:pt idx="926">
                  <c:v>362</c:v>
                </c:pt>
                <c:pt idx="927">
                  <c:v>363</c:v>
                </c:pt>
                <c:pt idx="928">
                  <c:v>363</c:v>
                </c:pt>
                <c:pt idx="929">
                  <c:v>363</c:v>
                </c:pt>
                <c:pt idx="930">
                  <c:v>363</c:v>
                </c:pt>
                <c:pt idx="931">
                  <c:v>364</c:v>
                </c:pt>
                <c:pt idx="932">
                  <c:v>364</c:v>
                </c:pt>
                <c:pt idx="933">
                  <c:v>364</c:v>
                </c:pt>
                <c:pt idx="934">
                  <c:v>364</c:v>
                </c:pt>
                <c:pt idx="935">
                  <c:v>365</c:v>
                </c:pt>
                <c:pt idx="936">
                  <c:v>365</c:v>
                </c:pt>
                <c:pt idx="937">
                  <c:v>365</c:v>
                </c:pt>
                <c:pt idx="938">
                  <c:v>365</c:v>
                </c:pt>
                <c:pt idx="939">
                  <c:v>365</c:v>
                </c:pt>
                <c:pt idx="940">
                  <c:v>366</c:v>
                </c:pt>
                <c:pt idx="941">
                  <c:v>366</c:v>
                </c:pt>
                <c:pt idx="942">
                  <c:v>366</c:v>
                </c:pt>
                <c:pt idx="943">
                  <c:v>367</c:v>
                </c:pt>
                <c:pt idx="944">
                  <c:v>367</c:v>
                </c:pt>
                <c:pt idx="945">
                  <c:v>368</c:v>
                </c:pt>
                <c:pt idx="946">
                  <c:v>368</c:v>
                </c:pt>
                <c:pt idx="947">
                  <c:v>368</c:v>
                </c:pt>
                <c:pt idx="948">
                  <c:v>369</c:v>
                </c:pt>
                <c:pt idx="949">
                  <c:v>369</c:v>
                </c:pt>
                <c:pt idx="950">
                  <c:v>369</c:v>
                </c:pt>
                <c:pt idx="951">
                  <c:v>370</c:v>
                </c:pt>
                <c:pt idx="952">
                  <c:v>369</c:v>
                </c:pt>
                <c:pt idx="953">
                  <c:v>370</c:v>
                </c:pt>
                <c:pt idx="954">
                  <c:v>371</c:v>
                </c:pt>
                <c:pt idx="955">
                  <c:v>371</c:v>
                </c:pt>
                <c:pt idx="956">
                  <c:v>371</c:v>
                </c:pt>
                <c:pt idx="957">
                  <c:v>371</c:v>
                </c:pt>
                <c:pt idx="958">
                  <c:v>372</c:v>
                </c:pt>
                <c:pt idx="959">
                  <c:v>372</c:v>
                </c:pt>
                <c:pt idx="960">
                  <c:v>372</c:v>
                </c:pt>
                <c:pt idx="961">
                  <c:v>372</c:v>
                </c:pt>
                <c:pt idx="962">
                  <c:v>373</c:v>
                </c:pt>
                <c:pt idx="963">
                  <c:v>373</c:v>
                </c:pt>
                <c:pt idx="964">
                  <c:v>373</c:v>
                </c:pt>
                <c:pt idx="965">
                  <c:v>374</c:v>
                </c:pt>
                <c:pt idx="966">
                  <c:v>374</c:v>
                </c:pt>
                <c:pt idx="967">
                  <c:v>374</c:v>
                </c:pt>
                <c:pt idx="968">
                  <c:v>374</c:v>
                </c:pt>
                <c:pt idx="969">
                  <c:v>374</c:v>
                </c:pt>
                <c:pt idx="970">
                  <c:v>375</c:v>
                </c:pt>
                <c:pt idx="971">
                  <c:v>375</c:v>
                </c:pt>
                <c:pt idx="972">
                  <c:v>375</c:v>
                </c:pt>
                <c:pt idx="973">
                  <c:v>376</c:v>
                </c:pt>
                <c:pt idx="974">
                  <c:v>376</c:v>
                </c:pt>
                <c:pt idx="975">
                  <c:v>376</c:v>
                </c:pt>
                <c:pt idx="976">
                  <c:v>376</c:v>
                </c:pt>
                <c:pt idx="977">
                  <c:v>376</c:v>
                </c:pt>
                <c:pt idx="978">
                  <c:v>376</c:v>
                </c:pt>
                <c:pt idx="979">
                  <c:v>376</c:v>
                </c:pt>
                <c:pt idx="980">
                  <c:v>376</c:v>
                </c:pt>
                <c:pt idx="981">
                  <c:v>376</c:v>
                </c:pt>
                <c:pt idx="982">
                  <c:v>377</c:v>
                </c:pt>
                <c:pt idx="983">
                  <c:v>377</c:v>
                </c:pt>
                <c:pt idx="984">
                  <c:v>377</c:v>
                </c:pt>
                <c:pt idx="985">
                  <c:v>377</c:v>
                </c:pt>
                <c:pt idx="986">
                  <c:v>377</c:v>
                </c:pt>
                <c:pt idx="987">
                  <c:v>378</c:v>
                </c:pt>
                <c:pt idx="988">
                  <c:v>378</c:v>
                </c:pt>
                <c:pt idx="989">
                  <c:v>377</c:v>
                </c:pt>
                <c:pt idx="990">
                  <c:v>378</c:v>
                </c:pt>
                <c:pt idx="991">
                  <c:v>377</c:v>
                </c:pt>
                <c:pt idx="992">
                  <c:v>377</c:v>
                </c:pt>
                <c:pt idx="993">
                  <c:v>377</c:v>
                </c:pt>
                <c:pt idx="994">
                  <c:v>377</c:v>
                </c:pt>
                <c:pt idx="995">
                  <c:v>377</c:v>
                </c:pt>
                <c:pt idx="996">
                  <c:v>377</c:v>
                </c:pt>
                <c:pt idx="997">
                  <c:v>377</c:v>
                </c:pt>
                <c:pt idx="998">
                  <c:v>376</c:v>
                </c:pt>
                <c:pt idx="999">
                  <c:v>376</c:v>
                </c:pt>
                <c:pt idx="1000">
                  <c:v>376</c:v>
                </c:pt>
                <c:pt idx="1001">
                  <c:v>376</c:v>
                </c:pt>
                <c:pt idx="1002">
                  <c:v>376</c:v>
                </c:pt>
                <c:pt idx="1003">
                  <c:v>376</c:v>
                </c:pt>
                <c:pt idx="1004">
                  <c:v>375</c:v>
                </c:pt>
                <c:pt idx="1005">
                  <c:v>375</c:v>
                </c:pt>
                <c:pt idx="1006">
                  <c:v>375</c:v>
                </c:pt>
                <c:pt idx="1007">
                  <c:v>375</c:v>
                </c:pt>
                <c:pt idx="1008">
                  <c:v>375</c:v>
                </c:pt>
                <c:pt idx="1009">
                  <c:v>374</c:v>
                </c:pt>
                <c:pt idx="1010">
                  <c:v>375</c:v>
                </c:pt>
                <c:pt idx="1011">
                  <c:v>374</c:v>
                </c:pt>
                <c:pt idx="1012">
                  <c:v>374</c:v>
                </c:pt>
                <c:pt idx="1013">
                  <c:v>374</c:v>
                </c:pt>
                <c:pt idx="1014">
                  <c:v>374</c:v>
                </c:pt>
                <c:pt idx="1015">
                  <c:v>374</c:v>
                </c:pt>
                <c:pt idx="1016">
                  <c:v>373</c:v>
                </c:pt>
                <c:pt idx="1017">
                  <c:v>373</c:v>
                </c:pt>
                <c:pt idx="1018">
                  <c:v>373</c:v>
                </c:pt>
                <c:pt idx="1019">
                  <c:v>372</c:v>
                </c:pt>
                <c:pt idx="1020">
                  <c:v/>
                </c:pt>
                <c:pt idx="1021">
                  <c:v/>
                </c:pt>
                <c:pt idx="1022">
                  <c:v/>
                </c:pt>
                <c:pt idx="1023">
                  <c:v/>
                </c:pt>
                <c:pt idx="1024">
                  <c:v/>
                </c:pt>
                <c:pt idx="1025">
                  <c:v/>
                </c:pt>
                <c:pt idx="1026">
                  <c:v/>
                </c:pt>
                <c:pt idx="1027">
                  <c:v/>
                </c:pt>
                <c:pt idx="1028">
                  <c:v/>
                </c:pt>
                <c:pt idx="1029">
                  <c:v/>
                </c:pt>
                <c:pt idx="1030">
                  <c:v/>
                </c:pt>
                <c:pt idx="1031">
                  <c:v/>
                </c:pt>
                <c:pt idx="1032">
                  <c:v/>
                </c:pt>
                <c:pt idx="1033">
                  <c:v/>
                </c:pt>
                <c:pt idx="1034">
                  <c:v/>
                </c:pt>
                <c:pt idx="1035">
                  <c:v/>
                </c:pt>
                <c:pt idx="1036">
                  <c:v/>
                </c:pt>
                <c:pt idx="1037">
                  <c:v/>
                </c:pt>
                <c:pt idx="1038">
                  <c:v/>
                </c:pt>
                <c:pt idx="1039">
                  <c:v/>
                </c:pt>
              </c:numCache>
            </c:numRef>
          </c:yVal>
          <c:smooth val="0"/>
        </c:ser>
        <c:axId val="67242446"/>
        <c:axId val="125754775"/>
      </c:scatterChart>
      <c:valAx>
        <c:axId val="67242446"/>
        <c:scaling>
          <c:orientation val="minMax"/>
        </c:scaling>
        <c:axPos val="b"/>
        <c:crossAx val="125754775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125754775"/>
        <c:scaling>
          <c:orientation val="minMax"/>
          <c:min val="150"/>
        </c:scaling>
        <c:axPos val="l"/>
        <c:crossAx val="67242446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50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ex3_D30_heatTemp3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Sheet1!$A$2:$A$1045</c:f>
              <c:numCache>
                <c:formatCode>General</c:formatCode>
                <c:ptCount val="1044"/>
                <c:pt idx="0">
                  <c:v>46.03</c:v>
                </c:pt>
                <c:pt idx="1">
                  <c:v>46.27</c:v>
                </c:pt>
                <c:pt idx="2">
                  <c:v>46.5</c:v>
                </c:pt>
                <c:pt idx="3">
                  <c:v>46.78</c:v>
                </c:pt>
                <c:pt idx="4">
                  <c:v>47.02</c:v>
                </c:pt>
                <c:pt idx="5">
                  <c:v>47.25</c:v>
                </c:pt>
                <c:pt idx="6">
                  <c:v>47.54</c:v>
                </c:pt>
                <c:pt idx="7">
                  <c:v>47.77</c:v>
                </c:pt>
                <c:pt idx="8">
                  <c:v>48</c:v>
                </c:pt>
                <c:pt idx="9">
                  <c:v>48.29</c:v>
                </c:pt>
                <c:pt idx="10">
                  <c:v>48.52</c:v>
                </c:pt>
                <c:pt idx="11">
                  <c:v>48.75</c:v>
                </c:pt>
                <c:pt idx="12">
                  <c:v>49.04</c:v>
                </c:pt>
                <c:pt idx="13">
                  <c:v>49.26</c:v>
                </c:pt>
                <c:pt idx="14">
                  <c:v>49.5</c:v>
                </c:pt>
                <c:pt idx="15">
                  <c:v>49.78</c:v>
                </c:pt>
                <c:pt idx="16">
                  <c:v>50.02</c:v>
                </c:pt>
                <c:pt idx="17">
                  <c:v>50.25</c:v>
                </c:pt>
                <c:pt idx="18">
                  <c:v>50.53</c:v>
                </c:pt>
                <c:pt idx="19">
                  <c:v>50.77</c:v>
                </c:pt>
                <c:pt idx="20">
                  <c:v>51</c:v>
                </c:pt>
                <c:pt idx="21">
                  <c:v>51.28</c:v>
                </c:pt>
                <c:pt idx="22">
                  <c:v>51.52</c:v>
                </c:pt>
                <c:pt idx="23">
                  <c:v>51.75</c:v>
                </c:pt>
                <c:pt idx="24">
                  <c:v>52.03</c:v>
                </c:pt>
                <c:pt idx="25">
                  <c:v>52.27</c:v>
                </c:pt>
                <c:pt idx="26">
                  <c:v>52.5</c:v>
                </c:pt>
                <c:pt idx="27">
                  <c:v>52.78</c:v>
                </c:pt>
                <c:pt idx="28">
                  <c:v>53.02</c:v>
                </c:pt>
                <c:pt idx="29">
                  <c:v>53.25</c:v>
                </c:pt>
                <c:pt idx="30">
                  <c:v>53.54</c:v>
                </c:pt>
                <c:pt idx="31">
                  <c:v>53.78</c:v>
                </c:pt>
                <c:pt idx="32">
                  <c:v>54.01</c:v>
                </c:pt>
                <c:pt idx="33">
                  <c:v>54.29</c:v>
                </c:pt>
                <c:pt idx="34">
                  <c:v>54.53</c:v>
                </c:pt>
                <c:pt idx="35">
                  <c:v>54.76</c:v>
                </c:pt>
                <c:pt idx="36">
                  <c:v>55</c:v>
                </c:pt>
                <c:pt idx="37">
                  <c:v>55.28</c:v>
                </c:pt>
                <c:pt idx="38">
                  <c:v>55.52</c:v>
                </c:pt>
                <c:pt idx="39">
                  <c:v>55.75</c:v>
                </c:pt>
                <c:pt idx="40">
                  <c:v>56.03</c:v>
                </c:pt>
                <c:pt idx="41">
                  <c:v>56.27</c:v>
                </c:pt>
                <c:pt idx="42">
                  <c:v>56.5</c:v>
                </c:pt>
                <c:pt idx="43">
                  <c:v>56.78</c:v>
                </c:pt>
                <c:pt idx="44">
                  <c:v>57.02</c:v>
                </c:pt>
                <c:pt idx="45">
                  <c:v>57.25</c:v>
                </c:pt>
                <c:pt idx="46">
                  <c:v>57.53</c:v>
                </c:pt>
                <c:pt idx="47">
                  <c:v>57.77</c:v>
                </c:pt>
                <c:pt idx="48">
                  <c:v>58</c:v>
                </c:pt>
                <c:pt idx="49">
                  <c:v>58.28</c:v>
                </c:pt>
                <c:pt idx="50">
                  <c:v>58.53</c:v>
                </c:pt>
                <c:pt idx="51">
                  <c:v>58.76</c:v>
                </c:pt>
                <c:pt idx="52">
                  <c:v>59.04</c:v>
                </c:pt>
                <c:pt idx="53">
                  <c:v>59.28</c:v>
                </c:pt>
                <c:pt idx="54">
                  <c:v>59.51</c:v>
                </c:pt>
                <c:pt idx="55">
                  <c:v>59.79</c:v>
                </c:pt>
                <c:pt idx="56">
                  <c:v>60.03</c:v>
                </c:pt>
                <c:pt idx="57">
                  <c:v>60.26</c:v>
                </c:pt>
                <c:pt idx="58">
                  <c:v>60.54</c:v>
                </c:pt>
                <c:pt idx="59">
                  <c:v>60.78</c:v>
                </c:pt>
                <c:pt idx="60">
                  <c:v>61.01</c:v>
                </c:pt>
                <c:pt idx="61">
                  <c:v>61.29</c:v>
                </c:pt>
                <c:pt idx="62">
                  <c:v>61.53</c:v>
                </c:pt>
                <c:pt idx="63">
                  <c:v>61.76</c:v>
                </c:pt>
                <c:pt idx="64">
                  <c:v>62.04</c:v>
                </c:pt>
                <c:pt idx="65">
                  <c:v>62.28</c:v>
                </c:pt>
                <c:pt idx="66">
                  <c:v>62.51</c:v>
                </c:pt>
                <c:pt idx="67">
                  <c:v>62.79</c:v>
                </c:pt>
                <c:pt idx="68">
                  <c:v>63.03</c:v>
                </c:pt>
                <c:pt idx="69">
                  <c:v>63.26</c:v>
                </c:pt>
                <c:pt idx="70">
                  <c:v>63.54</c:v>
                </c:pt>
                <c:pt idx="71">
                  <c:v>63.78</c:v>
                </c:pt>
                <c:pt idx="72">
                  <c:v>64.01</c:v>
                </c:pt>
                <c:pt idx="73">
                  <c:v>64.29</c:v>
                </c:pt>
                <c:pt idx="74">
                  <c:v>64.53</c:v>
                </c:pt>
                <c:pt idx="75">
                  <c:v>64.76</c:v>
                </c:pt>
                <c:pt idx="76">
                  <c:v>65.04</c:v>
                </c:pt>
                <c:pt idx="77">
                  <c:v>65.28</c:v>
                </c:pt>
                <c:pt idx="78">
                  <c:v>65.51</c:v>
                </c:pt>
                <c:pt idx="79">
                  <c:v>65.79</c:v>
                </c:pt>
                <c:pt idx="80">
                  <c:v>66.03</c:v>
                </c:pt>
                <c:pt idx="81">
                  <c:v>66.26</c:v>
                </c:pt>
                <c:pt idx="82">
                  <c:v>66.54</c:v>
                </c:pt>
                <c:pt idx="83">
                  <c:v>66.78</c:v>
                </c:pt>
                <c:pt idx="84">
                  <c:v>67.01</c:v>
                </c:pt>
                <c:pt idx="85">
                  <c:v>67.29</c:v>
                </c:pt>
                <c:pt idx="86">
                  <c:v>67.53</c:v>
                </c:pt>
                <c:pt idx="87">
                  <c:v>67.76</c:v>
                </c:pt>
                <c:pt idx="88">
                  <c:v>68.04</c:v>
                </c:pt>
                <c:pt idx="89">
                  <c:v>68.28</c:v>
                </c:pt>
                <c:pt idx="90">
                  <c:v>68.51</c:v>
                </c:pt>
                <c:pt idx="91">
                  <c:v>68.79</c:v>
                </c:pt>
                <c:pt idx="92">
                  <c:v>69.03</c:v>
                </c:pt>
                <c:pt idx="93">
                  <c:v>69.26</c:v>
                </c:pt>
                <c:pt idx="94">
                  <c:v>69.51</c:v>
                </c:pt>
                <c:pt idx="95">
                  <c:v>69.79</c:v>
                </c:pt>
                <c:pt idx="96">
                  <c:v>70.02</c:v>
                </c:pt>
                <c:pt idx="97">
                  <c:v>70.26</c:v>
                </c:pt>
                <c:pt idx="98">
                  <c:v>70.54</c:v>
                </c:pt>
                <c:pt idx="99">
                  <c:v>70.77</c:v>
                </c:pt>
                <c:pt idx="100">
                  <c:v>71.01</c:v>
                </c:pt>
                <c:pt idx="101">
                  <c:v>71.29</c:v>
                </c:pt>
                <c:pt idx="102">
                  <c:v>71.52</c:v>
                </c:pt>
                <c:pt idx="103">
                  <c:v>71.76</c:v>
                </c:pt>
                <c:pt idx="104">
                  <c:v>72.01</c:v>
                </c:pt>
                <c:pt idx="105">
                  <c:v>72.29</c:v>
                </c:pt>
                <c:pt idx="106">
                  <c:v>72.52</c:v>
                </c:pt>
                <c:pt idx="107">
                  <c:v>72.76</c:v>
                </c:pt>
                <c:pt idx="108">
                  <c:v>73.04</c:v>
                </c:pt>
                <c:pt idx="109">
                  <c:v>73.27</c:v>
                </c:pt>
                <c:pt idx="110">
                  <c:v>73.51</c:v>
                </c:pt>
                <c:pt idx="111">
                  <c:v>73.79</c:v>
                </c:pt>
                <c:pt idx="112">
                  <c:v>74.02</c:v>
                </c:pt>
                <c:pt idx="113">
                  <c:v>74.26</c:v>
                </c:pt>
                <c:pt idx="114">
                  <c:v>74.54</c:v>
                </c:pt>
                <c:pt idx="115">
                  <c:v>74.77</c:v>
                </c:pt>
                <c:pt idx="116">
                  <c:v>75.01</c:v>
                </c:pt>
                <c:pt idx="117">
                  <c:v>75.29</c:v>
                </c:pt>
                <c:pt idx="118">
                  <c:v>75.52</c:v>
                </c:pt>
                <c:pt idx="119">
                  <c:v>75.76</c:v>
                </c:pt>
                <c:pt idx="120">
                  <c:v>76.04</c:v>
                </c:pt>
                <c:pt idx="121">
                  <c:v>76.27</c:v>
                </c:pt>
                <c:pt idx="122">
                  <c:v>76.51</c:v>
                </c:pt>
                <c:pt idx="123">
                  <c:v>76.79</c:v>
                </c:pt>
                <c:pt idx="124">
                  <c:v>77.02</c:v>
                </c:pt>
                <c:pt idx="125">
                  <c:v>77.26</c:v>
                </c:pt>
                <c:pt idx="126">
                  <c:v>77.54</c:v>
                </c:pt>
                <c:pt idx="127">
                  <c:v>77.77</c:v>
                </c:pt>
                <c:pt idx="128">
                  <c:v>78.01</c:v>
                </c:pt>
                <c:pt idx="129">
                  <c:v>78.29</c:v>
                </c:pt>
                <c:pt idx="130">
                  <c:v>78.52</c:v>
                </c:pt>
                <c:pt idx="131">
                  <c:v>78.76</c:v>
                </c:pt>
                <c:pt idx="132">
                  <c:v>79.04</c:v>
                </c:pt>
                <c:pt idx="133">
                  <c:v>79.27</c:v>
                </c:pt>
                <c:pt idx="134">
                  <c:v>79.52</c:v>
                </c:pt>
                <c:pt idx="135">
                  <c:v>79.75</c:v>
                </c:pt>
                <c:pt idx="136">
                  <c:v>80.03</c:v>
                </c:pt>
                <c:pt idx="137">
                  <c:v>80.27</c:v>
                </c:pt>
                <c:pt idx="138">
                  <c:v>80.5</c:v>
                </c:pt>
                <c:pt idx="139">
                  <c:v>80.79</c:v>
                </c:pt>
                <c:pt idx="140">
                  <c:v>81.03</c:v>
                </c:pt>
                <c:pt idx="141">
                  <c:v>81.26</c:v>
                </c:pt>
                <c:pt idx="142">
                  <c:v>81.54</c:v>
                </c:pt>
                <c:pt idx="143">
                  <c:v>81.78</c:v>
                </c:pt>
                <c:pt idx="144">
                  <c:v>82.01</c:v>
                </c:pt>
                <c:pt idx="145">
                  <c:v>82.29</c:v>
                </c:pt>
                <c:pt idx="146">
                  <c:v>82.53</c:v>
                </c:pt>
                <c:pt idx="147">
                  <c:v>82.76</c:v>
                </c:pt>
                <c:pt idx="148">
                  <c:v>83.04</c:v>
                </c:pt>
                <c:pt idx="149">
                  <c:v>83.28</c:v>
                </c:pt>
                <c:pt idx="150">
                  <c:v>83.51</c:v>
                </c:pt>
                <c:pt idx="151">
                  <c:v>83.79</c:v>
                </c:pt>
                <c:pt idx="152">
                  <c:v>84.03</c:v>
                </c:pt>
                <c:pt idx="153">
                  <c:v>84.26</c:v>
                </c:pt>
                <c:pt idx="154">
                  <c:v>84.54</c:v>
                </c:pt>
                <c:pt idx="155">
                  <c:v>84.78</c:v>
                </c:pt>
                <c:pt idx="156">
                  <c:v>85.01</c:v>
                </c:pt>
                <c:pt idx="157">
                  <c:v>85.28</c:v>
                </c:pt>
                <c:pt idx="158">
                  <c:v>85.52</c:v>
                </c:pt>
                <c:pt idx="159">
                  <c:v>85.75</c:v>
                </c:pt>
                <c:pt idx="160">
                  <c:v>86.03</c:v>
                </c:pt>
                <c:pt idx="161">
                  <c:v>86.27</c:v>
                </c:pt>
                <c:pt idx="162">
                  <c:v>86.5</c:v>
                </c:pt>
                <c:pt idx="163">
                  <c:v>86.78</c:v>
                </c:pt>
                <c:pt idx="164">
                  <c:v>87.02</c:v>
                </c:pt>
                <c:pt idx="165">
                  <c:v>87.25</c:v>
                </c:pt>
                <c:pt idx="166">
                  <c:v>87.53</c:v>
                </c:pt>
                <c:pt idx="167">
                  <c:v>87.77</c:v>
                </c:pt>
                <c:pt idx="168">
                  <c:v>88</c:v>
                </c:pt>
                <c:pt idx="169">
                  <c:v>88.28</c:v>
                </c:pt>
                <c:pt idx="170">
                  <c:v>88.52</c:v>
                </c:pt>
                <c:pt idx="171">
                  <c:v>88.75</c:v>
                </c:pt>
                <c:pt idx="172">
                  <c:v>89.03</c:v>
                </c:pt>
                <c:pt idx="173">
                  <c:v>89.27</c:v>
                </c:pt>
                <c:pt idx="174">
                  <c:v>89.54</c:v>
                </c:pt>
                <c:pt idx="175">
                  <c:v>89.77</c:v>
                </c:pt>
                <c:pt idx="176">
                  <c:v>90.01</c:v>
                </c:pt>
                <c:pt idx="177">
                  <c:v>90.29</c:v>
                </c:pt>
                <c:pt idx="178">
                  <c:v>90.52</c:v>
                </c:pt>
                <c:pt idx="179">
                  <c:v>90.76</c:v>
                </c:pt>
                <c:pt idx="180">
                  <c:v>91.04</c:v>
                </c:pt>
                <c:pt idx="181">
                  <c:v>91.27</c:v>
                </c:pt>
                <c:pt idx="182">
                  <c:v>91.51</c:v>
                </c:pt>
                <c:pt idx="183">
                  <c:v>91.75</c:v>
                </c:pt>
                <c:pt idx="184">
                  <c:v>92.03</c:v>
                </c:pt>
                <c:pt idx="185">
                  <c:v>92.27</c:v>
                </c:pt>
                <c:pt idx="186">
                  <c:v>92.5</c:v>
                </c:pt>
                <c:pt idx="187">
                  <c:v>92.78</c:v>
                </c:pt>
                <c:pt idx="188">
                  <c:v>93.02</c:v>
                </c:pt>
                <c:pt idx="189">
                  <c:v>93.25</c:v>
                </c:pt>
                <c:pt idx="190">
                  <c:v>93.53</c:v>
                </c:pt>
                <c:pt idx="191">
                  <c:v>93.77</c:v>
                </c:pt>
                <c:pt idx="192">
                  <c:v>94.04</c:v>
                </c:pt>
                <c:pt idx="193">
                  <c:v>94.28</c:v>
                </c:pt>
                <c:pt idx="194">
                  <c:v>94.53</c:v>
                </c:pt>
                <c:pt idx="195">
                  <c:v>94.77</c:v>
                </c:pt>
                <c:pt idx="196">
                  <c:v>95</c:v>
                </c:pt>
                <c:pt idx="197">
                  <c:v>95.28</c:v>
                </c:pt>
                <c:pt idx="198">
                  <c:v>95.53</c:v>
                </c:pt>
                <c:pt idx="199">
                  <c:v>95.76</c:v>
                </c:pt>
                <c:pt idx="200">
                  <c:v>96.04</c:v>
                </c:pt>
                <c:pt idx="201">
                  <c:v>96.27</c:v>
                </c:pt>
                <c:pt idx="202">
                  <c:v>96.51</c:v>
                </c:pt>
                <c:pt idx="203">
                  <c:v>96.79</c:v>
                </c:pt>
                <c:pt idx="204">
                  <c:v>97.02</c:v>
                </c:pt>
                <c:pt idx="205">
                  <c:v>97.26</c:v>
                </c:pt>
                <c:pt idx="206">
                  <c:v>97.54</c:v>
                </c:pt>
                <c:pt idx="207">
                  <c:v>97.78</c:v>
                </c:pt>
                <c:pt idx="208">
                  <c:v>98.02</c:v>
                </c:pt>
                <c:pt idx="209">
                  <c:v>98.26</c:v>
                </c:pt>
                <c:pt idx="210">
                  <c:v>98.55</c:v>
                </c:pt>
                <c:pt idx="211">
                  <c:v>98.78</c:v>
                </c:pt>
                <c:pt idx="212">
                  <c:v>99.01</c:v>
                </c:pt>
                <c:pt idx="213">
                  <c:v>99.29</c:v>
                </c:pt>
                <c:pt idx="214">
                  <c:v>99.53</c:v>
                </c:pt>
                <c:pt idx="215">
                  <c:v>99.76</c:v>
                </c:pt>
                <c:pt idx="216">
                  <c:v>100.04</c:v>
                </c:pt>
                <c:pt idx="217">
                  <c:v>100.28</c:v>
                </c:pt>
                <c:pt idx="218">
                  <c:v>100.51</c:v>
                </c:pt>
                <c:pt idx="219">
                  <c:v>100.79</c:v>
                </c:pt>
                <c:pt idx="220">
                  <c:v>101.03</c:v>
                </c:pt>
                <c:pt idx="221">
                  <c:v>101.26</c:v>
                </c:pt>
                <c:pt idx="222">
                  <c:v>101.54</c:v>
                </c:pt>
                <c:pt idx="223">
                  <c:v>101.78</c:v>
                </c:pt>
                <c:pt idx="224">
                  <c:v>102.01</c:v>
                </c:pt>
                <c:pt idx="225">
                  <c:v>102.25</c:v>
                </c:pt>
                <c:pt idx="226">
                  <c:v>102.54</c:v>
                </c:pt>
                <c:pt idx="227">
                  <c:v>102.77</c:v>
                </c:pt>
                <c:pt idx="228">
                  <c:v>103</c:v>
                </c:pt>
                <c:pt idx="229">
                  <c:v>103.29</c:v>
                </c:pt>
                <c:pt idx="230">
                  <c:v>103.52</c:v>
                </c:pt>
                <c:pt idx="231">
                  <c:v>103.75</c:v>
                </c:pt>
                <c:pt idx="232">
                  <c:v>104.04</c:v>
                </c:pt>
                <c:pt idx="233">
                  <c:v>104.27</c:v>
                </c:pt>
                <c:pt idx="234">
                  <c:v>104.5</c:v>
                </c:pt>
                <c:pt idx="235">
                  <c:v>104.79</c:v>
                </c:pt>
                <c:pt idx="236">
                  <c:v>105.02</c:v>
                </c:pt>
                <c:pt idx="237">
                  <c:v>105.25</c:v>
                </c:pt>
                <c:pt idx="238">
                  <c:v>105.53</c:v>
                </c:pt>
                <c:pt idx="239">
                  <c:v>105.77</c:v>
                </c:pt>
                <c:pt idx="240">
                  <c:v>106</c:v>
                </c:pt>
                <c:pt idx="241">
                  <c:v>106.28</c:v>
                </c:pt>
                <c:pt idx="242">
                  <c:v>106.52</c:v>
                </c:pt>
                <c:pt idx="243">
                  <c:v>106.75</c:v>
                </c:pt>
                <c:pt idx="244">
                  <c:v>107.03</c:v>
                </c:pt>
                <c:pt idx="245">
                  <c:v>107.27</c:v>
                </c:pt>
                <c:pt idx="246">
                  <c:v>107.51</c:v>
                </c:pt>
                <c:pt idx="247">
                  <c:v>107.79</c:v>
                </c:pt>
                <c:pt idx="248">
                  <c:v>108.02</c:v>
                </c:pt>
                <c:pt idx="249">
                  <c:v>108.3</c:v>
                </c:pt>
                <c:pt idx="250">
                  <c:v>108.53</c:v>
                </c:pt>
                <c:pt idx="251">
                  <c:v>108.77</c:v>
                </c:pt>
                <c:pt idx="252">
                  <c:v>109.05</c:v>
                </c:pt>
                <c:pt idx="253">
                  <c:v>109.28</c:v>
                </c:pt>
                <c:pt idx="254">
                  <c:v>109.51</c:v>
                </c:pt>
                <c:pt idx="255">
                  <c:v>109.79</c:v>
                </c:pt>
                <c:pt idx="256">
                  <c:v>110.03</c:v>
                </c:pt>
                <c:pt idx="257">
                  <c:v>110.26</c:v>
                </c:pt>
                <c:pt idx="258">
                  <c:v>110.54</c:v>
                </c:pt>
                <c:pt idx="259">
                  <c:v>110.78</c:v>
                </c:pt>
                <c:pt idx="260">
                  <c:v>111.01</c:v>
                </c:pt>
                <c:pt idx="261">
                  <c:v>111.29</c:v>
                </c:pt>
                <c:pt idx="262">
                  <c:v>111.53</c:v>
                </c:pt>
                <c:pt idx="263">
                  <c:v>111.76</c:v>
                </c:pt>
                <c:pt idx="264">
                  <c:v>112.04</c:v>
                </c:pt>
                <c:pt idx="265">
                  <c:v>112.29</c:v>
                </c:pt>
                <c:pt idx="266">
                  <c:v>112.52</c:v>
                </c:pt>
                <c:pt idx="267">
                  <c:v>112.75</c:v>
                </c:pt>
                <c:pt idx="268">
                  <c:v>113.04</c:v>
                </c:pt>
                <c:pt idx="269">
                  <c:v>113.27</c:v>
                </c:pt>
                <c:pt idx="270">
                  <c:v>113.51</c:v>
                </c:pt>
                <c:pt idx="271">
                  <c:v>113.79</c:v>
                </c:pt>
                <c:pt idx="272">
                  <c:v>114.03</c:v>
                </c:pt>
                <c:pt idx="273">
                  <c:v>114.26</c:v>
                </c:pt>
                <c:pt idx="274">
                  <c:v>114.54</c:v>
                </c:pt>
                <c:pt idx="275">
                  <c:v>114.78</c:v>
                </c:pt>
                <c:pt idx="276">
                  <c:v>115.01</c:v>
                </c:pt>
                <c:pt idx="277">
                  <c:v>115.29</c:v>
                </c:pt>
                <c:pt idx="278">
                  <c:v>115.53</c:v>
                </c:pt>
                <c:pt idx="279">
                  <c:v>115.76</c:v>
                </c:pt>
                <c:pt idx="280">
                  <c:v>116.04</c:v>
                </c:pt>
                <c:pt idx="281">
                  <c:v>116.28</c:v>
                </c:pt>
                <c:pt idx="282">
                  <c:v>116.51</c:v>
                </c:pt>
                <c:pt idx="283">
                  <c:v>116.79</c:v>
                </c:pt>
                <c:pt idx="284">
                  <c:v>117.03</c:v>
                </c:pt>
                <c:pt idx="285">
                  <c:v>117.25</c:v>
                </c:pt>
                <c:pt idx="286">
                  <c:v>117.54</c:v>
                </c:pt>
                <c:pt idx="287">
                  <c:v>117.77</c:v>
                </c:pt>
                <c:pt idx="288">
                  <c:v>118.01</c:v>
                </c:pt>
                <c:pt idx="289">
                  <c:v>118.29</c:v>
                </c:pt>
                <c:pt idx="290">
                  <c:v>118.53</c:v>
                </c:pt>
                <c:pt idx="291">
                  <c:v>118.77</c:v>
                </c:pt>
                <c:pt idx="292">
                  <c:v>119</c:v>
                </c:pt>
                <c:pt idx="293">
                  <c:v>119.28</c:v>
                </c:pt>
                <c:pt idx="294">
                  <c:v>119.51</c:v>
                </c:pt>
                <c:pt idx="295">
                  <c:v>119.8</c:v>
                </c:pt>
                <c:pt idx="296">
                  <c:v>120.03</c:v>
                </c:pt>
                <c:pt idx="297">
                  <c:v>120.26</c:v>
                </c:pt>
                <c:pt idx="298">
                  <c:v>120.55</c:v>
                </c:pt>
                <c:pt idx="299">
                  <c:v>120.78</c:v>
                </c:pt>
                <c:pt idx="300">
                  <c:v>121.02</c:v>
                </c:pt>
                <c:pt idx="301">
                  <c:v>121.25</c:v>
                </c:pt>
                <c:pt idx="302">
                  <c:v>121.53</c:v>
                </c:pt>
                <c:pt idx="303">
                  <c:v>121.77</c:v>
                </c:pt>
                <c:pt idx="304">
                  <c:v>122</c:v>
                </c:pt>
                <c:pt idx="305">
                  <c:v>122.27</c:v>
                </c:pt>
                <c:pt idx="306">
                  <c:v>122.51</c:v>
                </c:pt>
                <c:pt idx="307">
                  <c:v>122.79</c:v>
                </c:pt>
                <c:pt idx="308">
                  <c:v>123.03</c:v>
                </c:pt>
                <c:pt idx="309">
                  <c:v>123.27</c:v>
                </c:pt>
                <c:pt idx="310">
                  <c:v>123.5</c:v>
                </c:pt>
                <c:pt idx="311">
                  <c:v>123.78</c:v>
                </c:pt>
                <c:pt idx="312">
                  <c:v>124.01</c:v>
                </c:pt>
                <c:pt idx="313">
                  <c:v>124.29</c:v>
                </c:pt>
                <c:pt idx="314">
                  <c:v>124.53</c:v>
                </c:pt>
                <c:pt idx="315">
                  <c:v>124.76</c:v>
                </c:pt>
                <c:pt idx="316">
                  <c:v>125.04</c:v>
                </c:pt>
                <c:pt idx="317">
                  <c:v>125.28</c:v>
                </c:pt>
                <c:pt idx="318">
                  <c:v>125.51</c:v>
                </c:pt>
                <c:pt idx="319">
                  <c:v>125.79</c:v>
                </c:pt>
                <c:pt idx="320">
                  <c:v>126.03</c:v>
                </c:pt>
                <c:pt idx="321">
                  <c:v>126.26</c:v>
                </c:pt>
                <c:pt idx="322">
                  <c:v>126.54</c:v>
                </c:pt>
                <c:pt idx="323">
                  <c:v>126.78</c:v>
                </c:pt>
                <c:pt idx="324">
                  <c:v>127.02</c:v>
                </c:pt>
                <c:pt idx="325">
                  <c:v>127.25</c:v>
                </c:pt>
                <c:pt idx="326">
                  <c:v>127.54</c:v>
                </c:pt>
                <c:pt idx="327">
                  <c:v>127.77</c:v>
                </c:pt>
                <c:pt idx="328">
                  <c:v>128</c:v>
                </c:pt>
                <c:pt idx="329">
                  <c:v>128.29</c:v>
                </c:pt>
                <c:pt idx="330">
                  <c:v>128.52</c:v>
                </c:pt>
                <c:pt idx="331">
                  <c:v>128.76</c:v>
                </c:pt>
                <c:pt idx="332">
                  <c:v>129.04</c:v>
                </c:pt>
                <c:pt idx="333">
                  <c:v>129.27</c:v>
                </c:pt>
                <c:pt idx="334">
                  <c:v>129.51</c:v>
                </c:pt>
                <c:pt idx="335">
                  <c:v>129.79</c:v>
                </c:pt>
                <c:pt idx="336">
                  <c:v>130.03</c:v>
                </c:pt>
                <c:pt idx="337">
                  <c:v>130.26</c:v>
                </c:pt>
                <c:pt idx="338">
                  <c:v>130.54</c:v>
                </c:pt>
                <c:pt idx="339">
                  <c:v>130.78</c:v>
                </c:pt>
                <c:pt idx="340">
                  <c:v>131.01</c:v>
                </c:pt>
                <c:pt idx="341">
                  <c:v>131.29</c:v>
                </c:pt>
                <c:pt idx="342">
                  <c:v>131.53</c:v>
                </c:pt>
                <c:pt idx="343">
                  <c:v>131.76</c:v>
                </c:pt>
                <c:pt idx="344">
                  <c:v>132.04</c:v>
                </c:pt>
                <c:pt idx="345">
                  <c:v>132.28</c:v>
                </c:pt>
                <c:pt idx="346">
                  <c:v>132.51</c:v>
                </c:pt>
                <c:pt idx="347">
                  <c:v>132.76</c:v>
                </c:pt>
                <c:pt idx="348">
                  <c:v>133.04</c:v>
                </c:pt>
                <c:pt idx="349">
                  <c:v>133.27</c:v>
                </c:pt>
                <c:pt idx="350">
                  <c:v>133.51</c:v>
                </c:pt>
                <c:pt idx="351">
                  <c:v>133.78</c:v>
                </c:pt>
                <c:pt idx="352">
                  <c:v>134.01</c:v>
                </c:pt>
                <c:pt idx="353">
                  <c:v>134.25</c:v>
                </c:pt>
                <c:pt idx="354">
                  <c:v>134.53</c:v>
                </c:pt>
                <c:pt idx="355">
                  <c:v>134.77</c:v>
                </c:pt>
                <c:pt idx="356">
                  <c:v>135</c:v>
                </c:pt>
                <c:pt idx="357">
                  <c:v>135.28</c:v>
                </c:pt>
                <c:pt idx="358">
                  <c:v>135.53</c:v>
                </c:pt>
                <c:pt idx="359">
                  <c:v>135.76</c:v>
                </c:pt>
                <c:pt idx="360">
                  <c:v>136.04</c:v>
                </c:pt>
                <c:pt idx="361">
                  <c:v>136.28</c:v>
                </c:pt>
                <c:pt idx="362">
                  <c:v>136.51</c:v>
                </c:pt>
                <c:pt idx="363">
                  <c:v>136.8</c:v>
                </c:pt>
                <c:pt idx="364">
                  <c:v>137.02</c:v>
                </c:pt>
                <c:pt idx="365">
                  <c:v>137.26</c:v>
                </c:pt>
                <c:pt idx="366">
                  <c:v>137.54</c:v>
                </c:pt>
                <c:pt idx="367">
                  <c:v>137.78</c:v>
                </c:pt>
                <c:pt idx="368">
                  <c:v>138.01</c:v>
                </c:pt>
                <c:pt idx="369">
                  <c:v>138.25</c:v>
                </c:pt>
                <c:pt idx="370">
                  <c:v>138.53</c:v>
                </c:pt>
                <c:pt idx="371">
                  <c:v>138.77</c:v>
                </c:pt>
                <c:pt idx="372">
                  <c:v>139</c:v>
                </c:pt>
                <c:pt idx="373">
                  <c:v>139.28</c:v>
                </c:pt>
                <c:pt idx="374">
                  <c:v>139.52</c:v>
                </c:pt>
                <c:pt idx="375">
                  <c:v>139.76</c:v>
                </c:pt>
                <c:pt idx="376">
                  <c:v>140.04</c:v>
                </c:pt>
                <c:pt idx="377">
                  <c:v>140.27</c:v>
                </c:pt>
                <c:pt idx="378">
                  <c:v>140.51</c:v>
                </c:pt>
                <c:pt idx="379">
                  <c:v>140.79</c:v>
                </c:pt>
                <c:pt idx="380">
                  <c:v>141.03</c:v>
                </c:pt>
                <c:pt idx="381">
                  <c:v>141.26</c:v>
                </c:pt>
                <c:pt idx="382">
                  <c:v>141.55</c:v>
                </c:pt>
                <c:pt idx="383">
                  <c:v>141.78</c:v>
                </c:pt>
                <c:pt idx="384">
                  <c:v>142.01</c:v>
                </c:pt>
                <c:pt idx="385">
                  <c:v>142.29</c:v>
                </c:pt>
                <c:pt idx="386">
                  <c:v>142.52</c:v>
                </c:pt>
                <c:pt idx="387">
                  <c:v>142.76</c:v>
                </c:pt>
                <c:pt idx="388">
                  <c:v>143.04</c:v>
                </c:pt>
                <c:pt idx="389">
                  <c:v>143.27</c:v>
                </c:pt>
                <c:pt idx="390">
                  <c:v>143.51</c:v>
                </c:pt>
                <c:pt idx="391">
                  <c:v>143.79</c:v>
                </c:pt>
                <c:pt idx="392">
                  <c:v>144.03</c:v>
                </c:pt>
                <c:pt idx="393">
                  <c:v>144.26</c:v>
                </c:pt>
                <c:pt idx="394">
                  <c:v>144.54</c:v>
                </c:pt>
                <c:pt idx="395">
                  <c:v>144.78</c:v>
                </c:pt>
                <c:pt idx="396">
                  <c:v>145.01</c:v>
                </c:pt>
                <c:pt idx="397">
                  <c:v>145.29</c:v>
                </c:pt>
                <c:pt idx="398">
                  <c:v>145.53</c:v>
                </c:pt>
                <c:pt idx="399">
                  <c:v>145.76</c:v>
                </c:pt>
                <c:pt idx="400">
                  <c:v>146.04</c:v>
                </c:pt>
                <c:pt idx="401">
                  <c:v>146.28</c:v>
                </c:pt>
                <c:pt idx="402">
                  <c:v>146.51</c:v>
                </c:pt>
                <c:pt idx="403">
                  <c:v>146.79</c:v>
                </c:pt>
                <c:pt idx="404">
                  <c:v>147.03</c:v>
                </c:pt>
                <c:pt idx="405">
                  <c:v>147.27</c:v>
                </c:pt>
                <c:pt idx="406">
                  <c:v>147.51</c:v>
                </c:pt>
                <c:pt idx="407">
                  <c:v>147.79</c:v>
                </c:pt>
                <c:pt idx="408">
                  <c:v>148.03</c:v>
                </c:pt>
                <c:pt idx="409">
                  <c:v>148.26</c:v>
                </c:pt>
                <c:pt idx="410">
                  <c:v>148.55</c:v>
                </c:pt>
                <c:pt idx="411">
                  <c:v>148.78</c:v>
                </c:pt>
                <c:pt idx="412">
                  <c:v>149.01</c:v>
                </c:pt>
                <c:pt idx="413">
                  <c:v>149.29</c:v>
                </c:pt>
                <c:pt idx="414">
                  <c:v>149.52</c:v>
                </c:pt>
                <c:pt idx="415">
                  <c:v>149.8</c:v>
                </c:pt>
                <c:pt idx="416">
                  <c:v>150.03</c:v>
                </c:pt>
                <c:pt idx="417">
                  <c:v>150.27</c:v>
                </c:pt>
                <c:pt idx="418">
                  <c:v>150.55</c:v>
                </c:pt>
                <c:pt idx="419">
                  <c:v>150.78</c:v>
                </c:pt>
                <c:pt idx="420">
                  <c:v>151.02</c:v>
                </c:pt>
                <c:pt idx="421">
                  <c:v>151.3</c:v>
                </c:pt>
                <c:pt idx="422">
                  <c:v>151.53</c:v>
                </c:pt>
                <c:pt idx="423">
                  <c:v>151.77</c:v>
                </c:pt>
                <c:pt idx="424">
                  <c:v>152.05</c:v>
                </c:pt>
                <c:pt idx="425">
                  <c:v>152.29</c:v>
                </c:pt>
                <c:pt idx="426">
                  <c:v>152.52</c:v>
                </c:pt>
                <c:pt idx="427">
                  <c:v>152.76</c:v>
                </c:pt>
                <c:pt idx="428">
                  <c:v>153.04</c:v>
                </c:pt>
                <c:pt idx="429">
                  <c:v>153.27</c:v>
                </c:pt>
                <c:pt idx="430">
                  <c:v>153.51</c:v>
                </c:pt>
                <c:pt idx="431">
                  <c:v>153.79</c:v>
                </c:pt>
                <c:pt idx="432">
                  <c:v>154.02</c:v>
                </c:pt>
                <c:pt idx="433">
                  <c:v>154.26</c:v>
                </c:pt>
                <c:pt idx="434">
                  <c:v>154.54</c:v>
                </c:pt>
                <c:pt idx="435">
                  <c:v>154.77</c:v>
                </c:pt>
                <c:pt idx="436">
                  <c:v>155.01</c:v>
                </c:pt>
                <c:pt idx="437">
                  <c:v>155.29</c:v>
                </c:pt>
                <c:pt idx="438">
                  <c:v>155.52</c:v>
                </c:pt>
                <c:pt idx="439">
                  <c:v>155.76</c:v>
                </c:pt>
                <c:pt idx="440">
                  <c:v>156.03</c:v>
                </c:pt>
                <c:pt idx="441">
                  <c:v>156.27</c:v>
                </c:pt>
                <c:pt idx="442">
                  <c:v>156.55</c:v>
                </c:pt>
                <c:pt idx="443">
                  <c:v>156.78</c:v>
                </c:pt>
                <c:pt idx="444">
                  <c:v>157.01</c:v>
                </c:pt>
                <c:pt idx="445">
                  <c:v>157.3</c:v>
                </c:pt>
                <c:pt idx="446">
                  <c:v>157.54</c:v>
                </c:pt>
                <c:pt idx="447">
                  <c:v>157.77</c:v>
                </c:pt>
                <c:pt idx="448">
                  <c:v>158.01</c:v>
                </c:pt>
                <c:pt idx="449">
                  <c:v>158.29</c:v>
                </c:pt>
                <c:pt idx="450">
                  <c:v>158.52</c:v>
                </c:pt>
                <c:pt idx="451">
                  <c:v>158.76</c:v>
                </c:pt>
                <c:pt idx="452">
                  <c:v>159.04</c:v>
                </c:pt>
                <c:pt idx="453">
                  <c:v>159.27</c:v>
                </c:pt>
                <c:pt idx="454">
                  <c:v>159.51</c:v>
                </c:pt>
                <c:pt idx="455">
                  <c:v>159.8</c:v>
                </c:pt>
                <c:pt idx="456">
                  <c:v>160.02</c:v>
                </c:pt>
                <c:pt idx="457">
                  <c:v>160.26</c:v>
                </c:pt>
                <c:pt idx="458">
                  <c:v>160.54</c:v>
                </c:pt>
                <c:pt idx="459">
                  <c:v>160.77</c:v>
                </c:pt>
                <c:pt idx="460">
                  <c:v>161.01</c:v>
                </c:pt>
                <c:pt idx="461">
                  <c:v>161.29</c:v>
                </c:pt>
                <c:pt idx="462">
                  <c:v>161.51</c:v>
                </c:pt>
                <c:pt idx="463">
                  <c:v>161.8</c:v>
                </c:pt>
                <c:pt idx="464">
                  <c:v>162.03</c:v>
                </c:pt>
                <c:pt idx="465">
                  <c:v>162.26</c:v>
                </c:pt>
                <c:pt idx="466">
                  <c:v>162.51</c:v>
                </c:pt>
                <c:pt idx="467">
                  <c:v>162.79</c:v>
                </c:pt>
                <c:pt idx="468">
                  <c:v>163.02</c:v>
                </c:pt>
                <c:pt idx="469">
                  <c:v>163.26</c:v>
                </c:pt>
                <c:pt idx="470">
                  <c:v>163.54</c:v>
                </c:pt>
                <c:pt idx="471">
                  <c:v>163.77</c:v>
                </c:pt>
                <c:pt idx="472">
                  <c:v>164.01</c:v>
                </c:pt>
                <c:pt idx="473">
                  <c:v>164.29</c:v>
                </c:pt>
                <c:pt idx="474">
                  <c:v>164.52</c:v>
                </c:pt>
                <c:pt idx="475">
                  <c:v>164.76</c:v>
                </c:pt>
                <c:pt idx="476">
                  <c:v>165.04</c:v>
                </c:pt>
                <c:pt idx="477">
                  <c:v>165.27</c:v>
                </c:pt>
                <c:pt idx="478">
                  <c:v>165.51</c:v>
                </c:pt>
                <c:pt idx="479">
                  <c:v>165.79</c:v>
                </c:pt>
                <c:pt idx="480">
                  <c:v>166.02</c:v>
                </c:pt>
                <c:pt idx="481">
                  <c:v>166.26</c:v>
                </c:pt>
                <c:pt idx="482">
                  <c:v>166.54</c:v>
                </c:pt>
                <c:pt idx="483">
                  <c:v>166.78</c:v>
                </c:pt>
                <c:pt idx="484">
                  <c:v>167.01</c:v>
                </c:pt>
                <c:pt idx="485">
                  <c:v>167.3</c:v>
                </c:pt>
                <c:pt idx="486">
                  <c:v>167.54</c:v>
                </c:pt>
                <c:pt idx="487">
                  <c:v>167.77</c:v>
                </c:pt>
                <c:pt idx="488">
                  <c:v>168.01</c:v>
                </c:pt>
                <c:pt idx="489">
                  <c:v>168.29</c:v>
                </c:pt>
                <c:pt idx="490">
                  <c:v>168.52</c:v>
                </c:pt>
                <c:pt idx="491">
                  <c:v>168.76</c:v>
                </c:pt>
                <c:pt idx="492">
                  <c:v>169.04</c:v>
                </c:pt>
                <c:pt idx="493">
                  <c:v>169.27</c:v>
                </c:pt>
                <c:pt idx="494">
                  <c:v>169.51</c:v>
                </c:pt>
                <c:pt idx="495">
                  <c:v>169.8</c:v>
                </c:pt>
                <c:pt idx="496">
                  <c:v>170.03</c:v>
                </c:pt>
                <c:pt idx="497">
                  <c:v>170.26</c:v>
                </c:pt>
                <c:pt idx="498">
                  <c:v>170.55</c:v>
                </c:pt>
                <c:pt idx="499">
                  <c:v>170.79</c:v>
                </c:pt>
                <c:pt idx="500">
                  <c:v>171.02</c:v>
                </c:pt>
                <c:pt idx="501">
                  <c:v>171.26</c:v>
                </c:pt>
                <c:pt idx="502">
                  <c:v>171.54</c:v>
                </c:pt>
                <c:pt idx="503">
                  <c:v>171.77</c:v>
                </c:pt>
                <c:pt idx="504">
                  <c:v>172.01</c:v>
                </c:pt>
                <c:pt idx="505">
                  <c:v>172.29</c:v>
                </c:pt>
                <c:pt idx="506">
                  <c:v>172.53</c:v>
                </c:pt>
                <c:pt idx="507">
                  <c:v>172.77</c:v>
                </c:pt>
                <c:pt idx="508">
                  <c:v>173.05</c:v>
                </c:pt>
                <c:pt idx="509">
                  <c:v>173.28</c:v>
                </c:pt>
                <c:pt idx="510">
                  <c:v>173.52</c:v>
                </c:pt>
                <c:pt idx="511">
                  <c:v>173.8</c:v>
                </c:pt>
                <c:pt idx="512">
                  <c:v>174.03</c:v>
                </c:pt>
                <c:pt idx="513">
                  <c:v>174.27</c:v>
                </c:pt>
                <c:pt idx="514">
                  <c:v>174.55</c:v>
                </c:pt>
                <c:pt idx="515">
                  <c:v>174.78</c:v>
                </c:pt>
                <c:pt idx="516">
                  <c:v>175.02</c:v>
                </c:pt>
                <c:pt idx="517">
                  <c:v>175.3</c:v>
                </c:pt>
                <c:pt idx="518">
                  <c:v>175.53</c:v>
                </c:pt>
                <c:pt idx="519">
                  <c:v>175.77</c:v>
                </c:pt>
                <c:pt idx="520">
                  <c:v>176.05</c:v>
                </c:pt>
                <c:pt idx="521">
                  <c:v>176.28</c:v>
                </c:pt>
                <c:pt idx="522">
                  <c:v>176.51</c:v>
                </c:pt>
                <c:pt idx="523">
                  <c:v>176.79</c:v>
                </c:pt>
                <c:pt idx="524">
                  <c:v>177.02</c:v>
                </c:pt>
                <c:pt idx="525">
                  <c:v>177.26</c:v>
                </c:pt>
                <c:pt idx="526">
                  <c:v>177.55</c:v>
                </c:pt>
                <c:pt idx="527">
                  <c:v>177.78</c:v>
                </c:pt>
                <c:pt idx="528">
                  <c:v>178.01</c:v>
                </c:pt>
                <c:pt idx="529">
                  <c:v>178.3</c:v>
                </c:pt>
                <c:pt idx="530">
                  <c:v>178.54</c:v>
                </c:pt>
                <c:pt idx="531">
                  <c:v>178.77</c:v>
                </c:pt>
                <c:pt idx="532">
                  <c:v>179.01</c:v>
                </c:pt>
                <c:pt idx="533">
                  <c:v>179.28</c:v>
                </c:pt>
                <c:pt idx="534">
                  <c:v>179.51</c:v>
                </c:pt>
                <c:pt idx="535">
                  <c:v>179.76</c:v>
                </c:pt>
                <c:pt idx="536">
                  <c:v>180.04</c:v>
                </c:pt>
                <c:pt idx="537">
                  <c:v>180.27</c:v>
                </c:pt>
                <c:pt idx="538">
                  <c:v>180.51</c:v>
                </c:pt>
                <c:pt idx="539">
                  <c:v>180.79</c:v>
                </c:pt>
                <c:pt idx="540">
                  <c:v>181.02</c:v>
                </c:pt>
                <c:pt idx="541">
                  <c:v>181.26</c:v>
                </c:pt>
                <c:pt idx="542">
                  <c:v>181.54</c:v>
                </c:pt>
                <c:pt idx="543">
                  <c:v>181.77</c:v>
                </c:pt>
                <c:pt idx="544">
                  <c:v>182.01</c:v>
                </c:pt>
                <c:pt idx="545">
                  <c:v>182.29</c:v>
                </c:pt>
                <c:pt idx="546">
                  <c:v>182.52</c:v>
                </c:pt>
                <c:pt idx="547">
                  <c:v>182.75</c:v>
                </c:pt>
                <c:pt idx="548">
                  <c:v>183.03</c:v>
                </c:pt>
                <c:pt idx="549">
                  <c:v>183.27</c:v>
                </c:pt>
                <c:pt idx="550">
                  <c:v>183.54</c:v>
                </c:pt>
                <c:pt idx="551">
                  <c:v>183.77</c:v>
                </c:pt>
                <c:pt idx="552">
                  <c:v>184</c:v>
                </c:pt>
                <c:pt idx="553">
                  <c:v>184.28</c:v>
                </c:pt>
                <c:pt idx="554">
                  <c:v>184.52</c:v>
                </c:pt>
                <c:pt idx="555">
                  <c:v>184.75</c:v>
                </c:pt>
                <c:pt idx="556">
                  <c:v>185.03</c:v>
                </c:pt>
                <c:pt idx="557">
                  <c:v>185.27</c:v>
                </c:pt>
                <c:pt idx="558">
                  <c:v>185.5</c:v>
                </c:pt>
                <c:pt idx="559">
                  <c:v>185.78</c:v>
                </c:pt>
                <c:pt idx="560">
                  <c:v>186.02</c:v>
                </c:pt>
                <c:pt idx="561">
                  <c:v>186.25</c:v>
                </c:pt>
                <c:pt idx="562">
                  <c:v>186.54</c:v>
                </c:pt>
                <c:pt idx="563">
                  <c:v>186.78</c:v>
                </c:pt>
                <c:pt idx="564">
                  <c:v>187.01</c:v>
                </c:pt>
                <c:pt idx="565">
                  <c:v>187.26</c:v>
                </c:pt>
                <c:pt idx="566">
                  <c:v>187.54</c:v>
                </c:pt>
                <c:pt idx="567">
                  <c:v>187.77</c:v>
                </c:pt>
                <c:pt idx="568">
                  <c:v>188.01</c:v>
                </c:pt>
                <c:pt idx="569">
                  <c:v>188.29</c:v>
                </c:pt>
                <c:pt idx="570">
                  <c:v>188.52</c:v>
                </c:pt>
                <c:pt idx="571">
                  <c:v>188.76</c:v>
                </c:pt>
                <c:pt idx="572">
                  <c:v>189.04</c:v>
                </c:pt>
                <c:pt idx="573">
                  <c:v>189.27</c:v>
                </c:pt>
                <c:pt idx="574">
                  <c:v>189.52</c:v>
                </c:pt>
                <c:pt idx="575">
                  <c:v>189.8</c:v>
                </c:pt>
                <c:pt idx="576">
                  <c:v>190.03</c:v>
                </c:pt>
                <c:pt idx="577">
                  <c:v>190.27</c:v>
                </c:pt>
                <c:pt idx="578">
                  <c:v>190.55</c:v>
                </c:pt>
                <c:pt idx="579">
                  <c:v>190.78</c:v>
                </c:pt>
                <c:pt idx="580">
                  <c:v>191.02</c:v>
                </c:pt>
                <c:pt idx="581">
                  <c:v>191.3</c:v>
                </c:pt>
                <c:pt idx="582">
                  <c:v>191.53</c:v>
                </c:pt>
                <c:pt idx="583">
                  <c:v>191.77</c:v>
                </c:pt>
                <c:pt idx="584">
                  <c:v>192.05</c:v>
                </c:pt>
                <c:pt idx="585">
                  <c:v>192.28</c:v>
                </c:pt>
                <c:pt idx="586">
                  <c:v>192.51</c:v>
                </c:pt>
                <c:pt idx="587">
                  <c:v>192.79</c:v>
                </c:pt>
                <c:pt idx="588">
                  <c:v>193.03</c:v>
                </c:pt>
                <c:pt idx="589">
                  <c:v>193.26</c:v>
                </c:pt>
                <c:pt idx="590">
                  <c:v>193.54</c:v>
                </c:pt>
                <c:pt idx="591">
                  <c:v>193.78</c:v>
                </c:pt>
                <c:pt idx="592">
                  <c:v>194.01</c:v>
                </c:pt>
                <c:pt idx="593">
                  <c:v>194.28</c:v>
                </c:pt>
                <c:pt idx="594">
                  <c:v>194.52</c:v>
                </c:pt>
                <c:pt idx="595">
                  <c:v>194.75</c:v>
                </c:pt>
                <c:pt idx="596">
                  <c:v>195.03</c:v>
                </c:pt>
                <c:pt idx="597">
                  <c:v>195.27</c:v>
                </c:pt>
                <c:pt idx="598">
                  <c:v>195.5</c:v>
                </c:pt>
                <c:pt idx="599">
                  <c:v>195.78</c:v>
                </c:pt>
                <c:pt idx="600">
                  <c:v>196.02</c:v>
                </c:pt>
                <c:pt idx="601">
                  <c:v>196.25</c:v>
                </c:pt>
                <c:pt idx="602">
                  <c:v>196.53</c:v>
                </c:pt>
                <c:pt idx="603">
                  <c:v>196.77</c:v>
                </c:pt>
                <c:pt idx="604">
                  <c:v>197</c:v>
                </c:pt>
                <c:pt idx="605">
                  <c:v>197.28</c:v>
                </c:pt>
                <c:pt idx="606">
                  <c:v>197.53</c:v>
                </c:pt>
                <c:pt idx="607">
                  <c:v>197.76</c:v>
                </c:pt>
                <c:pt idx="608">
                  <c:v>198.04</c:v>
                </c:pt>
                <c:pt idx="609">
                  <c:v>198.28</c:v>
                </c:pt>
                <c:pt idx="610">
                  <c:v>198.51</c:v>
                </c:pt>
                <c:pt idx="611">
                  <c:v>198.79</c:v>
                </c:pt>
                <c:pt idx="612">
                  <c:v>199.03</c:v>
                </c:pt>
                <c:pt idx="613">
                  <c:v>199.26</c:v>
                </c:pt>
                <c:pt idx="614">
                  <c:v>199.55</c:v>
                </c:pt>
                <c:pt idx="615">
                  <c:v>199.78</c:v>
                </c:pt>
                <c:pt idx="616">
                  <c:v>200.02</c:v>
                </c:pt>
                <c:pt idx="617">
                  <c:v>200.3</c:v>
                </c:pt>
                <c:pt idx="618">
                  <c:v>200.52</c:v>
                </c:pt>
                <c:pt idx="619">
                  <c:v>200.76</c:v>
                </c:pt>
                <c:pt idx="620">
                  <c:v>201.04</c:v>
                </c:pt>
                <c:pt idx="621">
                  <c:v>201.27</c:v>
                </c:pt>
                <c:pt idx="622">
                  <c:v>201.51</c:v>
                </c:pt>
                <c:pt idx="623">
                  <c:v>201.79</c:v>
                </c:pt>
                <c:pt idx="624">
                  <c:v>202.02</c:v>
                </c:pt>
                <c:pt idx="625">
                  <c:v>202.26</c:v>
                </c:pt>
                <c:pt idx="626">
                  <c:v>202.5</c:v>
                </c:pt>
                <c:pt idx="627">
                  <c:v>202.78</c:v>
                </c:pt>
                <c:pt idx="628">
                  <c:v>203.02</c:v>
                </c:pt>
                <c:pt idx="629">
                  <c:v>203.3</c:v>
                </c:pt>
                <c:pt idx="630">
                  <c:v>203.55</c:v>
                </c:pt>
                <c:pt idx="631">
                  <c:v>203.78</c:v>
                </c:pt>
                <c:pt idx="632">
                  <c:v>204.02</c:v>
                </c:pt>
                <c:pt idx="633">
                  <c:v>204.25</c:v>
                </c:pt>
                <c:pt idx="634">
                  <c:v>204.53</c:v>
                </c:pt>
                <c:pt idx="635">
                  <c:v>204.77</c:v>
                </c:pt>
                <c:pt idx="636">
                  <c:v>205</c:v>
                </c:pt>
                <c:pt idx="637">
                  <c:v>205.28</c:v>
                </c:pt>
                <c:pt idx="638">
                  <c:v>205.52</c:v>
                </c:pt>
                <c:pt idx="639">
                  <c:v>205.75</c:v>
                </c:pt>
                <c:pt idx="640">
                  <c:v>206.03</c:v>
                </c:pt>
                <c:pt idx="641">
                  <c:v>206.27</c:v>
                </c:pt>
                <c:pt idx="642">
                  <c:v>206.5</c:v>
                </c:pt>
                <c:pt idx="643">
                  <c:v>206.78</c:v>
                </c:pt>
                <c:pt idx="644">
                  <c:v>207.02</c:v>
                </c:pt>
                <c:pt idx="645">
                  <c:v>207.26</c:v>
                </c:pt>
                <c:pt idx="646">
                  <c:v>207.54</c:v>
                </c:pt>
                <c:pt idx="647">
                  <c:v>207.78</c:v>
                </c:pt>
                <c:pt idx="648">
                  <c:v>208.01</c:v>
                </c:pt>
                <c:pt idx="649">
                  <c:v>208.29</c:v>
                </c:pt>
                <c:pt idx="650">
                  <c:v>208.53</c:v>
                </c:pt>
                <c:pt idx="651">
                  <c:v>208.76</c:v>
                </c:pt>
                <c:pt idx="652">
                  <c:v>209.04</c:v>
                </c:pt>
                <c:pt idx="653">
                  <c:v>209.27</c:v>
                </c:pt>
                <c:pt idx="654">
                  <c:v>209.51</c:v>
                </c:pt>
                <c:pt idx="655">
                  <c:v>209.79</c:v>
                </c:pt>
                <c:pt idx="656">
                  <c:v>210.02</c:v>
                </c:pt>
                <c:pt idx="657">
                  <c:v>210.26</c:v>
                </c:pt>
                <c:pt idx="658">
                  <c:v>210.54</c:v>
                </c:pt>
                <c:pt idx="659">
                  <c:v>210.77</c:v>
                </c:pt>
                <c:pt idx="660">
                  <c:v>211.01</c:v>
                </c:pt>
                <c:pt idx="661">
                  <c:v>211.29</c:v>
                </c:pt>
                <c:pt idx="662">
                  <c:v>211.52</c:v>
                </c:pt>
                <c:pt idx="663">
                  <c:v>211.76</c:v>
                </c:pt>
                <c:pt idx="664">
                  <c:v>212.04</c:v>
                </c:pt>
                <c:pt idx="665">
                  <c:v>212.27</c:v>
                </c:pt>
                <c:pt idx="666">
                  <c:v>212.53</c:v>
                </c:pt>
                <c:pt idx="667">
                  <c:v>212.76</c:v>
                </c:pt>
                <c:pt idx="668">
                  <c:v>213.04</c:v>
                </c:pt>
                <c:pt idx="669">
                  <c:v>213.28</c:v>
                </c:pt>
                <c:pt idx="670">
                  <c:v>213.51</c:v>
                </c:pt>
                <c:pt idx="671">
                  <c:v>213.79</c:v>
                </c:pt>
                <c:pt idx="672">
                  <c:v>214.04</c:v>
                </c:pt>
                <c:pt idx="673">
                  <c:v>214.27</c:v>
                </c:pt>
                <c:pt idx="674">
                  <c:v>214.51</c:v>
                </c:pt>
                <c:pt idx="675">
                  <c:v>214.79</c:v>
                </c:pt>
                <c:pt idx="676">
                  <c:v>215.02</c:v>
                </c:pt>
                <c:pt idx="677">
                  <c:v>215.26</c:v>
                </c:pt>
                <c:pt idx="678">
                  <c:v>215.54</c:v>
                </c:pt>
                <c:pt idx="679">
                  <c:v>215.77</c:v>
                </c:pt>
                <c:pt idx="680">
                  <c:v>216.01</c:v>
                </c:pt>
                <c:pt idx="681">
                  <c:v>216.26</c:v>
                </c:pt>
                <c:pt idx="682">
                  <c:v>216.54</c:v>
                </c:pt>
                <c:pt idx="683">
                  <c:v>216.77</c:v>
                </c:pt>
                <c:pt idx="684">
                  <c:v>217.01</c:v>
                </c:pt>
                <c:pt idx="685">
                  <c:v>217.29</c:v>
                </c:pt>
                <c:pt idx="686">
                  <c:v>217.53</c:v>
                </c:pt>
                <c:pt idx="687">
                  <c:v>217.77</c:v>
                </c:pt>
                <c:pt idx="688">
                  <c:v>218</c:v>
                </c:pt>
                <c:pt idx="689">
                  <c:v>218.28</c:v>
                </c:pt>
                <c:pt idx="690">
                  <c:v>218.52</c:v>
                </c:pt>
                <c:pt idx="691">
                  <c:v>218.75</c:v>
                </c:pt>
                <c:pt idx="692">
                  <c:v>219.03</c:v>
                </c:pt>
                <c:pt idx="693">
                  <c:v>219.27</c:v>
                </c:pt>
                <c:pt idx="694">
                  <c:v>219.51</c:v>
                </c:pt>
                <c:pt idx="695">
                  <c:v>219.79</c:v>
                </c:pt>
                <c:pt idx="696">
                  <c:v>220.03</c:v>
                </c:pt>
                <c:pt idx="697">
                  <c:v>220.26</c:v>
                </c:pt>
                <c:pt idx="698">
                  <c:v>220.54</c:v>
                </c:pt>
                <c:pt idx="699">
                  <c:v>220.78</c:v>
                </c:pt>
                <c:pt idx="700">
                  <c:v>221.01</c:v>
                </c:pt>
                <c:pt idx="701">
                  <c:v>221.3</c:v>
                </c:pt>
                <c:pt idx="702">
                  <c:v>221.53</c:v>
                </c:pt>
                <c:pt idx="703">
                  <c:v>221.76</c:v>
                </c:pt>
                <c:pt idx="704">
                  <c:v>222.05</c:v>
                </c:pt>
                <c:pt idx="705">
                  <c:v>222.28</c:v>
                </c:pt>
                <c:pt idx="706">
                  <c:v>222.52</c:v>
                </c:pt>
                <c:pt idx="707">
                  <c:v>222.76</c:v>
                </c:pt>
                <c:pt idx="708">
                  <c:v>223.04</c:v>
                </c:pt>
                <c:pt idx="709">
                  <c:v>223.27</c:v>
                </c:pt>
                <c:pt idx="710">
                  <c:v>223.51</c:v>
                </c:pt>
                <c:pt idx="711">
                  <c:v>223.79</c:v>
                </c:pt>
                <c:pt idx="712">
                  <c:v>224.02</c:v>
                </c:pt>
                <c:pt idx="713">
                  <c:v>224.26</c:v>
                </c:pt>
                <c:pt idx="714">
                  <c:v>224.54</c:v>
                </c:pt>
                <c:pt idx="715">
                  <c:v>224.78</c:v>
                </c:pt>
                <c:pt idx="716">
                  <c:v>225.02</c:v>
                </c:pt>
                <c:pt idx="717">
                  <c:v>225.25</c:v>
                </c:pt>
                <c:pt idx="718">
                  <c:v>225.54</c:v>
                </c:pt>
                <c:pt idx="719">
                  <c:v>225.78</c:v>
                </c:pt>
                <c:pt idx="720">
                  <c:v>226.01</c:v>
                </c:pt>
                <c:pt idx="721">
                  <c:v>226.25</c:v>
                </c:pt>
                <c:pt idx="722">
                  <c:v>226.54</c:v>
                </c:pt>
                <c:pt idx="723">
                  <c:v>226.77</c:v>
                </c:pt>
                <c:pt idx="724">
                  <c:v>227.01</c:v>
                </c:pt>
                <c:pt idx="725">
                  <c:v>227.29</c:v>
                </c:pt>
                <c:pt idx="726">
                  <c:v>227.51</c:v>
                </c:pt>
                <c:pt idx="727">
                  <c:v>227.79</c:v>
                </c:pt>
                <c:pt idx="728">
                  <c:v>228.03</c:v>
                </c:pt>
                <c:pt idx="729">
                  <c:v>228.27</c:v>
                </c:pt>
                <c:pt idx="730">
                  <c:v>228.51</c:v>
                </c:pt>
                <c:pt idx="731">
                  <c:v>228.79</c:v>
                </c:pt>
                <c:pt idx="732">
                  <c:v>229.02</c:v>
                </c:pt>
                <c:pt idx="733">
                  <c:v>229.26</c:v>
                </c:pt>
                <c:pt idx="734">
                  <c:v>229.54</c:v>
                </c:pt>
                <c:pt idx="735">
                  <c:v>229.77</c:v>
                </c:pt>
                <c:pt idx="736">
                  <c:v>230.01</c:v>
                </c:pt>
                <c:pt idx="737">
                  <c:v>230.29</c:v>
                </c:pt>
                <c:pt idx="738">
                  <c:v>230.52</c:v>
                </c:pt>
                <c:pt idx="739">
                  <c:v>230.76</c:v>
                </c:pt>
                <c:pt idx="740">
                  <c:v>231.05</c:v>
                </c:pt>
                <c:pt idx="741">
                  <c:v>231.28</c:v>
                </c:pt>
                <c:pt idx="742">
                  <c:v>231.52</c:v>
                </c:pt>
                <c:pt idx="743">
                  <c:v>231.8</c:v>
                </c:pt>
                <c:pt idx="744">
                  <c:v>232.03</c:v>
                </c:pt>
                <c:pt idx="745">
                  <c:v>232.26</c:v>
                </c:pt>
                <c:pt idx="746">
                  <c:v>232.54</c:v>
                </c:pt>
                <c:pt idx="747">
                  <c:v>232.77</c:v>
                </c:pt>
                <c:pt idx="748">
                  <c:v>233.01</c:v>
                </c:pt>
                <c:pt idx="749">
                  <c:v>233.3</c:v>
                </c:pt>
                <c:pt idx="750">
                  <c:v>233.53</c:v>
                </c:pt>
                <c:pt idx="751">
                  <c:v>233.77</c:v>
                </c:pt>
                <c:pt idx="752">
                  <c:v>234</c:v>
                </c:pt>
                <c:pt idx="753">
                  <c:v>234.28</c:v>
                </c:pt>
                <c:pt idx="754">
                  <c:v>234.52</c:v>
                </c:pt>
                <c:pt idx="755">
                  <c:v>234.75</c:v>
                </c:pt>
                <c:pt idx="756">
                  <c:v>235.03</c:v>
                </c:pt>
                <c:pt idx="757">
                  <c:v>235.28</c:v>
                </c:pt>
                <c:pt idx="758">
                  <c:v>235.52</c:v>
                </c:pt>
                <c:pt idx="759">
                  <c:v>235.75</c:v>
                </c:pt>
                <c:pt idx="760">
                  <c:v>236.03</c:v>
                </c:pt>
                <c:pt idx="761">
                  <c:v>236.27</c:v>
                </c:pt>
                <c:pt idx="762">
                  <c:v>236.5</c:v>
                </c:pt>
                <c:pt idx="763">
                  <c:v>236.78</c:v>
                </c:pt>
                <c:pt idx="764">
                  <c:v>237.02</c:v>
                </c:pt>
                <c:pt idx="765">
                  <c:v>237.25</c:v>
                </c:pt>
                <c:pt idx="766">
                  <c:v>237.53</c:v>
                </c:pt>
                <c:pt idx="767">
                  <c:v>237.76</c:v>
                </c:pt>
                <c:pt idx="768">
                  <c:v>238.04</c:v>
                </c:pt>
                <c:pt idx="769">
                  <c:v>238.27</c:v>
                </c:pt>
                <c:pt idx="770">
                  <c:v>238.5</c:v>
                </c:pt>
                <c:pt idx="771">
                  <c:v>238.78</c:v>
                </c:pt>
                <c:pt idx="772">
                  <c:v>239.02</c:v>
                </c:pt>
                <c:pt idx="773">
                  <c:v>239.29</c:v>
                </c:pt>
                <c:pt idx="774">
                  <c:v>239.52</c:v>
                </c:pt>
                <c:pt idx="775">
                  <c:v>239.76</c:v>
                </c:pt>
                <c:pt idx="776">
                  <c:v>240.04</c:v>
                </c:pt>
                <c:pt idx="777">
                  <c:v>240.28</c:v>
                </c:pt>
                <c:pt idx="778">
                  <c:v>240.51</c:v>
                </c:pt>
                <c:pt idx="779">
                  <c:v>240.79</c:v>
                </c:pt>
                <c:pt idx="780">
                  <c:v>241.03</c:v>
                </c:pt>
                <c:pt idx="781">
                  <c:v>241.26</c:v>
                </c:pt>
                <c:pt idx="782">
                  <c:v>241.54</c:v>
                </c:pt>
                <c:pt idx="783">
                  <c:v>241.78</c:v>
                </c:pt>
                <c:pt idx="784">
                  <c:v>242.01</c:v>
                </c:pt>
                <c:pt idx="785">
                  <c:v>242.29</c:v>
                </c:pt>
                <c:pt idx="786">
                  <c:v>242.53</c:v>
                </c:pt>
                <c:pt idx="787">
                  <c:v>242.76</c:v>
                </c:pt>
                <c:pt idx="788">
                  <c:v>243.04</c:v>
                </c:pt>
                <c:pt idx="789">
                  <c:v>243.29</c:v>
                </c:pt>
                <c:pt idx="790">
                  <c:v>243.52</c:v>
                </c:pt>
                <c:pt idx="791">
                  <c:v>243.75</c:v>
                </c:pt>
                <c:pt idx="792">
                  <c:v>244.04</c:v>
                </c:pt>
                <c:pt idx="793">
                  <c:v>244.27</c:v>
                </c:pt>
                <c:pt idx="794">
                  <c:v>244.51</c:v>
                </c:pt>
                <c:pt idx="795">
                  <c:v>244.79</c:v>
                </c:pt>
                <c:pt idx="796">
                  <c:v>245.02</c:v>
                </c:pt>
                <c:pt idx="797">
                  <c:v>245.26</c:v>
                </c:pt>
                <c:pt idx="798">
                  <c:v>245.54</c:v>
                </c:pt>
                <c:pt idx="799">
                  <c:v>245.77</c:v>
                </c:pt>
                <c:pt idx="800">
                  <c:v>246.01</c:v>
                </c:pt>
                <c:pt idx="801">
                  <c:v>246.29</c:v>
                </c:pt>
                <c:pt idx="802">
                  <c:v>246.52</c:v>
                </c:pt>
                <c:pt idx="803">
                  <c:v>246.76</c:v>
                </c:pt>
                <c:pt idx="804">
                  <c:v>247.04</c:v>
                </c:pt>
                <c:pt idx="805">
                  <c:v>247.27</c:v>
                </c:pt>
                <c:pt idx="806">
                  <c:v>247.51</c:v>
                </c:pt>
                <c:pt idx="807">
                  <c:v>247.79</c:v>
                </c:pt>
                <c:pt idx="808">
                  <c:v>248.02</c:v>
                </c:pt>
                <c:pt idx="809">
                  <c:v>248.29</c:v>
                </c:pt>
                <c:pt idx="810">
                  <c:v>248.53</c:v>
                </c:pt>
                <c:pt idx="811">
                  <c:v>248.76</c:v>
                </c:pt>
                <c:pt idx="812">
                  <c:v>249.04</c:v>
                </c:pt>
                <c:pt idx="813">
                  <c:v>249.28</c:v>
                </c:pt>
                <c:pt idx="814">
                  <c:v>249.52</c:v>
                </c:pt>
                <c:pt idx="815">
                  <c:v>249.75</c:v>
                </c:pt>
                <c:pt idx="816">
                  <c:v>250.03</c:v>
                </c:pt>
                <c:pt idx="817">
                  <c:v>250.27</c:v>
                </c:pt>
                <c:pt idx="818">
                  <c:v>250.5</c:v>
                </c:pt>
                <c:pt idx="819">
                  <c:v>250.78</c:v>
                </c:pt>
                <c:pt idx="820">
                  <c:v>251.02</c:v>
                </c:pt>
                <c:pt idx="821">
                  <c:v>251.25</c:v>
                </c:pt>
                <c:pt idx="822">
                  <c:v>251.53</c:v>
                </c:pt>
                <c:pt idx="823">
                  <c:v>251.77</c:v>
                </c:pt>
                <c:pt idx="824">
                  <c:v>252</c:v>
                </c:pt>
                <c:pt idx="825">
                  <c:v>252.28</c:v>
                </c:pt>
                <c:pt idx="826">
                  <c:v>252.52</c:v>
                </c:pt>
                <c:pt idx="827">
                  <c:v>252.75</c:v>
                </c:pt>
                <c:pt idx="828">
                  <c:v>253.04</c:v>
                </c:pt>
                <c:pt idx="829">
                  <c:v>253.26</c:v>
                </c:pt>
                <c:pt idx="830">
                  <c:v>253.54</c:v>
                </c:pt>
                <c:pt idx="831">
                  <c:v>253.78</c:v>
                </c:pt>
                <c:pt idx="832">
                  <c:v>254.02</c:v>
                </c:pt>
                <c:pt idx="833">
                  <c:v>254.25</c:v>
                </c:pt>
                <c:pt idx="834">
                  <c:v>254.53</c:v>
                </c:pt>
                <c:pt idx="835">
                  <c:v>254.77</c:v>
                </c:pt>
                <c:pt idx="836">
                  <c:v>255</c:v>
                </c:pt>
                <c:pt idx="837">
                  <c:v>255.28</c:v>
                </c:pt>
                <c:pt idx="838">
                  <c:v>255.53</c:v>
                </c:pt>
                <c:pt idx="839">
                  <c:v>255.77</c:v>
                </c:pt>
                <c:pt idx="840">
                  <c:v>256.01</c:v>
                </c:pt>
                <c:pt idx="841">
                  <c:v>256.29</c:v>
                </c:pt>
                <c:pt idx="842">
                  <c:v>256.52</c:v>
                </c:pt>
                <c:pt idx="843">
                  <c:v>256.75</c:v>
                </c:pt>
                <c:pt idx="844">
                  <c:v>257.03</c:v>
                </c:pt>
                <c:pt idx="845">
                  <c:v>257.27</c:v>
                </c:pt>
                <c:pt idx="846">
                  <c:v>257.51</c:v>
                </c:pt>
                <c:pt idx="847">
                  <c:v>257.79</c:v>
                </c:pt>
                <c:pt idx="848">
                  <c:v>258.03</c:v>
                </c:pt>
                <c:pt idx="849">
                  <c:v>258.25</c:v>
                </c:pt>
                <c:pt idx="850">
                  <c:v>258.53</c:v>
                </c:pt>
                <c:pt idx="851">
                  <c:v>258.77</c:v>
                </c:pt>
                <c:pt idx="852">
                  <c:v>259</c:v>
                </c:pt>
                <c:pt idx="853">
                  <c:v>259.28</c:v>
                </c:pt>
                <c:pt idx="854">
                  <c:v>259.53</c:v>
                </c:pt>
                <c:pt idx="855">
                  <c:v>259.76</c:v>
                </c:pt>
                <c:pt idx="856">
                  <c:v>260.04</c:v>
                </c:pt>
                <c:pt idx="857">
                  <c:v>260.28</c:v>
                </c:pt>
                <c:pt idx="858">
                  <c:v>260.51</c:v>
                </c:pt>
                <c:pt idx="859">
                  <c:v>260.79</c:v>
                </c:pt>
                <c:pt idx="860">
                  <c:v>261.03</c:v>
                </c:pt>
                <c:pt idx="861">
                  <c:v>261.27</c:v>
                </c:pt>
                <c:pt idx="862">
                  <c:v>261.5</c:v>
                </c:pt>
                <c:pt idx="863">
                  <c:v>261.78</c:v>
                </c:pt>
                <c:pt idx="864">
                  <c:v>262.02</c:v>
                </c:pt>
                <c:pt idx="865">
                  <c:v>262.25</c:v>
                </c:pt>
                <c:pt idx="866">
                  <c:v>262.53</c:v>
                </c:pt>
                <c:pt idx="867">
                  <c:v>262.77</c:v>
                </c:pt>
                <c:pt idx="868">
                  <c:v>263</c:v>
                </c:pt>
                <c:pt idx="869">
                  <c:v>263.28</c:v>
                </c:pt>
                <c:pt idx="870">
                  <c:v>263.51</c:v>
                </c:pt>
                <c:pt idx="871">
                  <c:v>263.79</c:v>
                </c:pt>
                <c:pt idx="872">
                  <c:v>264.03</c:v>
                </c:pt>
                <c:pt idx="873">
                  <c:v>264.26</c:v>
                </c:pt>
                <c:pt idx="874">
                  <c:v>264.54</c:v>
                </c:pt>
                <c:pt idx="875">
                  <c:v>264.78</c:v>
                </c:pt>
                <c:pt idx="876">
                  <c:v>265.01</c:v>
                </c:pt>
                <c:pt idx="877">
                  <c:v>265.29</c:v>
                </c:pt>
                <c:pt idx="878">
                  <c:v>265.53</c:v>
                </c:pt>
                <c:pt idx="879">
                  <c:v>265.76</c:v>
                </c:pt>
                <c:pt idx="880">
                  <c:v>266.04</c:v>
                </c:pt>
                <c:pt idx="881">
                  <c:v>266.28</c:v>
                </c:pt>
                <c:pt idx="882">
                  <c:v>266.53</c:v>
                </c:pt>
                <c:pt idx="883">
                  <c:v>266.76</c:v>
                </c:pt>
                <c:pt idx="884">
                  <c:v>267.04</c:v>
                </c:pt>
                <c:pt idx="885">
                  <c:v>267.28</c:v>
                </c:pt>
                <c:pt idx="886">
                  <c:v>267.51</c:v>
                </c:pt>
                <c:pt idx="887">
                  <c:v>267.79</c:v>
                </c:pt>
                <c:pt idx="888">
                  <c:v>268.03</c:v>
                </c:pt>
                <c:pt idx="889">
                  <c:v>268.27</c:v>
                </c:pt>
                <c:pt idx="890">
                  <c:v>268.51</c:v>
                </c:pt>
                <c:pt idx="891">
                  <c:v>268.79</c:v>
                </c:pt>
                <c:pt idx="892">
                  <c:v>269.02</c:v>
                </c:pt>
                <c:pt idx="893">
                  <c:v>269.26</c:v>
                </c:pt>
                <c:pt idx="894">
                  <c:v>269.52</c:v>
                </c:pt>
                <c:pt idx="895">
                  <c:v>269.75</c:v>
                </c:pt>
                <c:pt idx="896">
                  <c:v>270.03</c:v>
                </c:pt>
                <c:pt idx="897">
                  <c:v>270.27</c:v>
                </c:pt>
                <c:pt idx="898">
                  <c:v>270.51</c:v>
                </c:pt>
                <c:pt idx="899">
                  <c:v>270.79</c:v>
                </c:pt>
                <c:pt idx="900">
                  <c:v>271.03</c:v>
                </c:pt>
                <c:pt idx="901">
                  <c:v>271.26</c:v>
                </c:pt>
                <c:pt idx="902">
                  <c:v>271.54</c:v>
                </c:pt>
                <c:pt idx="903">
                  <c:v>271.78</c:v>
                </c:pt>
                <c:pt idx="904">
                  <c:v>272.01</c:v>
                </c:pt>
                <c:pt idx="905">
                  <c:v>272.29</c:v>
                </c:pt>
                <c:pt idx="906">
                  <c:v>272.53</c:v>
                </c:pt>
                <c:pt idx="907">
                  <c:v>272.76</c:v>
                </c:pt>
                <c:pt idx="908">
                  <c:v>273.04</c:v>
                </c:pt>
                <c:pt idx="909">
                  <c:v>273.28</c:v>
                </c:pt>
                <c:pt idx="910">
                  <c:v>273.52</c:v>
                </c:pt>
                <c:pt idx="911">
                  <c:v>273.75</c:v>
                </c:pt>
                <c:pt idx="912">
                  <c:v>274.03</c:v>
                </c:pt>
                <c:pt idx="913">
                  <c:v>274.27</c:v>
                </c:pt>
                <c:pt idx="914">
                  <c:v>274.5</c:v>
                </c:pt>
                <c:pt idx="915">
                  <c:v>274.78</c:v>
                </c:pt>
                <c:pt idx="916">
                  <c:v>275.02</c:v>
                </c:pt>
                <c:pt idx="917">
                  <c:v>275.25</c:v>
                </c:pt>
                <c:pt idx="918">
                  <c:v>275.53</c:v>
                </c:pt>
                <c:pt idx="919">
                  <c:v>275.77</c:v>
                </c:pt>
                <c:pt idx="920">
                  <c:v>276.01</c:v>
                </c:pt>
                <c:pt idx="921">
                  <c:v>276.29</c:v>
                </c:pt>
                <c:pt idx="922">
                  <c:v>276.53</c:v>
                </c:pt>
                <c:pt idx="923">
                  <c:v>276.76</c:v>
                </c:pt>
                <c:pt idx="924">
                  <c:v>277.04</c:v>
                </c:pt>
                <c:pt idx="925">
                  <c:v>277.28</c:v>
                </c:pt>
                <c:pt idx="926">
                  <c:v>277.52</c:v>
                </c:pt>
                <c:pt idx="927">
                  <c:v>277.75</c:v>
                </c:pt>
                <c:pt idx="928">
                  <c:v>278.03</c:v>
                </c:pt>
                <c:pt idx="929">
                  <c:v>278.27</c:v>
                </c:pt>
                <c:pt idx="930">
                  <c:v>278.51</c:v>
                </c:pt>
                <c:pt idx="931">
                  <c:v>278.79</c:v>
                </c:pt>
                <c:pt idx="932">
                  <c:v>279.03</c:v>
                </c:pt>
                <c:pt idx="933">
                  <c:v>279.26</c:v>
                </c:pt>
                <c:pt idx="934">
                  <c:v>279.5</c:v>
                </c:pt>
                <c:pt idx="935">
                  <c:v>279.78</c:v>
                </c:pt>
                <c:pt idx="936">
                  <c:v>280.02</c:v>
                </c:pt>
                <c:pt idx="937">
                  <c:v>280.25</c:v>
                </c:pt>
                <c:pt idx="938">
                  <c:v>280.53</c:v>
                </c:pt>
                <c:pt idx="939">
                  <c:v>280.77</c:v>
                </c:pt>
                <c:pt idx="940">
                  <c:v>281</c:v>
                </c:pt>
                <c:pt idx="941">
                  <c:v>281.28</c:v>
                </c:pt>
                <c:pt idx="942">
                  <c:v>281.52</c:v>
                </c:pt>
                <c:pt idx="943">
                  <c:v>281.76</c:v>
                </c:pt>
                <c:pt idx="944">
                  <c:v>282.04</c:v>
                </c:pt>
                <c:pt idx="945">
                  <c:v>282.28</c:v>
                </c:pt>
                <c:pt idx="946">
                  <c:v>282.51</c:v>
                </c:pt>
                <c:pt idx="947">
                  <c:v>282.79</c:v>
                </c:pt>
                <c:pt idx="948">
                  <c:v>283.03</c:v>
                </c:pt>
                <c:pt idx="949">
                  <c:v>283.27</c:v>
                </c:pt>
                <c:pt idx="950">
                  <c:v>283.5</c:v>
                </c:pt>
                <c:pt idx="951">
                  <c:v>283.78</c:v>
                </c:pt>
                <c:pt idx="952">
                  <c:v>284.02</c:v>
                </c:pt>
                <c:pt idx="953">
                  <c:v>284.25</c:v>
                </c:pt>
                <c:pt idx="954">
                  <c:v>284.54</c:v>
                </c:pt>
                <c:pt idx="955">
                  <c:v>284.78</c:v>
                </c:pt>
                <c:pt idx="956">
                  <c:v>285.01</c:v>
                </c:pt>
                <c:pt idx="957">
                  <c:v>285.29</c:v>
                </c:pt>
                <c:pt idx="958">
                  <c:v>285.53</c:v>
                </c:pt>
                <c:pt idx="959">
                  <c:v>285.77</c:v>
                </c:pt>
                <c:pt idx="960">
                  <c:v>286</c:v>
                </c:pt>
                <c:pt idx="961">
                  <c:v>286.29</c:v>
                </c:pt>
                <c:pt idx="962">
                  <c:v>286.52</c:v>
                </c:pt>
                <c:pt idx="963">
                  <c:v>286.76</c:v>
                </c:pt>
                <c:pt idx="964">
                  <c:v>287.04</c:v>
                </c:pt>
                <c:pt idx="965">
                  <c:v>287.28</c:v>
                </c:pt>
                <c:pt idx="966">
                  <c:v>287.51</c:v>
                </c:pt>
                <c:pt idx="967">
                  <c:v>287.79</c:v>
                </c:pt>
                <c:pt idx="968">
                  <c:v>288.04</c:v>
                </c:pt>
                <c:pt idx="969">
                  <c:v>288.29</c:v>
                </c:pt>
                <c:pt idx="970">
                  <c:v>288.52</c:v>
                </c:pt>
                <c:pt idx="971">
                  <c:v>288.75</c:v>
                </c:pt>
                <c:pt idx="972">
                  <c:v>289.04</c:v>
                </c:pt>
                <c:pt idx="973">
                  <c:v>289.27</c:v>
                </c:pt>
                <c:pt idx="974">
                  <c:v>289.5</c:v>
                </c:pt>
                <c:pt idx="975">
                  <c:v>289.78</c:v>
                </c:pt>
                <c:pt idx="976">
                  <c:v>290.02</c:v>
                </c:pt>
                <c:pt idx="977">
                  <c:v>290.25</c:v>
                </c:pt>
                <c:pt idx="978">
                  <c:v>290.54</c:v>
                </c:pt>
                <c:pt idx="979">
                  <c:v>290.77</c:v>
                </c:pt>
                <c:pt idx="980">
                  <c:v>291</c:v>
                </c:pt>
                <c:pt idx="981">
                  <c:v>291.28</c:v>
                </c:pt>
                <c:pt idx="982">
                  <c:v>291.52</c:v>
                </c:pt>
                <c:pt idx="983">
                  <c:v>291.79</c:v>
                </c:pt>
                <c:pt idx="984">
                  <c:v>292.03</c:v>
                </c:pt>
                <c:pt idx="985">
                  <c:v>292.26</c:v>
                </c:pt>
                <c:pt idx="986">
                  <c:v>292.54</c:v>
                </c:pt>
                <c:pt idx="987">
                  <c:v>292.78</c:v>
                </c:pt>
                <c:pt idx="988">
                  <c:v>293.01</c:v>
                </c:pt>
                <c:pt idx="989">
                  <c:v>293.29</c:v>
                </c:pt>
                <c:pt idx="990">
                  <c:v>293.53</c:v>
                </c:pt>
                <c:pt idx="991">
                  <c:v>293.76</c:v>
                </c:pt>
                <c:pt idx="992">
                  <c:v>294.04</c:v>
                </c:pt>
                <c:pt idx="993">
                  <c:v>294.28</c:v>
                </c:pt>
                <c:pt idx="994">
                  <c:v>294.51</c:v>
                </c:pt>
                <c:pt idx="995">
                  <c:v>294.79</c:v>
                </c:pt>
                <c:pt idx="996">
                  <c:v>295.03</c:v>
                </c:pt>
                <c:pt idx="997">
                  <c:v>295.28</c:v>
                </c:pt>
                <c:pt idx="998">
                  <c:v>295.51</c:v>
                </c:pt>
                <c:pt idx="999">
                  <c:v>295.79</c:v>
                </c:pt>
                <c:pt idx="1000">
                  <c:v>296.03</c:v>
                </c:pt>
                <c:pt idx="1001">
                  <c:v>296.26</c:v>
                </c:pt>
                <c:pt idx="1002">
                  <c:v>296.54</c:v>
                </c:pt>
                <c:pt idx="1003">
                  <c:v>296.77</c:v>
                </c:pt>
                <c:pt idx="1004">
                  <c:v>297</c:v>
                </c:pt>
                <c:pt idx="1005">
                  <c:v>297.28</c:v>
                </c:pt>
                <c:pt idx="1006">
                  <c:v>297.52</c:v>
                </c:pt>
                <c:pt idx="1007">
                  <c:v>297.75</c:v>
                </c:pt>
                <c:pt idx="1008">
                  <c:v>298.03</c:v>
                </c:pt>
                <c:pt idx="1009">
                  <c:v>298.27</c:v>
                </c:pt>
                <c:pt idx="1010">
                  <c:v>298.5</c:v>
                </c:pt>
                <c:pt idx="1011">
                  <c:v>298.78</c:v>
                </c:pt>
                <c:pt idx="1012">
                  <c:v>299.02</c:v>
                </c:pt>
                <c:pt idx="1013">
                  <c:v>299.25</c:v>
                </c:pt>
                <c:pt idx="1014">
                  <c:v>299.54</c:v>
                </c:pt>
                <c:pt idx="1015">
                  <c:v>299.77</c:v>
                </c:pt>
                <c:pt idx="1016">
                  <c:v>300</c:v>
                </c:pt>
                <c:pt idx="1017">
                  <c:v>300.29</c:v>
                </c:pt>
                <c:pt idx="1018">
                  <c:v>300.52</c:v>
                </c:pt>
                <c:pt idx="1019">
                  <c:v>300.75</c:v>
                </c:pt>
                <c:pt idx="1020">
                  <c:v>301.04</c:v>
                </c:pt>
                <c:pt idx="1021">
                  <c:v>301.27</c:v>
                </c:pt>
                <c:pt idx="1022">
                  <c:v>301.5</c:v>
                </c:pt>
                <c:pt idx="1023">
                  <c:v>301.78</c:v>
                </c:pt>
                <c:pt idx="1024">
                  <c:v>302.01</c:v>
                </c:pt>
                <c:pt idx="1025">
                  <c:v>302.29</c:v>
                </c:pt>
                <c:pt idx="1026">
                  <c:v>302.53</c:v>
                </c:pt>
                <c:pt idx="1027">
                  <c:v>302.76</c:v>
                </c:pt>
                <c:pt idx="1028">
                  <c:v>303.04</c:v>
                </c:pt>
                <c:pt idx="1029">
                  <c:v>303.29</c:v>
                </c:pt>
                <c:pt idx="1030">
                  <c:v>303.52</c:v>
                </c:pt>
                <c:pt idx="1031">
                  <c:v>303.75</c:v>
                </c:pt>
                <c:pt idx="1032">
                  <c:v>304.04</c:v>
                </c:pt>
                <c:pt idx="1033">
                  <c:v>304.27</c:v>
                </c:pt>
                <c:pt idx="1034">
                  <c:v>304.5</c:v>
                </c:pt>
                <c:pt idx="1035">
                  <c:v>304.79</c:v>
                </c:pt>
                <c:pt idx="1036">
                  <c:v>305.02</c:v>
                </c:pt>
                <c:pt idx="1037">
                  <c:v>305.25</c:v>
                </c:pt>
                <c:pt idx="1038">
                  <c:v>305.54</c:v>
                </c:pt>
                <c:pt idx="1039">
                  <c:v>305.77</c:v>
                </c:pt>
                <c:pt idx="1040">
                  <c:v>306</c:v>
                </c:pt>
                <c:pt idx="1041">
                  <c:v>306.29</c:v>
                </c:pt>
                <c:pt idx="1042">
                  <c:v>306.52</c:v>
                </c:pt>
                <c:pt idx="1043">
                  <c:v>306.79</c:v>
                </c:pt>
              </c:numCache>
            </c:numRef>
          </c:xVal>
          <c:yVal>
            <c:numRef>
              <c:f>Sheet1!$B$2:$B$1045</c:f>
              <c:numCache>
                <c:formatCode>General</c:formatCode>
                <c:ptCount val="104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202</c:v>
                </c:pt>
                <c:pt idx="64">
                  <c:v>202</c:v>
                </c:pt>
                <c:pt idx="65">
                  <c:v>202</c:v>
                </c:pt>
                <c:pt idx="66">
                  <c:v>202</c:v>
                </c:pt>
                <c:pt idx="67">
                  <c:v>202</c:v>
                </c:pt>
                <c:pt idx="68">
                  <c:v>202</c:v>
                </c:pt>
                <c:pt idx="69">
                  <c:v>203</c:v>
                </c:pt>
                <c:pt idx="70">
                  <c:v>205</c:v>
                </c:pt>
                <c:pt idx="71">
                  <c:v>205</c:v>
                </c:pt>
                <c:pt idx="72">
                  <c:v>207</c:v>
                </c:pt>
                <c:pt idx="73">
                  <c:v>206</c:v>
                </c:pt>
                <c:pt idx="74">
                  <c:v>208</c:v>
                </c:pt>
                <c:pt idx="75">
                  <c:v>208</c:v>
                </c:pt>
                <c:pt idx="76">
                  <c:v>209</c:v>
                </c:pt>
                <c:pt idx="77">
                  <c:v>209</c:v>
                </c:pt>
                <c:pt idx="78">
                  <c:v>210</c:v>
                </c:pt>
                <c:pt idx="79">
                  <c:v>210</c:v>
                </c:pt>
                <c:pt idx="80">
                  <c:v>212</c:v>
                </c:pt>
                <c:pt idx="81">
                  <c:v>212</c:v>
                </c:pt>
                <c:pt idx="82">
                  <c:v>213</c:v>
                </c:pt>
                <c:pt idx="83">
                  <c:v>214</c:v>
                </c:pt>
                <c:pt idx="84">
                  <c:v>214</c:v>
                </c:pt>
                <c:pt idx="85">
                  <c:v>215</c:v>
                </c:pt>
                <c:pt idx="86">
                  <c:v>215</c:v>
                </c:pt>
                <c:pt idx="87">
                  <c:v>216</c:v>
                </c:pt>
                <c:pt idx="88">
                  <c:v>216</c:v>
                </c:pt>
                <c:pt idx="89">
                  <c:v>216</c:v>
                </c:pt>
                <c:pt idx="90">
                  <c:v>217</c:v>
                </c:pt>
                <c:pt idx="91">
                  <c:v>218</c:v>
                </c:pt>
                <c:pt idx="92">
                  <c:v>218</c:v>
                </c:pt>
                <c:pt idx="93">
                  <c:v>219</c:v>
                </c:pt>
                <c:pt idx="94">
                  <c:v>219</c:v>
                </c:pt>
                <c:pt idx="95">
                  <c:v>219</c:v>
                </c:pt>
                <c:pt idx="96">
                  <c:v>220</c:v>
                </c:pt>
                <c:pt idx="97">
                  <c:v>220</c:v>
                </c:pt>
                <c:pt idx="98">
                  <c:v>221</c:v>
                </c:pt>
                <c:pt idx="99">
                  <c:v>222</c:v>
                </c:pt>
                <c:pt idx="100">
                  <c:v>223</c:v>
                </c:pt>
                <c:pt idx="101">
                  <c:v>223</c:v>
                </c:pt>
                <c:pt idx="102">
                  <c:v>224</c:v>
                </c:pt>
                <c:pt idx="103">
                  <c:v>224</c:v>
                </c:pt>
                <c:pt idx="104">
                  <c:v>224</c:v>
                </c:pt>
                <c:pt idx="105">
                  <c:v>223</c:v>
                </c:pt>
                <c:pt idx="106">
                  <c:v>225</c:v>
                </c:pt>
                <c:pt idx="107">
                  <c:v>226</c:v>
                </c:pt>
                <c:pt idx="108">
                  <c:v>225</c:v>
                </c:pt>
                <c:pt idx="109">
                  <c:v>226</c:v>
                </c:pt>
                <c:pt idx="110">
                  <c:v>227</c:v>
                </c:pt>
                <c:pt idx="111">
                  <c:v>227</c:v>
                </c:pt>
                <c:pt idx="112">
                  <c:v>227</c:v>
                </c:pt>
                <c:pt idx="113">
                  <c:v>228</c:v>
                </c:pt>
                <c:pt idx="114">
                  <c:v>228</c:v>
                </c:pt>
                <c:pt idx="115">
                  <c:v>229</c:v>
                </c:pt>
                <c:pt idx="116">
                  <c:v>229</c:v>
                </c:pt>
                <c:pt idx="117">
                  <c:v>230</c:v>
                </c:pt>
                <c:pt idx="118">
                  <c:v>230</c:v>
                </c:pt>
                <c:pt idx="119">
                  <c:v>230</c:v>
                </c:pt>
                <c:pt idx="120">
                  <c:v>231</c:v>
                </c:pt>
                <c:pt idx="121">
                  <c:v>231</c:v>
                </c:pt>
                <c:pt idx="122">
                  <c:v>230</c:v>
                </c:pt>
                <c:pt idx="123">
                  <c:v>231</c:v>
                </c:pt>
                <c:pt idx="124">
                  <c:v>232</c:v>
                </c:pt>
                <c:pt idx="125">
                  <c:v>232</c:v>
                </c:pt>
                <c:pt idx="126">
                  <c:v>233</c:v>
                </c:pt>
                <c:pt idx="127">
                  <c:v>233</c:v>
                </c:pt>
                <c:pt idx="128">
                  <c:v>233</c:v>
                </c:pt>
                <c:pt idx="129">
                  <c:v>233</c:v>
                </c:pt>
                <c:pt idx="130">
                  <c:v>233</c:v>
                </c:pt>
                <c:pt idx="131">
                  <c:v>234</c:v>
                </c:pt>
                <c:pt idx="132">
                  <c:v>234</c:v>
                </c:pt>
                <c:pt idx="133">
                  <c:v>234</c:v>
                </c:pt>
                <c:pt idx="134">
                  <c:v>234</c:v>
                </c:pt>
                <c:pt idx="135">
                  <c:v>235</c:v>
                </c:pt>
                <c:pt idx="136">
                  <c:v>235</c:v>
                </c:pt>
                <c:pt idx="137">
                  <c:v>235</c:v>
                </c:pt>
                <c:pt idx="138">
                  <c:v>235</c:v>
                </c:pt>
                <c:pt idx="139">
                  <c:v>235</c:v>
                </c:pt>
                <c:pt idx="140">
                  <c:v>236</c:v>
                </c:pt>
                <c:pt idx="141">
                  <c:v>236</c:v>
                </c:pt>
                <c:pt idx="142">
                  <c:v>237</c:v>
                </c:pt>
                <c:pt idx="143">
                  <c:v>237</c:v>
                </c:pt>
                <c:pt idx="144">
                  <c:v>237</c:v>
                </c:pt>
                <c:pt idx="145">
                  <c:v>238</c:v>
                </c:pt>
                <c:pt idx="146">
                  <c:v>238</c:v>
                </c:pt>
                <c:pt idx="147">
                  <c:v>238</c:v>
                </c:pt>
                <c:pt idx="148">
                  <c:v>238</c:v>
                </c:pt>
                <c:pt idx="149">
                  <c:v>238</c:v>
                </c:pt>
                <c:pt idx="150">
                  <c:v>239</c:v>
                </c:pt>
                <c:pt idx="151">
                  <c:v>239</c:v>
                </c:pt>
                <c:pt idx="152">
                  <c:v>240</c:v>
                </c:pt>
                <c:pt idx="153">
                  <c:v>240</c:v>
                </c:pt>
                <c:pt idx="154">
                  <c:v>241</c:v>
                </c:pt>
                <c:pt idx="155">
                  <c:v>240</c:v>
                </c:pt>
                <c:pt idx="156">
                  <c:v>240</c:v>
                </c:pt>
                <c:pt idx="157">
                  <c:v>241</c:v>
                </c:pt>
                <c:pt idx="158">
                  <c:v>241</c:v>
                </c:pt>
                <c:pt idx="159">
                  <c:v>242</c:v>
                </c:pt>
                <c:pt idx="160">
                  <c:v>242</c:v>
                </c:pt>
                <c:pt idx="161">
                  <c:v>241</c:v>
                </c:pt>
                <c:pt idx="162">
                  <c:v>243</c:v>
                </c:pt>
                <c:pt idx="163">
                  <c:v>243</c:v>
                </c:pt>
                <c:pt idx="164">
                  <c:v>243</c:v>
                </c:pt>
                <c:pt idx="165">
                  <c:v>243</c:v>
                </c:pt>
                <c:pt idx="166">
                  <c:v>243</c:v>
                </c:pt>
                <c:pt idx="167">
                  <c:v>243</c:v>
                </c:pt>
                <c:pt idx="168">
                  <c:v>243</c:v>
                </c:pt>
                <c:pt idx="169">
                  <c:v>244</c:v>
                </c:pt>
                <c:pt idx="170">
                  <c:v>244</c:v>
                </c:pt>
                <c:pt idx="171">
                  <c:v>245</c:v>
                </c:pt>
                <c:pt idx="172">
                  <c:v>244</c:v>
                </c:pt>
                <c:pt idx="173">
                  <c:v>244</c:v>
                </c:pt>
                <c:pt idx="174">
                  <c:v>244</c:v>
                </c:pt>
                <c:pt idx="175">
                  <c:v>246</c:v>
                </c:pt>
                <c:pt idx="176">
                  <c:v>246</c:v>
                </c:pt>
                <c:pt idx="177">
                  <c:v>245</c:v>
                </c:pt>
                <c:pt idx="178">
                  <c:v>246</c:v>
                </c:pt>
                <c:pt idx="179">
                  <c:v>246</c:v>
                </c:pt>
                <c:pt idx="180">
                  <c:v>246</c:v>
                </c:pt>
                <c:pt idx="181">
                  <c:v>246</c:v>
                </c:pt>
                <c:pt idx="182">
                  <c:v>246</c:v>
                </c:pt>
                <c:pt idx="183">
                  <c:v>247</c:v>
                </c:pt>
                <c:pt idx="184">
                  <c:v>247</c:v>
                </c:pt>
                <c:pt idx="185">
                  <c:v>247</c:v>
                </c:pt>
                <c:pt idx="186">
                  <c:v>247</c:v>
                </c:pt>
                <c:pt idx="187">
                  <c:v>248</c:v>
                </c:pt>
                <c:pt idx="188">
                  <c:v>248</c:v>
                </c:pt>
                <c:pt idx="189">
                  <c:v>248</c:v>
                </c:pt>
                <c:pt idx="190">
                  <c:v>248</c:v>
                </c:pt>
                <c:pt idx="191">
                  <c:v>248</c:v>
                </c:pt>
                <c:pt idx="192">
                  <c:v>249</c:v>
                </c:pt>
                <c:pt idx="193">
                  <c:v>249</c:v>
                </c:pt>
                <c:pt idx="194">
                  <c:v>249</c:v>
                </c:pt>
                <c:pt idx="195">
                  <c:v>250</c:v>
                </c:pt>
                <c:pt idx="196">
                  <c:v>250</c:v>
                </c:pt>
                <c:pt idx="197">
                  <c:v>250</c:v>
                </c:pt>
                <c:pt idx="198">
                  <c:v>250</c:v>
                </c:pt>
                <c:pt idx="199">
                  <c:v>250</c:v>
                </c:pt>
                <c:pt idx="200">
                  <c:v>250</c:v>
                </c:pt>
                <c:pt idx="201">
                  <c:v>251</c:v>
                </c:pt>
                <c:pt idx="202">
                  <c:v>251</c:v>
                </c:pt>
                <c:pt idx="203">
                  <c:v>251</c:v>
                </c:pt>
                <c:pt idx="204">
                  <c:v>251</c:v>
                </c:pt>
                <c:pt idx="205">
                  <c:v>252</c:v>
                </c:pt>
                <c:pt idx="206">
                  <c:v>252</c:v>
                </c:pt>
                <c:pt idx="207">
                  <c:v>252</c:v>
                </c:pt>
                <c:pt idx="208">
                  <c:v>252</c:v>
                </c:pt>
                <c:pt idx="209">
                  <c:v>253</c:v>
                </c:pt>
                <c:pt idx="210">
                  <c:v>253</c:v>
                </c:pt>
                <c:pt idx="211">
                  <c:v>253</c:v>
                </c:pt>
                <c:pt idx="212">
                  <c:v>253</c:v>
                </c:pt>
                <c:pt idx="213">
                  <c:v>254</c:v>
                </c:pt>
                <c:pt idx="214">
                  <c:v>254</c:v>
                </c:pt>
                <c:pt idx="215">
                  <c:v>254</c:v>
                </c:pt>
                <c:pt idx="216">
                  <c:v>254</c:v>
                </c:pt>
                <c:pt idx="217">
                  <c:v>254</c:v>
                </c:pt>
                <c:pt idx="218">
                  <c:v>254</c:v>
                </c:pt>
                <c:pt idx="219">
                  <c:v>255</c:v>
                </c:pt>
                <c:pt idx="220">
                  <c:v>256</c:v>
                </c:pt>
                <c:pt idx="221">
                  <c:v>256</c:v>
                </c:pt>
                <c:pt idx="222">
                  <c:v>255</c:v>
                </c:pt>
                <c:pt idx="223">
                  <c:v>256</c:v>
                </c:pt>
                <c:pt idx="224">
                  <c:v>256</c:v>
                </c:pt>
                <c:pt idx="225">
                  <c:v>256</c:v>
                </c:pt>
                <c:pt idx="226">
                  <c:v>256</c:v>
                </c:pt>
                <c:pt idx="227">
                  <c:v>256</c:v>
                </c:pt>
                <c:pt idx="228">
                  <c:v>256</c:v>
                </c:pt>
                <c:pt idx="229">
                  <c:v>257</c:v>
                </c:pt>
                <c:pt idx="230">
                  <c:v>257</c:v>
                </c:pt>
                <c:pt idx="231">
                  <c:v>257</c:v>
                </c:pt>
                <c:pt idx="232">
                  <c:v>258</c:v>
                </c:pt>
                <c:pt idx="233">
                  <c:v>258</c:v>
                </c:pt>
                <c:pt idx="234">
                  <c:v>258</c:v>
                </c:pt>
                <c:pt idx="235">
                  <c:v>257</c:v>
                </c:pt>
                <c:pt idx="236">
                  <c:v>258</c:v>
                </c:pt>
                <c:pt idx="237">
                  <c:v>259</c:v>
                </c:pt>
                <c:pt idx="238">
                  <c:v>259</c:v>
                </c:pt>
                <c:pt idx="239">
                  <c:v>259</c:v>
                </c:pt>
                <c:pt idx="240">
                  <c:v>259</c:v>
                </c:pt>
                <c:pt idx="241">
                  <c:v>259</c:v>
                </c:pt>
                <c:pt idx="242">
                  <c:v>259</c:v>
                </c:pt>
                <c:pt idx="243">
                  <c:v>259</c:v>
                </c:pt>
                <c:pt idx="244">
                  <c:v>260</c:v>
                </c:pt>
                <c:pt idx="245">
                  <c:v>260</c:v>
                </c:pt>
                <c:pt idx="246">
                  <c:v>260</c:v>
                </c:pt>
                <c:pt idx="247">
                  <c:v>260</c:v>
                </c:pt>
                <c:pt idx="248">
                  <c:v>261</c:v>
                </c:pt>
                <c:pt idx="249">
                  <c:v>261</c:v>
                </c:pt>
                <c:pt idx="250">
                  <c:v>261</c:v>
                </c:pt>
                <c:pt idx="251">
                  <c:v>261</c:v>
                </c:pt>
                <c:pt idx="252">
                  <c:v>261</c:v>
                </c:pt>
                <c:pt idx="253">
                  <c:v>261</c:v>
                </c:pt>
                <c:pt idx="254">
                  <c:v>261</c:v>
                </c:pt>
                <c:pt idx="255">
                  <c:v>262</c:v>
                </c:pt>
                <c:pt idx="256">
                  <c:v>262</c:v>
                </c:pt>
                <c:pt idx="257">
                  <c:v>262</c:v>
                </c:pt>
                <c:pt idx="258">
                  <c:v>262</c:v>
                </c:pt>
                <c:pt idx="259">
                  <c:v>262</c:v>
                </c:pt>
                <c:pt idx="260">
                  <c:v>262</c:v>
                </c:pt>
                <c:pt idx="261">
                  <c:v>263</c:v>
                </c:pt>
                <c:pt idx="262">
                  <c:v>263</c:v>
                </c:pt>
                <c:pt idx="263">
                  <c:v>263</c:v>
                </c:pt>
                <c:pt idx="264">
                  <c:v>263</c:v>
                </c:pt>
                <c:pt idx="265">
                  <c:v>263</c:v>
                </c:pt>
                <c:pt idx="266">
                  <c:v>263</c:v>
                </c:pt>
                <c:pt idx="267">
                  <c:v>263</c:v>
                </c:pt>
                <c:pt idx="268">
                  <c:v>263</c:v>
                </c:pt>
                <c:pt idx="269">
                  <c:v>264</c:v>
                </c:pt>
                <c:pt idx="270">
                  <c:v>264</c:v>
                </c:pt>
                <c:pt idx="271">
                  <c:v>264</c:v>
                </c:pt>
                <c:pt idx="272">
                  <c:v>264</c:v>
                </c:pt>
                <c:pt idx="273">
                  <c:v>264</c:v>
                </c:pt>
                <c:pt idx="274">
                  <c:v>265</c:v>
                </c:pt>
                <c:pt idx="275">
                  <c:v>264</c:v>
                </c:pt>
                <c:pt idx="276">
                  <c:v>264</c:v>
                </c:pt>
                <c:pt idx="277">
                  <c:v>265</c:v>
                </c:pt>
                <c:pt idx="278">
                  <c:v>265</c:v>
                </c:pt>
                <c:pt idx="279">
                  <c:v>265</c:v>
                </c:pt>
                <c:pt idx="280">
                  <c:v>265</c:v>
                </c:pt>
                <c:pt idx="281">
                  <c:v>265</c:v>
                </c:pt>
                <c:pt idx="282">
                  <c:v>265</c:v>
                </c:pt>
                <c:pt idx="283">
                  <c:v>266</c:v>
                </c:pt>
                <c:pt idx="284">
                  <c:v>266</c:v>
                </c:pt>
                <c:pt idx="285">
                  <c:v>266</c:v>
                </c:pt>
                <c:pt idx="286">
                  <c:v>266</c:v>
                </c:pt>
                <c:pt idx="287">
                  <c:v>266</c:v>
                </c:pt>
                <c:pt idx="288">
                  <c:v>266</c:v>
                </c:pt>
                <c:pt idx="289">
                  <c:v>266</c:v>
                </c:pt>
                <c:pt idx="290">
                  <c:v>267</c:v>
                </c:pt>
                <c:pt idx="291">
                  <c:v>266</c:v>
                </c:pt>
                <c:pt idx="292">
                  <c:v>266</c:v>
                </c:pt>
                <c:pt idx="293">
                  <c:v>267</c:v>
                </c:pt>
                <c:pt idx="294">
                  <c:v>267</c:v>
                </c:pt>
                <c:pt idx="295">
                  <c:v>267</c:v>
                </c:pt>
                <c:pt idx="296">
                  <c:v>267</c:v>
                </c:pt>
                <c:pt idx="297">
                  <c:v>267</c:v>
                </c:pt>
                <c:pt idx="298">
                  <c:v>267</c:v>
                </c:pt>
                <c:pt idx="299">
                  <c:v>268</c:v>
                </c:pt>
                <c:pt idx="300">
                  <c:v>268</c:v>
                </c:pt>
                <c:pt idx="301">
                  <c:v>268</c:v>
                </c:pt>
                <c:pt idx="302">
                  <c:v>269</c:v>
                </c:pt>
                <c:pt idx="303">
                  <c:v>269</c:v>
                </c:pt>
                <c:pt idx="304">
                  <c:v>269</c:v>
                </c:pt>
                <c:pt idx="305">
                  <c:v>269</c:v>
                </c:pt>
                <c:pt idx="306">
                  <c:v>270</c:v>
                </c:pt>
                <c:pt idx="307">
                  <c:v>270</c:v>
                </c:pt>
                <c:pt idx="308">
                  <c:v>270</c:v>
                </c:pt>
                <c:pt idx="309">
                  <c:v>271</c:v>
                </c:pt>
                <c:pt idx="310">
                  <c:v>271</c:v>
                </c:pt>
                <c:pt idx="311">
                  <c:v>271</c:v>
                </c:pt>
                <c:pt idx="312">
                  <c:v>271</c:v>
                </c:pt>
                <c:pt idx="313">
                  <c:v>271</c:v>
                </c:pt>
                <c:pt idx="314">
                  <c:v>271</c:v>
                </c:pt>
                <c:pt idx="315">
                  <c:v>271</c:v>
                </c:pt>
                <c:pt idx="316">
                  <c:v>272</c:v>
                </c:pt>
                <c:pt idx="317">
                  <c:v>272</c:v>
                </c:pt>
                <c:pt idx="318">
                  <c:v>272</c:v>
                </c:pt>
                <c:pt idx="319">
                  <c:v>272</c:v>
                </c:pt>
                <c:pt idx="320">
                  <c:v>272</c:v>
                </c:pt>
                <c:pt idx="321">
                  <c:v>272</c:v>
                </c:pt>
                <c:pt idx="322">
                  <c:v>272</c:v>
                </c:pt>
                <c:pt idx="323">
                  <c:v>272</c:v>
                </c:pt>
                <c:pt idx="324">
                  <c:v>273</c:v>
                </c:pt>
                <c:pt idx="325">
                  <c:v>273</c:v>
                </c:pt>
                <c:pt idx="326">
                  <c:v>273</c:v>
                </c:pt>
                <c:pt idx="327">
                  <c:v>273</c:v>
                </c:pt>
                <c:pt idx="328">
                  <c:v>274</c:v>
                </c:pt>
                <c:pt idx="329">
                  <c:v>274</c:v>
                </c:pt>
                <c:pt idx="330">
                  <c:v>274</c:v>
                </c:pt>
                <c:pt idx="331">
                  <c:v>274</c:v>
                </c:pt>
                <c:pt idx="332">
                  <c:v>274</c:v>
                </c:pt>
                <c:pt idx="333">
                  <c:v>275</c:v>
                </c:pt>
                <c:pt idx="334">
                  <c:v>275</c:v>
                </c:pt>
                <c:pt idx="335">
                  <c:v>275</c:v>
                </c:pt>
                <c:pt idx="336">
                  <c:v>275</c:v>
                </c:pt>
                <c:pt idx="337">
                  <c:v>276</c:v>
                </c:pt>
                <c:pt idx="338">
                  <c:v>277</c:v>
                </c:pt>
                <c:pt idx="339">
                  <c:v>277</c:v>
                </c:pt>
                <c:pt idx="340">
                  <c:v>277</c:v>
                </c:pt>
                <c:pt idx="341">
                  <c:v>276</c:v>
                </c:pt>
                <c:pt idx="342">
                  <c:v>277</c:v>
                </c:pt>
                <c:pt idx="343">
                  <c:v>277</c:v>
                </c:pt>
                <c:pt idx="344">
                  <c:v>278</c:v>
                </c:pt>
                <c:pt idx="345">
                  <c:v>278</c:v>
                </c:pt>
                <c:pt idx="346">
                  <c:v>278</c:v>
                </c:pt>
                <c:pt idx="347">
                  <c:v>278</c:v>
                </c:pt>
                <c:pt idx="348">
                  <c:v>278</c:v>
                </c:pt>
                <c:pt idx="349">
                  <c:v>278</c:v>
                </c:pt>
                <c:pt idx="350">
                  <c:v>278</c:v>
                </c:pt>
                <c:pt idx="351">
                  <c:v>279</c:v>
                </c:pt>
                <c:pt idx="352">
                  <c:v>279</c:v>
                </c:pt>
                <c:pt idx="353">
                  <c:v>279</c:v>
                </c:pt>
                <c:pt idx="354">
                  <c:v>279</c:v>
                </c:pt>
                <c:pt idx="355">
                  <c:v>279</c:v>
                </c:pt>
                <c:pt idx="356">
                  <c:v>279</c:v>
                </c:pt>
                <c:pt idx="357">
                  <c:v>279</c:v>
                </c:pt>
                <c:pt idx="358">
                  <c:v>280</c:v>
                </c:pt>
                <c:pt idx="359">
                  <c:v>280</c:v>
                </c:pt>
                <c:pt idx="360">
                  <c:v>280</c:v>
                </c:pt>
                <c:pt idx="361">
                  <c:v>280</c:v>
                </c:pt>
                <c:pt idx="362">
                  <c:v>281</c:v>
                </c:pt>
                <c:pt idx="363">
                  <c:v>281</c:v>
                </c:pt>
                <c:pt idx="364">
                  <c:v>280</c:v>
                </c:pt>
                <c:pt idx="365">
                  <c:v>280</c:v>
                </c:pt>
                <c:pt idx="366">
                  <c:v>280</c:v>
                </c:pt>
                <c:pt idx="367">
                  <c:v>281</c:v>
                </c:pt>
                <c:pt idx="368">
                  <c:v>281</c:v>
                </c:pt>
                <c:pt idx="369">
                  <c:v>281</c:v>
                </c:pt>
                <c:pt idx="370">
                  <c:v>281</c:v>
                </c:pt>
                <c:pt idx="371">
                  <c:v>282</c:v>
                </c:pt>
                <c:pt idx="372">
                  <c:v>282</c:v>
                </c:pt>
                <c:pt idx="373">
                  <c:v>282</c:v>
                </c:pt>
                <c:pt idx="374">
                  <c:v>282</c:v>
                </c:pt>
                <c:pt idx="375">
                  <c:v>282</c:v>
                </c:pt>
                <c:pt idx="376">
                  <c:v>282</c:v>
                </c:pt>
                <c:pt idx="377">
                  <c:v>283</c:v>
                </c:pt>
                <c:pt idx="378">
                  <c:v>282</c:v>
                </c:pt>
                <c:pt idx="379">
                  <c:v>283</c:v>
                </c:pt>
                <c:pt idx="380">
                  <c:v>283</c:v>
                </c:pt>
                <c:pt idx="381">
                  <c:v>283</c:v>
                </c:pt>
                <c:pt idx="382">
                  <c:v>283</c:v>
                </c:pt>
                <c:pt idx="383">
                  <c:v>283</c:v>
                </c:pt>
                <c:pt idx="384">
                  <c:v>283</c:v>
                </c:pt>
                <c:pt idx="385">
                  <c:v>284</c:v>
                </c:pt>
                <c:pt idx="386">
                  <c:v>284</c:v>
                </c:pt>
                <c:pt idx="387">
                  <c:v>284</c:v>
                </c:pt>
                <c:pt idx="388">
                  <c:v>284</c:v>
                </c:pt>
                <c:pt idx="389">
                  <c:v>285</c:v>
                </c:pt>
                <c:pt idx="390">
                  <c:v>285</c:v>
                </c:pt>
                <c:pt idx="391">
                  <c:v>285</c:v>
                </c:pt>
                <c:pt idx="392">
                  <c:v>285</c:v>
                </c:pt>
                <c:pt idx="393">
                  <c:v>285</c:v>
                </c:pt>
                <c:pt idx="394">
                  <c:v>285</c:v>
                </c:pt>
                <c:pt idx="395">
                  <c:v>285</c:v>
                </c:pt>
                <c:pt idx="396">
                  <c:v>285</c:v>
                </c:pt>
                <c:pt idx="397">
                  <c:v>286</c:v>
                </c:pt>
                <c:pt idx="398">
                  <c:v>285</c:v>
                </c:pt>
                <c:pt idx="399">
                  <c:v>285</c:v>
                </c:pt>
                <c:pt idx="400">
                  <c:v>285</c:v>
                </c:pt>
                <c:pt idx="401">
                  <c:v>286</c:v>
                </c:pt>
                <c:pt idx="402">
                  <c:v>286</c:v>
                </c:pt>
                <c:pt idx="403">
                  <c:v>286</c:v>
                </c:pt>
                <c:pt idx="404">
                  <c:v>286</c:v>
                </c:pt>
                <c:pt idx="405">
                  <c:v>286</c:v>
                </c:pt>
                <c:pt idx="406">
                  <c:v>286</c:v>
                </c:pt>
                <c:pt idx="407">
                  <c:v>287</c:v>
                </c:pt>
                <c:pt idx="408">
                  <c:v>287</c:v>
                </c:pt>
                <c:pt idx="409">
                  <c:v>287</c:v>
                </c:pt>
                <c:pt idx="410">
                  <c:v>287</c:v>
                </c:pt>
                <c:pt idx="411">
                  <c:v>287</c:v>
                </c:pt>
                <c:pt idx="412">
                  <c:v>287</c:v>
                </c:pt>
                <c:pt idx="413">
                  <c:v>287</c:v>
                </c:pt>
                <c:pt idx="414">
                  <c:v>287</c:v>
                </c:pt>
                <c:pt idx="415">
                  <c:v>287</c:v>
                </c:pt>
                <c:pt idx="416">
                  <c:v>287</c:v>
                </c:pt>
                <c:pt idx="417">
                  <c:v>287</c:v>
                </c:pt>
                <c:pt idx="418">
                  <c:v>288</c:v>
                </c:pt>
                <c:pt idx="419">
                  <c:v>288</c:v>
                </c:pt>
                <c:pt idx="420">
                  <c:v>288</c:v>
                </c:pt>
                <c:pt idx="421">
                  <c:v>288</c:v>
                </c:pt>
                <c:pt idx="422">
                  <c:v>288</c:v>
                </c:pt>
                <c:pt idx="423">
                  <c:v>288</c:v>
                </c:pt>
                <c:pt idx="424">
                  <c:v>289</c:v>
                </c:pt>
                <c:pt idx="425">
                  <c:v>289</c:v>
                </c:pt>
                <c:pt idx="426">
                  <c:v>289</c:v>
                </c:pt>
                <c:pt idx="427">
                  <c:v>289</c:v>
                </c:pt>
                <c:pt idx="428">
                  <c:v>289</c:v>
                </c:pt>
                <c:pt idx="429">
                  <c:v>289</c:v>
                </c:pt>
                <c:pt idx="430">
                  <c:v>289</c:v>
                </c:pt>
                <c:pt idx="431">
                  <c:v>289</c:v>
                </c:pt>
                <c:pt idx="432">
                  <c:v>289</c:v>
                </c:pt>
                <c:pt idx="433">
                  <c:v>289</c:v>
                </c:pt>
                <c:pt idx="434">
                  <c:v>289</c:v>
                </c:pt>
                <c:pt idx="435">
                  <c:v>289</c:v>
                </c:pt>
                <c:pt idx="436">
                  <c:v>290</c:v>
                </c:pt>
                <c:pt idx="437">
                  <c:v>290</c:v>
                </c:pt>
                <c:pt idx="438">
                  <c:v>290</c:v>
                </c:pt>
                <c:pt idx="439">
                  <c:v>290</c:v>
                </c:pt>
                <c:pt idx="440">
                  <c:v>290</c:v>
                </c:pt>
                <c:pt idx="441">
                  <c:v>290</c:v>
                </c:pt>
                <c:pt idx="442">
                  <c:v>290</c:v>
                </c:pt>
                <c:pt idx="443">
                  <c:v>290</c:v>
                </c:pt>
                <c:pt idx="444">
                  <c:v>291</c:v>
                </c:pt>
                <c:pt idx="445">
                  <c:v>290</c:v>
                </c:pt>
                <c:pt idx="446">
                  <c:v>291</c:v>
                </c:pt>
                <c:pt idx="447">
                  <c:v>291</c:v>
                </c:pt>
                <c:pt idx="448">
                  <c:v>291</c:v>
                </c:pt>
                <c:pt idx="449">
                  <c:v>291</c:v>
                </c:pt>
                <c:pt idx="450">
                  <c:v>291</c:v>
                </c:pt>
                <c:pt idx="451">
                  <c:v>291</c:v>
                </c:pt>
                <c:pt idx="452">
                  <c:v>292</c:v>
                </c:pt>
                <c:pt idx="453">
                  <c:v>292</c:v>
                </c:pt>
                <c:pt idx="454">
                  <c:v>292</c:v>
                </c:pt>
                <c:pt idx="455">
                  <c:v>292</c:v>
                </c:pt>
                <c:pt idx="456">
                  <c:v>292</c:v>
                </c:pt>
                <c:pt idx="457">
                  <c:v>292</c:v>
                </c:pt>
                <c:pt idx="458">
                  <c:v>293</c:v>
                </c:pt>
                <c:pt idx="459">
                  <c:v>292</c:v>
                </c:pt>
                <c:pt idx="460">
                  <c:v>292</c:v>
                </c:pt>
                <c:pt idx="461">
                  <c:v>293</c:v>
                </c:pt>
                <c:pt idx="462">
                  <c:v>293</c:v>
                </c:pt>
                <c:pt idx="463">
                  <c:v>293</c:v>
                </c:pt>
                <c:pt idx="464">
                  <c:v>293</c:v>
                </c:pt>
                <c:pt idx="465">
                  <c:v>293</c:v>
                </c:pt>
                <c:pt idx="466">
                  <c:v>293</c:v>
                </c:pt>
                <c:pt idx="467">
                  <c:v>294</c:v>
                </c:pt>
                <c:pt idx="468">
                  <c:v>294</c:v>
                </c:pt>
                <c:pt idx="469">
                  <c:v>294</c:v>
                </c:pt>
                <c:pt idx="470">
                  <c:v>294</c:v>
                </c:pt>
                <c:pt idx="471">
                  <c:v>294</c:v>
                </c:pt>
                <c:pt idx="472">
                  <c:v>294</c:v>
                </c:pt>
                <c:pt idx="473">
                  <c:v>294</c:v>
                </c:pt>
                <c:pt idx="474">
                  <c:v>294</c:v>
                </c:pt>
                <c:pt idx="475">
                  <c:v>294</c:v>
                </c:pt>
                <c:pt idx="476">
                  <c:v>295</c:v>
                </c:pt>
                <c:pt idx="477">
                  <c:v>295</c:v>
                </c:pt>
                <c:pt idx="478">
                  <c:v>295</c:v>
                </c:pt>
                <c:pt idx="479">
                  <c:v>295</c:v>
                </c:pt>
                <c:pt idx="480">
                  <c:v>295</c:v>
                </c:pt>
                <c:pt idx="481">
                  <c:v>296</c:v>
                </c:pt>
                <c:pt idx="482">
                  <c:v>296</c:v>
                </c:pt>
                <c:pt idx="483">
                  <c:v>296</c:v>
                </c:pt>
                <c:pt idx="484">
                  <c:v>296</c:v>
                </c:pt>
                <c:pt idx="485">
                  <c:v>296</c:v>
                </c:pt>
                <c:pt idx="486">
                  <c:v>296</c:v>
                </c:pt>
                <c:pt idx="487">
                  <c:v>296</c:v>
                </c:pt>
                <c:pt idx="488">
                  <c:v>296</c:v>
                </c:pt>
                <c:pt idx="489">
                  <c:v>296</c:v>
                </c:pt>
                <c:pt idx="490">
                  <c:v>296</c:v>
                </c:pt>
                <c:pt idx="491">
                  <c:v>296</c:v>
                </c:pt>
                <c:pt idx="492">
                  <c:v>297</c:v>
                </c:pt>
                <c:pt idx="493">
                  <c:v>296</c:v>
                </c:pt>
                <c:pt idx="494">
                  <c:v>296</c:v>
                </c:pt>
                <c:pt idx="495">
                  <c:v>297</c:v>
                </c:pt>
                <c:pt idx="496">
                  <c:v>297</c:v>
                </c:pt>
                <c:pt idx="497">
                  <c:v>297</c:v>
                </c:pt>
                <c:pt idx="498">
                  <c:v>297</c:v>
                </c:pt>
                <c:pt idx="499">
                  <c:v>298</c:v>
                </c:pt>
                <c:pt idx="500">
                  <c:v>298</c:v>
                </c:pt>
                <c:pt idx="501">
                  <c:v>298</c:v>
                </c:pt>
                <c:pt idx="502">
                  <c:v>298</c:v>
                </c:pt>
                <c:pt idx="503">
                  <c:v>298</c:v>
                </c:pt>
                <c:pt idx="504">
                  <c:v>298</c:v>
                </c:pt>
                <c:pt idx="505">
                  <c:v>298</c:v>
                </c:pt>
                <c:pt idx="506">
                  <c:v>298</c:v>
                </c:pt>
                <c:pt idx="507">
                  <c:v>298</c:v>
                </c:pt>
                <c:pt idx="508">
                  <c:v>298</c:v>
                </c:pt>
                <c:pt idx="509">
                  <c:v>298</c:v>
                </c:pt>
                <c:pt idx="510">
                  <c:v>298</c:v>
                </c:pt>
                <c:pt idx="511">
                  <c:v>298</c:v>
                </c:pt>
                <c:pt idx="512">
                  <c:v>298</c:v>
                </c:pt>
                <c:pt idx="513">
                  <c:v>298</c:v>
                </c:pt>
                <c:pt idx="514">
                  <c:v>298</c:v>
                </c:pt>
                <c:pt idx="515">
                  <c:v>299</c:v>
                </c:pt>
                <c:pt idx="516">
                  <c:v>299</c:v>
                </c:pt>
                <c:pt idx="517">
                  <c:v>299</c:v>
                </c:pt>
                <c:pt idx="518">
                  <c:v>299</c:v>
                </c:pt>
                <c:pt idx="519">
                  <c:v>299</c:v>
                </c:pt>
                <c:pt idx="520">
                  <c:v>300</c:v>
                </c:pt>
                <c:pt idx="521">
                  <c:v>300</c:v>
                </c:pt>
                <c:pt idx="522">
                  <c:v>300</c:v>
                </c:pt>
                <c:pt idx="523">
                  <c:v>300</c:v>
                </c:pt>
                <c:pt idx="524">
                  <c:v>300</c:v>
                </c:pt>
                <c:pt idx="525">
                  <c:v>300</c:v>
                </c:pt>
                <c:pt idx="526">
                  <c:v>300</c:v>
                </c:pt>
                <c:pt idx="527">
                  <c:v>300</c:v>
                </c:pt>
                <c:pt idx="528">
                  <c:v>300</c:v>
                </c:pt>
                <c:pt idx="529">
                  <c:v>301</c:v>
                </c:pt>
                <c:pt idx="530">
                  <c:v>301</c:v>
                </c:pt>
                <c:pt idx="531">
                  <c:v>301</c:v>
                </c:pt>
                <c:pt idx="532">
                  <c:v>301</c:v>
                </c:pt>
                <c:pt idx="533">
                  <c:v>301</c:v>
                </c:pt>
                <c:pt idx="534">
                  <c:v>302</c:v>
                </c:pt>
                <c:pt idx="535">
                  <c:v>302</c:v>
                </c:pt>
                <c:pt idx="536">
                  <c:v>302</c:v>
                </c:pt>
                <c:pt idx="537">
                  <c:v>302</c:v>
                </c:pt>
                <c:pt idx="538">
                  <c:v>302</c:v>
                </c:pt>
                <c:pt idx="539">
                  <c:v>302</c:v>
                </c:pt>
                <c:pt idx="540">
                  <c:v>302</c:v>
                </c:pt>
                <c:pt idx="541">
                  <c:v>302</c:v>
                </c:pt>
                <c:pt idx="542">
                  <c:v>303</c:v>
                </c:pt>
                <c:pt idx="543">
                  <c:v>303</c:v>
                </c:pt>
                <c:pt idx="544">
                  <c:v>303</c:v>
                </c:pt>
                <c:pt idx="545">
                  <c:v>304</c:v>
                </c:pt>
                <c:pt idx="546">
                  <c:v>303</c:v>
                </c:pt>
                <c:pt idx="547">
                  <c:v>303</c:v>
                </c:pt>
                <c:pt idx="548">
                  <c:v>303</c:v>
                </c:pt>
                <c:pt idx="549">
                  <c:v>304</c:v>
                </c:pt>
                <c:pt idx="550">
                  <c:v>304</c:v>
                </c:pt>
                <c:pt idx="551">
                  <c:v>304</c:v>
                </c:pt>
                <c:pt idx="552">
                  <c:v>304</c:v>
                </c:pt>
                <c:pt idx="553">
                  <c:v>305</c:v>
                </c:pt>
                <c:pt idx="554">
                  <c:v>305</c:v>
                </c:pt>
                <c:pt idx="555">
                  <c:v>305</c:v>
                </c:pt>
                <c:pt idx="556">
                  <c:v>305</c:v>
                </c:pt>
                <c:pt idx="557">
                  <c:v>305</c:v>
                </c:pt>
                <c:pt idx="558">
                  <c:v>305</c:v>
                </c:pt>
                <c:pt idx="559">
                  <c:v>305</c:v>
                </c:pt>
                <c:pt idx="560">
                  <c:v>305</c:v>
                </c:pt>
                <c:pt idx="561">
                  <c:v>306</c:v>
                </c:pt>
                <c:pt idx="562">
                  <c:v>306</c:v>
                </c:pt>
                <c:pt idx="563">
                  <c:v>306</c:v>
                </c:pt>
                <c:pt idx="564">
                  <c:v>306</c:v>
                </c:pt>
                <c:pt idx="565">
                  <c:v>306</c:v>
                </c:pt>
                <c:pt idx="566">
                  <c:v>307</c:v>
                </c:pt>
                <c:pt idx="567">
                  <c:v>307</c:v>
                </c:pt>
                <c:pt idx="568">
                  <c:v>307</c:v>
                </c:pt>
                <c:pt idx="569">
                  <c:v>307</c:v>
                </c:pt>
                <c:pt idx="570">
                  <c:v>307</c:v>
                </c:pt>
                <c:pt idx="571">
                  <c:v>307</c:v>
                </c:pt>
                <c:pt idx="572">
                  <c:v>307</c:v>
                </c:pt>
                <c:pt idx="573">
                  <c:v>308</c:v>
                </c:pt>
                <c:pt idx="574">
                  <c:v>308</c:v>
                </c:pt>
                <c:pt idx="575">
                  <c:v>308</c:v>
                </c:pt>
                <c:pt idx="576">
                  <c:v>308</c:v>
                </c:pt>
                <c:pt idx="577">
                  <c:v>308</c:v>
                </c:pt>
                <c:pt idx="578">
                  <c:v>309</c:v>
                </c:pt>
                <c:pt idx="579">
                  <c:v>309</c:v>
                </c:pt>
                <c:pt idx="580">
                  <c:v>309</c:v>
                </c:pt>
                <c:pt idx="581">
                  <c:v>309</c:v>
                </c:pt>
                <c:pt idx="582">
                  <c:v>309</c:v>
                </c:pt>
                <c:pt idx="583">
                  <c:v>309</c:v>
                </c:pt>
                <c:pt idx="584">
                  <c:v>309</c:v>
                </c:pt>
                <c:pt idx="585">
                  <c:v>309</c:v>
                </c:pt>
                <c:pt idx="586">
                  <c:v>310</c:v>
                </c:pt>
                <c:pt idx="587">
                  <c:v>310</c:v>
                </c:pt>
                <c:pt idx="588">
                  <c:v>310</c:v>
                </c:pt>
                <c:pt idx="589">
                  <c:v>310</c:v>
                </c:pt>
                <c:pt idx="590">
                  <c:v>309</c:v>
                </c:pt>
                <c:pt idx="591">
                  <c:v>310</c:v>
                </c:pt>
                <c:pt idx="592">
                  <c:v>310</c:v>
                </c:pt>
                <c:pt idx="593">
                  <c:v>310</c:v>
                </c:pt>
                <c:pt idx="594">
                  <c:v>310</c:v>
                </c:pt>
                <c:pt idx="595">
                  <c:v>310</c:v>
                </c:pt>
                <c:pt idx="596">
                  <c:v>310</c:v>
                </c:pt>
                <c:pt idx="597">
                  <c:v>310</c:v>
                </c:pt>
                <c:pt idx="598">
                  <c:v>311</c:v>
                </c:pt>
                <c:pt idx="599">
                  <c:v>311</c:v>
                </c:pt>
                <c:pt idx="600">
                  <c:v>311</c:v>
                </c:pt>
                <c:pt idx="601">
                  <c:v>310</c:v>
                </c:pt>
                <c:pt idx="602">
                  <c:v>311</c:v>
                </c:pt>
                <c:pt idx="603">
                  <c:v>311</c:v>
                </c:pt>
                <c:pt idx="604">
                  <c:v>311</c:v>
                </c:pt>
                <c:pt idx="605">
                  <c:v>311</c:v>
                </c:pt>
                <c:pt idx="606">
                  <c:v>311</c:v>
                </c:pt>
                <c:pt idx="607">
                  <c:v>311</c:v>
                </c:pt>
                <c:pt idx="608">
                  <c:v>311</c:v>
                </c:pt>
                <c:pt idx="609">
                  <c:v>311</c:v>
                </c:pt>
                <c:pt idx="610">
                  <c:v>311</c:v>
                </c:pt>
                <c:pt idx="611">
                  <c:v>311</c:v>
                </c:pt>
                <c:pt idx="612">
                  <c:v>311</c:v>
                </c:pt>
                <c:pt idx="613">
                  <c:v>311</c:v>
                </c:pt>
                <c:pt idx="614">
                  <c:v>311</c:v>
                </c:pt>
                <c:pt idx="615">
                  <c:v>311</c:v>
                </c:pt>
                <c:pt idx="616">
                  <c:v>311</c:v>
                </c:pt>
                <c:pt idx="617">
                  <c:v>312</c:v>
                </c:pt>
                <c:pt idx="618">
                  <c:v>312</c:v>
                </c:pt>
                <c:pt idx="619">
                  <c:v>311</c:v>
                </c:pt>
                <c:pt idx="620">
                  <c:v>312</c:v>
                </c:pt>
                <c:pt idx="621">
                  <c:v>312</c:v>
                </c:pt>
                <c:pt idx="622">
                  <c:v>312</c:v>
                </c:pt>
                <c:pt idx="623">
                  <c:v>312</c:v>
                </c:pt>
                <c:pt idx="624">
                  <c:v>312</c:v>
                </c:pt>
                <c:pt idx="625">
                  <c:v>312</c:v>
                </c:pt>
                <c:pt idx="626">
                  <c:v>312</c:v>
                </c:pt>
                <c:pt idx="627">
                  <c:v>313</c:v>
                </c:pt>
                <c:pt idx="628">
                  <c:v>313</c:v>
                </c:pt>
                <c:pt idx="629">
                  <c:v>313</c:v>
                </c:pt>
                <c:pt idx="630">
                  <c:v>313</c:v>
                </c:pt>
                <c:pt idx="631">
                  <c:v>313</c:v>
                </c:pt>
                <c:pt idx="632">
                  <c:v>313</c:v>
                </c:pt>
                <c:pt idx="633">
                  <c:v>313</c:v>
                </c:pt>
                <c:pt idx="634">
                  <c:v>313</c:v>
                </c:pt>
                <c:pt idx="635">
                  <c:v>313</c:v>
                </c:pt>
                <c:pt idx="636">
                  <c:v>313</c:v>
                </c:pt>
                <c:pt idx="637">
                  <c:v>313</c:v>
                </c:pt>
                <c:pt idx="638">
                  <c:v>313</c:v>
                </c:pt>
                <c:pt idx="639">
                  <c:v>313</c:v>
                </c:pt>
                <c:pt idx="640">
                  <c:v>314</c:v>
                </c:pt>
                <c:pt idx="641">
                  <c:v>314</c:v>
                </c:pt>
                <c:pt idx="642">
                  <c:v>314</c:v>
                </c:pt>
                <c:pt idx="643">
                  <c:v>313</c:v>
                </c:pt>
                <c:pt idx="644">
                  <c:v>313</c:v>
                </c:pt>
                <c:pt idx="645">
                  <c:v>313</c:v>
                </c:pt>
                <c:pt idx="646">
                  <c:v>314</c:v>
                </c:pt>
                <c:pt idx="647">
                  <c:v>314</c:v>
                </c:pt>
                <c:pt idx="648">
                  <c:v>314</c:v>
                </c:pt>
                <c:pt idx="649">
                  <c:v>314</c:v>
                </c:pt>
                <c:pt idx="650">
                  <c:v>314</c:v>
                </c:pt>
                <c:pt idx="651">
                  <c:v>314</c:v>
                </c:pt>
                <c:pt idx="652">
                  <c:v>314</c:v>
                </c:pt>
                <c:pt idx="653">
                  <c:v>314</c:v>
                </c:pt>
                <c:pt idx="654">
                  <c:v>315</c:v>
                </c:pt>
                <c:pt idx="655">
                  <c:v>315</c:v>
                </c:pt>
                <c:pt idx="656">
                  <c:v>315</c:v>
                </c:pt>
                <c:pt idx="657">
                  <c:v>315</c:v>
                </c:pt>
                <c:pt idx="658">
                  <c:v>315</c:v>
                </c:pt>
                <c:pt idx="659">
                  <c:v>315</c:v>
                </c:pt>
                <c:pt idx="660">
                  <c:v>315</c:v>
                </c:pt>
                <c:pt idx="661">
                  <c:v>316</c:v>
                </c:pt>
                <c:pt idx="662">
                  <c:v>316</c:v>
                </c:pt>
                <c:pt idx="663">
                  <c:v>316</c:v>
                </c:pt>
                <c:pt idx="664">
                  <c:v>316</c:v>
                </c:pt>
                <c:pt idx="665">
                  <c:v>316</c:v>
                </c:pt>
                <c:pt idx="666">
                  <c:v>316</c:v>
                </c:pt>
                <c:pt idx="667">
                  <c:v>316</c:v>
                </c:pt>
                <c:pt idx="668">
                  <c:v>316</c:v>
                </c:pt>
                <c:pt idx="669">
                  <c:v>316</c:v>
                </c:pt>
                <c:pt idx="670">
                  <c:v>316</c:v>
                </c:pt>
                <c:pt idx="671">
                  <c:v>316</c:v>
                </c:pt>
                <c:pt idx="672">
                  <c:v>317</c:v>
                </c:pt>
                <c:pt idx="673">
                  <c:v>317</c:v>
                </c:pt>
                <c:pt idx="674">
                  <c:v>317</c:v>
                </c:pt>
                <c:pt idx="675">
                  <c:v>317</c:v>
                </c:pt>
                <c:pt idx="676">
                  <c:v>317</c:v>
                </c:pt>
                <c:pt idx="677">
                  <c:v>317</c:v>
                </c:pt>
                <c:pt idx="678">
                  <c:v>318</c:v>
                </c:pt>
                <c:pt idx="679">
                  <c:v>318</c:v>
                </c:pt>
                <c:pt idx="680">
                  <c:v>318</c:v>
                </c:pt>
                <c:pt idx="681">
                  <c:v>318</c:v>
                </c:pt>
                <c:pt idx="682">
                  <c:v>318</c:v>
                </c:pt>
                <c:pt idx="683">
                  <c:v>318</c:v>
                </c:pt>
                <c:pt idx="684">
                  <c:v>318</c:v>
                </c:pt>
                <c:pt idx="685">
                  <c:v>318</c:v>
                </c:pt>
                <c:pt idx="686">
                  <c:v>318</c:v>
                </c:pt>
                <c:pt idx="687">
                  <c:v>318</c:v>
                </c:pt>
                <c:pt idx="688">
                  <c:v>319</c:v>
                </c:pt>
                <c:pt idx="689">
                  <c:v>319</c:v>
                </c:pt>
                <c:pt idx="690">
                  <c:v>319</c:v>
                </c:pt>
                <c:pt idx="691">
                  <c:v>319</c:v>
                </c:pt>
                <c:pt idx="692">
                  <c:v>318</c:v>
                </c:pt>
                <c:pt idx="693">
                  <c:v>319</c:v>
                </c:pt>
                <c:pt idx="694">
                  <c:v>319</c:v>
                </c:pt>
                <c:pt idx="695">
                  <c:v>319</c:v>
                </c:pt>
                <c:pt idx="696">
                  <c:v>319</c:v>
                </c:pt>
                <c:pt idx="697">
                  <c:v>319</c:v>
                </c:pt>
                <c:pt idx="698">
                  <c:v>319</c:v>
                </c:pt>
                <c:pt idx="699">
                  <c:v>319</c:v>
                </c:pt>
                <c:pt idx="700">
                  <c:v>319</c:v>
                </c:pt>
                <c:pt idx="701">
                  <c:v>319</c:v>
                </c:pt>
                <c:pt idx="702">
                  <c:v>319</c:v>
                </c:pt>
                <c:pt idx="703">
                  <c:v>319</c:v>
                </c:pt>
                <c:pt idx="704">
                  <c:v>320</c:v>
                </c:pt>
                <c:pt idx="705">
                  <c:v>320</c:v>
                </c:pt>
                <c:pt idx="706">
                  <c:v>320</c:v>
                </c:pt>
                <c:pt idx="707">
                  <c:v>320</c:v>
                </c:pt>
                <c:pt idx="708">
                  <c:v>320</c:v>
                </c:pt>
                <c:pt idx="709">
                  <c:v>320</c:v>
                </c:pt>
                <c:pt idx="710">
                  <c:v>320</c:v>
                </c:pt>
                <c:pt idx="711">
                  <c:v>321</c:v>
                </c:pt>
                <c:pt idx="712">
                  <c:v>321</c:v>
                </c:pt>
                <c:pt idx="713">
                  <c:v>321</c:v>
                </c:pt>
                <c:pt idx="714">
                  <c:v>321</c:v>
                </c:pt>
                <c:pt idx="715">
                  <c:v>321</c:v>
                </c:pt>
                <c:pt idx="716">
                  <c:v>321</c:v>
                </c:pt>
                <c:pt idx="717">
                  <c:v>321</c:v>
                </c:pt>
                <c:pt idx="718">
                  <c:v>321</c:v>
                </c:pt>
                <c:pt idx="719">
                  <c:v>321</c:v>
                </c:pt>
                <c:pt idx="720">
                  <c:v>321</c:v>
                </c:pt>
                <c:pt idx="721">
                  <c:v>321</c:v>
                </c:pt>
                <c:pt idx="722">
                  <c:v>321</c:v>
                </c:pt>
                <c:pt idx="723">
                  <c:v>322</c:v>
                </c:pt>
                <c:pt idx="724">
                  <c:v>322</c:v>
                </c:pt>
                <c:pt idx="725">
                  <c:v>322</c:v>
                </c:pt>
                <c:pt idx="726">
                  <c:v>322</c:v>
                </c:pt>
                <c:pt idx="727">
                  <c:v>322</c:v>
                </c:pt>
                <c:pt idx="728">
                  <c:v>322</c:v>
                </c:pt>
                <c:pt idx="729">
                  <c:v>322</c:v>
                </c:pt>
                <c:pt idx="730">
                  <c:v>322</c:v>
                </c:pt>
                <c:pt idx="731">
                  <c:v>322</c:v>
                </c:pt>
                <c:pt idx="732">
                  <c:v>322</c:v>
                </c:pt>
                <c:pt idx="733">
                  <c:v>322</c:v>
                </c:pt>
                <c:pt idx="734">
                  <c:v>323</c:v>
                </c:pt>
                <c:pt idx="735">
                  <c:v>323</c:v>
                </c:pt>
                <c:pt idx="736">
                  <c:v>323</c:v>
                </c:pt>
                <c:pt idx="737">
                  <c:v>323</c:v>
                </c:pt>
                <c:pt idx="738">
                  <c:v>323</c:v>
                </c:pt>
                <c:pt idx="739">
                  <c:v>323</c:v>
                </c:pt>
                <c:pt idx="740">
                  <c:v>323</c:v>
                </c:pt>
                <c:pt idx="741">
                  <c:v>323</c:v>
                </c:pt>
                <c:pt idx="742">
                  <c:v>323</c:v>
                </c:pt>
                <c:pt idx="743">
                  <c:v>324</c:v>
                </c:pt>
                <c:pt idx="744">
                  <c:v>324</c:v>
                </c:pt>
                <c:pt idx="745">
                  <c:v>324</c:v>
                </c:pt>
                <c:pt idx="746">
                  <c:v>324</c:v>
                </c:pt>
                <c:pt idx="747">
                  <c:v>324</c:v>
                </c:pt>
                <c:pt idx="748">
                  <c:v>324</c:v>
                </c:pt>
                <c:pt idx="749">
                  <c:v>324</c:v>
                </c:pt>
                <c:pt idx="750">
                  <c:v>324</c:v>
                </c:pt>
                <c:pt idx="751">
                  <c:v>324</c:v>
                </c:pt>
                <c:pt idx="752">
                  <c:v>324</c:v>
                </c:pt>
                <c:pt idx="753">
                  <c:v>324</c:v>
                </c:pt>
                <c:pt idx="754">
                  <c:v>324</c:v>
                </c:pt>
                <c:pt idx="755">
                  <c:v>324</c:v>
                </c:pt>
                <c:pt idx="756">
                  <c:v>324</c:v>
                </c:pt>
                <c:pt idx="757">
                  <c:v>325</c:v>
                </c:pt>
                <c:pt idx="758">
                  <c:v>325</c:v>
                </c:pt>
                <c:pt idx="759">
                  <c:v>325</c:v>
                </c:pt>
                <c:pt idx="760">
                  <c:v>325</c:v>
                </c:pt>
                <c:pt idx="761">
                  <c:v>325</c:v>
                </c:pt>
                <c:pt idx="762">
                  <c:v>325</c:v>
                </c:pt>
                <c:pt idx="763">
                  <c:v>325</c:v>
                </c:pt>
                <c:pt idx="764">
                  <c:v>325</c:v>
                </c:pt>
                <c:pt idx="765">
                  <c:v>325</c:v>
                </c:pt>
                <c:pt idx="766">
                  <c:v>325</c:v>
                </c:pt>
                <c:pt idx="767">
                  <c:v>326</c:v>
                </c:pt>
                <c:pt idx="768">
                  <c:v>326</c:v>
                </c:pt>
                <c:pt idx="769">
                  <c:v>326</c:v>
                </c:pt>
                <c:pt idx="770">
                  <c:v>326</c:v>
                </c:pt>
                <c:pt idx="771">
                  <c:v>326</c:v>
                </c:pt>
                <c:pt idx="772">
                  <c:v>326</c:v>
                </c:pt>
                <c:pt idx="773">
                  <c:v>327</c:v>
                </c:pt>
                <c:pt idx="774">
                  <c:v>327</c:v>
                </c:pt>
                <c:pt idx="775">
                  <c:v>326</c:v>
                </c:pt>
                <c:pt idx="776">
                  <c:v>326</c:v>
                </c:pt>
                <c:pt idx="777">
                  <c:v>327</c:v>
                </c:pt>
                <c:pt idx="778">
                  <c:v>327</c:v>
                </c:pt>
                <c:pt idx="779">
                  <c:v>327</c:v>
                </c:pt>
                <c:pt idx="780">
                  <c:v>327</c:v>
                </c:pt>
                <c:pt idx="781">
                  <c:v>327</c:v>
                </c:pt>
                <c:pt idx="782">
                  <c:v>328</c:v>
                </c:pt>
                <c:pt idx="783">
                  <c:v>328</c:v>
                </c:pt>
                <c:pt idx="784">
                  <c:v>328</c:v>
                </c:pt>
                <c:pt idx="785">
                  <c:v>328</c:v>
                </c:pt>
                <c:pt idx="786">
                  <c:v>328</c:v>
                </c:pt>
                <c:pt idx="787">
                  <c:v>328</c:v>
                </c:pt>
                <c:pt idx="788">
                  <c:v>329</c:v>
                </c:pt>
                <c:pt idx="789">
                  <c:v>329</c:v>
                </c:pt>
                <c:pt idx="790">
                  <c:v>329</c:v>
                </c:pt>
                <c:pt idx="791">
                  <c:v>329</c:v>
                </c:pt>
                <c:pt idx="792">
                  <c:v>329</c:v>
                </c:pt>
                <c:pt idx="793">
                  <c:v>329</c:v>
                </c:pt>
                <c:pt idx="794">
                  <c:v>329</c:v>
                </c:pt>
                <c:pt idx="795">
                  <c:v>329</c:v>
                </c:pt>
                <c:pt idx="796">
                  <c:v>329</c:v>
                </c:pt>
                <c:pt idx="797">
                  <c:v>330</c:v>
                </c:pt>
                <c:pt idx="798">
                  <c:v>330</c:v>
                </c:pt>
                <c:pt idx="799">
                  <c:v>330</c:v>
                </c:pt>
                <c:pt idx="800">
                  <c:v>330</c:v>
                </c:pt>
                <c:pt idx="801">
                  <c:v>330</c:v>
                </c:pt>
                <c:pt idx="802">
                  <c:v>331</c:v>
                </c:pt>
                <c:pt idx="803">
                  <c:v>331</c:v>
                </c:pt>
                <c:pt idx="804">
                  <c:v>331</c:v>
                </c:pt>
                <c:pt idx="805">
                  <c:v>331</c:v>
                </c:pt>
                <c:pt idx="806">
                  <c:v>331</c:v>
                </c:pt>
                <c:pt idx="807">
                  <c:v>331</c:v>
                </c:pt>
                <c:pt idx="808">
                  <c:v>331</c:v>
                </c:pt>
                <c:pt idx="809">
                  <c:v>331</c:v>
                </c:pt>
                <c:pt idx="810">
                  <c:v>331</c:v>
                </c:pt>
                <c:pt idx="811">
                  <c:v>332</c:v>
                </c:pt>
                <c:pt idx="812">
                  <c:v>332</c:v>
                </c:pt>
                <c:pt idx="813">
                  <c:v>332</c:v>
                </c:pt>
                <c:pt idx="814">
                  <c:v>332</c:v>
                </c:pt>
                <c:pt idx="815">
                  <c:v>332</c:v>
                </c:pt>
                <c:pt idx="816">
                  <c:v>333</c:v>
                </c:pt>
                <c:pt idx="817">
                  <c:v>333</c:v>
                </c:pt>
                <c:pt idx="818">
                  <c:v>333</c:v>
                </c:pt>
                <c:pt idx="819">
                  <c:v>333</c:v>
                </c:pt>
                <c:pt idx="820">
                  <c:v>334</c:v>
                </c:pt>
                <c:pt idx="821">
                  <c:v>333</c:v>
                </c:pt>
                <c:pt idx="822">
                  <c:v>334</c:v>
                </c:pt>
                <c:pt idx="823">
                  <c:v>333</c:v>
                </c:pt>
                <c:pt idx="824">
                  <c:v>334</c:v>
                </c:pt>
                <c:pt idx="825">
                  <c:v>334</c:v>
                </c:pt>
                <c:pt idx="826">
                  <c:v>334</c:v>
                </c:pt>
                <c:pt idx="827">
                  <c:v>334</c:v>
                </c:pt>
                <c:pt idx="828">
                  <c:v>334</c:v>
                </c:pt>
                <c:pt idx="829">
                  <c:v>334</c:v>
                </c:pt>
                <c:pt idx="830">
                  <c:v>334</c:v>
                </c:pt>
                <c:pt idx="831">
                  <c:v>334</c:v>
                </c:pt>
                <c:pt idx="832">
                  <c:v>335</c:v>
                </c:pt>
                <c:pt idx="833">
                  <c:v>334</c:v>
                </c:pt>
                <c:pt idx="834">
                  <c:v>335</c:v>
                </c:pt>
                <c:pt idx="835">
                  <c:v>335</c:v>
                </c:pt>
                <c:pt idx="836">
                  <c:v>335</c:v>
                </c:pt>
                <c:pt idx="837">
                  <c:v>335</c:v>
                </c:pt>
                <c:pt idx="838">
                  <c:v>335</c:v>
                </c:pt>
                <c:pt idx="839">
                  <c:v>335</c:v>
                </c:pt>
                <c:pt idx="840">
                  <c:v>335</c:v>
                </c:pt>
                <c:pt idx="841">
                  <c:v>336</c:v>
                </c:pt>
                <c:pt idx="842">
                  <c:v>336</c:v>
                </c:pt>
                <c:pt idx="843">
                  <c:v>336</c:v>
                </c:pt>
                <c:pt idx="844">
                  <c:v>336</c:v>
                </c:pt>
                <c:pt idx="845">
                  <c:v>336</c:v>
                </c:pt>
                <c:pt idx="846">
                  <c:v>336</c:v>
                </c:pt>
                <c:pt idx="847">
                  <c:v>336</c:v>
                </c:pt>
                <c:pt idx="848">
                  <c:v>337</c:v>
                </c:pt>
                <c:pt idx="849">
                  <c:v>336</c:v>
                </c:pt>
                <c:pt idx="850">
                  <c:v>337</c:v>
                </c:pt>
                <c:pt idx="851">
                  <c:v>337</c:v>
                </c:pt>
                <c:pt idx="852">
                  <c:v>337</c:v>
                </c:pt>
                <c:pt idx="853">
                  <c:v>337</c:v>
                </c:pt>
                <c:pt idx="854">
                  <c:v>337</c:v>
                </c:pt>
                <c:pt idx="855">
                  <c:v>337</c:v>
                </c:pt>
                <c:pt idx="856">
                  <c:v>337</c:v>
                </c:pt>
                <c:pt idx="857">
                  <c:v>337</c:v>
                </c:pt>
                <c:pt idx="858">
                  <c:v>337</c:v>
                </c:pt>
                <c:pt idx="859">
                  <c:v>337</c:v>
                </c:pt>
                <c:pt idx="860">
                  <c:v>338</c:v>
                </c:pt>
                <c:pt idx="861">
                  <c:v>338</c:v>
                </c:pt>
                <c:pt idx="862">
                  <c:v>338</c:v>
                </c:pt>
                <c:pt idx="863">
                  <c:v>338</c:v>
                </c:pt>
                <c:pt idx="864">
                  <c:v>338</c:v>
                </c:pt>
                <c:pt idx="865">
                  <c:v>338</c:v>
                </c:pt>
                <c:pt idx="866">
                  <c:v>339</c:v>
                </c:pt>
                <c:pt idx="867">
                  <c:v>339</c:v>
                </c:pt>
                <c:pt idx="868">
                  <c:v>339</c:v>
                </c:pt>
                <c:pt idx="869">
                  <c:v>339</c:v>
                </c:pt>
                <c:pt idx="870">
                  <c:v>339</c:v>
                </c:pt>
                <c:pt idx="871">
                  <c:v>339</c:v>
                </c:pt>
                <c:pt idx="872">
                  <c:v>340</c:v>
                </c:pt>
                <c:pt idx="873">
                  <c:v>340</c:v>
                </c:pt>
                <c:pt idx="874">
                  <c:v>340</c:v>
                </c:pt>
                <c:pt idx="875">
                  <c:v>340</c:v>
                </c:pt>
                <c:pt idx="876">
                  <c:v>340</c:v>
                </c:pt>
                <c:pt idx="877">
                  <c:v>340</c:v>
                </c:pt>
                <c:pt idx="878">
                  <c:v>341</c:v>
                </c:pt>
                <c:pt idx="879">
                  <c:v>341</c:v>
                </c:pt>
                <c:pt idx="880">
                  <c:v>340</c:v>
                </c:pt>
                <c:pt idx="881">
                  <c:v>341</c:v>
                </c:pt>
                <c:pt idx="882">
                  <c:v>341</c:v>
                </c:pt>
                <c:pt idx="883">
                  <c:v>341</c:v>
                </c:pt>
                <c:pt idx="884">
                  <c:v>342</c:v>
                </c:pt>
                <c:pt idx="885">
                  <c:v>342</c:v>
                </c:pt>
                <c:pt idx="886">
                  <c:v>342</c:v>
                </c:pt>
                <c:pt idx="887">
                  <c:v>342</c:v>
                </c:pt>
                <c:pt idx="888">
                  <c:v>342</c:v>
                </c:pt>
                <c:pt idx="889">
                  <c:v>342</c:v>
                </c:pt>
                <c:pt idx="890">
                  <c:v>342</c:v>
                </c:pt>
                <c:pt idx="891">
                  <c:v>343</c:v>
                </c:pt>
                <c:pt idx="892">
                  <c:v>343</c:v>
                </c:pt>
                <c:pt idx="893">
                  <c:v>343</c:v>
                </c:pt>
                <c:pt idx="894">
                  <c:v>343</c:v>
                </c:pt>
                <c:pt idx="895">
                  <c:v>343</c:v>
                </c:pt>
                <c:pt idx="896">
                  <c:v>343</c:v>
                </c:pt>
                <c:pt idx="897">
                  <c:v>344</c:v>
                </c:pt>
                <c:pt idx="898">
                  <c:v>344</c:v>
                </c:pt>
                <c:pt idx="899">
                  <c:v>344</c:v>
                </c:pt>
                <c:pt idx="900">
                  <c:v>345</c:v>
                </c:pt>
                <c:pt idx="901">
                  <c:v>344</c:v>
                </c:pt>
                <c:pt idx="902">
                  <c:v>345</c:v>
                </c:pt>
                <c:pt idx="903">
                  <c:v>345</c:v>
                </c:pt>
                <c:pt idx="904">
                  <c:v>345</c:v>
                </c:pt>
                <c:pt idx="905">
                  <c:v>345</c:v>
                </c:pt>
                <c:pt idx="906">
                  <c:v>345</c:v>
                </c:pt>
                <c:pt idx="907">
                  <c:v>346</c:v>
                </c:pt>
                <c:pt idx="908">
                  <c:v>346</c:v>
                </c:pt>
                <c:pt idx="909">
                  <c:v>346</c:v>
                </c:pt>
                <c:pt idx="910">
                  <c:v>347</c:v>
                </c:pt>
                <c:pt idx="911">
                  <c:v>347</c:v>
                </c:pt>
                <c:pt idx="912">
                  <c:v>347</c:v>
                </c:pt>
                <c:pt idx="913">
                  <c:v>347</c:v>
                </c:pt>
                <c:pt idx="914">
                  <c:v>347</c:v>
                </c:pt>
                <c:pt idx="915">
                  <c:v>347</c:v>
                </c:pt>
                <c:pt idx="916">
                  <c:v>347</c:v>
                </c:pt>
                <c:pt idx="917">
                  <c:v>348</c:v>
                </c:pt>
                <c:pt idx="918">
                  <c:v>348</c:v>
                </c:pt>
                <c:pt idx="919">
                  <c:v>348</c:v>
                </c:pt>
                <c:pt idx="920">
                  <c:v>348</c:v>
                </c:pt>
                <c:pt idx="921">
                  <c:v>349</c:v>
                </c:pt>
                <c:pt idx="922">
                  <c:v>349</c:v>
                </c:pt>
                <c:pt idx="923">
                  <c:v>349</c:v>
                </c:pt>
                <c:pt idx="924">
                  <c:v>349</c:v>
                </c:pt>
                <c:pt idx="925">
                  <c:v>350</c:v>
                </c:pt>
                <c:pt idx="926">
                  <c:v>349</c:v>
                </c:pt>
                <c:pt idx="927">
                  <c:v>349</c:v>
                </c:pt>
                <c:pt idx="928">
                  <c:v>350</c:v>
                </c:pt>
                <c:pt idx="929">
                  <c:v>350</c:v>
                </c:pt>
                <c:pt idx="930">
                  <c:v>350</c:v>
                </c:pt>
                <c:pt idx="931">
                  <c:v>350</c:v>
                </c:pt>
                <c:pt idx="932">
                  <c:v>350</c:v>
                </c:pt>
                <c:pt idx="933">
                  <c:v>350</c:v>
                </c:pt>
                <c:pt idx="934">
                  <c:v>350</c:v>
                </c:pt>
                <c:pt idx="935">
                  <c:v>351</c:v>
                </c:pt>
                <c:pt idx="936">
                  <c:v>351</c:v>
                </c:pt>
                <c:pt idx="937">
                  <c:v>352</c:v>
                </c:pt>
                <c:pt idx="938">
                  <c:v>352</c:v>
                </c:pt>
                <c:pt idx="939">
                  <c:v>352</c:v>
                </c:pt>
                <c:pt idx="940">
                  <c:v>351</c:v>
                </c:pt>
                <c:pt idx="941">
                  <c:v>352</c:v>
                </c:pt>
                <c:pt idx="942">
                  <c:v>352</c:v>
                </c:pt>
                <c:pt idx="943">
                  <c:v>352</c:v>
                </c:pt>
                <c:pt idx="944">
                  <c:v>352</c:v>
                </c:pt>
                <c:pt idx="945">
                  <c:v>353</c:v>
                </c:pt>
                <c:pt idx="946">
                  <c:v>353</c:v>
                </c:pt>
                <c:pt idx="947">
                  <c:v>353</c:v>
                </c:pt>
                <c:pt idx="948">
                  <c:v>353</c:v>
                </c:pt>
                <c:pt idx="949">
                  <c:v>353</c:v>
                </c:pt>
                <c:pt idx="950">
                  <c:v>354</c:v>
                </c:pt>
                <c:pt idx="951">
                  <c:v>353</c:v>
                </c:pt>
                <c:pt idx="952">
                  <c:v>354</c:v>
                </c:pt>
                <c:pt idx="953">
                  <c:v>354</c:v>
                </c:pt>
                <c:pt idx="954">
                  <c:v>354</c:v>
                </c:pt>
                <c:pt idx="955">
                  <c:v>355</c:v>
                </c:pt>
                <c:pt idx="956">
                  <c:v>355</c:v>
                </c:pt>
                <c:pt idx="957">
                  <c:v>355</c:v>
                </c:pt>
                <c:pt idx="958">
                  <c:v>355</c:v>
                </c:pt>
                <c:pt idx="959">
                  <c:v>355</c:v>
                </c:pt>
                <c:pt idx="960">
                  <c:v>355</c:v>
                </c:pt>
                <c:pt idx="961">
                  <c:v>355</c:v>
                </c:pt>
                <c:pt idx="962">
                  <c:v>356</c:v>
                </c:pt>
                <c:pt idx="963">
                  <c:v>356</c:v>
                </c:pt>
                <c:pt idx="964">
                  <c:v>356</c:v>
                </c:pt>
                <c:pt idx="965">
                  <c:v>356</c:v>
                </c:pt>
                <c:pt idx="966">
                  <c:v>356</c:v>
                </c:pt>
                <c:pt idx="967">
                  <c:v>356</c:v>
                </c:pt>
                <c:pt idx="968">
                  <c:v>356</c:v>
                </c:pt>
                <c:pt idx="969">
                  <c:v>356</c:v>
                </c:pt>
                <c:pt idx="970">
                  <c:v>357</c:v>
                </c:pt>
                <c:pt idx="971">
                  <c:v>357</c:v>
                </c:pt>
                <c:pt idx="972">
                  <c:v>357</c:v>
                </c:pt>
                <c:pt idx="973">
                  <c:v>357</c:v>
                </c:pt>
                <c:pt idx="974">
                  <c:v>357</c:v>
                </c:pt>
                <c:pt idx="975">
                  <c:v>358</c:v>
                </c:pt>
                <c:pt idx="976">
                  <c:v>358</c:v>
                </c:pt>
                <c:pt idx="977">
                  <c:v>358</c:v>
                </c:pt>
                <c:pt idx="978">
                  <c:v>358</c:v>
                </c:pt>
                <c:pt idx="979">
                  <c:v>358</c:v>
                </c:pt>
                <c:pt idx="980">
                  <c:v>358</c:v>
                </c:pt>
                <c:pt idx="981">
                  <c:v>359</c:v>
                </c:pt>
                <c:pt idx="982">
                  <c:v>359</c:v>
                </c:pt>
                <c:pt idx="983">
                  <c:v>359</c:v>
                </c:pt>
                <c:pt idx="984">
                  <c:v>359</c:v>
                </c:pt>
                <c:pt idx="985">
                  <c:v>359</c:v>
                </c:pt>
                <c:pt idx="986">
                  <c:v>360</c:v>
                </c:pt>
                <c:pt idx="987">
                  <c:v>360</c:v>
                </c:pt>
                <c:pt idx="988">
                  <c:v>360</c:v>
                </c:pt>
                <c:pt idx="989">
                  <c:v>360</c:v>
                </c:pt>
                <c:pt idx="990">
                  <c:v>361</c:v>
                </c:pt>
                <c:pt idx="991">
                  <c:v>361</c:v>
                </c:pt>
                <c:pt idx="992">
                  <c:v>361</c:v>
                </c:pt>
                <c:pt idx="993">
                  <c:v>361</c:v>
                </c:pt>
                <c:pt idx="994">
                  <c:v>361</c:v>
                </c:pt>
                <c:pt idx="995">
                  <c:v>361</c:v>
                </c:pt>
                <c:pt idx="996">
                  <c:v>362</c:v>
                </c:pt>
                <c:pt idx="997">
                  <c:v>362</c:v>
                </c:pt>
                <c:pt idx="998">
                  <c:v>362</c:v>
                </c:pt>
                <c:pt idx="999">
                  <c:v>362</c:v>
                </c:pt>
                <c:pt idx="1000">
                  <c:v>362</c:v>
                </c:pt>
                <c:pt idx="1001">
                  <c:v>363</c:v>
                </c:pt>
                <c:pt idx="1002">
                  <c:v>362</c:v>
                </c:pt>
                <c:pt idx="1003">
                  <c:v>361</c:v>
                </c:pt>
                <c:pt idx="1004">
                  <c:v>361</c:v>
                </c:pt>
                <c:pt idx="1005">
                  <c:v>360</c:v>
                </c:pt>
                <c:pt idx="1006">
                  <c:v>359</c:v>
                </c:pt>
                <c:pt idx="1007">
                  <c:v>358</c:v>
                </c:pt>
                <c:pt idx="1008">
                  <c:v>356</c:v>
                </c:pt>
                <c:pt idx="1009">
                  <c:v>356</c:v>
                </c:pt>
                <c:pt idx="1010">
                  <c:v>355</c:v>
                </c:pt>
                <c:pt idx="1011">
                  <c:v>353</c:v>
                </c:pt>
                <c:pt idx="1012">
                  <c:v>352</c:v>
                </c:pt>
                <c:pt idx="1013">
                  <c:v>352</c:v>
                </c:pt>
                <c:pt idx="1014">
                  <c:v>351</c:v>
                </c:pt>
                <c:pt idx="1015">
                  <c:v>350</c:v>
                </c:pt>
                <c:pt idx="1016">
                  <c:v>349</c:v>
                </c:pt>
                <c:pt idx="1017">
                  <c:v>349</c:v>
                </c:pt>
                <c:pt idx="1018">
                  <c:v>348</c:v>
                </c:pt>
                <c:pt idx="1019">
                  <c:v>347</c:v>
                </c:pt>
                <c:pt idx="1020">
                  <c:v>346</c:v>
                </c:pt>
                <c:pt idx="1021">
                  <c:v>345</c:v>
                </c:pt>
                <c:pt idx="1022">
                  <c:v>345</c:v>
                </c:pt>
                <c:pt idx="1023">
                  <c:v>344</c:v>
                </c:pt>
                <c:pt idx="1024">
                  <c:v>343</c:v>
                </c:pt>
                <c:pt idx="1025">
                  <c:v>342</c:v>
                </c:pt>
                <c:pt idx="1026">
                  <c:v>342</c:v>
                </c:pt>
                <c:pt idx="1027">
                  <c:v>341</c:v>
                </c:pt>
                <c:pt idx="1028">
                  <c:v>340</c:v>
                </c:pt>
                <c:pt idx="1029">
                  <c:v>339</c:v>
                </c:pt>
                <c:pt idx="1030">
                  <c:v>339</c:v>
                </c:pt>
                <c:pt idx="1031">
                  <c:v>339</c:v>
                </c:pt>
                <c:pt idx="1032">
                  <c:v>338</c:v>
                </c:pt>
                <c:pt idx="1033">
                  <c:v>330</c:v>
                </c:pt>
                <c:pt idx="1034">
                  <c:v/>
                </c:pt>
                <c:pt idx="1035">
                  <c:v/>
                </c:pt>
                <c:pt idx="1036">
                  <c:v/>
                </c:pt>
                <c:pt idx="1037">
                  <c:v/>
                </c:pt>
                <c:pt idx="1038">
                  <c:v/>
                </c:pt>
                <c:pt idx="1039">
                  <c:v/>
                </c:pt>
                <c:pt idx="1040">
                  <c:v/>
                </c:pt>
                <c:pt idx="1041">
                  <c:v/>
                </c:pt>
                <c:pt idx="1042">
                  <c:v/>
                </c:pt>
                <c:pt idx="1043">
                  <c:v/>
                </c:pt>
              </c:numCache>
            </c:numRef>
          </c:yVal>
          <c:smooth val="0"/>
        </c:ser>
        <c:axId val="208653497"/>
        <c:axId val="756745037"/>
      </c:scatterChart>
      <c:valAx>
        <c:axId val="208653497"/>
        <c:scaling>
          <c:orientation val="minMax"/>
        </c:scaling>
        <c:axPos val="b"/>
        <c:crossAx val="756745037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756745037"/>
        <c:scaling>
          <c:orientation val="minMax"/>
          <c:min val="150"/>
        </c:scaling>
        <c:axPos val="l"/>
        <c:crossAx val="208653497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5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ex3_D40_heatTemp3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Sheet1!$A$2:$A$904</c:f>
              <c:numCache>
                <c:formatCode>General</c:formatCode>
                <c:ptCount val="903"/>
                <c:pt idx="0">
                  <c:v>149.79</c:v>
                </c:pt>
                <c:pt idx="1">
                  <c:v>150.02</c:v>
                </c:pt>
                <c:pt idx="2">
                  <c:v>150.25</c:v>
                </c:pt>
                <c:pt idx="3">
                  <c:v>150.54</c:v>
                </c:pt>
                <c:pt idx="4">
                  <c:v>150.77</c:v>
                </c:pt>
                <c:pt idx="5">
                  <c:v>151.04</c:v>
                </c:pt>
                <c:pt idx="6">
                  <c:v>151.28</c:v>
                </c:pt>
                <c:pt idx="7">
                  <c:v>151.51</c:v>
                </c:pt>
                <c:pt idx="8">
                  <c:v>151.79</c:v>
                </c:pt>
                <c:pt idx="9">
                  <c:v>152.03</c:v>
                </c:pt>
                <c:pt idx="10">
                  <c:v>152.26</c:v>
                </c:pt>
                <c:pt idx="11">
                  <c:v>152.54</c:v>
                </c:pt>
                <c:pt idx="12">
                  <c:v>152.78</c:v>
                </c:pt>
                <c:pt idx="13">
                  <c:v>153.01</c:v>
                </c:pt>
                <c:pt idx="14">
                  <c:v>153.29</c:v>
                </c:pt>
                <c:pt idx="15">
                  <c:v>153.53</c:v>
                </c:pt>
                <c:pt idx="16">
                  <c:v>153.76</c:v>
                </c:pt>
                <c:pt idx="17">
                  <c:v>154.04</c:v>
                </c:pt>
                <c:pt idx="18">
                  <c:v>154.28</c:v>
                </c:pt>
                <c:pt idx="19">
                  <c:v>154.51</c:v>
                </c:pt>
                <c:pt idx="20">
                  <c:v>154.79</c:v>
                </c:pt>
                <c:pt idx="21">
                  <c:v>155.03</c:v>
                </c:pt>
                <c:pt idx="22">
                  <c:v>155.26</c:v>
                </c:pt>
                <c:pt idx="23">
                  <c:v>155.54</c:v>
                </c:pt>
                <c:pt idx="24">
                  <c:v>155.78</c:v>
                </c:pt>
                <c:pt idx="25">
                  <c:v>156</c:v>
                </c:pt>
                <c:pt idx="26">
                  <c:v>156.29</c:v>
                </c:pt>
                <c:pt idx="27">
                  <c:v>156.52</c:v>
                </c:pt>
                <c:pt idx="28">
                  <c:v>156.76</c:v>
                </c:pt>
                <c:pt idx="29">
                  <c:v>157.04</c:v>
                </c:pt>
                <c:pt idx="30">
                  <c:v>157.27</c:v>
                </c:pt>
                <c:pt idx="31">
                  <c:v>157.51</c:v>
                </c:pt>
                <c:pt idx="32">
                  <c:v>157.79</c:v>
                </c:pt>
                <c:pt idx="33">
                  <c:v>158.02</c:v>
                </c:pt>
                <c:pt idx="34">
                  <c:v>158.26</c:v>
                </c:pt>
                <c:pt idx="35">
                  <c:v>158.54</c:v>
                </c:pt>
                <c:pt idx="36">
                  <c:v>158.78</c:v>
                </c:pt>
                <c:pt idx="37">
                  <c:v>159.01</c:v>
                </c:pt>
                <c:pt idx="38">
                  <c:v>159.25</c:v>
                </c:pt>
                <c:pt idx="39">
                  <c:v>159.53</c:v>
                </c:pt>
                <c:pt idx="40">
                  <c:v>159.77</c:v>
                </c:pt>
                <c:pt idx="41">
                  <c:v>160</c:v>
                </c:pt>
                <c:pt idx="42">
                  <c:v>160.28</c:v>
                </c:pt>
                <c:pt idx="43">
                  <c:v>160.52</c:v>
                </c:pt>
                <c:pt idx="44">
                  <c:v>160.75</c:v>
                </c:pt>
                <c:pt idx="45">
                  <c:v>161.02</c:v>
                </c:pt>
                <c:pt idx="46">
                  <c:v>161.26</c:v>
                </c:pt>
                <c:pt idx="47">
                  <c:v>161.54</c:v>
                </c:pt>
                <c:pt idx="48">
                  <c:v>161.77</c:v>
                </c:pt>
                <c:pt idx="49">
                  <c:v>162.01</c:v>
                </c:pt>
                <c:pt idx="50">
                  <c:v>162.28</c:v>
                </c:pt>
                <c:pt idx="51">
                  <c:v>162.52</c:v>
                </c:pt>
                <c:pt idx="52">
                  <c:v>162.75</c:v>
                </c:pt>
                <c:pt idx="53">
                  <c:v>163.03</c:v>
                </c:pt>
                <c:pt idx="54">
                  <c:v>163.27</c:v>
                </c:pt>
                <c:pt idx="55">
                  <c:v>163.5</c:v>
                </c:pt>
                <c:pt idx="56">
                  <c:v>163.79</c:v>
                </c:pt>
                <c:pt idx="57">
                  <c:v>164.02</c:v>
                </c:pt>
                <c:pt idx="58">
                  <c:v>164.26</c:v>
                </c:pt>
                <c:pt idx="59">
                  <c:v>164.54</c:v>
                </c:pt>
                <c:pt idx="60">
                  <c:v>164.77</c:v>
                </c:pt>
                <c:pt idx="61">
                  <c:v>165.01</c:v>
                </c:pt>
                <c:pt idx="62">
                  <c:v>165.29</c:v>
                </c:pt>
                <c:pt idx="63">
                  <c:v>165.52</c:v>
                </c:pt>
                <c:pt idx="64">
                  <c:v>165.76</c:v>
                </c:pt>
                <c:pt idx="65">
                  <c:v>166</c:v>
                </c:pt>
                <c:pt idx="66">
                  <c:v>166.27</c:v>
                </c:pt>
                <c:pt idx="67">
                  <c:v>166.54</c:v>
                </c:pt>
                <c:pt idx="68">
                  <c:v>166.78</c:v>
                </c:pt>
                <c:pt idx="69">
                  <c:v>167.01</c:v>
                </c:pt>
                <c:pt idx="70">
                  <c:v>167.25</c:v>
                </c:pt>
                <c:pt idx="71">
                  <c:v>167.54</c:v>
                </c:pt>
                <c:pt idx="72">
                  <c:v>167.77</c:v>
                </c:pt>
                <c:pt idx="73">
                  <c:v>168</c:v>
                </c:pt>
                <c:pt idx="74">
                  <c:v>168.29</c:v>
                </c:pt>
                <c:pt idx="75">
                  <c:v>168.52</c:v>
                </c:pt>
                <c:pt idx="76">
                  <c:v>168.75</c:v>
                </c:pt>
                <c:pt idx="77">
                  <c:v>169.04</c:v>
                </c:pt>
                <c:pt idx="78">
                  <c:v>169.27</c:v>
                </c:pt>
                <c:pt idx="79">
                  <c:v>169.5</c:v>
                </c:pt>
                <c:pt idx="80">
                  <c:v>169.79</c:v>
                </c:pt>
                <c:pt idx="81">
                  <c:v>170.02</c:v>
                </c:pt>
                <c:pt idx="82">
                  <c:v>170.25</c:v>
                </c:pt>
                <c:pt idx="83">
                  <c:v>170.54</c:v>
                </c:pt>
                <c:pt idx="84">
                  <c:v>170.77</c:v>
                </c:pt>
                <c:pt idx="85">
                  <c:v>171.01</c:v>
                </c:pt>
                <c:pt idx="86">
                  <c:v>171.29</c:v>
                </c:pt>
                <c:pt idx="87">
                  <c:v>171.53</c:v>
                </c:pt>
                <c:pt idx="88">
                  <c:v>171.76</c:v>
                </c:pt>
                <c:pt idx="89">
                  <c:v>172.04</c:v>
                </c:pt>
                <c:pt idx="90">
                  <c:v>172.28</c:v>
                </c:pt>
                <c:pt idx="91">
                  <c:v>172.51</c:v>
                </c:pt>
                <c:pt idx="92">
                  <c:v>172.79</c:v>
                </c:pt>
                <c:pt idx="93">
                  <c:v>173.03</c:v>
                </c:pt>
                <c:pt idx="94">
                  <c:v>173.26</c:v>
                </c:pt>
                <c:pt idx="95">
                  <c:v>173.54</c:v>
                </c:pt>
                <c:pt idx="96">
                  <c:v>173.78</c:v>
                </c:pt>
                <c:pt idx="97">
                  <c:v>174.01</c:v>
                </c:pt>
                <c:pt idx="98">
                  <c:v>174.29</c:v>
                </c:pt>
                <c:pt idx="99">
                  <c:v>174.53</c:v>
                </c:pt>
                <c:pt idx="100">
                  <c:v>174.76</c:v>
                </c:pt>
                <c:pt idx="101">
                  <c:v>175</c:v>
                </c:pt>
                <c:pt idx="102">
                  <c:v>175.29</c:v>
                </c:pt>
                <c:pt idx="103">
                  <c:v>175.52</c:v>
                </c:pt>
                <c:pt idx="104">
                  <c:v>175.75</c:v>
                </c:pt>
                <c:pt idx="105">
                  <c:v>176.03</c:v>
                </c:pt>
                <c:pt idx="106">
                  <c:v>176.26</c:v>
                </c:pt>
                <c:pt idx="107">
                  <c:v>176.54</c:v>
                </c:pt>
                <c:pt idx="108">
                  <c:v>176.78</c:v>
                </c:pt>
                <c:pt idx="109">
                  <c:v>177.01</c:v>
                </c:pt>
                <c:pt idx="110">
                  <c:v>177.29</c:v>
                </c:pt>
                <c:pt idx="111">
                  <c:v>177.53</c:v>
                </c:pt>
                <c:pt idx="112">
                  <c:v>177.76</c:v>
                </c:pt>
                <c:pt idx="113">
                  <c:v>178.04</c:v>
                </c:pt>
                <c:pt idx="114">
                  <c:v>178.28</c:v>
                </c:pt>
                <c:pt idx="115">
                  <c:v>178.51</c:v>
                </c:pt>
                <c:pt idx="116">
                  <c:v>178.78</c:v>
                </c:pt>
                <c:pt idx="117">
                  <c:v>179.02</c:v>
                </c:pt>
                <c:pt idx="118">
                  <c:v>179.25</c:v>
                </c:pt>
                <c:pt idx="119">
                  <c:v>179.53</c:v>
                </c:pt>
                <c:pt idx="120">
                  <c:v>179.77</c:v>
                </c:pt>
                <c:pt idx="121">
                  <c:v>180.01</c:v>
                </c:pt>
                <c:pt idx="122">
                  <c:v>180.29</c:v>
                </c:pt>
                <c:pt idx="123">
                  <c:v>180.52</c:v>
                </c:pt>
                <c:pt idx="124">
                  <c:v>180.76</c:v>
                </c:pt>
                <c:pt idx="125">
                  <c:v>181.05</c:v>
                </c:pt>
                <c:pt idx="126">
                  <c:v>181.28</c:v>
                </c:pt>
                <c:pt idx="127">
                  <c:v>181.52</c:v>
                </c:pt>
                <c:pt idx="128">
                  <c:v>181.75</c:v>
                </c:pt>
                <c:pt idx="129">
                  <c:v>182.03</c:v>
                </c:pt>
                <c:pt idx="130">
                  <c:v>182.27</c:v>
                </c:pt>
                <c:pt idx="131">
                  <c:v>182.5</c:v>
                </c:pt>
                <c:pt idx="132">
                  <c:v>182.78</c:v>
                </c:pt>
                <c:pt idx="133">
                  <c:v>183.02</c:v>
                </c:pt>
                <c:pt idx="134">
                  <c:v>183.25</c:v>
                </c:pt>
                <c:pt idx="135">
                  <c:v>183.54</c:v>
                </c:pt>
                <c:pt idx="136">
                  <c:v>183.77</c:v>
                </c:pt>
                <c:pt idx="137">
                  <c:v>184</c:v>
                </c:pt>
                <c:pt idx="138">
                  <c:v>184.29</c:v>
                </c:pt>
                <c:pt idx="139">
                  <c:v>184.53</c:v>
                </c:pt>
                <c:pt idx="140">
                  <c:v>184.76</c:v>
                </c:pt>
                <c:pt idx="141">
                  <c:v>185.04</c:v>
                </c:pt>
                <c:pt idx="142">
                  <c:v>185.28</c:v>
                </c:pt>
                <c:pt idx="143">
                  <c:v>185.51</c:v>
                </c:pt>
                <c:pt idx="144">
                  <c:v>185.79</c:v>
                </c:pt>
                <c:pt idx="145">
                  <c:v>186.03</c:v>
                </c:pt>
                <c:pt idx="146">
                  <c:v>186.25</c:v>
                </c:pt>
                <c:pt idx="147">
                  <c:v>186.54</c:v>
                </c:pt>
                <c:pt idx="148">
                  <c:v>186.78</c:v>
                </c:pt>
                <c:pt idx="149">
                  <c:v>187.02</c:v>
                </c:pt>
                <c:pt idx="150">
                  <c:v>187.25</c:v>
                </c:pt>
                <c:pt idx="151">
                  <c:v>187.53</c:v>
                </c:pt>
                <c:pt idx="152">
                  <c:v>187.77</c:v>
                </c:pt>
                <c:pt idx="153">
                  <c:v>188</c:v>
                </c:pt>
                <c:pt idx="154">
                  <c:v>188.3</c:v>
                </c:pt>
                <c:pt idx="155">
                  <c:v>188.52</c:v>
                </c:pt>
                <c:pt idx="156">
                  <c:v>188.76</c:v>
                </c:pt>
                <c:pt idx="157">
                  <c:v>189.04</c:v>
                </c:pt>
                <c:pt idx="158">
                  <c:v>189.26</c:v>
                </c:pt>
                <c:pt idx="159">
                  <c:v>189.54</c:v>
                </c:pt>
                <c:pt idx="160">
                  <c:v>189.76</c:v>
                </c:pt>
                <c:pt idx="161">
                  <c:v>190.04</c:v>
                </c:pt>
                <c:pt idx="162">
                  <c:v>190.26</c:v>
                </c:pt>
                <c:pt idx="163">
                  <c:v>190.54</c:v>
                </c:pt>
                <c:pt idx="164">
                  <c:v>190.77</c:v>
                </c:pt>
                <c:pt idx="165">
                  <c:v>191</c:v>
                </c:pt>
                <c:pt idx="166">
                  <c:v>191.28</c:v>
                </c:pt>
                <c:pt idx="167">
                  <c:v>191.52</c:v>
                </c:pt>
                <c:pt idx="168">
                  <c:v>191.75</c:v>
                </c:pt>
                <c:pt idx="169">
                  <c:v>192.03</c:v>
                </c:pt>
                <c:pt idx="170">
                  <c:v>192.27</c:v>
                </c:pt>
                <c:pt idx="171">
                  <c:v>192.5</c:v>
                </c:pt>
                <c:pt idx="172">
                  <c:v>192.78</c:v>
                </c:pt>
                <c:pt idx="173">
                  <c:v>193.02</c:v>
                </c:pt>
                <c:pt idx="174">
                  <c:v>193.25</c:v>
                </c:pt>
                <c:pt idx="175">
                  <c:v>193.53</c:v>
                </c:pt>
                <c:pt idx="176">
                  <c:v>193.77</c:v>
                </c:pt>
                <c:pt idx="177">
                  <c:v>194</c:v>
                </c:pt>
                <c:pt idx="178">
                  <c:v>194.28</c:v>
                </c:pt>
                <c:pt idx="179">
                  <c:v>194.52</c:v>
                </c:pt>
                <c:pt idx="180">
                  <c:v>194.75</c:v>
                </c:pt>
                <c:pt idx="181">
                  <c:v>195.04</c:v>
                </c:pt>
                <c:pt idx="182">
                  <c:v>195.28</c:v>
                </c:pt>
                <c:pt idx="183">
                  <c:v>195.51</c:v>
                </c:pt>
                <c:pt idx="184">
                  <c:v>195.79</c:v>
                </c:pt>
                <c:pt idx="185">
                  <c:v>196.03</c:v>
                </c:pt>
                <c:pt idx="186">
                  <c:v>196.27</c:v>
                </c:pt>
                <c:pt idx="187">
                  <c:v>196.54</c:v>
                </c:pt>
                <c:pt idx="188">
                  <c:v>196.78</c:v>
                </c:pt>
                <c:pt idx="189">
                  <c:v>197.01</c:v>
                </c:pt>
                <c:pt idx="190">
                  <c:v>197.26</c:v>
                </c:pt>
                <c:pt idx="191">
                  <c:v>197.54</c:v>
                </c:pt>
                <c:pt idx="192">
                  <c:v>197.77</c:v>
                </c:pt>
                <c:pt idx="193">
                  <c:v>198.01</c:v>
                </c:pt>
                <c:pt idx="194">
                  <c:v>198.29</c:v>
                </c:pt>
                <c:pt idx="195">
                  <c:v>198.52</c:v>
                </c:pt>
                <c:pt idx="196">
                  <c:v>198.76</c:v>
                </c:pt>
                <c:pt idx="197">
                  <c:v>199.04</c:v>
                </c:pt>
                <c:pt idx="198">
                  <c:v>199.27</c:v>
                </c:pt>
                <c:pt idx="199">
                  <c:v>199.51</c:v>
                </c:pt>
                <c:pt idx="200">
                  <c:v>199.79</c:v>
                </c:pt>
                <c:pt idx="201">
                  <c:v>200.02</c:v>
                </c:pt>
                <c:pt idx="202">
                  <c:v>200.26</c:v>
                </c:pt>
                <c:pt idx="203">
                  <c:v>200.54</c:v>
                </c:pt>
                <c:pt idx="204">
                  <c:v>200.76</c:v>
                </c:pt>
                <c:pt idx="205">
                  <c:v>201.04</c:v>
                </c:pt>
                <c:pt idx="206">
                  <c:v>201.28</c:v>
                </c:pt>
                <c:pt idx="207">
                  <c:v>201.52</c:v>
                </c:pt>
                <c:pt idx="208">
                  <c:v>201.76</c:v>
                </c:pt>
                <c:pt idx="209">
                  <c:v>202.04</c:v>
                </c:pt>
                <c:pt idx="210">
                  <c:v>202.28</c:v>
                </c:pt>
                <c:pt idx="211">
                  <c:v>202.51</c:v>
                </c:pt>
                <c:pt idx="212">
                  <c:v>202.79</c:v>
                </c:pt>
                <c:pt idx="213">
                  <c:v>203.03</c:v>
                </c:pt>
                <c:pt idx="214">
                  <c:v>203.26</c:v>
                </c:pt>
                <c:pt idx="215">
                  <c:v>203.54</c:v>
                </c:pt>
                <c:pt idx="216">
                  <c:v>203.78</c:v>
                </c:pt>
                <c:pt idx="217">
                  <c:v>204.01</c:v>
                </c:pt>
                <c:pt idx="218">
                  <c:v>204.29</c:v>
                </c:pt>
                <c:pt idx="219">
                  <c:v>204.53</c:v>
                </c:pt>
                <c:pt idx="220">
                  <c:v>204.76</c:v>
                </c:pt>
                <c:pt idx="221">
                  <c:v>205.04</c:v>
                </c:pt>
                <c:pt idx="222">
                  <c:v>205.28</c:v>
                </c:pt>
                <c:pt idx="223">
                  <c:v>205.51</c:v>
                </c:pt>
                <c:pt idx="224">
                  <c:v>205.79</c:v>
                </c:pt>
                <c:pt idx="225">
                  <c:v>206.03</c:v>
                </c:pt>
                <c:pt idx="226">
                  <c:v>206.26</c:v>
                </c:pt>
                <c:pt idx="227">
                  <c:v>206.54</c:v>
                </c:pt>
                <c:pt idx="228">
                  <c:v>206.78</c:v>
                </c:pt>
                <c:pt idx="229">
                  <c:v>207.02</c:v>
                </c:pt>
                <c:pt idx="230">
                  <c:v>207.25</c:v>
                </c:pt>
                <c:pt idx="231">
                  <c:v>207.53</c:v>
                </c:pt>
                <c:pt idx="232">
                  <c:v>207.77</c:v>
                </c:pt>
                <c:pt idx="233">
                  <c:v>208</c:v>
                </c:pt>
                <c:pt idx="234">
                  <c:v>208.28</c:v>
                </c:pt>
                <c:pt idx="235">
                  <c:v>208.52</c:v>
                </c:pt>
                <c:pt idx="236">
                  <c:v>208.75</c:v>
                </c:pt>
                <c:pt idx="237">
                  <c:v>209.03</c:v>
                </c:pt>
                <c:pt idx="238">
                  <c:v>209.27</c:v>
                </c:pt>
                <c:pt idx="239">
                  <c:v>209.5</c:v>
                </c:pt>
                <c:pt idx="240">
                  <c:v>209.78</c:v>
                </c:pt>
                <c:pt idx="241">
                  <c:v>210.02</c:v>
                </c:pt>
                <c:pt idx="242">
                  <c:v>210.25</c:v>
                </c:pt>
                <c:pt idx="243">
                  <c:v>210.53</c:v>
                </c:pt>
                <c:pt idx="244">
                  <c:v>210.77</c:v>
                </c:pt>
                <c:pt idx="245">
                  <c:v>211</c:v>
                </c:pt>
                <c:pt idx="246">
                  <c:v>211.29</c:v>
                </c:pt>
                <c:pt idx="247">
                  <c:v>211.53</c:v>
                </c:pt>
                <c:pt idx="248">
                  <c:v>211.76</c:v>
                </c:pt>
                <c:pt idx="249">
                  <c:v>212.04</c:v>
                </c:pt>
                <c:pt idx="250">
                  <c:v>212.28</c:v>
                </c:pt>
                <c:pt idx="251">
                  <c:v>212.53</c:v>
                </c:pt>
                <c:pt idx="252">
                  <c:v>212.77</c:v>
                </c:pt>
                <c:pt idx="253">
                  <c:v>213</c:v>
                </c:pt>
                <c:pt idx="254">
                  <c:v>213.28</c:v>
                </c:pt>
                <c:pt idx="255">
                  <c:v>213.52</c:v>
                </c:pt>
                <c:pt idx="256">
                  <c:v>213.75</c:v>
                </c:pt>
                <c:pt idx="257">
                  <c:v>214.03</c:v>
                </c:pt>
                <c:pt idx="258">
                  <c:v>214.27</c:v>
                </c:pt>
                <c:pt idx="259">
                  <c:v>214.5</c:v>
                </c:pt>
                <c:pt idx="260">
                  <c:v>214.78</c:v>
                </c:pt>
                <c:pt idx="261">
                  <c:v>215.02</c:v>
                </c:pt>
                <c:pt idx="262">
                  <c:v>215.25</c:v>
                </c:pt>
                <c:pt idx="263">
                  <c:v>215.53</c:v>
                </c:pt>
                <c:pt idx="264">
                  <c:v>215.77</c:v>
                </c:pt>
                <c:pt idx="265">
                  <c:v>216</c:v>
                </c:pt>
                <c:pt idx="266">
                  <c:v>216.29</c:v>
                </c:pt>
                <c:pt idx="267">
                  <c:v>216.52</c:v>
                </c:pt>
                <c:pt idx="268">
                  <c:v>216.76</c:v>
                </c:pt>
                <c:pt idx="269">
                  <c:v>217.04</c:v>
                </c:pt>
                <c:pt idx="270">
                  <c:v>217.27</c:v>
                </c:pt>
                <c:pt idx="271">
                  <c:v>217.51</c:v>
                </c:pt>
                <c:pt idx="272">
                  <c:v>217.79</c:v>
                </c:pt>
                <c:pt idx="273">
                  <c:v>218.02</c:v>
                </c:pt>
                <c:pt idx="274">
                  <c:v>218.26</c:v>
                </c:pt>
                <c:pt idx="275">
                  <c:v>218.54</c:v>
                </c:pt>
                <c:pt idx="276">
                  <c:v>218.77</c:v>
                </c:pt>
                <c:pt idx="277">
                  <c:v>219.01</c:v>
                </c:pt>
                <c:pt idx="278">
                  <c:v>219.29</c:v>
                </c:pt>
                <c:pt idx="279">
                  <c:v>219.52</c:v>
                </c:pt>
                <c:pt idx="280">
                  <c:v>219.8</c:v>
                </c:pt>
                <c:pt idx="281">
                  <c:v>220.03</c:v>
                </c:pt>
                <c:pt idx="282">
                  <c:v>220.27</c:v>
                </c:pt>
                <c:pt idx="283">
                  <c:v>220.55</c:v>
                </c:pt>
                <c:pt idx="284">
                  <c:v>220.78</c:v>
                </c:pt>
                <c:pt idx="285">
                  <c:v>221.01</c:v>
                </c:pt>
                <c:pt idx="286">
                  <c:v>221.26</c:v>
                </c:pt>
                <c:pt idx="287">
                  <c:v>221.54</c:v>
                </c:pt>
                <c:pt idx="288">
                  <c:v>221.77</c:v>
                </c:pt>
                <c:pt idx="289">
                  <c:v>222.01</c:v>
                </c:pt>
                <c:pt idx="290">
                  <c:v>222.29</c:v>
                </c:pt>
                <c:pt idx="291">
                  <c:v>222.52</c:v>
                </c:pt>
                <c:pt idx="292">
                  <c:v>222.76</c:v>
                </c:pt>
                <c:pt idx="293">
                  <c:v>223.04</c:v>
                </c:pt>
                <c:pt idx="294">
                  <c:v>223.27</c:v>
                </c:pt>
                <c:pt idx="295">
                  <c:v>223.51</c:v>
                </c:pt>
                <c:pt idx="296">
                  <c:v>223.79</c:v>
                </c:pt>
                <c:pt idx="297">
                  <c:v>224.03</c:v>
                </c:pt>
                <c:pt idx="298">
                  <c:v>224.26</c:v>
                </c:pt>
                <c:pt idx="299">
                  <c:v>224.55</c:v>
                </c:pt>
                <c:pt idx="300">
                  <c:v>224.78</c:v>
                </c:pt>
                <c:pt idx="301">
                  <c:v>225.01</c:v>
                </c:pt>
                <c:pt idx="302">
                  <c:v>225.3</c:v>
                </c:pt>
                <c:pt idx="303">
                  <c:v>225.53</c:v>
                </c:pt>
                <c:pt idx="304">
                  <c:v>225.77</c:v>
                </c:pt>
                <c:pt idx="305">
                  <c:v>226</c:v>
                </c:pt>
                <c:pt idx="306">
                  <c:v>226.29</c:v>
                </c:pt>
                <c:pt idx="307">
                  <c:v>226.52</c:v>
                </c:pt>
                <c:pt idx="308">
                  <c:v>226.76</c:v>
                </c:pt>
                <c:pt idx="309">
                  <c:v>227.04</c:v>
                </c:pt>
                <c:pt idx="310">
                  <c:v>227.27</c:v>
                </c:pt>
                <c:pt idx="311">
                  <c:v>227.51</c:v>
                </c:pt>
                <c:pt idx="312">
                  <c:v>227.79</c:v>
                </c:pt>
                <c:pt idx="313">
                  <c:v>228.03</c:v>
                </c:pt>
                <c:pt idx="314">
                  <c:v>228.26</c:v>
                </c:pt>
                <c:pt idx="315">
                  <c:v>228.54</c:v>
                </c:pt>
                <c:pt idx="316">
                  <c:v>228.78</c:v>
                </c:pt>
                <c:pt idx="317">
                  <c:v>229.01</c:v>
                </c:pt>
                <c:pt idx="318">
                  <c:v>229.26</c:v>
                </c:pt>
                <c:pt idx="319">
                  <c:v>229.54</c:v>
                </c:pt>
                <c:pt idx="320">
                  <c:v>229.77</c:v>
                </c:pt>
                <c:pt idx="321">
                  <c:v>230.01</c:v>
                </c:pt>
                <c:pt idx="322">
                  <c:v>230.29</c:v>
                </c:pt>
                <c:pt idx="323">
                  <c:v>230.53</c:v>
                </c:pt>
                <c:pt idx="324">
                  <c:v>230.76</c:v>
                </c:pt>
                <c:pt idx="325">
                  <c:v>231.04</c:v>
                </c:pt>
                <c:pt idx="326">
                  <c:v>231.29</c:v>
                </c:pt>
                <c:pt idx="327">
                  <c:v>231.52</c:v>
                </c:pt>
                <c:pt idx="328">
                  <c:v>231.76</c:v>
                </c:pt>
                <c:pt idx="329">
                  <c:v>232.04</c:v>
                </c:pt>
                <c:pt idx="330">
                  <c:v>232.27</c:v>
                </c:pt>
                <c:pt idx="331">
                  <c:v>232.51</c:v>
                </c:pt>
                <c:pt idx="332">
                  <c:v>232.79</c:v>
                </c:pt>
                <c:pt idx="333">
                  <c:v>233.02</c:v>
                </c:pt>
                <c:pt idx="334">
                  <c:v>233.26</c:v>
                </c:pt>
                <c:pt idx="335">
                  <c:v>233.54</c:v>
                </c:pt>
                <c:pt idx="336">
                  <c:v>233.76</c:v>
                </c:pt>
                <c:pt idx="337">
                  <c:v>234.04</c:v>
                </c:pt>
                <c:pt idx="338">
                  <c:v>234.28</c:v>
                </c:pt>
                <c:pt idx="339">
                  <c:v>234.52</c:v>
                </c:pt>
                <c:pt idx="340">
                  <c:v>234.75</c:v>
                </c:pt>
                <c:pt idx="341">
                  <c:v>235.04</c:v>
                </c:pt>
                <c:pt idx="342">
                  <c:v>235.27</c:v>
                </c:pt>
                <c:pt idx="343">
                  <c:v>235.5</c:v>
                </c:pt>
                <c:pt idx="344">
                  <c:v>235.79</c:v>
                </c:pt>
                <c:pt idx="345">
                  <c:v>236.02</c:v>
                </c:pt>
                <c:pt idx="346">
                  <c:v>236.26</c:v>
                </c:pt>
                <c:pt idx="347">
                  <c:v>236.51</c:v>
                </c:pt>
                <c:pt idx="348">
                  <c:v>236.79</c:v>
                </c:pt>
                <c:pt idx="349">
                  <c:v>237.02</c:v>
                </c:pt>
                <c:pt idx="350">
                  <c:v>237.26</c:v>
                </c:pt>
                <c:pt idx="351">
                  <c:v>237.54</c:v>
                </c:pt>
                <c:pt idx="352">
                  <c:v>237.77</c:v>
                </c:pt>
                <c:pt idx="353">
                  <c:v>238.01</c:v>
                </c:pt>
                <c:pt idx="354">
                  <c:v>238.29</c:v>
                </c:pt>
                <c:pt idx="355">
                  <c:v>238.52</c:v>
                </c:pt>
                <c:pt idx="356">
                  <c:v>238.76</c:v>
                </c:pt>
                <c:pt idx="357">
                  <c:v>239.04</c:v>
                </c:pt>
                <c:pt idx="358">
                  <c:v>239.27</c:v>
                </c:pt>
                <c:pt idx="359">
                  <c:v>239.51</c:v>
                </c:pt>
                <c:pt idx="360">
                  <c:v>239.79</c:v>
                </c:pt>
                <c:pt idx="361">
                  <c:v>240.02</c:v>
                </c:pt>
                <c:pt idx="362">
                  <c:v>240.26</c:v>
                </c:pt>
                <c:pt idx="363">
                  <c:v>240.54</c:v>
                </c:pt>
                <c:pt idx="364">
                  <c:v>240.77</c:v>
                </c:pt>
                <c:pt idx="365">
                  <c:v>241.01</c:v>
                </c:pt>
                <c:pt idx="366">
                  <c:v>241.28</c:v>
                </c:pt>
                <c:pt idx="367">
                  <c:v>241.51</c:v>
                </c:pt>
                <c:pt idx="368">
                  <c:v>241.79</c:v>
                </c:pt>
                <c:pt idx="369">
                  <c:v>242.03</c:v>
                </c:pt>
                <c:pt idx="370">
                  <c:v>242.26</c:v>
                </c:pt>
                <c:pt idx="371">
                  <c:v>242.54</c:v>
                </c:pt>
                <c:pt idx="372">
                  <c:v>242.78</c:v>
                </c:pt>
                <c:pt idx="373">
                  <c:v>243.01</c:v>
                </c:pt>
                <c:pt idx="374">
                  <c:v>243.29</c:v>
                </c:pt>
                <c:pt idx="375">
                  <c:v>243.53</c:v>
                </c:pt>
                <c:pt idx="376">
                  <c:v>243.76</c:v>
                </c:pt>
                <c:pt idx="377">
                  <c:v>244.04</c:v>
                </c:pt>
                <c:pt idx="378">
                  <c:v>244.29</c:v>
                </c:pt>
                <c:pt idx="379">
                  <c:v>244.52</c:v>
                </c:pt>
                <c:pt idx="380">
                  <c:v>244.76</c:v>
                </c:pt>
                <c:pt idx="381">
                  <c:v>245.04</c:v>
                </c:pt>
                <c:pt idx="382">
                  <c:v>245.27</c:v>
                </c:pt>
                <c:pt idx="383">
                  <c:v>245.51</c:v>
                </c:pt>
                <c:pt idx="384">
                  <c:v>245.79</c:v>
                </c:pt>
                <c:pt idx="385">
                  <c:v>246.02</c:v>
                </c:pt>
                <c:pt idx="386">
                  <c:v>246.3</c:v>
                </c:pt>
                <c:pt idx="387">
                  <c:v>246.54</c:v>
                </c:pt>
                <c:pt idx="388">
                  <c:v>246.77</c:v>
                </c:pt>
                <c:pt idx="389">
                  <c:v>247</c:v>
                </c:pt>
                <c:pt idx="390">
                  <c:v>247.29</c:v>
                </c:pt>
                <c:pt idx="391">
                  <c:v>247.52</c:v>
                </c:pt>
                <c:pt idx="392">
                  <c:v>247.75</c:v>
                </c:pt>
                <c:pt idx="393">
                  <c:v>248.04</c:v>
                </c:pt>
                <c:pt idx="394">
                  <c:v>248.27</c:v>
                </c:pt>
                <c:pt idx="395">
                  <c:v>248.5</c:v>
                </c:pt>
                <c:pt idx="396">
                  <c:v>248.79</c:v>
                </c:pt>
                <c:pt idx="397">
                  <c:v>249.02</c:v>
                </c:pt>
                <c:pt idx="398">
                  <c:v>249.25</c:v>
                </c:pt>
                <c:pt idx="399">
                  <c:v>249.54</c:v>
                </c:pt>
                <c:pt idx="400">
                  <c:v>249.77</c:v>
                </c:pt>
                <c:pt idx="401">
                  <c:v>250</c:v>
                </c:pt>
                <c:pt idx="402">
                  <c:v>250.29</c:v>
                </c:pt>
                <c:pt idx="403">
                  <c:v>250.52</c:v>
                </c:pt>
                <c:pt idx="404">
                  <c:v>250.75</c:v>
                </c:pt>
                <c:pt idx="405">
                  <c:v>251.04</c:v>
                </c:pt>
                <c:pt idx="406">
                  <c:v>251.26</c:v>
                </c:pt>
                <c:pt idx="407">
                  <c:v>251.54</c:v>
                </c:pt>
                <c:pt idx="408">
                  <c:v>251.78</c:v>
                </c:pt>
                <c:pt idx="409">
                  <c:v>252.01</c:v>
                </c:pt>
                <c:pt idx="410">
                  <c:v>252.29</c:v>
                </c:pt>
                <c:pt idx="411">
                  <c:v>252.53</c:v>
                </c:pt>
                <c:pt idx="412">
                  <c:v>252.77</c:v>
                </c:pt>
                <c:pt idx="413">
                  <c:v>253</c:v>
                </c:pt>
                <c:pt idx="414">
                  <c:v>253.29</c:v>
                </c:pt>
                <c:pt idx="415">
                  <c:v>253.52</c:v>
                </c:pt>
                <c:pt idx="416">
                  <c:v>253.75</c:v>
                </c:pt>
                <c:pt idx="417">
                  <c:v>254.04</c:v>
                </c:pt>
                <c:pt idx="418">
                  <c:v>254.27</c:v>
                </c:pt>
                <c:pt idx="419">
                  <c:v>254.5</c:v>
                </c:pt>
                <c:pt idx="420">
                  <c:v>254.79</c:v>
                </c:pt>
                <c:pt idx="421">
                  <c:v>255.02</c:v>
                </c:pt>
                <c:pt idx="422">
                  <c:v>255.25</c:v>
                </c:pt>
                <c:pt idx="423">
                  <c:v>255.54</c:v>
                </c:pt>
                <c:pt idx="424">
                  <c:v>255.77</c:v>
                </c:pt>
                <c:pt idx="425">
                  <c:v>256</c:v>
                </c:pt>
                <c:pt idx="426">
                  <c:v>256.27</c:v>
                </c:pt>
                <c:pt idx="427">
                  <c:v>256.51</c:v>
                </c:pt>
                <c:pt idx="428">
                  <c:v>256.79</c:v>
                </c:pt>
                <c:pt idx="429">
                  <c:v>257.02</c:v>
                </c:pt>
                <c:pt idx="430">
                  <c:v>257.26</c:v>
                </c:pt>
                <c:pt idx="431">
                  <c:v>257.54</c:v>
                </c:pt>
                <c:pt idx="432">
                  <c:v>257.77</c:v>
                </c:pt>
                <c:pt idx="433">
                  <c:v>258.01</c:v>
                </c:pt>
                <c:pt idx="434">
                  <c:v>258.29</c:v>
                </c:pt>
                <c:pt idx="435">
                  <c:v>258.52</c:v>
                </c:pt>
                <c:pt idx="436">
                  <c:v>258.76</c:v>
                </c:pt>
                <c:pt idx="437">
                  <c:v>259.04</c:v>
                </c:pt>
                <c:pt idx="438">
                  <c:v>259.29</c:v>
                </c:pt>
                <c:pt idx="439">
                  <c:v>259.52</c:v>
                </c:pt>
                <c:pt idx="440">
                  <c:v>259.76</c:v>
                </c:pt>
                <c:pt idx="441">
                  <c:v>260.04</c:v>
                </c:pt>
                <c:pt idx="442">
                  <c:v>260.27</c:v>
                </c:pt>
                <c:pt idx="443">
                  <c:v>260.51</c:v>
                </c:pt>
                <c:pt idx="444">
                  <c:v>260.79</c:v>
                </c:pt>
                <c:pt idx="445">
                  <c:v>261.03</c:v>
                </c:pt>
                <c:pt idx="446">
                  <c:v>261.27</c:v>
                </c:pt>
                <c:pt idx="447">
                  <c:v>261.51</c:v>
                </c:pt>
                <c:pt idx="448">
                  <c:v>261.79</c:v>
                </c:pt>
                <c:pt idx="449">
                  <c:v>262.02</c:v>
                </c:pt>
                <c:pt idx="450">
                  <c:v>262.29</c:v>
                </c:pt>
                <c:pt idx="451">
                  <c:v>262.53</c:v>
                </c:pt>
                <c:pt idx="452">
                  <c:v>262.76</c:v>
                </c:pt>
                <c:pt idx="453">
                  <c:v>263.04</c:v>
                </c:pt>
                <c:pt idx="454">
                  <c:v>263.28</c:v>
                </c:pt>
                <c:pt idx="455">
                  <c:v>263.51</c:v>
                </c:pt>
                <c:pt idx="456">
                  <c:v>263.79</c:v>
                </c:pt>
                <c:pt idx="457">
                  <c:v>264.03</c:v>
                </c:pt>
                <c:pt idx="458">
                  <c:v>264.26</c:v>
                </c:pt>
                <c:pt idx="459">
                  <c:v>264.54</c:v>
                </c:pt>
                <c:pt idx="460">
                  <c:v>264.78</c:v>
                </c:pt>
                <c:pt idx="461">
                  <c:v>265.01</c:v>
                </c:pt>
                <c:pt idx="462">
                  <c:v>265.29</c:v>
                </c:pt>
                <c:pt idx="463">
                  <c:v>265.53</c:v>
                </c:pt>
                <c:pt idx="464">
                  <c:v>265.76</c:v>
                </c:pt>
                <c:pt idx="465">
                  <c:v>266.04</c:v>
                </c:pt>
                <c:pt idx="466">
                  <c:v>266.28</c:v>
                </c:pt>
                <c:pt idx="467">
                  <c:v>266.5</c:v>
                </c:pt>
                <c:pt idx="468">
                  <c:v>266.78</c:v>
                </c:pt>
                <c:pt idx="469">
                  <c:v>267.02</c:v>
                </c:pt>
                <c:pt idx="470">
                  <c:v>267.25</c:v>
                </c:pt>
                <c:pt idx="471">
                  <c:v>267.54</c:v>
                </c:pt>
                <c:pt idx="472">
                  <c:v>267.78</c:v>
                </c:pt>
                <c:pt idx="473">
                  <c:v>268.01</c:v>
                </c:pt>
                <c:pt idx="474">
                  <c:v>268.29</c:v>
                </c:pt>
                <c:pt idx="475">
                  <c:v>268.53</c:v>
                </c:pt>
                <c:pt idx="476">
                  <c:v>268.76</c:v>
                </c:pt>
                <c:pt idx="477">
                  <c:v>269.04</c:v>
                </c:pt>
                <c:pt idx="478">
                  <c:v>269.28</c:v>
                </c:pt>
                <c:pt idx="479">
                  <c:v>269.51</c:v>
                </c:pt>
                <c:pt idx="480">
                  <c:v>269.79</c:v>
                </c:pt>
                <c:pt idx="481">
                  <c:v>270.03</c:v>
                </c:pt>
                <c:pt idx="482">
                  <c:v>270.26</c:v>
                </c:pt>
                <c:pt idx="483">
                  <c:v>270.54</c:v>
                </c:pt>
                <c:pt idx="484">
                  <c:v>270.78</c:v>
                </c:pt>
                <c:pt idx="485">
                  <c:v>271.01</c:v>
                </c:pt>
                <c:pt idx="486">
                  <c:v>271.3</c:v>
                </c:pt>
                <c:pt idx="487">
                  <c:v>271.54</c:v>
                </c:pt>
                <c:pt idx="488">
                  <c:v>271.77</c:v>
                </c:pt>
                <c:pt idx="489">
                  <c:v>272</c:v>
                </c:pt>
                <c:pt idx="490">
                  <c:v>272.29</c:v>
                </c:pt>
                <c:pt idx="491">
                  <c:v>272.52</c:v>
                </c:pt>
                <c:pt idx="492">
                  <c:v>272.75</c:v>
                </c:pt>
                <c:pt idx="493">
                  <c:v>273.04</c:v>
                </c:pt>
                <c:pt idx="494">
                  <c:v>273.27</c:v>
                </c:pt>
                <c:pt idx="495">
                  <c:v>273.5</c:v>
                </c:pt>
                <c:pt idx="496">
                  <c:v>273.79</c:v>
                </c:pt>
                <c:pt idx="497">
                  <c:v>274.02</c:v>
                </c:pt>
                <c:pt idx="498">
                  <c:v>274.25</c:v>
                </c:pt>
                <c:pt idx="499">
                  <c:v>274.54</c:v>
                </c:pt>
                <c:pt idx="500">
                  <c:v>274.77</c:v>
                </c:pt>
                <c:pt idx="501">
                  <c:v>275</c:v>
                </c:pt>
                <c:pt idx="502">
                  <c:v>275.29</c:v>
                </c:pt>
                <c:pt idx="503">
                  <c:v>275.52</c:v>
                </c:pt>
                <c:pt idx="504">
                  <c:v>275.75</c:v>
                </c:pt>
                <c:pt idx="505">
                  <c:v>276.04</c:v>
                </c:pt>
                <c:pt idx="506">
                  <c:v>276.26</c:v>
                </c:pt>
                <c:pt idx="507">
                  <c:v>276.55</c:v>
                </c:pt>
                <c:pt idx="508">
                  <c:v>276.78</c:v>
                </c:pt>
                <c:pt idx="509">
                  <c:v>277.02</c:v>
                </c:pt>
                <c:pt idx="510">
                  <c:v>277.26</c:v>
                </c:pt>
                <c:pt idx="511">
                  <c:v>277.54</c:v>
                </c:pt>
                <c:pt idx="512">
                  <c:v>277.77</c:v>
                </c:pt>
                <c:pt idx="513">
                  <c:v>278.01</c:v>
                </c:pt>
                <c:pt idx="514">
                  <c:v>278.29</c:v>
                </c:pt>
                <c:pt idx="515">
                  <c:v>278.52</c:v>
                </c:pt>
                <c:pt idx="516">
                  <c:v>278.76</c:v>
                </c:pt>
                <c:pt idx="517">
                  <c:v>279.04</c:v>
                </c:pt>
                <c:pt idx="518">
                  <c:v>279.27</c:v>
                </c:pt>
                <c:pt idx="519">
                  <c:v>279.51</c:v>
                </c:pt>
                <c:pt idx="520">
                  <c:v>279.79</c:v>
                </c:pt>
                <c:pt idx="521">
                  <c:v>280.02</c:v>
                </c:pt>
                <c:pt idx="522">
                  <c:v>280.26</c:v>
                </c:pt>
                <c:pt idx="523">
                  <c:v>280.54</c:v>
                </c:pt>
                <c:pt idx="524">
                  <c:v>280.77</c:v>
                </c:pt>
                <c:pt idx="525">
                  <c:v>281.01</c:v>
                </c:pt>
                <c:pt idx="526">
                  <c:v>281.29</c:v>
                </c:pt>
                <c:pt idx="527">
                  <c:v>281.53</c:v>
                </c:pt>
                <c:pt idx="528">
                  <c:v>281.76</c:v>
                </c:pt>
                <c:pt idx="529">
                  <c:v>282.05</c:v>
                </c:pt>
                <c:pt idx="530">
                  <c:v>282.28</c:v>
                </c:pt>
                <c:pt idx="531">
                  <c:v>282.51</c:v>
                </c:pt>
                <c:pt idx="532">
                  <c:v>282.8</c:v>
                </c:pt>
                <c:pt idx="533">
                  <c:v>283.03</c:v>
                </c:pt>
                <c:pt idx="534">
                  <c:v>283.26</c:v>
                </c:pt>
                <c:pt idx="535">
                  <c:v>283.55</c:v>
                </c:pt>
                <c:pt idx="536">
                  <c:v>283.78</c:v>
                </c:pt>
                <c:pt idx="537">
                  <c:v>284.01</c:v>
                </c:pt>
                <c:pt idx="538">
                  <c:v>284.3</c:v>
                </c:pt>
                <c:pt idx="539">
                  <c:v>284.53</c:v>
                </c:pt>
                <c:pt idx="540">
                  <c:v>284.76</c:v>
                </c:pt>
                <c:pt idx="541">
                  <c:v>285.05</c:v>
                </c:pt>
                <c:pt idx="542">
                  <c:v>285.28</c:v>
                </c:pt>
                <c:pt idx="543">
                  <c:v>285.51</c:v>
                </c:pt>
                <c:pt idx="544">
                  <c:v>285.8</c:v>
                </c:pt>
                <c:pt idx="545">
                  <c:v>286.03</c:v>
                </c:pt>
                <c:pt idx="546">
                  <c:v>286.26</c:v>
                </c:pt>
                <c:pt idx="547">
                  <c:v>286.55</c:v>
                </c:pt>
                <c:pt idx="548">
                  <c:v>286.78</c:v>
                </c:pt>
                <c:pt idx="549">
                  <c:v>287.02</c:v>
                </c:pt>
                <c:pt idx="550">
                  <c:v>287.25</c:v>
                </c:pt>
                <c:pt idx="551">
                  <c:v>287.53</c:v>
                </c:pt>
                <c:pt idx="552">
                  <c:v>287.77</c:v>
                </c:pt>
                <c:pt idx="553">
                  <c:v>288.05</c:v>
                </c:pt>
                <c:pt idx="554">
                  <c:v>288.28</c:v>
                </c:pt>
                <c:pt idx="555">
                  <c:v>288.52</c:v>
                </c:pt>
                <c:pt idx="556">
                  <c:v>288.75</c:v>
                </c:pt>
                <c:pt idx="557">
                  <c:v>289.03</c:v>
                </c:pt>
                <c:pt idx="558">
                  <c:v>289.27</c:v>
                </c:pt>
                <c:pt idx="559">
                  <c:v>289.5</c:v>
                </c:pt>
                <c:pt idx="560">
                  <c:v>289.78</c:v>
                </c:pt>
                <c:pt idx="561">
                  <c:v>290.02</c:v>
                </c:pt>
                <c:pt idx="562">
                  <c:v>290.25</c:v>
                </c:pt>
                <c:pt idx="563">
                  <c:v>290.53</c:v>
                </c:pt>
                <c:pt idx="564">
                  <c:v>290.77</c:v>
                </c:pt>
                <c:pt idx="565">
                  <c:v>291.02</c:v>
                </c:pt>
                <c:pt idx="566">
                  <c:v>291.26</c:v>
                </c:pt>
                <c:pt idx="567">
                  <c:v>291.54</c:v>
                </c:pt>
                <c:pt idx="568">
                  <c:v>291.77</c:v>
                </c:pt>
                <c:pt idx="569">
                  <c:v>292.01</c:v>
                </c:pt>
                <c:pt idx="570">
                  <c:v>292.29</c:v>
                </c:pt>
                <c:pt idx="571">
                  <c:v>292.52</c:v>
                </c:pt>
                <c:pt idx="572">
                  <c:v>292.76</c:v>
                </c:pt>
                <c:pt idx="573">
                  <c:v>293.04</c:v>
                </c:pt>
                <c:pt idx="574">
                  <c:v>293.27</c:v>
                </c:pt>
                <c:pt idx="575">
                  <c:v>293.52</c:v>
                </c:pt>
                <c:pt idx="576">
                  <c:v>293.8</c:v>
                </c:pt>
                <c:pt idx="577">
                  <c:v>294.03</c:v>
                </c:pt>
                <c:pt idx="578">
                  <c:v>294.27</c:v>
                </c:pt>
                <c:pt idx="579">
                  <c:v>294.55</c:v>
                </c:pt>
                <c:pt idx="580">
                  <c:v>294.78</c:v>
                </c:pt>
                <c:pt idx="581">
                  <c:v>295.02</c:v>
                </c:pt>
                <c:pt idx="582">
                  <c:v>295.3</c:v>
                </c:pt>
                <c:pt idx="583">
                  <c:v>295.53</c:v>
                </c:pt>
                <c:pt idx="584">
                  <c:v>295.77</c:v>
                </c:pt>
                <c:pt idx="585">
                  <c:v>296.01</c:v>
                </c:pt>
                <c:pt idx="586">
                  <c:v>296.3</c:v>
                </c:pt>
                <c:pt idx="587">
                  <c:v>296.53</c:v>
                </c:pt>
                <c:pt idx="588">
                  <c:v>296.77</c:v>
                </c:pt>
                <c:pt idx="589">
                  <c:v>297.05</c:v>
                </c:pt>
                <c:pt idx="590">
                  <c:v>297.28</c:v>
                </c:pt>
                <c:pt idx="591">
                  <c:v>297.52</c:v>
                </c:pt>
                <c:pt idx="592">
                  <c:v>297.8</c:v>
                </c:pt>
                <c:pt idx="593">
                  <c:v>298.03</c:v>
                </c:pt>
                <c:pt idx="594">
                  <c:v>298.27</c:v>
                </c:pt>
                <c:pt idx="595">
                  <c:v>298.55</c:v>
                </c:pt>
                <c:pt idx="596">
                  <c:v>298.78</c:v>
                </c:pt>
                <c:pt idx="597">
                  <c:v>299.02</c:v>
                </c:pt>
                <c:pt idx="598">
                  <c:v>299.3</c:v>
                </c:pt>
                <c:pt idx="599">
                  <c:v>299.54</c:v>
                </c:pt>
                <c:pt idx="600">
                  <c:v>299.77</c:v>
                </c:pt>
                <c:pt idx="601">
                  <c:v>300.01</c:v>
                </c:pt>
                <c:pt idx="602">
                  <c:v>300.29</c:v>
                </c:pt>
                <c:pt idx="603">
                  <c:v>300.52</c:v>
                </c:pt>
                <c:pt idx="604">
                  <c:v>300.76</c:v>
                </c:pt>
                <c:pt idx="605">
                  <c:v>301.04</c:v>
                </c:pt>
                <c:pt idx="606">
                  <c:v>301.27</c:v>
                </c:pt>
                <c:pt idx="607">
                  <c:v>301.51</c:v>
                </c:pt>
                <c:pt idx="608">
                  <c:v>301.79</c:v>
                </c:pt>
                <c:pt idx="609">
                  <c:v>302.02</c:v>
                </c:pt>
                <c:pt idx="610">
                  <c:v>302.26</c:v>
                </c:pt>
                <c:pt idx="611">
                  <c:v>302.54</c:v>
                </c:pt>
                <c:pt idx="612">
                  <c:v>302.77</c:v>
                </c:pt>
                <c:pt idx="613">
                  <c:v>303.01</c:v>
                </c:pt>
                <c:pt idx="614">
                  <c:v>303.29</c:v>
                </c:pt>
                <c:pt idx="615">
                  <c:v>303.52</c:v>
                </c:pt>
                <c:pt idx="616">
                  <c:v>303.76</c:v>
                </c:pt>
                <c:pt idx="617">
                  <c:v>304.04</c:v>
                </c:pt>
                <c:pt idx="618">
                  <c:v>304.27</c:v>
                </c:pt>
                <c:pt idx="619">
                  <c:v>304.51</c:v>
                </c:pt>
                <c:pt idx="620">
                  <c:v>304.79</c:v>
                </c:pt>
                <c:pt idx="621">
                  <c:v>305.02</c:v>
                </c:pt>
                <c:pt idx="622">
                  <c:v>305.3</c:v>
                </c:pt>
                <c:pt idx="623">
                  <c:v>305.53</c:v>
                </c:pt>
                <c:pt idx="624">
                  <c:v>305.77</c:v>
                </c:pt>
                <c:pt idx="625">
                  <c:v>306.05</c:v>
                </c:pt>
                <c:pt idx="626">
                  <c:v>306.28</c:v>
                </c:pt>
                <c:pt idx="627">
                  <c:v>306.5</c:v>
                </c:pt>
                <c:pt idx="628">
                  <c:v>306.79</c:v>
                </c:pt>
                <c:pt idx="629">
                  <c:v>307.02</c:v>
                </c:pt>
                <c:pt idx="630">
                  <c:v>307.25</c:v>
                </c:pt>
                <c:pt idx="631">
                  <c:v>307.54</c:v>
                </c:pt>
                <c:pt idx="632">
                  <c:v>307.77</c:v>
                </c:pt>
                <c:pt idx="633">
                  <c:v>308</c:v>
                </c:pt>
                <c:pt idx="634">
                  <c:v>308.28</c:v>
                </c:pt>
                <c:pt idx="635">
                  <c:v>308.52</c:v>
                </c:pt>
                <c:pt idx="636">
                  <c:v>308.75</c:v>
                </c:pt>
                <c:pt idx="637">
                  <c:v>309.03</c:v>
                </c:pt>
                <c:pt idx="638">
                  <c:v>309.28</c:v>
                </c:pt>
                <c:pt idx="639">
                  <c:v>309.51</c:v>
                </c:pt>
                <c:pt idx="640">
                  <c:v>309.75</c:v>
                </c:pt>
                <c:pt idx="641">
                  <c:v>310.04</c:v>
                </c:pt>
                <c:pt idx="642">
                  <c:v>310.27</c:v>
                </c:pt>
                <c:pt idx="643">
                  <c:v>310.5</c:v>
                </c:pt>
                <c:pt idx="644">
                  <c:v>310.79</c:v>
                </c:pt>
                <c:pt idx="645">
                  <c:v>311.02</c:v>
                </c:pt>
                <c:pt idx="646">
                  <c:v>311.25</c:v>
                </c:pt>
                <c:pt idx="647">
                  <c:v>311.54</c:v>
                </c:pt>
                <c:pt idx="648">
                  <c:v>311.77</c:v>
                </c:pt>
                <c:pt idx="649">
                  <c:v>312</c:v>
                </c:pt>
                <c:pt idx="650">
                  <c:v>312.29</c:v>
                </c:pt>
                <c:pt idx="651">
                  <c:v>312.52</c:v>
                </c:pt>
                <c:pt idx="652">
                  <c:v>312.75</c:v>
                </c:pt>
                <c:pt idx="653">
                  <c:v>313.04</c:v>
                </c:pt>
                <c:pt idx="654">
                  <c:v>313.27</c:v>
                </c:pt>
                <c:pt idx="655">
                  <c:v>313.5</c:v>
                </c:pt>
                <c:pt idx="656">
                  <c:v>313.79</c:v>
                </c:pt>
                <c:pt idx="657">
                  <c:v>314.02</c:v>
                </c:pt>
                <c:pt idx="658">
                  <c:v>314.25</c:v>
                </c:pt>
                <c:pt idx="659">
                  <c:v>314.54</c:v>
                </c:pt>
                <c:pt idx="660">
                  <c:v>314.77</c:v>
                </c:pt>
                <c:pt idx="661">
                  <c:v>315.01</c:v>
                </c:pt>
                <c:pt idx="662">
                  <c:v>315.29</c:v>
                </c:pt>
                <c:pt idx="663">
                  <c:v>315.53</c:v>
                </c:pt>
                <c:pt idx="664">
                  <c:v>315.76</c:v>
                </c:pt>
                <c:pt idx="665">
                  <c:v>316.04</c:v>
                </c:pt>
                <c:pt idx="666">
                  <c:v>316.27</c:v>
                </c:pt>
                <c:pt idx="667">
                  <c:v>316.5</c:v>
                </c:pt>
                <c:pt idx="668">
                  <c:v>316.78</c:v>
                </c:pt>
                <c:pt idx="669">
                  <c:v>317.02</c:v>
                </c:pt>
                <c:pt idx="670">
                  <c:v>317.25</c:v>
                </c:pt>
                <c:pt idx="671">
                  <c:v>317.53</c:v>
                </c:pt>
                <c:pt idx="672">
                  <c:v>317.77</c:v>
                </c:pt>
                <c:pt idx="673">
                  <c:v>318</c:v>
                </c:pt>
                <c:pt idx="674">
                  <c:v>318.28</c:v>
                </c:pt>
                <c:pt idx="675">
                  <c:v>318.52</c:v>
                </c:pt>
                <c:pt idx="676">
                  <c:v>318.75</c:v>
                </c:pt>
                <c:pt idx="677">
                  <c:v>319.04</c:v>
                </c:pt>
                <c:pt idx="678">
                  <c:v>319.27</c:v>
                </c:pt>
                <c:pt idx="679">
                  <c:v>319.54</c:v>
                </c:pt>
                <c:pt idx="680">
                  <c:v>319.78</c:v>
                </c:pt>
                <c:pt idx="681">
                  <c:v>320.02</c:v>
                </c:pt>
                <c:pt idx="682">
                  <c:v>320.25</c:v>
                </c:pt>
                <c:pt idx="683">
                  <c:v>320.54</c:v>
                </c:pt>
                <c:pt idx="684">
                  <c:v>320.77</c:v>
                </c:pt>
                <c:pt idx="685">
                  <c:v>321</c:v>
                </c:pt>
                <c:pt idx="686">
                  <c:v>321.29</c:v>
                </c:pt>
                <c:pt idx="687">
                  <c:v>321.52</c:v>
                </c:pt>
                <c:pt idx="688">
                  <c:v>321.75</c:v>
                </c:pt>
                <c:pt idx="689">
                  <c:v>322.04</c:v>
                </c:pt>
                <c:pt idx="690">
                  <c:v>322.27</c:v>
                </c:pt>
                <c:pt idx="691">
                  <c:v>322.5</c:v>
                </c:pt>
                <c:pt idx="692">
                  <c:v>322.79</c:v>
                </c:pt>
                <c:pt idx="693">
                  <c:v>323.02</c:v>
                </c:pt>
                <c:pt idx="694">
                  <c:v>323.25</c:v>
                </c:pt>
                <c:pt idx="695">
                  <c:v>323.54</c:v>
                </c:pt>
                <c:pt idx="696">
                  <c:v>323.77</c:v>
                </c:pt>
                <c:pt idx="697">
                  <c:v>324</c:v>
                </c:pt>
                <c:pt idx="698">
                  <c:v>324.3</c:v>
                </c:pt>
                <c:pt idx="699">
                  <c:v>324.54</c:v>
                </c:pt>
                <c:pt idx="700">
                  <c:v>324.78</c:v>
                </c:pt>
                <c:pt idx="701">
                  <c:v>325.01</c:v>
                </c:pt>
                <c:pt idx="702">
                  <c:v>325.29</c:v>
                </c:pt>
                <c:pt idx="703">
                  <c:v>325.53</c:v>
                </c:pt>
                <c:pt idx="704">
                  <c:v>325.76</c:v>
                </c:pt>
                <c:pt idx="705">
                  <c:v>326.05</c:v>
                </c:pt>
                <c:pt idx="706">
                  <c:v>326.28</c:v>
                </c:pt>
                <c:pt idx="707">
                  <c:v>326.5</c:v>
                </c:pt>
                <c:pt idx="708">
                  <c:v>326.78</c:v>
                </c:pt>
                <c:pt idx="709">
                  <c:v>327.02</c:v>
                </c:pt>
                <c:pt idx="710">
                  <c:v>327.25</c:v>
                </c:pt>
                <c:pt idx="711">
                  <c:v>327.53</c:v>
                </c:pt>
                <c:pt idx="712">
                  <c:v>327.77</c:v>
                </c:pt>
                <c:pt idx="713">
                  <c:v>328</c:v>
                </c:pt>
                <c:pt idx="714">
                  <c:v>328.28</c:v>
                </c:pt>
                <c:pt idx="715">
                  <c:v>328.52</c:v>
                </c:pt>
                <c:pt idx="716">
                  <c:v>328.75</c:v>
                </c:pt>
                <c:pt idx="717">
                  <c:v>329.03</c:v>
                </c:pt>
                <c:pt idx="718">
                  <c:v>329.27</c:v>
                </c:pt>
                <c:pt idx="719">
                  <c:v>329.5</c:v>
                </c:pt>
                <c:pt idx="720">
                  <c:v>329.78</c:v>
                </c:pt>
                <c:pt idx="721">
                  <c:v>330.01</c:v>
                </c:pt>
                <c:pt idx="722">
                  <c:v>330.29</c:v>
                </c:pt>
                <c:pt idx="723">
                  <c:v>330.53</c:v>
                </c:pt>
                <c:pt idx="724">
                  <c:v>330.76</c:v>
                </c:pt>
                <c:pt idx="725">
                  <c:v>331.04</c:v>
                </c:pt>
                <c:pt idx="726">
                  <c:v>331.28</c:v>
                </c:pt>
                <c:pt idx="727">
                  <c:v>331.51</c:v>
                </c:pt>
                <c:pt idx="728">
                  <c:v>331.79</c:v>
                </c:pt>
                <c:pt idx="729">
                  <c:v>332.03</c:v>
                </c:pt>
                <c:pt idx="730">
                  <c:v>332.26</c:v>
                </c:pt>
                <c:pt idx="731">
                  <c:v>332.54</c:v>
                </c:pt>
                <c:pt idx="732">
                  <c:v>332.78</c:v>
                </c:pt>
                <c:pt idx="733">
                  <c:v>333.01</c:v>
                </c:pt>
                <c:pt idx="734">
                  <c:v>333.29</c:v>
                </c:pt>
                <c:pt idx="735">
                  <c:v>333.53</c:v>
                </c:pt>
                <c:pt idx="736">
                  <c:v>333.76</c:v>
                </c:pt>
                <c:pt idx="737">
                  <c:v>334.04</c:v>
                </c:pt>
                <c:pt idx="738">
                  <c:v>334.28</c:v>
                </c:pt>
                <c:pt idx="739">
                  <c:v>334.51</c:v>
                </c:pt>
                <c:pt idx="740">
                  <c:v>334.79</c:v>
                </c:pt>
                <c:pt idx="741">
                  <c:v>335.02</c:v>
                </c:pt>
                <c:pt idx="742">
                  <c:v>335.25</c:v>
                </c:pt>
                <c:pt idx="743">
                  <c:v>335.53</c:v>
                </c:pt>
                <c:pt idx="744">
                  <c:v>335.77</c:v>
                </c:pt>
                <c:pt idx="745">
                  <c:v>336</c:v>
                </c:pt>
                <c:pt idx="746">
                  <c:v>336.28</c:v>
                </c:pt>
                <c:pt idx="747">
                  <c:v>336.5</c:v>
                </c:pt>
                <c:pt idx="748">
                  <c:v>336.78</c:v>
                </c:pt>
                <c:pt idx="749">
                  <c:v>337.02</c:v>
                </c:pt>
                <c:pt idx="750">
                  <c:v>337.25</c:v>
                </c:pt>
                <c:pt idx="751">
                  <c:v>337.53</c:v>
                </c:pt>
                <c:pt idx="752">
                  <c:v>337.77</c:v>
                </c:pt>
                <c:pt idx="753">
                  <c:v>338</c:v>
                </c:pt>
                <c:pt idx="754">
                  <c:v>338.28</c:v>
                </c:pt>
                <c:pt idx="755">
                  <c:v>338.52</c:v>
                </c:pt>
                <c:pt idx="756">
                  <c:v>338.75</c:v>
                </c:pt>
                <c:pt idx="757">
                  <c:v>339.03</c:v>
                </c:pt>
                <c:pt idx="758">
                  <c:v>339.27</c:v>
                </c:pt>
                <c:pt idx="759">
                  <c:v>339.5</c:v>
                </c:pt>
                <c:pt idx="760">
                  <c:v>339.78</c:v>
                </c:pt>
                <c:pt idx="761">
                  <c:v>340.03</c:v>
                </c:pt>
                <c:pt idx="762">
                  <c:v>340.26</c:v>
                </c:pt>
                <c:pt idx="763">
                  <c:v>340.54</c:v>
                </c:pt>
                <c:pt idx="764">
                  <c:v>340.78</c:v>
                </c:pt>
                <c:pt idx="765">
                  <c:v>341.01</c:v>
                </c:pt>
                <c:pt idx="766">
                  <c:v>341.29</c:v>
                </c:pt>
                <c:pt idx="767">
                  <c:v>341.53</c:v>
                </c:pt>
                <c:pt idx="768">
                  <c:v>341.76</c:v>
                </c:pt>
                <c:pt idx="769">
                  <c:v>342.04</c:v>
                </c:pt>
                <c:pt idx="770">
                  <c:v>342.28</c:v>
                </c:pt>
                <c:pt idx="771">
                  <c:v>342.51</c:v>
                </c:pt>
                <c:pt idx="772">
                  <c:v>342.79</c:v>
                </c:pt>
                <c:pt idx="773">
                  <c:v>343.03</c:v>
                </c:pt>
                <c:pt idx="774">
                  <c:v>343.26</c:v>
                </c:pt>
                <c:pt idx="775">
                  <c:v>343.54</c:v>
                </c:pt>
                <c:pt idx="776">
                  <c:v>343.78</c:v>
                </c:pt>
                <c:pt idx="777">
                  <c:v>344.01</c:v>
                </c:pt>
                <c:pt idx="778">
                  <c:v>344.29</c:v>
                </c:pt>
                <c:pt idx="779">
                  <c:v>344.53</c:v>
                </c:pt>
                <c:pt idx="780">
                  <c:v>344.76</c:v>
                </c:pt>
                <c:pt idx="781">
                  <c:v>345.04</c:v>
                </c:pt>
                <c:pt idx="782">
                  <c:v>345.28</c:v>
                </c:pt>
                <c:pt idx="783">
                  <c:v>345.51</c:v>
                </c:pt>
                <c:pt idx="784">
                  <c:v>345.79</c:v>
                </c:pt>
                <c:pt idx="785">
                  <c:v>346.03</c:v>
                </c:pt>
                <c:pt idx="786">
                  <c:v>346.26</c:v>
                </c:pt>
                <c:pt idx="787">
                  <c:v>346.54</c:v>
                </c:pt>
                <c:pt idx="788">
                  <c:v>346.78</c:v>
                </c:pt>
                <c:pt idx="789">
                  <c:v>347.01</c:v>
                </c:pt>
                <c:pt idx="790">
                  <c:v>347.29</c:v>
                </c:pt>
                <c:pt idx="791">
                  <c:v>347.53</c:v>
                </c:pt>
                <c:pt idx="792">
                  <c:v>347.76</c:v>
                </c:pt>
                <c:pt idx="793">
                  <c:v>348.04</c:v>
                </c:pt>
                <c:pt idx="794">
                  <c:v>348.28</c:v>
                </c:pt>
                <c:pt idx="795">
                  <c:v>348.51</c:v>
                </c:pt>
                <c:pt idx="796">
                  <c:v>348.79</c:v>
                </c:pt>
                <c:pt idx="797">
                  <c:v>349.03</c:v>
                </c:pt>
                <c:pt idx="798">
                  <c:v>349.26</c:v>
                </c:pt>
                <c:pt idx="799">
                  <c:v>349.54</c:v>
                </c:pt>
                <c:pt idx="800">
                  <c:v>349.78</c:v>
                </c:pt>
                <c:pt idx="801">
                  <c:v>350.01</c:v>
                </c:pt>
                <c:pt idx="802">
                  <c:v>350.29</c:v>
                </c:pt>
                <c:pt idx="803">
                  <c:v>350.53</c:v>
                </c:pt>
                <c:pt idx="804">
                  <c:v>350.76</c:v>
                </c:pt>
                <c:pt idx="805">
                  <c:v>351</c:v>
                </c:pt>
                <c:pt idx="806">
                  <c:v>351.28</c:v>
                </c:pt>
                <c:pt idx="807">
                  <c:v>351.52</c:v>
                </c:pt>
                <c:pt idx="808">
                  <c:v>351.75</c:v>
                </c:pt>
                <c:pt idx="809">
                  <c:v>352.03</c:v>
                </c:pt>
                <c:pt idx="810">
                  <c:v>352.27</c:v>
                </c:pt>
                <c:pt idx="811">
                  <c:v>352.54</c:v>
                </c:pt>
                <c:pt idx="812">
                  <c:v>352.78</c:v>
                </c:pt>
                <c:pt idx="813">
                  <c:v>353.01</c:v>
                </c:pt>
                <c:pt idx="814">
                  <c:v>353.29</c:v>
                </c:pt>
                <c:pt idx="815">
                  <c:v>353.53</c:v>
                </c:pt>
                <c:pt idx="816">
                  <c:v>353.76</c:v>
                </c:pt>
                <c:pt idx="817">
                  <c:v>354.04</c:v>
                </c:pt>
                <c:pt idx="818">
                  <c:v>354.28</c:v>
                </c:pt>
                <c:pt idx="819">
                  <c:v>354.51</c:v>
                </c:pt>
                <c:pt idx="820">
                  <c:v>354.79</c:v>
                </c:pt>
                <c:pt idx="821">
                  <c:v>355.03</c:v>
                </c:pt>
                <c:pt idx="822">
                  <c:v>355.26</c:v>
                </c:pt>
                <c:pt idx="823">
                  <c:v>355.54</c:v>
                </c:pt>
                <c:pt idx="824">
                  <c:v>355.78</c:v>
                </c:pt>
                <c:pt idx="825">
                  <c:v>356.01</c:v>
                </c:pt>
                <c:pt idx="826">
                  <c:v>356.29</c:v>
                </c:pt>
                <c:pt idx="827">
                  <c:v>356.52</c:v>
                </c:pt>
                <c:pt idx="828">
                  <c:v>356.76</c:v>
                </c:pt>
                <c:pt idx="829">
                  <c:v>357.04</c:v>
                </c:pt>
                <c:pt idx="830">
                  <c:v>357.27</c:v>
                </c:pt>
                <c:pt idx="831">
                  <c:v>357.5</c:v>
                </c:pt>
                <c:pt idx="832">
                  <c:v>357.78</c:v>
                </c:pt>
                <c:pt idx="833">
                  <c:v>358.02</c:v>
                </c:pt>
                <c:pt idx="834">
                  <c:v>358.25</c:v>
                </c:pt>
                <c:pt idx="835">
                  <c:v>358.53</c:v>
                </c:pt>
                <c:pt idx="836">
                  <c:v>358.77</c:v>
                </c:pt>
                <c:pt idx="837">
                  <c:v>359</c:v>
                </c:pt>
                <c:pt idx="838">
                  <c:v>359.28</c:v>
                </c:pt>
                <c:pt idx="839">
                  <c:v>359.53</c:v>
                </c:pt>
                <c:pt idx="840">
                  <c:v>359.77</c:v>
                </c:pt>
                <c:pt idx="841">
                  <c:v>360.05</c:v>
                </c:pt>
                <c:pt idx="842">
                  <c:v>360.28</c:v>
                </c:pt>
                <c:pt idx="843">
                  <c:v>360.52</c:v>
                </c:pt>
                <c:pt idx="844">
                  <c:v>360.8</c:v>
                </c:pt>
                <c:pt idx="845">
                  <c:v>361.03</c:v>
                </c:pt>
                <c:pt idx="846">
                  <c:v>361.27</c:v>
                </c:pt>
                <c:pt idx="847">
                  <c:v>361.55</c:v>
                </c:pt>
                <c:pt idx="848">
                  <c:v>361.78</c:v>
                </c:pt>
                <c:pt idx="849">
                  <c:v>362.02</c:v>
                </c:pt>
                <c:pt idx="850">
                  <c:v>362.29</c:v>
                </c:pt>
                <c:pt idx="851">
                  <c:v>362.53</c:v>
                </c:pt>
                <c:pt idx="852">
                  <c:v>362.76</c:v>
                </c:pt>
                <c:pt idx="853">
                  <c:v>363.01</c:v>
                </c:pt>
                <c:pt idx="854">
                  <c:v>363.29</c:v>
                </c:pt>
                <c:pt idx="855">
                  <c:v>363.52</c:v>
                </c:pt>
                <c:pt idx="856">
                  <c:v>363.76</c:v>
                </c:pt>
                <c:pt idx="857">
                  <c:v>364.04</c:v>
                </c:pt>
                <c:pt idx="858">
                  <c:v>364.27</c:v>
                </c:pt>
                <c:pt idx="859">
                  <c:v>364.51</c:v>
                </c:pt>
                <c:pt idx="860">
                  <c:v>364.79</c:v>
                </c:pt>
                <c:pt idx="861">
                  <c:v>365.03</c:v>
                </c:pt>
                <c:pt idx="862">
                  <c:v>365.26</c:v>
                </c:pt>
                <c:pt idx="863">
                  <c:v>365.54</c:v>
                </c:pt>
                <c:pt idx="864">
                  <c:v>365.78</c:v>
                </c:pt>
                <c:pt idx="865">
                  <c:v>366.01</c:v>
                </c:pt>
                <c:pt idx="866">
                  <c:v>366.29</c:v>
                </c:pt>
                <c:pt idx="867">
                  <c:v>366.53</c:v>
                </c:pt>
                <c:pt idx="868">
                  <c:v>366.76</c:v>
                </c:pt>
                <c:pt idx="869">
                  <c:v>367.04</c:v>
                </c:pt>
                <c:pt idx="870">
                  <c:v>367.28</c:v>
                </c:pt>
                <c:pt idx="871">
                  <c:v>367.51</c:v>
                </c:pt>
                <c:pt idx="872">
                  <c:v>367.79</c:v>
                </c:pt>
                <c:pt idx="873">
                  <c:v>368.02</c:v>
                </c:pt>
                <c:pt idx="874">
                  <c:v>368.25</c:v>
                </c:pt>
                <c:pt idx="875">
                  <c:v>368.53</c:v>
                </c:pt>
                <c:pt idx="876">
                  <c:v>368.77</c:v>
                </c:pt>
                <c:pt idx="877">
                  <c:v>369.01</c:v>
                </c:pt>
                <c:pt idx="878">
                  <c:v>369.3</c:v>
                </c:pt>
                <c:pt idx="879">
                  <c:v>369.53</c:v>
                </c:pt>
                <c:pt idx="880">
                  <c:v>369.77</c:v>
                </c:pt>
                <c:pt idx="881">
                  <c:v>370.02</c:v>
                </c:pt>
                <c:pt idx="882">
                  <c:v>370.25</c:v>
                </c:pt>
                <c:pt idx="883">
                  <c:v>370.53</c:v>
                </c:pt>
                <c:pt idx="884">
                  <c:v>370.77</c:v>
                </c:pt>
                <c:pt idx="885">
                  <c:v>371</c:v>
                </c:pt>
                <c:pt idx="886">
                  <c:v>371.28</c:v>
                </c:pt>
                <c:pt idx="887">
                  <c:v>371.52</c:v>
                </c:pt>
                <c:pt idx="888">
                  <c:v>371.75</c:v>
                </c:pt>
                <c:pt idx="889">
                  <c:v>372.03</c:v>
                </c:pt>
                <c:pt idx="890">
                  <c:v>372.27</c:v>
                </c:pt>
                <c:pt idx="891">
                  <c:v>372.5</c:v>
                </c:pt>
                <c:pt idx="892">
                  <c:v>372.78</c:v>
                </c:pt>
                <c:pt idx="893">
                  <c:v>373.02</c:v>
                </c:pt>
                <c:pt idx="894">
                  <c:v>373.26</c:v>
                </c:pt>
                <c:pt idx="895">
                  <c:v>373.54</c:v>
                </c:pt>
                <c:pt idx="896">
                  <c:v>373.77</c:v>
                </c:pt>
                <c:pt idx="897">
                  <c:v>374.01</c:v>
                </c:pt>
                <c:pt idx="898">
                  <c:v>374.29</c:v>
                </c:pt>
                <c:pt idx="899">
                  <c:v>374.52</c:v>
                </c:pt>
                <c:pt idx="900">
                  <c:v>374.76</c:v>
                </c:pt>
                <c:pt idx="901">
                  <c:v>375.04</c:v>
                </c:pt>
                <c:pt idx="902">
                  <c:v>375.27</c:v>
                </c:pt>
              </c:numCache>
            </c:numRef>
          </c:xVal>
          <c:yVal>
            <c:numRef>
              <c:f>Sheet1!$B$2:$B$904</c:f>
              <c:numCache>
                <c:formatCode>General</c:formatCode>
                <c:ptCount val="903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201</c:v>
                </c:pt>
                <c:pt idx="125">
                  <c:v>201</c:v>
                </c:pt>
                <c:pt idx="126">
                  <c:v>201</c:v>
                </c:pt>
                <c:pt idx="127">
                  <c:v>201</c:v>
                </c:pt>
                <c:pt idx="128">
                  <c:v>201</c:v>
                </c:pt>
                <c:pt idx="129">
                  <c:v>201</c:v>
                </c:pt>
                <c:pt idx="130">
                  <c:v>202</c:v>
                </c:pt>
                <c:pt idx="131">
                  <c:v>203</c:v>
                </c:pt>
                <c:pt idx="132">
                  <c:v>202</c:v>
                </c:pt>
                <c:pt idx="133">
                  <c:v>203</c:v>
                </c:pt>
                <c:pt idx="134">
                  <c:v>202</c:v>
                </c:pt>
                <c:pt idx="135">
                  <c:v>202</c:v>
                </c:pt>
                <c:pt idx="136">
                  <c:v>202</c:v>
                </c:pt>
                <c:pt idx="137">
                  <c:v>204</c:v>
                </c:pt>
                <c:pt idx="138">
                  <c:v>204</c:v>
                </c:pt>
                <c:pt idx="139">
                  <c:v>203</c:v>
                </c:pt>
                <c:pt idx="140">
                  <c:v>204</c:v>
                </c:pt>
                <c:pt idx="141">
                  <c:v>204</c:v>
                </c:pt>
                <c:pt idx="142">
                  <c:v>204</c:v>
                </c:pt>
                <c:pt idx="143">
                  <c:v>207</c:v>
                </c:pt>
                <c:pt idx="144">
                  <c:v>207</c:v>
                </c:pt>
                <c:pt idx="145">
                  <c:v>207</c:v>
                </c:pt>
                <c:pt idx="146">
                  <c:v>207</c:v>
                </c:pt>
                <c:pt idx="147">
                  <c:v>207</c:v>
                </c:pt>
                <c:pt idx="148">
                  <c:v>208</c:v>
                </c:pt>
                <c:pt idx="149">
                  <c:v>209</c:v>
                </c:pt>
                <c:pt idx="150">
                  <c:v>209</c:v>
                </c:pt>
                <c:pt idx="151">
                  <c:v>210</c:v>
                </c:pt>
                <c:pt idx="152">
                  <c:v>210</c:v>
                </c:pt>
                <c:pt idx="153">
                  <c:v>210</c:v>
                </c:pt>
                <c:pt idx="154">
                  <c:v>210</c:v>
                </c:pt>
                <c:pt idx="155">
                  <c:v>211</c:v>
                </c:pt>
                <c:pt idx="156">
                  <c:v>212</c:v>
                </c:pt>
                <c:pt idx="157">
                  <c:v>212</c:v>
                </c:pt>
                <c:pt idx="158">
                  <c:v>213</c:v>
                </c:pt>
                <c:pt idx="159">
                  <c:v>213</c:v>
                </c:pt>
                <c:pt idx="160">
                  <c:v>213</c:v>
                </c:pt>
                <c:pt idx="161">
                  <c:v>212</c:v>
                </c:pt>
                <c:pt idx="162">
                  <c:v>212</c:v>
                </c:pt>
                <c:pt idx="163">
                  <c:v>212</c:v>
                </c:pt>
                <c:pt idx="164">
                  <c:v>213</c:v>
                </c:pt>
                <c:pt idx="165">
                  <c:v>215</c:v>
                </c:pt>
                <c:pt idx="166">
                  <c:v>214</c:v>
                </c:pt>
                <c:pt idx="167">
                  <c:v>214</c:v>
                </c:pt>
                <c:pt idx="168">
                  <c:v>216</c:v>
                </c:pt>
                <c:pt idx="169">
                  <c:v>215</c:v>
                </c:pt>
                <c:pt idx="170">
                  <c:v>216</c:v>
                </c:pt>
                <c:pt idx="171">
                  <c:v>217</c:v>
                </c:pt>
                <c:pt idx="172">
                  <c:v>217</c:v>
                </c:pt>
                <c:pt idx="173">
                  <c:v>217</c:v>
                </c:pt>
                <c:pt idx="174">
                  <c:v>218</c:v>
                </c:pt>
                <c:pt idx="175">
                  <c:v>218</c:v>
                </c:pt>
                <c:pt idx="176">
                  <c:v>218</c:v>
                </c:pt>
                <c:pt idx="177">
                  <c:v>218</c:v>
                </c:pt>
                <c:pt idx="178">
                  <c:v>219</c:v>
                </c:pt>
                <c:pt idx="179">
                  <c:v>219</c:v>
                </c:pt>
                <c:pt idx="180">
                  <c:v>219</c:v>
                </c:pt>
                <c:pt idx="181">
                  <c:v>220</c:v>
                </c:pt>
                <c:pt idx="182">
                  <c:v>220</c:v>
                </c:pt>
                <c:pt idx="183">
                  <c:v>220</c:v>
                </c:pt>
                <c:pt idx="184">
                  <c:v>221</c:v>
                </c:pt>
                <c:pt idx="185">
                  <c:v>221</c:v>
                </c:pt>
                <c:pt idx="186">
                  <c:v>221</c:v>
                </c:pt>
                <c:pt idx="187">
                  <c:v>220</c:v>
                </c:pt>
                <c:pt idx="188">
                  <c:v>222</c:v>
                </c:pt>
                <c:pt idx="189">
                  <c:v>222</c:v>
                </c:pt>
                <c:pt idx="190">
                  <c:v>223</c:v>
                </c:pt>
                <c:pt idx="191">
                  <c:v>222</c:v>
                </c:pt>
                <c:pt idx="192">
                  <c:v>223</c:v>
                </c:pt>
                <c:pt idx="193">
                  <c:v>223</c:v>
                </c:pt>
                <c:pt idx="194">
                  <c:v>223</c:v>
                </c:pt>
                <c:pt idx="195">
                  <c:v>223</c:v>
                </c:pt>
                <c:pt idx="196">
                  <c:v>224</c:v>
                </c:pt>
                <c:pt idx="197">
                  <c:v>225</c:v>
                </c:pt>
                <c:pt idx="198">
                  <c:v>224</c:v>
                </c:pt>
                <c:pt idx="199">
                  <c:v>224</c:v>
                </c:pt>
                <c:pt idx="200">
                  <c:v>225</c:v>
                </c:pt>
                <c:pt idx="201">
                  <c:v>225</c:v>
                </c:pt>
                <c:pt idx="202">
                  <c:v>225</c:v>
                </c:pt>
                <c:pt idx="203">
                  <c:v>226</c:v>
                </c:pt>
                <c:pt idx="204">
                  <c:v>226</c:v>
                </c:pt>
                <c:pt idx="205">
                  <c:v>227</c:v>
                </c:pt>
                <c:pt idx="206">
                  <c:v>227</c:v>
                </c:pt>
                <c:pt idx="207">
                  <c:v>227</c:v>
                </c:pt>
                <c:pt idx="208">
                  <c:v>227</c:v>
                </c:pt>
                <c:pt idx="209">
                  <c:v>227</c:v>
                </c:pt>
                <c:pt idx="210">
                  <c:v>228</c:v>
                </c:pt>
                <c:pt idx="211">
                  <c:v>228</c:v>
                </c:pt>
                <c:pt idx="212">
                  <c:v>228</c:v>
                </c:pt>
                <c:pt idx="213">
                  <c:v>228</c:v>
                </c:pt>
                <c:pt idx="214">
                  <c:v>229</c:v>
                </c:pt>
                <c:pt idx="215">
                  <c:v>229</c:v>
                </c:pt>
                <c:pt idx="216">
                  <c:v>229</c:v>
                </c:pt>
                <c:pt idx="217">
                  <c:v>229</c:v>
                </c:pt>
                <c:pt idx="218">
                  <c:v>231</c:v>
                </c:pt>
                <c:pt idx="219">
                  <c:v>230</c:v>
                </c:pt>
                <c:pt idx="220">
                  <c:v>230</c:v>
                </c:pt>
                <c:pt idx="221">
                  <c:v>230</c:v>
                </c:pt>
                <c:pt idx="222">
                  <c:v>231</c:v>
                </c:pt>
                <c:pt idx="223">
                  <c:v>231</c:v>
                </c:pt>
                <c:pt idx="224">
                  <c:v>231</c:v>
                </c:pt>
                <c:pt idx="225">
                  <c:v>232</c:v>
                </c:pt>
                <c:pt idx="226">
                  <c:v>232</c:v>
                </c:pt>
                <c:pt idx="227">
                  <c:v>233</c:v>
                </c:pt>
                <c:pt idx="228">
                  <c:v>232</c:v>
                </c:pt>
                <c:pt idx="229">
                  <c:v>232</c:v>
                </c:pt>
                <c:pt idx="230">
                  <c:v>233</c:v>
                </c:pt>
                <c:pt idx="231">
                  <c:v>233</c:v>
                </c:pt>
                <c:pt idx="232">
                  <c:v>233</c:v>
                </c:pt>
                <c:pt idx="233">
                  <c:v>233</c:v>
                </c:pt>
                <c:pt idx="234">
                  <c:v>234</c:v>
                </c:pt>
                <c:pt idx="235">
                  <c:v>234</c:v>
                </c:pt>
                <c:pt idx="236">
                  <c:v>234</c:v>
                </c:pt>
                <c:pt idx="237">
                  <c:v>235</c:v>
                </c:pt>
                <c:pt idx="238">
                  <c:v>235</c:v>
                </c:pt>
                <c:pt idx="239">
                  <c:v>234</c:v>
                </c:pt>
                <c:pt idx="240">
                  <c:v>235</c:v>
                </c:pt>
                <c:pt idx="241">
                  <c:v>236</c:v>
                </c:pt>
                <c:pt idx="242">
                  <c:v>235</c:v>
                </c:pt>
                <c:pt idx="243">
                  <c:v>236</c:v>
                </c:pt>
                <c:pt idx="244">
                  <c:v>236</c:v>
                </c:pt>
                <c:pt idx="245">
                  <c:v>237</c:v>
                </c:pt>
                <c:pt idx="246">
                  <c:v>236</c:v>
                </c:pt>
                <c:pt idx="247">
                  <c:v>236</c:v>
                </c:pt>
                <c:pt idx="248">
                  <c:v>237</c:v>
                </c:pt>
                <c:pt idx="249">
                  <c:v>238</c:v>
                </c:pt>
                <c:pt idx="250">
                  <c:v>238</c:v>
                </c:pt>
                <c:pt idx="251">
                  <c:v>238</c:v>
                </c:pt>
                <c:pt idx="252">
                  <c:v>238</c:v>
                </c:pt>
                <c:pt idx="253">
                  <c:v>238</c:v>
                </c:pt>
                <c:pt idx="254">
                  <c:v>238</c:v>
                </c:pt>
                <c:pt idx="255">
                  <c:v>238</c:v>
                </c:pt>
                <c:pt idx="256">
                  <c:v>239</c:v>
                </c:pt>
                <c:pt idx="257">
                  <c:v>239</c:v>
                </c:pt>
                <c:pt idx="258">
                  <c:v>239</c:v>
                </c:pt>
                <c:pt idx="259">
                  <c:v>241</c:v>
                </c:pt>
                <c:pt idx="260">
                  <c:v>240</c:v>
                </c:pt>
                <c:pt idx="261">
                  <c:v>241</c:v>
                </c:pt>
                <c:pt idx="262">
                  <c:v>241</c:v>
                </c:pt>
                <c:pt idx="263">
                  <c:v>241</c:v>
                </c:pt>
                <c:pt idx="264">
                  <c:v>241</c:v>
                </c:pt>
                <c:pt idx="265">
                  <c:v>241</c:v>
                </c:pt>
                <c:pt idx="266">
                  <c:v>242</c:v>
                </c:pt>
                <c:pt idx="267">
                  <c:v>242</c:v>
                </c:pt>
                <c:pt idx="268">
                  <c:v>243</c:v>
                </c:pt>
                <c:pt idx="269">
                  <c:v>243</c:v>
                </c:pt>
                <c:pt idx="270">
                  <c:v>243</c:v>
                </c:pt>
                <c:pt idx="271">
                  <c:v>243</c:v>
                </c:pt>
                <c:pt idx="272">
                  <c:v>243</c:v>
                </c:pt>
                <c:pt idx="273">
                  <c:v>243</c:v>
                </c:pt>
                <c:pt idx="274">
                  <c:v>244</c:v>
                </c:pt>
                <c:pt idx="275">
                  <c:v>244</c:v>
                </c:pt>
                <c:pt idx="276">
                  <c:v>244</c:v>
                </c:pt>
                <c:pt idx="277">
                  <c:v>244</c:v>
                </c:pt>
                <c:pt idx="278">
                  <c:v>244</c:v>
                </c:pt>
                <c:pt idx="279">
                  <c:v>245</c:v>
                </c:pt>
                <c:pt idx="280">
                  <c:v>245</c:v>
                </c:pt>
                <c:pt idx="281">
                  <c:v>245</c:v>
                </c:pt>
                <c:pt idx="282">
                  <c:v>245</c:v>
                </c:pt>
                <c:pt idx="283">
                  <c:v>246</c:v>
                </c:pt>
                <c:pt idx="284">
                  <c:v>246</c:v>
                </c:pt>
                <c:pt idx="285">
                  <c:v>246</c:v>
                </c:pt>
                <c:pt idx="286">
                  <c:v>246</c:v>
                </c:pt>
                <c:pt idx="287">
                  <c:v>246</c:v>
                </c:pt>
                <c:pt idx="288">
                  <c:v>246</c:v>
                </c:pt>
                <c:pt idx="289">
                  <c:v>246</c:v>
                </c:pt>
                <c:pt idx="290">
                  <c:v>247</c:v>
                </c:pt>
                <c:pt idx="291">
                  <c:v>247</c:v>
                </c:pt>
                <c:pt idx="292">
                  <c:v>247</c:v>
                </c:pt>
                <c:pt idx="293">
                  <c:v>248</c:v>
                </c:pt>
                <c:pt idx="294">
                  <c:v>248</c:v>
                </c:pt>
                <c:pt idx="295">
                  <c:v>248</c:v>
                </c:pt>
                <c:pt idx="296">
                  <c:v>248</c:v>
                </c:pt>
                <c:pt idx="297">
                  <c:v>248</c:v>
                </c:pt>
                <c:pt idx="298">
                  <c:v>249</c:v>
                </c:pt>
                <c:pt idx="299">
                  <c:v>249</c:v>
                </c:pt>
                <c:pt idx="300">
                  <c:v>249</c:v>
                </c:pt>
                <c:pt idx="301">
                  <c:v>250</c:v>
                </c:pt>
                <c:pt idx="302">
                  <c:v>250</c:v>
                </c:pt>
                <c:pt idx="303">
                  <c:v>250</c:v>
                </c:pt>
                <c:pt idx="304">
                  <c:v>250</c:v>
                </c:pt>
                <c:pt idx="305">
                  <c:v>250</c:v>
                </c:pt>
                <c:pt idx="306">
                  <c:v>250</c:v>
                </c:pt>
                <c:pt idx="307">
                  <c:v>251</c:v>
                </c:pt>
                <c:pt idx="308">
                  <c:v>251</c:v>
                </c:pt>
                <c:pt idx="309">
                  <c:v>251</c:v>
                </c:pt>
                <c:pt idx="310">
                  <c:v>251</c:v>
                </c:pt>
                <c:pt idx="311">
                  <c:v>252</c:v>
                </c:pt>
                <c:pt idx="312">
                  <c:v>252</c:v>
                </c:pt>
                <c:pt idx="313">
                  <c:v>252</c:v>
                </c:pt>
                <c:pt idx="314">
                  <c:v>252</c:v>
                </c:pt>
                <c:pt idx="315">
                  <c:v>253</c:v>
                </c:pt>
                <c:pt idx="316">
                  <c:v>253</c:v>
                </c:pt>
                <c:pt idx="317">
                  <c:v>253</c:v>
                </c:pt>
                <c:pt idx="318">
                  <c:v>254</c:v>
                </c:pt>
                <c:pt idx="319">
                  <c:v>254</c:v>
                </c:pt>
                <c:pt idx="320">
                  <c:v>254</c:v>
                </c:pt>
                <c:pt idx="321">
                  <c:v>254</c:v>
                </c:pt>
                <c:pt idx="322">
                  <c:v>255</c:v>
                </c:pt>
                <c:pt idx="323">
                  <c:v>255</c:v>
                </c:pt>
                <c:pt idx="324">
                  <c:v>255</c:v>
                </c:pt>
                <c:pt idx="325">
                  <c:v>255</c:v>
                </c:pt>
                <c:pt idx="326">
                  <c:v>255</c:v>
                </c:pt>
                <c:pt idx="327">
                  <c:v>256</c:v>
                </c:pt>
                <c:pt idx="328">
                  <c:v>256</c:v>
                </c:pt>
                <c:pt idx="329">
                  <c:v>256</c:v>
                </c:pt>
                <c:pt idx="330">
                  <c:v>256</c:v>
                </c:pt>
                <c:pt idx="331">
                  <c:v>257</c:v>
                </c:pt>
                <c:pt idx="332">
                  <c:v>257</c:v>
                </c:pt>
                <c:pt idx="333">
                  <c:v>257</c:v>
                </c:pt>
                <c:pt idx="334">
                  <c:v>257</c:v>
                </c:pt>
                <c:pt idx="335">
                  <c:v>258</c:v>
                </c:pt>
                <c:pt idx="336">
                  <c:v>258</c:v>
                </c:pt>
                <c:pt idx="337">
                  <c:v>258</c:v>
                </c:pt>
                <c:pt idx="338">
                  <c:v>259</c:v>
                </c:pt>
                <c:pt idx="339">
                  <c:v>259</c:v>
                </c:pt>
                <c:pt idx="340">
                  <c:v>259</c:v>
                </c:pt>
                <c:pt idx="341">
                  <c:v>259</c:v>
                </c:pt>
                <c:pt idx="342">
                  <c:v>260</c:v>
                </c:pt>
                <c:pt idx="343">
                  <c:v>260</c:v>
                </c:pt>
                <c:pt idx="344">
                  <c:v>260</c:v>
                </c:pt>
                <c:pt idx="345">
                  <c:v>260</c:v>
                </c:pt>
                <c:pt idx="346">
                  <c:v>260</c:v>
                </c:pt>
                <c:pt idx="347">
                  <c:v>261</c:v>
                </c:pt>
                <c:pt idx="348">
                  <c:v>261</c:v>
                </c:pt>
                <c:pt idx="349">
                  <c:v>261</c:v>
                </c:pt>
                <c:pt idx="350">
                  <c:v>261</c:v>
                </c:pt>
                <c:pt idx="351">
                  <c:v>262</c:v>
                </c:pt>
                <c:pt idx="352">
                  <c:v>262</c:v>
                </c:pt>
                <c:pt idx="353">
                  <c:v>262</c:v>
                </c:pt>
                <c:pt idx="354">
                  <c:v>262</c:v>
                </c:pt>
                <c:pt idx="355">
                  <c:v>263</c:v>
                </c:pt>
                <c:pt idx="356">
                  <c:v>263</c:v>
                </c:pt>
                <c:pt idx="357">
                  <c:v>263</c:v>
                </c:pt>
                <c:pt idx="358">
                  <c:v>263</c:v>
                </c:pt>
                <c:pt idx="359">
                  <c:v>263</c:v>
                </c:pt>
                <c:pt idx="360">
                  <c:v>263</c:v>
                </c:pt>
                <c:pt idx="361">
                  <c:v>263</c:v>
                </c:pt>
                <c:pt idx="362">
                  <c:v>264</c:v>
                </c:pt>
                <c:pt idx="363">
                  <c:v>264</c:v>
                </c:pt>
                <c:pt idx="364">
                  <c:v>264</c:v>
                </c:pt>
                <c:pt idx="365">
                  <c:v>264</c:v>
                </c:pt>
                <c:pt idx="366">
                  <c:v>265</c:v>
                </c:pt>
                <c:pt idx="367">
                  <c:v>265</c:v>
                </c:pt>
                <c:pt idx="368">
                  <c:v>266</c:v>
                </c:pt>
                <c:pt idx="369">
                  <c:v>266</c:v>
                </c:pt>
                <c:pt idx="370">
                  <c:v>266</c:v>
                </c:pt>
                <c:pt idx="371">
                  <c:v>266</c:v>
                </c:pt>
                <c:pt idx="372">
                  <c:v>266</c:v>
                </c:pt>
                <c:pt idx="373">
                  <c:v>266</c:v>
                </c:pt>
                <c:pt idx="374">
                  <c:v>266</c:v>
                </c:pt>
                <c:pt idx="375">
                  <c:v>267</c:v>
                </c:pt>
                <c:pt idx="376">
                  <c:v>267</c:v>
                </c:pt>
                <c:pt idx="377">
                  <c:v>267</c:v>
                </c:pt>
                <c:pt idx="378">
                  <c:v>267</c:v>
                </c:pt>
                <c:pt idx="379">
                  <c:v>267</c:v>
                </c:pt>
                <c:pt idx="380">
                  <c:v>268</c:v>
                </c:pt>
                <c:pt idx="381">
                  <c:v>268</c:v>
                </c:pt>
                <c:pt idx="382">
                  <c:v>268</c:v>
                </c:pt>
                <c:pt idx="383">
                  <c:v>269</c:v>
                </c:pt>
                <c:pt idx="384">
                  <c:v>269</c:v>
                </c:pt>
                <c:pt idx="385">
                  <c:v>269</c:v>
                </c:pt>
                <c:pt idx="386">
                  <c:v>269</c:v>
                </c:pt>
                <c:pt idx="387">
                  <c:v>269</c:v>
                </c:pt>
                <c:pt idx="388">
                  <c:v>270</c:v>
                </c:pt>
                <c:pt idx="389">
                  <c:v>270</c:v>
                </c:pt>
                <c:pt idx="390">
                  <c:v>270</c:v>
                </c:pt>
                <c:pt idx="391">
                  <c:v>270</c:v>
                </c:pt>
                <c:pt idx="392">
                  <c:v>271</c:v>
                </c:pt>
                <c:pt idx="393">
                  <c:v>271</c:v>
                </c:pt>
                <c:pt idx="394">
                  <c:v>271</c:v>
                </c:pt>
                <c:pt idx="395">
                  <c:v>271</c:v>
                </c:pt>
                <c:pt idx="396">
                  <c:v>271</c:v>
                </c:pt>
                <c:pt idx="397">
                  <c:v>272</c:v>
                </c:pt>
                <c:pt idx="398">
                  <c:v>272</c:v>
                </c:pt>
                <c:pt idx="399">
                  <c:v>272</c:v>
                </c:pt>
                <c:pt idx="400">
                  <c:v>273</c:v>
                </c:pt>
                <c:pt idx="401">
                  <c:v>273</c:v>
                </c:pt>
                <c:pt idx="402">
                  <c:v>272</c:v>
                </c:pt>
                <c:pt idx="403">
                  <c:v>274</c:v>
                </c:pt>
                <c:pt idx="404">
                  <c:v>274</c:v>
                </c:pt>
                <c:pt idx="405">
                  <c:v>272</c:v>
                </c:pt>
                <c:pt idx="406">
                  <c:v>274</c:v>
                </c:pt>
                <c:pt idx="407">
                  <c:v>274</c:v>
                </c:pt>
                <c:pt idx="408">
                  <c:v>275</c:v>
                </c:pt>
                <c:pt idx="409">
                  <c:v>275</c:v>
                </c:pt>
                <c:pt idx="410">
                  <c:v>275</c:v>
                </c:pt>
                <c:pt idx="411">
                  <c:v>275</c:v>
                </c:pt>
                <c:pt idx="412">
                  <c:v>276</c:v>
                </c:pt>
                <c:pt idx="413">
                  <c:v>276</c:v>
                </c:pt>
                <c:pt idx="414">
                  <c:v>276</c:v>
                </c:pt>
                <c:pt idx="415">
                  <c:v>276</c:v>
                </c:pt>
                <c:pt idx="416">
                  <c:v>277</c:v>
                </c:pt>
                <c:pt idx="417">
                  <c:v>277</c:v>
                </c:pt>
                <c:pt idx="418">
                  <c:v>277</c:v>
                </c:pt>
                <c:pt idx="419">
                  <c:v>277</c:v>
                </c:pt>
                <c:pt idx="420">
                  <c:v>278</c:v>
                </c:pt>
                <c:pt idx="421">
                  <c:v>278</c:v>
                </c:pt>
                <c:pt idx="422">
                  <c:v>278</c:v>
                </c:pt>
                <c:pt idx="423">
                  <c:v>279</c:v>
                </c:pt>
                <c:pt idx="424">
                  <c:v>279</c:v>
                </c:pt>
                <c:pt idx="425">
                  <c:v>279</c:v>
                </c:pt>
                <c:pt idx="426">
                  <c:v>279</c:v>
                </c:pt>
                <c:pt idx="427">
                  <c:v>280</c:v>
                </c:pt>
                <c:pt idx="428">
                  <c:v>280</c:v>
                </c:pt>
                <c:pt idx="429">
                  <c:v>280</c:v>
                </c:pt>
                <c:pt idx="430">
                  <c:v>280</c:v>
                </c:pt>
                <c:pt idx="431">
                  <c:v>280</c:v>
                </c:pt>
                <c:pt idx="432">
                  <c:v>280</c:v>
                </c:pt>
                <c:pt idx="433">
                  <c:v>281</c:v>
                </c:pt>
                <c:pt idx="434">
                  <c:v>281</c:v>
                </c:pt>
                <c:pt idx="435">
                  <c:v>282</c:v>
                </c:pt>
                <c:pt idx="436">
                  <c:v>282</c:v>
                </c:pt>
                <c:pt idx="437">
                  <c:v>282</c:v>
                </c:pt>
                <c:pt idx="438">
                  <c:v>282</c:v>
                </c:pt>
                <c:pt idx="439">
                  <c:v>283</c:v>
                </c:pt>
                <c:pt idx="440">
                  <c:v>283</c:v>
                </c:pt>
                <c:pt idx="441">
                  <c:v>283</c:v>
                </c:pt>
                <c:pt idx="442">
                  <c:v>283</c:v>
                </c:pt>
                <c:pt idx="443">
                  <c:v>283</c:v>
                </c:pt>
                <c:pt idx="444">
                  <c:v>284</c:v>
                </c:pt>
                <c:pt idx="445">
                  <c:v>284</c:v>
                </c:pt>
                <c:pt idx="446">
                  <c:v>285</c:v>
                </c:pt>
                <c:pt idx="447">
                  <c:v>285</c:v>
                </c:pt>
                <c:pt idx="448">
                  <c:v>285</c:v>
                </c:pt>
                <c:pt idx="449">
                  <c:v>285</c:v>
                </c:pt>
                <c:pt idx="450">
                  <c:v>285</c:v>
                </c:pt>
                <c:pt idx="451">
                  <c:v>285</c:v>
                </c:pt>
                <c:pt idx="452">
                  <c:v>286</c:v>
                </c:pt>
                <c:pt idx="453">
                  <c:v>286</c:v>
                </c:pt>
                <c:pt idx="454">
                  <c:v>286</c:v>
                </c:pt>
                <c:pt idx="455">
                  <c:v>286</c:v>
                </c:pt>
                <c:pt idx="456">
                  <c:v>287</c:v>
                </c:pt>
                <c:pt idx="457">
                  <c:v>287</c:v>
                </c:pt>
                <c:pt idx="458">
                  <c:v>287</c:v>
                </c:pt>
                <c:pt idx="459">
                  <c:v>287</c:v>
                </c:pt>
                <c:pt idx="460">
                  <c:v>287</c:v>
                </c:pt>
                <c:pt idx="461">
                  <c:v>288</c:v>
                </c:pt>
                <c:pt idx="462">
                  <c:v>288</c:v>
                </c:pt>
                <c:pt idx="463">
                  <c:v>289</c:v>
                </c:pt>
                <c:pt idx="464">
                  <c:v>288</c:v>
                </c:pt>
                <c:pt idx="465">
                  <c:v>289</c:v>
                </c:pt>
                <c:pt idx="466">
                  <c:v>289</c:v>
                </c:pt>
                <c:pt idx="467">
                  <c:v>289</c:v>
                </c:pt>
                <c:pt idx="468">
                  <c:v>289</c:v>
                </c:pt>
                <c:pt idx="469">
                  <c:v>290</c:v>
                </c:pt>
                <c:pt idx="470">
                  <c:v>290</c:v>
                </c:pt>
                <c:pt idx="471">
                  <c:v>290</c:v>
                </c:pt>
                <c:pt idx="472">
                  <c:v>291</c:v>
                </c:pt>
                <c:pt idx="473">
                  <c:v>291</c:v>
                </c:pt>
                <c:pt idx="474">
                  <c:v>291</c:v>
                </c:pt>
                <c:pt idx="475">
                  <c:v>291</c:v>
                </c:pt>
                <c:pt idx="476">
                  <c:v>291</c:v>
                </c:pt>
                <c:pt idx="477">
                  <c:v>292</c:v>
                </c:pt>
                <c:pt idx="478">
                  <c:v>292</c:v>
                </c:pt>
                <c:pt idx="479">
                  <c:v>293</c:v>
                </c:pt>
                <c:pt idx="480">
                  <c:v>292</c:v>
                </c:pt>
                <c:pt idx="481">
                  <c:v>293</c:v>
                </c:pt>
                <c:pt idx="482">
                  <c:v>293</c:v>
                </c:pt>
                <c:pt idx="483">
                  <c:v>293</c:v>
                </c:pt>
                <c:pt idx="484">
                  <c:v>294</c:v>
                </c:pt>
                <c:pt idx="485">
                  <c:v>294</c:v>
                </c:pt>
                <c:pt idx="486">
                  <c:v>294</c:v>
                </c:pt>
                <c:pt idx="487">
                  <c:v>294</c:v>
                </c:pt>
                <c:pt idx="488">
                  <c:v>294</c:v>
                </c:pt>
                <c:pt idx="489">
                  <c:v>295</c:v>
                </c:pt>
                <c:pt idx="490">
                  <c:v>295</c:v>
                </c:pt>
                <c:pt idx="491">
                  <c:v>295</c:v>
                </c:pt>
                <c:pt idx="492">
                  <c:v>295</c:v>
                </c:pt>
                <c:pt idx="493">
                  <c:v>296</c:v>
                </c:pt>
                <c:pt idx="494">
                  <c:v>296</c:v>
                </c:pt>
                <c:pt idx="495">
                  <c:v>296</c:v>
                </c:pt>
                <c:pt idx="496">
                  <c:v>296</c:v>
                </c:pt>
                <c:pt idx="497">
                  <c:v>297</c:v>
                </c:pt>
                <c:pt idx="498">
                  <c:v>297</c:v>
                </c:pt>
                <c:pt idx="499">
                  <c:v>297</c:v>
                </c:pt>
                <c:pt idx="500">
                  <c:v>297</c:v>
                </c:pt>
                <c:pt idx="501">
                  <c:v>298</c:v>
                </c:pt>
                <c:pt idx="502">
                  <c:v>298</c:v>
                </c:pt>
                <c:pt idx="503">
                  <c:v>298</c:v>
                </c:pt>
                <c:pt idx="504">
                  <c:v>298</c:v>
                </c:pt>
                <c:pt idx="505">
                  <c:v>298</c:v>
                </c:pt>
                <c:pt idx="506">
                  <c:v>298</c:v>
                </c:pt>
                <c:pt idx="507">
                  <c:v>299</c:v>
                </c:pt>
                <c:pt idx="508">
                  <c:v>299</c:v>
                </c:pt>
                <c:pt idx="509">
                  <c:v>299</c:v>
                </c:pt>
                <c:pt idx="510">
                  <c:v>299</c:v>
                </c:pt>
                <c:pt idx="511">
                  <c:v>300</c:v>
                </c:pt>
                <c:pt idx="512">
                  <c:v>300</c:v>
                </c:pt>
                <c:pt idx="513">
                  <c:v>300</c:v>
                </c:pt>
                <c:pt idx="514">
                  <c:v>300</c:v>
                </c:pt>
                <c:pt idx="515">
                  <c:v>301</c:v>
                </c:pt>
                <c:pt idx="516">
                  <c:v>301</c:v>
                </c:pt>
                <c:pt idx="517">
                  <c:v>301</c:v>
                </c:pt>
                <c:pt idx="518">
                  <c:v>301</c:v>
                </c:pt>
                <c:pt idx="519">
                  <c:v>302</c:v>
                </c:pt>
                <c:pt idx="520">
                  <c:v>302</c:v>
                </c:pt>
                <c:pt idx="521">
                  <c:v>302</c:v>
                </c:pt>
                <c:pt idx="522">
                  <c:v>303</c:v>
                </c:pt>
                <c:pt idx="523">
                  <c:v>303</c:v>
                </c:pt>
                <c:pt idx="524">
                  <c:v>303</c:v>
                </c:pt>
                <c:pt idx="525">
                  <c:v>303</c:v>
                </c:pt>
                <c:pt idx="526">
                  <c:v>303</c:v>
                </c:pt>
                <c:pt idx="527">
                  <c:v>303</c:v>
                </c:pt>
                <c:pt idx="528">
                  <c:v>304</c:v>
                </c:pt>
                <c:pt idx="529">
                  <c:v>304</c:v>
                </c:pt>
                <c:pt idx="530">
                  <c:v>304</c:v>
                </c:pt>
                <c:pt idx="531">
                  <c:v>304</c:v>
                </c:pt>
                <c:pt idx="532">
                  <c:v>304</c:v>
                </c:pt>
                <c:pt idx="533">
                  <c:v>305</c:v>
                </c:pt>
                <c:pt idx="534">
                  <c:v>305</c:v>
                </c:pt>
                <c:pt idx="535">
                  <c:v>306</c:v>
                </c:pt>
                <c:pt idx="536">
                  <c:v>305</c:v>
                </c:pt>
                <c:pt idx="537">
                  <c:v>306</c:v>
                </c:pt>
                <c:pt idx="538">
                  <c:v>306</c:v>
                </c:pt>
                <c:pt idx="539">
                  <c:v>306</c:v>
                </c:pt>
                <c:pt idx="540">
                  <c:v>306</c:v>
                </c:pt>
                <c:pt idx="541">
                  <c:v>307</c:v>
                </c:pt>
                <c:pt idx="542">
                  <c:v>307</c:v>
                </c:pt>
                <c:pt idx="543">
                  <c:v>307</c:v>
                </c:pt>
                <c:pt idx="544">
                  <c:v>308</c:v>
                </c:pt>
                <c:pt idx="545">
                  <c:v>307</c:v>
                </c:pt>
                <c:pt idx="546">
                  <c:v>308</c:v>
                </c:pt>
                <c:pt idx="547">
                  <c:v>308</c:v>
                </c:pt>
                <c:pt idx="548">
                  <c:v>308</c:v>
                </c:pt>
                <c:pt idx="549">
                  <c:v>308</c:v>
                </c:pt>
                <c:pt idx="550">
                  <c:v>308</c:v>
                </c:pt>
                <c:pt idx="551">
                  <c:v>309</c:v>
                </c:pt>
                <c:pt idx="552">
                  <c:v>309</c:v>
                </c:pt>
                <c:pt idx="553">
                  <c:v>310</c:v>
                </c:pt>
                <c:pt idx="554">
                  <c:v>309</c:v>
                </c:pt>
                <c:pt idx="555">
                  <c:v>310</c:v>
                </c:pt>
                <c:pt idx="556">
                  <c:v>310</c:v>
                </c:pt>
                <c:pt idx="557">
                  <c:v>310</c:v>
                </c:pt>
                <c:pt idx="558">
                  <c:v>310</c:v>
                </c:pt>
                <c:pt idx="559">
                  <c:v>311</c:v>
                </c:pt>
                <c:pt idx="560">
                  <c:v>311</c:v>
                </c:pt>
                <c:pt idx="561">
                  <c:v>311</c:v>
                </c:pt>
                <c:pt idx="562">
                  <c:v>311</c:v>
                </c:pt>
                <c:pt idx="563">
                  <c:v>311</c:v>
                </c:pt>
                <c:pt idx="564">
                  <c:v>311</c:v>
                </c:pt>
                <c:pt idx="565">
                  <c:v>311</c:v>
                </c:pt>
                <c:pt idx="566">
                  <c:v>312</c:v>
                </c:pt>
                <c:pt idx="567">
                  <c:v>312</c:v>
                </c:pt>
                <c:pt idx="568">
                  <c:v>312</c:v>
                </c:pt>
                <c:pt idx="569">
                  <c:v>313</c:v>
                </c:pt>
                <c:pt idx="570">
                  <c:v>313</c:v>
                </c:pt>
                <c:pt idx="571">
                  <c:v>313</c:v>
                </c:pt>
                <c:pt idx="572">
                  <c:v>313</c:v>
                </c:pt>
                <c:pt idx="573">
                  <c:v>313</c:v>
                </c:pt>
                <c:pt idx="574">
                  <c:v>313</c:v>
                </c:pt>
                <c:pt idx="575">
                  <c:v>314</c:v>
                </c:pt>
                <c:pt idx="576">
                  <c:v>314</c:v>
                </c:pt>
                <c:pt idx="577">
                  <c:v>314</c:v>
                </c:pt>
                <c:pt idx="578">
                  <c:v>315</c:v>
                </c:pt>
                <c:pt idx="579">
                  <c:v>315</c:v>
                </c:pt>
                <c:pt idx="580">
                  <c:v>315</c:v>
                </c:pt>
                <c:pt idx="581">
                  <c:v>315</c:v>
                </c:pt>
                <c:pt idx="582">
                  <c:v>315</c:v>
                </c:pt>
                <c:pt idx="583">
                  <c:v>315</c:v>
                </c:pt>
                <c:pt idx="584">
                  <c:v>315</c:v>
                </c:pt>
                <c:pt idx="585">
                  <c:v>316</c:v>
                </c:pt>
                <c:pt idx="586">
                  <c:v>316</c:v>
                </c:pt>
                <c:pt idx="587">
                  <c:v>316</c:v>
                </c:pt>
                <c:pt idx="588">
                  <c:v>317</c:v>
                </c:pt>
                <c:pt idx="589">
                  <c:v>317</c:v>
                </c:pt>
                <c:pt idx="590">
                  <c:v>317</c:v>
                </c:pt>
                <c:pt idx="591">
                  <c:v>317</c:v>
                </c:pt>
                <c:pt idx="592">
                  <c:v>318</c:v>
                </c:pt>
                <c:pt idx="593">
                  <c:v>318</c:v>
                </c:pt>
                <c:pt idx="594">
                  <c:v>318</c:v>
                </c:pt>
                <c:pt idx="595">
                  <c:v>318</c:v>
                </c:pt>
                <c:pt idx="596">
                  <c:v>319</c:v>
                </c:pt>
                <c:pt idx="597">
                  <c:v>318</c:v>
                </c:pt>
                <c:pt idx="598">
                  <c:v>319</c:v>
                </c:pt>
                <c:pt idx="599">
                  <c:v>319</c:v>
                </c:pt>
                <c:pt idx="600">
                  <c:v>319</c:v>
                </c:pt>
                <c:pt idx="601">
                  <c:v>319</c:v>
                </c:pt>
                <c:pt idx="602">
                  <c:v>319</c:v>
                </c:pt>
                <c:pt idx="603">
                  <c:v>320</c:v>
                </c:pt>
                <c:pt idx="604">
                  <c:v>320</c:v>
                </c:pt>
                <c:pt idx="605">
                  <c:v>320</c:v>
                </c:pt>
                <c:pt idx="606">
                  <c:v>320</c:v>
                </c:pt>
                <c:pt idx="607">
                  <c:v>321</c:v>
                </c:pt>
                <c:pt idx="608">
                  <c:v>321</c:v>
                </c:pt>
                <c:pt idx="609">
                  <c:v>321</c:v>
                </c:pt>
                <c:pt idx="610">
                  <c:v>321</c:v>
                </c:pt>
                <c:pt idx="611">
                  <c:v>321</c:v>
                </c:pt>
                <c:pt idx="612">
                  <c:v>321</c:v>
                </c:pt>
                <c:pt idx="613">
                  <c:v>321</c:v>
                </c:pt>
                <c:pt idx="614">
                  <c:v>321</c:v>
                </c:pt>
                <c:pt idx="615">
                  <c:v>322</c:v>
                </c:pt>
                <c:pt idx="616">
                  <c:v>322</c:v>
                </c:pt>
                <c:pt idx="617">
                  <c:v>322</c:v>
                </c:pt>
                <c:pt idx="618">
                  <c:v>322</c:v>
                </c:pt>
                <c:pt idx="619">
                  <c:v>322</c:v>
                </c:pt>
                <c:pt idx="620">
                  <c:v>323</c:v>
                </c:pt>
                <c:pt idx="621">
                  <c:v>323</c:v>
                </c:pt>
                <c:pt idx="622">
                  <c:v>323</c:v>
                </c:pt>
                <c:pt idx="623">
                  <c:v>323</c:v>
                </c:pt>
                <c:pt idx="624">
                  <c:v>323</c:v>
                </c:pt>
                <c:pt idx="625">
                  <c:v>324</c:v>
                </c:pt>
                <c:pt idx="626">
                  <c:v>324</c:v>
                </c:pt>
                <c:pt idx="627">
                  <c:v>324</c:v>
                </c:pt>
                <c:pt idx="628">
                  <c:v>324</c:v>
                </c:pt>
                <c:pt idx="629">
                  <c:v>324</c:v>
                </c:pt>
                <c:pt idx="630">
                  <c:v>324</c:v>
                </c:pt>
                <c:pt idx="631">
                  <c:v>325</c:v>
                </c:pt>
                <c:pt idx="632">
                  <c:v>325</c:v>
                </c:pt>
                <c:pt idx="633">
                  <c:v>325</c:v>
                </c:pt>
                <c:pt idx="634">
                  <c:v>325</c:v>
                </c:pt>
                <c:pt idx="635">
                  <c:v>326</c:v>
                </c:pt>
                <c:pt idx="636">
                  <c:v>326</c:v>
                </c:pt>
                <c:pt idx="637">
                  <c:v>326</c:v>
                </c:pt>
                <c:pt idx="638">
                  <c:v>327</c:v>
                </c:pt>
                <c:pt idx="639">
                  <c:v>326</c:v>
                </c:pt>
                <c:pt idx="640">
                  <c:v>327</c:v>
                </c:pt>
                <c:pt idx="641">
                  <c:v>327</c:v>
                </c:pt>
                <c:pt idx="642">
                  <c:v>327</c:v>
                </c:pt>
                <c:pt idx="643">
                  <c:v>328</c:v>
                </c:pt>
                <c:pt idx="644">
                  <c:v>327</c:v>
                </c:pt>
                <c:pt idx="645">
                  <c:v>327</c:v>
                </c:pt>
                <c:pt idx="646">
                  <c:v>328</c:v>
                </c:pt>
                <c:pt idx="647">
                  <c:v>328</c:v>
                </c:pt>
                <c:pt idx="648">
                  <c:v>328</c:v>
                </c:pt>
                <c:pt idx="649">
                  <c:v>329</c:v>
                </c:pt>
                <c:pt idx="650">
                  <c:v>329</c:v>
                </c:pt>
                <c:pt idx="651">
                  <c:v>329</c:v>
                </c:pt>
                <c:pt idx="652">
                  <c:v>329</c:v>
                </c:pt>
                <c:pt idx="653">
                  <c:v>330</c:v>
                </c:pt>
                <c:pt idx="654">
                  <c:v>330</c:v>
                </c:pt>
                <c:pt idx="655">
                  <c:v>330</c:v>
                </c:pt>
                <c:pt idx="656">
                  <c:v>330</c:v>
                </c:pt>
                <c:pt idx="657">
                  <c:v>330</c:v>
                </c:pt>
                <c:pt idx="658">
                  <c:v>331</c:v>
                </c:pt>
                <c:pt idx="659">
                  <c:v>331</c:v>
                </c:pt>
                <c:pt idx="660">
                  <c:v>331</c:v>
                </c:pt>
                <c:pt idx="661">
                  <c:v>331</c:v>
                </c:pt>
                <c:pt idx="662">
                  <c:v>332</c:v>
                </c:pt>
                <c:pt idx="663">
                  <c:v>332</c:v>
                </c:pt>
                <c:pt idx="664">
                  <c:v>332</c:v>
                </c:pt>
                <c:pt idx="665">
                  <c:v>332</c:v>
                </c:pt>
                <c:pt idx="666">
                  <c:v>332</c:v>
                </c:pt>
                <c:pt idx="667">
                  <c:v>333</c:v>
                </c:pt>
                <c:pt idx="668">
                  <c:v>333</c:v>
                </c:pt>
                <c:pt idx="669">
                  <c:v>333</c:v>
                </c:pt>
                <c:pt idx="670">
                  <c:v>333</c:v>
                </c:pt>
                <c:pt idx="671">
                  <c:v>333</c:v>
                </c:pt>
                <c:pt idx="672">
                  <c:v>333</c:v>
                </c:pt>
                <c:pt idx="673">
                  <c:v>334</c:v>
                </c:pt>
                <c:pt idx="674">
                  <c:v>334</c:v>
                </c:pt>
                <c:pt idx="675">
                  <c:v>334</c:v>
                </c:pt>
                <c:pt idx="676">
                  <c:v>335</c:v>
                </c:pt>
                <c:pt idx="677">
                  <c:v>335</c:v>
                </c:pt>
                <c:pt idx="678">
                  <c:v>335</c:v>
                </c:pt>
                <c:pt idx="679">
                  <c:v>335</c:v>
                </c:pt>
                <c:pt idx="680">
                  <c:v>336</c:v>
                </c:pt>
                <c:pt idx="681">
                  <c:v>336</c:v>
                </c:pt>
                <c:pt idx="682">
                  <c:v>336</c:v>
                </c:pt>
                <c:pt idx="683">
                  <c:v>336</c:v>
                </c:pt>
                <c:pt idx="684">
                  <c:v>337</c:v>
                </c:pt>
                <c:pt idx="685">
                  <c:v>337</c:v>
                </c:pt>
                <c:pt idx="686">
                  <c:v>337</c:v>
                </c:pt>
                <c:pt idx="687">
                  <c:v>337</c:v>
                </c:pt>
                <c:pt idx="688">
                  <c:v>337</c:v>
                </c:pt>
                <c:pt idx="689">
                  <c:v>337</c:v>
                </c:pt>
                <c:pt idx="690">
                  <c:v>337</c:v>
                </c:pt>
                <c:pt idx="691">
                  <c:v>337</c:v>
                </c:pt>
                <c:pt idx="692">
                  <c:v>338</c:v>
                </c:pt>
                <c:pt idx="693">
                  <c:v>338</c:v>
                </c:pt>
                <c:pt idx="694">
                  <c:v>338</c:v>
                </c:pt>
                <c:pt idx="695">
                  <c:v>339</c:v>
                </c:pt>
                <c:pt idx="696">
                  <c:v>339</c:v>
                </c:pt>
                <c:pt idx="697">
                  <c:v>339</c:v>
                </c:pt>
                <c:pt idx="698">
                  <c:v>339</c:v>
                </c:pt>
                <c:pt idx="699">
                  <c:v>339</c:v>
                </c:pt>
                <c:pt idx="700">
                  <c:v>340</c:v>
                </c:pt>
                <c:pt idx="701">
                  <c:v>340</c:v>
                </c:pt>
                <c:pt idx="702">
                  <c:v>340</c:v>
                </c:pt>
                <c:pt idx="703">
                  <c:v>340</c:v>
                </c:pt>
                <c:pt idx="704">
                  <c:v>341</c:v>
                </c:pt>
                <c:pt idx="705">
                  <c:v>341</c:v>
                </c:pt>
                <c:pt idx="706">
                  <c:v>341</c:v>
                </c:pt>
                <c:pt idx="707">
                  <c:v>341</c:v>
                </c:pt>
                <c:pt idx="708">
                  <c:v>342</c:v>
                </c:pt>
                <c:pt idx="709">
                  <c:v>341</c:v>
                </c:pt>
                <c:pt idx="710">
                  <c:v>342</c:v>
                </c:pt>
                <c:pt idx="711">
                  <c:v>342</c:v>
                </c:pt>
                <c:pt idx="712">
                  <c:v>343</c:v>
                </c:pt>
                <c:pt idx="713">
                  <c:v>343</c:v>
                </c:pt>
                <c:pt idx="714">
                  <c:v>343</c:v>
                </c:pt>
                <c:pt idx="715">
                  <c:v>343</c:v>
                </c:pt>
                <c:pt idx="716">
                  <c:v>343</c:v>
                </c:pt>
                <c:pt idx="717">
                  <c:v>344</c:v>
                </c:pt>
                <c:pt idx="718">
                  <c:v>344</c:v>
                </c:pt>
                <c:pt idx="719">
                  <c:v>344</c:v>
                </c:pt>
                <c:pt idx="720">
                  <c:v>345</c:v>
                </c:pt>
                <c:pt idx="721">
                  <c:v>345</c:v>
                </c:pt>
                <c:pt idx="722">
                  <c:v>345</c:v>
                </c:pt>
                <c:pt idx="723">
                  <c:v>346</c:v>
                </c:pt>
                <c:pt idx="724">
                  <c:v>346</c:v>
                </c:pt>
                <c:pt idx="725">
                  <c:v>346</c:v>
                </c:pt>
                <c:pt idx="726">
                  <c:v>346</c:v>
                </c:pt>
                <c:pt idx="727">
                  <c:v>346</c:v>
                </c:pt>
                <c:pt idx="728">
                  <c:v>347</c:v>
                </c:pt>
                <c:pt idx="729">
                  <c:v>347</c:v>
                </c:pt>
                <c:pt idx="730">
                  <c:v>347</c:v>
                </c:pt>
                <c:pt idx="731">
                  <c:v>348</c:v>
                </c:pt>
                <c:pt idx="732">
                  <c:v>348</c:v>
                </c:pt>
                <c:pt idx="733">
                  <c:v>348</c:v>
                </c:pt>
                <c:pt idx="734">
                  <c:v>349</c:v>
                </c:pt>
                <c:pt idx="735">
                  <c:v>349</c:v>
                </c:pt>
                <c:pt idx="736">
                  <c:v>349</c:v>
                </c:pt>
                <c:pt idx="737">
                  <c:v>349</c:v>
                </c:pt>
                <c:pt idx="738">
                  <c:v>349</c:v>
                </c:pt>
                <c:pt idx="739">
                  <c:v>350</c:v>
                </c:pt>
                <c:pt idx="740">
                  <c:v>350</c:v>
                </c:pt>
                <c:pt idx="741">
                  <c:v>350</c:v>
                </c:pt>
                <c:pt idx="742">
                  <c:v>350</c:v>
                </c:pt>
                <c:pt idx="743">
                  <c:v>350</c:v>
                </c:pt>
                <c:pt idx="744">
                  <c:v>351</c:v>
                </c:pt>
                <c:pt idx="745">
                  <c:v>351</c:v>
                </c:pt>
                <c:pt idx="746">
                  <c:v>351</c:v>
                </c:pt>
                <c:pt idx="747">
                  <c:v>351</c:v>
                </c:pt>
                <c:pt idx="748">
                  <c:v>352</c:v>
                </c:pt>
                <c:pt idx="749">
                  <c:v>352</c:v>
                </c:pt>
                <c:pt idx="750">
                  <c:v>352</c:v>
                </c:pt>
                <c:pt idx="751">
                  <c:v>352</c:v>
                </c:pt>
                <c:pt idx="752">
                  <c:v>353</c:v>
                </c:pt>
                <c:pt idx="753">
                  <c:v>353</c:v>
                </c:pt>
                <c:pt idx="754">
                  <c:v>353</c:v>
                </c:pt>
                <c:pt idx="755">
                  <c:v>354</c:v>
                </c:pt>
                <c:pt idx="756">
                  <c:v>354</c:v>
                </c:pt>
                <c:pt idx="757">
                  <c:v>354</c:v>
                </c:pt>
                <c:pt idx="758">
                  <c:v>354</c:v>
                </c:pt>
                <c:pt idx="759">
                  <c:v>354</c:v>
                </c:pt>
                <c:pt idx="760">
                  <c:v>354</c:v>
                </c:pt>
                <c:pt idx="761">
                  <c:v>355</c:v>
                </c:pt>
                <c:pt idx="762">
                  <c:v>355</c:v>
                </c:pt>
                <c:pt idx="763">
                  <c:v>355</c:v>
                </c:pt>
                <c:pt idx="764">
                  <c:v>356</c:v>
                </c:pt>
                <c:pt idx="765">
                  <c:v>356</c:v>
                </c:pt>
                <c:pt idx="766">
                  <c:v>356</c:v>
                </c:pt>
                <c:pt idx="767">
                  <c:v>356</c:v>
                </c:pt>
                <c:pt idx="768">
                  <c:v>356</c:v>
                </c:pt>
                <c:pt idx="769">
                  <c:v>357</c:v>
                </c:pt>
                <c:pt idx="770">
                  <c:v>357</c:v>
                </c:pt>
                <c:pt idx="771">
                  <c:v>357</c:v>
                </c:pt>
                <c:pt idx="772">
                  <c:v>357</c:v>
                </c:pt>
                <c:pt idx="773">
                  <c:v>358</c:v>
                </c:pt>
                <c:pt idx="774">
                  <c:v>358</c:v>
                </c:pt>
                <c:pt idx="775">
                  <c:v>358</c:v>
                </c:pt>
                <c:pt idx="776">
                  <c:v>358</c:v>
                </c:pt>
                <c:pt idx="777">
                  <c:v>358</c:v>
                </c:pt>
                <c:pt idx="778">
                  <c:v>359</c:v>
                </c:pt>
                <c:pt idx="779">
                  <c:v>359</c:v>
                </c:pt>
                <c:pt idx="780">
                  <c:v>359</c:v>
                </c:pt>
                <c:pt idx="781">
                  <c:v>360</c:v>
                </c:pt>
                <c:pt idx="782">
                  <c:v>360</c:v>
                </c:pt>
                <c:pt idx="783">
                  <c:v>360</c:v>
                </c:pt>
                <c:pt idx="784">
                  <c:v>361</c:v>
                </c:pt>
                <c:pt idx="785">
                  <c:v>360</c:v>
                </c:pt>
                <c:pt idx="786">
                  <c:v>360</c:v>
                </c:pt>
                <c:pt idx="787">
                  <c:v>361</c:v>
                </c:pt>
                <c:pt idx="788">
                  <c:v>361</c:v>
                </c:pt>
                <c:pt idx="789">
                  <c:v>361</c:v>
                </c:pt>
                <c:pt idx="790">
                  <c:v>362</c:v>
                </c:pt>
                <c:pt idx="791">
                  <c:v>362</c:v>
                </c:pt>
                <c:pt idx="792">
                  <c:v>363</c:v>
                </c:pt>
                <c:pt idx="793">
                  <c:v>363</c:v>
                </c:pt>
                <c:pt idx="794">
                  <c:v>363</c:v>
                </c:pt>
                <c:pt idx="795">
                  <c:v>363</c:v>
                </c:pt>
                <c:pt idx="796">
                  <c:v>363</c:v>
                </c:pt>
                <c:pt idx="797">
                  <c:v>363</c:v>
                </c:pt>
                <c:pt idx="798">
                  <c:v>363</c:v>
                </c:pt>
                <c:pt idx="799">
                  <c:v>363</c:v>
                </c:pt>
                <c:pt idx="800">
                  <c:v>364</c:v>
                </c:pt>
                <c:pt idx="801">
                  <c:v>364</c:v>
                </c:pt>
                <c:pt idx="802">
                  <c:v>364</c:v>
                </c:pt>
                <c:pt idx="803">
                  <c:v>365</c:v>
                </c:pt>
                <c:pt idx="804">
                  <c:v>365</c:v>
                </c:pt>
                <c:pt idx="805">
                  <c:v>365</c:v>
                </c:pt>
                <c:pt idx="806">
                  <c:v>365</c:v>
                </c:pt>
                <c:pt idx="807">
                  <c:v>365</c:v>
                </c:pt>
                <c:pt idx="808">
                  <c:v>366</c:v>
                </c:pt>
                <c:pt idx="809">
                  <c:v>366</c:v>
                </c:pt>
                <c:pt idx="810">
                  <c:v>366</c:v>
                </c:pt>
                <c:pt idx="811">
                  <c:v>366</c:v>
                </c:pt>
                <c:pt idx="812">
                  <c:v>367</c:v>
                </c:pt>
                <c:pt idx="813">
                  <c:v>367</c:v>
                </c:pt>
                <c:pt idx="814">
                  <c:v>367</c:v>
                </c:pt>
                <c:pt idx="815">
                  <c:v>367</c:v>
                </c:pt>
                <c:pt idx="816">
                  <c:v>367</c:v>
                </c:pt>
                <c:pt idx="817">
                  <c:v>368</c:v>
                </c:pt>
                <c:pt idx="818">
                  <c:v>368</c:v>
                </c:pt>
                <c:pt idx="819">
                  <c:v>369</c:v>
                </c:pt>
                <c:pt idx="820">
                  <c:v>369</c:v>
                </c:pt>
                <c:pt idx="821">
                  <c:v>370</c:v>
                </c:pt>
                <c:pt idx="822">
                  <c:v>370</c:v>
                </c:pt>
                <c:pt idx="823">
                  <c:v>370</c:v>
                </c:pt>
                <c:pt idx="824">
                  <c:v>370</c:v>
                </c:pt>
                <c:pt idx="825">
                  <c:v>370</c:v>
                </c:pt>
                <c:pt idx="826">
                  <c:v>371</c:v>
                </c:pt>
                <c:pt idx="827">
                  <c:v>371</c:v>
                </c:pt>
                <c:pt idx="828">
                  <c:v>371</c:v>
                </c:pt>
                <c:pt idx="829">
                  <c:v>372</c:v>
                </c:pt>
                <c:pt idx="830">
                  <c:v>372</c:v>
                </c:pt>
                <c:pt idx="831">
                  <c:v>372</c:v>
                </c:pt>
                <c:pt idx="832">
                  <c:v>372</c:v>
                </c:pt>
                <c:pt idx="833">
                  <c:v>372</c:v>
                </c:pt>
                <c:pt idx="834">
                  <c:v>373</c:v>
                </c:pt>
                <c:pt idx="835">
                  <c:v>373</c:v>
                </c:pt>
                <c:pt idx="836">
                  <c:v>373</c:v>
                </c:pt>
                <c:pt idx="837">
                  <c:v>373</c:v>
                </c:pt>
                <c:pt idx="838">
                  <c:v>373</c:v>
                </c:pt>
                <c:pt idx="839">
                  <c:v>373</c:v>
                </c:pt>
                <c:pt idx="840">
                  <c:v>374</c:v>
                </c:pt>
                <c:pt idx="841">
                  <c:v>374</c:v>
                </c:pt>
                <c:pt idx="842">
                  <c:v>374</c:v>
                </c:pt>
                <c:pt idx="843">
                  <c:v>375</c:v>
                </c:pt>
                <c:pt idx="844">
                  <c:v>375</c:v>
                </c:pt>
                <c:pt idx="845">
                  <c:v>375</c:v>
                </c:pt>
                <c:pt idx="846">
                  <c:v>375</c:v>
                </c:pt>
                <c:pt idx="847">
                  <c:v>375</c:v>
                </c:pt>
                <c:pt idx="848">
                  <c:v>375</c:v>
                </c:pt>
                <c:pt idx="849">
                  <c:v>375</c:v>
                </c:pt>
                <c:pt idx="850">
                  <c:v>376</c:v>
                </c:pt>
                <c:pt idx="851">
                  <c:v>376</c:v>
                </c:pt>
                <c:pt idx="852">
                  <c:v>376</c:v>
                </c:pt>
                <c:pt idx="853">
                  <c:v>376</c:v>
                </c:pt>
                <c:pt idx="854">
                  <c:v>376</c:v>
                </c:pt>
                <c:pt idx="855">
                  <c:v>376</c:v>
                </c:pt>
                <c:pt idx="856">
                  <c:v>376</c:v>
                </c:pt>
                <c:pt idx="857">
                  <c:v>377</c:v>
                </c:pt>
                <c:pt idx="858">
                  <c:v>377</c:v>
                </c:pt>
                <c:pt idx="859">
                  <c:v>377</c:v>
                </c:pt>
                <c:pt idx="860">
                  <c:v>376</c:v>
                </c:pt>
                <c:pt idx="861">
                  <c:v>376</c:v>
                </c:pt>
                <c:pt idx="862">
                  <c:v>376</c:v>
                </c:pt>
                <c:pt idx="863">
                  <c:v>375</c:v>
                </c:pt>
                <c:pt idx="864">
                  <c:v>376</c:v>
                </c:pt>
                <c:pt idx="865">
                  <c:v>375</c:v>
                </c:pt>
                <c:pt idx="866">
                  <c:v>375</c:v>
                </c:pt>
                <c:pt idx="867">
                  <c:v>375</c:v>
                </c:pt>
                <c:pt idx="868">
                  <c:v>374</c:v>
                </c:pt>
                <c:pt idx="869">
                  <c:v>374</c:v>
                </c:pt>
                <c:pt idx="870">
                  <c:v>374</c:v>
                </c:pt>
                <c:pt idx="871">
                  <c:v>374</c:v>
                </c:pt>
                <c:pt idx="872">
                  <c:v>374</c:v>
                </c:pt>
                <c:pt idx="873">
                  <c:v>373</c:v>
                </c:pt>
                <c:pt idx="874">
                  <c:v>373</c:v>
                </c:pt>
                <c:pt idx="875">
                  <c:v>373</c:v>
                </c:pt>
                <c:pt idx="876">
                  <c:v>373</c:v>
                </c:pt>
                <c:pt idx="877">
                  <c:v>373</c:v>
                </c:pt>
                <c:pt idx="878">
                  <c:v>372</c:v>
                </c:pt>
                <c:pt idx="879">
                  <c:v>372</c:v>
                </c:pt>
                <c:pt idx="880">
                  <c:v>372</c:v>
                </c:pt>
                <c:pt idx="881">
                  <c:v>372</c:v>
                </c:pt>
                <c:pt idx="882">
                  <c:v>371</c:v>
                </c:pt>
                <c:pt idx="883">
                  <c:v>371</c:v>
                </c:pt>
                <c:pt idx="884">
                  <c:v>371</c:v>
                </c:pt>
                <c:pt idx="885">
                  <c:v>371</c:v>
                </c:pt>
                <c:pt idx="886">
                  <c:v>370</c:v>
                </c:pt>
                <c:pt idx="887">
                  <c:v>370</c:v>
                </c:pt>
                <c:pt idx="888">
                  <c:v>370</c:v>
                </c:pt>
                <c:pt idx="889">
                  <c:v>374</c:v>
                </c:pt>
                <c:pt idx="890">
                  <c:v>379</c:v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</c:numCache>
            </c:numRef>
          </c:yVal>
          <c:smooth val="0"/>
        </c:ser>
        <c:axId val="213026342"/>
        <c:axId val="61018417"/>
      </c:scatterChart>
      <c:valAx>
        <c:axId val="213026342"/>
        <c:scaling>
          <c:orientation val="minMax"/>
        </c:scaling>
        <c:axPos val="b"/>
        <c:crossAx val="61018417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61018417"/>
        <c:scaling>
          <c:orientation val="minMax"/>
          <c:min val="150"/>
        </c:scaling>
        <c:axPos val="l"/>
        <c:crossAx val="213026342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5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ex3_D50_heatTemp3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Sheet1!$A$2:$A$679</c:f>
              <c:numCache>
                <c:formatCode>General</c:formatCode>
                <c:ptCount val="678"/>
                <c:pt idx="0">
                  <c:v>144.02</c:v>
                </c:pt>
                <c:pt idx="1">
                  <c:v>144.25</c:v>
                </c:pt>
                <c:pt idx="2">
                  <c:v>144.53</c:v>
                </c:pt>
                <c:pt idx="3">
                  <c:v>144.77</c:v>
                </c:pt>
                <c:pt idx="4">
                  <c:v>145</c:v>
                </c:pt>
                <c:pt idx="5">
                  <c:v>145.28</c:v>
                </c:pt>
                <c:pt idx="6">
                  <c:v>145.52</c:v>
                </c:pt>
                <c:pt idx="7">
                  <c:v>145.75</c:v>
                </c:pt>
                <c:pt idx="8">
                  <c:v>146.03</c:v>
                </c:pt>
                <c:pt idx="9">
                  <c:v>146.27</c:v>
                </c:pt>
                <c:pt idx="10">
                  <c:v>146.5</c:v>
                </c:pt>
                <c:pt idx="11">
                  <c:v>146.79</c:v>
                </c:pt>
                <c:pt idx="12">
                  <c:v>147.01</c:v>
                </c:pt>
                <c:pt idx="13">
                  <c:v>147.29</c:v>
                </c:pt>
                <c:pt idx="14">
                  <c:v>147.52</c:v>
                </c:pt>
                <c:pt idx="15">
                  <c:v>147.76</c:v>
                </c:pt>
                <c:pt idx="16">
                  <c:v>148.04</c:v>
                </c:pt>
                <c:pt idx="17">
                  <c:v>148.27</c:v>
                </c:pt>
                <c:pt idx="18">
                  <c:v>148.51</c:v>
                </c:pt>
                <c:pt idx="19">
                  <c:v>148.79</c:v>
                </c:pt>
                <c:pt idx="20">
                  <c:v>149.02</c:v>
                </c:pt>
                <c:pt idx="21">
                  <c:v>149.26</c:v>
                </c:pt>
                <c:pt idx="22">
                  <c:v>149.54</c:v>
                </c:pt>
                <c:pt idx="23">
                  <c:v>149.77</c:v>
                </c:pt>
                <c:pt idx="24">
                  <c:v>150.01</c:v>
                </c:pt>
                <c:pt idx="25">
                  <c:v>150.29</c:v>
                </c:pt>
                <c:pt idx="26">
                  <c:v>150.52</c:v>
                </c:pt>
                <c:pt idx="27">
                  <c:v>150.76</c:v>
                </c:pt>
                <c:pt idx="28">
                  <c:v>151.04</c:v>
                </c:pt>
                <c:pt idx="29">
                  <c:v>151.27</c:v>
                </c:pt>
                <c:pt idx="30">
                  <c:v>151.51</c:v>
                </c:pt>
                <c:pt idx="31">
                  <c:v>151.8</c:v>
                </c:pt>
                <c:pt idx="32">
                  <c:v>152.03</c:v>
                </c:pt>
                <c:pt idx="33">
                  <c:v>152.26</c:v>
                </c:pt>
                <c:pt idx="34">
                  <c:v>152.55</c:v>
                </c:pt>
                <c:pt idx="35">
                  <c:v>152.78</c:v>
                </c:pt>
                <c:pt idx="36">
                  <c:v>153.01</c:v>
                </c:pt>
                <c:pt idx="37">
                  <c:v>153.3</c:v>
                </c:pt>
                <c:pt idx="38">
                  <c:v>153.53</c:v>
                </c:pt>
                <c:pt idx="39">
                  <c:v>153.76</c:v>
                </c:pt>
                <c:pt idx="40">
                  <c:v>154.05</c:v>
                </c:pt>
                <c:pt idx="41">
                  <c:v>154.28</c:v>
                </c:pt>
                <c:pt idx="42">
                  <c:v>154.51</c:v>
                </c:pt>
                <c:pt idx="43">
                  <c:v>154.8</c:v>
                </c:pt>
                <c:pt idx="44">
                  <c:v>155.03</c:v>
                </c:pt>
                <c:pt idx="45">
                  <c:v>155.26</c:v>
                </c:pt>
                <c:pt idx="46">
                  <c:v>155.55</c:v>
                </c:pt>
                <c:pt idx="47">
                  <c:v>155.78</c:v>
                </c:pt>
                <c:pt idx="48">
                  <c:v>156.01</c:v>
                </c:pt>
                <c:pt idx="49">
                  <c:v>156.29</c:v>
                </c:pt>
                <c:pt idx="50">
                  <c:v>156.52</c:v>
                </c:pt>
                <c:pt idx="51">
                  <c:v>156.76</c:v>
                </c:pt>
                <c:pt idx="52">
                  <c:v>157</c:v>
                </c:pt>
                <c:pt idx="53">
                  <c:v>157.29</c:v>
                </c:pt>
                <c:pt idx="54">
                  <c:v>157.52</c:v>
                </c:pt>
                <c:pt idx="55">
                  <c:v>157.76</c:v>
                </c:pt>
                <c:pt idx="56">
                  <c:v>158.04</c:v>
                </c:pt>
                <c:pt idx="57">
                  <c:v>158.28</c:v>
                </c:pt>
                <c:pt idx="58">
                  <c:v>158.51</c:v>
                </c:pt>
                <c:pt idx="59">
                  <c:v>158.79</c:v>
                </c:pt>
                <c:pt idx="60">
                  <c:v>159.03</c:v>
                </c:pt>
                <c:pt idx="61">
                  <c:v>159.26</c:v>
                </c:pt>
                <c:pt idx="62">
                  <c:v>159.54</c:v>
                </c:pt>
                <c:pt idx="63">
                  <c:v>159.78</c:v>
                </c:pt>
                <c:pt idx="64">
                  <c:v>160.01</c:v>
                </c:pt>
                <c:pt idx="65">
                  <c:v>160.29</c:v>
                </c:pt>
                <c:pt idx="66">
                  <c:v>160.53</c:v>
                </c:pt>
                <c:pt idx="67">
                  <c:v>160.76</c:v>
                </c:pt>
                <c:pt idx="68">
                  <c:v>161.04</c:v>
                </c:pt>
                <c:pt idx="69">
                  <c:v>161.28</c:v>
                </c:pt>
                <c:pt idx="70">
                  <c:v>161.51</c:v>
                </c:pt>
                <c:pt idx="71">
                  <c:v>161.78</c:v>
                </c:pt>
                <c:pt idx="72">
                  <c:v>162.02</c:v>
                </c:pt>
                <c:pt idx="73">
                  <c:v>162.25</c:v>
                </c:pt>
                <c:pt idx="74">
                  <c:v>162.53</c:v>
                </c:pt>
                <c:pt idx="75">
                  <c:v>162.77</c:v>
                </c:pt>
                <c:pt idx="76">
                  <c:v>163</c:v>
                </c:pt>
                <c:pt idx="77">
                  <c:v>163.28</c:v>
                </c:pt>
                <c:pt idx="78">
                  <c:v>163.52</c:v>
                </c:pt>
                <c:pt idx="79">
                  <c:v>163.75</c:v>
                </c:pt>
                <c:pt idx="80">
                  <c:v>164.03</c:v>
                </c:pt>
                <c:pt idx="81">
                  <c:v>164.27</c:v>
                </c:pt>
                <c:pt idx="82">
                  <c:v>164.5</c:v>
                </c:pt>
                <c:pt idx="83">
                  <c:v>164.79</c:v>
                </c:pt>
                <c:pt idx="84">
                  <c:v>165.02</c:v>
                </c:pt>
                <c:pt idx="85">
                  <c:v>165.25</c:v>
                </c:pt>
                <c:pt idx="86">
                  <c:v>165.54</c:v>
                </c:pt>
                <c:pt idx="87">
                  <c:v>165.77</c:v>
                </c:pt>
                <c:pt idx="88">
                  <c:v>166</c:v>
                </c:pt>
                <c:pt idx="89">
                  <c:v>166.29</c:v>
                </c:pt>
                <c:pt idx="90">
                  <c:v>166.52</c:v>
                </c:pt>
                <c:pt idx="91">
                  <c:v>166.79</c:v>
                </c:pt>
                <c:pt idx="92">
                  <c:v>167.02</c:v>
                </c:pt>
                <c:pt idx="93">
                  <c:v>167.26</c:v>
                </c:pt>
                <c:pt idx="94">
                  <c:v>167.54</c:v>
                </c:pt>
                <c:pt idx="95">
                  <c:v>167.77</c:v>
                </c:pt>
                <c:pt idx="96">
                  <c:v>168.01</c:v>
                </c:pt>
                <c:pt idx="97">
                  <c:v>168.29</c:v>
                </c:pt>
                <c:pt idx="98">
                  <c:v>168.52</c:v>
                </c:pt>
                <c:pt idx="99">
                  <c:v>168.76</c:v>
                </c:pt>
                <c:pt idx="100">
                  <c:v>169.04</c:v>
                </c:pt>
                <c:pt idx="101">
                  <c:v>169.27</c:v>
                </c:pt>
                <c:pt idx="102">
                  <c:v>169.51</c:v>
                </c:pt>
                <c:pt idx="103">
                  <c:v>169.79</c:v>
                </c:pt>
                <c:pt idx="104">
                  <c:v>170.02</c:v>
                </c:pt>
                <c:pt idx="105">
                  <c:v>170.26</c:v>
                </c:pt>
                <c:pt idx="106">
                  <c:v>170.54</c:v>
                </c:pt>
                <c:pt idx="107">
                  <c:v>170.77</c:v>
                </c:pt>
                <c:pt idx="108">
                  <c:v>171.01</c:v>
                </c:pt>
                <c:pt idx="109">
                  <c:v>171.29</c:v>
                </c:pt>
                <c:pt idx="110">
                  <c:v>171.52</c:v>
                </c:pt>
                <c:pt idx="111">
                  <c:v>171.76</c:v>
                </c:pt>
                <c:pt idx="112">
                  <c:v>172.05</c:v>
                </c:pt>
                <c:pt idx="113">
                  <c:v>172.28</c:v>
                </c:pt>
                <c:pt idx="114">
                  <c:v>172.51</c:v>
                </c:pt>
                <c:pt idx="115">
                  <c:v>172.79</c:v>
                </c:pt>
                <c:pt idx="116">
                  <c:v>173.02</c:v>
                </c:pt>
                <c:pt idx="117">
                  <c:v>173.26</c:v>
                </c:pt>
                <c:pt idx="118">
                  <c:v>173.54</c:v>
                </c:pt>
                <c:pt idx="119">
                  <c:v>173.77</c:v>
                </c:pt>
                <c:pt idx="120">
                  <c:v>174.01</c:v>
                </c:pt>
                <c:pt idx="121">
                  <c:v>174.29</c:v>
                </c:pt>
                <c:pt idx="122">
                  <c:v>174.52</c:v>
                </c:pt>
                <c:pt idx="123">
                  <c:v>174.76</c:v>
                </c:pt>
                <c:pt idx="124">
                  <c:v>175.04</c:v>
                </c:pt>
                <c:pt idx="125">
                  <c:v>175.27</c:v>
                </c:pt>
                <c:pt idx="126">
                  <c:v>175.51</c:v>
                </c:pt>
                <c:pt idx="127">
                  <c:v>175.79</c:v>
                </c:pt>
                <c:pt idx="128">
                  <c:v>176.02</c:v>
                </c:pt>
                <c:pt idx="129">
                  <c:v>176.26</c:v>
                </c:pt>
                <c:pt idx="130">
                  <c:v>176.54</c:v>
                </c:pt>
                <c:pt idx="131">
                  <c:v>176.78</c:v>
                </c:pt>
                <c:pt idx="132">
                  <c:v>177.01</c:v>
                </c:pt>
                <c:pt idx="133">
                  <c:v>177.29</c:v>
                </c:pt>
                <c:pt idx="134">
                  <c:v>177.52</c:v>
                </c:pt>
                <c:pt idx="135">
                  <c:v>177.76</c:v>
                </c:pt>
                <c:pt idx="136">
                  <c:v>178.04</c:v>
                </c:pt>
                <c:pt idx="137">
                  <c:v>178.27</c:v>
                </c:pt>
                <c:pt idx="138">
                  <c:v>178.51</c:v>
                </c:pt>
                <c:pt idx="139">
                  <c:v>178.79</c:v>
                </c:pt>
                <c:pt idx="140">
                  <c:v>179.02</c:v>
                </c:pt>
                <c:pt idx="141">
                  <c:v>179.26</c:v>
                </c:pt>
                <c:pt idx="142">
                  <c:v>179.54</c:v>
                </c:pt>
                <c:pt idx="143">
                  <c:v>179.77</c:v>
                </c:pt>
                <c:pt idx="144">
                  <c:v>180.01</c:v>
                </c:pt>
                <c:pt idx="145">
                  <c:v>180.29</c:v>
                </c:pt>
                <c:pt idx="146">
                  <c:v>180.52</c:v>
                </c:pt>
                <c:pt idx="147">
                  <c:v>180.76</c:v>
                </c:pt>
                <c:pt idx="148">
                  <c:v>181.04</c:v>
                </c:pt>
                <c:pt idx="149">
                  <c:v>181.27</c:v>
                </c:pt>
                <c:pt idx="150">
                  <c:v>181.51</c:v>
                </c:pt>
                <c:pt idx="151">
                  <c:v>181.79</c:v>
                </c:pt>
                <c:pt idx="152">
                  <c:v>182.02</c:v>
                </c:pt>
                <c:pt idx="153">
                  <c:v>182.26</c:v>
                </c:pt>
                <c:pt idx="154">
                  <c:v>182.54</c:v>
                </c:pt>
                <c:pt idx="155">
                  <c:v>182.78</c:v>
                </c:pt>
                <c:pt idx="156">
                  <c:v>183.01</c:v>
                </c:pt>
                <c:pt idx="157">
                  <c:v>183.3</c:v>
                </c:pt>
                <c:pt idx="158">
                  <c:v>183.53</c:v>
                </c:pt>
                <c:pt idx="159">
                  <c:v>183.76</c:v>
                </c:pt>
                <c:pt idx="160">
                  <c:v>184.05</c:v>
                </c:pt>
                <c:pt idx="161">
                  <c:v>184.28</c:v>
                </c:pt>
                <c:pt idx="162">
                  <c:v>184.51</c:v>
                </c:pt>
                <c:pt idx="163">
                  <c:v>184.8</c:v>
                </c:pt>
                <c:pt idx="164">
                  <c:v>185.03</c:v>
                </c:pt>
                <c:pt idx="165">
                  <c:v>185.26</c:v>
                </c:pt>
                <c:pt idx="166">
                  <c:v>185.55</c:v>
                </c:pt>
                <c:pt idx="167">
                  <c:v>185.78</c:v>
                </c:pt>
                <c:pt idx="168">
                  <c:v>186.01</c:v>
                </c:pt>
                <c:pt idx="169">
                  <c:v>186.3</c:v>
                </c:pt>
                <c:pt idx="170">
                  <c:v>186.53</c:v>
                </c:pt>
                <c:pt idx="171">
                  <c:v>186.76</c:v>
                </c:pt>
                <c:pt idx="172">
                  <c:v>187.01</c:v>
                </c:pt>
                <c:pt idx="173">
                  <c:v>187.29</c:v>
                </c:pt>
                <c:pt idx="174">
                  <c:v>187.52</c:v>
                </c:pt>
                <c:pt idx="175">
                  <c:v>187.76</c:v>
                </c:pt>
                <c:pt idx="176">
                  <c:v>188.04</c:v>
                </c:pt>
                <c:pt idx="177">
                  <c:v>188.28</c:v>
                </c:pt>
                <c:pt idx="178">
                  <c:v>188.51</c:v>
                </c:pt>
                <c:pt idx="179">
                  <c:v>188.79</c:v>
                </c:pt>
                <c:pt idx="180">
                  <c:v>189.04</c:v>
                </c:pt>
                <c:pt idx="181">
                  <c:v>189.27</c:v>
                </c:pt>
                <c:pt idx="182">
                  <c:v>189.51</c:v>
                </c:pt>
                <c:pt idx="183">
                  <c:v>189.79</c:v>
                </c:pt>
                <c:pt idx="184">
                  <c:v>190.02</c:v>
                </c:pt>
                <c:pt idx="185">
                  <c:v>190.26</c:v>
                </c:pt>
                <c:pt idx="186">
                  <c:v>190.54</c:v>
                </c:pt>
                <c:pt idx="187">
                  <c:v>190.77</c:v>
                </c:pt>
                <c:pt idx="188">
                  <c:v>191.01</c:v>
                </c:pt>
                <c:pt idx="189">
                  <c:v>191.29</c:v>
                </c:pt>
                <c:pt idx="190">
                  <c:v>191.52</c:v>
                </c:pt>
                <c:pt idx="191">
                  <c:v>191.76</c:v>
                </c:pt>
                <c:pt idx="192">
                  <c:v>192.04</c:v>
                </c:pt>
                <c:pt idx="193">
                  <c:v>192.27</c:v>
                </c:pt>
                <c:pt idx="194">
                  <c:v>192.51</c:v>
                </c:pt>
                <c:pt idx="195">
                  <c:v>192.79</c:v>
                </c:pt>
                <c:pt idx="196">
                  <c:v>193.02</c:v>
                </c:pt>
                <c:pt idx="197">
                  <c:v>193.26</c:v>
                </c:pt>
                <c:pt idx="198">
                  <c:v>193.54</c:v>
                </c:pt>
                <c:pt idx="199">
                  <c:v>193.78</c:v>
                </c:pt>
                <c:pt idx="200">
                  <c:v>194.01</c:v>
                </c:pt>
                <c:pt idx="201">
                  <c:v>194.29</c:v>
                </c:pt>
                <c:pt idx="202">
                  <c:v>194.53</c:v>
                </c:pt>
                <c:pt idx="203">
                  <c:v>194.76</c:v>
                </c:pt>
                <c:pt idx="204">
                  <c:v>195.04</c:v>
                </c:pt>
                <c:pt idx="205">
                  <c:v>195.28</c:v>
                </c:pt>
                <c:pt idx="206">
                  <c:v>195.51</c:v>
                </c:pt>
                <c:pt idx="207">
                  <c:v>195.79</c:v>
                </c:pt>
                <c:pt idx="208">
                  <c:v>196.02</c:v>
                </c:pt>
                <c:pt idx="209">
                  <c:v>196.26</c:v>
                </c:pt>
                <c:pt idx="210">
                  <c:v>196.54</c:v>
                </c:pt>
                <c:pt idx="211">
                  <c:v>196.77</c:v>
                </c:pt>
                <c:pt idx="212">
                  <c:v>197.01</c:v>
                </c:pt>
                <c:pt idx="213">
                  <c:v>197.29</c:v>
                </c:pt>
                <c:pt idx="214">
                  <c:v>197.53</c:v>
                </c:pt>
                <c:pt idx="215">
                  <c:v>197.77</c:v>
                </c:pt>
                <c:pt idx="216">
                  <c:v>198.05</c:v>
                </c:pt>
                <c:pt idx="217">
                  <c:v>198.28</c:v>
                </c:pt>
                <c:pt idx="218">
                  <c:v>198.52</c:v>
                </c:pt>
                <c:pt idx="219">
                  <c:v>198.8</c:v>
                </c:pt>
                <c:pt idx="220">
                  <c:v>199.03</c:v>
                </c:pt>
                <c:pt idx="221">
                  <c:v>199.27</c:v>
                </c:pt>
                <c:pt idx="222">
                  <c:v>199.5</c:v>
                </c:pt>
                <c:pt idx="223">
                  <c:v>199.78</c:v>
                </c:pt>
                <c:pt idx="224">
                  <c:v>200.02</c:v>
                </c:pt>
                <c:pt idx="225">
                  <c:v>200.25</c:v>
                </c:pt>
                <c:pt idx="226">
                  <c:v>200.53</c:v>
                </c:pt>
                <c:pt idx="227">
                  <c:v>200.77</c:v>
                </c:pt>
                <c:pt idx="228">
                  <c:v>201</c:v>
                </c:pt>
                <c:pt idx="229">
                  <c:v>201.29</c:v>
                </c:pt>
                <c:pt idx="230">
                  <c:v>201.52</c:v>
                </c:pt>
                <c:pt idx="231">
                  <c:v>201.76</c:v>
                </c:pt>
                <c:pt idx="232">
                  <c:v>202.04</c:v>
                </c:pt>
                <c:pt idx="233">
                  <c:v>202.27</c:v>
                </c:pt>
                <c:pt idx="234">
                  <c:v>202.51</c:v>
                </c:pt>
                <c:pt idx="235">
                  <c:v>202.79</c:v>
                </c:pt>
                <c:pt idx="236">
                  <c:v>203.02</c:v>
                </c:pt>
                <c:pt idx="237">
                  <c:v>203.26</c:v>
                </c:pt>
                <c:pt idx="238">
                  <c:v>203.54</c:v>
                </c:pt>
                <c:pt idx="239">
                  <c:v>203.77</c:v>
                </c:pt>
                <c:pt idx="240">
                  <c:v>204.01</c:v>
                </c:pt>
                <c:pt idx="241">
                  <c:v>204.29</c:v>
                </c:pt>
                <c:pt idx="242">
                  <c:v>204.52</c:v>
                </c:pt>
                <c:pt idx="243">
                  <c:v>204.76</c:v>
                </c:pt>
                <c:pt idx="244">
                  <c:v>205.04</c:v>
                </c:pt>
                <c:pt idx="245">
                  <c:v>205.27</c:v>
                </c:pt>
                <c:pt idx="246">
                  <c:v>205.55</c:v>
                </c:pt>
                <c:pt idx="247">
                  <c:v>205.78</c:v>
                </c:pt>
                <c:pt idx="248">
                  <c:v>206.02</c:v>
                </c:pt>
                <c:pt idx="249">
                  <c:v>206.26</c:v>
                </c:pt>
                <c:pt idx="250">
                  <c:v>206.54</c:v>
                </c:pt>
                <c:pt idx="251">
                  <c:v>206.77</c:v>
                </c:pt>
                <c:pt idx="252">
                  <c:v>207.01</c:v>
                </c:pt>
                <c:pt idx="253">
                  <c:v>207.29</c:v>
                </c:pt>
                <c:pt idx="254">
                  <c:v>207.52</c:v>
                </c:pt>
                <c:pt idx="255">
                  <c:v>207.76</c:v>
                </c:pt>
                <c:pt idx="256">
                  <c:v>208.04</c:v>
                </c:pt>
                <c:pt idx="257">
                  <c:v>208.27</c:v>
                </c:pt>
                <c:pt idx="258">
                  <c:v>208.51</c:v>
                </c:pt>
                <c:pt idx="259">
                  <c:v>208.79</c:v>
                </c:pt>
                <c:pt idx="260">
                  <c:v>209.02</c:v>
                </c:pt>
                <c:pt idx="261">
                  <c:v>209.26</c:v>
                </c:pt>
                <c:pt idx="262">
                  <c:v>209.54</c:v>
                </c:pt>
                <c:pt idx="263">
                  <c:v>209.78</c:v>
                </c:pt>
                <c:pt idx="264">
                  <c:v>210.01</c:v>
                </c:pt>
                <c:pt idx="265">
                  <c:v>210.3</c:v>
                </c:pt>
                <c:pt idx="266">
                  <c:v>210.53</c:v>
                </c:pt>
                <c:pt idx="267">
                  <c:v>210.78</c:v>
                </c:pt>
                <c:pt idx="268">
                  <c:v>211.01</c:v>
                </c:pt>
                <c:pt idx="269">
                  <c:v>211.29</c:v>
                </c:pt>
                <c:pt idx="270">
                  <c:v>211.53</c:v>
                </c:pt>
                <c:pt idx="271">
                  <c:v>211.77</c:v>
                </c:pt>
                <c:pt idx="272">
                  <c:v>212</c:v>
                </c:pt>
                <c:pt idx="273">
                  <c:v>212.29</c:v>
                </c:pt>
                <c:pt idx="274">
                  <c:v>212.53</c:v>
                </c:pt>
                <c:pt idx="275">
                  <c:v>212.76</c:v>
                </c:pt>
                <c:pt idx="276">
                  <c:v>213</c:v>
                </c:pt>
                <c:pt idx="277">
                  <c:v>213.29</c:v>
                </c:pt>
                <c:pt idx="278">
                  <c:v>213.52</c:v>
                </c:pt>
                <c:pt idx="279">
                  <c:v>213.76</c:v>
                </c:pt>
                <c:pt idx="280">
                  <c:v>214.03</c:v>
                </c:pt>
                <c:pt idx="281">
                  <c:v>214.26</c:v>
                </c:pt>
                <c:pt idx="282">
                  <c:v>214.54</c:v>
                </c:pt>
                <c:pt idx="283">
                  <c:v>214.77</c:v>
                </c:pt>
                <c:pt idx="284">
                  <c:v>215.01</c:v>
                </c:pt>
                <c:pt idx="285">
                  <c:v>215.29</c:v>
                </c:pt>
                <c:pt idx="286">
                  <c:v>215.52</c:v>
                </c:pt>
                <c:pt idx="287">
                  <c:v>215.76</c:v>
                </c:pt>
                <c:pt idx="288">
                  <c:v>216.04</c:v>
                </c:pt>
                <c:pt idx="289">
                  <c:v>216.28</c:v>
                </c:pt>
                <c:pt idx="290">
                  <c:v>216.52</c:v>
                </c:pt>
                <c:pt idx="291">
                  <c:v>216.75</c:v>
                </c:pt>
                <c:pt idx="292">
                  <c:v>217.04</c:v>
                </c:pt>
                <c:pt idx="293">
                  <c:v>217.28</c:v>
                </c:pt>
                <c:pt idx="294">
                  <c:v>217.51</c:v>
                </c:pt>
                <c:pt idx="295">
                  <c:v>217.79</c:v>
                </c:pt>
                <c:pt idx="296">
                  <c:v>218.03</c:v>
                </c:pt>
                <c:pt idx="297">
                  <c:v>218.26</c:v>
                </c:pt>
                <c:pt idx="298">
                  <c:v>218.54</c:v>
                </c:pt>
                <c:pt idx="299">
                  <c:v>218.78</c:v>
                </c:pt>
                <c:pt idx="300">
                  <c:v>219.01</c:v>
                </c:pt>
                <c:pt idx="301">
                  <c:v>219.29</c:v>
                </c:pt>
                <c:pt idx="302">
                  <c:v>219.53</c:v>
                </c:pt>
                <c:pt idx="303">
                  <c:v>219.76</c:v>
                </c:pt>
                <c:pt idx="304">
                  <c:v>220.04</c:v>
                </c:pt>
                <c:pt idx="305">
                  <c:v>220.28</c:v>
                </c:pt>
                <c:pt idx="306">
                  <c:v>220.51</c:v>
                </c:pt>
                <c:pt idx="307">
                  <c:v>220.79</c:v>
                </c:pt>
                <c:pt idx="308">
                  <c:v>221.03</c:v>
                </c:pt>
                <c:pt idx="309">
                  <c:v>221.26</c:v>
                </c:pt>
                <c:pt idx="310">
                  <c:v>221.5</c:v>
                </c:pt>
                <c:pt idx="311">
                  <c:v>221.77</c:v>
                </c:pt>
                <c:pt idx="312">
                  <c:v>222.01</c:v>
                </c:pt>
                <c:pt idx="313">
                  <c:v>222.29</c:v>
                </c:pt>
                <c:pt idx="314">
                  <c:v>222.52</c:v>
                </c:pt>
                <c:pt idx="315">
                  <c:v>222.76</c:v>
                </c:pt>
                <c:pt idx="316">
                  <c:v>223.04</c:v>
                </c:pt>
                <c:pt idx="317">
                  <c:v>223.29</c:v>
                </c:pt>
                <c:pt idx="318">
                  <c:v>223.52</c:v>
                </c:pt>
                <c:pt idx="319">
                  <c:v>223.76</c:v>
                </c:pt>
                <c:pt idx="320">
                  <c:v>224.04</c:v>
                </c:pt>
                <c:pt idx="321">
                  <c:v>224.27</c:v>
                </c:pt>
                <c:pt idx="322">
                  <c:v>224.51</c:v>
                </c:pt>
                <c:pt idx="323">
                  <c:v>224.79</c:v>
                </c:pt>
                <c:pt idx="324">
                  <c:v>225.02</c:v>
                </c:pt>
                <c:pt idx="325">
                  <c:v>225.26</c:v>
                </c:pt>
                <c:pt idx="326">
                  <c:v>225.54</c:v>
                </c:pt>
                <c:pt idx="327">
                  <c:v>225.77</c:v>
                </c:pt>
                <c:pt idx="328">
                  <c:v>226.01</c:v>
                </c:pt>
                <c:pt idx="329">
                  <c:v>226.29</c:v>
                </c:pt>
                <c:pt idx="330">
                  <c:v>226.51</c:v>
                </c:pt>
                <c:pt idx="331">
                  <c:v>226.8</c:v>
                </c:pt>
                <c:pt idx="332">
                  <c:v>227.03</c:v>
                </c:pt>
                <c:pt idx="333">
                  <c:v>227.26</c:v>
                </c:pt>
                <c:pt idx="334">
                  <c:v>227.55</c:v>
                </c:pt>
                <c:pt idx="335">
                  <c:v>227.78</c:v>
                </c:pt>
                <c:pt idx="336">
                  <c:v>228.01</c:v>
                </c:pt>
                <c:pt idx="337">
                  <c:v>228.3</c:v>
                </c:pt>
                <c:pt idx="338">
                  <c:v>228.53</c:v>
                </c:pt>
                <c:pt idx="339">
                  <c:v>228.76</c:v>
                </c:pt>
                <c:pt idx="340">
                  <c:v>229.05</c:v>
                </c:pt>
                <c:pt idx="341">
                  <c:v>229.28</c:v>
                </c:pt>
                <c:pt idx="342">
                  <c:v>229.51</c:v>
                </c:pt>
                <c:pt idx="343">
                  <c:v>229.8</c:v>
                </c:pt>
                <c:pt idx="344">
                  <c:v>230.03</c:v>
                </c:pt>
                <c:pt idx="345">
                  <c:v>230.26</c:v>
                </c:pt>
                <c:pt idx="346">
                  <c:v>230.55</c:v>
                </c:pt>
                <c:pt idx="347">
                  <c:v>230.78</c:v>
                </c:pt>
                <c:pt idx="348">
                  <c:v>231.01</c:v>
                </c:pt>
                <c:pt idx="349">
                  <c:v>231.3</c:v>
                </c:pt>
                <c:pt idx="350">
                  <c:v>231.52</c:v>
                </c:pt>
                <c:pt idx="351">
                  <c:v>231.76</c:v>
                </c:pt>
                <c:pt idx="352">
                  <c:v>232.04</c:v>
                </c:pt>
                <c:pt idx="353">
                  <c:v>232.27</c:v>
                </c:pt>
                <c:pt idx="354">
                  <c:v>232.51</c:v>
                </c:pt>
                <c:pt idx="355">
                  <c:v>232.79</c:v>
                </c:pt>
                <c:pt idx="356">
                  <c:v>233.02</c:v>
                </c:pt>
                <c:pt idx="357">
                  <c:v>233.26</c:v>
                </c:pt>
                <c:pt idx="358">
                  <c:v>233.54</c:v>
                </c:pt>
                <c:pt idx="359">
                  <c:v>233.77</c:v>
                </c:pt>
                <c:pt idx="360">
                  <c:v>234.01</c:v>
                </c:pt>
                <c:pt idx="361">
                  <c:v>234.29</c:v>
                </c:pt>
                <c:pt idx="362">
                  <c:v>234.52</c:v>
                </c:pt>
                <c:pt idx="363">
                  <c:v>234.76</c:v>
                </c:pt>
                <c:pt idx="364">
                  <c:v>235.04</c:v>
                </c:pt>
                <c:pt idx="365">
                  <c:v>235.27</c:v>
                </c:pt>
                <c:pt idx="366">
                  <c:v>235.51</c:v>
                </c:pt>
                <c:pt idx="367">
                  <c:v>235.79</c:v>
                </c:pt>
                <c:pt idx="368">
                  <c:v>236.02</c:v>
                </c:pt>
                <c:pt idx="369">
                  <c:v>236.26</c:v>
                </c:pt>
                <c:pt idx="370">
                  <c:v>236.53</c:v>
                </c:pt>
                <c:pt idx="371">
                  <c:v>236.76</c:v>
                </c:pt>
                <c:pt idx="372">
                  <c:v>237.05</c:v>
                </c:pt>
                <c:pt idx="373">
                  <c:v>237.28</c:v>
                </c:pt>
                <c:pt idx="374">
                  <c:v>237.51</c:v>
                </c:pt>
                <c:pt idx="375">
                  <c:v>237.8</c:v>
                </c:pt>
                <c:pt idx="376">
                  <c:v>238.03</c:v>
                </c:pt>
                <c:pt idx="377">
                  <c:v>238.26</c:v>
                </c:pt>
                <c:pt idx="378">
                  <c:v>238.55</c:v>
                </c:pt>
                <c:pt idx="379">
                  <c:v>238.78</c:v>
                </c:pt>
                <c:pt idx="380">
                  <c:v>239.01</c:v>
                </c:pt>
                <c:pt idx="381">
                  <c:v>239.3</c:v>
                </c:pt>
                <c:pt idx="382">
                  <c:v>239.53</c:v>
                </c:pt>
                <c:pt idx="383">
                  <c:v>239.76</c:v>
                </c:pt>
                <c:pt idx="384">
                  <c:v>240.05</c:v>
                </c:pt>
                <c:pt idx="385">
                  <c:v>240.28</c:v>
                </c:pt>
                <c:pt idx="386">
                  <c:v>240.51</c:v>
                </c:pt>
                <c:pt idx="387">
                  <c:v>240.8</c:v>
                </c:pt>
                <c:pt idx="388">
                  <c:v>241.03</c:v>
                </c:pt>
                <c:pt idx="389">
                  <c:v>241.26</c:v>
                </c:pt>
                <c:pt idx="390">
                  <c:v>241.55</c:v>
                </c:pt>
                <c:pt idx="391">
                  <c:v>241.78</c:v>
                </c:pt>
                <c:pt idx="392">
                  <c:v>242.02</c:v>
                </c:pt>
                <c:pt idx="393">
                  <c:v>242.26</c:v>
                </c:pt>
                <c:pt idx="394">
                  <c:v>242.54</c:v>
                </c:pt>
                <c:pt idx="395">
                  <c:v>242.77</c:v>
                </c:pt>
                <c:pt idx="396">
                  <c:v>243.01</c:v>
                </c:pt>
                <c:pt idx="397">
                  <c:v>243.3</c:v>
                </c:pt>
                <c:pt idx="398">
                  <c:v>243.53</c:v>
                </c:pt>
                <c:pt idx="399">
                  <c:v>243.76</c:v>
                </c:pt>
                <c:pt idx="400">
                  <c:v>244.05</c:v>
                </c:pt>
                <c:pt idx="401">
                  <c:v>244.28</c:v>
                </c:pt>
                <c:pt idx="402">
                  <c:v>244.51</c:v>
                </c:pt>
                <c:pt idx="403">
                  <c:v>244.81</c:v>
                </c:pt>
                <c:pt idx="404">
                  <c:v>245.05</c:v>
                </c:pt>
                <c:pt idx="405">
                  <c:v>245.28</c:v>
                </c:pt>
                <c:pt idx="406">
                  <c:v>245.51</c:v>
                </c:pt>
                <c:pt idx="407">
                  <c:v>245.8</c:v>
                </c:pt>
                <c:pt idx="408">
                  <c:v>246.03</c:v>
                </c:pt>
                <c:pt idx="409">
                  <c:v>246.26</c:v>
                </c:pt>
                <c:pt idx="410">
                  <c:v>246.54</c:v>
                </c:pt>
                <c:pt idx="411">
                  <c:v>246.77</c:v>
                </c:pt>
                <c:pt idx="412">
                  <c:v>247.01</c:v>
                </c:pt>
                <c:pt idx="413">
                  <c:v>247.29</c:v>
                </c:pt>
                <c:pt idx="414">
                  <c:v>247.52</c:v>
                </c:pt>
                <c:pt idx="415">
                  <c:v>247.76</c:v>
                </c:pt>
                <c:pt idx="416">
                  <c:v>248.04</c:v>
                </c:pt>
                <c:pt idx="417">
                  <c:v>248.27</c:v>
                </c:pt>
                <c:pt idx="418">
                  <c:v>248.51</c:v>
                </c:pt>
                <c:pt idx="419">
                  <c:v>248.79</c:v>
                </c:pt>
                <c:pt idx="420">
                  <c:v>249.02</c:v>
                </c:pt>
                <c:pt idx="421">
                  <c:v>249.26</c:v>
                </c:pt>
                <c:pt idx="422">
                  <c:v>249.54</c:v>
                </c:pt>
                <c:pt idx="423">
                  <c:v>249.77</c:v>
                </c:pt>
                <c:pt idx="424">
                  <c:v>250.01</c:v>
                </c:pt>
                <c:pt idx="425">
                  <c:v>250.29</c:v>
                </c:pt>
                <c:pt idx="426">
                  <c:v>250.52</c:v>
                </c:pt>
                <c:pt idx="427">
                  <c:v>250.76</c:v>
                </c:pt>
                <c:pt idx="428">
                  <c:v>251.04</c:v>
                </c:pt>
                <c:pt idx="429">
                  <c:v>251.27</c:v>
                </c:pt>
                <c:pt idx="430">
                  <c:v>251.5</c:v>
                </c:pt>
                <c:pt idx="431">
                  <c:v>251.78</c:v>
                </c:pt>
                <c:pt idx="432">
                  <c:v>252.02</c:v>
                </c:pt>
                <c:pt idx="433">
                  <c:v>252.25</c:v>
                </c:pt>
                <c:pt idx="434">
                  <c:v>252.53</c:v>
                </c:pt>
                <c:pt idx="435">
                  <c:v>252.77</c:v>
                </c:pt>
                <c:pt idx="436">
                  <c:v>253</c:v>
                </c:pt>
                <c:pt idx="437">
                  <c:v>253.28</c:v>
                </c:pt>
                <c:pt idx="438">
                  <c:v>253.52</c:v>
                </c:pt>
                <c:pt idx="439">
                  <c:v>253.75</c:v>
                </c:pt>
                <c:pt idx="440">
                  <c:v>254.03</c:v>
                </c:pt>
                <c:pt idx="441">
                  <c:v>254.27</c:v>
                </c:pt>
                <c:pt idx="442">
                  <c:v>254.5</c:v>
                </c:pt>
                <c:pt idx="443">
                  <c:v>254.78</c:v>
                </c:pt>
                <c:pt idx="444">
                  <c:v>255.02</c:v>
                </c:pt>
                <c:pt idx="445">
                  <c:v>255.25</c:v>
                </c:pt>
                <c:pt idx="446">
                  <c:v>255.53</c:v>
                </c:pt>
                <c:pt idx="447">
                  <c:v>255.77</c:v>
                </c:pt>
                <c:pt idx="448">
                  <c:v>256</c:v>
                </c:pt>
                <c:pt idx="449">
                  <c:v>256.28</c:v>
                </c:pt>
                <c:pt idx="450">
                  <c:v>256.51</c:v>
                </c:pt>
                <c:pt idx="451">
                  <c:v>256.79</c:v>
                </c:pt>
                <c:pt idx="452">
                  <c:v>257.02</c:v>
                </c:pt>
                <c:pt idx="453">
                  <c:v>257.26</c:v>
                </c:pt>
                <c:pt idx="454">
                  <c:v>257.54</c:v>
                </c:pt>
                <c:pt idx="455">
                  <c:v>257.77</c:v>
                </c:pt>
                <c:pt idx="456">
                  <c:v>258.01</c:v>
                </c:pt>
                <c:pt idx="457">
                  <c:v>258.29</c:v>
                </c:pt>
                <c:pt idx="458">
                  <c:v>258.52</c:v>
                </c:pt>
                <c:pt idx="459">
                  <c:v>258.76</c:v>
                </c:pt>
                <c:pt idx="460">
                  <c:v>259.04</c:v>
                </c:pt>
                <c:pt idx="461">
                  <c:v>259.28</c:v>
                </c:pt>
                <c:pt idx="462">
                  <c:v>259.52</c:v>
                </c:pt>
                <c:pt idx="463">
                  <c:v>259.75</c:v>
                </c:pt>
                <c:pt idx="464">
                  <c:v>260.03</c:v>
                </c:pt>
                <c:pt idx="465">
                  <c:v>260.27</c:v>
                </c:pt>
                <c:pt idx="466">
                  <c:v>260.5</c:v>
                </c:pt>
                <c:pt idx="467">
                  <c:v>260.79</c:v>
                </c:pt>
                <c:pt idx="468">
                  <c:v>261.02</c:v>
                </c:pt>
                <c:pt idx="469">
                  <c:v>261.26</c:v>
                </c:pt>
                <c:pt idx="470">
                  <c:v>261.54</c:v>
                </c:pt>
                <c:pt idx="471">
                  <c:v>261.77</c:v>
                </c:pt>
                <c:pt idx="472">
                  <c:v>262.01</c:v>
                </c:pt>
                <c:pt idx="473">
                  <c:v>262.29</c:v>
                </c:pt>
                <c:pt idx="474">
                  <c:v>262.52</c:v>
                </c:pt>
                <c:pt idx="475">
                  <c:v>262.76</c:v>
                </c:pt>
                <c:pt idx="476">
                  <c:v>263.04</c:v>
                </c:pt>
                <c:pt idx="477">
                  <c:v>263.27</c:v>
                </c:pt>
                <c:pt idx="478">
                  <c:v>263.51</c:v>
                </c:pt>
                <c:pt idx="479">
                  <c:v>263.79</c:v>
                </c:pt>
                <c:pt idx="480">
                  <c:v>264.02</c:v>
                </c:pt>
                <c:pt idx="481">
                  <c:v>264.26</c:v>
                </c:pt>
                <c:pt idx="482">
                  <c:v>264.54</c:v>
                </c:pt>
                <c:pt idx="483">
                  <c:v>264.77</c:v>
                </c:pt>
                <c:pt idx="484">
                  <c:v>265.05</c:v>
                </c:pt>
                <c:pt idx="485">
                  <c:v>265.28</c:v>
                </c:pt>
                <c:pt idx="486">
                  <c:v>265.52</c:v>
                </c:pt>
                <c:pt idx="487">
                  <c:v>265.8</c:v>
                </c:pt>
                <c:pt idx="488">
                  <c:v>266.03</c:v>
                </c:pt>
                <c:pt idx="489">
                  <c:v>266.27</c:v>
                </c:pt>
                <c:pt idx="490">
                  <c:v>266.5</c:v>
                </c:pt>
                <c:pt idx="491">
                  <c:v>266.79</c:v>
                </c:pt>
                <c:pt idx="492">
                  <c:v>267.01</c:v>
                </c:pt>
                <c:pt idx="493">
                  <c:v>267.29</c:v>
                </c:pt>
                <c:pt idx="494">
                  <c:v>267.52</c:v>
                </c:pt>
                <c:pt idx="495">
                  <c:v>267.76</c:v>
                </c:pt>
                <c:pt idx="496">
                  <c:v>268.04</c:v>
                </c:pt>
                <c:pt idx="497">
                  <c:v>268.27</c:v>
                </c:pt>
                <c:pt idx="498">
                  <c:v>268.51</c:v>
                </c:pt>
                <c:pt idx="499">
                  <c:v>268.79</c:v>
                </c:pt>
                <c:pt idx="500">
                  <c:v>269.02</c:v>
                </c:pt>
                <c:pt idx="501">
                  <c:v>269.26</c:v>
                </c:pt>
                <c:pt idx="502">
                  <c:v>269.54</c:v>
                </c:pt>
                <c:pt idx="503">
                  <c:v>269.78</c:v>
                </c:pt>
                <c:pt idx="504">
                  <c:v>270.01</c:v>
                </c:pt>
                <c:pt idx="505">
                  <c:v>270.29</c:v>
                </c:pt>
                <c:pt idx="506">
                  <c:v>270.53</c:v>
                </c:pt>
                <c:pt idx="507">
                  <c:v>270.76</c:v>
                </c:pt>
                <c:pt idx="508">
                  <c:v>271.04</c:v>
                </c:pt>
                <c:pt idx="509">
                  <c:v>271.28</c:v>
                </c:pt>
                <c:pt idx="510">
                  <c:v>271.52</c:v>
                </c:pt>
                <c:pt idx="511">
                  <c:v>271.75</c:v>
                </c:pt>
                <c:pt idx="512">
                  <c:v>272.03</c:v>
                </c:pt>
                <c:pt idx="513">
                  <c:v>272.27</c:v>
                </c:pt>
                <c:pt idx="514">
                  <c:v>272.51</c:v>
                </c:pt>
                <c:pt idx="515">
                  <c:v>272.79</c:v>
                </c:pt>
                <c:pt idx="516">
                  <c:v>273.02</c:v>
                </c:pt>
                <c:pt idx="517">
                  <c:v>273.26</c:v>
                </c:pt>
                <c:pt idx="518">
                  <c:v>273.54</c:v>
                </c:pt>
                <c:pt idx="519">
                  <c:v>273.77</c:v>
                </c:pt>
                <c:pt idx="520">
                  <c:v>274.01</c:v>
                </c:pt>
                <c:pt idx="521">
                  <c:v>274.29</c:v>
                </c:pt>
                <c:pt idx="522">
                  <c:v>274.52</c:v>
                </c:pt>
                <c:pt idx="523">
                  <c:v>274.76</c:v>
                </c:pt>
                <c:pt idx="524">
                  <c:v>275.04</c:v>
                </c:pt>
                <c:pt idx="525">
                  <c:v>275.27</c:v>
                </c:pt>
                <c:pt idx="526">
                  <c:v>275.51</c:v>
                </c:pt>
                <c:pt idx="527">
                  <c:v>275.79</c:v>
                </c:pt>
                <c:pt idx="528">
                  <c:v>276.02</c:v>
                </c:pt>
                <c:pt idx="529">
                  <c:v>276.26</c:v>
                </c:pt>
                <c:pt idx="530">
                  <c:v>276.54</c:v>
                </c:pt>
                <c:pt idx="531">
                  <c:v>276.77</c:v>
                </c:pt>
                <c:pt idx="532">
                  <c:v>277.02</c:v>
                </c:pt>
                <c:pt idx="533">
                  <c:v>277.26</c:v>
                </c:pt>
                <c:pt idx="534">
                  <c:v>277.54</c:v>
                </c:pt>
                <c:pt idx="535">
                  <c:v>277.78</c:v>
                </c:pt>
                <c:pt idx="536">
                  <c:v>278.02</c:v>
                </c:pt>
                <c:pt idx="537">
                  <c:v>278.25</c:v>
                </c:pt>
                <c:pt idx="538">
                  <c:v>278.53</c:v>
                </c:pt>
                <c:pt idx="539">
                  <c:v>278.77</c:v>
                </c:pt>
                <c:pt idx="540">
                  <c:v>279.05</c:v>
                </c:pt>
                <c:pt idx="541">
                  <c:v>279.28</c:v>
                </c:pt>
                <c:pt idx="542">
                  <c:v>279.52</c:v>
                </c:pt>
                <c:pt idx="543">
                  <c:v>279.8</c:v>
                </c:pt>
                <c:pt idx="544">
                  <c:v>280.03</c:v>
                </c:pt>
                <c:pt idx="545">
                  <c:v>280.27</c:v>
                </c:pt>
                <c:pt idx="546">
                  <c:v>280.55</c:v>
                </c:pt>
                <c:pt idx="547">
                  <c:v>280.78</c:v>
                </c:pt>
                <c:pt idx="548">
                  <c:v>281.02</c:v>
                </c:pt>
                <c:pt idx="549">
                  <c:v>281.3</c:v>
                </c:pt>
                <c:pt idx="550">
                  <c:v>281.53</c:v>
                </c:pt>
                <c:pt idx="551">
                  <c:v>281.77</c:v>
                </c:pt>
                <c:pt idx="552">
                  <c:v>282</c:v>
                </c:pt>
                <c:pt idx="553">
                  <c:v>282.28</c:v>
                </c:pt>
                <c:pt idx="554">
                  <c:v>282.52</c:v>
                </c:pt>
                <c:pt idx="555">
                  <c:v>282.75</c:v>
                </c:pt>
                <c:pt idx="556">
                  <c:v>283.03</c:v>
                </c:pt>
                <c:pt idx="557">
                  <c:v>283.27</c:v>
                </c:pt>
                <c:pt idx="558">
                  <c:v>283.54</c:v>
                </c:pt>
                <c:pt idx="559">
                  <c:v>283.78</c:v>
                </c:pt>
                <c:pt idx="560">
                  <c:v>284.01</c:v>
                </c:pt>
                <c:pt idx="561">
                  <c:v>284.29</c:v>
                </c:pt>
                <c:pt idx="562">
                  <c:v>284.53</c:v>
                </c:pt>
                <c:pt idx="563">
                  <c:v>284.76</c:v>
                </c:pt>
                <c:pt idx="564">
                  <c:v>285.04</c:v>
                </c:pt>
                <c:pt idx="565">
                  <c:v>285.28</c:v>
                </c:pt>
                <c:pt idx="566">
                  <c:v>285.51</c:v>
                </c:pt>
                <c:pt idx="567">
                  <c:v>285.79</c:v>
                </c:pt>
                <c:pt idx="568">
                  <c:v>286.03</c:v>
                </c:pt>
                <c:pt idx="569">
                  <c:v>286.26</c:v>
                </c:pt>
                <c:pt idx="570">
                  <c:v>286.54</c:v>
                </c:pt>
                <c:pt idx="571">
                  <c:v>286.78</c:v>
                </c:pt>
                <c:pt idx="572">
                  <c:v>287.01</c:v>
                </c:pt>
                <c:pt idx="573">
                  <c:v>287.29</c:v>
                </c:pt>
                <c:pt idx="574">
                  <c:v>287.53</c:v>
                </c:pt>
                <c:pt idx="575">
                  <c:v>287.76</c:v>
                </c:pt>
                <c:pt idx="576">
                  <c:v>288.04</c:v>
                </c:pt>
                <c:pt idx="577">
                  <c:v>288.28</c:v>
                </c:pt>
                <c:pt idx="578">
                  <c:v>288.52</c:v>
                </c:pt>
                <c:pt idx="579">
                  <c:v>288.75</c:v>
                </c:pt>
                <c:pt idx="580">
                  <c:v>289.03</c:v>
                </c:pt>
                <c:pt idx="581">
                  <c:v>289.27</c:v>
                </c:pt>
                <c:pt idx="582">
                  <c:v>289.5</c:v>
                </c:pt>
                <c:pt idx="583">
                  <c:v>289.78</c:v>
                </c:pt>
                <c:pt idx="584">
                  <c:v>290.02</c:v>
                </c:pt>
                <c:pt idx="585">
                  <c:v>290.25</c:v>
                </c:pt>
                <c:pt idx="586">
                  <c:v>290.53</c:v>
                </c:pt>
                <c:pt idx="587">
                  <c:v>290.77</c:v>
                </c:pt>
                <c:pt idx="588">
                  <c:v>291</c:v>
                </c:pt>
                <c:pt idx="589">
                  <c:v>291.28</c:v>
                </c:pt>
                <c:pt idx="590">
                  <c:v>291.52</c:v>
                </c:pt>
                <c:pt idx="591">
                  <c:v>291.75</c:v>
                </c:pt>
                <c:pt idx="592">
                  <c:v>292.03</c:v>
                </c:pt>
                <c:pt idx="593">
                  <c:v>292.27</c:v>
                </c:pt>
                <c:pt idx="594">
                  <c:v>292.5</c:v>
                </c:pt>
                <c:pt idx="595">
                  <c:v>292.78</c:v>
                </c:pt>
                <c:pt idx="596">
                  <c:v>293.02</c:v>
                </c:pt>
                <c:pt idx="597">
                  <c:v>293.25</c:v>
                </c:pt>
                <c:pt idx="598">
                  <c:v>293.52</c:v>
                </c:pt>
                <c:pt idx="599">
                  <c:v>293.76</c:v>
                </c:pt>
                <c:pt idx="600">
                  <c:v>294.04</c:v>
                </c:pt>
                <c:pt idx="601">
                  <c:v>294.27</c:v>
                </c:pt>
                <c:pt idx="602">
                  <c:v>294.51</c:v>
                </c:pt>
                <c:pt idx="603">
                  <c:v>294.78</c:v>
                </c:pt>
                <c:pt idx="604">
                  <c:v>295.02</c:v>
                </c:pt>
                <c:pt idx="605">
                  <c:v>295.25</c:v>
                </c:pt>
                <c:pt idx="606">
                  <c:v>295.53</c:v>
                </c:pt>
                <c:pt idx="607">
                  <c:v>295.77</c:v>
                </c:pt>
                <c:pt idx="608">
                  <c:v>296</c:v>
                </c:pt>
                <c:pt idx="609">
                  <c:v>296.28</c:v>
                </c:pt>
                <c:pt idx="610">
                  <c:v>296.52</c:v>
                </c:pt>
                <c:pt idx="611">
                  <c:v>296.75</c:v>
                </c:pt>
                <c:pt idx="612">
                  <c:v>297.01</c:v>
                </c:pt>
                <c:pt idx="613">
                  <c:v>297.29</c:v>
                </c:pt>
                <c:pt idx="614">
                  <c:v>297.53</c:v>
                </c:pt>
                <c:pt idx="615">
                  <c:v>297.76</c:v>
                </c:pt>
                <c:pt idx="616">
                  <c:v>298.04</c:v>
                </c:pt>
                <c:pt idx="617">
                  <c:v>298.28</c:v>
                </c:pt>
                <c:pt idx="618">
                  <c:v>298.52</c:v>
                </c:pt>
                <c:pt idx="619">
                  <c:v>298.75</c:v>
                </c:pt>
                <c:pt idx="620">
                  <c:v>299.03</c:v>
                </c:pt>
                <c:pt idx="621">
                  <c:v>299.27</c:v>
                </c:pt>
                <c:pt idx="622">
                  <c:v>299.5</c:v>
                </c:pt>
                <c:pt idx="623">
                  <c:v>299.78</c:v>
                </c:pt>
                <c:pt idx="624">
                  <c:v>300.02</c:v>
                </c:pt>
                <c:pt idx="625">
                  <c:v>300.25</c:v>
                </c:pt>
                <c:pt idx="626">
                  <c:v>300.53</c:v>
                </c:pt>
                <c:pt idx="627">
                  <c:v>300.77</c:v>
                </c:pt>
                <c:pt idx="628">
                  <c:v>301</c:v>
                </c:pt>
                <c:pt idx="629">
                  <c:v>301.28</c:v>
                </c:pt>
                <c:pt idx="630">
                  <c:v>301.52</c:v>
                </c:pt>
                <c:pt idx="631">
                  <c:v>301.75</c:v>
                </c:pt>
                <c:pt idx="632">
                  <c:v>302.03</c:v>
                </c:pt>
                <c:pt idx="633">
                  <c:v>302.27</c:v>
                </c:pt>
                <c:pt idx="634">
                  <c:v>302.5</c:v>
                </c:pt>
                <c:pt idx="635">
                  <c:v>302.78</c:v>
                </c:pt>
                <c:pt idx="636">
                  <c:v>303.02</c:v>
                </c:pt>
                <c:pt idx="637">
                  <c:v>303.25</c:v>
                </c:pt>
                <c:pt idx="638">
                  <c:v>303.54</c:v>
                </c:pt>
                <c:pt idx="639">
                  <c:v>303.78</c:v>
                </c:pt>
                <c:pt idx="640">
                  <c:v>304.01</c:v>
                </c:pt>
                <c:pt idx="641">
                  <c:v>304.29</c:v>
                </c:pt>
                <c:pt idx="642">
                  <c:v>304.53</c:v>
                </c:pt>
                <c:pt idx="643">
                  <c:v>304.76</c:v>
                </c:pt>
                <c:pt idx="644">
                  <c:v>305.04</c:v>
                </c:pt>
                <c:pt idx="645">
                  <c:v>305.28</c:v>
                </c:pt>
                <c:pt idx="646">
                  <c:v>305.51</c:v>
                </c:pt>
                <c:pt idx="647">
                  <c:v>305.79</c:v>
                </c:pt>
                <c:pt idx="648">
                  <c:v>306.03</c:v>
                </c:pt>
                <c:pt idx="649">
                  <c:v>306.26</c:v>
                </c:pt>
                <c:pt idx="650">
                  <c:v>306.54</c:v>
                </c:pt>
                <c:pt idx="651">
                  <c:v>306.78</c:v>
                </c:pt>
                <c:pt idx="652">
                  <c:v>307.01</c:v>
                </c:pt>
                <c:pt idx="653">
                  <c:v>307.29</c:v>
                </c:pt>
                <c:pt idx="654">
                  <c:v>307.52</c:v>
                </c:pt>
                <c:pt idx="655">
                  <c:v>307.76</c:v>
                </c:pt>
                <c:pt idx="656">
                  <c:v>308.04</c:v>
                </c:pt>
                <c:pt idx="657">
                  <c:v>308.27</c:v>
                </c:pt>
                <c:pt idx="658">
                  <c:v>308.51</c:v>
                </c:pt>
                <c:pt idx="659">
                  <c:v>308.79</c:v>
                </c:pt>
                <c:pt idx="660">
                  <c:v>309.02</c:v>
                </c:pt>
                <c:pt idx="661">
                  <c:v>309.25</c:v>
                </c:pt>
                <c:pt idx="662">
                  <c:v>309.53</c:v>
                </c:pt>
                <c:pt idx="663">
                  <c:v>309.77</c:v>
                </c:pt>
                <c:pt idx="664">
                  <c:v>310.01</c:v>
                </c:pt>
                <c:pt idx="665">
                  <c:v>310.29</c:v>
                </c:pt>
                <c:pt idx="666">
                  <c:v>310.52</c:v>
                </c:pt>
                <c:pt idx="667">
                  <c:v>310.76</c:v>
                </c:pt>
                <c:pt idx="668">
                  <c:v>311.04</c:v>
                </c:pt>
                <c:pt idx="669">
                  <c:v>311.27</c:v>
                </c:pt>
                <c:pt idx="670">
                  <c:v>311.51</c:v>
                </c:pt>
                <c:pt idx="671">
                  <c:v>311.79</c:v>
                </c:pt>
                <c:pt idx="672">
                  <c:v>312.02</c:v>
                </c:pt>
                <c:pt idx="673">
                  <c:v>312.26</c:v>
                </c:pt>
                <c:pt idx="674">
                  <c:v>312.54</c:v>
                </c:pt>
                <c:pt idx="675">
                  <c:v>312.78</c:v>
                </c:pt>
                <c:pt idx="676">
                  <c:v>313.02</c:v>
                </c:pt>
                <c:pt idx="677">
                  <c:v>313.25</c:v>
                </c:pt>
              </c:numCache>
            </c:numRef>
          </c:xVal>
          <c:yVal>
            <c:numRef>
              <c:f>Sheet1!$B$2:$B$679</c:f>
              <c:numCache>
                <c:formatCode>General</c:formatCode>
                <c:ptCount val="678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201</c:v>
                </c:pt>
                <c:pt idx="32">
                  <c:v>201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201</c:v>
                </c:pt>
                <c:pt idx="37">
                  <c:v>202</c:v>
                </c:pt>
                <c:pt idx="38">
                  <c:v>202</c:v>
                </c:pt>
                <c:pt idx="39">
                  <c:v>201</c:v>
                </c:pt>
                <c:pt idx="40">
                  <c:v>202</c:v>
                </c:pt>
                <c:pt idx="41">
                  <c:v>204</c:v>
                </c:pt>
                <c:pt idx="42">
                  <c:v>205</c:v>
                </c:pt>
                <c:pt idx="43">
                  <c:v>205</c:v>
                </c:pt>
                <c:pt idx="44">
                  <c:v>205</c:v>
                </c:pt>
                <c:pt idx="45">
                  <c:v>205</c:v>
                </c:pt>
                <c:pt idx="46">
                  <c:v>206</c:v>
                </c:pt>
                <c:pt idx="47">
                  <c:v>207</c:v>
                </c:pt>
                <c:pt idx="48">
                  <c:v>207</c:v>
                </c:pt>
                <c:pt idx="49">
                  <c:v>209</c:v>
                </c:pt>
                <c:pt idx="50">
                  <c:v>209</c:v>
                </c:pt>
                <c:pt idx="51">
                  <c:v>209</c:v>
                </c:pt>
                <c:pt idx="52">
                  <c:v>208</c:v>
                </c:pt>
                <c:pt idx="53">
                  <c:v>211</c:v>
                </c:pt>
                <c:pt idx="54">
                  <c:v>211</c:v>
                </c:pt>
                <c:pt idx="55">
                  <c:v>212</c:v>
                </c:pt>
                <c:pt idx="56">
                  <c:v>212</c:v>
                </c:pt>
                <c:pt idx="57">
                  <c:v>213</c:v>
                </c:pt>
                <c:pt idx="58">
                  <c:v>214</c:v>
                </c:pt>
                <c:pt idx="59">
                  <c:v>215</c:v>
                </c:pt>
                <c:pt idx="60">
                  <c:v>215</c:v>
                </c:pt>
                <c:pt idx="61">
                  <c:v>215</c:v>
                </c:pt>
                <c:pt idx="62">
                  <c:v>215</c:v>
                </c:pt>
                <c:pt idx="63">
                  <c:v>214</c:v>
                </c:pt>
                <c:pt idx="64">
                  <c:v>216</c:v>
                </c:pt>
                <c:pt idx="65">
                  <c:v>217</c:v>
                </c:pt>
                <c:pt idx="66">
                  <c:v>218</c:v>
                </c:pt>
                <c:pt idx="67">
                  <c:v>218</c:v>
                </c:pt>
                <c:pt idx="68">
                  <c:v>218</c:v>
                </c:pt>
                <c:pt idx="69">
                  <c:v>219</c:v>
                </c:pt>
                <c:pt idx="70">
                  <c:v>219</c:v>
                </c:pt>
                <c:pt idx="71">
                  <c:v>219</c:v>
                </c:pt>
                <c:pt idx="72">
                  <c:v>220</c:v>
                </c:pt>
                <c:pt idx="73">
                  <c:v>221</c:v>
                </c:pt>
                <c:pt idx="74">
                  <c:v>220</c:v>
                </c:pt>
                <c:pt idx="75">
                  <c:v>221</c:v>
                </c:pt>
                <c:pt idx="76">
                  <c:v>222</c:v>
                </c:pt>
                <c:pt idx="77">
                  <c:v>223</c:v>
                </c:pt>
                <c:pt idx="78">
                  <c:v>223</c:v>
                </c:pt>
                <c:pt idx="79">
                  <c:v>223</c:v>
                </c:pt>
                <c:pt idx="80">
                  <c:v>223</c:v>
                </c:pt>
                <c:pt idx="81">
                  <c:v>225</c:v>
                </c:pt>
                <c:pt idx="82">
                  <c:v>225</c:v>
                </c:pt>
                <c:pt idx="83">
                  <c:v>225</c:v>
                </c:pt>
                <c:pt idx="84">
                  <c:v>226</c:v>
                </c:pt>
                <c:pt idx="85">
                  <c:v>226</c:v>
                </c:pt>
                <c:pt idx="86">
                  <c:v>226</c:v>
                </c:pt>
                <c:pt idx="87">
                  <c:v>226</c:v>
                </c:pt>
                <c:pt idx="88">
                  <c:v>227</c:v>
                </c:pt>
                <c:pt idx="89">
                  <c:v>226</c:v>
                </c:pt>
                <c:pt idx="90">
                  <c:v>228</c:v>
                </c:pt>
                <c:pt idx="91">
                  <c:v>228</c:v>
                </c:pt>
                <c:pt idx="92">
                  <c:v>228</c:v>
                </c:pt>
                <c:pt idx="93">
                  <c:v>229</c:v>
                </c:pt>
                <c:pt idx="94">
                  <c:v>230</c:v>
                </c:pt>
                <c:pt idx="95">
                  <c:v>229</c:v>
                </c:pt>
                <c:pt idx="96">
                  <c:v>229</c:v>
                </c:pt>
                <c:pt idx="97">
                  <c:v>231</c:v>
                </c:pt>
                <c:pt idx="98">
                  <c:v>231</c:v>
                </c:pt>
                <c:pt idx="99">
                  <c:v>231</c:v>
                </c:pt>
                <c:pt idx="100">
                  <c:v>232</c:v>
                </c:pt>
                <c:pt idx="101">
                  <c:v>231</c:v>
                </c:pt>
                <c:pt idx="102">
                  <c:v>232</c:v>
                </c:pt>
                <c:pt idx="103">
                  <c:v>232</c:v>
                </c:pt>
                <c:pt idx="104">
                  <c:v>233</c:v>
                </c:pt>
                <c:pt idx="105">
                  <c:v>233</c:v>
                </c:pt>
                <c:pt idx="106">
                  <c:v>233</c:v>
                </c:pt>
                <c:pt idx="107">
                  <c:v>234</c:v>
                </c:pt>
                <c:pt idx="108">
                  <c:v>234</c:v>
                </c:pt>
                <c:pt idx="109">
                  <c:v>234</c:v>
                </c:pt>
                <c:pt idx="110">
                  <c:v>234</c:v>
                </c:pt>
                <c:pt idx="111">
                  <c:v>235</c:v>
                </c:pt>
                <c:pt idx="112">
                  <c:v>235</c:v>
                </c:pt>
                <c:pt idx="113">
                  <c:v>236</c:v>
                </c:pt>
                <c:pt idx="114">
                  <c:v>236</c:v>
                </c:pt>
                <c:pt idx="115">
                  <c:v>237</c:v>
                </c:pt>
                <c:pt idx="116">
                  <c:v>237</c:v>
                </c:pt>
                <c:pt idx="117">
                  <c:v>237</c:v>
                </c:pt>
                <c:pt idx="118">
                  <c:v>238</c:v>
                </c:pt>
                <c:pt idx="119">
                  <c:v>238</c:v>
                </c:pt>
                <c:pt idx="120">
                  <c:v>238</c:v>
                </c:pt>
                <c:pt idx="121">
                  <c:v>238</c:v>
                </c:pt>
                <c:pt idx="122">
                  <c:v>239</c:v>
                </c:pt>
                <c:pt idx="123">
                  <c:v>239</c:v>
                </c:pt>
                <c:pt idx="124">
                  <c:v>240</c:v>
                </c:pt>
                <c:pt idx="125">
                  <c:v>240</c:v>
                </c:pt>
                <c:pt idx="126">
                  <c:v>241</c:v>
                </c:pt>
                <c:pt idx="127">
                  <c:v>241</c:v>
                </c:pt>
                <c:pt idx="128">
                  <c:v>241</c:v>
                </c:pt>
                <c:pt idx="129">
                  <c:v>242</c:v>
                </c:pt>
                <c:pt idx="130">
                  <c:v>243</c:v>
                </c:pt>
                <c:pt idx="131">
                  <c:v>243</c:v>
                </c:pt>
                <c:pt idx="132">
                  <c:v>243</c:v>
                </c:pt>
                <c:pt idx="133">
                  <c:v>244</c:v>
                </c:pt>
                <c:pt idx="134">
                  <c:v>244</c:v>
                </c:pt>
                <c:pt idx="135">
                  <c:v>244</c:v>
                </c:pt>
                <c:pt idx="136">
                  <c:v>244</c:v>
                </c:pt>
                <c:pt idx="137">
                  <c:v>245</c:v>
                </c:pt>
                <c:pt idx="138">
                  <c:v>245</c:v>
                </c:pt>
                <c:pt idx="139">
                  <c:v>246</c:v>
                </c:pt>
                <c:pt idx="140">
                  <c:v>246</c:v>
                </c:pt>
                <c:pt idx="141">
                  <c:v>246</c:v>
                </c:pt>
                <c:pt idx="142">
                  <c:v>246</c:v>
                </c:pt>
                <c:pt idx="143">
                  <c:v>246</c:v>
                </c:pt>
                <c:pt idx="144">
                  <c:v>246</c:v>
                </c:pt>
                <c:pt idx="145">
                  <c:v>247</c:v>
                </c:pt>
                <c:pt idx="146">
                  <c:v>247</c:v>
                </c:pt>
                <c:pt idx="147">
                  <c:v>247</c:v>
                </c:pt>
                <c:pt idx="148">
                  <c:v>249</c:v>
                </c:pt>
                <c:pt idx="149">
                  <c:v>248</c:v>
                </c:pt>
                <c:pt idx="150">
                  <c:v>248</c:v>
                </c:pt>
                <c:pt idx="151">
                  <c:v>249</c:v>
                </c:pt>
                <c:pt idx="152">
                  <c:v>249</c:v>
                </c:pt>
                <c:pt idx="153">
                  <c:v>250</c:v>
                </c:pt>
                <c:pt idx="154">
                  <c:v>251</c:v>
                </c:pt>
                <c:pt idx="155">
                  <c:v>251</c:v>
                </c:pt>
                <c:pt idx="156">
                  <c:v>251</c:v>
                </c:pt>
                <c:pt idx="157">
                  <c:v>252</c:v>
                </c:pt>
                <c:pt idx="158">
                  <c:v>252</c:v>
                </c:pt>
                <c:pt idx="159">
                  <c:v>252</c:v>
                </c:pt>
                <c:pt idx="160">
                  <c:v>253</c:v>
                </c:pt>
                <c:pt idx="161">
                  <c:v>253</c:v>
                </c:pt>
                <c:pt idx="162">
                  <c:v>253</c:v>
                </c:pt>
                <c:pt idx="163">
                  <c:v>254</c:v>
                </c:pt>
                <c:pt idx="164">
                  <c:v>253</c:v>
                </c:pt>
                <c:pt idx="165">
                  <c:v>254</c:v>
                </c:pt>
                <c:pt idx="166">
                  <c:v>255</c:v>
                </c:pt>
                <c:pt idx="167">
                  <c:v>255</c:v>
                </c:pt>
                <c:pt idx="168">
                  <c:v>255</c:v>
                </c:pt>
                <c:pt idx="169">
                  <c:v>255</c:v>
                </c:pt>
                <c:pt idx="170">
                  <c:v>255</c:v>
                </c:pt>
                <c:pt idx="171">
                  <c:v>256</c:v>
                </c:pt>
                <c:pt idx="172">
                  <c:v>256</c:v>
                </c:pt>
                <c:pt idx="173">
                  <c:v>257</c:v>
                </c:pt>
                <c:pt idx="174">
                  <c:v>257</c:v>
                </c:pt>
                <c:pt idx="175">
                  <c:v>258</c:v>
                </c:pt>
                <c:pt idx="176">
                  <c:v>258</c:v>
                </c:pt>
                <c:pt idx="177">
                  <c:v>258</c:v>
                </c:pt>
                <c:pt idx="178">
                  <c:v>258</c:v>
                </c:pt>
                <c:pt idx="179">
                  <c:v>258</c:v>
                </c:pt>
                <c:pt idx="180">
                  <c:v>259</c:v>
                </c:pt>
                <c:pt idx="181">
                  <c:v>260</c:v>
                </c:pt>
                <c:pt idx="182">
                  <c:v>260</c:v>
                </c:pt>
                <c:pt idx="183">
                  <c:v>261</c:v>
                </c:pt>
                <c:pt idx="184">
                  <c:v>261</c:v>
                </c:pt>
                <c:pt idx="185">
                  <c:v>261</c:v>
                </c:pt>
                <c:pt idx="186">
                  <c:v>260</c:v>
                </c:pt>
                <c:pt idx="187">
                  <c:v>260</c:v>
                </c:pt>
                <c:pt idx="188">
                  <c:v>261</c:v>
                </c:pt>
                <c:pt idx="189">
                  <c:v>262</c:v>
                </c:pt>
                <c:pt idx="190">
                  <c:v>263</c:v>
                </c:pt>
                <c:pt idx="191">
                  <c:v>263</c:v>
                </c:pt>
                <c:pt idx="192">
                  <c:v>263</c:v>
                </c:pt>
                <c:pt idx="193">
                  <c:v>263</c:v>
                </c:pt>
                <c:pt idx="194">
                  <c:v>263</c:v>
                </c:pt>
                <c:pt idx="195">
                  <c:v>264</c:v>
                </c:pt>
                <c:pt idx="196">
                  <c:v>264</c:v>
                </c:pt>
                <c:pt idx="197">
                  <c:v>265</c:v>
                </c:pt>
                <c:pt idx="198">
                  <c:v>265</c:v>
                </c:pt>
                <c:pt idx="199">
                  <c:v>265</c:v>
                </c:pt>
                <c:pt idx="200">
                  <c:v>266</c:v>
                </c:pt>
                <c:pt idx="201">
                  <c:v>266</c:v>
                </c:pt>
                <c:pt idx="202">
                  <c:v>266</c:v>
                </c:pt>
                <c:pt idx="203">
                  <c:v>266</c:v>
                </c:pt>
                <c:pt idx="204">
                  <c:v>267</c:v>
                </c:pt>
                <c:pt idx="205">
                  <c:v>267</c:v>
                </c:pt>
                <c:pt idx="206">
                  <c:v>267</c:v>
                </c:pt>
                <c:pt idx="207">
                  <c:v>268</c:v>
                </c:pt>
                <c:pt idx="208">
                  <c:v>268</c:v>
                </c:pt>
                <c:pt idx="209">
                  <c:v>269</c:v>
                </c:pt>
                <c:pt idx="210">
                  <c:v>269</c:v>
                </c:pt>
                <c:pt idx="211">
                  <c:v>269</c:v>
                </c:pt>
                <c:pt idx="212">
                  <c:v>269</c:v>
                </c:pt>
                <c:pt idx="213">
                  <c:v>270</c:v>
                </c:pt>
                <c:pt idx="214">
                  <c:v>270</c:v>
                </c:pt>
                <c:pt idx="215">
                  <c:v>271</c:v>
                </c:pt>
                <c:pt idx="216">
                  <c:v>271</c:v>
                </c:pt>
                <c:pt idx="217">
                  <c:v>271</c:v>
                </c:pt>
                <c:pt idx="218">
                  <c:v>272</c:v>
                </c:pt>
                <c:pt idx="219">
                  <c:v>272</c:v>
                </c:pt>
                <c:pt idx="220">
                  <c:v>272</c:v>
                </c:pt>
                <c:pt idx="221">
                  <c:v>272</c:v>
                </c:pt>
                <c:pt idx="222">
                  <c:v>273</c:v>
                </c:pt>
                <c:pt idx="223">
                  <c:v>272</c:v>
                </c:pt>
                <c:pt idx="224">
                  <c:v>274</c:v>
                </c:pt>
                <c:pt idx="225">
                  <c:v>274</c:v>
                </c:pt>
                <c:pt idx="226">
                  <c:v>274</c:v>
                </c:pt>
                <c:pt idx="227">
                  <c:v>274</c:v>
                </c:pt>
                <c:pt idx="228">
                  <c:v>274</c:v>
                </c:pt>
                <c:pt idx="229">
                  <c:v>275</c:v>
                </c:pt>
                <c:pt idx="230">
                  <c:v>275</c:v>
                </c:pt>
                <c:pt idx="231">
                  <c:v>276</c:v>
                </c:pt>
                <c:pt idx="232">
                  <c:v>276</c:v>
                </c:pt>
                <c:pt idx="233">
                  <c:v>276</c:v>
                </c:pt>
                <c:pt idx="234">
                  <c:v>277</c:v>
                </c:pt>
                <c:pt idx="235">
                  <c:v>277</c:v>
                </c:pt>
                <c:pt idx="236">
                  <c:v>278</c:v>
                </c:pt>
                <c:pt idx="237">
                  <c:v>278</c:v>
                </c:pt>
                <c:pt idx="238">
                  <c:v>278</c:v>
                </c:pt>
                <c:pt idx="239">
                  <c:v>278</c:v>
                </c:pt>
                <c:pt idx="240">
                  <c:v>279</c:v>
                </c:pt>
                <c:pt idx="241">
                  <c:v>279</c:v>
                </c:pt>
                <c:pt idx="242">
                  <c:v>280</c:v>
                </c:pt>
                <c:pt idx="243">
                  <c:v>280</c:v>
                </c:pt>
                <c:pt idx="244">
                  <c:v>280</c:v>
                </c:pt>
                <c:pt idx="245">
                  <c:v>281</c:v>
                </c:pt>
                <c:pt idx="246">
                  <c:v>281</c:v>
                </c:pt>
                <c:pt idx="247">
                  <c:v>281</c:v>
                </c:pt>
                <c:pt idx="248">
                  <c:v>281</c:v>
                </c:pt>
                <c:pt idx="249">
                  <c:v>282</c:v>
                </c:pt>
                <c:pt idx="250">
                  <c:v>282</c:v>
                </c:pt>
                <c:pt idx="251">
                  <c:v>283</c:v>
                </c:pt>
                <c:pt idx="252">
                  <c:v>283</c:v>
                </c:pt>
                <c:pt idx="253">
                  <c:v>283</c:v>
                </c:pt>
                <c:pt idx="254">
                  <c:v>284</c:v>
                </c:pt>
                <c:pt idx="255">
                  <c:v>284</c:v>
                </c:pt>
                <c:pt idx="256">
                  <c:v>285</c:v>
                </c:pt>
                <c:pt idx="257">
                  <c:v>285</c:v>
                </c:pt>
                <c:pt idx="258">
                  <c:v>285</c:v>
                </c:pt>
                <c:pt idx="259">
                  <c:v>285</c:v>
                </c:pt>
                <c:pt idx="260">
                  <c:v>286</c:v>
                </c:pt>
                <c:pt idx="261">
                  <c:v>286</c:v>
                </c:pt>
                <c:pt idx="262">
                  <c:v>287</c:v>
                </c:pt>
                <c:pt idx="263">
                  <c:v>287</c:v>
                </c:pt>
                <c:pt idx="264">
                  <c:v>287</c:v>
                </c:pt>
                <c:pt idx="265">
                  <c:v>287</c:v>
                </c:pt>
                <c:pt idx="266">
                  <c:v>287</c:v>
                </c:pt>
                <c:pt idx="267">
                  <c:v>288</c:v>
                </c:pt>
                <c:pt idx="268">
                  <c:v>288</c:v>
                </c:pt>
                <c:pt idx="269">
                  <c:v>289</c:v>
                </c:pt>
                <c:pt idx="270">
                  <c:v>289</c:v>
                </c:pt>
                <c:pt idx="271">
                  <c:v>289</c:v>
                </c:pt>
                <c:pt idx="272">
                  <c:v>289</c:v>
                </c:pt>
                <c:pt idx="273">
                  <c:v>290</c:v>
                </c:pt>
                <c:pt idx="274">
                  <c:v>290</c:v>
                </c:pt>
                <c:pt idx="275">
                  <c:v>291</c:v>
                </c:pt>
                <c:pt idx="276">
                  <c:v>291</c:v>
                </c:pt>
                <c:pt idx="277">
                  <c:v>292</c:v>
                </c:pt>
                <c:pt idx="278">
                  <c:v>292</c:v>
                </c:pt>
                <c:pt idx="279">
                  <c:v>293</c:v>
                </c:pt>
                <c:pt idx="280">
                  <c:v>293</c:v>
                </c:pt>
                <c:pt idx="281">
                  <c:v>293</c:v>
                </c:pt>
                <c:pt idx="282">
                  <c:v>294</c:v>
                </c:pt>
                <c:pt idx="283">
                  <c:v>294</c:v>
                </c:pt>
                <c:pt idx="284">
                  <c:v>294</c:v>
                </c:pt>
                <c:pt idx="285">
                  <c:v>294</c:v>
                </c:pt>
                <c:pt idx="286">
                  <c:v>294</c:v>
                </c:pt>
                <c:pt idx="287">
                  <c:v>295</c:v>
                </c:pt>
                <c:pt idx="288">
                  <c:v>296</c:v>
                </c:pt>
                <c:pt idx="289">
                  <c:v>296</c:v>
                </c:pt>
                <c:pt idx="290">
                  <c:v>296</c:v>
                </c:pt>
                <c:pt idx="291">
                  <c:v>296</c:v>
                </c:pt>
                <c:pt idx="292">
                  <c:v>297</c:v>
                </c:pt>
                <c:pt idx="293">
                  <c:v>297</c:v>
                </c:pt>
                <c:pt idx="294">
                  <c:v>298</c:v>
                </c:pt>
                <c:pt idx="295">
                  <c:v>298</c:v>
                </c:pt>
                <c:pt idx="296">
                  <c:v>298</c:v>
                </c:pt>
                <c:pt idx="297">
                  <c:v>298</c:v>
                </c:pt>
                <c:pt idx="298">
                  <c:v>299</c:v>
                </c:pt>
                <c:pt idx="299">
                  <c:v>299</c:v>
                </c:pt>
                <c:pt idx="300">
                  <c:v>299</c:v>
                </c:pt>
                <c:pt idx="301">
                  <c:v>300</c:v>
                </c:pt>
                <c:pt idx="302">
                  <c:v>300</c:v>
                </c:pt>
                <c:pt idx="303">
                  <c:v>300</c:v>
                </c:pt>
                <c:pt idx="304">
                  <c:v>301</c:v>
                </c:pt>
                <c:pt idx="305">
                  <c:v>301</c:v>
                </c:pt>
                <c:pt idx="306">
                  <c:v>301</c:v>
                </c:pt>
                <c:pt idx="307">
                  <c:v>302</c:v>
                </c:pt>
                <c:pt idx="308">
                  <c:v>302</c:v>
                </c:pt>
                <c:pt idx="309">
                  <c:v>302</c:v>
                </c:pt>
                <c:pt idx="310">
                  <c:v>303</c:v>
                </c:pt>
                <c:pt idx="311">
                  <c:v>303</c:v>
                </c:pt>
                <c:pt idx="312">
                  <c:v>303</c:v>
                </c:pt>
                <c:pt idx="313">
                  <c:v>304</c:v>
                </c:pt>
                <c:pt idx="314">
                  <c:v>304</c:v>
                </c:pt>
                <c:pt idx="315">
                  <c:v>304</c:v>
                </c:pt>
                <c:pt idx="316">
                  <c:v>305</c:v>
                </c:pt>
                <c:pt idx="317">
                  <c:v>305</c:v>
                </c:pt>
                <c:pt idx="318">
                  <c:v>305</c:v>
                </c:pt>
                <c:pt idx="319">
                  <c:v>306</c:v>
                </c:pt>
                <c:pt idx="320">
                  <c:v>306</c:v>
                </c:pt>
                <c:pt idx="321">
                  <c:v>306</c:v>
                </c:pt>
                <c:pt idx="322">
                  <c:v>307</c:v>
                </c:pt>
                <c:pt idx="323">
                  <c:v>307</c:v>
                </c:pt>
                <c:pt idx="324">
                  <c:v>307</c:v>
                </c:pt>
                <c:pt idx="325">
                  <c:v>308</c:v>
                </c:pt>
                <c:pt idx="326">
                  <c:v>308</c:v>
                </c:pt>
                <c:pt idx="327">
                  <c:v>308</c:v>
                </c:pt>
                <c:pt idx="328">
                  <c:v>309</c:v>
                </c:pt>
                <c:pt idx="329">
                  <c:v>309</c:v>
                </c:pt>
                <c:pt idx="330">
                  <c:v>310</c:v>
                </c:pt>
                <c:pt idx="331">
                  <c:v>310</c:v>
                </c:pt>
                <c:pt idx="332">
                  <c:v>310</c:v>
                </c:pt>
                <c:pt idx="333">
                  <c:v>310</c:v>
                </c:pt>
                <c:pt idx="334">
                  <c:v>310</c:v>
                </c:pt>
                <c:pt idx="335">
                  <c:v>311</c:v>
                </c:pt>
                <c:pt idx="336">
                  <c:v>311</c:v>
                </c:pt>
                <c:pt idx="337">
                  <c:v>311</c:v>
                </c:pt>
                <c:pt idx="338">
                  <c:v>311</c:v>
                </c:pt>
                <c:pt idx="339">
                  <c:v>312</c:v>
                </c:pt>
                <c:pt idx="340">
                  <c:v>312</c:v>
                </c:pt>
                <c:pt idx="341">
                  <c:v>312</c:v>
                </c:pt>
                <c:pt idx="342">
                  <c:v>312</c:v>
                </c:pt>
                <c:pt idx="343">
                  <c:v>313</c:v>
                </c:pt>
                <c:pt idx="344">
                  <c:v>313</c:v>
                </c:pt>
                <c:pt idx="345">
                  <c:v>313</c:v>
                </c:pt>
                <c:pt idx="346">
                  <c:v>314</c:v>
                </c:pt>
                <c:pt idx="347">
                  <c:v>314</c:v>
                </c:pt>
                <c:pt idx="348">
                  <c:v>314</c:v>
                </c:pt>
                <c:pt idx="349">
                  <c:v>314</c:v>
                </c:pt>
                <c:pt idx="350">
                  <c:v>315</c:v>
                </c:pt>
                <c:pt idx="351">
                  <c:v>315</c:v>
                </c:pt>
                <c:pt idx="352">
                  <c:v>316</c:v>
                </c:pt>
                <c:pt idx="353">
                  <c:v>316</c:v>
                </c:pt>
                <c:pt idx="354">
                  <c:v>316</c:v>
                </c:pt>
                <c:pt idx="355">
                  <c:v>317</c:v>
                </c:pt>
                <c:pt idx="356">
                  <c:v>317</c:v>
                </c:pt>
                <c:pt idx="357">
                  <c:v>317</c:v>
                </c:pt>
                <c:pt idx="358">
                  <c:v>318</c:v>
                </c:pt>
                <c:pt idx="359">
                  <c:v>318</c:v>
                </c:pt>
                <c:pt idx="360">
                  <c:v>318</c:v>
                </c:pt>
                <c:pt idx="361">
                  <c:v>318</c:v>
                </c:pt>
                <c:pt idx="362">
                  <c:v>319</c:v>
                </c:pt>
                <c:pt idx="363">
                  <c:v>319</c:v>
                </c:pt>
                <c:pt idx="364">
                  <c:v>319</c:v>
                </c:pt>
                <c:pt idx="365">
                  <c:v>319</c:v>
                </c:pt>
                <c:pt idx="366">
                  <c:v>319</c:v>
                </c:pt>
                <c:pt idx="367">
                  <c:v>320</c:v>
                </c:pt>
                <c:pt idx="368">
                  <c:v>320</c:v>
                </c:pt>
                <c:pt idx="369">
                  <c:v>320</c:v>
                </c:pt>
                <c:pt idx="370">
                  <c:v>320</c:v>
                </c:pt>
                <c:pt idx="371">
                  <c:v>321</c:v>
                </c:pt>
                <c:pt idx="372">
                  <c:v>321</c:v>
                </c:pt>
                <c:pt idx="373">
                  <c:v>321</c:v>
                </c:pt>
                <c:pt idx="374">
                  <c:v>321</c:v>
                </c:pt>
                <c:pt idx="375">
                  <c:v>322</c:v>
                </c:pt>
                <c:pt idx="376">
                  <c:v>322</c:v>
                </c:pt>
                <c:pt idx="377">
                  <c:v>322</c:v>
                </c:pt>
                <c:pt idx="378">
                  <c:v>322</c:v>
                </c:pt>
                <c:pt idx="379">
                  <c:v>322</c:v>
                </c:pt>
                <c:pt idx="380">
                  <c:v>323</c:v>
                </c:pt>
                <c:pt idx="381">
                  <c:v>323</c:v>
                </c:pt>
                <c:pt idx="382">
                  <c:v>323</c:v>
                </c:pt>
                <c:pt idx="383">
                  <c:v>323</c:v>
                </c:pt>
                <c:pt idx="384">
                  <c:v>324</c:v>
                </c:pt>
                <c:pt idx="385">
                  <c:v>324</c:v>
                </c:pt>
                <c:pt idx="386">
                  <c:v>324</c:v>
                </c:pt>
                <c:pt idx="387">
                  <c:v>324</c:v>
                </c:pt>
                <c:pt idx="388">
                  <c:v>324</c:v>
                </c:pt>
                <c:pt idx="389">
                  <c:v>325</c:v>
                </c:pt>
                <c:pt idx="390">
                  <c:v>324</c:v>
                </c:pt>
                <c:pt idx="391">
                  <c:v>325</c:v>
                </c:pt>
                <c:pt idx="392">
                  <c:v>325</c:v>
                </c:pt>
                <c:pt idx="393">
                  <c:v>326</c:v>
                </c:pt>
                <c:pt idx="394">
                  <c:v>326</c:v>
                </c:pt>
                <c:pt idx="395">
                  <c:v>327</c:v>
                </c:pt>
                <c:pt idx="396">
                  <c:v>327</c:v>
                </c:pt>
                <c:pt idx="397">
                  <c:v>327</c:v>
                </c:pt>
                <c:pt idx="398">
                  <c:v>327</c:v>
                </c:pt>
                <c:pt idx="399">
                  <c:v>328</c:v>
                </c:pt>
                <c:pt idx="400">
                  <c:v>328</c:v>
                </c:pt>
                <c:pt idx="401">
                  <c:v>329</c:v>
                </c:pt>
                <c:pt idx="402">
                  <c:v>328</c:v>
                </c:pt>
                <c:pt idx="403">
                  <c:v>328</c:v>
                </c:pt>
                <c:pt idx="404">
                  <c:v>329</c:v>
                </c:pt>
                <c:pt idx="405">
                  <c:v>329</c:v>
                </c:pt>
                <c:pt idx="406">
                  <c:v>330</c:v>
                </c:pt>
                <c:pt idx="407">
                  <c:v>329</c:v>
                </c:pt>
                <c:pt idx="408">
                  <c:v>330</c:v>
                </c:pt>
                <c:pt idx="409">
                  <c:v>330</c:v>
                </c:pt>
                <c:pt idx="410">
                  <c:v>330</c:v>
                </c:pt>
                <c:pt idx="411">
                  <c:v>331</c:v>
                </c:pt>
                <c:pt idx="412">
                  <c:v>331</c:v>
                </c:pt>
                <c:pt idx="413">
                  <c:v>332</c:v>
                </c:pt>
                <c:pt idx="414">
                  <c:v>332</c:v>
                </c:pt>
                <c:pt idx="415">
                  <c:v>332</c:v>
                </c:pt>
                <c:pt idx="416">
                  <c:v>332</c:v>
                </c:pt>
                <c:pt idx="417">
                  <c:v>332</c:v>
                </c:pt>
                <c:pt idx="418">
                  <c:v>333</c:v>
                </c:pt>
                <c:pt idx="419">
                  <c:v>333</c:v>
                </c:pt>
                <c:pt idx="420">
                  <c:v>333</c:v>
                </c:pt>
                <c:pt idx="421">
                  <c:v>333</c:v>
                </c:pt>
                <c:pt idx="422">
                  <c:v>334</c:v>
                </c:pt>
                <c:pt idx="423">
                  <c:v>334</c:v>
                </c:pt>
                <c:pt idx="424">
                  <c:v>334</c:v>
                </c:pt>
                <c:pt idx="425">
                  <c:v>334</c:v>
                </c:pt>
                <c:pt idx="426">
                  <c:v>335</c:v>
                </c:pt>
                <c:pt idx="427">
                  <c:v>336</c:v>
                </c:pt>
                <c:pt idx="428">
                  <c:v>335</c:v>
                </c:pt>
                <c:pt idx="429">
                  <c:v>336</c:v>
                </c:pt>
                <c:pt idx="430">
                  <c:v>336</c:v>
                </c:pt>
                <c:pt idx="431">
                  <c:v>336</c:v>
                </c:pt>
                <c:pt idx="432">
                  <c:v>337</c:v>
                </c:pt>
                <c:pt idx="433">
                  <c:v>337</c:v>
                </c:pt>
                <c:pt idx="434">
                  <c:v>337</c:v>
                </c:pt>
                <c:pt idx="435">
                  <c:v>337</c:v>
                </c:pt>
                <c:pt idx="436">
                  <c:v>337</c:v>
                </c:pt>
                <c:pt idx="437">
                  <c:v>338</c:v>
                </c:pt>
                <c:pt idx="438">
                  <c:v>338</c:v>
                </c:pt>
                <c:pt idx="439">
                  <c:v>338</c:v>
                </c:pt>
                <c:pt idx="440">
                  <c:v>338</c:v>
                </c:pt>
                <c:pt idx="441">
                  <c:v>339</c:v>
                </c:pt>
                <c:pt idx="442">
                  <c:v>339</c:v>
                </c:pt>
                <c:pt idx="443">
                  <c:v>339</c:v>
                </c:pt>
                <c:pt idx="444">
                  <c:v>340</c:v>
                </c:pt>
                <c:pt idx="445">
                  <c:v>340</c:v>
                </c:pt>
                <c:pt idx="446">
                  <c:v>341</c:v>
                </c:pt>
                <c:pt idx="447">
                  <c:v>341</c:v>
                </c:pt>
                <c:pt idx="448">
                  <c:v>341</c:v>
                </c:pt>
                <c:pt idx="449">
                  <c:v>341</c:v>
                </c:pt>
                <c:pt idx="450">
                  <c:v>342</c:v>
                </c:pt>
                <c:pt idx="451">
                  <c:v>342</c:v>
                </c:pt>
                <c:pt idx="452">
                  <c:v>342</c:v>
                </c:pt>
                <c:pt idx="453">
                  <c:v>343</c:v>
                </c:pt>
                <c:pt idx="454">
                  <c:v>343</c:v>
                </c:pt>
                <c:pt idx="455">
                  <c:v>344</c:v>
                </c:pt>
                <c:pt idx="456">
                  <c:v>344</c:v>
                </c:pt>
                <c:pt idx="457">
                  <c:v>344</c:v>
                </c:pt>
                <c:pt idx="458">
                  <c:v>344</c:v>
                </c:pt>
                <c:pt idx="459">
                  <c:v>345</c:v>
                </c:pt>
                <c:pt idx="460">
                  <c:v>345</c:v>
                </c:pt>
                <c:pt idx="461">
                  <c:v>345</c:v>
                </c:pt>
                <c:pt idx="462">
                  <c:v>346</c:v>
                </c:pt>
                <c:pt idx="463">
                  <c:v>347</c:v>
                </c:pt>
                <c:pt idx="464">
                  <c:v>347</c:v>
                </c:pt>
                <c:pt idx="465">
                  <c:v>347</c:v>
                </c:pt>
                <c:pt idx="466">
                  <c:v>347</c:v>
                </c:pt>
                <c:pt idx="467">
                  <c:v>347</c:v>
                </c:pt>
                <c:pt idx="468">
                  <c:v>348</c:v>
                </c:pt>
                <c:pt idx="469">
                  <c:v>348</c:v>
                </c:pt>
                <c:pt idx="470">
                  <c:v>349</c:v>
                </c:pt>
                <c:pt idx="471">
                  <c:v>349</c:v>
                </c:pt>
                <c:pt idx="472">
                  <c:v>349</c:v>
                </c:pt>
                <c:pt idx="473">
                  <c:v>350</c:v>
                </c:pt>
                <c:pt idx="474">
                  <c:v>350</c:v>
                </c:pt>
                <c:pt idx="475">
                  <c:v>350</c:v>
                </c:pt>
                <c:pt idx="476">
                  <c:v>350</c:v>
                </c:pt>
                <c:pt idx="477">
                  <c:v>351</c:v>
                </c:pt>
                <c:pt idx="478">
                  <c:v>351</c:v>
                </c:pt>
                <c:pt idx="479">
                  <c:v>351</c:v>
                </c:pt>
                <c:pt idx="480">
                  <c:v>351</c:v>
                </c:pt>
                <c:pt idx="481">
                  <c:v>352</c:v>
                </c:pt>
                <c:pt idx="482">
                  <c:v>353</c:v>
                </c:pt>
                <c:pt idx="483">
                  <c:v>353</c:v>
                </c:pt>
                <c:pt idx="484">
                  <c:v>353</c:v>
                </c:pt>
                <c:pt idx="485">
                  <c:v>353</c:v>
                </c:pt>
                <c:pt idx="486">
                  <c:v>354</c:v>
                </c:pt>
                <c:pt idx="487">
                  <c:v>354</c:v>
                </c:pt>
                <c:pt idx="488">
                  <c:v>355</c:v>
                </c:pt>
                <c:pt idx="489">
                  <c:v>355</c:v>
                </c:pt>
                <c:pt idx="490">
                  <c:v>355</c:v>
                </c:pt>
                <c:pt idx="491">
                  <c:v>356</c:v>
                </c:pt>
                <c:pt idx="492">
                  <c:v>356</c:v>
                </c:pt>
                <c:pt idx="493">
                  <c:v>356</c:v>
                </c:pt>
                <c:pt idx="494">
                  <c:v>356</c:v>
                </c:pt>
                <c:pt idx="495">
                  <c:v>356</c:v>
                </c:pt>
                <c:pt idx="496">
                  <c:v>357</c:v>
                </c:pt>
                <c:pt idx="497">
                  <c:v>357</c:v>
                </c:pt>
                <c:pt idx="498">
                  <c:v>358</c:v>
                </c:pt>
                <c:pt idx="499">
                  <c:v>358</c:v>
                </c:pt>
                <c:pt idx="500">
                  <c:v>358</c:v>
                </c:pt>
                <c:pt idx="501">
                  <c:v>358</c:v>
                </c:pt>
                <c:pt idx="502">
                  <c:v>358</c:v>
                </c:pt>
                <c:pt idx="503">
                  <c:v>359</c:v>
                </c:pt>
                <c:pt idx="504">
                  <c:v>359</c:v>
                </c:pt>
                <c:pt idx="505">
                  <c:v>359</c:v>
                </c:pt>
                <c:pt idx="506">
                  <c:v>360</c:v>
                </c:pt>
                <c:pt idx="507">
                  <c:v>361</c:v>
                </c:pt>
                <c:pt idx="508">
                  <c:v>360</c:v>
                </c:pt>
                <c:pt idx="509">
                  <c:v>361</c:v>
                </c:pt>
                <c:pt idx="510">
                  <c:v>361</c:v>
                </c:pt>
                <c:pt idx="511">
                  <c:v>362</c:v>
                </c:pt>
                <c:pt idx="512">
                  <c:v>362</c:v>
                </c:pt>
                <c:pt idx="513">
                  <c:v>363</c:v>
                </c:pt>
                <c:pt idx="514">
                  <c:v>363</c:v>
                </c:pt>
                <c:pt idx="515">
                  <c:v>363</c:v>
                </c:pt>
                <c:pt idx="516">
                  <c:v>363</c:v>
                </c:pt>
                <c:pt idx="517">
                  <c:v>363</c:v>
                </c:pt>
                <c:pt idx="518">
                  <c:v>364</c:v>
                </c:pt>
                <c:pt idx="519">
                  <c:v>364</c:v>
                </c:pt>
                <c:pt idx="520">
                  <c:v>364</c:v>
                </c:pt>
                <c:pt idx="521">
                  <c:v>364</c:v>
                </c:pt>
                <c:pt idx="522">
                  <c:v>365</c:v>
                </c:pt>
                <c:pt idx="523">
                  <c:v>365</c:v>
                </c:pt>
                <c:pt idx="524">
                  <c:v>365</c:v>
                </c:pt>
                <c:pt idx="525">
                  <c:v>366</c:v>
                </c:pt>
                <c:pt idx="526">
                  <c:v>366</c:v>
                </c:pt>
                <c:pt idx="527">
                  <c:v>366</c:v>
                </c:pt>
                <c:pt idx="528">
                  <c:v>366</c:v>
                </c:pt>
                <c:pt idx="529">
                  <c:v>367</c:v>
                </c:pt>
                <c:pt idx="530">
                  <c:v>367</c:v>
                </c:pt>
                <c:pt idx="531">
                  <c:v>368</c:v>
                </c:pt>
                <c:pt idx="532">
                  <c:v>368</c:v>
                </c:pt>
                <c:pt idx="533">
                  <c:v>369</c:v>
                </c:pt>
                <c:pt idx="534">
                  <c:v>369</c:v>
                </c:pt>
                <c:pt idx="535">
                  <c:v>370</c:v>
                </c:pt>
                <c:pt idx="536">
                  <c:v>370</c:v>
                </c:pt>
                <c:pt idx="537">
                  <c:v>370</c:v>
                </c:pt>
                <c:pt idx="538">
                  <c:v>370</c:v>
                </c:pt>
                <c:pt idx="539">
                  <c:v>370</c:v>
                </c:pt>
                <c:pt idx="540">
                  <c:v>371</c:v>
                </c:pt>
                <c:pt idx="541">
                  <c:v>371</c:v>
                </c:pt>
                <c:pt idx="542">
                  <c:v>372</c:v>
                </c:pt>
                <c:pt idx="543">
                  <c:v>372</c:v>
                </c:pt>
                <c:pt idx="544">
                  <c:v>372</c:v>
                </c:pt>
                <c:pt idx="545">
                  <c:v>372</c:v>
                </c:pt>
                <c:pt idx="546">
                  <c:v>373</c:v>
                </c:pt>
                <c:pt idx="547">
                  <c:v>373</c:v>
                </c:pt>
                <c:pt idx="548">
                  <c:v>373</c:v>
                </c:pt>
                <c:pt idx="549">
                  <c:v>373</c:v>
                </c:pt>
                <c:pt idx="550">
                  <c:v>374</c:v>
                </c:pt>
                <c:pt idx="551">
                  <c:v>374</c:v>
                </c:pt>
                <c:pt idx="552">
                  <c:v>374</c:v>
                </c:pt>
                <c:pt idx="553">
                  <c:v>374</c:v>
                </c:pt>
                <c:pt idx="554">
                  <c:v>374</c:v>
                </c:pt>
                <c:pt idx="555">
                  <c:v>375</c:v>
                </c:pt>
                <c:pt idx="556">
                  <c:v>375</c:v>
                </c:pt>
                <c:pt idx="557">
                  <c:v>375</c:v>
                </c:pt>
                <c:pt idx="558">
                  <c:v>376</c:v>
                </c:pt>
                <c:pt idx="559">
                  <c:v>376</c:v>
                </c:pt>
                <c:pt idx="560">
                  <c:v>376</c:v>
                </c:pt>
                <c:pt idx="561">
                  <c:v>376</c:v>
                </c:pt>
                <c:pt idx="562">
                  <c:v>376</c:v>
                </c:pt>
                <c:pt idx="563">
                  <c:v>376</c:v>
                </c:pt>
                <c:pt idx="564">
                  <c:v>377</c:v>
                </c:pt>
                <c:pt idx="565">
                  <c:v>377</c:v>
                </c:pt>
                <c:pt idx="566">
                  <c:v>377</c:v>
                </c:pt>
                <c:pt idx="567">
                  <c:v>377</c:v>
                </c:pt>
                <c:pt idx="568">
                  <c:v>378</c:v>
                </c:pt>
                <c:pt idx="569">
                  <c:v>378</c:v>
                </c:pt>
                <c:pt idx="570">
                  <c:v>378</c:v>
                </c:pt>
                <c:pt idx="571">
                  <c:v>378</c:v>
                </c:pt>
                <c:pt idx="572">
                  <c:v>379</c:v>
                </c:pt>
                <c:pt idx="573">
                  <c:v>379</c:v>
                </c:pt>
                <c:pt idx="574">
                  <c:v>379</c:v>
                </c:pt>
                <c:pt idx="575">
                  <c:v>380</c:v>
                </c:pt>
                <c:pt idx="576">
                  <c:v>380</c:v>
                </c:pt>
                <c:pt idx="577">
                  <c:v>380</c:v>
                </c:pt>
                <c:pt idx="578">
                  <c:v>380</c:v>
                </c:pt>
                <c:pt idx="579">
                  <c:v>380</c:v>
                </c:pt>
                <c:pt idx="580">
                  <c:v>381</c:v>
                </c:pt>
                <c:pt idx="581">
                  <c:v>381</c:v>
                </c:pt>
                <c:pt idx="582">
                  <c:v>381</c:v>
                </c:pt>
                <c:pt idx="583">
                  <c:v>381</c:v>
                </c:pt>
                <c:pt idx="584">
                  <c:v>382</c:v>
                </c:pt>
                <c:pt idx="585">
                  <c:v>382</c:v>
                </c:pt>
                <c:pt idx="586">
                  <c:v>382</c:v>
                </c:pt>
                <c:pt idx="587">
                  <c:v>383</c:v>
                </c:pt>
                <c:pt idx="588">
                  <c:v>383</c:v>
                </c:pt>
                <c:pt idx="589">
                  <c:v>384</c:v>
                </c:pt>
                <c:pt idx="590">
                  <c:v>385</c:v>
                </c:pt>
                <c:pt idx="591">
                  <c:v>385</c:v>
                </c:pt>
                <c:pt idx="592">
                  <c:v>386</c:v>
                </c:pt>
                <c:pt idx="593">
                  <c:v>386</c:v>
                </c:pt>
                <c:pt idx="594">
                  <c:v>386</c:v>
                </c:pt>
                <c:pt idx="595">
                  <c:v>387</c:v>
                </c:pt>
                <c:pt idx="596">
                  <c:v>387</c:v>
                </c:pt>
                <c:pt idx="597">
                  <c:v>387</c:v>
                </c:pt>
                <c:pt idx="598">
                  <c:v>387</c:v>
                </c:pt>
                <c:pt idx="599">
                  <c:v>388</c:v>
                </c:pt>
                <c:pt idx="600">
                  <c:v>388</c:v>
                </c:pt>
                <c:pt idx="601">
                  <c:v>388</c:v>
                </c:pt>
                <c:pt idx="602">
                  <c:v>389</c:v>
                </c:pt>
                <c:pt idx="603">
                  <c:v>389</c:v>
                </c:pt>
                <c:pt idx="604">
                  <c:v>389</c:v>
                </c:pt>
                <c:pt idx="605">
                  <c:v>389</c:v>
                </c:pt>
                <c:pt idx="606">
                  <c:v>389</c:v>
                </c:pt>
                <c:pt idx="607">
                  <c:v>389</c:v>
                </c:pt>
                <c:pt idx="608">
                  <c:v>390</c:v>
                </c:pt>
                <c:pt idx="609">
                  <c:v>390</c:v>
                </c:pt>
                <c:pt idx="610">
                  <c:v>390</c:v>
                </c:pt>
                <c:pt idx="611">
                  <c:v>391</c:v>
                </c:pt>
                <c:pt idx="612">
                  <c:v>391</c:v>
                </c:pt>
                <c:pt idx="613">
                  <c:v>391</c:v>
                </c:pt>
                <c:pt idx="614">
                  <c:v>392</c:v>
                </c:pt>
                <c:pt idx="615">
                  <c:v>392</c:v>
                </c:pt>
                <c:pt idx="616">
                  <c:v>392</c:v>
                </c:pt>
                <c:pt idx="617">
                  <c:v>392</c:v>
                </c:pt>
                <c:pt idx="618">
                  <c:v>393</c:v>
                </c:pt>
                <c:pt idx="619">
                  <c:v>393</c:v>
                </c:pt>
                <c:pt idx="620">
                  <c:v>393</c:v>
                </c:pt>
                <c:pt idx="621">
                  <c:v>394</c:v>
                </c:pt>
                <c:pt idx="622">
                  <c:v>394</c:v>
                </c:pt>
                <c:pt idx="623">
                  <c:v>394</c:v>
                </c:pt>
                <c:pt idx="624">
                  <c:v>395</c:v>
                </c:pt>
                <c:pt idx="625">
                  <c:v>395</c:v>
                </c:pt>
                <c:pt idx="626">
                  <c:v>395</c:v>
                </c:pt>
                <c:pt idx="627">
                  <c:v>395</c:v>
                </c:pt>
                <c:pt idx="628">
                  <c:v>395</c:v>
                </c:pt>
                <c:pt idx="629">
                  <c:v>395</c:v>
                </c:pt>
                <c:pt idx="630">
                  <c:v>396</c:v>
                </c:pt>
                <c:pt idx="631">
                  <c:v>396</c:v>
                </c:pt>
                <c:pt idx="632">
                  <c:v>395</c:v>
                </c:pt>
                <c:pt idx="633">
                  <c:v>395</c:v>
                </c:pt>
                <c:pt idx="634">
                  <c:v>395</c:v>
                </c:pt>
                <c:pt idx="635">
                  <c:v>394</c:v>
                </c:pt>
                <c:pt idx="636">
                  <c:v>395</c:v>
                </c:pt>
                <c:pt idx="637">
                  <c:v>396</c:v>
                </c:pt>
                <c:pt idx="638">
                  <c:v>395</c:v>
                </c:pt>
                <c:pt idx="639">
                  <c:v>395</c:v>
                </c:pt>
                <c:pt idx="640">
                  <c:v>394</c:v>
                </c:pt>
                <c:pt idx="641">
                  <c:v>394</c:v>
                </c:pt>
                <c:pt idx="642">
                  <c:v>394</c:v>
                </c:pt>
                <c:pt idx="643">
                  <c:v>393</c:v>
                </c:pt>
                <c:pt idx="644">
                  <c:v>394</c:v>
                </c:pt>
                <c:pt idx="645">
                  <c:v>394</c:v>
                </c:pt>
                <c:pt idx="646">
                  <c:v>394</c:v>
                </c:pt>
                <c:pt idx="647">
                  <c:v>394</c:v>
                </c:pt>
                <c:pt idx="648">
                  <c:v>394</c:v>
                </c:pt>
                <c:pt idx="649">
                  <c:v>394</c:v>
                </c:pt>
                <c:pt idx="650">
                  <c:v>393</c:v>
                </c:pt>
                <c:pt idx="651">
                  <c:v>393</c:v>
                </c:pt>
                <c:pt idx="652">
                  <c:v>393</c:v>
                </c:pt>
                <c:pt idx="653">
                  <c:v>393</c:v>
                </c:pt>
                <c:pt idx="654">
                  <c:v>393</c:v>
                </c:pt>
                <c:pt idx="655">
                  <c:v>392</c:v>
                </c:pt>
                <c:pt idx="656">
                  <c:v>392</c:v>
                </c:pt>
                <c:pt idx="657">
                  <c:v>392</c:v>
                </c:pt>
                <c:pt idx="658">
                  <c:v>392</c:v>
                </c:pt>
                <c:pt idx="659">
                  <c:v>392</c:v>
                </c:pt>
                <c:pt idx="660">
                  <c:v>392</c:v>
                </c:pt>
                <c:pt idx="661">
                  <c:v>392</c:v>
                </c:pt>
                <c:pt idx="662">
                  <c:v>392</c:v>
                </c:pt>
                <c:pt idx="663">
                  <c:v>398</c:v>
                </c:pt>
                <c:pt idx="664">
                  <c:v>200</c:v>
                </c:pt>
                <c:pt idx="665">
                  <c:v/>
                </c:pt>
                <c:pt idx="666">
                  <c:v/>
                </c:pt>
                <c:pt idx="667">
                  <c:v/>
                </c:pt>
                <c:pt idx="668">
                  <c:v/>
                </c:pt>
                <c:pt idx="669">
                  <c:v/>
                </c:pt>
                <c:pt idx="670">
                  <c:v/>
                </c:pt>
                <c:pt idx="671">
                  <c:v/>
                </c:pt>
                <c:pt idx="672">
                  <c:v/>
                </c:pt>
                <c:pt idx="673">
                  <c:v/>
                </c:pt>
                <c:pt idx="674">
                  <c:v/>
                </c:pt>
                <c:pt idx="675">
                  <c:v/>
                </c:pt>
                <c:pt idx="676">
                  <c:v/>
                </c:pt>
                <c:pt idx="677">
                  <c:v/>
                </c:pt>
              </c:numCache>
            </c:numRef>
          </c:yVal>
          <c:smooth val="0"/>
        </c:ser>
        <c:axId val="182536230"/>
        <c:axId val="733408244"/>
      </c:scatterChart>
      <c:valAx>
        <c:axId val="182536230"/>
        <c:scaling>
          <c:orientation val="minMax"/>
        </c:scaling>
        <c:axPos val="b"/>
        <c:crossAx val="733408244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733408244"/>
        <c:scaling>
          <c:orientation val="minMax"/>
          <c:min val="150"/>
        </c:scaling>
        <c:axPos val="l"/>
        <c:crossAx val="182536230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5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ex4_heatTemp3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ex4_D30_heatTemp3</c:v>
                </c:pt>
              </c:strCache>
            </c:strRef>
          </c:tx>
          <c:marker>
            <c:symbol val="none"/>
            <c:size val="7"/>
          </c:marker>
          <c:val>
            <c:numRef>
              <c:f>Sheet1!$A$2:$A$596</c:f>
              <c:numCache>
                <c:formatCode>General</c:formatCode>
                <c:ptCount val="596"/>
                <c:pt idx="0">
                  <c:v>310</c:v>
                </c:pt>
                <c:pt idx="1">
                  <c:v>310</c:v>
                </c:pt>
                <c:pt idx="2">
                  <c:v>307</c:v>
                </c:pt>
                <c:pt idx="3">
                  <c:v>307</c:v>
                </c:pt>
                <c:pt idx="4">
                  <c:v>307</c:v>
                </c:pt>
                <c:pt idx="5">
                  <c:v>305</c:v>
                </c:pt>
                <c:pt idx="6">
                  <c:v>302</c:v>
                </c:pt>
                <c:pt idx="7">
                  <c:v>300</c:v>
                </c:pt>
                <c:pt idx="8">
                  <c:v>299</c:v>
                </c:pt>
                <c:pt idx="9">
                  <c:v>300</c:v>
                </c:pt>
                <c:pt idx="10">
                  <c:v>301</c:v>
                </c:pt>
                <c:pt idx="11">
                  <c:v>301</c:v>
                </c:pt>
                <c:pt idx="12">
                  <c:v>303</c:v>
                </c:pt>
                <c:pt idx="13">
                  <c:v>305</c:v>
                </c:pt>
                <c:pt idx="14">
                  <c:v>306</c:v>
                </c:pt>
                <c:pt idx="15">
                  <c:v>309</c:v>
                </c:pt>
                <c:pt idx="16">
                  <c:v>310</c:v>
                </c:pt>
                <c:pt idx="17">
                  <c:v>311</c:v>
                </c:pt>
                <c:pt idx="18">
                  <c:v>312</c:v>
                </c:pt>
                <c:pt idx="19">
                  <c:v>313</c:v>
                </c:pt>
                <c:pt idx="20">
                  <c:v>313</c:v>
                </c:pt>
                <c:pt idx="21">
                  <c:v>314</c:v>
                </c:pt>
                <c:pt idx="22">
                  <c:v>315</c:v>
                </c:pt>
                <c:pt idx="23">
                  <c:v>316</c:v>
                </c:pt>
                <c:pt idx="24">
                  <c:v>316</c:v>
                </c:pt>
                <c:pt idx="25">
                  <c:v>317</c:v>
                </c:pt>
                <c:pt idx="26">
                  <c:v>317</c:v>
                </c:pt>
                <c:pt idx="27">
                  <c:v>317</c:v>
                </c:pt>
                <c:pt idx="28">
                  <c:v>318</c:v>
                </c:pt>
                <c:pt idx="29">
                  <c:v>318</c:v>
                </c:pt>
                <c:pt idx="30">
                  <c:v>318</c:v>
                </c:pt>
                <c:pt idx="31">
                  <c:v>318</c:v>
                </c:pt>
                <c:pt idx="32">
                  <c:v>319</c:v>
                </c:pt>
                <c:pt idx="33">
                  <c:v>320</c:v>
                </c:pt>
                <c:pt idx="34">
                  <c:v>320</c:v>
                </c:pt>
                <c:pt idx="35">
                  <c:v>321</c:v>
                </c:pt>
                <c:pt idx="36">
                  <c:v>321</c:v>
                </c:pt>
                <c:pt idx="37">
                  <c:v>322</c:v>
                </c:pt>
                <c:pt idx="38">
                  <c:v>321</c:v>
                </c:pt>
                <c:pt idx="39">
                  <c:v>321</c:v>
                </c:pt>
                <c:pt idx="40">
                  <c:v>322</c:v>
                </c:pt>
                <c:pt idx="41">
                  <c:v>320</c:v>
                </c:pt>
                <c:pt idx="42">
                  <c:v>320</c:v>
                </c:pt>
                <c:pt idx="43">
                  <c:v>322</c:v>
                </c:pt>
                <c:pt idx="44">
                  <c:v>323</c:v>
                </c:pt>
                <c:pt idx="45">
                  <c:v>324</c:v>
                </c:pt>
                <c:pt idx="46">
                  <c:v>324</c:v>
                </c:pt>
                <c:pt idx="47">
                  <c:v>325</c:v>
                </c:pt>
                <c:pt idx="48">
                  <c:v>325</c:v>
                </c:pt>
                <c:pt idx="49">
                  <c:v>325</c:v>
                </c:pt>
                <c:pt idx="50">
                  <c:v>326</c:v>
                </c:pt>
                <c:pt idx="51">
                  <c:v>326</c:v>
                </c:pt>
                <c:pt idx="52">
                  <c:v>326</c:v>
                </c:pt>
                <c:pt idx="53">
                  <c:v>327</c:v>
                </c:pt>
                <c:pt idx="54">
                  <c:v>327</c:v>
                </c:pt>
                <c:pt idx="55">
                  <c:v>328</c:v>
                </c:pt>
                <c:pt idx="56">
                  <c:v>328</c:v>
                </c:pt>
                <c:pt idx="57">
                  <c:v>329</c:v>
                </c:pt>
                <c:pt idx="58">
                  <c:v>329</c:v>
                </c:pt>
                <c:pt idx="59">
                  <c:v>329</c:v>
                </c:pt>
                <c:pt idx="60">
                  <c:v>330</c:v>
                </c:pt>
                <c:pt idx="61">
                  <c:v>330</c:v>
                </c:pt>
                <c:pt idx="62">
                  <c:v>330</c:v>
                </c:pt>
                <c:pt idx="63">
                  <c:v>331</c:v>
                </c:pt>
                <c:pt idx="64">
                  <c:v>331</c:v>
                </c:pt>
                <c:pt idx="65">
                  <c:v>331</c:v>
                </c:pt>
                <c:pt idx="66">
                  <c:v>332</c:v>
                </c:pt>
                <c:pt idx="67">
                  <c:v>332</c:v>
                </c:pt>
                <c:pt idx="68">
                  <c:v>333</c:v>
                </c:pt>
                <c:pt idx="69">
                  <c:v>333</c:v>
                </c:pt>
                <c:pt idx="70">
                  <c:v>334</c:v>
                </c:pt>
                <c:pt idx="71">
                  <c:v>334</c:v>
                </c:pt>
                <c:pt idx="72">
                  <c:v>335</c:v>
                </c:pt>
                <c:pt idx="73">
                  <c:v>335</c:v>
                </c:pt>
                <c:pt idx="74">
                  <c:v>335</c:v>
                </c:pt>
                <c:pt idx="75">
                  <c:v>336</c:v>
                </c:pt>
                <c:pt idx="76">
                  <c:v>336</c:v>
                </c:pt>
                <c:pt idx="77">
                  <c:v>337</c:v>
                </c:pt>
                <c:pt idx="78">
                  <c:v>337</c:v>
                </c:pt>
                <c:pt idx="79">
                  <c:v>337</c:v>
                </c:pt>
                <c:pt idx="80">
                  <c:v>338</c:v>
                </c:pt>
                <c:pt idx="81">
                  <c:v>338</c:v>
                </c:pt>
                <c:pt idx="82">
                  <c:v>338</c:v>
                </c:pt>
                <c:pt idx="83">
                  <c:v>339</c:v>
                </c:pt>
                <c:pt idx="84">
                  <c:v>339</c:v>
                </c:pt>
                <c:pt idx="85">
                  <c:v>340</c:v>
                </c:pt>
                <c:pt idx="86">
                  <c:v>340</c:v>
                </c:pt>
                <c:pt idx="87">
                  <c:v>341</c:v>
                </c:pt>
                <c:pt idx="88">
                  <c:v>341</c:v>
                </c:pt>
                <c:pt idx="89">
                  <c:v>342</c:v>
                </c:pt>
                <c:pt idx="90">
                  <c:v>342</c:v>
                </c:pt>
                <c:pt idx="91">
                  <c:v>342</c:v>
                </c:pt>
                <c:pt idx="92">
                  <c:v>343</c:v>
                </c:pt>
                <c:pt idx="93">
                  <c:v>344</c:v>
                </c:pt>
                <c:pt idx="94">
                  <c:v>344</c:v>
                </c:pt>
                <c:pt idx="95">
                  <c:v>345</c:v>
                </c:pt>
                <c:pt idx="96">
                  <c:v>345</c:v>
                </c:pt>
                <c:pt idx="97">
                  <c:v>346</c:v>
                </c:pt>
                <c:pt idx="98">
                  <c:v>346</c:v>
                </c:pt>
                <c:pt idx="99">
                  <c:v>347</c:v>
                </c:pt>
                <c:pt idx="100">
                  <c:v>347</c:v>
                </c:pt>
                <c:pt idx="101">
                  <c:v>348</c:v>
                </c:pt>
                <c:pt idx="102">
                  <c:v>348</c:v>
                </c:pt>
                <c:pt idx="103">
                  <c:v>349</c:v>
                </c:pt>
                <c:pt idx="104">
                  <c:v>349</c:v>
                </c:pt>
                <c:pt idx="105">
                  <c:v>350</c:v>
                </c:pt>
                <c:pt idx="106">
                  <c:v>350</c:v>
                </c:pt>
                <c:pt idx="107">
                  <c:v>351</c:v>
                </c:pt>
                <c:pt idx="108">
                  <c:v>351</c:v>
                </c:pt>
                <c:pt idx="109">
                  <c:v>351</c:v>
                </c:pt>
                <c:pt idx="110">
                  <c:v>352</c:v>
                </c:pt>
                <c:pt idx="111">
                  <c:v>352</c:v>
                </c:pt>
                <c:pt idx="112">
                  <c:v>353</c:v>
                </c:pt>
                <c:pt idx="113">
                  <c:v>354</c:v>
                </c:pt>
                <c:pt idx="114">
                  <c:v>354</c:v>
                </c:pt>
                <c:pt idx="115">
                  <c:v>355</c:v>
                </c:pt>
                <c:pt idx="116">
                  <c:v>355</c:v>
                </c:pt>
                <c:pt idx="117">
                  <c:v>355</c:v>
                </c:pt>
                <c:pt idx="118">
                  <c:v>356</c:v>
                </c:pt>
                <c:pt idx="119">
                  <c:v>356</c:v>
                </c:pt>
                <c:pt idx="120">
                  <c:v>357</c:v>
                </c:pt>
                <c:pt idx="121">
                  <c:v>357</c:v>
                </c:pt>
                <c:pt idx="122">
                  <c:v>358</c:v>
                </c:pt>
                <c:pt idx="123">
                  <c:v>358</c:v>
                </c:pt>
                <c:pt idx="124">
                  <c:v>359</c:v>
                </c:pt>
                <c:pt idx="125">
                  <c:v>359</c:v>
                </c:pt>
                <c:pt idx="126">
                  <c:v>359</c:v>
                </c:pt>
                <c:pt idx="127">
                  <c:v>360</c:v>
                </c:pt>
                <c:pt idx="128">
                  <c:v>361</c:v>
                </c:pt>
                <c:pt idx="129">
                  <c:v>361</c:v>
                </c:pt>
                <c:pt idx="130">
                  <c:v>362</c:v>
                </c:pt>
                <c:pt idx="131">
                  <c:v>362</c:v>
                </c:pt>
                <c:pt idx="132">
                  <c:v>363</c:v>
                </c:pt>
                <c:pt idx="133">
                  <c:v>363</c:v>
                </c:pt>
                <c:pt idx="134">
                  <c:v>363</c:v>
                </c:pt>
                <c:pt idx="135">
                  <c:v>363</c:v>
                </c:pt>
                <c:pt idx="136">
                  <c:v>364</c:v>
                </c:pt>
                <c:pt idx="137">
                  <c:v>364</c:v>
                </c:pt>
                <c:pt idx="138">
                  <c:v>365</c:v>
                </c:pt>
                <c:pt idx="139">
                  <c:v>365</c:v>
                </c:pt>
                <c:pt idx="140">
                  <c:v>366</c:v>
                </c:pt>
                <c:pt idx="141">
                  <c:v>366</c:v>
                </c:pt>
                <c:pt idx="142">
                  <c:v>367</c:v>
                </c:pt>
                <c:pt idx="143">
                  <c:v>367</c:v>
                </c:pt>
                <c:pt idx="144">
                  <c:v>367</c:v>
                </c:pt>
                <c:pt idx="145">
                  <c:v>368</c:v>
                </c:pt>
                <c:pt idx="146">
                  <c:v>369</c:v>
                </c:pt>
                <c:pt idx="147">
                  <c:v>369</c:v>
                </c:pt>
                <c:pt idx="148">
                  <c:v>370</c:v>
                </c:pt>
                <c:pt idx="149">
                  <c:v>371</c:v>
                </c:pt>
                <c:pt idx="150">
                  <c:v>371</c:v>
                </c:pt>
                <c:pt idx="151">
                  <c:v>371</c:v>
                </c:pt>
                <c:pt idx="152">
                  <c:v>372</c:v>
                </c:pt>
                <c:pt idx="153">
                  <c:v>372</c:v>
                </c:pt>
                <c:pt idx="154">
                  <c:v>373</c:v>
                </c:pt>
                <c:pt idx="155">
                  <c:v>373</c:v>
                </c:pt>
                <c:pt idx="156">
                  <c:v>373</c:v>
                </c:pt>
                <c:pt idx="157">
                  <c:v>374</c:v>
                </c:pt>
                <c:pt idx="158">
                  <c:v>374</c:v>
                </c:pt>
                <c:pt idx="159">
                  <c:v>375</c:v>
                </c:pt>
                <c:pt idx="160">
                  <c:v>375</c:v>
                </c:pt>
                <c:pt idx="161">
                  <c:v>375</c:v>
                </c:pt>
                <c:pt idx="162">
                  <c:v>376</c:v>
                </c:pt>
                <c:pt idx="163">
                  <c:v>376</c:v>
                </c:pt>
                <c:pt idx="164">
                  <c:v>376</c:v>
                </c:pt>
                <c:pt idx="165">
                  <c:v>376</c:v>
                </c:pt>
                <c:pt idx="166">
                  <c:v>377</c:v>
                </c:pt>
                <c:pt idx="167">
                  <c:v>377</c:v>
                </c:pt>
                <c:pt idx="168">
                  <c:v>377</c:v>
                </c:pt>
                <c:pt idx="169">
                  <c:v>377</c:v>
                </c:pt>
                <c:pt idx="170">
                  <c:v>378</c:v>
                </c:pt>
                <c:pt idx="171">
                  <c:v>378</c:v>
                </c:pt>
                <c:pt idx="172">
                  <c:v>379</c:v>
                </c:pt>
                <c:pt idx="173">
                  <c:v>379</c:v>
                </c:pt>
                <c:pt idx="174">
                  <c:v>379</c:v>
                </c:pt>
                <c:pt idx="175">
                  <c:v>380</c:v>
                </c:pt>
                <c:pt idx="176">
                  <c:v>381</c:v>
                </c:pt>
                <c:pt idx="177">
                  <c:v>381</c:v>
                </c:pt>
                <c:pt idx="178">
                  <c:v>381</c:v>
                </c:pt>
                <c:pt idx="179">
                  <c:v>382</c:v>
                </c:pt>
                <c:pt idx="180">
                  <c:v>382</c:v>
                </c:pt>
                <c:pt idx="181">
                  <c:v>382</c:v>
                </c:pt>
                <c:pt idx="182">
                  <c:v>383</c:v>
                </c:pt>
                <c:pt idx="183">
                  <c:v>385</c:v>
                </c:pt>
                <c:pt idx="184">
                  <c:v>386</c:v>
                </c:pt>
                <c:pt idx="185">
                  <c:v>386</c:v>
                </c:pt>
                <c:pt idx="186">
                  <c:v>386</c:v>
                </c:pt>
                <c:pt idx="187">
                  <c:v>386</c:v>
                </c:pt>
                <c:pt idx="188">
                  <c:v>387</c:v>
                </c:pt>
                <c:pt idx="189">
                  <c:v>387</c:v>
                </c:pt>
                <c:pt idx="190">
                  <c:v>388</c:v>
                </c:pt>
                <c:pt idx="191">
                  <c:v>388</c:v>
                </c:pt>
                <c:pt idx="192">
                  <c:v>389</c:v>
                </c:pt>
                <c:pt idx="193">
                  <c:v>389</c:v>
                </c:pt>
                <c:pt idx="194">
                  <c:v>389</c:v>
                </c:pt>
                <c:pt idx="195">
                  <c:v>390</c:v>
                </c:pt>
                <c:pt idx="196">
                  <c:v>390</c:v>
                </c:pt>
                <c:pt idx="197">
                  <c:v>390</c:v>
                </c:pt>
                <c:pt idx="198">
                  <c:v>390</c:v>
                </c:pt>
                <c:pt idx="199">
                  <c:v>391</c:v>
                </c:pt>
                <c:pt idx="200">
                  <c:v>392</c:v>
                </c:pt>
                <c:pt idx="201">
                  <c:v>392</c:v>
                </c:pt>
                <c:pt idx="202">
                  <c:v>392</c:v>
                </c:pt>
                <c:pt idx="203">
                  <c:v>393</c:v>
                </c:pt>
                <c:pt idx="204">
                  <c:v>394</c:v>
                </c:pt>
                <c:pt idx="205">
                  <c:v>394</c:v>
                </c:pt>
                <c:pt idx="206">
                  <c:v>394</c:v>
                </c:pt>
                <c:pt idx="207">
                  <c:v>394</c:v>
                </c:pt>
                <c:pt idx="208">
                  <c:v>395</c:v>
                </c:pt>
                <c:pt idx="209">
                  <c:v>395</c:v>
                </c:pt>
                <c:pt idx="210">
                  <c:v>395</c:v>
                </c:pt>
                <c:pt idx="211">
                  <c:v>396</c:v>
                </c:pt>
                <c:pt idx="212">
                  <c:v>395</c:v>
                </c:pt>
                <c:pt idx="213">
                  <c:v>395</c:v>
                </c:pt>
                <c:pt idx="214">
                  <c:v>395</c:v>
                </c:pt>
                <c:pt idx="215">
                  <c:v>396</c:v>
                </c:pt>
                <c:pt idx="216">
                  <c:v>397</c:v>
                </c:pt>
                <c:pt idx="217">
                  <c:v>397</c:v>
                </c:pt>
                <c:pt idx="218">
                  <c:v>398</c:v>
                </c:pt>
                <c:pt idx="219">
                  <c:v>398</c:v>
                </c:pt>
                <c:pt idx="220">
                  <c:v>398</c:v>
                </c:pt>
                <c:pt idx="221">
                  <c:v>399</c:v>
                </c:pt>
                <c:pt idx="222">
                  <c:v>399</c:v>
                </c:pt>
                <c:pt idx="223">
                  <c:v>399</c:v>
                </c:pt>
                <c:pt idx="224">
                  <c:v>400</c:v>
                </c:pt>
                <c:pt idx="225">
                  <c:v>400</c:v>
                </c:pt>
                <c:pt idx="226">
                  <c:v>401</c:v>
                </c:pt>
                <c:pt idx="227">
                  <c:v>402</c:v>
                </c:pt>
                <c:pt idx="228">
                  <c:v>402</c:v>
                </c:pt>
                <c:pt idx="229">
                  <c:v>402</c:v>
                </c:pt>
                <c:pt idx="230">
                  <c:v>402</c:v>
                </c:pt>
                <c:pt idx="231">
                  <c:v>402</c:v>
                </c:pt>
                <c:pt idx="232">
                  <c:v>403</c:v>
                </c:pt>
                <c:pt idx="233">
                  <c:v>403</c:v>
                </c:pt>
                <c:pt idx="234">
                  <c:v>403</c:v>
                </c:pt>
                <c:pt idx="235">
                  <c:v>404</c:v>
                </c:pt>
                <c:pt idx="236">
                  <c:v>404</c:v>
                </c:pt>
                <c:pt idx="237">
                  <c:v>404</c:v>
                </c:pt>
                <c:pt idx="238">
                  <c:v>405</c:v>
                </c:pt>
                <c:pt idx="239">
                  <c:v>405</c:v>
                </c:pt>
                <c:pt idx="240">
                  <c:v>405</c:v>
                </c:pt>
                <c:pt idx="241">
                  <c:v>406</c:v>
                </c:pt>
                <c:pt idx="242">
                  <c:v>406</c:v>
                </c:pt>
                <c:pt idx="243">
                  <c:v>407</c:v>
                </c:pt>
                <c:pt idx="244">
                  <c:v>406</c:v>
                </c:pt>
                <c:pt idx="245">
                  <c:v>407</c:v>
                </c:pt>
                <c:pt idx="246">
                  <c:v>408</c:v>
                </c:pt>
                <c:pt idx="247">
                  <c:v>408</c:v>
                </c:pt>
                <c:pt idx="248">
                  <c:v>409</c:v>
                </c:pt>
                <c:pt idx="249">
                  <c:v>409</c:v>
                </c:pt>
                <c:pt idx="250">
                  <c:v>409</c:v>
                </c:pt>
                <c:pt idx="251">
                  <c:v>409</c:v>
                </c:pt>
                <c:pt idx="252">
                  <c:v>410</c:v>
                </c:pt>
                <c:pt idx="253">
                  <c:v>411</c:v>
                </c:pt>
                <c:pt idx="254">
                  <c:v>410</c:v>
                </c:pt>
                <c:pt idx="255">
                  <c:v>411</c:v>
                </c:pt>
                <c:pt idx="256">
                  <c:v>411</c:v>
                </c:pt>
                <c:pt idx="257">
                  <c:v>412</c:v>
                </c:pt>
                <c:pt idx="258">
                  <c:v>412</c:v>
                </c:pt>
                <c:pt idx="259">
                  <c:v>413</c:v>
                </c:pt>
                <c:pt idx="260">
                  <c:v>412</c:v>
                </c:pt>
                <c:pt idx="261">
                  <c:v>414</c:v>
                </c:pt>
                <c:pt idx="262">
                  <c:v>414</c:v>
                </c:pt>
                <c:pt idx="263">
                  <c:v>414</c:v>
                </c:pt>
                <c:pt idx="264">
                  <c:v>414</c:v>
                </c:pt>
                <c:pt idx="265">
                  <c:v>414</c:v>
                </c:pt>
                <c:pt idx="266">
                  <c:v>414</c:v>
                </c:pt>
                <c:pt idx="267">
                  <c:v>415</c:v>
                </c:pt>
                <c:pt idx="268">
                  <c:v>415</c:v>
                </c:pt>
                <c:pt idx="269">
                  <c:v>416</c:v>
                </c:pt>
                <c:pt idx="270">
                  <c:v>416</c:v>
                </c:pt>
                <c:pt idx="271">
                  <c:v>416</c:v>
                </c:pt>
                <c:pt idx="272">
                  <c:v>416</c:v>
                </c:pt>
                <c:pt idx="273">
                  <c:v>417</c:v>
                </c:pt>
                <c:pt idx="274">
                  <c:v>417</c:v>
                </c:pt>
                <c:pt idx="275">
                  <c:v>418</c:v>
                </c:pt>
                <c:pt idx="276">
                  <c:v>418</c:v>
                </c:pt>
                <c:pt idx="277">
                  <c:v>418</c:v>
                </c:pt>
                <c:pt idx="278">
                  <c:v>417</c:v>
                </c:pt>
                <c:pt idx="279">
                  <c:v>418</c:v>
                </c:pt>
                <c:pt idx="280">
                  <c:v>419</c:v>
                </c:pt>
                <c:pt idx="281">
                  <c:v>416</c:v>
                </c:pt>
                <c:pt idx="282">
                  <c:v>418</c:v>
                </c:pt>
                <c:pt idx="283">
                  <c:v>418</c:v>
                </c:pt>
                <c:pt idx="284">
                  <c:v>418</c:v>
                </c:pt>
                <c:pt idx="285">
                  <c:v>420</c:v>
                </c:pt>
                <c:pt idx="286">
                  <c:v>421</c:v>
                </c:pt>
                <c:pt idx="287">
                  <c:v>421</c:v>
                </c:pt>
                <c:pt idx="288">
                  <c:v>422</c:v>
                </c:pt>
                <c:pt idx="289">
                  <c:v>422</c:v>
                </c:pt>
                <c:pt idx="290">
                  <c:v>422</c:v>
                </c:pt>
                <c:pt idx="291">
                  <c:v>422</c:v>
                </c:pt>
                <c:pt idx="292">
                  <c:v>422</c:v>
                </c:pt>
                <c:pt idx="293">
                  <c:v>423</c:v>
                </c:pt>
                <c:pt idx="294">
                  <c:v>423</c:v>
                </c:pt>
                <c:pt idx="295">
                  <c:v>424</c:v>
                </c:pt>
                <c:pt idx="296">
                  <c:v>424</c:v>
                </c:pt>
                <c:pt idx="297">
                  <c:v>425</c:v>
                </c:pt>
                <c:pt idx="298">
                  <c:v>425</c:v>
                </c:pt>
                <c:pt idx="299">
                  <c:v>425</c:v>
                </c:pt>
                <c:pt idx="300">
                  <c:v>425</c:v>
                </c:pt>
                <c:pt idx="301">
                  <c:v>426</c:v>
                </c:pt>
                <c:pt idx="302">
                  <c:v>426</c:v>
                </c:pt>
                <c:pt idx="303">
                  <c:v>426</c:v>
                </c:pt>
                <c:pt idx="304">
                  <c:v>427</c:v>
                </c:pt>
                <c:pt idx="305">
                  <c:v>427</c:v>
                </c:pt>
                <c:pt idx="306">
                  <c:v>427</c:v>
                </c:pt>
                <c:pt idx="307">
                  <c:v>428</c:v>
                </c:pt>
                <c:pt idx="308">
                  <c:v>428</c:v>
                </c:pt>
                <c:pt idx="309">
                  <c:v>428</c:v>
                </c:pt>
                <c:pt idx="310">
                  <c:v>428</c:v>
                </c:pt>
                <c:pt idx="311">
                  <c:v>429</c:v>
                </c:pt>
                <c:pt idx="312">
                  <c:v>429</c:v>
                </c:pt>
                <c:pt idx="313">
                  <c:v>429</c:v>
                </c:pt>
                <c:pt idx="314">
                  <c:v>430</c:v>
                </c:pt>
                <c:pt idx="315">
                  <c:v>430</c:v>
                </c:pt>
                <c:pt idx="316">
                  <c:v>430</c:v>
                </c:pt>
                <c:pt idx="317">
                  <c:v>430</c:v>
                </c:pt>
                <c:pt idx="318">
                  <c:v>431</c:v>
                </c:pt>
                <c:pt idx="319">
                  <c:v>431</c:v>
                </c:pt>
                <c:pt idx="320">
                  <c:v>432</c:v>
                </c:pt>
                <c:pt idx="321">
                  <c:v>432</c:v>
                </c:pt>
                <c:pt idx="322">
                  <c:v>432</c:v>
                </c:pt>
                <c:pt idx="323">
                  <c:v>432</c:v>
                </c:pt>
                <c:pt idx="324">
                  <c:v>432</c:v>
                </c:pt>
                <c:pt idx="325">
                  <c:v>431</c:v>
                </c:pt>
                <c:pt idx="326">
                  <c:v>428</c:v>
                </c:pt>
                <c:pt idx="327">
                  <c:v>426</c:v>
                </c:pt>
                <c:pt idx="328">
                  <c:v>424</c:v>
                </c:pt>
                <c:pt idx="329">
                  <c:v>421</c:v>
                </c:pt>
                <c:pt idx="330">
                  <c:v>419</c:v>
                </c:pt>
                <c:pt idx="331">
                  <c:v>419</c:v>
                </c:pt>
                <c:pt idx="332">
                  <c:v>416</c:v>
                </c:pt>
                <c:pt idx="333">
                  <c:v>415</c:v>
                </c:pt>
                <c:pt idx="334">
                  <c:v>413</c:v>
                </c:pt>
                <c:pt idx="335">
                  <c:v>412</c:v>
                </c:pt>
                <c:pt idx="336">
                  <c:v>413</c:v>
                </c:pt>
                <c:pt idx="337">
                  <c:v>414</c:v>
                </c:pt>
                <c:pt idx="338">
                  <c:v>415</c:v>
                </c:pt>
                <c:pt idx="339">
                  <c:v>416</c:v>
                </c:pt>
                <c:pt idx="340">
                  <c:v>416</c:v>
                </c:pt>
                <c:pt idx="341">
                  <c:v>417</c:v>
                </c:pt>
                <c:pt idx="342">
                  <c:v>417</c:v>
                </c:pt>
                <c:pt idx="343">
                  <c:v>418</c:v>
                </c:pt>
                <c:pt idx="344">
                  <c:v>418</c:v>
                </c:pt>
                <c:pt idx="345">
                  <c:v>417</c:v>
                </c:pt>
                <c:pt idx="346">
                  <c:v>417</c:v>
                </c:pt>
                <c:pt idx="347">
                  <c:v>416</c:v>
                </c:pt>
                <c:pt idx="348">
                  <c:v>416</c:v>
                </c:pt>
                <c:pt idx="349">
                  <c:v>416</c:v>
                </c:pt>
                <c:pt idx="350">
                  <c:v>415</c:v>
                </c:pt>
                <c:pt idx="351">
                  <c:v>415</c:v>
                </c:pt>
                <c:pt idx="352">
                  <c:v>415</c:v>
                </c:pt>
                <c:pt idx="353">
                  <c:v>414</c:v>
                </c:pt>
                <c:pt idx="354">
                  <c:v/>
                </c:pt>
                <c:pt idx="355">
                  <c:v/>
                </c:pt>
                <c:pt idx="356">
                  <c:v/>
                </c:pt>
                <c:pt idx="357">
                  <c:v/>
                </c:pt>
                <c:pt idx="358">
                  <c:v/>
                </c:pt>
                <c:pt idx="359">
                  <c:v/>
                </c:pt>
                <c:pt idx="360">
                  <c:v/>
                </c:pt>
                <c:pt idx="361">
                  <c:v/>
                </c:pt>
                <c:pt idx="362">
                  <c:v/>
                </c:pt>
                <c:pt idx="363">
                  <c:v/>
                </c:pt>
                <c:pt idx="364">
                  <c:v/>
                </c:pt>
                <c:pt idx="365">
                  <c:v/>
                </c:pt>
                <c:pt idx="366">
                  <c:v/>
                </c:pt>
                <c:pt idx="367">
                  <c:v/>
                </c:pt>
                <c:pt idx="368">
                  <c:v/>
                </c:pt>
                <c:pt idx="369">
                  <c:v/>
                </c:pt>
                <c:pt idx="370">
                  <c:v/>
                </c:pt>
                <c:pt idx="371">
                  <c:v/>
                </c:pt>
                <c:pt idx="372">
                  <c:v/>
                </c:pt>
                <c:pt idx="373">
                  <c:v/>
                </c:pt>
                <c:pt idx="374">
                  <c:v/>
                </c:pt>
                <c:pt idx="375">
                  <c:v/>
                </c:pt>
                <c:pt idx="376">
                  <c:v/>
                </c:pt>
                <c:pt idx="377">
                  <c:v/>
                </c:pt>
                <c:pt idx="378">
                  <c:v/>
                </c:pt>
                <c:pt idx="379">
                  <c:v/>
                </c:pt>
                <c:pt idx="380">
                  <c:v/>
                </c:pt>
                <c:pt idx="381">
                  <c:v/>
                </c:pt>
                <c:pt idx="382">
                  <c:v/>
                </c:pt>
                <c:pt idx="383">
                  <c:v/>
                </c:pt>
                <c:pt idx="384">
                  <c:v/>
                </c:pt>
                <c:pt idx="385">
                  <c:v/>
                </c:pt>
                <c:pt idx="386">
                  <c:v/>
                </c:pt>
                <c:pt idx="387">
                  <c:v/>
                </c:pt>
                <c:pt idx="388">
                  <c:v/>
                </c:pt>
                <c:pt idx="389">
                  <c:v/>
                </c:pt>
                <c:pt idx="390">
                  <c:v/>
                </c:pt>
                <c:pt idx="391">
                  <c:v/>
                </c:pt>
                <c:pt idx="392">
                  <c:v/>
                </c:pt>
                <c:pt idx="393">
                  <c:v/>
                </c:pt>
                <c:pt idx="394">
                  <c:v/>
                </c:pt>
                <c:pt idx="395">
                  <c:v/>
                </c:pt>
                <c:pt idx="396">
                  <c:v/>
                </c:pt>
                <c:pt idx="397">
                  <c:v/>
                </c:pt>
                <c:pt idx="398">
                  <c:v/>
                </c:pt>
                <c:pt idx="399">
                  <c:v/>
                </c:pt>
                <c:pt idx="400">
                  <c:v/>
                </c:pt>
                <c:pt idx="401">
                  <c:v/>
                </c:pt>
                <c:pt idx="402">
                  <c:v/>
                </c:pt>
                <c:pt idx="403">
                  <c:v/>
                </c:pt>
                <c:pt idx="404">
                  <c:v/>
                </c:pt>
                <c:pt idx="405">
                  <c:v/>
                </c:pt>
                <c:pt idx="406">
                  <c:v/>
                </c:pt>
                <c:pt idx="407">
                  <c:v/>
                </c:pt>
                <c:pt idx="408">
                  <c:v/>
                </c:pt>
                <c:pt idx="409">
                  <c:v/>
                </c:pt>
                <c:pt idx="410">
                  <c:v/>
                </c:pt>
                <c:pt idx="411">
                  <c:v/>
                </c:pt>
                <c:pt idx="412">
                  <c:v/>
                </c:pt>
                <c:pt idx="413">
                  <c:v/>
                </c:pt>
                <c:pt idx="414">
                  <c:v/>
                </c:pt>
                <c:pt idx="415">
                  <c:v/>
                </c:pt>
                <c:pt idx="416">
                  <c:v/>
                </c:pt>
                <c:pt idx="417">
                  <c:v/>
                </c:pt>
                <c:pt idx="418">
                  <c:v/>
                </c:pt>
                <c:pt idx="419">
                  <c:v/>
                </c:pt>
                <c:pt idx="420">
                  <c:v/>
                </c:pt>
                <c:pt idx="421">
                  <c:v/>
                </c:pt>
                <c:pt idx="422">
                  <c:v/>
                </c:pt>
                <c:pt idx="423">
                  <c:v/>
                </c:pt>
                <c:pt idx="424">
                  <c:v/>
                </c:pt>
                <c:pt idx="425">
                  <c:v/>
                </c:pt>
                <c:pt idx="426">
                  <c:v/>
                </c:pt>
                <c:pt idx="427">
                  <c:v/>
                </c:pt>
                <c:pt idx="428">
                  <c:v/>
                </c:pt>
                <c:pt idx="429">
                  <c:v/>
                </c:pt>
                <c:pt idx="430">
                  <c:v/>
                </c:pt>
                <c:pt idx="431">
                  <c:v/>
                </c:pt>
                <c:pt idx="432">
                  <c:v/>
                </c:pt>
                <c:pt idx="433">
                  <c:v/>
                </c:pt>
                <c:pt idx="434">
                  <c:v/>
                </c:pt>
                <c:pt idx="435">
                  <c:v/>
                </c:pt>
                <c:pt idx="436">
                  <c:v/>
                </c:pt>
                <c:pt idx="437">
                  <c:v/>
                </c:pt>
                <c:pt idx="438">
                  <c:v/>
                </c:pt>
                <c:pt idx="439">
                  <c:v/>
                </c:pt>
                <c:pt idx="440">
                  <c:v/>
                </c:pt>
                <c:pt idx="441">
                  <c:v/>
                </c:pt>
                <c:pt idx="442">
                  <c:v/>
                </c:pt>
                <c:pt idx="443">
                  <c:v/>
                </c:pt>
                <c:pt idx="444">
                  <c:v/>
                </c:pt>
                <c:pt idx="445">
                  <c:v/>
                </c:pt>
                <c:pt idx="446">
                  <c:v/>
                </c:pt>
                <c:pt idx="447">
                  <c:v/>
                </c:pt>
                <c:pt idx="448">
                  <c:v/>
                </c:pt>
                <c:pt idx="449">
                  <c:v/>
                </c:pt>
                <c:pt idx="450">
                  <c:v/>
                </c:pt>
                <c:pt idx="451">
                  <c:v/>
                </c:pt>
                <c:pt idx="452">
                  <c:v/>
                </c:pt>
                <c:pt idx="453">
                  <c:v/>
                </c:pt>
                <c:pt idx="454">
                  <c:v/>
                </c:pt>
                <c:pt idx="455">
                  <c:v/>
                </c:pt>
                <c:pt idx="456">
                  <c:v/>
                </c:pt>
                <c:pt idx="457">
                  <c:v/>
                </c:pt>
                <c:pt idx="458">
                  <c:v/>
                </c:pt>
                <c:pt idx="459">
                  <c:v/>
                </c:pt>
                <c:pt idx="460">
                  <c:v/>
                </c:pt>
                <c:pt idx="461">
                  <c:v/>
                </c:pt>
                <c:pt idx="462">
                  <c:v/>
                </c:pt>
                <c:pt idx="463">
                  <c:v/>
                </c:pt>
                <c:pt idx="464">
                  <c:v/>
                </c:pt>
                <c:pt idx="465">
                  <c:v/>
                </c:pt>
                <c:pt idx="466">
                  <c:v/>
                </c:pt>
                <c:pt idx="467">
                  <c:v/>
                </c:pt>
                <c:pt idx="468">
                  <c:v/>
                </c:pt>
                <c:pt idx="469">
                  <c:v/>
                </c:pt>
                <c:pt idx="470">
                  <c:v/>
                </c:pt>
                <c:pt idx="471">
                  <c:v/>
                </c:pt>
                <c:pt idx="472">
                  <c:v/>
                </c:pt>
                <c:pt idx="473">
                  <c:v/>
                </c:pt>
                <c:pt idx="474">
                  <c:v/>
                </c:pt>
                <c:pt idx="475">
                  <c:v/>
                </c:pt>
                <c:pt idx="476">
                  <c:v/>
                </c:pt>
                <c:pt idx="477">
                  <c:v/>
                </c:pt>
                <c:pt idx="478">
                  <c:v/>
                </c:pt>
                <c:pt idx="479">
                  <c:v/>
                </c:pt>
                <c:pt idx="480">
                  <c:v/>
                </c:pt>
                <c:pt idx="481">
                  <c:v/>
                </c:pt>
                <c:pt idx="482">
                  <c:v/>
                </c:pt>
                <c:pt idx="483">
                  <c:v/>
                </c:pt>
                <c:pt idx="484">
                  <c:v/>
                </c:pt>
                <c:pt idx="485">
                  <c:v/>
                </c:pt>
                <c:pt idx="486">
                  <c:v/>
                </c:pt>
                <c:pt idx="487">
                  <c:v/>
                </c:pt>
                <c:pt idx="488">
                  <c:v/>
                </c:pt>
                <c:pt idx="489">
                  <c:v/>
                </c:pt>
                <c:pt idx="490">
                  <c:v/>
                </c:pt>
                <c:pt idx="491">
                  <c:v/>
                </c:pt>
                <c:pt idx="492">
                  <c:v/>
                </c:pt>
                <c:pt idx="493">
                  <c:v/>
                </c:pt>
                <c:pt idx="494">
                  <c:v/>
                </c:pt>
                <c:pt idx="495">
                  <c:v/>
                </c:pt>
                <c:pt idx="496">
                  <c:v/>
                </c:pt>
                <c:pt idx="497">
                  <c:v/>
                </c:pt>
                <c:pt idx="498">
                  <c:v/>
                </c:pt>
                <c:pt idx="499">
                  <c:v/>
                </c:pt>
                <c:pt idx="500">
                  <c:v/>
                </c:pt>
                <c:pt idx="501">
                  <c:v/>
                </c:pt>
                <c:pt idx="502">
                  <c:v/>
                </c:pt>
                <c:pt idx="503">
                  <c:v/>
                </c:pt>
                <c:pt idx="504">
                  <c:v/>
                </c:pt>
                <c:pt idx="505">
                  <c:v/>
                </c:pt>
                <c:pt idx="506">
                  <c:v/>
                </c:pt>
                <c:pt idx="507">
                  <c:v/>
                </c:pt>
                <c:pt idx="508">
                  <c:v/>
                </c:pt>
                <c:pt idx="509">
                  <c:v/>
                </c:pt>
                <c:pt idx="510">
                  <c:v/>
                </c:pt>
                <c:pt idx="511">
                  <c:v/>
                </c:pt>
                <c:pt idx="512">
                  <c:v/>
                </c:pt>
                <c:pt idx="513">
                  <c:v/>
                </c:pt>
                <c:pt idx="514">
                  <c:v/>
                </c:pt>
                <c:pt idx="515">
                  <c:v/>
                </c:pt>
                <c:pt idx="516">
                  <c:v/>
                </c:pt>
                <c:pt idx="517">
                  <c:v/>
                </c:pt>
                <c:pt idx="518">
                  <c:v/>
                </c:pt>
                <c:pt idx="519">
                  <c:v/>
                </c:pt>
                <c:pt idx="520">
                  <c:v/>
                </c:pt>
                <c:pt idx="521">
                  <c:v/>
                </c:pt>
                <c:pt idx="522">
                  <c:v/>
                </c:pt>
                <c:pt idx="523">
                  <c:v/>
                </c:pt>
                <c:pt idx="524">
                  <c:v/>
                </c:pt>
                <c:pt idx="525">
                  <c:v/>
                </c:pt>
                <c:pt idx="526">
                  <c:v/>
                </c:pt>
                <c:pt idx="527">
                  <c:v/>
                </c:pt>
                <c:pt idx="528">
                  <c:v/>
                </c:pt>
                <c:pt idx="529">
                  <c:v/>
                </c:pt>
                <c:pt idx="530">
                  <c:v/>
                </c:pt>
                <c:pt idx="531">
                  <c:v/>
                </c:pt>
                <c:pt idx="532">
                  <c:v/>
                </c:pt>
                <c:pt idx="533">
                  <c:v/>
                </c:pt>
                <c:pt idx="534">
                  <c:v/>
                </c:pt>
                <c:pt idx="535">
                  <c:v/>
                </c:pt>
                <c:pt idx="536">
                  <c:v/>
                </c:pt>
                <c:pt idx="537">
                  <c:v/>
                </c:pt>
                <c:pt idx="538">
                  <c:v/>
                </c:pt>
                <c:pt idx="539">
                  <c:v/>
                </c:pt>
                <c:pt idx="540">
                  <c:v/>
                </c:pt>
                <c:pt idx="541">
                  <c:v/>
                </c:pt>
                <c:pt idx="542">
                  <c:v/>
                </c:pt>
                <c:pt idx="543">
                  <c:v/>
                </c:pt>
                <c:pt idx="544">
                  <c:v/>
                </c:pt>
                <c:pt idx="545">
                  <c:v/>
                </c:pt>
                <c:pt idx="546">
                  <c:v/>
                </c:pt>
                <c:pt idx="547">
                  <c:v/>
                </c:pt>
                <c:pt idx="548">
                  <c:v/>
                </c:pt>
                <c:pt idx="549">
                  <c:v/>
                </c:pt>
                <c:pt idx="550">
                  <c:v/>
                </c:pt>
                <c:pt idx="551">
                  <c:v/>
                </c:pt>
                <c:pt idx="552">
                  <c:v/>
                </c:pt>
                <c:pt idx="553">
                  <c:v/>
                </c:pt>
                <c:pt idx="554">
                  <c:v/>
                </c:pt>
                <c:pt idx="555">
                  <c:v/>
                </c:pt>
                <c:pt idx="556">
                  <c:v/>
                </c:pt>
                <c:pt idx="557">
                  <c:v/>
                </c:pt>
                <c:pt idx="558">
                  <c:v/>
                </c:pt>
                <c:pt idx="559">
                  <c:v/>
                </c:pt>
                <c:pt idx="560">
                  <c:v/>
                </c:pt>
                <c:pt idx="561">
                  <c:v/>
                </c:pt>
                <c:pt idx="562">
                  <c:v/>
                </c:pt>
                <c:pt idx="563">
                  <c:v/>
                </c:pt>
                <c:pt idx="564">
                  <c:v/>
                </c:pt>
                <c:pt idx="565">
                  <c:v/>
                </c:pt>
                <c:pt idx="566">
                  <c:v/>
                </c:pt>
                <c:pt idx="567">
                  <c:v/>
                </c:pt>
                <c:pt idx="568">
                  <c:v/>
                </c:pt>
                <c:pt idx="569">
                  <c:v/>
                </c:pt>
                <c:pt idx="570">
                  <c:v/>
                </c:pt>
                <c:pt idx="571">
                  <c:v/>
                </c:pt>
                <c:pt idx="572">
                  <c:v/>
                </c:pt>
                <c:pt idx="573">
                  <c:v/>
                </c:pt>
                <c:pt idx="574">
                  <c:v/>
                </c:pt>
                <c:pt idx="575">
                  <c:v/>
                </c:pt>
                <c:pt idx="576">
                  <c:v/>
                </c:pt>
                <c:pt idx="577">
                  <c:v/>
                </c:pt>
                <c:pt idx="578">
                  <c:v/>
                </c:pt>
                <c:pt idx="579">
                  <c:v/>
                </c:pt>
                <c:pt idx="580">
                  <c:v/>
                </c:pt>
                <c:pt idx="581">
                  <c:v/>
                </c:pt>
                <c:pt idx="582">
                  <c:v/>
                </c:pt>
                <c:pt idx="583">
                  <c:v/>
                </c:pt>
                <c:pt idx="584">
                  <c:v/>
                </c:pt>
                <c:pt idx="585">
                  <c:v/>
                </c:pt>
                <c:pt idx="586">
                  <c:v/>
                </c:pt>
                <c:pt idx="587">
                  <c:v/>
                </c:pt>
                <c:pt idx="588">
                  <c:v/>
                </c:pt>
                <c:pt idx="589">
                  <c:v/>
                </c:pt>
                <c:pt idx="590">
                  <c:v/>
                </c:pt>
                <c:pt idx="591">
                  <c:v/>
                </c:pt>
                <c:pt idx="592">
                  <c:v/>
                </c:pt>
                <c:pt idx="593">
                  <c:v/>
                </c:pt>
                <c:pt idx="594">
                  <c:v/>
                </c:pt>
                <c:pt idx="595">
                  <c:v/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Sheet1!$B$1</c:f>
              <c:strCache>
                <c:ptCount val="1"/>
                <c:pt idx="0">
                  <c:v>ex4_D40_heatTemp3</c:v>
                </c:pt>
              </c:strCache>
            </c:strRef>
          </c:tx>
          <c:marker>
            <c:symbol val="none"/>
            <c:size val="7"/>
          </c:marker>
          <c:val>
            <c:numRef>
              <c:f>Sheet1!$B$2:$B$596</c:f>
              <c:numCache>
                <c:formatCode>General</c:formatCode>
                <c:ptCount val="596"/>
                <c:pt idx="0">
                  <c:v>269</c:v>
                </c:pt>
                <c:pt idx="1">
                  <c:v>270</c:v>
                </c:pt>
                <c:pt idx="2">
                  <c:v>272</c:v>
                </c:pt>
                <c:pt idx="3">
                  <c:v>272</c:v>
                </c:pt>
                <c:pt idx="4">
                  <c:v>272</c:v>
                </c:pt>
                <c:pt idx="5">
                  <c:v>273</c:v>
                </c:pt>
                <c:pt idx="6">
                  <c:v>274</c:v>
                </c:pt>
                <c:pt idx="7">
                  <c:v>275</c:v>
                </c:pt>
                <c:pt idx="8">
                  <c:v>276</c:v>
                </c:pt>
                <c:pt idx="9">
                  <c:v>277</c:v>
                </c:pt>
                <c:pt idx="10">
                  <c:v>278</c:v>
                </c:pt>
                <c:pt idx="11">
                  <c:v>278</c:v>
                </c:pt>
                <c:pt idx="12">
                  <c:v>278</c:v>
                </c:pt>
                <c:pt idx="13">
                  <c:v>279</c:v>
                </c:pt>
                <c:pt idx="14">
                  <c:v>279</c:v>
                </c:pt>
                <c:pt idx="15">
                  <c:v>280</c:v>
                </c:pt>
                <c:pt idx="16">
                  <c:v>280</c:v>
                </c:pt>
                <c:pt idx="17">
                  <c:v>280</c:v>
                </c:pt>
                <c:pt idx="18">
                  <c:v>279</c:v>
                </c:pt>
                <c:pt idx="19">
                  <c:v>280</c:v>
                </c:pt>
                <c:pt idx="20">
                  <c:v>280</c:v>
                </c:pt>
                <c:pt idx="21">
                  <c:v>280</c:v>
                </c:pt>
                <c:pt idx="22">
                  <c:v>280</c:v>
                </c:pt>
                <c:pt idx="23">
                  <c:v>280</c:v>
                </c:pt>
                <c:pt idx="24">
                  <c:v>280</c:v>
                </c:pt>
                <c:pt idx="25">
                  <c:v>280</c:v>
                </c:pt>
                <c:pt idx="26">
                  <c:v>280</c:v>
                </c:pt>
                <c:pt idx="27">
                  <c:v>280</c:v>
                </c:pt>
                <c:pt idx="28">
                  <c:v>280</c:v>
                </c:pt>
                <c:pt idx="29">
                  <c:v>280</c:v>
                </c:pt>
                <c:pt idx="30">
                  <c:v>280</c:v>
                </c:pt>
                <c:pt idx="31">
                  <c:v>280</c:v>
                </c:pt>
                <c:pt idx="32">
                  <c:v>280</c:v>
                </c:pt>
                <c:pt idx="33">
                  <c:v>279</c:v>
                </c:pt>
                <c:pt idx="34">
                  <c:v>279</c:v>
                </c:pt>
                <c:pt idx="35">
                  <c:v>279</c:v>
                </c:pt>
                <c:pt idx="36">
                  <c:v>279</c:v>
                </c:pt>
                <c:pt idx="37">
                  <c:v>279</c:v>
                </c:pt>
                <c:pt idx="38">
                  <c:v>279</c:v>
                </c:pt>
                <c:pt idx="39">
                  <c:v>279</c:v>
                </c:pt>
                <c:pt idx="40">
                  <c:v>280</c:v>
                </c:pt>
                <c:pt idx="41">
                  <c:v>280</c:v>
                </c:pt>
                <c:pt idx="42">
                  <c:v>281</c:v>
                </c:pt>
                <c:pt idx="43">
                  <c:v>281</c:v>
                </c:pt>
                <c:pt idx="44">
                  <c:v>280</c:v>
                </c:pt>
                <c:pt idx="45">
                  <c:v>280</c:v>
                </c:pt>
                <c:pt idx="46">
                  <c:v>280</c:v>
                </c:pt>
                <c:pt idx="47">
                  <c:v>281</c:v>
                </c:pt>
                <c:pt idx="48">
                  <c:v>281</c:v>
                </c:pt>
                <c:pt idx="49">
                  <c:v>281</c:v>
                </c:pt>
                <c:pt idx="50">
                  <c:v>281</c:v>
                </c:pt>
                <c:pt idx="51">
                  <c:v>281</c:v>
                </c:pt>
                <c:pt idx="52">
                  <c:v>281</c:v>
                </c:pt>
                <c:pt idx="53">
                  <c:v>282</c:v>
                </c:pt>
                <c:pt idx="54">
                  <c:v>282</c:v>
                </c:pt>
                <c:pt idx="55">
                  <c:v>282</c:v>
                </c:pt>
                <c:pt idx="56">
                  <c:v>282</c:v>
                </c:pt>
                <c:pt idx="57">
                  <c:v>282</c:v>
                </c:pt>
                <c:pt idx="58">
                  <c:v>283</c:v>
                </c:pt>
                <c:pt idx="59">
                  <c:v>283</c:v>
                </c:pt>
                <c:pt idx="60">
                  <c:v>283</c:v>
                </c:pt>
                <c:pt idx="61">
                  <c:v>284</c:v>
                </c:pt>
                <c:pt idx="62">
                  <c:v>284</c:v>
                </c:pt>
                <c:pt idx="63">
                  <c:v>284</c:v>
                </c:pt>
                <c:pt idx="64">
                  <c:v>285</c:v>
                </c:pt>
                <c:pt idx="65">
                  <c:v>285</c:v>
                </c:pt>
                <c:pt idx="66">
                  <c:v>285</c:v>
                </c:pt>
                <c:pt idx="67">
                  <c:v>285</c:v>
                </c:pt>
                <c:pt idx="68">
                  <c:v>285</c:v>
                </c:pt>
                <c:pt idx="69">
                  <c:v>285</c:v>
                </c:pt>
                <c:pt idx="70">
                  <c:v>285</c:v>
                </c:pt>
                <c:pt idx="71">
                  <c:v>286</c:v>
                </c:pt>
                <c:pt idx="72">
                  <c:v>286</c:v>
                </c:pt>
                <c:pt idx="73">
                  <c:v>287</c:v>
                </c:pt>
                <c:pt idx="74">
                  <c:v>287</c:v>
                </c:pt>
                <c:pt idx="75">
                  <c:v>287</c:v>
                </c:pt>
                <c:pt idx="76">
                  <c:v>287</c:v>
                </c:pt>
                <c:pt idx="77">
                  <c:v>287</c:v>
                </c:pt>
                <c:pt idx="78">
                  <c:v>287</c:v>
                </c:pt>
                <c:pt idx="79">
                  <c:v>288</c:v>
                </c:pt>
                <c:pt idx="80">
                  <c:v>288</c:v>
                </c:pt>
                <c:pt idx="81">
                  <c:v>289</c:v>
                </c:pt>
                <c:pt idx="82">
                  <c:v>289</c:v>
                </c:pt>
                <c:pt idx="83">
                  <c:v>289</c:v>
                </c:pt>
                <c:pt idx="84">
                  <c:v>289</c:v>
                </c:pt>
                <c:pt idx="85">
                  <c:v>289</c:v>
                </c:pt>
                <c:pt idx="86">
                  <c:v>290</c:v>
                </c:pt>
                <c:pt idx="87">
                  <c:v>289</c:v>
                </c:pt>
                <c:pt idx="88">
                  <c:v>290</c:v>
                </c:pt>
                <c:pt idx="89">
                  <c:v>291</c:v>
                </c:pt>
                <c:pt idx="90">
                  <c:v>291</c:v>
                </c:pt>
                <c:pt idx="91">
                  <c:v>291</c:v>
                </c:pt>
                <c:pt idx="92">
                  <c:v>291</c:v>
                </c:pt>
                <c:pt idx="93">
                  <c:v>291</c:v>
                </c:pt>
                <c:pt idx="94">
                  <c:v>292</c:v>
                </c:pt>
                <c:pt idx="95">
                  <c:v>292</c:v>
                </c:pt>
                <c:pt idx="96">
                  <c:v>292</c:v>
                </c:pt>
                <c:pt idx="97">
                  <c:v>293</c:v>
                </c:pt>
                <c:pt idx="98">
                  <c:v>293</c:v>
                </c:pt>
                <c:pt idx="99">
                  <c:v>293</c:v>
                </c:pt>
                <c:pt idx="100">
                  <c:v>293</c:v>
                </c:pt>
                <c:pt idx="101">
                  <c:v>294</c:v>
                </c:pt>
                <c:pt idx="102">
                  <c:v>294</c:v>
                </c:pt>
                <c:pt idx="103">
                  <c:v>294</c:v>
                </c:pt>
                <c:pt idx="104">
                  <c:v>294</c:v>
                </c:pt>
                <c:pt idx="105">
                  <c:v>294</c:v>
                </c:pt>
                <c:pt idx="106">
                  <c:v>295</c:v>
                </c:pt>
                <c:pt idx="107">
                  <c:v>295</c:v>
                </c:pt>
                <c:pt idx="108">
                  <c:v>295</c:v>
                </c:pt>
                <c:pt idx="109">
                  <c:v>296</c:v>
                </c:pt>
                <c:pt idx="110">
                  <c:v>296</c:v>
                </c:pt>
                <c:pt idx="111">
                  <c:v>296</c:v>
                </c:pt>
                <c:pt idx="112">
                  <c:v>296</c:v>
                </c:pt>
                <c:pt idx="113">
                  <c:v>296</c:v>
                </c:pt>
                <c:pt idx="114">
                  <c:v>297</c:v>
                </c:pt>
                <c:pt idx="115">
                  <c:v>297</c:v>
                </c:pt>
                <c:pt idx="116">
                  <c:v>297</c:v>
                </c:pt>
                <c:pt idx="117">
                  <c:v>298</c:v>
                </c:pt>
                <c:pt idx="118">
                  <c:v>298</c:v>
                </c:pt>
                <c:pt idx="119">
                  <c:v>298</c:v>
                </c:pt>
                <c:pt idx="120">
                  <c:v>298</c:v>
                </c:pt>
                <c:pt idx="121">
                  <c:v>298</c:v>
                </c:pt>
                <c:pt idx="122">
                  <c:v>298</c:v>
                </c:pt>
                <c:pt idx="123">
                  <c:v>299</c:v>
                </c:pt>
                <c:pt idx="124">
                  <c:v>299</c:v>
                </c:pt>
                <c:pt idx="125">
                  <c:v>299</c:v>
                </c:pt>
                <c:pt idx="126">
                  <c:v>300</c:v>
                </c:pt>
                <c:pt idx="127">
                  <c:v>300</c:v>
                </c:pt>
                <c:pt idx="128">
                  <c:v>300</c:v>
                </c:pt>
                <c:pt idx="129">
                  <c:v>300</c:v>
                </c:pt>
                <c:pt idx="130">
                  <c:v>300</c:v>
                </c:pt>
                <c:pt idx="131">
                  <c:v>300</c:v>
                </c:pt>
                <c:pt idx="132">
                  <c:v>301</c:v>
                </c:pt>
                <c:pt idx="133">
                  <c:v>301</c:v>
                </c:pt>
                <c:pt idx="134">
                  <c:v>302</c:v>
                </c:pt>
                <c:pt idx="135">
                  <c:v>302</c:v>
                </c:pt>
                <c:pt idx="136">
                  <c:v>302</c:v>
                </c:pt>
                <c:pt idx="137">
                  <c:v>302</c:v>
                </c:pt>
                <c:pt idx="138">
                  <c:v>302</c:v>
                </c:pt>
                <c:pt idx="139">
                  <c:v>302</c:v>
                </c:pt>
                <c:pt idx="140">
                  <c:v>303</c:v>
                </c:pt>
                <c:pt idx="141">
                  <c:v>303</c:v>
                </c:pt>
                <c:pt idx="142">
                  <c:v>304</c:v>
                </c:pt>
                <c:pt idx="143">
                  <c:v>304</c:v>
                </c:pt>
                <c:pt idx="144">
                  <c:v>304</c:v>
                </c:pt>
                <c:pt idx="145">
                  <c:v>304</c:v>
                </c:pt>
                <c:pt idx="146">
                  <c:v>304</c:v>
                </c:pt>
                <c:pt idx="147">
                  <c:v>305</c:v>
                </c:pt>
                <c:pt idx="148">
                  <c:v>305</c:v>
                </c:pt>
                <c:pt idx="149">
                  <c:v>305</c:v>
                </c:pt>
                <c:pt idx="150">
                  <c:v>305</c:v>
                </c:pt>
                <c:pt idx="151">
                  <c:v>305</c:v>
                </c:pt>
                <c:pt idx="152">
                  <c:v>306</c:v>
                </c:pt>
                <c:pt idx="153">
                  <c:v>306</c:v>
                </c:pt>
                <c:pt idx="154">
                  <c:v>306</c:v>
                </c:pt>
                <c:pt idx="155">
                  <c:v>306</c:v>
                </c:pt>
                <c:pt idx="156">
                  <c:v>307</c:v>
                </c:pt>
                <c:pt idx="157">
                  <c:v>307</c:v>
                </c:pt>
                <c:pt idx="158">
                  <c:v>307</c:v>
                </c:pt>
                <c:pt idx="159">
                  <c:v>307</c:v>
                </c:pt>
                <c:pt idx="160">
                  <c:v>308</c:v>
                </c:pt>
                <c:pt idx="161">
                  <c:v>308</c:v>
                </c:pt>
                <c:pt idx="162">
                  <c:v>308</c:v>
                </c:pt>
                <c:pt idx="163">
                  <c:v>309</c:v>
                </c:pt>
                <c:pt idx="164">
                  <c:v>309</c:v>
                </c:pt>
                <c:pt idx="165">
                  <c:v>309</c:v>
                </c:pt>
                <c:pt idx="166">
                  <c:v>310</c:v>
                </c:pt>
                <c:pt idx="167">
                  <c:v>310</c:v>
                </c:pt>
                <c:pt idx="168">
                  <c:v>310</c:v>
                </c:pt>
                <c:pt idx="169">
                  <c:v>310</c:v>
                </c:pt>
                <c:pt idx="170">
                  <c:v>311</c:v>
                </c:pt>
                <c:pt idx="171">
                  <c:v>310</c:v>
                </c:pt>
                <c:pt idx="172">
                  <c:v>311</c:v>
                </c:pt>
                <c:pt idx="173">
                  <c:v>311</c:v>
                </c:pt>
                <c:pt idx="174">
                  <c:v>311</c:v>
                </c:pt>
                <c:pt idx="175">
                  <c:v>311</c:v>
                </c:pt>
                <c:pt idx="176">
                  <c:v>311</c:v>
                </c:pt>
                <c:pt idx="177">
                  <c:v>311</c:v>
                </c:pt>
                <c:pt idx="178">
                  <c:v>312</c:v>
                </c:pt>
                <c:pt idx="179">
                  <c:v>312</c:v>
                </c:pt>
                <c:pt idx="180">
                  <c:v>313</c:v>
                </c:pt>
                <c:pt idx="181">
                  <c:v>313</c:v>
                </c:pt>
                <c:pt idx="182">
                  <c:v>313</c:v>
                </c:pt>
                <c:pt idx="183">
                  <c:v>313</c:v>
                </c:pt>
                <c:pt idx="184">
                  <c:v>313</c:v>
                </c:pt>
                <c:pt idx="185">
                  <c:v>314</c:v>
                </c:pt>
                <c:pt idx="186">
                  <c:v>314</c:v>
                </c:pt>
                <c:pt idx="187">
                  <c:v>314</c:v>
                </c:pt>
                <c:pt idx="188">
                  <c:v>315</c:v>
                </c:pt>
                <c:pt idx="189">
                  <c:v>315</c:v>
                </c:pt>
                <c:pt idx="190">
                  <c:v>315</c:v>
                </c:pt>
                <c:pt idx="191">
                  <c:v>315</c:v>
                </c:pt>
                <c:pt idx="192">
                  <c:v>315</c:v>
                </c:pt>
                <c:pt idx="193">
                  <c:v>315</c:v>
                </c:pt>
                <c:pt idx="194">
                  <c:v>316</c:v>
                </c:pt>
                <c:pt idx="195">
                  <c:v>316</c:v>
                </c:pt>
                <c:pt idx="196">
                  <c:v>316</c:v>
                </c:pt>
                <c:pt idx="197">
                  <c:v>317</c:v>
                </c:pt>
                <c:pt idx="198">
                  <c:v>317</c:v>
                </c:pt>
                <c:pt idx="199">
                  <c:v>317</c:v>
                </c:pt>
                <c:pt idx="200">
                  <c:v>317</c:v>
                </c:pt>
                <c:pt idx="201">
                  <c:v>318</c:v>
                </c:pt>
                <c:pt idx="202">
                  <c:v>318</c:v>
                </c:pt>
                <c:pt idx="203">
                  <c:v>318</c:v>
                </c:pt>
                <c:pt idx="204">
                  <c:v>318</c:v>
                </c:pt>
                <c:pt idx="205">
                  <c:v>319</c:v>
                </c:pt>
                <c:pt idx="206">
                  <c:v>319</c:v>
                </c:pt>
                <c:pt idx="207">
                  <c:v>319</c:v>
                </c:pt>
                <c:pt idx="208">
                  <c:v>319</c:v>
                </c:pt>
                <c:pt idx="209">
                  <c:v>319</c:v>
                </c:pt>
                <c:pt idx="210">
                  <c:v>319</c:v>
                </c:pt>
                <c:pt idx="211">
                  <c:v>319</c:v>
                </c:pt>
                <c:pt idx="212">
                  <c:v>320</c:v>
                </c:pt>
                <c:pt idx="213">
                  <c:v>320</c:v>
                </c:pt>
                <c:pt idx="214">
                  <c:v>320</c:v>
                </c:pt>
                <c:pt idx="215">
                  <c:v>321</c:v>
                </c:pt>
                <c:pt idx="216">
                  <c:v>321</c:v>
                </c:pt>
                <c:pt idx="217">
                  <c:v>321</c:v>
                </c:pt>
                <c:pt idx="218">
                  <c:v>321</c:v>
                </c:pt>
                <c:pt idx="219">
                  <c:v>321</c:v>
                </c:pt>
                <c:pt idx="220">
                  <c:v>321</c:v>
                </c:pt>
                <c:pt idx="221">
                  <c:v>321</c:v>
                </c:pt>
                <c:pt idx="222">
                  <c:v>322</c:v>
                </c:pt>
                <c:pt idx="223">
                  <c:v>322</c:v>
                </c:pt>
                <c:pt idx="224">
                  <c:v>322</c:v>
                </c:pt>
                <c:pt idx="225">
                  <c:v>323</c:v>
                </c:pt>
                <c:pt idx="226">
                  <c:v>323</c:v>
                </c:pt>
                <c:pt idx="227">
                  <c:v>323</c:v>
                </c:pt>
                <c:pt idx="228">
                  <c:v>323</c:v>
                </c:pt>
                <c:pt idx="229">
                  <c:v>323</c:v>
                </c:pt>
                <c:pt idx="230">
                  <c:v>323</c:v>
                </c:pt>
                <c:pt idx="231">
                  <c:v>324</c:v>
                </c:pt>
                <c:pt idx="232">
                  <c:v>324</c:v>
                </c:pt>
                <c:pt idx="233">
                  <c:v>324</c:v>
                </c:pt>
                <c:pt idx="234">
                  <c:v>324</c:v>
                </c:pt>
                <c:pt idx="235">
                  <c:v>324</c:v>
                </c:pt>
                <c:pt idx="236">
                  <c:v>324</c:v>
                </c:pt>
                <c:pt idx="237">
                  <c:v>324</c:v>
                </c:pt>
                <c:pt idx="238">
                  <c:v>325</c:v>
                </c:pt>
                <c:pt idx="239">
                  <c:v>325</c:v>
                </c:pt>
                <c:pt idx="240">
                  <c:v>325</c:v>
                </c:pt>
                <c:pt idx="241">
                  <c:v>326</c:v>
                </c:pt>
                <c:pt idx="242">
                  <c:v>327</c:v>
                </c:pt>
                <c:pt idx="243">
                  <c:v>327</c:v>
                </c:pt>
                <c:pt idx="244">
                  <c:v>327</c:v>
                </c:pt>
                <c:pt idx="245">
                  <c:v>327</c:v>
                </c:pt>
                <c:pt idx="246">
                  <c:v>327</c:v>
                </c:pt>
                <c:pt idx="247">
                  <c:v>328</c:v>
                </c:pt>
                <c:pt idx="248">
                  <c:v>328</c:v>
                </c:pt>
                <c:pt idx="249">
                  <c:v>327</c:v>
                </c:pt>
                <c:pt idx="250">
                  <c:v>328</c:v>
                </c:pt>
                <c:pt idx="251">
                  <c:v>328</c:v>
                </c:pt>
                <c:pt idx="252">
                  <c:v>329</c:v>
                </c:pt>
                <c:pt idx="253">
                  <c:v>329</c:v>
                </c:pt>
                <c:pt idx="254">
                  <c:v>329</c:v>
                </c:pt>
                <c:pt idx="255">
                  <c:v>329</c:v>
                </c:pt>
                <c:pt idx="256">
                  <c:v>329</c:v>
                </c:pt>
                <c:pt idx="257">
                  <c:v>329</c:v>
                </c:pt>
                <c:pt idx="258">
                  <c:v>330</c:v>
                </c:pt>
                <c:pt idx="259">
                  <c:v>330</c:v>
                </c:pt>
                <c:pt idx="260">
                  <c:v>330</c:v>
                </c:pt>
                <c:pt idx="261">
                  <c:v>330</c:v>
                </c:pt>
                <c:pt idx="262">
                  <c:v>331</c:v>
                </c:pt>
                <c:pt idx="263">
                  <c:v>331</c:v>
                </c:pt>
                <c:pt idx="264">
                  <c:v>331</c:v>
                </c:pt>
                <c:pt idx="265">
                  <c:v>331</c:v>
                </c:pt>
                <c:pt idx="266">
                  <c:v>331</c:v>
                </c:pt>
                <c:pt idx="267">
                  <c:v>332</c:v>
                </c:pt>
                <c:pt idx="268">
                  <c:v>333</c:v>
                </c:pt>
                <c:pt idx="269">
                  <c:v>333</c:v>
                </c:pt>
                <c:pt idx="270">
                  <c:v>333</c:v>
                </c:pt>
                <c:pt idx="271">
                  <c:v>333</c:v>
                </c:pt>
                <c:pt idx="272">
                  <c:v>333</c:v>
                </c:pt>
                <c:pt idx="273">
                  <c:v>333</c:v>
                </c:pt>
                <c:pt idx="274">
                  <c:v>333</c:v>
                </c:pt>
                <c:pt idx="275">
                  <c:v>333</c:v>
                </c:pt>
                <c:pt idx="276">
                  <c:v>334</c:v>
                </c:pt>
                <c:pt idx="277">
                  <c:v>334</c:v>
                </c:pt>
                <c:pt idx="278">
                  <c:v>334</c:v>
                </c:pt>
                <c:pt idx="279">
                  <c:v>335</c:v>
                </c:pt>
                <c:pt idx="280">
                  <c:v>335</c:v>
                </c:pt>
                <c:pt idx="281">
                  <c:v>336</c:v>
                </c:pt>
                <c:pt idx="282">
                  <c:v>335</c:v>
                </c:pt>
                <c:pt idx="283">
                  <c:v>336</c:v>
                </c:pt>
                <c:pt idx="284">
                  <c:v>336</c:v>
                </c:pt>
                <c:pt idx="285">
                  <c:v>336</c:v>
                </c:pt>
                <c:pt idx="286">
                  <c:v>337</c:v>
                </c:pt>
                <c:pt idx="287">
                  <c:v>337</c:v>
                </c:pt>
                <c:pt idx="288">
                  <c:v>337</c:v>
                </c:pt>
                <c:pt idx="289">
                  <c:v>337</c:v>
                </c:pt>
                <c:pt idx="290">
                  <c:v>337</c:v>
                </c:pt>
                <c:pt idx="291">
                  <c:v>337</c:v>
                </c:pt>
                <c:pt idx="292">
                  <c:v>337</c:v>
                </c:pt>
                <c:pt idx="293">
                  <c:v>337</c:v>
                </c:pt>
                <c:pt idx="294">
                  <c:v>338</c:v>
                </c:pt>
                <c:pt idx="295">
                  <c:v>338</c:v>
                </c:pt>
                <c:pt idx="296">
                  <c:v>338</c:v>
                </c:pt>
                <c:pt idx="297">
                  <c:v>338</c:v>
                </c:pt>
                <c:pt idx="298">
                  <c:v>339</c:v>
                </c:pt>
                <c:pt idx="299">
                  <c:v>339</c:v>
                </c:pt>
                <c:pt idx="300">
                  <c:v>339</c:v>
                </c:pt>
                <c:pt idx="301">
                  <c:v>339</c:v>
                </c:pt>
                <c:pt idx="302">
                  <c:v>340</c:v>
                </c:pt>
                <c:pt idx="303">
                  <c:v>340</c:v>
                </c:pt>
                <c:pt idx="304">
                  <c:v>341</c:v>
                </c:pt>
                <c:pt idx="305">
                  <c:v>341</c:v>
                </c:pt>
                <c:pt idx="306">
                  <c:v>341</c:v>
                </c:pt>
                <c:pt idx="307">
                  <c:v>341</c:v>
                </c:pt>
                <c:pt idx="308">
                  <c:v>341</c:v>
                </c:pt>
                <c:pt idx="309">
                  <c:v>342</c:v>
                </c:pt>
                <c:pt idx="310">
                  <c:v>342</c:v>
                </c:pt>
                <c:pt idx="311">
                  <c:v>342</c:v>
                </c:pt>
                <c:pt idx="312">
                  <c:v>342</c:v>
                </c:pt>
                <c:pt idx="313">
                  <c:v>343</c:v>
                </c:pt>
                <c:pt idx="314">
                  <c:v>343</c:v>
                </c:pt>
                <c:pt idx="315">
                  <c:v>343</c:v>
                </c:pt>
                <c:pt idx="316">
                  <c:v>343</c:v>
                </c:pt>
                <c:pt idx="317">
                  <c:v>343</c:v>
                </c:pt>
                <c:pt idx="318">
                  <c:v>344</c:v>
                </c:pt>
                <c:pt idx="319">
                  <c:v>344</c:v>
                </c:pt>
                <c:pt idx="320">
                  <c:v>345</c:v>
                </c:pt>
                <c:pt idx="321">
                  <c:v>345</c:v>
                </c:pt>
                <c:pt idx="322">
                  <c:v>345</c:v>
                </c:pt>
                <c:pt idx="323">
                  <c:v>346</c:v>
                </c:pt>
                <c:pt idx="324">
                  <c:v>346</c:v>
                </c:pt>
                <c:pt idx="325">
                  <c:v>346</c:v>
                </c:pt>
                <c:pt idx="326">
                  <c:v>346</c:v>
                </c:pt>
                <c:pt idx="327">
                  <c:v>346</c:v>
                </c:pt>
                <c:pt idx="328">
                  <c:v>347</c:v>
                </c:pt>
                <c:pt idx="329">
                  <c:v>347</c:v>
                </c:pt>
                <c:pt idx="330">
                  <c:v>347</c:v>
                </c:pt>
                <c:pt idx="331">
                  <c:v>347</c:v>
                </c:pt>
                <c:pt idx="332">
                  <c:v>348</c:v>
                </c:pt>
                <c:pt idx="333">
                  <c:v>348</c:v>
                </c:pt>
                <c:pt idx="334">
                  <c:v>348</c:v>
                </c:pt>
                <c:pt idx="335">
                  <c:v>349</c:v>
                </c:pt>
                <c:pt idx="336">
                  <c:v>349</c:v>
                </c:pt>
                <c:pt idx="337">
                  <c:v>349</c:v>
                </c:pt>
                <c:pt idx="338">
                  <c:v>349</c:v>
                </c:pt>
                <c:pt idx="339">
                  <c:v>350</c:v>
                </c:pt>
                <c:pt idx="340">
                  <c:v>350</c:v>
                </c:pt>
                <c:pt idx="341">
                  <c:v>350</c:v>
                </c:pt>
                <c:pt idx="342">
                  <c:v>350</c:v>
                </c:pt>
                <c:pt idx="343">
                  <c:v>351</c:v>
                </c:pt>
                <c:pt idx="344">
                  <c:v>351</c:v>
                </c:pt>
                <c:pt idx="345">
                  <c:v>351</c:v>
                </c:pt>
                <c:pt idx="346">
                  <c:v>352</c:v>
                </c:pt>
                <c:pt idx="347">
                  <c:v>352</c:v>
                </c:pt>
                <c:pt idx="348">
                  <c:v>352</c:v>
                </c:pt>
                <c:pt idx="349">
                  <c:v>352</c:v>
                </c:pt>
                <c:pt idx="350">
                  <c:v>353</c:v>
                </c:pt>
                <c:pt idx="351">
                  <c:v>353</c:v>
                </c:pt>
                <c:pt idx="352">
                  <c:v>354</c:v>
                </c:pt>
                <c:pt idx="353">
                  <c:v>354</c:v>
                </c:pt>
                <c:pt idx="354">
                  <c:v>354</c:v>
                </c:pt>
                <c:pt idx="355">
                  <c:v>354</c:v>
                </c:pt>
                <c:pt idx="356">
                  <c:v>354</c:v>
                </c:pt>
                <c:pt idx="357">
                  <c:v>355</c:v>
                </c:pt>
                <c:pt idx="358">
                  <c:v>355</c:v>
                </c:pt>
                <c:pt idx="359">
                  <c:v>355</c:v>
                </c:pt>
                <c:pt idx="360">
                  <c:v>355</c:v>
                </c:pt>
                <c:pt idx="361">
                  <c:v>356</c:v>
                </c:pt>
                <c:pt idx="362">
                  <c:v>356</c:v>
                </c:pt>
                <c:pt idx="363">
                  <c:v>356</c:v>
                </c:pt>
                <c:pt idx="364">
                  <c:v>357</c:v>
                </c:pt>
                <c:pt idx="365">
                  <c:v>357</c:v>
                </c:pt>
                <c:pt idx="366">
                  <c:v>357</c:v>
                </c:pt>
                <c:pt idx="367">
                  <c:v>357</c:v>
                </c:pt>
                <c:pt idx="368">
                  <c:v>358</c:v>
                </c:pt>
                <c:pt idx="369">
                  <c:v>358</c:v>
                </c:pt>
                <c:pt idx="370">
                  <c:v>358</c:v>
                </c:pt>
                <c:pt idx="371">
                  <c:v>358</c:v>
                </c:pt>
                <c:pt idx="372">
                  <c:v>358</c:v>
                </c:pt>
                <c:pt idx="373">
                  <c:v>359</c:v>
                </c:pt>
                <c:pt idx="374">
                  <c:v>359</c:v>
                </c:pt>
                <c:pt idx="375">
                  <c:v>359</c:v>
                </c:pt>
                <c:pt idx="376">
                  <c:v>360</c:v>
                </c:pt>
                <c:pt idx="377">
                  <c:v>360</c:v>
                </c:pt>
                <c:pt idx="378">
                  <c:v>360</c:v>
                </c:pt>
                <c:pt idx="379">
                  <c:v>360</c:v>
                </c:pt>
                <c:pt idx="380">
                  <c:v>360</c:v>
                </c:pt>
                <c:pt idx="381">
                  <c:v>360</c:v>
                </c:pt>
                <c:pt idx="382">
                  <c:v>361</c:v>
                </c:pt>
                <c:pt idx="383">
                  <c:v>361</c:v>
                </c:pt>
                <c:pt idx="384">
                  <c:v>362</c:v>
                </c:pt>
                <c:pt idx="385">
                  <c:v>362</c:v>
                </c:pt>
                <c:pt idx="386">
                  <c:v>362</c:v>
                </c:pt>
                <c:pt idx="387">
                  <c:v>362</c:v>
                </c:pt>
                <c:pt idx="388">
                  <c:v>363</c:v>
                </c:pt>
                <c:pt idx="389">
                  <c:v>363</c:v>
                </c:pt>
                <c:pt idx="390">
                  <c:v>363</c:v>
                </c:pt>
                <c:pt idx="391">
                  <c:v>363</c:v>
                </c:pt>
                <c:pt idx="392">
                  <c:v>364</c:v>
                </c:pt>
                <c:pt idx="393">
                  <c:v>363</c:v>
                </c:pt>
                <c:pt idx="394">
                  <c:v>364</c:v>
                </c:pt>
                <c:pt idx="395">
                  <c:v>364</c:v>
                </c:pt>
                <c:pt idx="396">
                  <c:v>364</c:v>
                </c:pt>
                <c:pt idx="397">
                  <c:v>365</c:v>
                </c:pt>
                <c:pt idx="398">
                  <c:v>365</c:v>
                </c:pt>
                <c:pt idx="399">
                  <c:v>365</c:v>
                </c:pt>
                <c:pt idx="400">
                  <c:v>365</c:v>
                </c:pt>
                <c:pt idx="401">
                  <c:v>366</c:v>
                </c:pt>
                <c:pt idx="402">
                  <c:v>366</c:v>
                </c:pt>
                <c:pt idx="403">
                  <c:v>366</c:v>
                </c:pt>
                <c:pt idx="404">
                  <c:v>366</c:v>
                </c:pt>
                <c:pt idx="405">
                  <c:v>367</c:v>
                </c:pt>
                <c:pt idx="406">
                  <c:v>367</c:v>
                </c:pt>
                <c:pt idx="407">
                  <c:v>367</c:v>
                </c:pt>
                <c:pt idx="408">
                  <c:v>368</c:v>
                </c:pt>
                <c:pt idx="409">
                  <c:v>368</c:v>
                </c:pt>
                <c:pt idx="410">
                  <c:v>368</c:v>
                </c:pt>
                <c:pt idx="411">
                  <c:v>368</c:v>
                </c:pt>
                <c:pt idx="412">
                  <c:v>369</c:v>
                </c:pt>
                <c:pt idx="413">
                  <c:v>369</c:v>
                </c:pt>
                <c:pt idx="414">
                  <c:v>370</c:v>
                </c:pt>
                <c:pt idx="415">
                  <c:v>370</c:v>
                </c:pt>
                <c:pt idx="416">
                  <c:v>371</c:v>
                </c:pt>
                <c:pt idx="417">
                  <c:v>371</c:v>
                </c:pt>
                <c:pt idx="418">
                  <c:v>371</c:v>
                </c:pt>
                <c:pt idx="419">
                  <c:v>371</c:v>
                </c:pt>
                <c:pt idx="420">
                  <c:v>371</c:v>
                </c:pt>
                <c:pt idx="421">
                  <c:v>372</c:v>
                </c:pt>
                <c:pt idx="422">
                  <c:v>372</c:v>
                </c:pt>
                <c:pt idx="423">
                  <c:v>372</c:v>
                </c:pt>
                <c:pt idx="424">
                  <c:v>372</c:v>
                </c:pt>
                <c:pt idx="425">
                  <c:v>372</c:v>
                </c:pt>
                <c:pt idx="426">
                  <c:v>373</c:v>
                </c:pt>
                <c:pt idx="427">
                  <c:v>373</c:v>
                </c:pt>
                <c:pt idx="428">
                  <c:v>373</c:v>
                </c:pt>
                <c:pt idx="429">
                  <c:v>373</c:v>
                </c:pt>
                <c:pt idx="430">
                  <c:v>373</c:v>
                </c:pt>
                <c:pt idx="431">
                  <c:v>374</c:v>
                </c:pt>
                <c:pt idx="432">
                  <c:v>374</c:v>
                </c:pt>
                <c:pt idx="433">
                  <c:v>374</c:v>
                </c:pt>
                <c:pt idx="434">
                  <c:v>374</c:v>
                </c:pt>
                <c:pt idx="435">
                  <c:v>375</c:v>
                </c:pt>
                <c:pt idx="436">
                  <c:v>375</c:v>
                </c:pt>
                <c:pt idx="437">
                  <c:v>375</c:v>
                </c:pt>
                <c:pt idx="438">
                  <c:v>375</c:v>
                </c:pt>
                <c:pt idx="439">
                  <c:v>376</c:v>
                </c:pt>
                <c:pt idx="440">
                  <c:v>376</c:v>
                </c:pt>
                <c:pt idx="441">
                  <c:v>376</c:v>
                </c:pt>
                <c:pt idx="442">
                  <c:v>376</c:v>
                </c:pt>
                <c:pt idx="443">
                  <c:v>376</c:v>
                </c:pt>
                <c:pt idx="444">
                  <c:v>376</c:v>
                </c:pt>
                <c:pt idx="445">
                  <c:v>376</c:v>
                </c:pt>
                <c:pt idx="446">
                  <c:v>376</c:v>
                </c:pt>
                <c:pt idx="447">
                  <c:v>377</c:v>
                </c:pt>
                <c:pt idx="448">
                  <c:v>377</c:v>
                </c:pt>
                <c:pt idx="449">
                  <c:v>377</c:v>
                </c:pt>
                <c:pt idx="450">
                  <c:v>377</c:v>
                </c:pt>
                <c:pt idx="451">
                  <c:v>378</c:v>
                </c:pt>
                <c:pt idx="452">
                  <c:v>378</c:v>
                </c:pt>
                <c:pt idx="453">
                  <c:v>378</c:v>
                </c:pt>
                <c:pt idx="454">
                  <c:v>378</c:v>
                </c:pt>
                <c:pt idx="455">
                  <c:v>379</c:v>
                </c:pt>
                <c:pt idx="456">
                  <c:v>379</c:v>
                </c:pt>
                <c:pt idx="457">
                  <c:v>379</c:v>
                </c:pt>
                <c:pt idx="458">
                  <c:v>379</c:v>
                </c:pt>
                <c:pt idx="459">
                  <c:v>380</c:v>
                </c:pt>
                <c:pt idx="460">
                  <c:v>380</c:v>
                </c:pt>
                <c:pt idx="461">
                  <c:v>380</c:v>
                </c:pt>
                <c:pt idx="462">
                  <c:v>380</c:v>
                </c:pt>
                <c:pt idx="463">
                  <c:v>381</c:v>
                </c:pt>
                <c:pt idx="464">
                  <c:v>381</c:v>
                </c:pt>
                <c:pt idx="465">
                  <c:v>381</c:v>
                </c:pt>
                <c:pt idx="466">
                  <c:v>381</c:v>
                </c:pt>
                <c:pt idx="467">
                  <c:v>381</c:v>
                </c:pt>
                <c:pt idx="468">
                  <c:v>382</c:v>
                </c:pt>
                <c:pt idx="469">
                  <c:v>382</c:v>
                </c:pt>
                <c:pt idx="470">
                  <c:v>382</c:v>
                </c:pt>
                <c:pt idx="471">
                  <c:v>382</c:v>
                </c:pt>
                <c:pt idx="472">
                  <c:v>383</c:v>
                </c:pt>
                <c:pt idx="473">
                  <c:v>384</c:v>
                </c:pt>
                <c:pt idx="474">
                  <c:v>385</c:v>
                </c:pt>
                <c:pt idx="475">
                  <c:v>385</c:v>
                </c:pt>
                <c:pt idx="476">
                  <c:v>386</c:v>
                </c:pt>
                <c:pt idx="477">
                  <c:v>386</c:v>
                </c:pt>
                <c:pt idx="478">
                  <c:v>386</c:v>
                </c:pt>
                <c:pt idx="479">
                  <c:v>386</c:v>
                </c:pt>
                <c:pt idx="480">
                  <c:v>386</c:v>
                </c:pt>
                <c:pt idx="481">
                  <c:v>387</c:v>
                </c:pt>
                <c:pt idx="482">
                  <c:v>385</c:v>
                </c:pt>
                <c:pt idx="483">
                  <c:v>387</c:v>
                </c:pt>
                <c:pt idx="484">
                  <c:v>386</c:v>
                </c:pt>
                <c:pt idx="485">
                  <c:v>387</c:v>
                </c:pt>
                <c:pt idx="486">
                  <c:v>387</c:v>
                </c:pt>
                <c:pt idx="487">
                  <c:v>387</c:v>
                </c:pt>
                <c:pt idx="488">
                  <c:v>387</c:v>
                </c:pt>
                <c:pt idx="489">
                  <c:v>388</c:v>
                </c:pt>
                <c:pt idx="490">
                  <c:v>388</c:v>
                </c:pt>
                <c:pt idx="491">
                  <c:v>389</c:v>
                </c:pt>
                <c:pt idx="492">
                  <c:v>389</c:v>
                </c:pt>
                <c:pt idx="493">
                  <c:v>389</c:v>
                </c:pt>
                <c:pt idx="494">
                  <c:v>390</c:v>
                </c:pt>
                <c:pt idx="495">
                  <c:v>389</c:v>
                </c:pt>
                <c:pt idx="496">
                  <c:v>388</c:v>
                </c:pt>
                <c:pt idx="497">
                  <c:v>387</c:v>
                </c:pt>
                <c:pt idx="498">
                  <c:v>389</c:v>
                </c:pt>
                <c:pt idx="499">
                  <c:v>388</c:v>
                </c:pt>
                <c:pt idx="500">
                  <c:v>388</c:v>
                </c:pt>
                <c:pt idx="501">
                  <c:v>388</c:v>
                </c:pt>
                <c:pt idx="502">
                  <c:v>387</c:v>
                </c:pt>
                <c:pt idx="503">
                  <c:v>385</c:v>
                </c:pt>
                <c:pt idx="504">
                  <c:v>384</c:v>
                </c:pt>
                <c:pt idx="505">
                  <c:v>383</c:v>
                </c:pt>
                <c:pt idx="506">
                  <c:v>382</c:v>
                </c:pt>
                <c:pt idx="507">
                  <c:v>382</c:v>
                </c:pt>
                <c:pt idx="508">
                  <c:v>382</c:v>
                </c:pt>
                <c:pt idx="509">
                  <c:v>382</c:v>
                </c:pt>
                <c:pt idx="510">
                  <c:v>382</c:v>
                </c:pt>
                <c:pt idx="511">
                  <c:v>382</c:v>
                </c:pt>
                <c:pt idx="512">
                  <c:v>381</c:v>
                </c:pt>
                <c:pt idx="513">
                  <c:v>381</c:v>
                </c:pt>
                <c:pt idx="514">
                  <c:v>381</c:v>
                </c:pt>
                <c:pt idx="515">
                  <c:v>381</c:v>
                </c:pt>
                <c:pt idx="516">
                  <c:v>381</c:v>
                </c:pt>
                <c:pt idx="517">
                  <c:v>381</c:v>
                </c:pt>
                <c:pt idx="518">
                  <c:v>380</c:v>
                </c:pt>
                <c:pt idx="519">
                  <c:v>381</c:v>
                </c:pt>
                <c:pt idx="520">
                  <c:v>381</c:v>
                </c:pt>
                <c:pt idx="521">
                  <c:v>380</c:v>
                </c:pt>
                <c:pt idx="522">
                  <c:v>374</c:v>
                </c:pt>
                <c:pt idx="523">
                  <c:v>389</c:v>
                </c:pt>
                <c:pt idx="524">
                  <c:v/>
                </c:pt>
                <c:pt idx="525">
                  <c:v/>
                </c:pt>
                <c:pt idx="526">
                  <c:v/>
                </c:pt>
                <c:pt idx="527">
                  <c:v/>
                </c:pt>
                <c:pt idx="528">
                  <c:v/>
                </c:pt>
                <c:pt idx="529">
                  <c:v/>
                </c:pt>
                <c:pt idx="530">
                  <c:v/>
                </c:pt>
                <c:pt idx="531">
                  <c:v/>
                </c:pt>
                <c:pt idx="532">
                  <c:v/>
                </c:pt>
                <c:pt idx="533">
                  <c:v/>
                </c:pt>
                <c:pt idx="534">
                  <c:v/>
                </c:pt>
                <c:pt idx="535">
                  <c:v/>
                </c:pt>
                <c:pt idx="536">
                  <c:v/>
                </c:pt>
                <c:pt idx="537">
                  <c:v/>
                </c:pt>
                <c:pt idx="538">
                  <c:v/>
                </c:pt>
                <c:pt idx="539">
                  <c:v/>
                </c:pt>
                <c:pt idx="540">
                  <c:v/>
                </c:pt>
                <c:pt idx="541">
                  <c:v/>
                </c:pt>
                <c:pt idx="542">
                  <c:v/>
                </c:pt>
                <c:pt idx="543">
                  <c:v/>
                </c:pt>
                <c:pt idx="544">
                  <c:v/>
                </c:pt>
                <c:pt idx="545">
                  <c:v/>
                </c:pt>
                <c:pt idx="546">
                  <c:v/>
                </c:pt>
                <c:pt idx="547">
                  <c:v/>
                </c:pt>
                <c:pt idx="548">
                  <c:v/>
                </c:pt>
                <c:pt idx="549">
                  <c:v/>
                </c:pt>
                <c:pt idx="550">
                  <c:v/>
                </c:pt>
                <c:pt idx="551">
                  <c:v/>
                </c:pt>
                <c:pt idx="552">
                  <c:v/>
                </c:pt>
                <c:pt idx="553">
                  <c:v/>
                </c:pt>
                <c:pt idx="554">
                  <c:v/>
                </c:pt>
                <c:pt idx="555">
                  <c:v/>
                </c:pt>
                <c:pt idx="556">
                  <c:v/>
                </c:pt>
                <c:pt idx="557">
                  <c:v/>
                </c:pt>
                <c:pt idx="558">
                  <c:v/>
                </c:pt>
                <c:pt idx="559">
                  <c:v/>
                </c:pt>
                <c:pt idx="560">
                  <c:v/>
                </c:pt>
                <c:pt idx="561">
                  <c:v/>
                </c:pt>
                <c:pt idx="562">
                  <c:v/>
                </c:pt>
                <c:pt idx="563">
                  <c:v/>
                </c:pt>
                <c:pt idx="564">
                  <c:v/>
                </c:pt>
                <c:pt idx="565">
                  <c:v/>
                </c:pt>
                <c:pt idx="566">
                  <c:v/>
                </c:pt>
                <c:pt idx="567">
                  <c:v/>
                </c:pt>
                <c:pt idx="568">
                  <c:v/>
                </c:pt>
                <c:pt idx="569">
                  <c:v/>
                </c:pt>
                <c:pt idx="570">
                  <c:v/>
                </c:pt>
                <c:pt idx="571">
                  <c:v/>
                </c:pt>
                <c:pt idx="572">
                  <c:v/>
                </c:pt>
                <c:pt idx="573">
                  <c:v/>
                </c:pt>
                <c:pt idx="574">
                  <c:v/>
                </c:pt>
                <c:pt idx="575">
                  <c:v/>
                </c:pt>
                <c:pt idx="576">
                  <c:v/>
                </c:pt>
                <c:pt idx="577">
                  <c:v/>
                </c:pt>
                <c:pt idx="578">
                  <c:v/>
                </c:pt>
                <c:pt idx="579">
                  <c:v/>
                </c:pt>
                <c:pt idx="580">
                  <c:v/>
                </c:pt>
                <c:pt idx="581">
                  <c:v/>
                </c:pt>
                <c:pt idx="582">
                  <c:v/>
                </c:pt>
                <c:pt idx="583">
                  <c:v/>
                </c:pt>
                <c:pt idx="584">
                  <c:v/>
                </c:pt>
                <c:pt idx="585">
                  <c:v/>
                </c:pt>
                <c:pt idx="586">
                  <c:v/>
                </c:pt>
                <c:pt idx="587">
                  <c:v/>
                </c:pt>
                <c:pt idx="588">
                  <c:v/>
                </c:pt>
                <c:pt idx="589">
                  <c:v/>
                </c:pt>
                <c:pt idx="590">
                  <c:v/>
                </c:pt>
                <c:pt idx="591">
                  <c:v/>
                </c:pt>
                <c:pt idx="592">
                  <c:v/>
                </c:pt>
                <c:pt idx="593">
                  <c:v/>
                </c:pt>
                <c:pt idx="594">
                  <c:v/>
                </c:pt>
                <c:pt idx="595">
                  <c:v/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ex4_D50_heatTemp3</c:v>
                </c:pt>
              </c:strCache>
            </c:strRef>
          </c:tx>
          <c:marker>
            <c:symbol val="none"/>
            <c:size val="7"/>
          </c:marker>
          <c:val>
            <c:numRef>
              <c:f>Sheet1!$C$2:$C$596</c:f>
              <c:numCache>
                <c:formatCode>General</c:formatCode>
                <c:ptCount val="596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201</c:v>
                </c:pt>
                <c:pt idx="45">
                  <c:v>200</c:v>
                </c:pt>
                <c:pt idx="46">
                  <c:v>200</c:v>
                </c:pt>
                <c:pt idx="47">
                  <c:v>202</c:v>
                </c:pt>
                <c:pt idx="48">
                  <c:v>201</c:v>
                </c:pt>
                <c:pt idx="49">
                  <c:v>201</c:v>
                </c:pt>
                <c:pt idx="50">
                  <c:v>202</c:v>
                </c:pt>
                <c:pt idx="51">
                  <c:v>202</c:v>
                </c:pt>
                <c:pt idx="52">
                  <c:v>203</c:v>
                </c:pt>
                <c:pt idx="53">
                  <c:v>203</c:v>
                </c:pt>
                <c:pt idx="54">
                  <c:v>203</c:v>
                </c:pt>
                <c:pt idx="55">
                  <c:v>207</c:v>
                </c:pt>
                <c:pt idx="56">
                  <c:v>206</c:v>
                </c:pt>
                <c:pt idx="57">
                  <c:v>206</c:v>
                </c:pt>
                <c:pt idx="58">
                  <c:v>206</c:v>
                </c:pt>
                <c:pt idx="59">
                  <c:v>206</c:v>
                </c:pt>
                <c:pt idx="60">
                  <c:v>207</c:v>
                </c:pt>
                <c:pt idx="61">
                  <c:v>207</c:v>
                </c:pt>
                <c:pt idx="62">
                  <c:v>208</c:v>
                </c:pt>
                <c:pt idx="63">
                  <c:v>210</c:v>
                </c:pt>
                <c:pt idx="64">
                  <c:v>210</c:v>
                </c:pt>
                <c:pt idx="65">
                  <c:v>211</c:v>
                </c:pt>
                <c:pt idx="66">
                  <c:v>211</c:v>
                </c:pt>
                <c:pt idx="67">
                  <c:v>212</c:v>
                </c:pt>
                <c:pt idx="68">
                  <c:v>213</c:v>
                </c:pt>
                <c:pt idx="69">
                  <c:v>214</c:v>
                </c:pt>
                <c:pt idx="70">
                  <c:v>213</c:v>
                </c:pt>
                <c:pt idx="71">
                  <c:v>215</c:v>
                </c:pt>
                <c:pt idx="72">
                  <c:v>216</c:v>
                </c:pt>
                <c:pt idx="73">
                  <c:v>216</c:v>
                </c:pt>
                <c:pt idx="74">
                  <c:v>216</c:v>
                </c:pt>
                <c:pt idx="75">
                  <c:v>216</c:v>
                </c:pt>
                <c:pt idx="76">
                  <c:v>217</c:v>
                </c:pt>
                <c:pt idx="77">
                  <c:v>218</c:v>
                </c:pt>
                <c:pt idx="78">
                  <c:v>219</c:v>
                </c:pt>
                <c:pt idx="79">
                  <c:v>219</c:v>
                </c:pt>
                <c:pt idx="80">
                  <c:v>220</c:v>
                </c:pt>
                <c:pt idx="81">
                  <c:v>220</c:v>
                </c:pt>
                <c:pt idx="82">
                  <c:v>220</c:v>
                </c:pt>
                <c:pt idx="83">
                  <c:v>220</c:v>
                </c:pt>
                <c:pt idx="84">
                  <c:v>222</c:v>
                </c:pt>
                <c:pt idx="85">
                  <c:v>223</c:v>
                </c:pt>
                <c:pt idx="86">
                  <c:v>223</c:v>
                </c:pt>
                <c:pt idx="87">
                  <c:v>223</c:v>
                </c:pt>
                <c:pt idx="88">
                  <c:v>224</c:v>
                </c:pt>
                <c:pt idx="89">
                  <c:v>225</c:v>
                </c:pt>
                <c:pt idx="90">
                  <c:v>225</c:v>
                </c:pt>
                <c:pt idx="91">
                  <c:v>225</c:v>
                </c:pt>
                <c:pt idx="92">
                  <c:v>226</c:v>
                </c:pt>
                <c:pt idx="93">
                  <c:v>226</c:v>
                </c:pt>
                <c:pt idx="94">
                  <c:v>226</c:v>
                </c:pt>
                <c:pt idx="95">
                  <c:v>226</c:v>
                </c:pt>
                <c:pt idx="96">
                  <c:v>228</c:v>
                </c:pt>
                <c:pt idx="97">
                  <c:v>228</c:v>
                </c:pt>
                <c:pt idx="98">
                  <c:v>228</c:v>
                </c:pt>
                <c:pt idx="99">
                  <c:v>228</c:v>
                </c:pt>
                <c:pt idx="100">
                  <c:v>229</c:v>
                </c:pt>
                <c:pt idx="101">
                  <c:v>229</c:v>
                </c:pt>
                <c:pt idx="102">
                  <c:v>229</c:v>
                </c:pt>
                <c:pt idx="103">
                  <c:v>229</c:v>
                </c:pt>
                <c:pt idx="104">
                  <c:v>230</c:v>
                </c:pt>
                <c:pt idx="105">
                  <c:v>231</c:v>
                </c:pt>
                <c:pt idx="106">
                  <c:v>231</c:v>
                </c:pt>
                <c:pt idx="107">
                  <c:v>231</c:v>
                </c:pt>
                <c:pt idx="108">
                  <c:v>232</c:v>
                </c:pt>
                <c:pt idx="109">
                  <c:v>233</c:v>
                </c:pt>
                <c:pt idx="110">
                  <c:v>233</c:v>
                </c:pt>
                <c:pt idx="111">
                  <c:v>233</c:v>
                </c:pt>
                <c:pt idx="112">
                  <c:v>233</c:v>
                </c:pt>
                <c:pt idx="113">
                  <c:v>234</c:v>
                </c:pt>
                <c:pt idx="114">
                  <c:v>234</c:v>
                </c:pt>
                <c:pt idx="115">
                  <c:v>235</c:v>
                </c:pt>
                <c:pt idx="116">
                  <c:v>236</c:v>
                </c:pt>
                <c:pt idx="117">
                  <c:v>236</c:v>
                </c:pt>
                <c:pt idx="118">
                  <c:v>236</c:v>
                </c:pt>
                <c:pt idx="119">
                  <c:v>237</c:v>
                </c:pt>
                <c:pt idx="120">
                  <c:v>237</c:v>
                </c:pt>
                <c:pt idx="121">
                  <c:v>237</c:v>
                </c:pt>
                <c:pt idx="122">
                  <c:v>238</c:v>
                </c:pt>
                <c:pt idx="123">
                  <c:v>239</c:v>
                </c:pt>
                <c:pt idx="124">
                  <c:v>239</c:v>
                </c:pt>
                <c:pt idx="125">
                  <c:v>240</c:v>
                </c:pt>
                <c:pt idx="126">
                  <c:v>240</c:v>
                </c:pt>
                <c:pt idx="127">
                  <c:v>241</c:v>
                </c:pt>
                <c:pt idx="128">
                  <c:v>241</c:v>
                </c:pt>
                <c:pt idx="129">
                  <c:v>241</c:v>
                </c:pt>
                <c:pt idx="130">
                  <c:v>241</c:v>
                </c:pt>
                <c:pt idx="131">
                  <c:v>242</c:v>
                </c:pt>
                <c:pt idx="132">
                  <c:v>242</c:v>
                </c:pt>
                <c:pt idx="133">
                  <c:v>243</c:v>
                </c:pt>
                <c:pt idx="134">
                  <c:v>243</c:v>
                </c:pt>
                <c:pt idx="135">
                  <c:v>244</c:v>
                </c:pt>
                <c:pt idx="136">
                  <c:v>244</c:v>
                </c:pt>
                <c:pt idx="137">
                  <c:v>245</c:v>
                </c:pt>
                <c:pt idx="138">
                  <c:v>245</c:v>
                </c:pt>
                <c:pt idx="139">
                  <c:v>245</c:v>
                </c:pt>
                <c:pt idx="140">
                  <c:v>246</c:v>
                </c:pt>
                <c:pt idx="141">
                  <c:v>246</c:v>
                </c:pt>
                <c:pt idx="142">
                  <c:v>246</c:v>
                </c:pt>
                <c:pt idx="143">
                  <c:v>246</c:v>
                </c:pt>
                <c:pt idx="144">
                  <c:v>247</c:v>
                </c:pt>
                <c:pt idx="145">
                  <c:v>247</c:v>
                </c:pt>
                <c:pt idx="146">
                  <c:v>247</c:v>
                </c:pt>
                <c:pt idx="147">
                  <c:v>247</c:v>
                </c:pt>
                <c:pt idx="148">
                  <c:v>248</c:v>
                </c:pt>
                <c:pt idx="149">
                  <c:v>248</c:v>
                </c:pt>
                <c:pt idx="150">
                  <c:v>249</c:v>
                </c:pt>
                <c:pt idx="151">
                  <c:v>250</c:v>
                </c:pt>
                <c:pt idx="152">
                  <c:v>250</c:v>
                </c:pt>
                <c:pt idx="153">
                  <c:v>251</c:v>
                </c:pt>
                <c:pt idx="154">
                  <c:v>251</c:v>
                </c:pt>
                <c:pt idx="155">
                  <c:v>252</c:v>
                </c:pt>
                <c:pt idx="156">
                  <c:v>252</c:v>
                </c:pt>
                <c:pt idx="157">
                  <c:v>252</c:v>
                </c:pt>
                <c:pt idx="158">
                  <c:v>253</c:v>
                </c:pt>
                <c:pt idx="159">
                  <c:v>253</c:v>
                </c:pt>
                <c:pt idx="160">
                  <c:v>253</c:v>
                </c:pt>
                <c:pt idx="161">
                  <c:v>254</c:v>
                </c:pt>
                <c:pt idx="162">
                  <c:v>255</c:v>
                </c:pt>
                <c:pt idx="163">
                  <c:v>255</c:v>
                </c:pt>
                <c:pt idx="164">
                  <c:v>256</c:v>
                </c:pt>
                <c:pt idx="165">
                  <c:v>256</c:v>
                </c:pt>
                <c:pt idx="166">
                  <c:v>256</c:v>
                </c:pt>
                <c:pt idx="167">
                  <c:v>256</c:v>
                </c:pt>
                <c:pt idx="168">
                  <c:v>257</c:v>
                </c:pt>
                <c:pt idx="169">
                  <c:v>258</c:v>
                </c:pt>
                <c:pt idx="170">
                  <c:v>258</c:v>
                </c:pt>
                <c:pt idx="171">
                  <c:v>258</c:v>
                </c:pt>
                <c:pt idx="172">
                  <c:v>259</c:v>
                </c:pt>
                <c:pt idx="173">
                  <c:v>259</c:v>
                </c:pt>
                <c:pt idx="174">
                  <c:v>259</c:v>
                </c:pt>
                <c:pt idx="175">
                  <c:v>259</c:v>
                </c:pt>
                <c:pt idx="176">
                  <c:v>259</c:v>
                </c:pt>
                <c:pt idx="177">
                  <c:v>260</c:v>
                </c:pt>
                <c:pt idx="178">
                  <c:v>260</c:v>
                </c:pt>
                <c:pt idx="179">
                  <c:v>261</c:v>
                </c:pt>
                <c:pt idx="180">
                  <c:v>261</c:v>
                </c:pt>
                <c:pt idx="181">
                  <c:v>261</c:v>
                </c:pt>
                <c:pt idx="182">
                  <c:v>262</c:v>
                </c:pt>
                <c:pt idx="183">
                  <c:v>262</c:v>
                </c:pt>
                <c:pt idx="184">
                  <c:v>263</c:v>
                </c:pt>
                <c:pt idx="185">
                  <c:v>263</c:v>
                </c:pt>
                <c:pt idx="186">
                  <c:v>263</c:v>
                </c:pt>
                <c:pt idx="187">
                  <c:v>264</c:v>
                </c:pt>
                <c:pt idx="188">
                  <c:v>264</c:v>
                </c:pt>
                <c:pt idx="189">
                  <c:v>265</c:v>
                </c:pt>
                <c:pt idx="190">
                  <c:v>265</c:v>
                </c:pt>
                <c:pt idx="191">
                  <c:v>265</c:v>
                </c:pt>
                <c:pt idx="192">
                  <c:v>265</c:v>
                </c:pt>
                <c:pt idx="193">
                  <c:v>266</c:v>
                </c:pt>
                <c:pt idx="194">
                  <c:v>266</c:v>
                </c:pt>
                <c:pt idx="195">
                  <c:v>266</c:v>
                </c:pt>
                <c:pt idx="196">
                  <c:v>267</c:v>
                </c:pt>
                <c:pt idx="197">
                  <c:v>267</c:v>
                </c:pt>
                <c:pt idx="198">
                  <c:v>267</c:v>
                </c:pt>
                <c:pt idx="199">
                  <c:v>268</c:v>
                </c:pt>
                <c:pt idx="200">
                  <c:v>268</c:v>
                </c:pt>
                <c:pt idx="201">
                  <c:v>268</c:v>
                </c:pt>
                <c:pt idx="202">
                  <c:v>269</c:v>
                </c:pt>
                <c:pt idx="203">
                  <c:v>269</c:v>
                </c:pt>
                <c:pt idx="204">
                  <c:v>269</c:v>
                </c:pt>
                <c:pt idx="205">
                  <c:v>270</c:v>
                </c:pt>
                <c:pt idx="206">
                  <c:v>270</c:v>
                </c:pt>
                <c:pt idx="207">
                  <c:v>271</c:v>
                </c:pt>
                <c:pt idx="208">
                  <c:v>271</c:v>
                </c:pt>
                <c:pt idx="209">
                  <c:v>271</c:v>
                </c:pt>
                <c:pt idx="210">
                  <c:v>271</c:v>
                </c:pt>
                <c:pt idx="211">
                  <c:v>272</c:v>
                </c:pt>
                <c:pt idx="212">
                  <c:v>272</c:v>
                </c:pt>
                <c:pt idx="213">
                  <c:v>272</c:v>
                </c:pt>
                <c:pt idx="214">
                  <c:v>273</c:v>
                </c:pt>
                <c:pt idx="215">
                  <c:v>273</c:v>
                </c:pt>
                <c:pt idx="216">
                  <c:v>274</c:v>
                </c:pt>
                <c:pt idx="217">
                  <c:v>274</c:v>
                </c:pt>
                <c:pt idx="218">
                  <c:v>275</c:v>
                </c:pt>
                <c:pt idx="219">
                  <c:v>275</c:v>
                </c:pt>
                <c:pt idx="220">
                  <c:v>275</c:v>
                </c:pt>
                <c:pt idx="221">
                  <c:v>276</c:v>
                </c:pt>
                <c:pt idx="222">
                  <c:v>276</c:v>
                </c:pt>
                <c:pt idx="223">
                  <c:v>277</c:v>
                </c:pt>
                <c:pt idx="224">
                  <c:v>277</c:v>
                </c:pt>
                <c:pt idx="225">
                  <c:v>278</c:v>
                </c:pt>
                <c:pt idx="226">
                  <c:v>277</c:v>
                </c:pt>
                <c:pt idx="227">
                  <c:v>278</c:v>
                </c:pt>
                <c:pt idx="228">
                  <c:v>278</c:v>
                </c:pt>
                <c:pt idx="229">
                  <c:v>278</c:v>
                </c:pt>
                <c:pt idx="230">
                  <c:v>279</c:v>
                </c:pt>
                <c:pt idx="231">
                  <c:v>280</c:v>
                </c:pt>
                <c:pt idx="232">
                  <c:v>280</c:v>
                </c:pt>
                <c:pt idx="233">
                  <c:v>280</c:v>
                </c:pt>
                <c:pt idx="234">
                  <c:v>280</c:v>
                </c:pt>
                <c:pt idx="235">
                  <c:v>281</c:v>
                </c:pt>
                <c:pt idx="236">
                  <c:v>281</c:v>
                </c:pt>
                <c:pt idx="237">
                  <c:v>281</c:v>
                </c:pt>
                <c:pt idx="238">
                  <c:v>282</c:v>
                </c:pt>
                <c:pt idx="239">
                  <c:v>283</c:v>
                </c:pt>
                <c:pt idx="240">
                  <c:v>283</c:v>
                </c:pt>
                <c:pt idx="241">
                  <c:v>283</c:v>
                </c:pt>
                <c:pt idx="242">
                  <c:v>284</c:v>
                </c:pt>
                <c:pt idx="243">
                  <c:v>284</c:v>
                </c:pt>
                <c:pt idx="244">
                  <c:v>285</c:v>
                </c:pt>
                <c:pt idx="245">
                  <c:v>285</c:v>
                </c:pt>
                <c:pt idx="246">
                  <c:v>285</c:v>
                </c:pt>
                <c:pt idx="247">
                  <c:v>285</c:v>
                </c:pt>
                <c:pt idx="248">
                  <c:v>286</c:v>
                </c:pt>
                <c:pt idx="249">
                  <c:v>286</c:v>
                </c:pt>
                <c:pt idx="250">
                  <c:v>287</c:v>
                </c:pt>
                <c:pt idx="251">
                  <c:v>287</c:v>
                </c:pt>
                <c:pt idx="252">
                  <c:v>287</c:v>
                </c:pt>
                <c:pt idx="253">
                  <c:v>287</c:v>
                </c:pt>
                <c:pt idx="254">
                  <c:v>288</c:v>
                </c:pt>
                <c:pt idx="255">
                  <c:v>288</c:v>
                </c:pt>
                <c:pt idx="256">
                  <c:v>288</c:v>
                </c:pt>
                <c:pt idx="257">
                  <c:v>289</c:v>
                </c:pt>
                <c:pt idx="258">
                  <c:v>289</c:v>
                </c:pt>
                <c:pt idx="259">
                  <c:v>290</c:v>
                </c:pt>
                <c:pt idx="260">
                  <c:v>290</c:v>
                </c:pt>
                <c:pt idx="261">
                  <c:v>291</c:v>
                </c:pt>
                <c:pt idx="262">
                  <c:v>291</c:v>
                </c:pt>
                <c:pt idx="263">
                  <c:v>291</c:v>
                </c:pt>
                <c:pt idx="264">
                  <c:v>291</c:v>
                </c:pt>
                <c:pt idx="265">
                  <c:v>292</c:v>
                </c:pt>
                <c:pt idx="266">
                  <c:v>292</c:v>
                </c:pt>
                <c:pt idx="267">
                  <c:v>293</c:v>
                </c:pt>
                <c:pt idx="268">
                  <c:v>293</c:v>
                </c:pt>
                <c:pt idx="269">
                  <c:v>294</c:v>
                </c:pt>
                <c:pt idx="270">
                  <c:v>294</c:v>
                </c:pt>
                <c:pt idx="271">
                  <c:v>295</c:v>
                </c:pt>
                <c:pt idx="272">
                  <c:v>295</c:v>
                </c:pt>
                <c:pt idx="273">
                  <c:v>295</c:v>
                </c:pt>
                <c:pt idx="274">
                  <c:v>295</c:v>
                </c:pt>
                <c:pt idx="275">
                  <c:v>296</c:v>
                </c:pt>
                <c:pt idx="276">
                  <c:v>296</c:v>
                </c:pt>
                <c:pt idx="277">
                  <c:v>296</c:v>
                </c:pt>
                <c:pt idx="278">
                  <c:v>297</c:v>
                </c:pt>
                <c:pt idx="279">
                  <c:v>297</c:v>
                </c:pt>
                <c:pt idx="280">
                  <c:v>298</c:v>
                </c:pt>
                <c:pt idx="281">
                  <c:v>298</c:v>
                </c:pt>
                <c:pt idx="282">
                  <c:v>298</c:v>
                </c:pt>
                <c:pt idx="283">
                  <c:v>298</c:v>
                </c:pt>
                <c:pt idx="284">
                  <c:v>298</c:v>
                </c:pt>
                <c:pt idx="285">
                  <c:v>299</c:v>
                </c:pt>
                <c:pt idx="286">
                  <c:v>299</c:v>
                </c:pt>
                <c:pt idx="287">
                  <c:v>300</c:v>
                </c:pt>
                <c:pt idx="288">
                  <c:v>300</c:v>
                </c:pt>
                <c:pt idx="289">
                  <c:v>300</c:v>
                </c:pt>
                <c:pt idx="290">
                  <c:v>300</c:v>
                </c:pt>
                <c:pt idx="291">
                  <c:v>301</c:v>
                </c:pt>
                <c:pt idx="292">
                  <c:v>301</c:v>
                </c:pt>
                <c:pt idx="293">
                  <c:v>302</c:v>
                </c:pt>
                <c:pt idx="294">
                  <c:v>302</c:v>
                </c:pt>
                <c:pt idx="295">
                  <c:v>302</c:v>
                </c:pt>
                <c:pt idx="296">
                  <c:v>303</c:v>
                </c:pt>
                <c:pt idx="297">
                  <c:v>303</c:v>
                </c:pt>
                <c:pt idx="298">
                  <c:v>304</c:v>
                </c:pt>
                <c:pt idx="299">
                  <c:v>304</c:v>
                </c:pt>
                <c:pt idx="300">
                  <c:v>304</c:v>
                </c:pt>
                <c:pt idx="301">
                  <c:v>305</c:v>
                </c:pt>
                <c:pt idx="302">
                  <c:v>305</c:v>
                </c:pt>
                <c:pt idx="303">
                  <c:v>305</c:v>
                </c:pt>
                <c:pt idx="304">
                  <c:v>306</c:v>
                </c:pt>
                <c:pt idx="305">
                  <c:v>306</c:v>
                </c:pt>
                <c:pt idx="306">
                  <c:v>307</c:v>
                </c:pt>
                <c:pt idx="307">
                  <c:v>307</c:v>
                </c:pt>
                <c:pt idx="308">
                  <c:v>307</c:v>
                </c:pt>
                <c:pt idx="309">
                  <c:v>307</c:v>
                </c:pt>
                <c:pt idx="310">
                  <c:v>308</c:v>
                </c:pt>
                <c:pt idx="311">
                  <c:v>309</c:v>
                </c:pt>
                <c:pt idx="312">
                  <c:v>309</c:v>
                </c:pt>
                <c:pt idx="313">
                  <c:v>310</c:v>
                </c:pt>
                <c:pt idx="314">
                  <c:v>310</c:v>
                </c:pt>
                <c:pt idx="315">
                  <c:v>310</c:v>
                </c:pt>
                <c:pt idx="316">
                  <c:v>310</c:v>
                </c:pt>
                <c:pt idx="317">
                  <c:v>310</c:v>
                </c:pt>
                <c:pt idx="318">
                  <c:v>311</c:v>
                </c:pt>
                <c:pt idx="319">
                  <c:v>311</c:v>
                </c:pt>
                <c:pt idx="320">
                  <c:v>311</c:v>
                </c:pt>
                <c:pt idx="321">
                  <c:v>311</c:v>
                </c:pt>
                <c:pt idx="322">
                  <c:v>312</c:v>
                </c:pt>
                <c:pt idx="323">
                  <c:v>312</c:v>
                </c:pt>
                <c:pt idx="324">
                  <c:v>313</c:v>
                </c:pt>
                <c:pt idx="325">
                  <c:v>313</c:v>
                </c:pt>
                <c:pt idx="326">
                  <c:v>313</c:v>
                </c:pt>
                <c:pt idx="327">
                  <c:v>313</c:v>
                </c:pt>
                <c:pt idx="328">
                  <c:v>314</c:v>
                </c:pt>
                <c:pt idx="329">
                  <c:v>314</c:v>
                </c:pt>
                <c:pt idx="330">
                  <c:v>315</c:v>
                </c:pt>
                <c:pt idx="331">
                  <c:v>315</c:v>
                </c:pt>
                <c:pt idx="332">
                  <c:v>316</c:v>
                </c:pt>
                <c:pt idx="333">
                  <c:v>316</c:v>
                </c:pt>
                <c:pt idx="334">
                  <c:v>316</c:v>
                </c:pt>
                <c:pt idx="335">
                  <c:v>316</c:v>
                </c:pt>
                <c:pt idx="336">
                  <c:v>317</c:v>
                </c:pt>
                <c:pt idx="337">
                  <c:v>317</c:v>
                </c:pt>
                <c:pt idx="338">
                  <c:v>318</c:v>
                </c:pt>
                <c:pt idx="339">
                  <c:v>318</c:v>
                </c:pt>
                <c:pt idx="340">
                  <c:v>318</c:v>
                </c:pt>
                <c:pt idx="341">
                  <c:v>319</c:v>
                </c:pt>
                <c:pt idx="342">
                  <c:v>318</c:v>
                </c:pt>
                <c:pt idx="343">
                  <c:v>319</c:v>
                </c:pt>
                <c:pt idx="344">
                  <c:v>319</c:v>
                </c:pt>
                <c:pt idx="345">
                  <c:v>319</c:v>
                </c:pt>
                <c:pt idx="346">
                  <c:v>319</c:v>
                </c:pt>
                <c:pt idx="347">
                  <c:v>320</c:v>
                </c:pt>
                <c:pt idx="348">
                  <c:v>320</c:v>
                </c:pt>
                <c:pt idx="349">
                  <c:v>320</c:v>
                </c:pt>
                <c:pt idx="350">
                  <c:v>321</c:v>
                </c:pt>
                <c:pt idx="351">
                  <c:v>321</c:v>
                </c:pt>
                <c:pt idx="352">
                  <c:v>321</c:v>
                </c:pt>
                <c:pt idx="353">
                  <c:v>321</c:v>
                </c:pt>
                <c:pt idx="354">
                  <c:v>321</c:v>
                </c:pt>
                <c:pt idx="355">
                  <c:v>322</c:v>
                </c:pt>
                <c:pt idx="356">
                  <c:v>322</c:v>
                </c:pt>
                <c:pt idx="357">
                  <c:v>322</c:v>
                </c:pt>
                <c:pt idx="358">
                  <c:v>323</c:v>
                </c:pt>
                <c:pt idx="359">
                  <c:v>323</c:v>
                </c:pt>
                <c:pt idx="360">
                  <c:v>323</c:v>
                </c:pt>
                <c:pt idx="361">
                  <c:v>323</c:v>
                </c:pt>
                <c:pt idx="362">
                  <c:v>323</c:v>
                </c:pt>
                <c:pt idx="363">
                  <c:v>324</c:v>
                </c:pt>
                <c:pt idx="364">
                  <c:v>324</c:v>
                </c:pt>
                <c:pt idx="365">
                  <c:v>324</c:v>
                </c:pt>
                <c:pt idx="366">
                  <c:v>325</c:v>
                </c:pt>
                <c:pt idx="367">
                  <c:v>325</c:v>
                </c:pt>
                <c:pt idx="368">
                  <c:v>325</c:v>
                </c:pt>
                <c:pt idx="369">
                  <c:v>326</c:v>
                </c:pt>
                <c:pt idx="370">
                  <c:v>326</c:v>
                </c:pt>
                <c:pt idx="371">
                  <c:v>326</c:v>
                </c:pt>
                <c:pt idx="372">
                  <c:v>326</c:v>
                </c:pt>
                <c:pt idx="373">
                  <c:v>327</c:v>
                </c:pt>
                <c:pt idx="374">
                  <c:v>327</c:v>
                </c:pt>
                <c:pt idx="375">
                  <c:v>327</c:v>
                </c:pt>
                <c:pt idx="376">
                  <c:v>328</c:v>
                </c:pt>
                <c:pt idx="377">
                  <c:v>328</c:v>
                </c:pt>
                <c:pt idx="378">
                  <c:v>329</c:v>
                </c:pt>
                <c:pt idx="379">
                  <c:v>329</c:v>
                </c:pt>
                <c:pt idx="380">
                  <c:v>329</c:v>
                </c:pt>
                <c:pt idx="381">
                  <c:v>329</c:v>
                </c:pt>
                <c:pt idx="382">
                  <c:v>329</c:v>
                </c:pt>
                <c:pt idx="383">
                  <c:v>330</c:v>
                </c:pt>
                <c:pt idx="384">
                  <c:v>330</c:v>
                </c:pt>
                <c:pt idx="385">
                  <c:v>330</c:v>
                </c:pt>
                <c:pt idx="386">
                  <c:v>331</c:v>
                </c:pt>
                <c:pt idx="387">
                  <c:v>331</c:v>
                </c:pt>
                <c:pt idx="388">
                  <c:v>331</c:v>
                </c:pt>
                <c:pt idx="389">
                  <c:v>331</c:v>
                </c:pt>
                <c:pt idx="390">
                  <c:v>332</c:v>
                </c:pt>
                <c:pt idx="391">
                  <c:v>333</c:v>
                </c:pt>
                <c:pt idx="392">
                  <c:v>333</c:v>
                </c:pt>
                <c:pt idx="393">
                  <c:v>332</c:v>
                </c:pt>
                <c:pt idx="394">
                  <c:v>333</c:v>
                </c:pt>
                <c:pt idx="395">
                  <c:v>333</c:v>
                </c:pt>
                <c:pt idx="396">
                  <c:v>334</c:v>
                </c:pt>
                <c:pt idx="397">
                  <c:v>334</c:v>
                </c:pt>
                <c:pt idx="398">
                  <c:v>335</c:v>
                </c:pt>
                <c:pt idx="399">
                  <c:v>335</c:v>
                </c:pt>
                <c:pt idx="400">
                  <c:v>336</c:v>
                </c:pt>
                <c:pt idx="401">
                  <c:v>336</c:v>
                </c:pt>
                <c:pt idx="402">
                  <c:v>336</c:v>
                </c:pt>
                <c:pt idx="403">
                  <c:v>336</c:v>
                </c:pt>
                <c:pt idx="404">
                  <c:v>337</c:v>
                </c:pt>
                <c:pt idx="405">
                  <c:v>337</c:v>
                </c:pt>
                <c:pt idx="406">
                  <c:v>337</c:v>
                </c:pt>
                <c:pt idx="407">
                  <c:v>337</c:v>
                </c:pt>
                <c:pt idx="408">
                  <c:v>337</c:v>
                </c:pt>
                <c:pt idx="409">
                  <c:v>338</c:v>
                </c:pt>
                <c:pt idx="410">
                  <c:v>338</c:v>
                </c:pt>
                <c:pt idx="411">
                  <c:v>339</c:v>
                </c:pt>
                <c:pt idx="412">
                  <c:v>339</c:v>
                </c:pt>
                <c:pt idx="413">
                  <c:v>339</c:v>
                </c:pt>
                <c:pt idx="414">
                  <c:v>339</c:v>
                </c:pt>
                <c:pt idx="415">
                  <c:v>339</c:v>
                </c:pt>
                <c:pt idx="416">
                  <c:v>340</c:v>
                </c:pt>
                <c:pt idx="417">
                  <c:v>340</c:v>
                </c:pt>
                <c:pt idx="418">
                  <c:v>341</c:v>
                </c:pt>
                <c:pt idx="419">
                  <c:v>341</c:v>
                </c:pt>
                <c:pt idx="420">
                  <c:v>342</c:v>
                </c:pt>
                <c:pt idx="421">
                  <c:v>342</c:v>
                </c:pt>
                <c:pt idx="422">
                  <c:v>342</c:v>
                </c:pt>
                <c:pt idx="423">
                  <c:v>343</c:v>
                </c:pt>
                <c:pt idx="424">
                  <c:v>343</c:v>
                </c:pt>
                <c:pt idx="425">
                  <c:v>344</c:v>
                </c:pt>
                <c:pt idx="426">
                  <c:v>344</c:v>
                </c:pt>
                <c:pt idx="427">
                  <c:v>344</c:v>
                </c:pt>
                <c:pt idx="428">
                  <c:v>345</c:v>
                </c:pt>
                <c:pt idx="429">
                  <c:v>345</c:v>
                </c:pt>
                <c:pt idx="430">
                  <c:v>347</c:v>
                </c:pt>
                <c:pt idx="431">
                  <c:v>347</c:v>
                </c:pt>
                <c:pt idx="432">
                  <c:v>347</c:v>
                </c:pt>
                <c:pt idx="433">
                  <c:v>347</c:v>
                </c:pt>
                <c:pt idx="434">
                  <c:v>347</c:v>
                </c:pt>
                <c:pt idx="435">
                  <c:v>347</c:v>
                </c:pt>
                <c:pt idx="436">
                  <c:v>347</c:v>
                </c:pt>
                <c:pt idx="437">
                  <c:v>348</c:v>
                </c:pt>
                <c:pt idx="438">
                  <c:v>348</c:v>
                </c:pt>
                <c:pt idx="439">
                  <c:v>348</c:v>
                </c:pt>
                <c:pt idx="440">
                  <c:v>349</c:v>
                </c:pt>
                <c:pt idx="441">
                  <c:v>350</c:v>
                </c:pt>
                <c:pt idx="442">
                  <c:v>350</c:v>
                </c:pt>
                <c:pt idx="443">
                  <c:v>350</c:v>
                </c:pt>
                <c:pt idx="444">
                  <c:v>350</c:v>
                </c:pt>
                <c:pt idx="445">
                  <c:v>350</c:v>
                </c:pt>
                <c:pt idx="446">
                  <c:v>351</c:v>
                </c:pt>
                <c:pt idx="447">
                  <c:v>351</c:v>
                </c:pt>
                <c:pt idx="448">
                  <c:v>352</c:v>
                </c:pt>
                <c:pt idx="449">
                  <c:v>352</c:v>
                </c:pt>
                <c:pt idx="450">
                  <c:v>352</c:v>
                </c:pt>
                <c:pt idx="451">
                  <c:v>352</c:v>
                </c:pt>
                <c:pt idx="452">
                  <c:v>353</c:v>
                </c:pt>
                <c:pt idx="453">
                  <c:v>353</c:v>
                </c:pt>
                <c:pt idx="454">
                  <c:v>354</c:v>
                </c:pt>
                <c:pt idx="455">
                  <c:v>354</c:v>
                </c:pt>
                <c:pt idx="456">
                  <c:v>354</c:v>
                </c:pt>
                <c:pt idx="457">
                  <c:v>355</c:v>
                </c:pt>
                <c:pt idx="458">
                  <c:v>355</c:v>
                </c:pt>
                <c:pt idx="459">
                  <c:v>356</c:v>
                </c:pt>
                <c:pt idx="460">
                  <c:v>356</c:v>
                </c:pt>
                <c:pt idx="461">
                  <c:v>356</c:v>
                </c:pt>
                <c:pt idx="462">
                  <c:v>356</c:v>
                </c:pt>
                <c:pt idx="463">
                  <c:v>357</c:v>
                </c:pt>
                <c:pt idx="464">
                  <c:v>357</c:v>
                </c:pt>
                <c:pt idx="465">
                  <c:v>358</c:v>
                </c:pt>
                <c:pt idx="466">
                  <c:v>358</c:v>
                </c:pt>
                <c:pt idx="467">
                  <c:v>358</c:v>
                </c:pt>
                <c:pt idx="468">
                  <c:v>358</c:v>
                </c:pt>
                <c:pt idx="469">
                  <c:v>358</c:v>
                </c:pt>
                <c:pt idx="470">
                  <c:v>359</c:v>
                </c:pt>
                <c:pt idx="471">
                  <c:v>360</c:v>
                </c:pt>
                <c:pt idx="472">
                  <c:v>360</c:v>
                </c:pt>
                <c:pt idx="473">
                  <c:v>360</c:v>
                </c:pt>
                <c:pt idx="474">
                  <c:v>361</c:v>
                </c:pt>
                <c:pt idx="475">
                  <c:v>361</c:v>
                </c:pt>
                <c:pt idx="476">
                  <c:v>362</c:v>
                </c:pt>
                <c:pt idx="477">
                  <c:v>362</c:v>
                </c:pt>
                <c:pt idx="478">
                  <c:v>362</c:v>
                </c:pt>
                <c:pt idx="479">
                  <c:v>363</c:v>
                </c:pt>
                <c:pt idx="480">
                  <c:v>363</c:v>
                </c:pt>
                <c:pt idx="481">
                  <c:v>363</c:v>
                </c:pt>
                <c:pt idx="482">
                  <c:v>364</c:v>
                </c:pt>
                <c:pt idx="483">
                  <c:v>364</c:v>
                </c:pt>
                <c:pt idx="484">
                  <c:v>364</c:v>
                </c:pt>
                <c:pt idx="485">
                  <c:v>364</c:v>
                </c:pt>
                <c:pt idx="486">
                  <c:v>364</c:v>
                </c:pt>
                <c:pt idx="487">
                  <c:v>365</c:v>
                </c:pt>
                <c:pt idx="488">
                  <c:v>365</c:v>
                </c:pt>
                <c:pt idx="489">
                  <c:v>365</c:v>
                </c:pt>
                <c:pt idx="490">
                  <c:v>366</c:v>
                </c:pt>
                <c:pt idx="491">
                  <c:v>366</c:v>
                </c:pt>
                <c:pt idx="492">
                  <c:v>367</c:v>
                </c:pt>
                <c:pt idx="493">
                  <c:v>367</c:v>
                </c:pt>
                <c:pt idx="494">
                  <c:v>367</c:v>
                </c:pt>
                <c:pt idx="495">
                  <c:v>368</c:v>
                </c:pt>
                <c:pt idx="496">
                  <c:v>368</c:v>
                </c:pt>
                <c:pt idx="497">
                  <c:v>369</c:v>
                </c:pt>
                <c:pt idx="498">
                  <c:v>369</c:v>
                </c:pt>
                <c:pt idx="499">
                  <c:v>369</c:v>
                </c:pt>
                <c:pt idx="500">
                  <c:v>370</c:v>
                </c:pt>
                <c:pt idx="501">
                  <c:v>371</c:v>
                </c:pt>
                <c:pt idx="502">
                  <c:v>371</c:v>
                </c:pt>
                <c:pt idx="503">
                  <c:v>371</c:v>
                </c:pt>
                <c:pt idx="504">
                  <c:v>371</c:v>
                </c:pt>
                <c:pt idx="505">
                  <c:v>372</c:v>
                </c:pt>
                <c:pt idx="506">
                  <c:v>372</c:v>
                </c:pt>
                <c:pt idx="507">
                  <c:v>372</c:v>
                </c:pt>
                <c:pt idx="508">
                  <c:v>373</c:v>
                </c:pt>
                <c:pt idx="509">
                  <c:v>373</c:v>
                </c:pt>
                <c:pt idx="510">
                  <c:v>373</c:v>
                </c:pt>
                <c:pt idx="511">
                  <c:v>373</c:v>
                </c:pt>
                <c:pt idx="512">
                  <c:v>373</c:v>
                </c:pt>
                <c:pt idx="513">
                  <c:v>374</c:v>
                </c:pt>
                <c:pt idx="514">
                  <c:v>374</c:v>
                </c:pt>
                <c:pt idx="515">
                  <c:v>374</c:v>
                </c:pt>
                <c:pt idx="516">
                  <c:v>375</c:v>
                </c:pt>
                <c:pt idx="517">
                  <c:v>375</c:v>
                </c:pt>
                <c:pt idx="518">
                  <c:v>376</c:v>
                </c:pt>
                <c:pt idx="519">
                  <c:v>376</c:v>
                </c:pt>
                <c:pt idx="520">
                  <c:v>376</c:v>
                </c:pt>
                <c:pt idx="521">
                  <c:v>376</c:v>
                </c:pt>
                <c:pt idx="522">
                  <c:v>376</c:v>
                </c:pt>
                <c:pt idx="523">
                  <c:v>376</c:v>
                </c:pt>
                <c:pt idx="524">
                  <c:v>377</c:v>
                </c:pt>
                <c:pt idx="525">
                  <c:v>377</c:v>
                </c:pt>
                <c:pt idx="526">
                  <c:v>377</c:v>
                </c:pt>
                <c:pt idx="527">
                  <c:v>377</c:v>
                </c:pt>
                <c:pt idx="528">
                  <c:v>378</c:v>
                </c:pt>
                <c:pt idx="529">
                  <c:v>378</c:v>
                </c:pt>
                <c:pt idx="530">
                  <c:v>378</c:v>
                </c:pt>
                <c:pt idx="531">
                  <c:v>379</c:v>
                </c:pt>
                <c:pt idx="532">
                  <c:v>379</c:v>
                </c:pt>
                <c:pt idx="533">
                  <c:v>379</c:v>
                </c:pt>
                <c:pt idx="534">
                  <c:v>379</c:v>
                </c:pt>
                <c:pt idx="535">
                  <c:v>380</c:v>
                </c:pt>
                <c:pt idx="536">
                  <c:v>381</c:v>
                </c:pt>
                <c:pt idx="537">
                  <c:v>381</c:v>
                </c:pt>
                <c:pt idx="538">
                  <c:v>381</c:v>
                </c:pt>
                <c:pt idx="539">
                  <c:v>381</c:v>
                </c:pt>
                <c:pt idx="540">
                  <c:v>381</c:v>
                </c:pt>
                <c:pt idx="541">
                  <c:v>381</c:v>
                </c:pt>
                <c:pt idx="542">
                  <c:v>382</c:v>
                </c:pt>
                <c:pt idx="543">
                  <c:v>382</c:v>
                </c:pt>
                <c:pt idx="544">
                  <c:v>383</c:v>
                </c:pt>
                <c:pt idx="545">
                  <c:v>384</c:v>
                </c:pt>
                <c:pt idx="546">
                  <c:v>385</c:v>
                </c:pt>
                <c:pt idx="547">
                  <c:v>385</c:v>
                </c:pt>
                <c:pt idx="548">
                  <c:v>386</c:v>
                </c:pt>
                <c:pt idx="549">
                  <c:v>386</c:v>
                </c:pt>
                <c:pt idx="550">
                  <c:v>386</c:v>
                </c:pt>
                <c:pt idx="551">
                  <c:v>386</c:v>
                </c:pt>
                <c:pt idx="552">
                  <c:v>386</c:v>
                </c:pt>
                <c:pt idx="553">
                  <c:v>386</c:v>
                </c:pt>
                <c:pt idx="554">
                  <c:v>386</c:v>
                </c:pt>
                <c:pt idx="555">
                  <c:v>385</c:v>
                </c:pt>
                <c:pt idx="556">
                  <c:v>385</c:v>
                </c:pt>
                <c:pt idx="557">
                  <c:v>385</c:v>
                </c:pt>
                <c:pt idx="558">
                  <c:v>384</c:v>
                </c:pt>
                <c:pt idx="559">
                  <c:v>384</c:v>
                </c:pt>
                <c:pt idx="560">
                  <c:v>384</c:v>
                </c:pt>
                <c:pt idx="561">
                  <c:v>383</c:v>
                </c:pt>
                <c:pt idx="562">
                  <c:v>383</c:v>
                </c:pt>
                <c:pt idx="563">
                  <c:v>382</c:v>
                </c:pt>
                <c:pt idx="564">
                  <c:v>382</c:v>
                </c:pt>
                <c:pt idx="565">
                  <c:v>382</c:v>
                </c:pt>
                <c:pt idx="566">
                  <c:v>382</c:v>
                </c:pt>
                <c:pt idx="567">
                  <c:v>382</c:v>
                </c:pt>
                <c:pt idx="568">
                  <c:v>382</c:v>
                </c:pt>
                <c:pt idx="569">
                  <c:v>382</c:v>
                </c:pt>
                <c:pt idx="570">
                  <c:v>381</c:v>
                </c:pt>
                <c:pt idx="571">
                  <c:v>381</c:v>
                </c:pt>
                <c:pt idx="572">
                  <c:v>381</c:v>
                </c:pt>
                <c:pt idx="573">
                  <c:v>381</c:v>
                </c:pt>
                <c:pt idx="574">
                  <c:v>381</c:v>
                </c:pt>
                <c:pt idx="575">
                  <c:v>381</c:v>
                </c:pt>
                <c:pt idx="576">
                  <c:v>381</c:v>
                </c:pt>
                <c:pt idx="577">
                  <c:v>381</c:v>
                </c:pt>
                <c:pt idx="578">
                  <c:v>381</c:v>
                </c:pt>
                <c:pt idx="579">
                  <c:v>381</c:v>
                </c:pt>
                <c:pt idx="580">
                  <c:v>381</c:v>
                </c:pt>
                <c:pt idx="581">
                  <c:v>381</c:v>
                </c:pt>
                <c:pt idx="582">
                  <c:v>380</c:v>
                </c:pt>
                <c:pt idx="583">
                  <c:v>380</c:v>
                </c:pt>
                <c:pt idx="584">
                  <c:v>379</c:v>
                </c:pt>
                <c:pt idx="585">
                  <c:v/>
                </c:pt>
                <c:pt idx="586">
                  <c:v/>
                </c:pt>
                <c:pt idx="587">
                  <c:v/>
                </c:pt>
                <c:pt idx="588">
                  <c:v/>
                </c:pt>
                <c:pt idx="589">
                  <c:v/>
                </c:pt>
                <c:pt idx="590">
                  <c:v/>
                </c:pt>
                <c:pt idx="591">
                  <c:v/>
                </c:pt>
                <c:pt idx="592">
                  <c:v/>
                </c:pt>
                <c:pt idx="593">
                  <c:v/>
                </c:pt>
                <c:pt idx="594">
                  <c:v/>
                </c:pt>
                <c:pt idx="595">
                  <c:v/>
                </c:pt>
              </c:numCache>
            </c:numRef>
          </c:val>
          <c:smooth val="0"/>
        </c:ser>
        <c:marker val="0"/>
        <c:smooth val="0"/>
        <c:axId val="233571188"/>
        <c:axId val="783487149"/>
      </c:lineChart>
      <c:catAx>
        <c:axId val="233571188"/>
        <c:scaling>
          <c:orientation val="minMax"/>
        </c:scaling>
        <c:axPos val="b"/>
        <c:crossAx val="783487149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783487149"/>
        <c:scaling>
          <c:orientation val="minMax"/>
          <c:min val="150"/>
        </c:scaling>
        <c:axPos val="l"/>
        <c:crossAx val="233571188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54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ex4_D50_heatTemp3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Sheet1!$A$2:$A$594</c:f>
              <c:numCache>
                <c:formatCode>General</c:formatCode>
                <c:ptCount val="593"/>
                <c:pt idx="0">
                  <c:v>143.02</c:v>
                </c:pt>
                <c:pt idx="1">
                  <c:v>143.26</c:v>
                </c:pt>
                <c:pt idx="2">
                  <c:v>143.54</c:v>
                </c:pt>
                <c:pt idx="3">
                  <c:v>143.77</c:v>
                </c:pt>
                <c:pt idx="4">
                  <c:v>144.01</c:v>
                </c:pt>
                <c:pt idx="5">
                  <c:v>144.29</c:v>
                </c:pt>
                <c:pt idx="6">
                  <c:v>144.52</c:v>
                </c:pt>
                <c:pt idx="7">
                  <c:v>144.76</c:v>
                </c:pt>
                <c:pt idx="8">
                  <c:v>145.04</c:v>
                </c:pt>
                <c:pt idx="9">
                  <c:v>145.27</c:v>
                </c:pt>
                <c:pt idx="10">
                  <c:v>145.51</c:v>
                </c:pt>
                <c:pt idx="11">
                  <c:v>145.79</c:v>
                </c:pt>
                <c:pt idx="12">
                  <c:v>146.02</c:v>
                </c:pt>
                <c:pt idx="13">
                  <c:v>146.26</c:v>
                </c:pt>
                <c:pt idx="14">
                  <c:v>146.54</c:v>
                </c:pt>
                <c:pt idx="15">
                  <c:v>146.77</c:v>
                </c:pt>
                <c:pt idx="16">
                  <c:v>147.01</c:v>
                </c:pt>
                <c:pt idx="17">
                  <c:v>147.28</c:v>
                </c:pt>
                <c:pt idx="18">
                  <c:v>147.52</c:v>
                </c:pt>
                <c:pt idx="19">
                  <c:v>147.76</c:v>
                </c:pt>
                <c:pt idx="20">
                  <c:v>148.04</c:v>
                </c:pt>
                <c:pt idx="21">
                  <c:v>148.28</c:v>
                </c:pt>
                <c:pt idx="22">
                  <c:v>148.51</c:v>
                </c:pt>
                <c:pt idx="23">
                  <c:v>148.78</c:v>
                </c:pt>
                <c:pt idx="24">
                  <c:v>149.02</c:v>
                </c:pt>
                <c:pt idx="25">
                  <c:v>149.25</c:v>
                </c:pt>
                <c:pt idx="26">
                  <c:v>149.53</c:v>
                </c:pt>
                <c:pt idx="27">
                  <c:v>149.77</c:v>
                </c:pt>
                <c:pt idx="28">
                  <c:v>150</c:v>
                </c:pt>
                <c:pt idx="29">
                  <c:v>150.29</c:v>
                </c:pt>
                <c:pt idx="30">
                  <c:v>150.52</c:v>
                </c:pt>
                <c:pt idx="31">
                  <c:v>150.75</c:v>
                </c:pt>
                <c:pt idx="32">
                  <c:v>151.04</c:v>
                </c:pt>
                <c:pt idx="33">
                  <c:v>151.27</c:v>
                </c:pt>
                <c:pt idx="34">
                  <c:v>151.5</c:v>
                </c:pt>
                <c:pt idx="35">
                  <c:v>151.78</c:v>
                </c:pt>
                <c:pt idx="36">
                  <c:v>152.02</c:v>
                </c:pt>
                <c:pt idx="37">
                  <c:v>152.25</c:v>
                </c:pt>
                <c:pt idx="38">
                  <c:v>152.53</c:v>
                </c:pt>
                <c:pt idx="39">
                  <c:v>152.78</c:v>
                </c:pt>
                <c:pt idx="40">
                  <c:v>153.01</c:v>
                </c:pt>
                <c:pt idx="41">
                  <c:v>153.29</c:v>
                </c:pt>
                <c:pt idx="42">
                  <c:v>153.53</c:v>
                </c:pt>
                <c:pt idx="43">
                  <c:v>153.76</c:v>
                </c:pt>
                <c:pt idx="44">
                  <c:v>154.04</c:v>
                </c:pt>
                <c:pt idx="45">
                  <c:v>154.28</c:v>
                </c:pt>
                <c:pt idx="46">
                  <c:v>154.51</c:v>
                </c:pt>
                <c:pt idx="47">
                  <c:v>154.75</c:v>
                </c:pt>
                <c:pt idx="48">
                  <c:v>155.03</c:v>
                </c:pt>
                <c:pt idx="49">
                  <c:v>155.27</c:v>
                </c:pt>
                <c:pt idx="50">
                  <c:v>155.5</c:v>
                </c:pt>
                <c:pt idx="51">
                  <c:v>155.78</c:v>
                </c:pt>
                <c:pt idx="52">
                  <c:v>156.02</c:v>
                </c:pt>
                <c:pt idx="53">
                  <c:v>156.29</c:v>
                </c:pt>
                <c:pt idx="54">
                  <c:v>156.53</c:v>
                </c:pt>
                <c:pt idx="55">
                  <c:v>156.76</c:v>
                </c:pt>
                <c:pt idx="56">
                  <c:v>157.03</c:v>
                </c:pt>
                <c:pt idx="57">
                  <c:v>157.26</c:v>
                </c:pt>
                <c:pt idx="58">
                  <c:v>157.54</c:v>
                </c:pt>
                <c:pt idx="59">
                  <c:v>157.77</c:v>
                </c:pt>
                <c:pt idx="60">
                  <c:v>158</c:v>
                </c:pt>
                <c:pt idx="61">
                  <c:v>158.28</c:v>
                </c:pt>
                <c:pt idx="62">
                  <c:v>158.52</c:v>
                </c:pt>
                <c:pt idx="63">
                  <c:v>158.75</c:v>
                </c:pt>
                <c:pt idx="64">
                  <c:v>159.03</c:v>
                </c:pt>
                <c:pt idx="65">
                  <c:v>159.27</c:v>
                </c:pt>
                <c:pt idx="66">
                  <c:v>159.5</c:v>
                </c:pt>
                <c:pt idx="67">
                  <c:v>159.78</c:v>
                </c:pt>
                <c:pt idx="68">
                  <c:v>160.02</c:v>
                </c:pt>
                <c:pt idx="69">
                  <c:v>160.25</c:v>
                </c:pt>
                <c:pt idx="70">
                  <c:v>160.53</c:v>
                </c:pt>
                <c:pt idx="71">
                  <c:v>160.77</c:v>
                </c:pt>
                <c:pt idx="72">
                  <c:v>161</c:v>
                </c:pt>
                <c:pt idx="73">
                  <c:v>161.28</c:v>
                </c:pt>
                <c:pt idx="74">
                  <c:v>161.52</c:v>
                </c:pt>
                <c:pt idx="75">
                  <c:v>161.75</c:v>
                </c:pt>
                <c:pt idx="76">
                  <c:v>162.03</c:v>
                </c:pt>
                <c:pt idx="77">
                  <c:v>162.27</c:v>
                </c:pt>
                <c:pt idx="78">
                  <c:v>162.5</c:v>
                </c:pt>
                <c:pt idx="79">
                  <c:v>162.79</c:v>
                </c:pt>
                <c:pt idx="80">
                  <c:v>163.03</c:v>
                </c:pt>
                <c:pt idx="81">
                  <c:v>163.26</c:v>
                </c:pt>
                <c:pt idx="82">
                  <c:v>163.54</c:v>
                </c:pt>
                <c:pt idx="83">
                  <c:v>163.78</c:v>
                </c:pt>
                <c:pt idx="84">
                  <c:v>164.01</c:v>
                </c:pt>
                <c:pt idx="85">
                  <c:v>164.29</c:v>
                </c:pt>
                <c:pt idx="86">
                  <c:v>164.53</c:v>
                </c:pt>
                <c:pt idx="87">
                  <c:v>164.76</c:v>
                </c:pt>
                <c:pt idx="88">
                  <c:v>165.04</c:v>
                </c:pt>
                <c:pt idx="89">
                  <c:v>165.28</c:v>
                </c:pt>
                <c:pt idx="90">
                  <c:v>165.51</c:v>
                </c:pt>
                <c:pt idx="91">
                  <c:v>165.79</c:v>
                </c:pt>
                <c:pt idx="92">
                  <c:v>166.03</c:v>
                </c:pt>
                <c:pt idx="93">
                  <c:v>166.26</c:v>
                </c:pt>
                <c:pt idx="94">
                  <c:v>166.53</c:v>
                </c:pt>
                <c:pt idx="95">
                  <c:v>166.77</c:v>
                </c:pt>
                <c:pt idx="96">
                  <c:v>167</c:v>
                </c:pt>
                <c:pt idx="97">
                  <c:v>167.27</c:v>
                </c:pt>
                <c:pt idx="98">
                  <c:v>167.5</c:v>
                </c:pt>
                <c:pt idx="99">
                  <c:v>167.79</c:v>
                </c:pt>
                <c:pt idx="100">
                  <c:v>168.01</c:v>
                </c:pt>
                <c:pt idx="101">
                  <c:v>168.29</c:v>
                </c:pt>
                <c:pt idx="102">
                  <c:v>168.53</c:v>
                </c:pt>
                <c:pt idx="103">
                  <c:v>168.76</c:v>
                </c:pt>
                <c:pt idx="104">
                  <c:v>169.04</c:v>
                </c:pt>
                <c:pt idx="105">
                  <c:v>169.27</c:v>
                </c:pt>
                <c:pt idx="106">
                  <c:v>169.5</c:v>
                </c:pt>
                <c:pt idx="107">
                  <c:v>169.78</c:v>
                </c:pt>
                <c:pt idx="108">
                  <c:v>170.02</c:v>
                </c:pt>
                <c:pt idx="109">
                  <c:v>170.25</c:v>
                </c:pt>
                <c:pt idx="110">
                  <c:v>170.53</c:v>
                </c:pt>
                <c:pt idx="111">
                  <c:v>170.77</c:v>
                </c:pt>
                <c:pt idx="112">
                  <c:v>171</c:v>
                </c:pt>
                <c:pt idx="113">
                  <c:v>171.29</c:v>
                </c:pt>
                <c:pt idx="114">
                  <c:v>171.53</c:v>
                </c:pt>
                <c:pt idx="115">
                  <c:v>171.76</c:v>
                </c:pt>
                <c:pt idx="116">
                  <c:v>172.04</c:v>
                </c:pt>
                <c:pt idx="117">
                  <c:v>172.28</c:v>
                </c:pt>
                <c:pt idx="118">
                  <c:v>172.52</c:v>
                </c:pt>
                <c:pt idx="119">
                  <c:v>172.75</c:v>
                </c:pt>
                <c:pt idx="120">
                  <c:v>173.03</c:v>
                </c:pt>
                <c:pt idx="121">
                  <c:v>173.27</c:v>
                </c:pt>
                <c:pt idx="122">
                  <c:v>173.5</c:v>
                </c:pt>
                <c:pt idx="123">
                  <c:v>173.78</c:v>
                </c:pt>
                <c:pt idx="124">
                  <c:v>174.02</c:v>
                </c:pt>
                <c:pt idx="125">
                  <c:v>174.25</c:v>
                </c:pt>
                <c:pt idx="126">
                  <c:v>174.53</c:v>
                </c:pt>
                <c:pt idx="127">
                  <c:v>174.77</c:v>
                </c:pt>
                <c:pt idx="128">
                  <c:v>175</c:v>
                </c:pt>
                <c:pt idx="129">
                  <c:v>175.29</c:v>
                </c:pt>
                <c:pt idx="130">
                  <c:v>175.52</c:v>
                </c:pt>
                <c:pt idx="131">
                  <c:v>175.75</c:v>
                </c:pt>
                <c:pt idx="132">
                  <c:v>176.04</c:v>
                </c:pt>
                <c:pt idx="133">
                  <c:v>176.27</c:v>
                </c:pt>
                <c:pt idx="134">
                  <c:v>176.5</c:v>
                </c:pt>
                <c:pt idx="135">
                  <c:v>176.78</c:v>
                </c:pt>
                <c:pt idx="136">
                  <c:v>177.02</c:v>
                </c:pt>
                <c:pt idx="137">
                  <c:v>177.25</c:v>
                </c:pt>
                <c:pt idx="138">
                  <c:v>177.53</c:v>
                </c:pt>
                <c:pt idx="139">
                  <c:v>177.77</c:v>
                </c:pt>
                <c:pt idx="140">
                  <c:v>178.04</c:v>
                </c:pt>
                <c:pt idx="141">
                  <c:v>178.27</c:v>
                </c:pt>
                <c:pt idx="142">
                  <c:v>178.51</c:v>
                </c:pt>
                <c:pt idx="143">
                  <c:v>178.79</c:v>
                </c:pt>
                <c:pt idx="144">
                  <c:v>179.02</c:v>
                </c:pt>
                <c:pt idx="145">
                  <c:v>179.3</c:v>
                </c:pt>
                <c:pt idx="146">
                  <c:v>179.53</c:v>
                </c:pt>
                <c:pt idx="147">
                  <c:v>179.76</c:v>
                </c:pt>
                <c:pt idx="148">
                  <c:v>180.05</c:v>
                </c:pt>
                <c:pt idx="149">
                  <c:v>180.28</c:v>
                </c:pt>
                <c:pt idx="150">
                  <c:v>180.51</c:v>
                </c:pt>
                <c:pt idx="151">
                  <c:v>180.8</c:v>
                </c:pt>
                <c:pt idx="152">
                  <c:v>181.03</c:v>
                </c:pt>
                <c:pt idx="153">
                  <c:v>181.26</c:v>
                </c:pt>
                <c:pt idx="154">
                  <c:v>181.55</c:v>
                </c:pt>
                <c:pt idx="155">
                  <c:v>181.78</c:v>
                </c:pt>
                <c:pt idx="156">
                  <c:v>182.01</c:v>
                </c:pt>
                <c:pt idx="157">
                  <c:v>182.3</c:v>
                </c:pt>
                <c:pt idx="158">
                  <c:v>182.53</c:v>
                </c:pt>
                <c:pt idx="159">
                  <c:v>182.76</c:v>
                </c:pt>
                <c:pt idx="160">
                  <c:v>183.01</c:v>
                </c:pt>
                <c:pt idx="161">
                  <c:v>183.29</c:v>
                </c:pt>
                <c:pt idx="162">
                  <c:v>183.52</c:v>
                </c:pt>
                <c:pt idx="163">
                  <c:v>183.76</c:v>
                </c:pt>
                <c:pt idx="164">
                  <c:v>184.04</c:v>
                </c:pt>
                <c:pt idx="165">
                  <c:v>184.27</c:v>
                </c:pt>
                <c:pt idx="166">
                  <c:v>184.51</c:v>
                </c:pt>
                <c:pt idx="167">
                  <c:v>184.79</c:v>
                </c:pt>
                <c:pt idx="168">
                  <c:v>185.02</c:v>
                </c:pt>
                <c:pt idx="169">
                  <c:v>185.26</c:v>
                </c:pt>
                <c:pt idx="170">
                  <c:v>185.54</c:v>
                </c:pt>
                <c:pt idx="171">
                  <c:v>185.77</c:v>
                </c:pt>
                <c:pt idx="172">
                  <c:v>186.01</c:v>
                </c:pt>
                <c:pt idx="173">
                  <c:v>186.29</c:v>
                </c:pt>
                <c:pt idx="174">
                  <c:v>186.52</c:v>
                </c:pt>
                <c:pt idx="175">
                  <c:v>186.76</c:v>
                </c:pt>
                <c:pt idx="176">
                  <c:v>187.03</c:v>
                </c:pt>
                <c:pt idx="177">
                  <c:v>187.27</c:v>
                </c:pt>
                <c:pt idx="178">
                  <c:v>187.51</c:v>
                </c:pt>
                <c:pt idx="179">
                  <c:v>187.79</c:v>
                </c:pt>
                <c:pt idx="180">
                  <c:v>188.02</c:v>
                </c:pt>
                <c:pt idx="181">
                  <c:v>188.25</c:v>
                </c:pt>
                <c:pt idx="182">
                  <c:v>188.53</c:v>
                </c:pt>
                <c:pt idx="183">
                  <c:v>188.77</c:v>
                </c:pt>
                <c:pt idx="184">
                  <c:v>189</c:v>
                </c:pt>
                <c:pt idx="185">
                  <c:v>189.28</c:v>
                </c:pt>
                <c:pt idx="186">
                  <c:v>189.52</c:v>
                </c:pt>
                <c:pt idx="187">
                  <c:v>189.75</c:v>
                </c:pt>
                <c:pt idx="188">
                  <c:v>190.03</c:v>
                </c:pt>
                <c:pt idx="189">
                  <c:v>190.27</c:v>
                </c:pt>
                <c:pt idx="190">
                  <c:v>190.5</c:v>
                </c:pt>
                <c:pt idx="191">
                  <c:v>190.78</c:v>
                </c:pt>
                <c:pt idx="192">
                  <c:v>191.02</c:v>
                </c:pt>
                <c:pt idx="193">
                  <c:v>191.25</c:v>
                </c:pt>
                <c:pt idx="194">
                  <c:v>191.53</c:v>
                </c:pt>
                <c:pt idx="195">
                  <c:v>191.77</c:v>
                </c:pt>
                <c:pt idx="196">
                  <c:v>192</c:v>
                </c:pt>
                <c:pt idx="197">
                  <c:v>192.28</c:v>
                </c:pt>
                <c:pt idx="198">
                  <c:v>192.52</c:v>
                </c:pt>
                <c:pt idx="199">
                  <c:v>192.75</c:v>
                </c:pt>
                <c:pt idx="200">
                  <c:v>193.04</c:v>
                </c:pt>
                <c:pt idx="201">
                  <c:v>193.28</c:v>
                </c:pt>
                <c:pt idx="202">
                  <c:v>193.51</c:v>
                </c:pt>
                <c:pt idx="203">
                  <c:v>193.79</c:v>
                </c:pt>
                <c:pt idx="204">
                  <c:v>194.03</c:v>
                </c:pt>
                <c:pt idx="205">
                  <c:v>194.26</c:v>
                </c:pt>
                <c:pt idx="206">
                  <c:v>194.54</c:v>
                </c:pt>
                <c:pt idx="207">
                  <c:v>194.78</c:v>
                </c:pt>
                <c:pt idx="208">
                  <c:v>195.01</c:v>
                </c:pt>
                <c:pt idx="209">
                  <c:v>195.29</c:v>
                </c:pt>
                <c:pt idx="210">
                  <c:v>195.53</c:v>
                </c:pt>
                <c:pt idx="211">
                  <c:v>195.76</c:v>
                </c:pt>
                <c:pt idx="212">
                  <c:v>196.04</c:v>
                </c:pt>
                <c:pt idx="213">
                  <c:v>196.28</c:v>
                </c:pt>
                <c:pt idx="214">
                  <c:v>196.51</c:v>
                </c:pt>
                <c:pt idx="215">
                  <c:v>196.79</c:v>
                </c:pt>
                <c:pt idx="216">
                  <c:v>197.03</c:v>
                </c:pt>
                <c:pt idx="217">
                  <c:v>197.26</c:v>
                </c:pt>
                <c:pt idx="218">
                  <c:v>197.54</c:v>
                </c:pt>
                <c:pt idx="219">
                  <c:v>197.77</c:v>
                </c:pt>
                <c:pt idx="220">
                  <c:v>198.04</c:v>
                </c:pt>
                <c:pt idx="221">
                  <c:v>198.27</c:v>
                </c:pt>
                <c:pt idx="222">
                  <c:v>198.52</c:v>
                </c:pt>
                <c:pt idx="223">
                  <c:v>198.75</c:v>
                </c:pt>
                <c:pt idx="224">
                  <c:v>199.03</c:v>
                </c:pt>
                <c:pt idx="225">
                  <c:v>199.27</c:v>
                </c:pt>
                <c:pt idx="226">
                  <c:v>199.5</c:v>
                </c:pt>
                <c:pt idx="227">
                  <c:v>199.78</c:v>
                </c:pt>
                <c:pt idx="228">
                  <c:v>200.02</c:v>
                </c:pt>
                <c:pt idx="229">
                  <c:v>200.25</c:v>
                </c:pt>
                <c:pt idx="230">
                  <c:v>200.53</c:v>
                </c:pt>
                <c:pt idx="231">
                  <c:v>200.77</c:v>
                </c:pt>
                <c:pt idx="232">
                  <c:v>201</c:v>
                </c:pt>
                <c:pt idx="233">
                  <c:v>201.28</c:v>
                </c:pt>
                <c:pt idx="234">
                  <c:v>201.52</c:v>
                </c:pt>
                <c:pt idx="235">
                  <c:v>201.75</c:v>
                </c:pt>
                <c:pt idx="236">
                  <c:v>202.03</c:v>
                </c:pt>
                <c:pt idx="237">
                  <c:v>202.27</c:v>
                </c:pt>
                <c:pt idx="238">
                  <c:v>202.5</c:v>
                </c:pt>
                <c:pt idx="239">
                  <c:v>202.79</c:v>
                </c:pt>
                <c:pt idx="240">
                  <c:v>203.03</c:v>
                </c:pt>
                <c:pt idx="241">
                  <c:v>203.26</c:v>
                </c:pt>
                <c:pt idx="242">
                  <c:v>203.54</c:v>
                </c:pt>
                <c:pt idx="243">
                  <c:v>203.78</c:v>
                </c:pt>
                <c:pt idx="244">
                  <c:v>204.01</c:v>
                </c:pt>
                <c:pt idx="245">
                  <c:v>204.29</c:v>
                </c:pt>
                <c:pt idx="246">
                  <c:v>204.53</c:v>
                </c:pt>
                <c:pt idx="247">
                  <c:v>204.76</c:v>
                </c:pt>
                <c:pt idx="248">
                  <c:v>205.04</c:v>
                </c:pt>
                <c:pt idx="249">
                  <c:v>205.28</c:v>
                </c:pt>
                <c:pt idx="250">
                  <c:v>205.51</c:v>
                </c:pt>
                <c:pt idx="251">
                  <c:v>205.79</c:v>
                </c:pt>
                <c:pt idx="252">
                  <c:v>206.03</c:v>
                </c:pt>
                <c:pt idx="253">
                  <c:v>206.26</c:v>
                </c:pt>
                <c:pt idx="254">
                  <c:v>206.54</c:v>
                </c:pt>
                <c:pt idx="255">
                  <c:v>206.78</c:v>
                </c:pt>
                <c:pt idx="256">
                  <c:v>207.01</c:v>
                </c:pt>
                <c:pt idx="257">
                  <c:v>207.25</c:v>
                </c:pt>
                <c:pt idx="258">
                  <c:v>207.53</c:v>
                </c:pt>
                <c:pt idx="259">
                  <c:v>207.77</c:v>
                </c:pt>
                <c:pt idx="260">
                  <c:v>208.01</c:v>
                </c:pt>
                <c:pt idx="261">
                  <c:v>208.29</c:v>
                </c:pt>
                <c:pt idx="262">
                  <c:v>208.53</c:v>
                </c:pt>
                <c:pt idx="263">
                  <c:v>208.77</c:v>
                </c:pt>
                <c:pt idx="264">
                  <c:v>209</c:v>
                </c:pt>
                <c:pt idx="265">
                  <c:v>209.28</c:v>
                </c:pt>
                <c:pt idx="266">
                  <c:v>209.52</c:v>
                </c:pt>
                <c:pt idx="267">
                  <c:v>209.8</c:v>
                </c:pt>
                <c:pt idx="268">
                  <c:v>210.03</c:v>
                </c:pt>
                <c:pt idx="269">
                  <c:v>210.27</c:v>
                </c:pt>
                <c:pt idx="270">
                  <c:v>210.5</c:v>
                </c:pt>
                <c:pt idx="271">
                  <c:v>210.79</c:v>
                </c:pt>
                <c:pt idx="272">
                  <c:v>211.03</c:v>
                </c:pt>
                <c:pt idx="273">
                  <c:v>211.26</c:v>
                </c:pt>
                <c:pt idx="274">
                  <c:v>211.53</c:v>
                </c:pt>
                <c:pt idx="275">
                  <c:v>211.77</c:v>
                </c:pt>
                <c:pt idx="276">
                  <c:v>212</c:v>
                </c:pt>
                <c:pt idx="277">
                  <c:v>212.3</c:v>
                </c:pt>
                <c:pt idx="278">
                  <c:v>212.53</c:v>
                </c:pt>
                <c:pt idx="279">
                  <c:v>212.77</c:v>
                </c:pt>
                <c:pt idx="280">
                  <c:v>213.04</c:v>
                </c:pt>
                <c:pt idx="281">
                  <c:v>213.27</c:v>
                </c:pt>
                <c:pt idx="282">
                  <c:v>213.51</c:v>
                </c:pt>
                <c:pt idx="283">
                  <c:v>213.79</c:v>
                </c:pt>
                <c:pt idx="284">
                  <c:v>214.03</c:v>
                </c:pt>
                <c:pt idx="285">
                  <c:v>214.26</c:v>
                </c:pt>
                <c:pt idx="286">
                  <c:v>214.54</c:v>
                </c:pt>
                <c:pt idx="287">
                  <c:v>214.78</c:v>
                </c:pt>
                <c:pt idx="288">
                  <c:v>215.01</c:v>
                </c:pt>
                <c:pt idx="289">
                  <c:v>215.29</c:v>
                </c:pt>
                <c:pt idx="290">
                  <c:v>215.53</c:v>
                </c:pt>
                <c:pt idx="291">
                  <c:v>215.76</c:v>
                </c:pt>
                <c:pt idx="292">
                  <c:v>216.04</c:v>
                </c:pt>
                <c:pt idx="293">
                  <c:v>216.28</c:v>
                </c:pt>
                <c:pt idx="294">
                  <c:v>216.51</c:v>
                </c:pt>
                <c:pt idx="295">
                  <c:v>216.79</c:v>
                </c:pt>
                <c:pt idx="296">
                  <c:v>217.03</c:v>
                </c:pt>
                <c:pt idx="297">
                  <c:v>217.26</c:v>
                </c:pt>
                <c:pt idx="298">
                  <c:v>217.54</c:v>
                </c:pt>
                <c:pt idx="299">
                  <c:v>217.78</c:v>
                </c:pt>
                <c:pt idx="300">
                  <c:v>218</c:v>
                </c:pt>
                <c:pt idx="301">
                  <c:v>218.28</c:v>
                </c:pt>
                <c:pt idx="302">
                  <c:v>218.52</c:v>
                </c:pt>
                <c:pt idx="303">
                  <c:v>218.75</c:v>
                </c:pt>
                <c:pt idx="304">
                  <c:v>219.03</c:v>
                </c:pt>
                <c:pt idx="305">
                  <c:v>219.27</c:v>
                </c:pt>
                <c:pt idx="306">
                  <c:v>219.5</c:v>
                </c:pt>
                <c:pt idx="307">
                  <c:v>219.78</c:v>
                </c:pt>
                <c:pt idx="308">
                  <c:v>220.02</c:v>
                </c:pt>
                <c:pt idx="309">
                  <c:v>220.25</c:v>
                </c:pt>
                <c:pt idx="310">
                  <c:v>220.53</c:v>
                </c:pt>
                <c:pt idx="311">
                  <c:v>220.77</c:v>
                </c:pt>
                <c:pt idx="312">
                  <c:v>221</c:v>
                </c:pt>
                <c:pt idx="313">
                  <c:v>221.28</c:v>
                </c:pt>
                <c:pt idx="314">
                  <c:v>221.52</c:v>
                </c:pt>
                <c:pt idx="315">
                  <c:v>221.75</c:v>
                </c:pt>
                <c:pt idx="316">
                  <c:v>222.03</c:v>
                </c:pt>
                <c:pt idx="317">
                  <c:v>222.27</c:v>
                </c:pt>
                <c:pt idx="318">
                  <c:v>222.5</c:v>
                </c:pt>
                <c:pt idx="319">
                  <c:v>222.78</c:v>
                </c:pt>
                <c:pt idx="320">
                  <c:v>223.01</c:v>
                </c:pt>
                <c:pt idx="321">
                  <c:v>223.29</c:v>
                </c:pt>
                <c:pt idx="322">
                  <c:v>223.53</c:v>
                </c:pt>
                <c:pt idx="323">
                  <c:v>223.76</c:v>
                </c:pt>
                <c:pt idx="324">
                  <c:v>224.04</c:v>
                </c:pt>
                <c:pt idx="325">
                  <c:v>224.28</c:v>
                </c:pt>
                <c:pt idx="326">
                  <c:v>224.51</c:v>
                </c:pt>
                <c:pt idx="327">
                  <c:v>224.79</c:v>
                </c:pt>
                <c:pt idx="328">
                  <c:v>225.03</c:v>
                </c:pt>
                <c:pt idx="329">
                  <c:v>225.27</c:v>
                </c:pt>
                <c:pt idx="330">
                  <c:v>225.5</c:v>
                </c:pt>
                <c:pt idx="331">
                  <c:v>225.78</c:v>
                </c:pt>
                <c:pt idx="332">
                  <c:v>226.02</c:v>
                </c:pt>
                <c:pt idx="333">
                  <c:v>226.25</c:v>
                </c:pt>
                <c:pt idx="334">
                  <c:v>226.54</c:v>
                </c:pt>
                <c:pt idx="335">
                  <c:v>226.77</c:v>
                </c:pt>
                <c:pt idx="336">
                  <c:v>227</c:v>
                </c:pt>
                <c:pt idx="337">
                  <c:v>227.29</c:v>
                </c:pt>
                <c:pt idx="338">
                  <c:v>227.52</c:v>
                </c:pt>
                <c:pt idx="339">
                  <c:v>227.75</c:v>
                </c:pt>
                <c:pt idx="340">
                  <c:v>228.03</c:v>
                </c:pt>
                <c:pt idx="341">
                  <c:v>228.26</c:v>
                </c:pt>
                <c:pt idx="342">
                  <c:v>228.54</c:v>
                </c:pt>
                <c:pt idx="343">
                  <c:v>228.78</c:v>
                </c:pt>
                <c:pt idx="344">
                  <c:v>229.01</c:v>
                </c:pt>
                <c:pt idx="345">
                  <c:v>229.29</c:v>
                </c:pt>
                <c:pt idx="346">
                  <c:v>229.53</c:v>
                </c:pt>
                <c:pt idx="347">
                  <c:v>229.76</c:v>
                </c:pt>
                <c:pt idx="348">
                  <c:v>230.04</c:v>
                </c:pt>
                <c:pt idx="349">
                  <c:v>230.28</c:v>
                </c:pt>
                <c:pt idx="350">
                  <c:v>230.52</c:v>
                </c:pt>
                <c:pt idx="351">
                  <c:v>230.75</c:v>
                </c:pt>
                <c:pt idx="352">
                  <c:v>231.02</c:v>
                </c:pt>
                <c:pt idx="353">
                  <c:v>231.26</c:v>
                </c:pt>
                <c:pt idx="354">
                  <c:v>231.54</c:v>
                </c:pt>
                <c:pt idx="355">
                  <c:v>231.77</c:v>
                </c:pt>
                <c:pt idx="356">
                  <c:v>232.02</c:v>
                </c:pt>
                <c:pt idx="357">
                  <c:v>232.25</c:v>
                </c:pt>
                <c:pt idx="358">
                  <c:v>232.53</c:v>
                </c:pt>
                <c:pt idx="359">
                  <c:v>232.77</c:v>
                </c:pt>
                <c:pt idx="360">
                  <c:v>233.04</c:v>
                </c:pt>
                <c:pt idx="361">
                  <c:v>233.27</c:v>
                </c:pt>
                <c:pt idx="362">
                  <c:v>233.51</c:v>
                </c:pt>
                <c:pt idx="363">
                  <c:v>233.79</c:v>
                </c:pt>
                <c:pt idx="364">
                  <c:v>234.02</c:v>
                </c:pt>
                <c:pt idx="365">
                  <c:v>234.26</c:v>
                </c:pt>
                <c:pt idx="366">
                  <c:v>234.54</c:v>
                </c:pt>
                <c:pt idx="367">
                  <c:v>234.77</c:v>
                </c:pt>
                <c:pt idx="368">
                  <c:v>235.01</c:v>
                </c:pt>
                <c:pt idx="369">
                  <c:v>235.29</c:v>
                </c:pt>
                <c:pt idx="370">
                  <c:v>235.52</c:v>
                </c:pt>
                <c:pt idx="371">
                  <c:v>235.76</c:v>
                </c:pt>
                <c:pt idx="372">
                  <c:v>236.04</c:v>
                </c:pt>
                <c:pt idx="373">
                  <c:v>236.27</c:v>
                </c:pt>
                <c:pt idx="374">
                  <c:v>236.51</c:v>
                </c:pt>
                <c:pt idx="375">
                  <c:v>236.79</c:v>
                </c:pt>
                <c:pt idx="376">
                  <c:v>237.02</c:v>
                </c:pt>
                <c:pt idx="377">
                  <c:v>237.26</c:v>
                </c:pt>
                <c:pt idx="378">
                  <c:v>237.54</c:v>
                </c:pt>
                <c:pt idx="379">
                  <c:v>237.77</c:v>
                </c:pt>
                <c:pt idx="380">
                  <c:v>238.01</c:v>
                </c:pt>
                <c:pt idx="381">
                  <c:v>238.29</c:v>
                </c:pt>
                <c:pt idx="382">
                  <c:v>238.53</c:v>
                </c:pt>
                <c:pt idx="383">
                  <c:v>238.76</c:v>
                </c:pt>
                <c:pt idx="384">
                  <c:v>239.04</c:v>
                </c:pt>
                <c:pt idx="385">
                  <c:v>239.28</c:v>
                </c:pt>
                <c:pt idx="386">
                  <c:v>239.51</c:v>
                </c:pt>
                <c:pt idx="387">
                  <c:v>239.79</c:v>
                </c:pt>
                <c:pt idx="388">
                  <c:v>240.03</c:v>
                </c:pt>
                <c:pt idx="389">
                  <c:v>240.26</c:v>
                </c:pt>
                <c:pt idx="390">
                  <c:v>240.54</c:v>
                </c:pt>
                <c:pt idx="391">
                  <c:v>240.78</c:v>
                </c:pt>
                <c:pt idx="392">
                  <c:v>241.01</c:v>
                </c:pt>
                <c:pt idx="393">
                  <c:v>241.29</c:v>
                </c:pt>
                <c:pt idx="394">
                  <c:v>241.52</c:v>
                </c:pt>
                <c:pt idx="395">
                  <c:v>241.76</c:v>
                </c:pt>
                <c:pt idx="396">
                  <c:v>242.04</c:v>
                </c:pt>
                <c:pt idx="397">
                  <c:v>242.27</c:v>
                </c:pt>
                <c:pt idx="398">
                  <c:v>242.5</c:v>
                </c:pt>
                <c:pt idx="399">
                  <c:v>242.79</c:v>
                </c:pt>
                <c:pt idx="400">
                  <c:v>243.03</c:v>
                </c:pt>
                <c:pt idx="401">
                  <c:v>243.26</c:v>
                </c:pt>
                <c:pt idx="402">
                  <c:v>243.54</c:v>
                </c:pt>
                <c:pt idx="403">
                  <c:v>243.78</c:v>
                </c:pt>
                <c:pt idx="404">
                  <c:v>244.01</c:v>
                </c:pt>
                <c:pt idx="405">
                  <c:v>244.29</c:v>
                </c:pt>
                <c:pt idx="406">
                  <c:v>244.53</c:v>
                </c:pt>
                <c:pt idx="407">
                  <c:v>244.76</c:v>
                </c:pt>
                <c:pt idx="408">
                  <c:v>245.04</c:v>
                </c:pt>
                <c:pt idx="409">
                  <c:v>245.28</c:v>
                </c:pt>
                <c:pt idx="410">
                  <c:v>245.51</c:v>
                </c:pt>
                <c:pt idx="411">
                  <c:v>245.79</c:v>
                </c:pt>
                <c:pt idx="412">
                  <c:v>246.03</c:v>
                </c:pt>
                <c:pt idx="413">
                  <c:v>246.26</c:v>
                </c:pt>
                <c:pt idx="414">
                  <c:v>246.54</c:v>
                </c:pt>
                <c:pt idx="415">
                  <c:v>246.78</c:v>
                </c:pt>
                <c:pt idx="416">
                  <c:v>247.01</c:v>
                </c:pt>
                <c:pt idx="417">
                  <c:v>247.27</c:v>
                </c:pt>
                <c:pt idx="418">
                  <c:v>247.51</c:v>
                </c:pt>
                <c:pt idx="419">
                  <c:v>247.79</c:v>
                </c:pt>
                <c:pt idx="420">
                  <c:v>248.03</c:v>
                </c:pt>
                <c:pt idx="421">
                  <c:v>248.26</c:v>
                </c:pt>
                <c:pt idx="422">
                  <c:v>248.55</c:v>
                </c:pt>
                <c:pt idx="423">
                  <c:v>248.78</c:v>
                </c:pt>
                <c:pt idx="424">
                  <c:v>249.01</c:v>
                </c:pt>
                <c:pt idx="425">
                  <c:v>249.3</c:v>
                </c:pt>
                <c:pt idx="426">
                  <c:v>249.53</c:v>
                </c:pt>
                <c:pt idx="427">
                  <c:v>249.76</c:v>
                </c:pt>
                <c:pt idx="428">
                  <c:v>250.05</c:v>
                </c:pt>
                <c:pt idx="429">
                  <c:v>250.28</c:v>
                </c:pt>
                <c:pt idx="430">
                  <c:v>250.51</c:v>
                </c:pt>
                <c:pt idx="431">
                  <c:v>250.8</c:v>
                </c:pt>
                <c:pt idx="432">
                  <c:v>251.03</c:v>
                </c:pt>
                <c:pt idx="433">
                  <c:v>251.27</c:v>
                </c:pt>
                <c:pt idx="434">
                  <c:v>251.55</c:v>
                </c:pt>
                <c:pt idx="435">
                  <c:v>251.78</c:v>
                </c:pt>
                <c:pt idx="436">
                  <c:v>252.02</c:v>
                </c:pt>
                <c:pt idx="437">
                  <c:v>252.29</c:v>
                </c:pt>
                <c:pt idx="438">
                  <c:v>252.52</c:v>
                </c:pt>
                <c:pt idx="439">
                  <c:v>252.75</c:v>
                </c:pt>
                <c:pt idx="440">
                  <c:v>253.04</c:v>
                </c:pt>
                <c:pt idx="441">
                  <c:v>253.28</c:v>
                </c:pt>
                <c:pt idx="442">
                  <c:v>253.51</c:v>
                </c:pt>
                <c:pt idx="443">
                  <c:v>253.79</c:v>
                </c:pt>
                <c:pt idx="444">
                  <c:v>254.03</c:v>
                </c:pt>
                <c:pt idx="445">
                  <c:v>254.26</c:v>
                </c:pt>
                <c:pt idx="446">
                  <c:v>254.54</c:v>
                </c:pt>
                <c:pt idx="447">
                  <c:v>254.78</c:v>
                </c:pt>
                <c:pt idx="448">
                  <c:v>255.01</c:v>
                </c:pt>
                <c:pt idx="449">
                  <c:v>255.29</c:v>
                </c:pt>
                <c:pt idx="450">
                  <c:v>255.53</c:v>
                </c:pt>
                <c:pt idx="451">
                  <c:v>255.76</c:v>
                </c:pt>
                <c:pt idx="452">
                  <c:v>256.03</c:v>
                </c:pt>
                <c:pt idx="453">
                  <c:v>256.27</c:v>
                </c:pt>
                <c:pt idx="454">
                  <c:v>256.5</c:v>
                </c:pt>
                <c:pt idx="455">
                  <c:v>256.78</c:v>
                </c:pt>
                <c:pt idx="456">
                  <c:v>257.02</c:v>
                </c:pt>
                <c:pt idx="457">
                  <c:v>257.25</c:v>
                </c:pt>
                <c:pt idx="458">
                  <c:v>257.53</c:v>
                </c:pt>
                <c:pt idx="459">
                  <c:v>257.78</c:v>
                </c:pt>
                <c:pt idx="460">
                  <c:v>258.01</c:v>
                </c:pt>
                <c:pt idx="461">
                  <c:v>258.29</c:v>
                </c:pt>
                <c:pt idx="462">
                  <c:v>258.53</c:v>
                </c:pt>
                <c:pt idx="463">
                  <c:v>258.76</c:v>
                </c:pt>
                <c:pt idx="464">
                  <c:v>259.05</c:v>
                </c:pt>
                <c:pt idx="465">
                  <c:v>259.28</c:v>
                </c:pt>
                <c:pt idx="466">
                  <c:v>259.51</c:v>
                </c:pt>
                <c:pt idx="467">
                  <c:v>259.8</c:v>
                </c:pt>
                <c:pt idx="468">
                  <c:v>260.03</c:v>
                </c:pt>
                <c:pt idx="469">
                  <c:v>260.26</c:v>
                </c:pt>
                <c:pt idx="470">
                  <c:v>260.55</c:v>
                </c:pt>
                <c:pt idx="471">
                  <c:v>260.78</c:v>
                </c:pt>
                <c:pt idx="472">
                  <c:v>261.02</c:v>
                </c:pt>
                <c:pt idx="473">
                  <c:v>261.3</c:v>
                </c:pt>
                <c:pt idx="474">
                  <c:v>261.53</c:v>
                </c:pt>
                <c:pt idx="475">
                  <c:v>261.76</c:v>
                </c:pt>
                <c:pt idx="476">
                  <c:v>262.05</c:v>
                </c:pt>
                <c:pt idx="477">
                  <c:v>262.27</c:v>
                </c:pt>
                <c:pt idx="478">
                  <c:v>262.52</c:v>
                </c:pt>
                <c:pt idx="479">
                  <c:v>262.75</c:v>
                </c:pt>
                <c:pt idx="480">
                  <c:v>263.03</c:v>
                </c:pt>
                <c:pt idx="481">
                  <c:v>263.26</c:v>
                </c:pt>
                <c:pt idx="482">
                  <c:v>263.54</c:v>
                </c:pt>
                <c:pt idx="483">
                  <c:v>263.77</c:v>
                </c:pt>
                <c:pt idx="484">
                  <c:v>264.01</c:v>
                </c:pt>
                <c:pt idx="485">
                  <c:v>264.29</c:v>
                </c:pt>
                <c:pt idx="486">
                  <c:v>264.52</c:v>
                </c:pt>
                <c:pt idx="487">
                  <c:v>264.76</c:v>
                </c:pt>
                <c:pt idx="488">
                  <c:v>265.01</c:v>
                </c:pt>
                <c:pt idx="489">
                  <c:v>265.29</c:v>
                </c:pt>
                <c:pt idx="490">
                  <c:v>265.52</c:v>
                </c:pt>
                <c:pt idx="491">
                  <c:v>265.76</c:v>
                </c:pt>
                <c:pt idx="492">
                  <c:v>266.04</c:v>
                </c:pt>
                <c:pt idx="493">
                  <c:v>266.27</c:v>
                </c:pt>
                <c:pt idx="494">
                  <c:v>266.51</c:v>
                </c:pt>
                <c:pt idx="495">
                  <c:v>266.8</c:v>
                </c:pt>
                <c:pt idx="496">
                  <c:v>267.04</c:v>
                </c:pt>
                <c:pt idx="497">
                  <c:v>267.27</c:v>
                </c:pt>
                <c:pt idx="498">
                  <c:v>267.51</c:v>
                </c:pt>
                <c:pt idx="499">
                  <c:v>267.79</c:v>
                </c:pt>
                <c:pt idx="500">
                  <c:v>268.02</c:v>
                </c:pt>
                <c:pt idx="501">
                  <c:v>268.26</c:v>
                </c:pt>
                <c:pt idx="502">
                  <c:v>268.54</c:v>
                </c:pt>
                <c:pt idx="503">
                  <c:v>268.76</c:v>
                </c:pt>
                <c:pt idx="504">
                  <c:v>269.05</c:v>
                </c:pt>
                <c:pt idx="505">
                  <c:v>269.28</c:v>
                </c:pt>
                <c:pt idx="506">
                  <c:v>269.51</c:v>
                </c:pt>
                <c:pt idx="507">
                  <c:v>269.8</c:v>
                </c:pt>
                <c:pt idx="508">
                  <c:v>270.03</c:v>
                </c:pt>
                <c:pt idx="509">
                  <c:v>270.26</c:v>
                </c:pt>
                <c:pt idx="510">
                  <c:v>270.55</c:v>
                </c:pt>
                <c:pt idx="511">
                  <c:v>270.78</c:v>
                </c:pt>
                <c:pt idx="512">
                  <c:v>271.01</c:v>
                </c:pt>
                <c:pt idx="513">
                  <c:v>271.26</c:v>
                </c:pt>
                <c:pt idx="514">
                  <c:v>271.54</c:v>
                </c:pt>
                <c:pt idx="515">
                  <c:v>271.79</c:v>
                </c:pt>
                <c:pt idx="516">
                  <c:v>272.02</c:v>
                </c:pt>
                <c:pt idx="517">
                  <c:v>272.26</c:v>
                </c:pt>
                <c:pt idx="518">
                  <c:v>272.55</c:v>
                </c:pt>
                <c:pt idx="519">
                  <c:v>272.79</c:v>
                </c:pt>
                <c:pt idx="520">
                  <c:v>273.02</c:v>
                </c:pt>
                <c:pt idx="521">
                  <c:v>273.26</c:v>
                </c:pt>
                <c:pt idx="522">
                  <c:v>273.54</c:v>
                </c:pt>
                <c:pt idx="523">
                  <c:v>273.77</c:v>
                </c:pt>
                <c:pt idx="524">
                  <c:v>274.01</c:v>
                </c:pt>
                <c:pt idx="525">
                  <c:v>274.29</c:v>
                </c:pt>
                <c:pt idx="526">
                  <c:v>274.53</c:v>
                </c:pt>
                <c:pt idx="527">
                  <c:v>274.76</c:v>
                </c:pt>
                <c:pt idx="528">
                  <c:v>275.04</c:v>
                </c:pt>
                <c:pt idx="529">
                  <c:v>275.28</c:v>
                </c:pt>
                <c:pt idx="530">
                  <c:v>275.51</c:v>
                </c:pt>
                <c:pt idx="531">
                  <c:v>275.79</c:v>
                </c:pt>
                <c:pt idx="532">
                  <c:v>276.02</c:v>
                </c:pt>
                <c:pt idx="533">
                  <c:v>276.26</c:v>
                </c:pt>
                <c:pt idx="534">
                  <c:v>276.53</c:v>
                </c:pt>
                <c:pt idx="535">
                  <c:v>276.76</c:v>
                </c:pt>
                <c:pt idx="536">
                  <c:v>277.04</c:v>
                </c:pt>
                <c:pt idx="537">
                  <c:v>277.28</c:v>
                </c:pt>
                <c:pt idx="538">
                  <c:v>277.51</c:v>
                </c:pt>
                <c:pt idx="539">
                  <c:v>277.79</c:v>
                </c:pt>
                <c:pt idx="540">
                  <c:v>278.03</c:v>
                </c:pt>
                <c:pt idx="541">
                  <c:v>278.26</c:v>
                </c:pt>
                <c:pt idx="542">
                  <c:v>278.54</c:v>
                </c:pt>
                <c:pt idx="543">
                  <c:v>278.78</c:v>
                </c:pt>
                <c:pt idx="544">
                  <c:v>279.01</c:v>
                </c:pt>
                <c:pt idx="545">
                  <c:v>279.29</c:v>
                </c:pt>
                <c:pt idx="546">
                  <c:v>279.53</c:v>
                </c:pt>
                <c:pt idx="547">
                  <c:v>279.76</c:v>
                </c:pt>
                <c:pt idx="548">
                  <c:v>280.04</c:v>
                </c:pt>
                <c:pt idx="549">
                  <c:v>280.28</c:v>
                </c:pt>
                <c:pt idx="550">
                  <c:v>280.51</c:v>
                </c:pt>
                <c:pt idx="551">
                  <c:v>280.79</c:v>
                </c:pt>
                <c:pt idx="552">
                  <c:v>281.03</c:v>
                </c:pt>
                <c:pt idx="553">
                  <c:v>281.26</c:v>
                </c:pt>
                <c:pt idx="554">
                  <c:v>281.55</c:v>
                </c:pt>
                <c:pt idx="555">
                  <c:v>281.78</c:v>
                </c:pt>
                <c:pt idx="556">
                  <c:v>282.03</c:v>
                </c:pt>
                <c:pt idx="557">
                  <c:v>282.25</c:v>
                </c:pt>
                <c:pt idx="558">
                  <c:v>282.53</c:v>
                </c:pt>
                <c:pt idx="559">
                  <c:v>282.77</c:v>
                </c:pt>
                <c:pt idx="560">
                  <c:v>283</c:v>
                </c:pt>
                <c:pt idx="561">
                  <c:v>283.28</c:v>
                </c:pt>
                <c:pt idx="562">
                  <c:v>283.52</c:v>
                </c:pt>
                <c:pt idx="563">
                  <c:v>283.75</c:v>
                </c:pt>
                <c:pt idx="564">
                  <c:v>284.03</c:v>
                </c:pt>
                <c:pt idx="565">
                  <c:v>284.27</c:v>
                </c:pt>
                <c:pt idx="566">
                  <c:v>284.5</c:v>
                </c:pt>
                <c:pt idx="567">
                  <c:v>284.78</c:v>
                </c:pt>
                <c:pt idx="568">
                  <c:v>285.02</c:v>
                </c:pt>
                <c:pt idx="569">
                  <c:v>285.25</c:v>
                </c:pt>
                <c:pt idx="570">
                  <c:v>285.53</c:v>
                </c:pt>
                <c:pt idx="571">
                  <c:v>285.77</c:v>
                </c:pt>
                <c:pt idx="572">
                  <c:v>286</c:v>
                </c:pt>
                <c:pt idx="573">
                  <c:v>286.29</c:v>
                </c:pt>
                <c:pt idx="574">
                  <c:v>286.52</c:v>
                </c:pt>
                <c:pt idx="575">
                  <c:v>286.76</c:v>
                </c:pt>
                <c:pt idx="576">
                  <c:v>287.04</c:v>
                </c:pt>
                <c:pt idx="577">
                  <c:v>287.27</c:v>
                </c:pt>
                <c:pt idx="578">
                  <c:v>287.51</c:v>
                </c:pt>
                <c:pt idx="579">
                  <c:v>287.79</c:v>
                </c:pt>
                <c:pt idx="580">
                  <c:v>288.02</c:v>
                </c:pt>
                <c:pt idx="581">
                  <c:v>288.26</c:v>
                </c:pt>
                <c:pt idx="582">
                  <c:v>288.54</c:v>
                </c:pt>
                <c:pt idx="583">
                  <c:v>288.77</c:v>
                </c:pt>
                <c:pt idx="584">
                  <c:v>289.01</c:v>
                </c:pt>
                <c:pt idx="585">
                  <c:v>289.29</c:v>
                </c:pt>
                <c:pt idx="586">
                  <c:v>289.52</c:v>
                </c:pt>
                <c:pt idx="587">
                  <c:v>289.76</c:v>
                </c:pt>
                <c:pt idx="588">
                  <c:v>290.04</c:v>
                </c:pt>
                <c:pt idx="589">
                  <c:v>290.27</c:v>
                </c:pt>
                <c:pt idx="590">
                  <c:v>290.5</c:v>
                </c:pt>
                <c:pt idx="591">
                  <c:v>290.78</c:v>
                </c:pt>
                <c:pt idx="592">
                  <c:v>291.02</c:v>
                </c:pt>
              </c:numCache>
            </c:numRef>
          </c:xVal>
          <c:yVal>
            <c:numRef>
              <c:f>Sheet1!$B$2:$B$594</c:f>
              <c:numCache>
                <c:formatCode>General</c:formatCode>
                <c:ptCount val="593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201</c:v>
                </c:pt>
                <c:pt idx="45">
                  <c:v>200</c:v>
                </c:pt>
                <c:pt idx="46">
                  <c:v>200</c:v>
                </c:pt>
                <c:pt idx="47">
                  <c:v>202</c:v>
                </c:pt>
                <c:pt idx="48">
                  <c:v>201</c:v>
                </c:pt>
                <c:pt idx="49">
                  <c:v>201</c:v>
                </c:pt>
                <c:pt idx="50">
                  <c:v>202</c:v>
                </c:pt>
                <c:pt idx="51">
                  <c:v>202</c:v>
                </c:pt>
                <c:pt idx="52">
                  <c:v>203</c:v>
                </c:pt>
                <c:pt idx="53">
                  <c:v>203</c:v>
                </c:pt>
                <c:pt idx="54">
                  <c:v>203</c:v>
                </c:pt>
                <c:pt idx="55">
                  <c:v>207</c:v>
                </c:pt>
                <c:pt idx="56">
                  <c:v>206</c:v>
                </c:pt>
                <c:pt idx="57">
                  <c:v>206</c:v>
                </c:pt>
                <c:pt idx="58">
                  <c:v>206</c:v>
                </c:pt>
                <c:pt idx="59">
                  <c:v>206</c:v>
                </c:pt>
                <c:pt idx="60">
                  <c:v>207</c:v>
                </c:pt>
                <c:pt idx="61">
                  <c:v>207</c:v>
                </c:pt>
                <c:pt idx="62">
                  <c:v>208</c:v>
                </c:pt>
                <c:pt idx="63">
                  <c:v>210</c:v>
                </c:pt>
                <c:pt idx="64">
                  <c:v>210</c:v>
                </c:pt>
                <c:pt idx="65">
                  <c:v>211</c:v>
                </c:pt>
                <c:pt idx="66">
                  <c:v>211</c:v>
                </c:pt>
                <c:pt idx="67">
                  <c:v>212</c:v>
                </c:pt>
                <c:pt idx="68">
                  <c:v>213</c:v>
                </c:pt>
                <c:pt idx="69">
                  <c:v>214</c:v>
                </c:pt>
                <c:pt idx="70">
                  <c:v>213</c:v>
                </c:pt>
                <c:pt idx="71">
                  <c:v>215</c:v>
                </c:pt>
                <c:pt idx="72">
                  <c:v>216</c:v>
                </c:pt>
                <c:pt idx="73">
                  <c:v>216</c:v>
                </c:pt>
                <c:pt idx="74">
                  <c:v>216</c:v>
                </c:pt>
                <c:pt idx="75">
                  <c:v>216</c:v>
                </c:pt>
                <c:pt idx="76">
                  <c:v>217</c:v>
                </c:pt>
                <c:pt idx="77">
                  <c:v>218</c:v>
                </c:pt>
                <c:pt idx="78">
                  <c:v>219</c:v>
                </c:pt>
                <c:pt idx="79">
                  <c:v>219</c:v>
                </c:pt>
                <c:pt idx="80">
                  <c:v>220</c:v>
                </c:pt>
                <c:pt idx="81">
                  <c:v>220</c:v>
                </c:pt>
                <c:pt idx="82">
                  <c:v>220</c:v>
                </c:pt>
                <c:pt idx="83">
                  <c:v>220</c:v>
                </c:pt>
                <c:pt idx="84">
                  <c:v>222</c:v>
                </c:pt>
                <c:pt idx="85">
                  <c:v>223</c:v>
                </c:pt>
                <c:pt idx="86">
                  <c:v>223</c:v>
                </c:pt>
                <c:pt idx="87">
                  <c:v>223</c:v>
                </c:pt>
                <c:pt idx="88">
                  <c:v>224</c:v>
                </c:pt>
                <c:pt idx="89">
                  <c:v>225</c:v>
                </c:pt>
                <c:pt idx="90">
                  <c:v>225</c:v>
                </c:pt>
                <c:pt idx="91">
                  <c:v>225</c:v>
                </c:pt>
                <c:pt idx="92">
                  <c:v>226</c:v>
                </c:pt>
                <c:pt idx="93">
                  <c:v>226</c:v>
                </c:pt>
                <c:pt idx="94">
                  <c:v>226</c:v>
                </c:pt>
                <c:pt idx="95">
                  <c:v>226</c:v>
                </c:pt>
                <c:pt idx="96">
                  <c:v>228</c:v>
                </c:pt>
                <c:pt idx="97">
                  <c:v>228</c:v>
                </c:pt>
                <c:pt idx="98">
                  <c:v>228</c:v>
                </c:pt>
                <c:pt idx="99">
                  <c:v>228</c:v>
                </c:pt>
                <c:pt idx="100">
                  <c:v>229</c:v>
                </c:pt>
                <c:pt idx="101">
                  <c:v>229</c:v>
                </c:pt>
                <c:pt idx="102">
                  <c:v>229</c:v>
                </c:pt>
                <c:pt idx="103">
                  <c:v>229</c:v>
                </c:pt>
                <c:pt idx="104">
                  <c:v>230</c:v>
                </c:pt>
                <c:pt idx="105">
                  <c:v>231</c:v>
                </c:pt>
                <c:pt idx="106">
                  <c:v>231</c:v>
                </c:pt>
                <c:pt idx="107">
                  <c:v>231</c:v>
                </c:pt>
                <c:pt idx="108">
                  <c:v>232</c:v>
                </c:pt>
                <c:pt idx="109">
                  <c:v>233</c:v>
                </c:pt>
                <c:pt idx="110">
                  <c:v>233</c:v>
                </c:pt>
                <c:pt idx="111">
                  <c:v>233</c:v>
                </c:pt>
                <c:pt idx="112">
                  <c:v>233</c:v>
                </c:pt>
                <c:pt idx="113">
                  <c:v>234</c:v>
                </c:pt>
                <c:pt idx="114">
                  <c:v>234</c:v>
                </c:pt>
                <c:pt idx="115">
                  <c:v>235</c:v>
                </c:pt>
                <c:pt idx="116">
                  <c:v>236</c:v>
                </c:pt>
                <c:pt idx="117">
                  <c:v>236</c:v>
                </c:pt>
                <c:pt idx="118">
                  <c:v>236</c:v>
                </c:pt>
                <c:pt idx="119">
                  <c:v>237</c:v>
                </c:pt>
                <c:pt idx="120">
                  <c:v>237</c:v>
                </c:pt>
                <c:pt idx="121">
                  <c:v>237</c:v>
                </c:pt>
                <c:pt idx="122">
                  <c:v>238</c:v>
                </c:pt>
                <c:pt idx="123">
                  <c:v>239</c:v>
                </c:pt>
                <c:pt idx="124">
                  <c:v>239</c:v>
                </c:pt>
                <c:pt idx="125">
                  <c:v>240</c:v>
                </c:pt>
                <c:pt idx="126">
                  <c:v>240</c:v>
                </c:pt>
                <c:pt idx="127">
                  <c:v>241</c:v>
                </c:pt>
                <c:pt idx="128">
                  <c:v>241</c:v>
                </c:pt>
                <c:pt idx="129">
                  <c:v>241</c:v>
                </c:pt>
                <c:pt idx="130">
                  <c:v>241</c:v>
                </c:pt>
                <c:pt idx="131">
                  <c:v>242</c:v>
                </c:pt>
                <c:pt idx="132">
                  <c:v>242</c:v>
                </c:pt>
                <c:pt idx="133">
                  <c:v>243</c:v>
                </c:pt>
                <c:pt idx="134">
                  <c:v>243</c:v>
                </c:pt>
                <c:pt idx="135">
                  <c:v>244</c:v>
                </c:pt>
                <c:pt idx="136">
                  <c:v>244</c:v>
                </c:pt>
                <c:pt idx="137">
                  <c:v>245</c:v>
                </c:pt>
                <c:pt idx="138">
                  <c:v>245</c:v>
                </c:pt>
                <c:pt idx="139">
                  <c:v>245</c:v>
                </c:pt>
                <c:pt idx="140">
                  <c:v>246</c:v>
                </c:pt>
                <c:pt idx="141">
                  <c:v>246</c:v>
                </c:pt>
                <c:pt idx="142">
                  <c:v>246</c:v>
                </c:pt>
                <c:pt idx="143">
                  <c:v>246</c:v>
                </c:pt>
                <c:pt idx="144">
                  <c:v>247</c:v>
                </c:pt>
                <c:pt idx="145">
                  <c:v>247</c:v>
                </c:pt>
                <c:pt idx="146">
                  <c:v>247</c:v>
                </c:pt>
                <c:pt idx="147">
                  <c:v>247</c:v>
                </c:pt>
                <c:pt idx="148">
                  <c:v>248</c:v>
                </c:pt>
                <c:pt idx="149">
                  <c:v>248</c:v>
                </c:pt>
                <c:pt idx="150">
                  <c:v>249</c:v>
                </c:pt>
                <c:pt idx="151">
                  <c:v>250</c:v>
                </c:pt>
                <c:pt idx="152">
                  <c:v>250</c:v>
                </c:pt>
                <c:pt idx="153">
                  <c:v>251</c:v>
                </c:pt>
                <c:pt idx="154">
                  <c:v>251</c:v>
                </c:pt>
                <c:pt idx="155">
                  <c:v>252</c:v>
                </c:pt>
                <c:pt idx="156">
                  <c:v>252</c:v>
                </c:pt>
                <c:pt idx="157">
                  <c:v>252</c:v>
                </c:pt>
                <c:pt idx="158">
                  <c:v>253</c:v>
                </c:pt>
                <c:pt idx="159">
                  <c:v>253</c:v>
                </c:pt>
                <c:pt idx="160">
                  <c:v>253</c:v>
                </c:pt>
                <c:pt idx="161">
                  <c:v>254</c:v>
                </c:pt>
                <c:pt idx="162">
                  <c:v>255</c:v>
                </c:pt>
                <c:pt idx="163">
                  <c:v>255</c:v>
                </c:pt>
                <c:pt idx="164">
                  <c:v>256</c:v>
                </c:pt>
                <c:pt idx="165">
                  <c:v>256</c:v>
                </c:pt>
                <c:pt idx="166">
                  <c:v>256</c:v>
                </c:pt>
                <c:pt idx="167">
                  <c:v>256</c:v>
                </c:pt>
                <c:pt idx="168">
                  <c:v>257</c:v>
                </c:pt>
                <c:pt idx="169">
                  <c:v>258</c:v>
                </c:pt>
                <c:pt idx="170">
                  <c:v>258</c:v>
                </c:pt>
                <c:pt idx="171">
                  <c:v>258</c:v>
                </c:pt>
                <c:pt idx="172">
                  <c:v>259</c:v>
                </c:pt>
                <c:pt idx="173">
                  <c:v>259</c:v>
                </c:pt>
                <c:pt idx="174">
                  <c:v>259</c:v>
                </c:pt>
                <c:pt idx="175">
                  <c:v>259</c:v>
                </c:pt>
                <c:pt idx="176">
                  <c:v>259</c:v>
                </c:pt>
                <c:pt idx="177">
                  <c:v>260</c:v>
                </c:pt>
                <c:pt idx="178">
                  <c:v>260</c:v>
                </c:pt>
                <c:pt idx="179">
                  <c:v>261</c:v>
                </c:pt>
                <c:pt idx="180">
                  <c:v>261</c:v>
                </c:pt>
                <c:pt idx="181">
                  <c:v>261</c:v>
                </c:pt>
                <c:pt idx="182">
                  <c:v>262</c:v>
                </c:pt>
                <c:pt idx="183">
                  <c:v>262</c:v>
                </c:pt>
                <c:pt idx="184">
                  <c:v>263</c:v>
                </c:pt>
                <c:pt idx="185">
                  <c:v>263</c:v>
                </c:pt>
                <c:pt idx="186">
                  <c:v>263</c:v>
                </c:pt>
                <c:pt idx="187">
                  <c:v>264</c:v>
                </c:pt>
                <c:pt idx="188">
                  <c:v>264</c:v>
                </c:pt>
                <c:pt idx="189">
                  <c:v>265</c:v>
                </c:pt>
                <c:pt idx="190">
                  <c:v>265</c:v>
                </c:pt>
                <c:pt idx="191">
                  <c:v>265</c:v>
                </c:pt>
                <c:pt idx="192">
                  <c:v>265</c:v>
                </c:pt>
                <c:pt idx="193">
                  <c:v>266</c:v>
                </c:pt>
                <c:pt idx="194">
                  <c:v>266</c:v>
                </c:pt>
                <c:pt idx="195">
                  <c:v>266</c:v>
                </c:pt>
                <c:pt idx="196">
                  <c:v>267</c:v>
                </c:pt>
                <c:pt idx="197">
                  <c:v>267</c:v>
                </c:pt>
                <c:pt idx="198">
                  <c:v>267</c:v>
                </c:pt>
                <c:pt idx="199">
                  <c:v>268</c:v>
                </c:pt>
                <c:pt idx="200">
                  <c:v>268</c:v>
                </c:pt>
                <c:pt idx="201">
                  <c:v>268</c:v>
                </c:pt>
                <c:pt idx="202">
                  <c:v>269</c:v>
                </c:pt>
                <c:pt idx="203">
                  <c:v>269</c:v>
                </c:pt>
                <c:pt idx="204">
                  <c:v>269</c:v>
                </c:pt>
                <c:pt idx="205">
                  <c:v>270</c:v>
                </c:pt>
                <c:pt idx="206">
                  <c:v>270</c:v>
                </c:pt>
                <c:pt idx="207">
                  <c:v>271</c:v>
                </c:pt>
                <c:pt idx="208">
                  <c:v>271</c:v>
                </c:pt>
                <c:pt idx="209">
                  <c:v>271</c:v>
                </c:pt>
                <c:pt idx="210">
                  <c:v>271</c:v>
                </c:pt>
                <c:pt idx="211">
                  <c:v>272</c:v>
                </c:pt>
                <c:pt idx="212">
                  <c:v>272</c:v>
                </c:pt>
                <c:pt idx="213">
                  <c:v>272</c:v>
                </c:pt>
                <c:pt idx="214">
                  <c:v>273</c:v>
                </c:pt>
                <c:pt idx="215">
                  <c:v>273</c:v>
                </c:pt>
                <c:pt idx="216">
                  <c:v>274</c:v>
                </c:pt>
                <c:pt idx="217">
                  <c:v>274</c:v>
                </c:pt>
                <c:pt idx="218">
                  <c:v>275</c:v>
                </c:pt>
                <c:pt idx="219">
                  <c:v>275</c:v>
                </c:pt>
                <c:pt idx="220">
                  <c:v>275</c:v>
                </c:pt>
                <c:pt idx="221">
                  <c:v>276</c:v>
                </c:pt>
                <c:pt idx="222">
                  <c:v>276</c:v>
                </c:pt>
                <c:pt idx="223">
                  <c:v>277</c:v>
                </c:pt>
                <c:pt idx="224">
                  <c:v>277</c:v>
                </c:pt>
                <c:pt idx="225">
                  <c:v>278</c:v>
                </c:pt>
                <c:pt idx="226">
                  <c:v>277</c:v>
                </c:pt>
                <c:pt idx="227">
                  <c:v>278</c:v>
                </c:pt>
                <c:pt idx="228">
                  <c:v>278</c:v>
                </c:pt>
                <c:pt idx="229">
                  <c:v>278</c:v>
                </c:pt>
                <c:pt idx="230">
                  <c:v>279</c:v>
                </c:pt>
                <c:pt idx="231">
                  <c:v>280</c:v>
                </c:pt>
                <c:pt idx="232">
                  <c:v>280</c:v>
                </c:pt>
                <c:pt idx="233">
                  <c:v>280</c:v>
                </c:pt>
                <c:pt idx="234">
                  <c:v>280</c:v>
                </c:pt>
                <c:pt idx="235">
                  <c:v>281</c:v>
                </c:pt>
                <c:pt idx="236">
                  <c:v>281</c:v>
                </c:pt>
                <c:pt idx="237">
                  <c:v>281</c:v>
                </c:pt>
                <c:pt idx="238">
                  <c:v>282</c:v>
                </c:pt>
                <c:pt idx="239">
                  <c:v>283</c:v>
                </c:pt>
                <c:pt idx="240">
                  <c:v>283</c:v>
                </c:pt>
                <c:pt idx="241">
                  <c:v>283</c:v>
                </c:pt>
                <c:pt idx="242">
                  <c:v>284</c:v>
                </c:pt>
                <c:pt idx="243">
                  <c:v>284</c:v>
                </c:pt>
                <c:pt idx="244">
                  <c:v>285</c:v>
                </c:pt>
                <c:pt idx="245">
                  <c:v>285</c:v>
                </c:pt>
                <c:pt idx="246">
                  <c:v>285</c:v>
                </c:pt>
                <c:pt idx="247">
                  <c:v>285</c:v>
                </c:pt>
                <c:pt idx="248">
                  <c:v>286</c:v>
                </c:pt>
                <c:pt idx="249">
                  <c:v>286</c:v>
                </c:pt>
                <c:pt idx="250">
                  <c:v>287</c:v>
                </c:pt>
                <c:pt idx="251">
                  <c:v>287</c:v>
                </c:pt>
                <c:pt idx="252">
                  <c:v>287</c:v>
                </c:pt>
                <c:pt idx="253">
                  <c:v>287</c:v>
                </c:pt>
                <c:pt idx="254">
                  <c:v>288</c:v>
                </c:pt>
                <c:pt idx="255">
                  <c:v>288</c:v>
                </c:pt>
                <c:pt idx="256">
                  <c:v>288</c:v>
                </c:pt>
                <c:pt idx="257">
                  <c:v>289</c:v>
                </c:pt>
                <c:pt idx="258">
                  <c:v>289</c:v>
                </c:pt>
                <c:pt idx="259">
                  <c:v>290</c:v>
                </c:pt>
                <c:pt idx="260">
                  <c:v>290</c:v>
                </c:pt>
                <c:pt idx="261">
                  <c:v>291</c:v>
                </c:pt>
                <c:pt idx="262">
                  <c:v>291</c:v>
                </c:pt>
                <c:pt idx="263">
                  <c:v>291</c:v>
                </c:pt>
                <c:pt idx="264">
                  <c:v>291</c:v>
                </c:pt>
                <c:pt idx="265">
                  <c:v>292</c:v>
                </c:pt>
                <c:pt idx="266">
                  <c:v>292</c:v>
                </c:pt>
                <c:pt idx="267">
                  <c:v>293</c:v>
                </c:pt>
                <c:pt idx="268">
                  <c:v>293</c:v>
                </c:pt>
                <c:pt idx="269">
                  <c:v>294</c:v>
                </c:pt>
                <c:pt idx="270">
                  <c:v>294</c:v>
                </c:pt>
                <c:pt idx="271">
                  <c:v>295</c:v>
                </c:pt>
                <c:pt idx="272">
                  <c:v>295</c:v>
                </c:pt>
                <c:pt idx="273">
                  <c:v>295</c:v>
                </c:pt>
                <c:pt idx="274">
                  <c:v>295</c:v>
                </c:pt>
                <c:pt idx="275">
                  <c:v>296</c:v>
                </c:pt>
                <c:pt idx="276">
                  <c:v>296</c:v>
                </c:pt>
                <c:pt idx="277">
                  <c:v>296</c:v>
                </c:pt>
                <c:pt idx="278">
                  <c:v>297</c:v>
                </c:pt>
                <c:pt idx="279">
                  <c:v>297</c:v>
                </c:pt>
                <c:pt idx="280">
                  <c:v>298</c:v>
                </c:pt>
                <c:pt idx="281">
                  <c:v>298</c:v>
                </c:pt>
                <c:pt idx="282">
                  <c:v>298</c:v>
                </c:pt>
                <c:pt idx="283">
                  <c:v>298</c:v>
                </c:pt>
                <c:pt idx="284">
                  <c:v>298</c:v>
                </c:pt>
                <c:pt idx="285">
                  <c:v>299</c:v>
                </c:pt>
                <c:pt idx="286">
                  <c:v>299</c:v>
                </c:pt>
                <c:pt idx="287">
                  <c:v>300</c:v>
                </c:pt>
                <c:pt idx="288">
                  <c:v>300</c:v>
                </c:pt>
                <c:pt idx="289">
                  <c:v>300</c:v>
                </c:pt>
                <c:pt idx="290">
                  <c:v>300</c:v>
                </c:pt>
                <c:pt idx="291">
                  <c:v>301</c:v>
                </c:pt>
                <c:pt idx="292">
                  <c:v>301</c:v>
                </c:pt>
                <c:pt idx="293">
                  <c:v>302</c:v>
                </c:pt>
                <c:pt idx="294">
                  <c:v>302</c:v>
                </c:pt>
                <c:pt idx="295">
                  <c:v>302</c:v>
                </c:pt>
                <c:pt idx="296">
                  <c:v>303</c:v>
                </c:pt>
                <c:pt idx="297">
                  <c:v>303</c:v>
                </c:pt>
                <c:pt idx="298">
                  <c:v>304</c:v>
                </c:pt>
                <c:pt idx="299">
                  <c:v>304</c:v>
                </c:pt>
                <c:pt idx="300">
                  <c:v>304</c:v>
                </c:pt>
                <c:pt idx="301">
                  <c:v>305</c:v>
                </c:pt>
                <c:pt idx="302">
                  <c:v>305</c:v>
                </c:pt>
                <c:pt idx="303">
                  <c:v>305</c:v>
                </c:pt>
                <c:pt idx="304">
                  <c:v>306</c:v>
                </c:pt>
                <c:pt idx="305">
                  <c:v>306</c:v>
                </c:pt>
                <c:pt idx="306">
                  <c:v>307</c:v>
                </c:pt>
                <c:pt idx="307">
                  <c:v>307</c:v>
                </c:pt>
                <c:pt idx="308">
                  <c:v>307</c:v>
                </c:pt>
                <c:pt idx="309">
                  <c:v>307</c:v>
                </c:pt>
                <c:pt idx="310">
                  <c:v>308</c:v>
                </c:pt>
                <c:pt idx="311">
                  <c:v>309</c:v>
                </c:pt>
                <c:pt idx="312">
                  <c:v>309</c:v>
                </c:pt>
                <c:pt idx="313">
                  <c:v>310</c:v>
                </c:pt>
                <c:pt idx="314">
                  <c:v>310</c:v>
                </c:pt>
                <c:pt idx="315">
                  <c:v>310</c:v>
                </c:pt>
                <c:pt idx="316">
                  <c:v>310</c:v>
                </c:pt>
                <c:pt idx="317">
                  <c:v>310</c:v>
                </c:pt>
                <c:pt idx="318">
                  <c:v>311</c:v>
                </c:pt>
                <c:pt idx="319">
                  <c:v>311</c:v>
                </c:pt>
                <c:pt idx="320">
                  <c:v>311</c:v>
                </c:pt>
                <c:pt idx="321">
                  <c:v>311</c:v>
                </c:pt>
                <c:pt idx="322">
                  <c:v>312</c:v>
                </c:pt>
                <c:pt idx="323">
                  <c:v>312</c:v>
                </c:pt>
                <c:pt idx="324">
                  <c:v>313</c:v>
                </c:pt>
                <c:pt idx="325">
                  <c:v>313</c:v>
                </c:pt>
                <c:pt idx="326">
                  <c:v>313</c:v>
                </c:pt>
                <c:pt idx="327">
                  <c:v>313</c:v>
                </c:pt>
                <c:pt idx="328">
                  <c:v>314</c:v>
                </c:pt>
                <c:pt idx="329">
                  <c:v>314</c:v>
                </c:pt>
                <c:pt idx="330">
                  <c:v>315</c:v>
                </c:pt>
                <c:pt idx="331">
                  <c:v>315</c:v>
                </c:pt>
                <c:pt idx="332">
                  <c:v>316</c:v>
                </c:pt>
                <c:pt idx="333">
                  <c:v>316</c:v>
                </c:pt>
                <c:pt idx="334">
                  <c:v>316</c:v>
                </c:pt>
                <c:pt idx="335">
                  <c:v>316</c:v>
                </c:pt>
                <c:pt idx="336">
                  <c:v>317</c:v>
                </c:pt>
                <c:pt idx="337">
                  <c:v>317</c:v>
                </c:pt>
                <c:pt idx="338">
                  <c:v>318</c:v>
                </c:pt>
                <c:pt idx="339">
                  <c:v>318</c:v>
                </c:pt>
                <c:pt idx="340">
                  <c:v>318</c:v>
                </c:pt>
                <c:pt idx="341">
                  <c:v>319</c:v>
                </c:pt>
                <c:pt idx="342">
                  <c:v>318</c:v>
                </c:pt>
                <c:pt idx="343">
                  <c:v>319</c:v>
                </c:pt>
                <c:pt idx="344">
                  <c:v>319</c:v>
                </c:pt>
                <c:pt idx="345">
                  <c:v>319</c:v>
                </c:pt>
                <c:pt idx="346">
                  <c:v>319</c:v>
                </c:pt>
                <c:pt idx="347">
                  <c:v>320</c:v>
                </c:pt>
                <c:pt idx="348">
                  <c:v>320</c:v>
                </c:pt>
                <c:pt idx="349">
                  <c:v>320</c:v>
                </c:pt>
                <c:pt idx="350">
                  <c:v>321</c:v>
                </c:pt>
                <c:pt idx="351">
                  <c:v>321</c:v>
                </c:pt>
                <c:pt idx="352">
                  <c:v>321</c:v>
                </c:pt>
                <c:pt idx="353">
                  <c:v>321</c:v>
                </c:pt>
                <c:pt idx="354">
                  <c:v>321</c:v>
                </c:pt>
                <c:pt idx="355">
                  <c:v>322</c:v>
                </c:pt>
                <c:pt idx="356">
                  <c:v>322</c:v>
                </c:pt>
                <c:pt idx="357">
                  <c:v>322</c:v>
                </c:pt>
                <c:pt idx="358">
                  <c:v>323</c:v>
                </c:pt>
                <c:pt idx="359">
                  <c:v>323</c:v>
                </c:pt>
                <c:pt idx="360">
                  <c:v>323</c:v>
                </c:pt>
                <c:pt idx="361">
                  <c:v>323</c:v>
                </c:pt>
                <c:pt idx="362">
                  <c:v>323</c:v>
                </c:pt>
                <c:pt idx="363">
                  <c:v>324</c:v>
                </c:pt>
                <c:pt idx="364">
                  <c:v>324</c:v>
                </c:pt>
                <c:pt idx="365">
                  <c:v>324</c:v>
                </c:pt>
                <c:pt idx="366">
                  <c:v>325</c:v>
                </c:pt>
                <c:pt idx="367">
                  <c:v>325</c:v>
                </c:pt>
                <c:pt idx="368">
                  <c:v>325</c:v>
                </c:pt>
                <c:pt idx="369">
                  <c:v>326</c:v>
                </c:pt>
                <c:pt idx="370">
                  <c:v>326</c:v>
                </c:pt>
                <c:pt idx="371">
                  <c:v>326</c:v>
                </c:pt>
                <c:pt idx="372">
                  <c:v>326</c:v>
                </c:pt>
                <c:pt idx="373">
                  <c:v>327</c:v>
                </c:pt>
                <c:pt idx="374">
                  <c:v>327</c:v>
                </c:pt>
                <c:pt idx="375">
                  <c:v>327</c:v>
                </c:pt>
                <c:pt idx="376">
                  <c:v>328</c:v>
                </c:pt>
                <c:pt idx="377">
                  <c:v>328</c:v>
                </c:pt>
                <c:pt idx="378">
                  <c:v>329</c:v>
                </c:pt>
                <c:pt idx="379">
                  <c:v>329</c:v>
                </c:pt>
                <c:pt idx="380">
                  <c:v>329</c:v>
                </c:pt>
                <c:pt idx="381">
                  <c:v>329</c:v>
                </c:pt>
                <c:pt idx="382">
                  <c:v>329</c:v>
                </c:pt>
                <c:pt idx="383">
                  <c:v>330</c:v>
                </c:pt>
                <c:pt idx="384">
                  <c:v>330</c:v>
                </c:pt>
                <c:pt idx="385">
                  <c:v>330</c:v>
                </c:pt>
                <c:pt idx="386">
                  <c:v>331</c:v>
                </c:pt>
                <c:pt idx="387">
                  <c:v>331</c:v>
                </c:pt>
                <c:pt idx="388">
                  <c:v>331</c:v>
                </c:pt>
                <c:pt idx="389">
                  <c:v>331</c:v>
                </c:pt>
                <c:pt idx="390">
                  <c:v>332</c:v>
                </c:pt>
                <c:pt idx="391">
                  <c:v>333</c:v>
                </c:pt>
                <c:pt idx="392">
                  <c:v>333</c:v>
                </c:pt>
                <c:pt idx="393">
                  <c:v>332</c:v>
                </c:pt>
                <c:pt idx="394">
                  <c:v>333</c:v>
                </c:pt>
                <c:pt idx="395">
                  <c:v>333</c:v>
                </c:pt>
                <c:pt idx="396">
                  <c:v>334</c:v>
                </c:pt>
                <c:pt idx="397">
                  <c:v>334</c:v>
                </c:pt>
                <c:pt idx="398">
                  <c:v>335</c:v>
                </c:pt>
                <c:pt idx="399">
                  <c:v>335</c:v>
                </c:pt>
                <c:pt idx="400">
                  <c:v>336</c:v>
                </c:pt>
                <c:pt idx="401">
                  <c:v>336</c:v>
                </c:pt>
                <c:pt idx="402">
                  <c:v>336</c:v>
                </c:pt>
                <c:pt idx="403">
                  <c:v>336</c:v>
                </c:pt>
                <c:pt idx="404">
                  <c:v>337</c:v>
                </c:pt>
                <c:pt idx="405">
                  <c:v>337</c:v>
                </c:pt>
                <c:pt idx="406">
                  <c:v>337</c:v>
                </c:pt>
                <c:pt idx="407">
                  <c:v>337</c:v>
                </c:pt>
                <c:pt idx="408">
                  <c:v>337</c:v>
                </c:pt>
                <c:pt idx="409">
                  <c:v>338</c:v>
                </c:pt>
                <c:pt idx="410">
                  <c:v>338</c:v>
                </c:pt>
                <c:pt idx="411">
                  <c:v>339</c:v>
                </c:pt>
                <c:pt idx="412">
                  <c:v>339</c:v>
                </c:pt>
                <c:pt idx="413">
                  <c:v>339</c:v>
                </c:pt>
                <c:pt idx="414">
                  <c:v>339</c:v>
                </c:pt>
                <c:pt idx="415">
                  <c:v>339</c:v>
                </c:pt>
                <c:pt idx="416">
                  <c:v>340</c:v>
                </c:pt>
                <c:pt idx="417">
                  <c:v>340</c:v>
                </c:pt>
                <c:pt idx="418">
                  <c:v>341</c:v>
                </c:pt>
                <c:pt idx="419">
                  <c:v>341</c:v>
                </c:pt>
                <c:pt idx="420">
                  <c:v>342</c:v>
                </c:pt>
                <c:pt idx="421">
                  <c:v>342</c:v>
                </c:pt>
                <c:pt idx="422">
                  <c:v>342</c:v>
                </c:pt>
                <c:pt idx="423">
                  <c:v>343</c:v>
                </c:pt>
                <c:pt idx="424">
                  <c:v>343</c:v>
                </c:pt>
                <c:pt idx="425">
                  <c:v>344</c:v>
                </c:pt>
                <c:pt idx="426">
                  <c:v>344</c:v>
                </c:pt>
                <c:pt idx="427">
                  <c:v>344</c:v>
                </c:pt>
                <c:pt idx="428">
                  <c:v>345</c:v>
                </c:pt>
                <c:pt idx="429">
                  <c:v>345</c:v>
                </c:pt>
                <c:pt idx="430">
                  <c:v>347</c:v>
                </c:pt>
                <c:pt idx="431">
                  <c:v>347</c:v>
                </c:pt>
                <c:pt idx="432">
                  <c:v>347</c:v>
                </c:pt>
                <c:pt idx="433">
                  <c:v>347</c:v>
                </c:pt>
                <c:pt idx="434">
                  <c:v>347</c:v>
                </c:pt>
                <c:pt idx="435">
                  <c:v>347</c:v>
                </c:pt>
                <c:pt idx="436">
                  <c:v>347</c:v>
                </c:pt>
                <c:pt idx="437">
                  <c:v>348</c:v>
                </c:pt>
                <c:pt idx="438">
                  <c:v>348</c:v>
                </c:pt>
                <c:pt idx="439">
                  <c:v>348</c:v>
                </c:pt>
                <c:pt idx="440">
                  <c:v>349</c:v>
                </c:pt>
                <c:pt idx="441">
                  <c:v>350</c:v>
                </c:pt>
                <c:pt idx="442">
                  <c:v>350</c:v>
                </c:pt>
                <c:pt idx="443">
                  <c:v>350</c:v>
                </c:pt>
                <c:pt idx="444">
                  <c:v>350</c:v>
                </c:pt>
                <c:pt idx="445">
                  <c:v>350</c:v>
                </c:pt>
                <c:pt idx="446">
                  <c:v>351</c:v>
                </c:pt>
                <c:pt idx="447">
                  <c:v>351</c:v>
                </c:pt>
                <c:pt idx="448">
                  <c:v>352</c:v>
                </c:pt>
                <c:pt idx="449">
                  <c:v>352</c:v>
                </c:pt>
                <c:pt idx="450">
                  <c:v>352</c:v>
                </c:pt>
                <c:pt idx="451">
                  <c:v>352</c:v>
                </c:pt>
                <c:pt idx="452">
                  <c:v>353</c:v>
                </c:pt>
                <c:pt idx="453">
                  <c:v>353</c:v>
                </c:pt>
                <c:pt idx="454">
                  <c:v>354</c:v>
                </c:pt>
                <c:pt idx="455">
                  <c:v>354</c:v>
                </c:pt>
                <c:pt idx="456">
                  <c:v>354</c:v>
                </c:pt>
                <c:pt idx="457">
                  <c:v>355</c:v>
                </c:pt>
                <c:pt idx="458">
                  <c:v>355</c:v>
                </c:pt>
                <c:pt idx="459">
                  <c:v>356</c:v>
                </c:pt>
                <c:pt idx="460">
                  <c:v>356</c:v>
                </c:pt>
                <c:pt idx="461">
                  <c:v>356</c:v>
                </c:pt>
                <c:pt idx="462">
                  <c:v>356</c:v>
                </c:pt>
                <c:pt idx="463">
                  <c:v>357</c:v>
                </c:pt>
                <c:pt idx="464">
                  <c:v>357</c:v>
                </c:pt>
                <c:pt idx="465">
                  <c:v>358</c:v>
                </c:pt>
                <c:pt idx="466">
                  <c:v>358</c:v>
                </c:pt>
                <c:pt idx="467">
                  <c:v>358</c:v>
                </c:pt>
                <c:pt idx="468">
                  <c:v>358</c:v>
                </c:pt>
                <c:pt idx="469">
                  <c:v>358</c:v>
                </c:pt>
                <c:pt idx="470">
                  <c:v>359</c:v>
                </c:pt>
                <c:pt idx="471">
                  <c:v>360</c:v>
                </c:pt>
                <c:pt idx="472">
                  <c:v>360</c:v>
                </c:pt>
                <c:pt idx="473">
                  <c:v>360</c:v>
                </c:pt>
                <c:pt idx="474">
                  <c:v>361</c:v>
                </c:pt>
                <c:pt idx="475">
                  <c:v>361</c:v>
                </c:pt>
                <c:pt idx="476">
                  <c:v>362</c:v>
                </c:pt>
                <c:pt idx="477">
                  <c:v>362</c:v>
                </c:pt>
                <c:pt idx="478">
                  <c:v>362</c:v>
                </c:pt>
                <c:pt idx="479">
                  <c:v>363</c:v>
                </c:pt>
                <c:pt idx="480">
                  <c:v>363</c:v>
                </c:pt>
                <c:pt idx="481">
                  <c:v>363</c:v>
                </c:pt>
                <c:pt idx="482">
                  <c:v>364</c:v>
                </c:pt>
                <c:pt idx="483">
                  <c:v>364</c:v>
                </c:pt>
                <c:pt idx="484">
                  <c:v>364</c:v>
                </c:pt>
                <c:pt idx="485">
                  <c:v>364</c:v>
                </c:pt>
                <c:pt idx="486">
                  <c:v>364</c:v>
                </c:pt>
                <c:pt idx="487">
                  <c:v>365</c:v>
                </c:pt>
                <c:pt idx="488">
                  <c:v>365</c:v>
                </c:pt>
                <c:pt idx="489">
                  <c:v>365</c:v>
                </c:pt>
                <c:pt idx="490">
                  <c:v>366</c:v>
                </c:pt>
                <c:pt idx="491">
                  <c:v>366</c:v>
                </c:pt>
                <c:pt idx="492">
                  <c:v>367</c:v>
                </c:pt>
                <c:pt idx="493">
                  <c:v>367</c:v>
                </c:pt>
                <c:pt idx="494">
                  <c:v>367</c:v>
                </c:pt>
                <c:pt idx="495">
                  <c:v>368</c:v>
                </c:pt>
                <c:pt idx="496">
                  <c:v>368</c:v>
                </c:pt>
                <c:pt idx="497">
                  <c:v>369</c:v>
                </c:pt>
                <c:pt idx="498">
                  <c:v>369</c:v>
                </c:pt>
                <c:pt idx="499">
                  <c:v>369</c:v>
                </c:pt>
                <c:pt idx="500">
                  <c:v>370</c:v>
                </c:pt>
                <c:pt idx="501">
                  <c:v>371</c:v>
                </c:pt>
                <c:pt idx="502">
                  <c:v>371</c:v>
                </c:pt>
                <c:pt idx="503">
                  <c:v>371</c:v>
                </c:pt>
                <c:pt idx="504">
                  <c:v>371</c:v>
                </c:pt>
                <c:pt idx="505">
                  <c:v>372</c:v>
                </c:pt>
                <c:pt idx="506">
                  <c:v>372</c:v>
                </c:pt>
                <c:pt idx="507">
                  <c:v>372</c:v>
                </c:pt>
                <c:pt idx="508">
                  <c:v>373</c:v>
                </c:pt>
                <c:pt idx="509">
                  <c:v>373</c:v>
                </c:pt>
                <c:pt idx="510">
                  <c:v>373</c:v>
                </c:pt>
                <c:pt idx="511">
                  <c:v>373</c:v>
                </c:pt>
                <c:pt idx="512">
                  <c:v>373</c:v>
                </c:pt>
                <c:pt idx="513">
                  <c:v>374</c:v>
                </c:pt>
                <c:pt idx="514">
                  <c:v>374</c:v>
                </c:pt>
                <c:pt idx="515">
                  <c:v>374</c:v>
                </c:pt>
                <c:pt idx="516">
                  <c:v>375</c:v>
                </c:pt>
                <c:pt idx="517">
                  <c:v>375</c:v>
                </c:pt>
                <c:pt idx="518">
                  <c:v>376</c:v>
                </c:pt>
                <c:pt idx="519">
                  <c:v>376</c:v>
                </c:pt>
                <c:pt idx="520">
                  <c:v>376</c:v>
                </c:pt>
                <c:pt idx="521">
                  <c:v>376</c:v>
                </c:pt>
                <c:pt idx="522">
                  <c:v>376</c:v>
                </c:pt>
                <c:pt idx="523">
                  <c:v>376</c:v>
                </c:pt>
                <c:pt idx="524">
                  <c:v>377</c:v>
                </c:pt>
                <c:pt idx="525">
                  <c:v>377</c:v>
                </c:pt>
                <c:pt idx="526">
                  <c:v>377</c:v>
                </c:pt>
                <c:pt idx="527">
                  <c:v>377</c:v>
                </c:pt>
                <c:pt idx="528">
                  <c:v>378</c:v>
                </c:pt>
                <c:pt idx="529">
                  <c:v>378</c:v>
                </c:pt>
                <c:pt idx="530">
                  <c:v>378</c:v>
                </c:pt>
                <c:pt idx="531">
                  <c:v>379</c:v>
                </c:pt>
                <c:pt idx="532">
                  <c:v>379</c:v>
                </c:pt>
                <c:pt idx="533">
                  <c:v>379</c:v>
                </c:pt>
                <c:pt idx="534">
                  <c:v>379</c:v>
                </c:pt>
                <c:pt idx="535">
                  <c:v>380</c:v>
                </c:pt>
                <c:pt idx="536">
                  <c:v>381</c:v>
                </c:pt>
                <c:pt idx="537">
                  <c:v>381</c:v>
                </c:pt>
                <c:pt idx="538">
                  <c:v>381</c:v>
                </c:pt>
                <c:pt idx="539">
                  <c:v>381</c:v>
                </c:pt>
                <c:pt idx="540">
                  <c:v>381</c:v>
                </c:pt>
                <c:pt idx="541">
                  <c:v>381</c:v>
                </c:pt>
                <c:pt idx="542">
                  <c:v>382</c:v>
                </c:pt>
                <c:pt idx="543">
                  <c:v>382</c:v>
                </c:pt>
                <c:pt idx="544">
                  <c:v>383</c:v>
                </c:pt>
                <c:pt idx="545">
                  <c:v>384</c:v>
                </c:pt>
                <c:pt idx="546">
                  <c:v>385</c:v>
                </c:pt>
                <c:pt idx="547">
                  <c:v>385</c:v>
                </c:pt>
                <c:pt idx="548">
                  <c:v>386</c:v>
                </c:pt>
                <c:pt idx="549">
                  <c:v>386</c:v>
                </c:pt>
                <c:pt idx="550">
                  <c:v>386</c:v>
                </c:pt>
                <c:pt idx="551">
                  <c:v>386</c:v>
                </c:pt>
                <c:pt idx="552">
                  <c:v>386</c:v>
                </c:pt>
                <c:pt idx="553">
                  <c:v>386</c:v>
                </c:pt>
                <c:pt idx="554">
                  <c:v>386</c:v>
                </c:pt>
                <c:pt idx="555">
                  <c:v>385</c:v>
                </c:pt>
                <c:pt idx="556">
                  <c:v>385</c:v>
                </c:pt>
                <c:pt idx="557">
                  <c:v>385</c:v>
                </c:pt>
                <c:pt idx="558">
                  <c:v>384</c:v>
                </c:pt>
                <c:pt idx="559">
                  <c:v>384</c:v>
                </c:pt>
                <c:pt idx="560">
                  <c:v>384</c:v>
                </c:pt>
                <c:pt idx="561">
                  <c:v>383</c:v>
                </c:pt>
                <c:pt idx="562">
                  <c:v>383</c:v>
                </c:pt>
                <c:pt idx="563">
                  <c:v>382</c:v>
                </c:pt>
                <c:pt idx="564">
                  <c:v>382</c:v>
                </c:pt>
                <c:pt idx="565">
                  <c:v>382</c:v>
                </c:pt>
                <c:pt idx="566">
                  <c:v>382</c:v>
                </c:pt>
                <c:pt idx="567">
                  <c:v>382</c:v>
                </c:pt>
                <c:pt idx="568">
                  <c:v>382</c:v>
                </c:pt>
                <c:pt idx="569">
                  <c:v>382</c:v>
                </c:pt>
                <c:pt idx="570">
                  <c:v>381</c:v>
                </c:pt>
                <c:pt idx="571">
                  <c:v>381</c:v>
                </c:pt>
                <c:pt idx="572">
                  <c:v>381</c:v>
                </c:pt>
                <c:pt idx="573">
                  <c:v>381</c:v>
                </c:pt>
                <c:pt idx="574">
                  <c:v>381</c:v>
                </c:pt>
                <c:pt idx="575">
                  <c:v>381</c:v>
                </c:pt>
                <c:pt idx="576">
                  <c:v>381</c:v>
                </c:pt>
                <c:pt idx="577">
                  <c:v>381</c:v>
                </c:pt>
                <c:pt idx="578">
                  <c:v>381</c:v>
                </c:pt>
                <c:pt idx="579">
                  <c:v>381</c:v>
                </c:pt>
                <c:pt idx="580">
                  <c:v>381</c:v>
                </c:pt>
                <c:pt idx="581">
                  <c:v>381</c:v>
                </c:pt>
                <c:pt idx="582">
                  <c:v>380</c:v>
                </c:pt>
                <c:pt idx="583">
                  <c:v>380</c:v>
                </c:pt>
                <c:pt idx="584">
                  <c:v>379</c:v>
                </c:pt>
                <c:pt idx="585">
                  <c:v/>
                </c:pt>
                <c:pt idx="586">
                  <c:v/>
                </c:pt>
                <c:pt idx="587">
                  <c:v/>
                </c:pt>
                <c:pt idx="588">
                  <c:v/>
                </c:pt>
                <c:pt idx="589">
                  <c:v/>
                </c:pt>
                <c:pt idx="590">
                  <c:v/>
                </c:pt>
                <c:pt idx="591">
                  <c:v/>
                </c:pt>
                <c:pt idx="592">
                  <c:v/>
                </c:pt>
              </c:numCache>
            </c:numRef>
          </c:yVal>
          <c:smooth val="0"/>
        </c:ser>
        <c:axId val="242458698"/>
        <c:axId val="51101812"/>
      </c:scatterChart>
      <c:valAx>
        <c:axId val="242458698"/>
        <c:scaling>
          <c:orientation val="minMax"/>
        </c:scaling>
        <c:axPos val="b"/>
        <c:crossAx val="51101812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51101812"/>
        <c:scaling>
          <c:orientation val="minMax"/>
          <c:min val="150"/>
        </c:scaling>
        <c:axPos val="l"/>
        <c:crossAx val="242458698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55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ex4_D30_heatTemp3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Sheet1!$A$2:$A$365</c:f>
              <c:numCache>
                <c:formatCode>General</c:formatCode>
                <c:ptCount val="364"/>
                <c:pt idx="0">
                  <c:v>0.28</c:v>
                </c:pt>
                <c:pt idx="1">
                  <c:v>0.52</c:v>
                </c:pt>
                <c:pt idx="2">
                  <c:v>0.8</c:v>
                </c:pt>
                <c:pt idx="3">
                  <c:v>1.02</c:v>
                </c:pt>
                <c:pt idx="4">
                  <c:v>1.26</c:v>
                </c:pt>
                <c:pt idx="5">
                  <c:v>1.54</c:v>
                </c:pt>
                <c:pt idx="6">
                  <c:v>1.77</c:v>
                </c:pt>
                <c:pt idx="7">
                  <c:v>2.01</c:v>
                </c:pt>
                <c:pt idx="8">
                  <c:v>2.29</c:v>
                </c:pt>
                <c:pt idx="9">
                  <c:v>2.53</c:v>
                </c:pt>
                <c:pt idx="10">
                  <c:v>2.77</c:v>
                </c:pt>
                <c:pt idx="11">
                  <c:v>3</c:v>
                </c:pt>
                <c:pt idx="12">
                  <c:v>3.28</c:v>
                </c:pt>
                <c:pt idx="13">
                  <c:v>3.52</c:v>
                </c:pt>
                <c:pt idx="14">
                  <c:v>3.75</c:v>
                </c:pt>
                <c:pt idx="15">
                  <c:v>4.03</c:v>
                </c:pt>
                <c:pt idx="16">
                  <c:v>4.27</c:v>
                </c:pt>
                <c:pt idx="17">
                  <c:v>4.5</c:v>
                </c:pt>
                <c:pt idx="18">
                  <c:v>4.78</c:v>
                </c:pt>
                <c:pt idx="19">
                  <c:v>5.02</c:v>
                </c:pt>
                <c:pt idx="20">
                  <c:v>5.25</c:v>
                </c:pt>
                <c:pt idx="21">
                  <c:v>5.53</c:v>
                </c:pt>
                <c:pt idx="22">
                  <c:v>5.77</c:v>
                </c:pt>
                <c:pt idx="23">
                  <c:v>6</c:v>
                </c:pt>
                <c:pt idx="24">
                  <c:v>6.28</c:v>
                </c:pt>
                <c:pt idx="25">
                  <c:v>6.52</c:v>
                </c:pt>
                <c:pt idx="26">
                  <c:v>6.75</c:v>
                </c:pt>
                <c:pt idx="27">
                  <c:v>7.03</c:v>
                </c:pt>
                <c:pt idx="28">
                  <c:v>7.25</c:v>
                </c:pt>
                <c:pt idx="29">
                  <c:v>7.54</c:v>
                </c:pt>
                <c:pt idx="30">
                  <c:v>7.78</c:v>
                </c:pt>
                <c:pt idx="31">
                  <c:v>8.01</c:v>
                </c:pt>
                <c:pt idx="32">
                  <c:v>8.29</c:v>
                </c:pt>
                <c:pt idx="33">
                  <c:v>8.53</c:v>
                </c:pt>
                <c:pt idx="34">
                  <c:v>8.76</c:v>
                </c:pt>
                <c:pt idx="35">
                  <c:v>9.04</c:v>
                </c:pt>
                <c:pt idx="36">
                  <c:v>9.28</c:v>
                </c:pt>
                <c:pt idx="37">
                  <c:v>9.51</c:v>
                </c:pt>
                <c:pt idx="38">
                  <c:v>9.79</c:v>
                </c:pt>
                <c:pt idx="39">
                  <c:v>10.03</c:v>
                </c:pt>
                <c:pt idx="40">
                  <c:v>10.26</c:v>
                </c:pt>
                <c:pt idx="41">
                  <c:v>10.54</c:v>
                </c:pt>
                <c:pt idx="42">
                  <c:v>10.78</c:v>
                </c:pt>
                <c:pt idx="43">
                  <c:v>11.01</c:v>
                </c:pt>
                <c:pt idx="44">
                  <c:v>11.29</c:v>
                </c:pt>
                <c:pt idx="45">
                  <c:v>11.53</c:v>
                </c:pt>
                <c:pt idx="46">
                  <c:v>11.76</c:v>
                </c:pt>
                <c:pt idx="47">
                  <c:v>12.04</c:v>
                </c:pt>
                <c:pt idx="48">
                  <c:v>12.28</c:v>
                </c:pt>
                <c:pt idx="49">
                  <c:v>12.52</c:v>
                </c:pt>
                <c:pt idx="50">
                  <c:v>12.75</c:v>
                </c:pt>
                <c:pt idx="51">
                  <c:v>13.03</c:v>
                </c:pt>
                <c:pt idx="52">
                  <c:v>13.27</c:v>
                </c:pt>
                <c:pt idx="53">
                  <c:v>13.5</c:v>
                </c:pt>
                <c:pt idx="54">
                  <c:v>13.79</c:v>
                </c:pt>
                <c:pt idx="55">
                  <c:v>14.03</c:v>
                </c:pt>
                <c:pt idx="56">
                  <c:v>14.26</c:v>
                </c:pt>
                <c:pt idx="57">
                  <c:v>14.54</c:v>
                </c:pt>
                <c:pt idx="58">
                  <c:v>14.78</c:v>
                </c:pt>
                <c:pt idx="59">
                  <c:v>15.01</c:v>
                </c:pt>
                <c:pt idx="60">
                  <c:v>15.29</c:v>
                </c:pt>
                <c:pt idx="61">
                  <c:v>15.53</c:v>
                </c:pt>
                <c:pt idx="62">
                  <c:v>15.76</c:v>
                </c:pt>
                <c:pt idx="63">
                  <c:v>16.04</c:v>
                </c:pt>
                <c:pt idx="64">
                  <c:v>16.28</c:v>
                </c:pt>
                <c:pt idx="65">
                  <c:v>16.52</c:v>
                </c:pt>
                <c:pt idx="66">
                  <c:v>16.75</c:v>
                </c:pt>
                <c:pt idx="67">
                  <c:v>17.03</c:v>
                </c:pt>
                <c:pt idx="68">
                  <c:v>17.26</c:v>
                </c:pt>
                <c:pt idx="69">
                  <c:v>17.54</c:v>
                </c:pt>
                <c:pt idx="70">
                  <c:v>17.77</c:v>
                </c:pt>
                <c:pt idx="71">
                  <c:v>18</c:v>
                </c:pt>
                <c:pt idx="72">
                  <c:v>18.29</c:v>
                </c:pt>
                <c:pt idx="73">
                  <c:v>18.52</c:v>
                </c:pt>
                <c:pt idx="74">
                  <c:v>18.75</c:v>
                </c:pt>
                <c:pt idx="75">
                  <c:v>19.04</c:v>
                </c:pt>
                <c:pt idx="76">
                  <c:v>19.27</c:v>
                </c:pt>
                <c:pt idx="77">
                  <c:v>19.51</c:v>
                </c:pt>
                <c:pt idx="78">
                  <c:v>19.79</c:v>
                </c:pt>
                <c:pt idx="79">
                  <c:v>20.02</c:v>
                </c:pt>
                <c:pt idx="80">
                  <c:v>20.26</c:v>
                </c:pt>
                <c:pt idx="81">
                  <c:v>20.54</c:v>
                </c:pt>
                <c:pt idx="82">
                  <c:v>20.78</c:v>
                </c:pt>
                <c:pt idx="83">
                  <c:v>21.01</c:v>
                </c:pt>
                <c:pt idx="84">
                  <c:v>21.29</c:v>
                </c:pt>
                <c:pt idx="85">
                  <c:v>21.53</c:v>
                </c:pt>
                <c:pt idx="86">
                  <c:v>21.76</c:v>
                </c:pt>
                <c:pt idx="87">
                  <c:v>22.04</c:v>
                </c:pt>
                <c:pt idx="88">
                  <c:v>22.27</c:v>
                </c:pt>
                <c:pt idx="89">
                  <c:v>22.55</c:v>
                </c:pt>
                <c:pt idx="90">
                  <c:v>22.78</c:v>
                </c:pt>
                <c:pt idx="91">
                  <c:v>23.02</c:v>
                </c:pt>
                <c:pt idx="92">
                  <c:v>23.26</c:v>
                </c:pt>
                <c:pt idx="93">
                  <c:v>23.54</c:v>
                </c:pt>
                <c:pt idx="94">
                  <c:v>23.77</c:v>
                </c:pt>
                <c:pt idx="95">
                  <c:v>24.01</c:v>
                </c:pt>
                <c:pt idx="96">
                  <c:v>24.29</c:v>
                </c:pt>
                <c:pt idx="97">
                  <c:v>24.52</c:v>
                </c:pt>
                <c:pt idx="98">
                  <c:v>24.76</c:v>
                </c:pt>
                <c:pt idx="99">
                  <c:v>25.04</c:v>
                </c:pt>
                <c:pt idx="100">
                  <c:v>25.28</c:v>
                </c:pt>
                <c:pt idx="101">
                  <c:v>25.52</c:v>
                </c:pt>
                <c:pt idx="102">
                  <c:v>25.75</c:v>
                </c:pt>
                <c:pt idx="103">
                  <c:v>26.03</c:v>
                </c:pt>
                <c:pt idx="104">
                  <c:v>26.27</c:v>
                </c:pt>
                <c:pt idx="105">
                  <c:v>26.5</c:v>
                </c:pt>
                <c:pt idx="106">
                  <c:v>26.78</c:v>
                </c:pt>
                <c:pt idx="107">
                  <c:v>27.02</c:v>
                </c:pt>
                <c:pt idx="108">
                  <c:v>27.25</c:v>
                </c:pt>
                <c:pt idx="109">
                  <c:v>27.54</c:v>
                </c:pt>
                <c:pt idx="110">
                  <c:v>27.78</c:v>
                </c:pt>
                <c:pt idx="111">
                  <c:v>28.01</c:v>
                </c:pt>
                <c:pt idx="112">
                  <c:v>28.29</c:v>
                </c:pt>
                <c:pt idx="113">
                  <c:v>28.53</c:v>
                </c:pt>
                <c:pt idx="114">
                  <c:v>28.76</c:v>
                </c:pt>
                <c:pt idx="115">
                  <c:v>29.04</c:v>
                </c:pt>
                <c:pt idx="116">
                  <c:v>29.28</c:v>
                </c:pt>
                <c:pt idx="117">
                  <c:v>29.51</c:v>
                </c:pt>
                <c:pt idx="118">
                  <c:v>29.79</c:v>
                </c:pt>
                <c:pt idx="119">
                  <c:v>30.03</c:v>
                </c:pt>
                <c:pt idx="120">
                  <c:v>30.27</c:v>
                </c:pt>
                <c:pt idx="121">
                  <c:v>30.5</c:v>
                </c:pt>
                <c:pt idx="122">
                  <c:v>30.78</c:v>
                </c:pt>
                <c:pt idx="123">
                  <c:v>31.02</c:v>
                </c:pt>
                <c:pt idx="124">
                  <c:v>31.26</c:v>
                </c:pt>
                <c:pt idx="125">
                  <c:v>31.54</c:v>
                </c:pt>
                <c:pt idx="126">
                  <c:v>31.78</c:v>
                </c:pt>
                <c:pt idx="127">
                  <c:v>32.01</c:v>
                </c:pt>
                <c:pt idx="128">
                  <c:v>32.29</c:v>
                </c:pt>
                <c:pt idx="129">
                  <c:v>32.53</c:v>
                </c:pt>
                <c:pt idx="130">
                  <c:v>32.77</c:v>
                </c:pt>
                <c:pt idx="131">
                  <c:v>33</c:v>
                </c:pt>
                <c:pt idx="132">
                  <c:v>33.28</c:v>
                </c:pt>
                <c:pt idx="133">
                  <c:v>33.52</c:v>
                </c:pt>
                <c:pt idx="134">
                  <c:v>33.75</c:v>
                </c:pt>
                <c:pt idx="135">
                  <c:v>34.03</c:v>
                </c:pt>
                <c:pt idx="136">
                  <c:v>34.27</c:v>
                </c:pt>
                <c:pt idx="137">
                  <c:v>34.5</c:v>
                </c:pt>
                <c:pt idx="138">
                  <c:v>34.78</c:v>
                </c:pt>
                <c:pt idx="139">
                  <c:v>35.02</c:v>
                </c:pt>
                <c:pt idx="140">
                  <c:v>35.25</c:v>
                </c:pt>
                <c:pt idx="141">
                  <c:v>35.53</c:v>
                </c:pt>
                <c:pt idx="142">
                  <c:v>35.77</c:v>
                </c:pt>
                <c:pt idx="143">
                  <c:v>36</c:v>
                </c:pt>
                <c:pt idx="144">
                  <c:v>36.28</c:v>
                </c:pt>
                <c:pt idx="145">
                  <c:v>36.52</c:v>
                </c:pt>
                <c:pt idx="146">
                  <c:v>36.75</c:v>
                </c:pt>
                <c:pt idx="147">
                  <c:v>37.03</c:v>
                </c:pt>
                <c:pt idx="148">
                  <c:v>37.25</c:v>
                </c:pt>
                <c:pt idx="149">
                  <c:v>37.54</c:v>
                </c:pt>
                <c:pt idx="150">
                  <c:v>37.77</c:v>
                </c:pt>
                <c:pt idx="151">
                  <c:v>38</c:v>
                </c:pt>
                <c:pt idx="152">
                  <c:v>38.29</c:v>
                </c:pt>
                <c:pt idx="153">
                  <c:v>38.52</c:v>
                </c:pt>
                <c:pt idx="154">
                  <c:v>38.75</c:v>
                </c:pt>
                <c:pt idx="155">
                  <c:v>39.04</c:v>
                </c:pt>
                <c:pt idx="156">
                  <c:v>39.27</c:v>
                </c:pt>
                <c:pt idx="157">
                  <c:v>39.5</c:v>
                </c:pt>
                <c:pt idx="158">
                  <c:v>39.79</c:v>
                </c:pt>
                <c:pt idx="159">
                  <c:v>40.02</c:v>
                </c:pt>
                <c:pt idx="160">
                  <c:v>40.25</c:v>
                </c:pt>
                <c:pt idx="161">
                  <c:v>40.54</c:v>
                </c:pt>
                <c:pt idx="162">
                  <c:v>40.77</c:v>
                </c:pt>
                <c:pt idx="163">
                  <c:v>41</c:v>
                </c:pt>
                <c:pt idx="164">
                  <c:v>41.29</c:v>
                </c:pt>
                <c:pt idx="165">
                  <c:v>41.52</c:v>
                </c:pt>
                <c:pt idx="166">
                  <c:v>41.75</c:v>
                </c:pt>
                <c:pt idx="167">
                  <c:v>42.04</c:v>
                </c:pt>
                <c:pt idx="168">
                  <c:v>42.27</c:v>
                </c:pt>
                <c:pt idx="169">
                  <c:v>42.5</c:v>
                </c:pt>
                <c:pt idx="170">
                  <c:v>42.79</c:v>
                </c:pt>
                <c:pt idx="171">
                  <c:v>43.03</c:v>
                </c:pt>
                <c:pt idx="172">
                  <c:v>43.26</c:v>
                </c:pt>
                <c:pt idx="173">
                  <c:v>43.54</c:v>
                </c:pt>
                <c:pt idx="174">
                  <c:v>43.78</c:v>
                </c:pt>
                <c:pt idx="175">
                  <c:v>44.01</c:v>
                </c:pt>
                <c:pt idx="176">
                  <c:v>44.29</c:v>
                </c:pt>
                <c:pt idx="177">
                  <c:v>44.53</c:v>
                </c:pt>
                <c:pt idx="178">
                  <c:v>44.76</c:v>
                </c:pt>
                <c:pt idx="179">
                  <c:v>45.04</c:v>
                </c:pt>
                <c:pt idx="180">
                  <c:v>45.28</c:v>
                </c:pt>
                <c:pt idx="181">
                  <c:v>45.51</c:v>
                </c:pt>
                <c:pt idx="182">
                  <c:v>45.79</c:v>
                </c:pt>
                <c:pt idx="183">
                  <c:v>46.03</c:v>
                </c:pt>
                <c:pt idx="184">
                  <c:v>46.26</c:v>
                </c:pt>
                <c:pt idx="185">
                  <c:v>46.54</c:v>
                </c:pt>
                <c:pt idx="186">
                  <c:v>46.78</c:v>
                </c:pt>
                <c:pt idx="187">
                  <c:v>47.01</c:v>
                </c:pt>
                <c:pt idx="188">
                  <c:v>47.29</c:v>
                </c:pt>
                <c:pt idx="189">
                  <c:v>47.52</c:v>
                </c:pt>
                <c:pt idx="190">
                  <c:v>47.76</c:v>
                </c:pt>
                <c:pt idx="191">
                  <c:v>48.04</c:v>
                </c:pt>
                <c:pt idx="192">
                  <c:v>48.27</c:v>
                </c:pt>
                <c:pt idx="193">
                  <c:v>48.5</c:v>
                </c:pt>
                <c:pt idx="194">
                  <c:v>48.78</c:v>
                </c:pt>
                <c:pt idx="195">
                  <c:v>49.02</c:v>
                </c:pt>
                <c:pt idx="196">
                  <c:v>49.25</c:v>
                </c:pt>
                <c:pt idx="197">
                  <c:v>49.54</c:v>
                </c:pt>
                <c:pt idx="198">
                  <c:v>49.77</c:v>
                </c:pt>
                <c:pt idx="199">
                  <c:v>50.01</c:v>
                </c:pt>
                <c:pt idx="200">
                  <c:v>50.29</c:v>
                </c:pt>
                <c:pt idx="201">
                  <c:v>50.52</c:v>
                </c:pt>
                <c:pt idx="202">
                  <c:v>50.76</c:v>
                </c:pt>
                <c:pt idx="203">
                  <c:v>51.04</c:v>
                </c:pt>
                <c:pt idx="204">
                  <c:v>51.27</c:v>
                </c:pt>
                <c:pt idx="205">
                  <c:v>51.51</c:v>
                </c:pt>
                <c:pt idx="206">
                  <c:v>51.79</c:v>
                </c:pt>
                <c:pt idx="207">
                  <c:v>52.02</c:v>
                </c:pt>
                <c:pt idx="208">
                  <c:v>52.26</c:v>
                </c:pt>
                <c:pt idx="209">
                  <c:v>52.54</c:v>
                </c:pt>
                <c:pt idx="210">
                  <c:v>52.77</c:v>
                </c:pt>
                <c:pt idx="211">
                  <c:v>53.01</c:v>
                </c:pt>
                <c:pt idx="212">
                  <c:v>53.29</c:v>
                </c:pt>
                <c:pt idx="213">
                  <c:v>53.52</c:v>
                </c:pt>
                <c:pt idx="214">
                  <c:v>53.77</c:v>
                </c:pt>
                <c:pt idx="215">
                  <c:v>54</c:v>
                </c:pt>
                <c:pt idx="216">
                  <c:v>54.28</c:v>
                </c:pt>
                <c:pt idx="217">
                  <c:v>54.52</c:v>
                </c:pt>
                <c:pt idx="218">
                  <c:v>54.8</c:v>
                </c:pt>
                <c:pt idx="219">
                  <c:v>55.03</c:v>
                </c:pt>
                <c:pt idx="220">
                  <c:v>55.27</c:v>
                </c:pt>
                <c:pt idx="221">
                  <c:v>55.55</c:v>
                </c:pt>
                <c:pt idx="222">
                  <c:v>55.78</c:v>
                </c:pt>
                <c:pt idx="223">
                  <c:v>56.02</c:v>
                </c:pt>
                <c:pt idx="224">
                  <c:v>56.3</c:v>
                </c:pt>
                <c:pt idx="225">
                  <c:v>56.53</c:v>
                </c:pt>
                <c:pt idx="226">
                  <c:v>56.77</c:v>
                </c:pt>
                <c:pt idx="227">
                  <c:v>57.04</c:v>
                </c:pt>
                <c:pt idx="228">
                  <c:v>57.26</c:v>
                </c:pt>
                <c:pt idx="229">
                  <c:v>57.55</c:v>
                </c:pt>
                <c:pt idx="230">
                  <c:v>57.78</c:v>
                </c:pt>
                <c:pt idx="231">
                  <c:v>58.01</c:v>
                </c:pt>
                <c:pt idx="232">
                  <c:v>58.3</c:v>
                </c:pt>
                <c:pt idx="233">
                  <c:v>58.53</c:v>
                </c:pt>
                <c:pt idx="234">
                  <c:v>58.76</c:v>
                </c:pt>
                <c:pt idx="235">
                  <c:v>59.05</c:v>
                </c:pt>
                <c:pt idx="236">
                  <c:v>59.28</c:v>
                </c:pt>
                <c:pt idx="237">
                  <c:v>59.52</c:v>
                </c:pt>
                <c:pt idx="238">
                  <c:v>59.76</c:v>
                </c:pt>
                <c:pt idx="239">
                  <c:v>60.05</c:v>
                </c:pt>
                <c:pt idx="240">
                  <c:v>60.28</c:v>
                </c:pt>
                <c:pt idx="241">
                  <c:v>60.51</c:v>
                </c:pt>
                <c:pt idx="242">
                  <c:v>60.8</c:v>
                </c:pt>
                <c:pt idx="243">
                  <c:v>61.03</c:v>
                </c:pt>
                <c:pt idx="244">
                  <c:v>61.26</c:v>
                </c:pt>
                <c:pt idx="245">
                  <c:v>61.55</c:v>
                </c:pt>
                <c:pt idx="246">
                  <c:v>61.78</c:v>
                </c:pt>
                <c:pt idx="247">
                  <c:v>62.01</c:v>
                </c:pt>
                <c:pt idx="248">
                  <c:v>62.3</c:v>
                </c:pt>
                <c:pt idx="249">
                  <c:v>62.53</c:v>
                </c:pt>
                <c:pt idx="250">
                  <c:v>62.77</c:v>
                </c:pt>
                <c:pt idx="251">
                  <c:v>63.01</c:v>
                </c:pt>
                <c:pt idx="252">
                  <c:v>63.29</c:v>
                </c:pt>
                <c:pt idx="253">
                  <c:v>63.52</c:v>
                </c:pt>
                <c:pt idx="254">
                  <c:v>63.76</c:v>
                </c:pt>
                <c:pt idx="255">
                  <c:v>64.04</c:v>
                </c:pt>
                <c:pt idx="256">
                  <c:v>64.27</c:v>
                </c:pt>
                <c:pt idx="257">
                  <c:v>64.54</c:v>
                </c:pt>
                <c:pt idx="258">
                  <c:v>64.78</c:v>
                </c:pt>
                <c:pt idx="259">
                  <c:v>65.01</c:v>
                </c:pt>
                <c:pt idx="260">
                  <c:v>65.29</c:v>
                </c:pt>
                <c:pt idx="261">
                  <c:v>65.53</c:v>
                </c:pt>
                <c:pt idx="262">
                  <c:v>65.76</c:v>
                </c:pt>
                <c:pt idx="263">
                  <c:v>66.04</c:v>
                </c:pt>
                <c:pt idx="264">
                  <c:v>66.27</c:v>
                </c:pt>
                <c:pt idx="265">
                  <c:v>66.51</c:v>
                </c:pt>
                <c:pt idx="266">
                  <c:v>66.79</c:v>
                </c:pt>
                <c:pt idx="267">
                  <c:v>67.02</c:v>
                </c:pt>
                <c:pt idx="268">
                  <c:v>67.26</c:v>
                </c:pt>
                <c:pt idx="269">
                  <c:v>67.54</c:v>
                </c:pt>
                <c:pt idx="270">
                  <c:v>67.78</c:v>
                </c:pt>
                <c:pt idx="271">
                  <c:v>68.01</c:v>
                </c:pt>
                <c:pt idx="272">
                  <c:v>68.29</c:v>
                </c:pt>
                <c:pt idx="273">
                  <c:v>68.53</c:v>
                </c:pt>
                <c:pt idx="274">
                  <c:v>68.76</c:v>
                </c:pt>
                <c:pt idx="275">
                  <c:v>69.04</c:v>
                </c:pt>
                <c:pt idx="276">
                  <c:v>69.28</c:v>
                </c:pt>
                <c:pt idx="277">
                  <c:v>69.52</c:v>
                </c:pt>
                <c:pt idx="278">
                  <c:v>69.76</c:v>
                </c:pt>
                <c:pt idx="279">
                  <c:v>70.04</c:v>
                </c:pt>
                <c:pt idx="280">
                  <c:v>70.28</c:v>
                </c:pt>
                <c:pt idx="281">
                  <c:v>70.51</c:v>
                </c:pt>
                <c:pt idx="282">
                  <c:v>70.79</c:v>
                </c:pt>
                <c:pt idx="283">
                  <c:v>71.03</c:v>
                </c:pt>
                <c:pt idx="284">
                  <c:v>71.26</c:v>
                </c:pt>
                <c:pt idx="285">
                  <c:v>71.54</c:v>
                </c:pt>
                <c:pt idx="286">
                  <c:v>71.78</c:v>
                </c:pt>
                <c:pt idx="287">
                  <c:v>72.01</c:v>
                </c:pt>
                <c:pt idx="288">
                  <c:v>72.29</c:v>
                </c:pt>
                <c:pt idx="289">
                  <c:v>72.53</c:v>
                </c:pt>
                <c:pt idx="290">
                  <c:v>72.79</c:v>
                </c:pt>
                <c:pt idx="291">
                  <c:v>73.02</c:v>
                </c:pt>
                <c:pt idx="292">
                  <c:v>73.25</c:v>
                </c:pt>
                <c:pt idx="293">
                  <c:v>73.54</c:v>
                </c:pt>
                <c:pt idx="294">
                  <c:v>73.77</c:v>
                </c:pt>
                <c:pt idx="295">
                  <c:v>74</c:v>
                </c:pt>
                <c:pt idx="296">
                  <c:v>74.29</c:v>
                </c:pt>
                <c:pt idx="297">
                  <c:v>74.52</c:v>
                </c:pt>
                <c:pt idx="298">
                  <c:v>74.75</c:v>
                </c:pt>
                <c:pt idx="299">
                  <c:v>75.04</c:v>
                </c:pt>
                <c:pt idx="300">
                  <c:v>75.26</c:v>
                </c:pt>
                <c:pt idx="301">
                  <c:v>75.54</c:v>
                </c:pt>
                <c:pt idx="302">
                  <c:v>75.78</c:v>
                </c:pt>
                <c:pt idx="303">
                  <c:v>76.01</c:v>
                </c:pt>
                <c:pt idx="304">
                  <c:v>76.29</c:v>
                </c:pt>
                <c:pt idx="305">
                  <c:v>76.53</c:v>
                </c:pt>
                <c:pt idx="306">
                  <c:v>76.76</c:v>
                </c:pt>
                <c:pt idx="307">
                  <c:v>77.04</c:v>
                </c:pt>
                <c:pt idx="308">
                  <c:v>77.26</c:v>
                </c:pt>
                <c:pt idx="309">
                  <c:v>77.54</c:v>
                </c:pt>
                <c:pt idx="310">
                  <c:v>77.77</c:v>
                </c:pt>
                <c:pt idx="311">
                  <c:v>78.01</c:v>
                </c:pt>
                <c:pt idx="312">
                  <c:v>78.29</c:v>
                </c:pt>
                <c:pt idx="313">
                  <c:v>78.52</c:v>
                </c:pt>
                <c:pt idx="314">
                  <c:v>78.76</c:v>
                </c:pt>
                <c:pt idx="315">
                  <c:v>79.04</c:v>
                </c:pt>
                <c:pt idx="316">
                  <c:v>79.27</c:v>
                </c:pt>
                <c:pt idx="317">
                  <c:v>79.51</c:v>
                </c:pt>
                <c:pt idx="318">
                  <c:v>79.79</c:v>
                </c:pt>
                <c:pt idx="319">
                  <c:v>80.02</c:v>
                </c:pt>
                <c:pt idx="320">
                  <c:v>80.26</c:v>
                </c:pt>
                <c:pt idx="321">
                  <c:v>80.53</c:v>
                </c:pt>
                <c:pt idx="322">
                  <c:v>80.77</c:v>
                </c:pt>
                <c:pt idx="323">
                  <c:v>81.05</c:v>
                </c:pt>
                <c:pt idx="324">
                  <c:v>81.28</c:v>
                </c:pt>
                <c:pt idx="325">
                  <c:v>81.52</c:v>
                </c:pt>
                <c:pt idx="326">
                  <c:v>81.8</c:v>
                </c:pt>
                <c:pt idx="327">
                  <c:v>82.03</c:v>
                </c:pt>
                <c:pt idx="328">
                  <c:v>82.26</c:v>
                </c:pt>
                <c:pt idx="329">
                  <c:v>82.54</c:v>
                </c:pt>
                <c:pt idx="330">
                  <c:v>82.77</c:v>
                </c:pt>
                <c:pt idx="331">
                  <c:v>83.01</c:v>
                </c:pt>
                <c:pt idx="332">
                  <c:v>83.29</c:v>
                </c:pt>
                <c:pt idx="333">
                  <c:v>83.53</c:v>
                </c:pt>
                <c:pt idx="334">
                  <c:v>83.76</c:v>
                </c:pt>
                <c:pt idx="335">
                  <c:v>84.05</c:v>
                </c:pt>
                <c:pt idx="336">
                  <c:v>84.28</c:v>
                </c:pt>
                <c:pt idx="337">
                  <c:v>84.52</c:v>
                </c:pt>
                <c:pt idx="338">
                  <c:v>84.8</c:v>
                </c:pt>
                <c:pt idx="339">
                  <c:v>85.03</c:v>
                </c:pt>
                <c:pt idx="340">
                  <c:v>85.26</c:v>
                </c:pt>
                <c:pt idx="341">
                  <c:v>85.51</c:v>
                </c:pt>
                <c:pt idx="342">
                  <c:v>85.79</c:v>
                </c:pt>
                <c:pt idx="343">
                  <c:v>86.02</c:v>
                </c:pt>
                <c:pt idx="344">
                  <c:v>86.26</c:v>
                </c:pt>
                <c:pt idx="345">
                  <c:v>86.54</c:v>
                </c:pt>
                <c:pt idx="346">
                  <c:v>86.77</c:v>
                </c:pt>
                <c:pt idx="347">
                  <c:v>87.01</c:v>
                </c:pt>
                <c:pt idx="348">
                  <c:v>87.29</c:v>
                </c:pt>
                <c:pt idx="349">
                  <c:v>87.53</c:v>
                </c:pt>
                <c:pt idx="350">
                  <c:v>87.76</c:v>
                </c:pt>
                <c:pt idx="351">
                  <c:v>88.04</c:v>
                </c:pt>
                <c:pt idx="352">
                  <c:v>88.28</c:v>
                </c:pt>
                <c:pt idx="353">
                  <c:v>88.51</c:v>
                </c:pt>
                <c:pt idx="354">
                  <c:v>88.79</c:v>
                </c:pt>
                <c:pt idx="355">
                  <c:v>89.03</c:v>
                </c:pt>
                <c:pt idx="356">
                  <c:v>89.26</c:v>
                </c:pt>
                <c:pt idx="357">
                  <c:v>89.54</c:v>
                </c:pt>
                <c:pt idx="358">
                  <c:v>89.78</c:v>
                </c:pt>
                <c:pt idx="359">
                  <c:v>90.01</c:v>
                </c:pt>
                <c:pt idx="360">
                  <c:v>90.29</c:v>
                </c:pt>
                <c:pt idx="361">
                  <c:v>90.52</c:v>
                </c:pt>
                <c:pt idx="362">
                  <c:v>90.75</c:v>
                </c:pt>
                <c:pt idx="363">
                  <c:v>91.03</c:v>
                </c:pt>
              </c:numCache>
            </c:numRef>
          </c:xVal>
          <c:yVal>
            <c:numRef>
              <c:f>Sheet1!$B$2:$B$365</c:f>
              <c:numCache>
                <c:formatCode>General</c:formatCode>
                <c:ptCount val="364"/>
                <c:pt idx="0">
                  <c:v>310</c:v>
                </c:pt>
                <c:pt idx="1">
                  <c:v>310</c:v>
                </c:pt>
                <c:pt idx="2">
                  <c:v>307</c:v>
                </c:pt>
                <c:pt idx="3">
                  <c:v>307</c:v>
                </c:pt>
                <c:pt idx="4">
                  <c:v>307</c:v>
                </c:pt>
                <c:pt idx="5">
                  <c:v>305</c:v>
                </c:pt>
                <c:pt idx="6">
                  <c:v>302</c:v>
                </c:pt>
                <c:pt idx="7">
                  <c:v>300</c:v>
                </c:pt>
                <c:pt idx="8">
                  <c:v>299</c:v>
                </c:pt>
                <c:pt idx="9">
                  <c:v>300</c:v>
                </c:pt>
                <c:pt idx="10">
                  <c:v>301</c:v>
                </c:pt>
                <c:pt idx="11">
                  <c:v>301</c:v>
                </c:pt>
                <c:pt idx="12">
                  <c:v>303</c:v>
                </c:pt>
                <c:pt idx="13">
                  <c:v>305</c:v>
                </c:pt>
                <c:pt idx="14">
                  <c:v>306</c:v>
                </c:pt>
                <c:pt idx="15">
                  <c:v>309</c:v>
                </c:pt>
                <c:pt idx="16">
                  <c:v>310</c:v>
                </c:pt>
                <c:pt idx="17">
                  <c:v>311</c:v>
                </c:pt>
                <c:pt idx="18">
                  <c:v>312</c:v>
                </c:pt>
                <c:pt idx="19">
                  <c:v>313</c:v>
                </c:pt>
                <c:pt idx="20">
                  <c:v>313</c:v>
                </c:pt>
                <c:pt idx="21">
                  <c:v>314</c:v>
                </c:pt>
                <c:pt idx="22">
                  <c:v>315</c:v>
                </c:pt>
                <c:pt idx="23">
                  <c:v>316</c:v>
                </c:pt>
                <c:pt idx="24">
                  <c:v>316</c:v>
                </c:pt>
                <c:pt idx="25">
                  <c:v>317</c:v>
                </c:pt>
                <c:pt idx="26">
                  <c:v>317</c:v>
                </c:pt>
                <c:pt idx="27">
                  <c:v>317</c:v>
                </c:pt>
                <c:pt idx="28">
                  <c:v>318</c:v>
                </c:pt>
                <c:pt idx="29">
                  <c:v>318</c:v>
                </c:pt>
                <c:pt idx="30">
                  <c:v>318</c:v>
                </c:pt>
                <c:pt idx="31">
                  <c:v>318</c:v>
                </c:pt>
                <c:pt idx="32">
                  <c:v>319</c:v>
                </c:pt>
                <c:pt idx="33">
                  <c:v>320</c:v>
                </c:pt>
                <c:pt idx="34">
                  <c:v>320</c:v>
                </c:pt>
                <c:pt idx="35">
                  <c:v>321</c:v>
                </c:pt>
                <c:pt idx="36">
                  <c:v>321</c:v>
                </c:pt>
                <c:pt idx="37">
                  <c:v>322</c:v>
                </c:pt>
                <c:pt idx="38">
                  <c:v>321</c:v>
                </c:pt>
                <c:pt idx="39">
                  <c:v>321</c:v>
                </c:pt>
                <c:pt idx="40">
                  <c:v>322</c:v>
                </c:pt>
                <c:pt idx="41">
                  <c:v>320</c:v>
                </c:pt>
                <c:pt idx="42">
                  <c:v>320</c:v>
                </c:pt>
                <c:pt idx="43">
                  <c:v>322</c:v>
                </c:pt>
                <c:pt idx="44">
                  <c:v>323</c:v>
                </c:pt>
                <c:pt idx="45">
                  <c:v>324</c:v>
                </c:pt>
                <c:pt idx="46">
                  <c:v>324</c:v>
                </c:pt>
                <c:pt idx="47">
                  <c:v>325</c:v>
                </c:pt>
                <c:pt idx="48">
                  <c:v>325</c:v>
                </c:pt>
                <c:pt idx="49">
                  <c:v>325</c:v>
                </c:pt>
                <c:pt idx="50">
                  <c:v>326</c:v>
                </c:pt>
                <c:pt idx="51">
                  <c:v>326</c:v>
                </c:pt>
                <c:pt idx="52">
                  <c:v>326</c:v>
                </c:pt>
                <c:pt idx="53">
                  <c:v>327</c:v>
                </c:pt>
                <c:pt idx="54">
                  <c:v>327</c:v>
                </c:pt>
                <c:pt idx="55">
                  <c:v>328</c:v>
                </c:pt>
                <c:pt idx="56">
                  <c:v>328</c:v>
                </c:pt>
                <c:pt idx="57">
                  <c:v>329</c:v>
                </c:pt>
                <c:pt idx="58">
                  <c:v>329</c:v>
                </c:pt>
                <c:pt idx="59">
                  <c:v>329</c:v>
                </c:pt>
                <c:pt idx="60">
                  <c:v>330</c:v>
                </c:pt>
                <c:pt idx="61">
                  <c:v>330</c:v>
                </c:pt>
                <c:pt idx="62">
                  <c:v>330</c:v>
                </c:pt>
                <c:pt idx="63">
                  <c:v>331</c:v>
                </c:pt>
                <c:pt idx="64">
                  <c:v>331</c:v>
                </c:pt>
                <c:pt idx="65">
                  <c:v>331</c:v>
                </c:pt>
                <c:pt idx="66">
                  <c:v>332</c:v>
                </c:pt>
                <c:pt idx="67">
                  <c:v>332</c:v>
                </c:pt>
                <c:pt idx="68">
                  <c:v>333</c:v>
                </c:pt>
                <c:pt idx="69">
                  <c:v>333</c:v>
                </c:pt>
                <c:pt idx="70">
                  <c:v>334</c:v>
                </c:pt>
                <c:pt idx="71">
                  <c:v>334</c:v>
                </c:pt>
                <c:pt idx="72">
                  <c:v>335</c:v>
                </c:pt>
                <c:pt idx="73">
                  <c:v>335</c:v>
                </c:pt>
                <c:pt idx="74">
                  <c:v>335</c:v>
                </c:pt>
                <c:pt idx="75">
                  <c:v>336</c:v>
                </c:pt>
                <c:pt idx="76">
                  <c:v>336</c:v>
                </c:pt>
                <c:pt idx="77">
                  <c:v>337</c:v>
                </c:pt>
                <c:pt idx="78">
                  <c:v>337</c:v>
                </c:pt>
                <c:pt idx="79">
                  <c:v>337</c:v>
                </c:pt>
                <c:pt idx="80">
                  <c:v>338</c:v>
                </c:pt>
                <c:pt idx="81">
                  <c:v>338</c:v>
                </c:pt>
                <c:pt idx="82">
                  <c:v>338</c:v>
                </c:pt>
                <c:pt idx="83">
                  <c:v>339</c:v>
                </c:pt>
                <c:pt idx="84">
                  <c:v>339</c:v>
                </c:pt>
                <c:pt idx="85">
                  <c:v>340</c:v>
                </c:pt>
                <c:pt idx="86">
                  <c:v>340</c:v>
                </c:pt>
                <c:pt idx="87">
                  <c:v>341</c:v>
                </c:pt>
                <c:pt idx="88">
                  <c:v>341</c:v>
                </c:pt>
                <c:pt idx="89">
                  <c:v>342</c:v>
                </c:pt>
                <c:pt idx="90">
                  <c:v>342</c:v>
                </c:pt>
                <c:pt idx="91">
                  <c:v>342</c:v>
                </c:pt>
                <c:pt idx="92">
                  <c:v>343</c:v>
                </c:pt>
                <c:pt idx="93">
                  <c:v>344</c:v>
                </c:pt>
                <c:pt idx="94">
                  <c:v>344</c:v>
                </c:pt>
                <c:pt idx="95">
                  <c:v>345</c:v>
                </c:pt>
                <c:pt idx="96">
                  <c:v>345</c:v>
                </c:pt>
                <c:pt idx="97">
                  <c:v>346</c:v>
                </c:pt>
                <c:pt idx="98">
                  <c:v>346</c:v>
                </c:pt>
                <c:pt idx="99">
                  <c:v>347</c:v>
                </c:pt>
                <c:pt idx="100">
                  <c:v>347</c:v>
                </c:pt>
                <c:pt idx="101">
                  <c:v>348</c:v>
                </c:pt>
                <c:pt idx="102">
                  <c:v>348</c:v>
                </c:pt>
                <c:pt idx="103">
                  <c:v>349</c:v>
                </c:pt>
                <c:pt idx="104">
                  <c:v>349</c:v>
                </c:pt>
                <c:pt idx="105">
                  <c:v>350</c:v>
                </c:pt>
                <c:pt idx="106">
                  <c:v>350</c:v>
                </c:pt>
                <c:pt idx="107">
                  <c:v>351</c:v>
                </c:pt>
                <c:pt idx="108">
                  <c:v>351</c:v>
                </c:pt>
                <c:pt idx="109">
                  <c:v>351</c:v>
                </c:pt>
                <c:pt idx="110">
                  <c:v>352</c:v>
                </c:pt>
                <c:pt idx="111">
                  <c:v>352</c:v>
                </c:pt>
                <c:pt idx="112">
                  <c:v>353</c:v>
                </c:pt>
                <c:pt idx="113">
                  <c:v>354</c:v>
                </c:pt>
                <c:pt idx="114">
                  <c:v>354</c:v>
                </c:pt>
                <c:pt idx="115">
                  <c:v>355</c:v>
                </c:pt>
                <c:pt idx="116">
                  <c:v>355</c:v>
                </c:pt>
                <c:pt idx="117">
                  <c:v>355</c:v>
                </c:pt>
                <c:pt idx="118">
                  <c:v>356</c:v>
                </c:pt>
                <c:pt idx="119">
                  <c:v>356</c:v>
                </c:pt>
                <c:pt idx="120">
                  <c:v>357</c:v>
                </c:pt>
                <c:pt idx="121">
                  <c:v>357</c:v>
                </c:pt>
                <c:pt idx="122">
                  <c:v>358</c:v>
                </c:pt>
                <c:pt idx="123">
                  <c:v>358</c:v>
                </c:pt>
                <c:pt idx="124">
                  <c:v>359</c:v>
                </c:pt>
                <c:pt idx="125">
                  <c:v>359</c:v>
                </c:pt>
                <c:pt idx="126">
                  <c:v>359</c:v>
                </c:pt>
                <c:pt idx="127">
                  <c:v>360</c:v>
                </c:pt>
                <c:pt idx="128">
                  <c:v>361</c:v>
                </c:pt>
                <c:pt idx="129">
                  <c:v>361</c:v>
                </c:pt>
                <c:pt idx="130">
                  <c:v>362</c:v>
                </c:pt>
                <c:pt idx="131">
                  <c:v>362</c:v>
                </c:pt>
                <c:pt idx="132">
                  <c:v>363</c:v>
                </c:pt>
                <c:pt idx="133">
                  <c:v>363</c:v>
                </c:pt>
                <c:pt idx="134">
                  <c:v>363</c:v>
                </c:pt>
                <c:pt idx="135">
                  <c:v>363</c:v>
                </c:pt>
                <c:pt idx="136">
                  <c:v>364</c:v>
                </c:pt>
                <c:pt idx="137">
                  <c:v>364</c:v>
                </c:pt>
                <c:pt idx="138">
                  <c:v>365</c:v>
                </c:pt>
                <c:pt idx="139">
                  <c:v>365</c:v>
                </c:pt>
                <c:pt idx="140">
                  <c:v>366</c:v>
                </c:pt>
                <c:pt idx="141">
                  <c:v>366</c:v>
                </c:pt>
                <c:pt idx="142">
                  <c:v>367</c:v>
                </c:pt>
                <c:pt idx="143">
                  <c:v>367</c:v>
                </c:pt>
                <c:pt idx="144">
                  <c:v>367</c:v>
                </c:pt>
                <c:pt idx="145">
                  <c:v>368</c:v>
                </c:pt>
                <c:pt idx="146">
                  <c:v>369</c:v>
                </c:pt>
                <c:pt idx="147">
                  <c:v>369</c:v>
                </c:pt>
                <c:pt idx="148">
                  <c:v>370</c:v>
                </c:pt>
                <c:pt idx="149">
                  <c:v>371</c:v>
                </c:pt>
                <c:pt idx="150">
                  <c:v>371</c:v>
                </c:pt>
                <c:pt idx="151">
                  <c:v>371</c:v>
                </c:pt>
                <c:pt idx="152">
                  <c:v>372</c:v>
                </c:pt>
                <c:pt idx="153">
                  <c:v>372</c:v>
                </c:pt>
                <c:pt idx="154">
                  <c:v>373</c:v>
                </c:pt>
                <c:pt idx="155">
                  <c:v>373</c:v>
                </c:pt>
                <c:pt idx="156">
                  <c:v>373</c:v>
                </c:pt>
                <c:pt idx="157">
                  <c:v>374</c:v>
                </c:pt>
                <c:pt idx="158">
                  <c:v>374</c:v>
                </c:pt>
                <c:pt idx="159">
                  <c:v>375</c:v>
                </c:pt>
                <c:pt idx="160">
                  <c:v>375</c:v>
                </c:pt>
                <c:pt idx="161">
                  <c:v>375</c:v>
                </c:pt>
                <c:pt idx="162">
                  <c:v>376</c:v>
                </c:pt>
                <c:pt idx="163">
                  <c:v>376</c:v>
                </c:pt>
                <c:pt idx="164">
                  <c:v>376</c:v>
                </c:pt>
                <c:pt idx="165">
                  <c:v>376</c:v>
                </c:pt>
                <c:pt idx="166">
                  <c:v>377</c:v>
                </c:pt>
                <c:pt idx="167">
                  <c:v>377</c:v>
                </c:pt>
                <c:pt idx="168">
                  <c:v>377</c:v>
                </c:pt>
                <c:pt idx="169">
                  <c:v>377</c:v>
                </c:pt>
                <c:pt idx="170">
                  <c:v>378</c:v>
                </c:pt>
                <c:pt idx="171">
                  <c:v>378</c:v>
                </c:pt>
                <c:pt idx="172">
                  <c:v>379</c:v>
                </c:pt>
                <c:pt idx="173">
                  <c:v>379</c:v>
                </c:pt>
                <c:pt idx="174">
                  <c:v>379</c:v>
                </c:pt>
                <c:pt idx="175">
                  <c:v>380</c:v>
                </c:pt>
                <c:pt idx="176">
                  <c:v>381</c:v>
                </c:pt>
                <c:pt idx="177">
                  <c:v>381</c:v>
                </c:pt>
                <c:pt idx="178">
                  <c:v>381</c:v>
                </c:pt>
                <c:pt idx="179">
                  <c:v>382</c:v>
                </c:pt>
                <c:pt idx="180">
                  <c:v>382</c:v>
                </c:pt>
                <c:pt idx="181">
                  <c:v>382</c:v>
                </c:pt>
                <c:pt idx="182">
                  <c:v>383</c:v>
                </c:pt>
                <c:pt idx="183">
                  <c:v>385</c:v>
                </c:pt>
                <c:pt idx="184">
                  <c:v>386</c:v>
                </c:pt>
                <c:pt idx="185">
                  <c:v>386</c:v>
                </c:pt>
                <c:pt idx="186">
                  <c:v>386</c:v>
                </c:pt>
                <c:pt idx="187">
                  <c:v>386</c:v>
                </c:pt>
                <c:pt idx="188">
                  <c:v>387</c:v>
                </c:pt>
                <c:pt idx="189">
                  <c:v>387</c:v>
                </c:pt>
                <c:pt idx="190">
                  <c:v>388</c:v>
                </c:pt>
                <c:pt idx="191">
                  <c:v>388</c:v>
                </c:pt>
                <c:pt idx="192">
                  <c:v>389</c:v>
                </c:pt>
                <c:pt idx="193">
                  <c:v>389</c:v>
                </c:pt>
                <c:pt idx="194">
                  <c:v>389</c:v>
                </c:pt>
                <c:pt idx="195">
                  <c:v>390</c:v>
                </c:pt>
                <c:pt idx="196">
                  <c:v>390</c:v>
                </c:pt>
                <c:pt idx="197">
                  <c:v>390</c:v>
                </c:pt>
                <c:pt idx="198">
                  <c:v>390</c:v>
                </c:pt>
                <c:pt idx="199">
                  <c:v>391</c:v>
                </c:pt>
                <c:pt idx="200">
                  <c:v>392</c:v>
                </c:pt>
                <c:pt idx="201">
                  <c:v>392</c:v>
                </c:pt>
                <c:pt idx="202">
                  <c:v>392</c:v>
                </c:pt>
                <c:pt idx="203">
                  <c:v>393</c:v>
                </c:pt>
                <c:pt idx="204">
                  <c:v>394</c:v>
                </c:pt>
                <c:pt idx="205">
                  <c:v>394</c:v>
                </c:pt>
                <c:pt idx="206">
                  <c:v>394</c:v>
                </c:pt>
                <c:pt idx="207">
                  <c:v>394</c:v>
                </c:pt>
                <c:pt idx="208">
                  <c:v>395</c:v>
                </c:pt>
                <c:pt idx="209">
                  <c:v>395</c:v>
                </c:pt>
                <c:pt idx="210">
                  <c:v>395</c:v>
                </c:pt>
                <c:pt idx="211">
                  <c:v>396</c:v>
                </c:pt>
                <c:pt idx="212">
                  <c:v>395</c:v>
                </c:pt>
                <c:pt idx="213">
                  <c:v>395</c:v>
                </c:pt>
                <c:pt idx="214">
                  <c:v>395</c:v>
                </c:pt>
                <c:pt idx="215">
                  <c:v>396</c:v>
                </c:pt>
                <c:pt idx="216">
                  <c:v>397</c:v>
                </c:pt>
                <c:pt idx="217">
                  <c:v>397</c:v>
                </c:pt>
                <c:pt idx="218">
                  <c:v>398</c:v>
                </c:pt>
                <c:pt idx="219">
                  <c:v>398</c:v>
                </c:pt>
                <c:pt idx="220">
                  <c:v>398</c:v>
                </c:pt>
                <c:pt idx="221">
                  <c:v>399</c:v>
                </c:pt>
                <c:pt idx="222">
                  <c:v>399</c:v>
                </c:pt>
                <c:pt idx="223">
                  <c:v>399</c:v>
                </c:pt>
                <c:pt idx="224">
                  <c:v>400</c:v>
                </c:pt>
                <c:pt idx="225">
                  <c:v>400</c:v>
                </c:pt>
                <c:pt idx="226">
                  <c:v>401</c:v>
                </c:pt>
                <c:pt idx="227">
                  <c:v>402</c:v>
                </c:pt>
                <c:pt idx="228">
                  <c:v>402</c:v>
                </c:pt>
                <c:pt idx="229">
                  <c:v>402</c:v>
                </c:pt>
                <c:pt idx="230">
                  <c:v>402</c:v>
                </c:pt>
                <c:pt idx="231">
                  <c:v>402</c:v>
                </c:pt>
                <c:pt idx="232">
                  <c:v>403</c:v>
                </c:pt>
                <c:pt idx="233">
                  <c:v>403</c:v>
                </c:pt>
                <c:pt idx="234">
                  <c:v>403</c:v>
                </c:pt>
                <c:pt idx="235">
                  <c:v>404</c:v>
                </c:pt>
                <c:pt idx="236">
                  <c:v>404</c:v>
                </c:pt>
                <c:pt idx="237">
                  <c:v>404</c:v>
                </c:pt>
                <c:pt idx="238">
                  <c:v>405</c:v>
                </c:pt>
                <c:pt idx="239">
                  <c:v>405</c:v>
                </c:pt>
                <c:pt idx="240">
                  <c:v>405</c:v>
                </c:pt>
                <c:pt idx="241">
                  <c:v>406</c:v>
                </c:pt>
                <c:pt idx="242">
                  <c:v>406</c:v>
                </c:pt>
                <c:pt idx="243">
                  <c:v>407</c:v>
                </c:pt>
                <c:pt idx="244">
                  <c:v>406</c:v>
                </c:pt>
                <c:pt idx="245">
                  <c:v>407</c:v>
                </c:pt>
                <c:pt idx="246">
                  <c:v>408</c:v>
                </c:pt>
                <c:pt idx="247">
                  <c:v>408</c:v>
                </c:pt>
                <c:pt idx="248">
                  <c:v>409</c:v>
                </c:pt>
                <c:pt idx="249">
                  <c:v>409</c:v>
                </c:pt>
                <c:pt idx="250">
                  <c:v>409</c:v>
                </c:pt>
                <c:pt idx="251">
                  <c:v>409</c:v>
                </c:pt>
                <c:pt idx="252">
                  <c:v>410</c:v>
                </c:pt>
                <c:pt idx="253">
                  <c:v>411</c:v>
                </c:pt>
                <c:pt idx="254">
                  <c:v>410</c:v>
                </c:pt>
                <c:pt idx="255">
                  <c:v>411</c:v>
                </c:pt>
                <c:pt idx="256">
                  <c:v>411</c:v>
                </c:pt>
                <c:pt idx="257">
                  <c:v>412</c:v>
                </c:pt>
                <c:pt idx="258">
                  <c:v>412</c:v>
                </c:pt>
                <c:pt idx="259">
                  <c:v>413</c:v>
                </c:pt>
                <c:pt idx="260">
                  <c:v>412</c:v>
                </c:pt>
                <c:pt idx="261">
                  <c:v>414</c:v>
                </c:pt>
                <c:pt idx="262">
                  <c:v>414</c:v>
                </c:pt>
                <c:pt idx="263">
                  <c:v>414</c:v>
                </c:pt>
                <c:pt idx="264">
                  <c:v>414</c:v>
                </c:pt>
                <c:pt idx="265">
                  <c:v>414</c:v>
                </c:pt>
                <c:pt idx="266">
                  <c:v>414</c:v>
                </c:pt>
                <c:pt idx="267">
                  <c:v>415</c:v>
                </c:pt>
                <c:pt idx="268">
                  <c:v>415</c:v>
                </c:pt>
                <c:pt idx="269">
                  <c:v>416</c:v>
                </c:pt>
                <c:pt idx="270">
                  <c:v>416</c:v>
                </c:pt>
                <c:pt idx="271">
                  <c:v>416</c:v>
                </c:pt>
                <c:pt idx="272">
                  <c:v>416</c:v>
                </c:pt>
                <c:pt idx="273">
                  <c:v>417</c:v>
                </c:pt>
                <c:pt idx="274">
                  <c:v>417</c:v>
                </c:pt>
                <c:pt idx="275">
                  <c:v>418</c:v>
                </c:pt>
                <c:pt idx="276">
                  <c:v>418</c:v>
                </c:pt>
                <c:pt idx="277">
                  <c:v>418</c:v>
                </c:pt>
                <c:pt idx="278">
                  <c:v>417</c:v>
                </c:pt>
                <c:pt idx="279">
                  <c:v>418</c:v>
                </c:pt>
                <c:pt idx="280">
                  <c:v>419</c:v>
                </c:pt>
                <c:pt idx="281">
                  <c:v>416</c:v>
                </c:pt>
                <c:pt idx="282">
                  <c:v>418</c:v>
                </c:pt>
                <c:pt idx="283">
                  <c:v>418</c:v>
                </c:pt>
                <c:pt idx="284">
                  <c:v>418</c:v>
                </c:pt>
                <c:pt idx="285">
                  <c:v>420</c:v>
                </c:pt>
                <c:pt idx="286">
                  <c:v>421</c:v>
                </c:pt>
                <c:pt idx="287">
                  <c:v>421</c:v>
                </c:pt>
                <c:pt idx="288">
                  <c:v>422</c:v>
                </c:pt>
                <c:pt idx="289">
                  <c:v>422</c:v>
                </c:pt>
                <c:pt idx="290">
                  <c:v>422</c:v>
                </c:pt>
                <c:pt idx="291">
                  <c:v>422</c:v>
                </c:pt>
                <c:pt idx="292">
                  <c:v>422</c:v>
                </c:pt>
                <c:pt idx="293">
                  <c:v>423</c:v>
                </c:pt>
                <c:pt idx="294">
                  <c:v>423</c:v>
                </c:pt>
                <c:pt idx="295">
                  <c:v>424</c:v>
                </c:pt>
                <c:pt idx="296">
                  <c:v>424</c:v>
                </c:pt>
                <c:pt idx="297">
                  <c:v>425</c:v>
                </c:pt>
                <c:pt idx="298">
                  <c:v>425</c:v>
                </c:pt>
                <c:pt idx="299">
                  <c:v>425</c:v>
                </c:pt>
                <c:pt idx="300">
                  <c:v>425</c:v>
                </c:pt>
                <c:pt idx="301">
                  <c:v>426</c:v>
                </c:pt>
                <c:pt idx="302">
                  <c:v>426</c:v>
                </c:pt>
                <c:pt idx="303">
                  <c:v>426</c:v>
                </c:pt>
                <c:pt idx="304">
                  <c:v>427</c:v>
                </c:pt>
                <c:pt idx="305">
                  <c:v>427</c:v>
                </c:pt>
                <c:pt idx="306">
                  <c:v>427</c:v>
                </c:pt>
                <c:pt idx="307">
                  <c:v>428</c:v>
                </c:pt>
                <c:pt idx="308">
                  <c:v>428</c:v>
                </c:pt>
                <c:pt idx="309">
                  <c:v>428</c:v>
                </c:pt>
                <c:pt idx="310">
                  <c:v>428</c:v>
                </c:pt>
                <c:pt idx="311">
                  <c:v>429</c:v>
                </c:pt>
                <c:pt idx="312">
                  <c:v>429</c:v>
                </c:pt>
                <c:pt idx="313">
                  <c:v>429</c:v>
                </c:pt>
                <c:pt idx="314">
                  <c:v>430</c:v>
                </c:pt>
                <c:pt idx="315">
                  <c:v>430</c:v>
                </c:pt>
                <c:pt idx="316">
                  <c:v>430</c:v>
                </c:pt>
                <c:pt idx="317">
                  <c:v>430</c:v>
                </c:pt>
                <c:pt idx="318">
                  <c:v>431</c:v>
                </c:pt>
                <c:pt idx="319">
                  <c:v>431</c:v>
                </c:pt>
                <c:pt idx="320">
                  <c:v>432</c:v>
                </c:pt>
                <c:pt idx="321">
                  <c:v>432</c:v>
                </c:pt>
                <c:pt idx="322">
                  <c:v>432</c:v>
                </c:pt>
                <c:pt idx="323">
                  <c:v>432</c:v>
                </c:pt>
                <c:pt idx="324">
                  <c:v>432</c:v>
                </c:pt>
                <c:pt idx="325">
                  <c:v>431</c:v>
                </c:pt>
                <c:pt idx="326">
                  <c:v>428</c:v>
                </c:pt>
                <c:pt idx="327">
                  <c:v>426</c:v>
                </c:pt>
                <c:pt idx="328">
                  <c:v>424</c:v>
                </c:pt>
                <c:pt idx="329">
                  <c:v>421</c:v>
                </c:pt>
                <c:pt idx="330">
                  <c:v>419</c:v>
                </c:pt>
                <c:pt idx="331">
                  <c:v>419</c:v>
                </c:pt>
                <c:pt idx="332">
                  <c:v>416</c:v>
                </c:pt>
                <c:pt idx="333">
                  <c:v>415</c:v>
                </c:pt>
                <c:pt idx="334">
                  <c:v>413</c:v>
                </c:pt>
                <c:pt idx="335">
                  <c:v>412</c:v>
                </c:pt>
                <c:pt idx="336">
                  <c:v>413</c:v>
                </c:pt>
                <c:pt idx="337">
                  <c:v>414</c:v>
                </c:pt>
                <c:pt idx="338">
                  <c:v>415</c:v>
                </c:pt>
                <c:pt idx="339">
                  <c:v>416</c:v>
                </c:pt>
                <c:pt idx="340">
                  <c:v>416</c:v>
                </c:pt>
                <c:pt idx="341">
                  <c:v>417</c:v>
                </c:pt>
                <c:pt idx="342">
                  <c:v>417</c:v>
                </c:pt>
                <c:pt idx="343">
                  <c:v>418</c:v>
                </c:pt>
                <c:pt idx="344">
                  <c:v>418</c:v>
                </c:pt>
                <c:pt idx="345">
                  <c:v>417</c:v>
                </c:pt>
                <c:pt idx="346">
                  <c:v>417</c:v>
                </c:pt>
                <c:pt idx="347">
                  <c:v>416</c:v>
                </c:pt>
                <c:pt idx="348">
                  <c:v>416</c:v>
                </c:pt>
                <c:pt idx="349">
                  <c:v>416</c:v>
                </c:pt>
                <c:pt idx="350">
                  <c:v>415</c:v>
                </c:pt>
                <c:pt idx="351">
                  <c:v>415</c:v>
                </c:pt>
                <c:pt idx="352">
                  <c:v>415</c:v>
                </c:pt>
                <c:pt idx="353">
                  <c:v>414</c:v>
                </c:pt>
                <c:pt idx="354">
                  <c:v/>
                </c:pt>
                <c:pt idx="355">
                  <c:v/>
                </c:pt>
                <c:pt idx="356">
                  <c:v/>
                </c:pt>
                <c:pt idx="357">
                  <c:v/>
                </c:pt>
                <c:pt idx="358">
                  <c:v/>
                </c:pt>
                <c:pt idx="359">
                  <c:v/>
                </c:pt>
                <c:pt idx="360">
                  <c:v/>
                </c:pt>
                <c:pt idx="361">
                  <c:v/>
                </c:pt>
                <c:pt idx="362">
                  <c:v/>
                </c:pt>
                <c:pt idx="363">
                  <c:v/>
                </c:pt>
              </c:numCache>
            </c:numRef>
          </c:yVal>
          <c:smooth val="0"/>
        </c:ser>
        <c:axId val="246428101"/>
        <c:axId val="161325146"/>
      </c:scatterChart>
      <c:valAx>
        <c:axId val="246428101"/>
        <c:scaling>
          <c:orientation val="minMax"/>
        </c:scaling>
        <c:axPos val="b"/>
        <c:crossAx val="161325146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161325146"/>
        <c:scaling>
          <c:orientation val="minMax"/>
          <c:min val="150"/>
        </c:scaling>
        <c:axPos val="l"/>
        <c:crossAx val="246428101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56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ex4_D40_heatTemp3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Sheet1!$A$2:$A$535</c:f>
              <c:numCache>
                <c:formatCode>General</c:formatCode>
                <c:ptCount val="534"/>
                <c:pt idx="0">
                  <c:v>0.29</c:v>
                </c:pt>
                <c:pt idx="1">
                  <c:v>0.52</c:v>
                </c:pt>
                <c:pt idx="2">
                  <c:v>0.76</c:v>
                </c:pt>
                <c:pt idx="3">
                  <c:v>1.04</c:v>
                </c:pt>
                <c:pt idx="4">
                  <c:v>1.27</c:v>
                </c:pt>
                <c:pt idx="5">
                  <c:v>1.51</c:v>
                </c:pt>
                <c:pt idx="6">
                  <c:v>1.79</c:v>
                </c:pt>
                <c:pt idx="7">
                  <c:v>2.02</c:v>
                </c:pt>
                <c:pt idx="8">
                  <c:v>2.26</c:v>
                </c:pt>
                <c:pt idx="9">
                  <c:v>2.54</c:v>
                </c:pt>
                <c:pt idx="10">
                  <c:v>2.78</c:v>
                </c:pt>
                <c:pt idx="11">
                  <c:v>3.02</c:v>
                </c:pt>
                <c:pt idx="12">
                  <c:v>3.25</c:v>
                </c:pt>
                <c:pt idx="13">
                  <c:v>3.53</c:v>
                </c:pt>
                <c:pt idx="14">
                  <c:v>3.77</c:v>
                </c:pt>
                <c:pt idx="15">
                  <c:v>4</c:v>
                </c:pt>
                <c:pt idx="16">
                  <c:v>4.28</c:v>
                </c:pt>
                <c:pt idx="17">
                  <c:v>4.52</c:v>
                </c:pt>
                <c:pt idx="18">
                  <c:v>4.75</c:v>
                </c:pt>
                <c:pt idx="19">
                  <c:v>5.03</c:v>
                </c:pt>
                <c:pt idx="20">
                  <c:v>5.26</c:v>
                </c:pt>
                <c:pt idx="21">
                  <c:v>5.54</c:v>
                </c:pt>
                <c:pt idx="22">
                  <c:v>5.77</c:v>
                </c:pt>
                <c:pt idx="23">
                  <c:v>6.01</c:v>
                </c:pt>
                <c:pt idx="24">
                  <c:v>6.29</c:v>
                </c:pt>
                <c:pt idx="25">
                  <c:v>6.52</c:v>
                </c:pt>
                <c:pt idx="26">
                  <c:v>6.76</c:v>
                </c:pt>
                <c:pt idx="27">
                  <c:v>7.04</c:v>
                </c:pt>
                <c:pt idx="28">
                  <c:v>7.27</c:v>
                </c:pt>
                <c:pt idx="29">
                  <c:v>7.51</c:v>
                </c:pt>
                <c:pt idx="30">
                  <c:v>7.79</c:v>
                </c:pt>
                <c:pt idx="31">
                  <c:v>8.02</c:v>
                </c:pt>
                <c:pt idx="32">
                  <c:v>8.26</c:v>
                </c:pt>
                <c:pt idx="33">
                  <c:v>8.54</c:v>
                </c:pt>
                <c:pt idx="34">
                  <c:v>8.77</c:v>
                </c:pt>
                <c:pt idx="35">
                  <c:v>9.01</c:v>
                </c:pt>
                <c:pt idx="36">
                  <c:v>9.29</c:v>
                </c:pt>
                <c:pt idx="37">
                  <c:v>9.53</c:v>
                </c:pt>
                <c:pt idx="38">
                  <c:v>9.77</c:v>
                </c:pt>
                <c:pt idx="39">
                  <c:v>10</c:v>
                </c:pt>
                <c:pt idx="40">
                  <c:v>10.29</c:v>
                </c:pt>
                <c:pt idx="41">
                  <c:v>10.52</c:v>
                </c:pt>
                <c:pt idx="42">
                  <c:v>10.76</c:v>
                </c:pt>
                <c:pt idx="43">
                  <c:v>11.04</c:v>
                </c:pt>
                <c:pt idx="44">
                  <c:v>11.27</c:v>
                </c:pt>
                <c:pt idx="45">
                  <c:v>11.51</c:v>
                </c:pt>
                <c:pt idx="46">
                  <c:v>11.79</c:v>
                </c:pt>
                <c:pt idx="47">
                  <c:v>12.02</c:v>
                </c:pt>
                <c:pt idx="48">
                  <c:v>12.29</c:v>
                </c:pt>
                <c:pt idx="49">
                  <c:v>12.53</c:v>
                </c:pt>
                <c:pt idx="50">
                  <c:v>12.76</c:v>
                </c:pt>
                <c:pt idx="51">
                  <c:v>13.04</c:v>
                </c:pt>
                <c:pt idx="52">
                  <c:v>13.28</c:v>
                </c:pt>
                <c:pt idx="53">
                  <c:v>13.51</c:v>
                </c:pt>
                <c:pt idx="54">
                  <c:v>13.75</c:v>
                </c:pt>
                <c:pt idx="55">
                  <c:v>14.04</c:v>
                </c:pt>
                <c:pt idx="56">
                  <c:v>14.27</c:v>
                </c:pt>
                <c:pt idx="57">
                  <c:v>14.5</c:v>
                </c:pt>
                <c:pt idx="58">
                  <c:v>14.79</c:v>
                </c:pt>
                <c:pt idx="59">
                  <c:v>15.02</c:v>
                </c:pt>
                <c:pt idx="60">
                  <c:v>15.29</c:v>
                </c:pt>
                <c:pt idx="61">
                  <c:v>15.53</c:v>
                </c:pt>
                <c:pt idx="62">
                  <c:v>15.76</c:v>
                </c:pt>
                <c:pt idx="63">
                  <c:v>16.04</c:v>
                </c:pt>
                <c:pt idx="64">
                  <c:v>16.28</c:v>
                </c:pt>
                <c:pt idx="65">
                  <c:v>16.51</c:v>
                </c:pt>
                <c:pt idx="66">
                  <c:v>16.79</c:v>
                </c:pt>
                <c:pt idx="67">
                  <c:v>17.03</c:v>
                </c:pt>
                <c:pt idx="68">
                  <c:v>17.26</c:v>
                </c:pt>
                <c:pt idx="69">
                  <c:v>17.54</c:v>
                </c:pt>
                <c:pt idx="70">
                  <c:v>17.78</c:v>
                </c:pt>
                <c:pt idx="71">
                  <c:v>18</c:v>
                </c:pt>
                <c:pt idx="72">
                  <c:v>18.28</c:v>
                </c:pt>
                <c:pt idx="73">
                  <c:v>18.52</c:v>
                </c:pt>
                <c:pt idx="74">
                  <c:v>18.75</c:v>
                </c:pt>
                <c:pt idx="75">
                  <c:v>19.03</c:v>
                </c:pt>
                <c:pt idx="76">
                  <c:v>19.27</c:v>
                </c:pt>
                <c:pt idx="77">
                  <c:v>19.5</c:v>
                </c:pt>
                <c:pt idx="78">
                  <c:v>19.78</c:v>
                </c:pt>
                <c:pt idx="79">
                  <c:v>20.02</c:v>
                </c:pt>
                <c:pt idx="80">
                  <c:v>20.26</c:v>
                </c:pt>
                <c:pt idx="81">
                  <c:v>20.54</c:v>
                </c:pt>
                <c:pt idx="82">
                  <c:v>20.77</c:v>
                </c:pt>
                <c:pt idx="83">
                  <c:v>21.01</c:v>
                </c:pt>
                <c:pt idx="84">
                  <c:v>21.29</c:v>
                </c:pt>
                <c:pt idx="85">
                  <c:v>21.52</c:v>
                </c:pt>
                <c:pt idx="86">
                  <c:v>21.76</c:v>
                </c:pt>
                <c:pt idx="87">
                  <c:v>22.04</c:v>
                </c:pt>
                <c:pt idx="88">
                  <c:v>22.27</c:v>
                </c:pt>
                <c:pt idx="89">
                  <c:v>22.51</c:v>
                </c:pt>
                <c:pt idx="90">
                  <c:v>22.79</c:v>
                </c:pt>
                <c:pt idx="91">
                  <c:v>23.02</c:v>
                </c:pt>
                <c:pt idx="92">
                  <c:v>23.26</c:v>
                </c:pt>
                <c:pt idx="93">
                  <c:v>23.54</c:v>
                </c:pt>
                <c:pt idx="94">
                  <c:v>23.77</c:v>
                </c:pt>
                <c:pt idx="95">
                  <c:v>24.01</c:v>
                </c:pt>
                <c:pt idx="96">
                  <c:v>24.29</c:v>
                </c:pt>
                <c:pt idx="97">
                  <c:v>24.52</c:v>
                </c:pt>
                <c:pt idx="98">
                  <c:v>24.76</c:v>
                </c:pt>
                <c:pt idx="99">
                  <c:v>25.04</c:v>
                </c:pt>
                <c:pt idx="100">
                  <c:v>25.26</c:v>
                </c:pt>
                <c:pt idx="101">
                  <c:v>25.55</c:v>
                </c:pt>
                <c:pt idx="102">
                  <c:v>25.78</c:v>
                </c:pt>
                <c:pt idx="103">
                  <c:v>26.02</c:v>
                </c:pt>
                <c:pt idx="104">
                  <c:v>26.3</c:v>
                </c:pt>
                <c:pt idx="105">
                  <c:v>26.53</c:v>
                </c:pt>
                <c:pt idx="106">
                  <c:v>26.77</c:v>
                </c:pt>
                <c:pt idx="107">
                  <c:v>27.05</c:v>
                </c:pt>
                <c:pt idx="108">
                  <c:v>27.28</c:v>
                </c:pt>
                <c:pt idx="109">
                  <c:v>27.52</c:v>
                </c:pt>
                <c:pt idx="110">
                  <c:v>27.8</c:v>
                </c:pt>
                <c:pt idx="111">
                  <c:v>28.02</c:v>
                </c:pt>
                <c:pt idx="112">
                  <c:v>28.26</c:v>
                </c:pt>
                <c:pt idx="113">
                  <c:v>28.55</c:v>
                </c:pt>
                <c:pt idx="114">
                  <c:v>28.78</c:v>
                </c:pt>
                <c:pt idx="115">
                  <c:v>29.02</c:v>
                </c:pt>
                <c:pt idx="116">
                  <c:v>29.25</c:v>
                </c:pt>
                <c:pt idx="117">
                  <c:v>29.53</c:v>
                </c:pt>
                <c:pt idx="118">
                  <c:v>29.77</c:v>
                </c:pt>
                <c:pt idx="119">
                  <c:v>30.05</c:v>
                </c:pt>
                <c:pt idx="120">
                  <c:v>30.27</c:v>
                </c:pt>
                <c:pt idx="121">
                  <c:v>30.51</c:v>
                </c:pt>
                <c:pt idx="122">
                  <c:v>30.79</c:v>
                </c:pt>
                <c:pt idx="123">
                  <c:v>31.02</c:v>
                </c:pt>
                <c:pt idx="124">
                  <c:v>31.26</c:v>
                </c:pt>
                <c:pt idx="125">
                  <c:v>31.54</c:v>
                </c:pt>
                <c:pt idx="126">
                  <c:v>31.77</c:v>
                </c:pt>
                <c:pt idx="127">
                  <c:v>32.01</c:v>
                </c:pt>
                <c:pt idx="128">
                  <c:v>32.29</c:v>
                </c:pt>
                <c:pt idx="129">
                  <c:v>32.52</c:v>
                </c:pt>
                <c:pt idx="130">
                  <c:v>32.8</c:v>
                </c:pt>
                <c:pt idx="131">
                  <c:v>33.03</c:v>
                </c:pt>
                <c:pt idx="132">
                  <c:v>33.27</c:v>
                </c:pt>
                <c:pt idx="133">
                  <c:v>33.55</c:v>
                </c:pt>
                <c:pt idx="134">
                  <c:v>33.78</c:v>
                </c:pt>
                <c:pt idx="135">
                  <c:v>34.02</c:v>
                </c:pt>
                <c:pt idx="136">
                  <c:v>34.3</c:v>
                </c:pt>
                <c:pt idx="137">
                  <c:v>34.53</c:v>
                </c:pt>
                <c:pt idx="138">
                  <c:v>34.78</c:v>
                </c:pt>
                <c:pt idx="139">
                  <c:v>35.02</c:v>
                </c:pt>
                <c:pt idx="140">
                  <c:v>35.3</c:v>
                </c:pt>
                <c:pt idx="141">
                  <c:v>35.53</c:v>
                </c:pt>
                <c:pt idx="142">
                  <c:v>35.77</c:v>
                </c:pt>
                <c:pt idx="143">
                  <c:v>36.05</c:v>
                </c:pt>
                <c:pt idx="144">
                  <c:v>36.28</c:v>
                </c:pt>
                <c:pt idx="145">
                  <c:v>36.52</c:v>
                </c:pt>
                <c:pt idx="146">
                  <c:v>36.75</c:v>
                </c:pt>
                <c:pt idx="147">
                  <c:v>37.03</c:v>
                </c:pt>
                <c:pt idx="148">
                  <c:v>37.27</c:v>
                </c:pt>
                <c:pt idx="149">
                  <c:v>37.55</c:v>
                </c:pt>
                <c:pt idx="150">
                  <c:v>37.78</c:v>
                </c:pt>
                <c:pt idx="151">
                  <c:v>38.02</c:v>
                </c:pt>
                <c:pt idx="152">
                  <c:v>38.26</c:v>
                </c:pt>
                <c:pt idx="153">
                  <c:v>38.5</c:v>
                </c:pt>
                <c:pt idx="154">
                  <c:v>38.78</c:v>
                </c:pt>
                <c:pt idx="155">
                  <c:v>39.02</c:v>
                </c:pt>
                <c:pt idx="156">
                  <c:v>39.25</c:v>
                </c:pt>
                <c:pt idx="157">
                  <c:v>39.53</c:v>
                </c:pt>
                <c:pt idx="158">
                  <c:v>39.77</c:v>
                </c:pt>
                <c:pt idx="159">
                  <c:v>40</c:v>
                </c:pt>
                <c:pt idx="160">
                  <c:v>40.28</c:v>
                </c:pt>
                <c:pt idx="161">
                  <c:v>40.52</c:v>
                </c:pt>
                <c:pt idx="162">
                  <c:v>40.75</c:v>
                </c:pt>
                <c:pt idx="163">
                  <c:v>41.03</c:v>
                </c:pt>
                <c:pt idx="164">
                  <c:v>41.27</c:v>
                </c:pt>
                <c:pt idx="165">
                  <c:v>41.5</c:v>
                </c:pt>
                <c:pt idx="166">
                  <c:v>41.78</c:v>
                </c:pt>
                <c:pt idx="167">
                  <c:v>42.02</c:v>
                </c:pt>
                <c:pt idx="168">
                  <c:v>42.25</c:v>
                </c:pt>
                <c:pt idx="169">
                  <c:v>42.53</c:v>
                </c:pt>
                <c:pt idx="170">
                  <c:v>42.77</c:v>
                </c:pt>
                <c:pt idx="171">
                  <c:v>43</c:v>
                </c:pt>
                <c:pt idx="172">
                  <c:v>43.28</c:v>
                </c:pt>
                <c:pt idx="173">
                  <c:v>43.51</c:v>
                </c:pt>
                <c:pt idx="174">
                  <c:v>43.79</c:v>
                </c:pt>
                <c:pt idx="175">
                  <c:v>44.02</c:v>
                </c:pt>
                <c:pt idx="176">
                  <c:v>44.26</c:v>
                </c:pt>
                <c:pt idx="177">
                  <c:v>44.54</c:v>
                </c:pt>
                <c:pt idx="178">
                  <c:v>44.77</c:v>
                </c:pt>
                <c:pt idx="179">
                  <c:v>45</c:v>
                </c:pt>
                <c:pt idx="180">
                  <c:v>45.28</c:v>
                </c:pt>
                <c:pt idx="181">
                  <c:v>45.52</c:v>
                </c:pt>
                <c:pt idx="182">
                  <c:v>45.75</c:v>
                </c:pt>
                <c:pt idx="183">
                  <c:v>46.03</c:v>
                </c:pt>
                <c:pt idx="184">
                  <c:v>46.27</c:v>
                </c:pt>
                <c:pt idx="185">
                  <c:v>46.5</c:v>
                </c:pt>
                <c:pt idx="186">
                  <c:v>46.78</c:v>
                </c:pt>
                <c:pt idx="187">
                  <c:v>47.02</c:v>
                </c:pt>
                <c:pt idx="188">
                  <c:v>47.25</c:v>
                </c:pt>
                <c:pt idx="189">
                  <c:v>47.53</c:v>
                </c:pt>
                <c:pt idx="190">
                  <c:v>47.77</c:v>
                </c:pt>
                <c:pt idx="191">
                  <c:v>48.01</c:v>
                </c:pt>
                <c:pt idx="192">
                  <c:v>48.29</c:v>
                </c:pt>
                <c:pt idx="193">
                  <c:v>48.52</c:v>
                </c:pt>
                <c:pt idx="194">
                  <c:v>48.75</c:v>
                </c:pt>
                <c:pt idx="195">
                  <c:v>49.03</c:v>
                </c:pt>
                <c:pt idx="196">
                  <c:v>49.27</c:v>
                </c:pt>
                <c:pt idx="197">
                  <c:v>49.5</c:v>
                </c:pt>
                <c:pt idx="198">
                  <c:v>49.78</c:v>
                </c:pt>
                <c:pt idx="199">
                  <c:v>50.02</c:v>
                </c:pt>
                <c:pt idx="200">
                  <c:v>50.25</c:v>
                </c:pt>
                <c:pt idx="201">
                  <c:v>50.53</c:v>
                </c:pt>
                <c:pt idx="202">
                  <c:v>50.77</c:v>
                </c:pt>
                <c:pt idx="203">
                  <c:v>51</c:v>
                </c:pt>
                <c:pt idx="204">
                  <c:v>51.28</c:v>
                </c:pt>
                <c:pt idx="205">
                  <c:v>51.52</c:v>
                </c:pt>
                <c:pt idx="206">
                  <c:v>51.75</c:v>
                </c:pt>
                <c:pt idx="207">
                  <c:v>52.03</c:v>
                </c:pt>
                <c:pt idx="208">
                  <c:v>52.27</c:v>
                </c:pt>
                <c:pt idx="209">
                  <c:v>52.5</c:v>
                </c:pt>
                <c:pt idx="210">
                  <c:v>52.78</c:v>
                </c:pt>
                <c:pt idx="211">
                  <c:v>53.02</c:v>
                </c:pt>
                <c:pt idx="212">
                  <c:v>53.25</c:v>
                </c:pt>
                <c:pt idx="213">
                  <c:v>53.52</c:v>
                </c:pt>
                <c:pt idx="214">
                  <c:v>53.76</c:v>
                </c:pt>
                <c:pt idx="215">
                  <c:v>54.04</c:v>
                </c:pt>
                <c:pt idx="216">
                  <c:v>54.27</c:v>
                </c:pt>
                <c:pt idx="217">
                  <c:v>54.51</c:v>
                </c:pt>
                <c:pt idx="218">
                  <c:v>54.79</c:v>
                </c:pt>
                <c:pt idx="219">
                  <c:v>55.02</c:v>
                </c:pt>
                <c:pt idx="220">
                  <c:v>55.26</c:v>
                </c:pt>
                <c:pt idx="221">
                  <c:v>55.54</c:v>
                </c:pt>
                <c:pt idx="222">
                  <c:v>55.77</c:v>
                </c:pt>
                <c:pt idx="223">
                  <c:v>56.01</c:v>
                </c:pt>
                <c:pt idx="224">
                  <c:v>56.29</c:v>
                </c:pt>
                <c:pt idx="225">
                  <c:v>56.52</c:v>
                </c:pt>
                <c:pt idx="226">
                  <c:v>56.76</c:v>
                </c:pt>
                <c:pt idx="227">
                  <c:v>57.04</c:v>
                </c:pt>
                <c:pt idx="228">
                  <c:v>57.27</c:v>
                </c:pt>
                <c:pt idx="229">
                  <c:v>57.51</c:v>
                </c:pt>
                <c:pt idx="230">
                  <c:v>57.79</c:v>
                </c:pt>
                <c:pt idx="231">
                  <c:v>58.03</c:v>
                </c:pt>
                <c:pt idx="232">
                  <c:v>58.26</c:v>
                </c:pt>
                <c:pt idx="233">
                  <c:v>58.53</c:v>
                </c:pt>
                <c:pt idx="234">
                  <c:v>58.77</c:v>
                </c:pt>
                <c:pt idx="235">
                  <c:v>59</c:v>
                </c:pt>
                <c:pt idx="236">
                  <c:v>59.28</c:v>
                </c:pt>
                <c:pt idx="237">
                  <c:v>59.52</c:v>
                </c:pt>
                <c:pt idx="238">
                  <c:v>59.75</c:v>
                </c:pt>
                <c:pt idx="239">
                  <c:v>60.03</c:v>
                </c:pt>
                <c:pt idx="240">
                  <c:v>60.27</c:v>
                </c:pt>
                <c:pt idx="241">
                  <c:v>60.5</c:v>
                </c:pt>
                <c:pt idx="242">
                  <c:v>60.78</c:v>
                </c:pt>
                <c:pt idx="243">
                  <c:v>61.02</c:v>
                </c:pt>
                <c:pt idx="244">
                  <c:v>61.26</c:v>
                </c:pt>
                <c:pt idx="245">
                  <c:v>61.54</c:v>
                </c:pt>
                <c:pt idx="246">
                  <c:v>61.77</c:v>
                </c:pt>
                <c:pt idx="247">
                  <c:v>62.01</c:v>
                </c:pt>
                <c:pt idx="248">
                  <c:v>62.3</c:v>
                </c:pt>
                <c:pt idx="249">
                  <c:v>62.53</c:v>
                </c:pt>
                <c:pt idx="250">
                  <c:v>62.77</c:v>
                </c:pt>
                <c:pt idx="251">
                  <c:v>63</c:v>
                </c:pt>
                <c:pt idx="252">
                  <c:v>63.28</c:v>
                </c:pt>
                <c:pt idx="253">
                  <c:v>63.52</c:v>
                </c:pt>
                <c:pt idx="254">
                  <c:v>63.75</c:v>
                </c:pt>
                <c:pt idx="255">
                  <c:v>64.04</c:v>
                </c:pt>
                <c:pt idx="256">
                  <c:v>64.28</c:v>
                </c:pt>
                <c:pt idx="257">
                  <c:v>64.51</c:v>
                </c:pt>
                <c:pt idx="258">
                  <c:v>64.79</c:v>
                </c:pt>
                <c:pt idx="259">
                  <c:v>65.02</c:v>
                </c:pt>
                <c:pt idx="260">
                  <c:v>65.27</c:v>
                </c:pt>
                <c:pt idx="261">
                  <c:v>65.5</c:v>
                </c:pt>
                <c:pt idx="262">
                  <c:v>65.79</c:v>
                </c:pt>
                <c:pt idx="263">
                  <c:v>66.01</c:v>
                </c:pt>
                <c:pt idx="264">
                  <c:v>66.29</c:v>
                </c:pt>
                <c:pt idx="265">
                  <c:v>66.53</c:v>
                </c:pt>
                <c:pt idx="266">
                  <c:v>66.76</c:v>
                </c:pt>
                <c:pt idx="267">
                  <c:v>67</c:v>
                </c:pt>
                <c:pt idx="268">
                  <c:v>67.28</c:v>
                </c:pt>
                <c:pt idx="269">
                  <c:v>67.52</c:v>
                </c:pt>
                <c:pt idx="270">
                  <c:v>67.79</c:v>
                </c:pt>
                <c:pt idx="271">
                  <c:v>68.03</c:v>
                </c:pt>
                <c:pt idx="272">
                  <c:v>68.26</c:v>
                </c:pt>
                <c:pt idx="273">
                  <c:v>68.54</c:v>
                </c:pt>
                <c:pt idx="274">
                  <c:v>68.78</c:v>
                </c:pt>
                <c:pt idx="275">
                  <c:v>69.01</c:v>
                </c:pt>
                <c:pt idx="276">
                  <c:v>69.29</c:v>
                </c:pt>
                <c:pt idx="277">
                  <c:v>69.53</c:v>
                </c:pt>
                <c:pt idx="278">
                  <c:v>69.76</c:v>
                </c:pt>
                <c:pt idx="279">
                  <c:v>70.04</c:v>
                </c:pt>
                <c:pt idx="280">
                  <c:v>70.28</c:v>
                </c:pt>
                <c:pt idx="281">
                  <c:v>70.51</c:v>
                </c:pt>
                <c:pt idx="282">
                  <c:v>70.79</c:v>
                </c:pt>
                <c:pt idx="283">
                  <c:v>71.03</c:v>
                </c:pt>
                <c:pt idx="284">
                  <c:v>71.26</c:v>
                </c:pt>
                <c:pt idx="285">
                  <c:v>71.54</c:v>
                </c:pt>
                <c:pt idx="286">
                  <c:v>71.78</c:v>
                </c:pt>
                <c:pt idx="287">
                  <c:v>72.02</c:v>
                </c:pt>
                <c:pt idx="288">
                  <c:v>72.25</c:v>
                </c:pt>
                <c:pt idx="289">
                  <c:v>72.53</c:v>
                </c:pt>
                <c:pt idx="290">
                  <c:v>72.77</c:v>
                </c:pt>
                <c:pt idx="291">
                  <c:v>73</c:v>
                </c:pt>
                <c:pt idx="292">
                  <c:v>73.28</c:v>
                </c:pt>
                <c:pt idx="293">
                  <c:v>73.52</c:v>
                </c:pt>
                <c:pt idx="294">
                  <c:v>73.75</c:v>
                </c:pt>
                <c:pt idx="295">
                  <c:v>74.03</c:v>
                </c:pt>
                <c:pt idx="296">
                  <c:v>74.27</c:v>
                </c:pt>
                <c:pt idx="297">
                  <c:v>74.5</c:v>
                </c:pt>
                <c:pt idx="298">
                  <c:v>74.78</c:v>
                </c:pt>
                <c:pt idx="299">
                  <c:v>75.02</c:v>
                </c:pt>
                <c:pt idx="300">
                  <c:v>75.29</c:v>
                </c:pt>
                <c:pt idx="301">
                  <c:v>75.53</c:v>
                </c:pt>
                <c:pt idx="302">
                  <c:v>75.76</c:v>
                </c:pt>
                <c:pt idx="303">
                  <c:v>76.04</c:v>
                </c:pt>
                <c:pt idx="304">
                  <c:v>76.28</c:v>
                </c:pt>
                <c:pt idx="305">
                  <c:v>76.51</c:v>
                </c:pt>
                <c:pt idx="306">
                  <c:v>76.79</c:v>
                </c:pt>
                <c:pt idx="307">
                  <c:v>77.04</c:v>
                </c:pt>
                <c:pt idx="308">
                  <c:v>77.27</c:v>
                </c:pt>
                <c:pt idx="309">
                  <c:v>77.51</c:v>
                </c:pt>
                <c:pt idx="310">
                  <c:v>77.79</c:v>
                </c:pt>
                <c:pt idx="311">
                  <c:v>78.03</c:v>
                </c:pt>
                <c:pt idx="312">
                  <c:v>78.26</c:v>
                </c:pt>
                <c:pt idx="313">
                  <c:v>78.54</c:v>
                </c:pt>
                <c:pt idx="314">
                  <c:v>78.78</c:v>
                </c:pt>
                <c:pt idx="315">
                  <c:v>79.02</c:v>
                </c:pt>
                <c:pt idx="316">
                  <c:v>79.25</c:v>
                </c:pt>
                <c:pt idx="317">
                  <c:v>79.53</c:v>
                </c:pt>
                <c:pt idx="318">
                  <c:v>79.77</c:v>
                </c:pt>
                <c:pt idx="319">
                  <c:v>80</c:v>
                </c:pt>
                <c:pt idx="320">
                  <c:v>80.28</c:v>
                </c:pt>
                <c:pt idx="321">
                  <c:v>80.52</c:v>
                </c:pt>
                <c:pt idx="322">
                  <c:v>80.75</c:v>
                </c:pt>
                <c:pt idx="323">
                  <c:v>81.03</c:v>
                </c:pt>
                <c:pt idx="324">
                  <c:v>81.27</c:v>
                </c:pt>
                <c:pt idx="325">
                  <c:v>81.5</c:v>
                </c:pt>
                <c:pt idx="326">
                  <c:v>81.78</c:v>
                </c:pt>
                <c:pt idx="327">
                  <c:v>82.03</c:v>
                </c:pt>
                <c:pt idx="328">
                  <c:v>82.26</c:v>
                </c:pt>
                <c:pt idx="329">
                  <c:v>82.54</c:v>
                </c:pt>
                <c:pt idx="330">
                  <c:v>82.78</c:v>
                </c:pt>
                <c:pt idx="331">
                  <c:v>83.01</c:v>
                </c:pt>
                <c:pt idx="332">
                  <c:v>83.29</c:v>
                </c:pt>
                <c:pt idx="333">
                  <c:v>83.53</c:v>
                </c:pt>
                <c:pt idx="334">
                  <c:v>83.76</c:v>
                </c:pt>
                <c:pt idx="335">
                  <c:v>84.04</c:v>
                </c:pt>
                <c:pt idx="336">
                  <c:v>84.28</c:v>
                </c:pt>
                <c:pt idx="337">
                  <c:v>84.51</c:v>
                </c:pt>
                <c:pt idx="338">
                  <c:v>84.79</c:v>
                </c:pt>
                <c:pt idx="339">
                  <c:v>85.03</c:v>
                </c:pt>
                <c:pt idx="340">
                  <c:v>85.26</c:v>
                </c:pt>
                <c:pt idx="341">
                  <c:v>85.54</c:v>
                </c:pt>
                <c:pt idx="342">
                  <c:v>85.78</c:v>
                </c:pt>
                <c:pt idx="343">
                  <c:v>86.01</c:v>
                </c:pt>
                <c:pt idx="344">
                  <c:v>86.29</c:v>
                </c:pt>
                <c:pt idx="345">
                  <c:v>86.53</c:v>
                </c:pt>
                <c:pt idx="346">
                  <c:v>86.76</c:v>
                </c:pt>
                <c:pt idx="347">
                  <c:v>87.04</c:v>
                </c:pt>
                <c:pt idx="348">
                  <c:v>87.28</c:v>
                </c:pt>
                <c:pt idx="349">
                  <c:v>87.51</c:v>
                </c:pt>
                <c:pt idx="350">
                  <c:v>87.79</c:v>
                </c:pt>
                <c:pt idx="351">
                  <c:v>88.03</c:v>
                </c:pt>
                <c:pt idx="352">
                  <c:v>88.26</c:v>
                </c:pt>
                <c:pt idx="353">
                  <c:v>88.54</c:v>
                </c:pt>
                <c:pt idx="354">
                  <c:v>88.78</c:v>
                </c:pt>
                <c:pt idx="355">
                  <c:v>89.01</c:v>
                </c:pt>
                <c:pt idx="356">
                  <c:v>89.29</c:v>
                </c:pt>
                <c:pt idx="357">
                  <c:v>89.53</c:v>
                </c:pt>
                <c:pt idx="358">
                  <c:v>89.76</c:v>
                </c:pt>
                <c:pt idx="359">
                  <c:v>90.04</c:v>
                </c:pt>
                <c:pt idx="360">
                  <c:v>90.28</c:v>
                </c:pt>
                <c:pt idx="361">
                  <c:v>90.51</c:v>
                </c:pt>
                <c:pt idx="362">
                  <c:v>90.79</c:v>
                </c:pt>
                <c:pt idx="363">
                  <c:v>91.03</c:v>
                </c:pt>
                <c:pt idx="364">
                  <c:v>91.26</c:v>
                </c:pt>
                <c:pt idx="365">
                  <c:v>91.54</c:v>
                </c:pt>
                <c:pt idx="366">
                  <c:v>91.78</c:v>
                </c:pt>
                <c:pt idx="367">
                  <c:v>92.01</c:v>
                </c:pt>
                <c:pt idx="368">
                  <c:v>92.29</c:v>
                </c:pt>
                <c:pt idx="369">
                  <c:v>92.53</c:v>
                </c:pt>
                <c:pt idx="370">
                  <c:v>92.76</c:v>
                </c:pt>
                <c:pt idx="371">
                  <c:v>93.01</c:v>
                </c:pt>
                <c:pt idx="372">
                  <c:v>93.29</c:v>
                </c:pt>
                <c:pt idx="373">
                  <c:v>93.52</c:v>
                </c:pt>
                <c:pt idx="374">
                  <c:v>93.76</c:v>
                </c:pt>
                <c:pt idx="375">
                  <c:v>94.04</c:v>
                </c:pt>
                <c:pt idx="376">
                  <c:v>94.27</c:v>
                </c:pt>
                <c:pt idx="377">
                  <c:v>94.51</c:v>
                </c:pt>
                <c:pt idx="378">
                  <c:v>94.79</c:v>
                </c:pt>
                <c:pt idx="379">
                  <c:v>95.02</c:v>
                </c:pt>
                <c:pt idx="380">
                  <c:v>95.26</c:v>
                </c:pt>
                <c:pt idx="381">
                  <c:v>95.53</c:v>
                </c:pt>
                <c:pt idx="382">
                  <c:v>95.76</c:v>
                </c:pt>
                <c:pt idx="383">
                  <c:v>96.04</c:v>
                </c:pt>
                <c:pt idx="384">
                  <c:v>96.28</c:v>
                </c:pt>
                <c:pt idx="385">
                  <c:v>96.51</c:v>
                </c:pt>
                <c:pt idx="386">
                  <c:v>96.75</c:v>
                </c:pt>
                <c:pt idx="387">
                  <c:v>97.04</c:v>
                </c:pt>
                <c:pt idx="388">
                  <c:v>97.27</c:v>
                </c:pt>
                <c:pt idx="389">
                  <c:v>97.51</c:v>
                </c:pt>
                <c:pt idx="390">
                  <c:v>97.8</c:v>
                </c:pt>
                <c:pt idx="391">
                  <c:v>98.03</c:v>
                </c:pt>
                <c:pt idx="392">
                  <c:v>98.27</c:v>
                </c:pt>
                <c:pt idx="393">
                  <c:v>98.54</c:v>
                </c:pt>
                <c:pt idx="394">
                  <c:v>98.78</c:v>
                </c:pt>
                <c:pt idx="395">
                  <c:v>99.01</c:v>
                </c:pt>
                <c:pt idx="396">
                  <c:v>99.29</c:v>
                </c:pt>
                <c:pt idx="397">
                  <c:v>99.53</c:v>
                </c:pt>
                <c:pt idx="398">
                  <c:v>99.77</c:v>
                </c:pt>
                <c:pt idx="399">
                  <c:v>100.01</c:v>
                </c:pt>
                <c:pt idx="400">
                  <c:v>100.29</c:v>
                </c:pt>
                <c:pt idx="401">
                  <c:v>100.54</c:v>
                </c:pt>
                <c:pt idx="402">
                  <c:v>100.78</c:v>
                </c:pt>
                <c:pt idx="403">
                  <c:v>101.01</c:v>
                </c:pt>
                <c:pt idx="404">
                  <c:v>101.29</c:v>
                </c:pt>
                <c:pt idx="405">
                  <c:v>101.52</c:v>
                </c:pt>
                <c:pt idx="406">
                  <c:v>101.76</c:v>
                </c:pt>
                <c:pt idx="407">
                  <c:v>102.05</c:v>
                </c:pt>
                <c:pt idx="408">
                  <c:v>102.28</c:v>
                </c:pt>
                <c:pt idx="409">
                  <c:v>102.51</c:v>
                </c:pt>
                <c:pt idx="410">
                  <c:v>102.8</c:v>
                </c:pt>
                <c:pt idx="411">
                  <c:v>103.03</c:v>
                </c:pt>
                <c:pt idx="412">
                  <c:v>103.27</c:v>
                </c:pt>
                <c:pt idx="413">
                  <c:v>103.51</c:v>
                </c:pt>
                <c:pt idx="414">
                  <c:v>103.79</c:v>
                </c:pt>
                <c:pt idx="415">
                  <c:v>104.02</c:v>
                </c:pt>
                <c:pt idx="416">
                  <c:v>104.26</c:v>
                </c:pt>
                <c:pt idx="417">
                  <c:v>104.54</c:v>
                </c:pt>
                <c:pt idx="418">
                  <c:v>104.77</c:v>
                </c:pt>
                <c:pt idx="419">
                  <c:v>105.01</c:v>
                </c:pt>
                <c:pt idx="420">
                  <c:v>105.3</c:v>
                </c:pt>
                <c:pt idx="421">
                  <c:v>105.52</c:v>
                </c:pt>
                <c:pt idx="422">
                  <c:v>105.76</c:v>
                </c:pt>
                <c:pt idx="423">
                  <c:v>106.04</c:v>
                </c:pt>
                <c:pt idx="424">
                  <c:v>106.28</c:v>
                </c:pt>
                <c:pt idx="425">
                  <c:v>106.51</c:v>
                </c:pt>
                <c:pt idx="426">
                  <c:v>106.79</c:v>
                </c:pt>
                <c:pt idx="427">
                  <c:v>107.03</c:v>
                </c:pt>
                <c:pt idx="428">
                  <c:v>107.26</c:v>
                </c:pt>
                <c:pt idx="429">
                  <c:v>107.54</c:v>
                </c:pt>
                <c:pt idx="430">
                  <c:v>107.78</c:v>
                </c:pt>
                <c:pt idx="431">
                  <c:v>108.02</c:v>
                </c:pt>
                <c:pt idx="432">
                  <c:v>108.25</c:v>
                </c:pt>
                <c:pt idx="433">
                  <c:v>108.53</c:v>
                </c:pt>
                <c:pt idx="434">
                  <c:v>108.77</c:v>
                </c:pt>
                <c:pt idx="435">
                  <c:v>109</c:v>
                </c:pt>
                <c:pt idx="436">
                  <c:v>109.28</c:v>
                </c:pt>
                <c:pt idx="437">
                  <c:v>109.52</c:v>
                </c:pt>
                <c:pt idx="438">
                  <c:v>109.75</c:v>
                </c:pt>
                <c:pt idx="439">
                  <c:v>110.04</c:v>
                </c:pt>
                <c:pt idx="440">
                  <c:v>110.27</c:v>
                </c:pt>
                <c:pt idx="441">
                  <c:v>110.54</c:v>
                </c:pt>
                <c:pt idx="442">
                  <c:v>110.78</c:v>
                </c:pt>
                <c:pt idx="443">
                  <c:v>111.01</c:v>
                </c:pt>
                <c:pt idx="444">
                  <c:v>111.29</c:v>
                </c:pt>
                <c:pt idx="445">
                  <c:v>111.53</c:v>
                </c:pt>
                <c:pt idx="446">
                  <c:v>111.76</c:v>
                </c:pt>
                <c:pt idx="447">
                  <c:v>112.04</c:v>
                </c:pt>
                <c:pt idx="448">
                  <c:v>112.28</c:v>
                </c:pt>
                <c:pt idx="449">
                  <c:v>112.51</c:v>
                </c:pt>
                <c:pt idx="450">
                  <c:v>112.79</c:v>
                </c:pt>
                <c:pt idx="451">
                  <c:v>113.02</c:v>
                </c:pt>
                <c:pt idx="452">
                  <c:v>113.29</c:v>
                </c:pt>
                <c:pt idx="453">
                  <c:v>113.53</c:v>
                </c:pt>
                <c:pt idx="454">
                  <c:v>113.76</c:v>
                </c:pt>
                <c:pt idx="455">
                  <c:v>114.01</c:v>
                </c:pt>
                <c:pt idx="456">
                  <c:v>114.29</c:v>
                </c:pt>
                <c:pt idx="457">
                  <c:v>114.52</c:v>
                </c:pt>
                <c:pt idx="458">
                  <c:v>114.76</c:v>
                </c:pt>
                <c:pt idx="459">
                  <c:v>115.04</c:v>
                </c:pt>
                <c:pt idx="460">
                  <c:v>115.27</c:v>
                </c:pt>
                <c:pt idx="461">
                  <c:v>115.51</c:v>
                </c:pt>
                <c:pt idx="462">
                  <c:v>115.8</c:v>
                </c:pt>
                <c:pt idx="463">
                  <c:v>116.03</c:v>
                </c:pt>
                <c:pt idx="464">
                  <c:v>116.26</c:v>
                </c:pt>
                <c:pt idx="465">
                  <c:v>116.55</c:v>
                </c:pt>
                <c:pt idx="466">
                  <c:v>116.78</c:v>
                </c:pt>
                <c:pt idx="467">
                  <c:v>117.01</c:v>
                </c:pt>
                <c:pt idx="468">
                  <c:v>117.3</c:v>
                </c:pt>
                <c:pt idx="469">
                  <c:v>117.53</c:v>
                </c:pt>
                <c:pt idx="470">
                  <c:v>117.76</c:v>
                </c:pt>
                <c:pt idx="471">
                  <c:v>118.04</c:v>
                </c:pt>
                <c:pt idx="472">
                  <c:v>118.27</c:v>
                </c:pt>
                <c:pt idx="473">
                  <c:v>118.51</c:v>
                </c:pt>
                <c:pt idx="474">
                  <c:v>118.79</c:v>
                </c:pt>
                <c:pt idx="475">
                  <c:v>119.02</c:v>
                </c:pt>
                <c:pt idx="476">
                  <c:v>119.26</c:v>
                </c:pt>
                <c:pt idx="477">
                  <c:v>119.54</c:v>
                </c:pt>
                <c:pt idx="478">
                  <c:v>119.77</c:v>
                </c:pt>
                <c:pt idx="479">
                  <c:v>120.01</c:v>
                </c:pt>
                <c:pt idx="480">
                  <c:v>120.29</c:v>
                </c:pt>
                <c:pt idx="481">
                  <c:v>120.54</c:v>
                </c:pt>
                <c:pt idx="482">
                  <c:v>120.77</c:v>
                </c:pt>
                <c:pt idx="483">
                  <c:v>121.01</c:v>
                </c:pt>
                <c:pt idx="484">
                  <c:v>121.29</c:v>
                </c:pt>
                <c:pt idx="485">
                  <c:v>121.52</c:v>
                </c:pt>
                <c:pt idx="486">
                  <c:v>121.76</c:v>
                </c:pt>
                <c:pt idx="487">
                  <c:v>122.04</c:v>
                </c:pt>
                <c:pt idx="488">
                  <c:v>122.28</c:v>
                </c:pt>
                <c:pt idx="489">
                  <c:v>122.51</c:v>
                </c:pt>
                <c:pt idx="490">
                  <c:v>122.79</c:v>
                </c:pt>
                <c:pt idx="491">
                  <c:v>123.03</c:v>
                </c:pt>
                <c:pt idx="492">
                  <c:v>123.26</c:v>
                </c:pt>
                <c:pt idx="493">
                  <c:v>123.54</c:v>
                </c:pt>
                <c:pt idx="494">
                  <c:v>123.78</c:v>
                </c:pt>
                <c:pt idx="495">
                  <c:v>124.01</c:v>
                </c:pt>
                <c:pt idx="496">
                  <c:v>124.29</c:v>
                </c:pt>
                <c:pt idx="497">
                  <c:v>124.52</c:v>
                </c:pt>
                <c:pt idx="498">
                  <c:v>124.76</c:v>
                </c:pt>
                <c:pt idx="499">
                  <c:v>125.04</c:v>
                </c:pt>
                <c:pt idx="500">
                  <c:v>125.27</c:v>
                </c:pt>
                <c:pt idx="501">
                  <c:v>125.55</c:v>
                </c:pt>
                <c:pt idx="502">
                  <c:v>125.78</c:v>
                </c:pt>
                <c:pt idx="503">
                  <c:v>126.01</c:v>
                </c:pt>
                <c:pt idx="504">
                  <c:v>126.29</c:v>
                </c:pt>
                <c:pt idx="505">
                  <c:v>126.52</c:v>
                </c:pt>
                <c:pt idx="506">
                  <c:v>126.76</c:v>
                </c:pt>
                <c:pt idx="507">
                  <c:v>127.04</c:v>
                </c:pt>
                <c:pt idx="508">
                  <c:v>127.27</c:v>
                </c:pt>
                <c:pt idx="509">
                  <c:v>127.51</c:v>
                </c:pt>
                <c:pt idx="510">
                  <c:v>127.78</c:v>
                </c:pt>
                <c:pt idx="511">
                  <c:v>128.02</c:v>
                </c:pt>
                <c:pt idx="512">
                  <c:v>128.3</c:v>
                </c:pt>
                <c:pt idx="513">
                  <c:v>128.52</c:v>
                </c:pt>
                <c:pt idx="514">
                  <c:v>128.76</c:v>
                </c:pt>
                <c:pt idx="515">
                  <c:v>129.04</c:v>
                </c:pt>
                <c:pt idx="516">
                  <c:v>129.27</c:v>
                </c:pt>
                <c:pt idx="517">
                  <c:v>129.5</c:v>
                </c:pt>
                <c:pt idx="518">
                  <c:v>129.78</c:v>
                </c:pt>
                <c:pt idx="519">
                  <c:v>130.02</c:v>
                </c:pt>
                <c:pt idx="520">
                  <c:v>130.29</c:v>
                </c:pt>
                <c:pt idx="521">
                  <c:v>130.53</c:v>
                </c:pt>
                <c:pt idx="522">
                  <c:v>130.76</c:v>
                </c:pt>
                <c:pt idx="523">
                  <c:v>131.04</c:v>
                </c:pt>
                <c:pt idx="524">
                  <c:v>131.28</c:v>
                </c:pt>
                <c:pt idx="525">
                  <c:v>131.51</c:v>
                </c:pt>
                <c:pt idx="526">
                  <c:v>131.79</c:v>
                </c:pt>
                <c:pt idx="527">
                  <c:v>132.03</c:v>
                </c:pt>
                <c:pt idx="528">
                  <c:v>132.26</c:v>
                </c:pt>
                <c:pt idx="529">
                  <c:v>132.54</c:v>
                </c:pt>
                <c:pt idx="530">
                  <c:v>132.78</c:v>
                </c:pt>
                <c:pt idx="531">
                  <c:v>133.01</c:v>
                </c:pt>
                <c:pt idx="532">
                  <c:v>133.29</c:v>
                </c:pt>
                <c:pt idx="533">
                  <c:v>133.53</c:v>
                </c:pt>
              </c:numCache>
            </c:numRef>
          </c:xVal>
          <c:yVal>
            <c:numRef>
              <c:f>Sheet1!$B$2:$B$535</c:f>
              <c:numCache>
                <c:formatCode>General</c:formatCode>
                <c:ptCount val="534"/>
                <c:pt idx="0">
                  <c:v>269</c:v>
                </c:pt>
                <c:pt idx="1">
                  <c:v>270</c:v>
                </c:pt>
                <c:pt idx="2">
                  <c:v>272</c:v>
                </c:pt>
                <c:pt idx="3">
                  <c:v>272</c:v>
                </c:pt>
                <c:pt idx="4">
                  <c:v>272</c:v>
                </c:pt>
                <c:pt idx="5">
                  <c:v>273</c:v>
                </c:pt>
                <c:pt idx="6">
                  <c:v>274</c:v>
                </c:pt>
                <c:pt idx="7">
                  <c:v>275</c:v>
                </c:pt>
                <c:pt idx="8">
                  <c:v>276</c:v>
                </c:pt>
                <c:pt idx="9">
                  <c:v>277</c:v>
                </c:pt>
                <c:pt idx="10">
                  <c:v>278</c:v>
                </c:pt>
                <c:pt idx="11">
                  <c:v>278</c:v>
                </c:pt>
                <c:pt idx="12">
                  <c:v>278</c:v>
                </c:pt>
                <c:pt idx="13">
                  <c:v>279</c:v>
                </c:pt>
                <c:pt idx="14">
                  <c:v>279</c:v>
                </c:pt>
                <c:pt idx="15">
                  <c:v>280</c:v>
                </c:pt>
                <c:pt idx="16">
                  <c:v>280</c:v>
                </c:pt>
                <c:pt idx="17">
                  <c:v>280</c:v>
                </c:pt>
                <c:pt idx="18">
                  <c:v>279</c:v>
                </c:pt>
                <c:pt idx="19">
                  <c:v>280</c:v>
                </c:pt>
                <c:pt idx="20">
                  <c:v>280</c:v>
                </c:pt>
                <c:pt idx="21">
                  <c:v>280</c:v>
                </c:pt>
                <c:pt idx="22">
                  <c:v>280</c:v>
                </c:pt>
                <c:pt idx="23">
                  <c:v>280</c:v>
                </c:pt>
                <c:pt idx="24">
                  <c:v>280</c:v>
                </c:pt>
                <c:pt idx="25">
                  <c:v>280</c:v>
                </c:pt>
                <c:pt idx="26">
                  <c:v>280</c:v>
                </c:pt>
                <c:pt idx="27">
                  <c:v>280</c:v>
                </c:pt>
                <c:pt idx="28">
                  <c:v>280</c:v>
                </c:pt>
                <c:pt idx="29">
                  <c:v>280</c:v>
                </c:pt>
                <c:pt idx="30">
                  <c:v>280</c:v>
                </c:pt>
                <c:pt idx="31">
                  <c:v>280</c:v>
                </c:pt>
                <c:pt idx="32">
                  <c:v>280</c:v>
                </c:pt>
                <c:pt idx="33">
                  <c:v>279</c:v>
                </c:pt>
                <c:pt idx="34">
                  <c:v>279</c:v>
                </c:pt>
                <c:pt idx="35">
                  <c:v>279</c:v>
                </c:pt>
                <c:pt idx="36">
                  <c:v>279</c:v>
                </c:pt>
                <c:pt idx="37">
                  <c:v>279</c:v>
                </c:pt>
                <c:pt idx="38">
                  <c:v>279</c:v>
                </c:pt>
                <c:pt idx="39">
                  <c:v>279</c:v>
                </c:pt>
                <c:pt idx="40">
                  <c:v>280</c:v>
                </c:pt>
                <c:pt idx="41">
                  <c:v>280</c:v>
                </c:pt>
                <c:pt idx="42">
                  <c:v>281</c:v>
                </c:pt>
                <c:pt idx="43">
                  <c:v>281</c:v>
                </c:pt>
                <c:pt idx="44">
                  <c:v>280</c:v>
                </c:pt>
                <c:pt idx="45">
                  <c:v>280</c:v>
                </c:pt>
                <c:pt idx="46">
                  <c:v>280</c:v>
                </c:pt>
                <c:pt idx="47">
                  <c:v>281</c:v>
                </c:pt>
                <c:pt idx="48">
                  <c:v>281</c:v>
                </c:pt>
                <c:pt idx="49">
                  <c:v>281</c:v>
                </c:pt>
                <c:pt idx="50">
                  <c:v>281</c:v>
                </c:pt>
                <c:pt idx="51">
                  <c:v>281</c:v>
                </c:pt>
                <c:pt idx="52">
                  <c:v>281</c:v>
                </c:pt>
                <c:pt idx="53">
                  <c:v>282</c:v>
                </c:pt>
                <c:pt idx="54">
                  <c:v>282</c:v>
                </c:pt>
                <c:pt idx="55">
                  <c:v>282</c:v>
                </c:pt>
                <c:pt idx="56">
                  <c:v>282</c:v>
                </c:pt>
                <c:pt idx="57">
                  <c:v>282</c:v>
                </c:pt>
                <c:pt idx="58">
                  <c:v>283</c:v>
                </c:pt>
                <c:pt idx="59">
                  <c:v>283</c:v>
                </c:pt>
                <c:pt idx="60">
                  <c:v>283</c:v>
                </c:pt>
                <c:pt idx="61">
                  <c:v>284</c:v>
                </c:pt>
                <c:pt idx="62">
                  <c:v>284</c:v>
                </c:pt>
                <c:pt idx="63">
                  <c:v>284</c:v>
                </c:pt>
                <c:pt idx="64">
                  <c:v>285</c:v>
                </c:pt>
                <c:pt idx="65">
                  <c:v>285</c:v>
                </c:pt>
                <c:pt idx="66">
                  <c:v>285</c:v>
                </c:pt>
                <c:pt idx="67">
                  <c:v>285</c:v>
                </c:pt>
                <c:pt idx="68">
                  <c:v>285</c:v>
                </c:pt>
                <c:pt idx="69">
                  <c:v>285</c:v>
                </c:pt>
                <c:pt idx="70">
                  <c:v>285</c:v>
                </c:pt>
                <c:pt idx="71">
                  <c:v>286</c:v>
                </c:pt>
                <c:pt idx="72">
                  <c:v>286</c:v>
                </c:pt>
                <c:pt idx="73">
                  <c:v>287</c:v>
                </c:pt>
                <c:pt idx="74">
                  <c:v>287</c:v>
                </c:pt>
                <c:pt idx="75">
                  <c:v>287</c:v>
                </c:pt>
                <c:pt idx="76">
                  <c:v>287</c:v>
                </c:pt>
                <c:pt idx="77">
                  <c:v>287</c:v>
                </c:pt>
                <c:pt idx="78">
                  <c:v>287</c:v>
                </c:pt>
                <c:pt idx="79">
                  <c:v>288</c:v>
                </c:pt>
                <c:pt idx="80">
                  <c:v>288</c:v>
                </c:pt>
                <c:pt idx="81">
                  <c:v>289</c:v>
                </c:pt>
                <c:pt idx="82">
                  <c:v>289</c:v>
                </c:pt>
                <c:pt idx="83">
                  <c:v>289</c:v>
                </c:pt>
                <c:pt idx="84">
                  <c:v>289</c:v>
                </c:pt>
                <c:pt idx="85">
                  <c:v>289</c:v>
                </c:pt>
                <c:pt idx="86">
                  <c:v>290</c:v>
                </c:pt>
                <c:pt idx="87">
                  <c:v>289</c:v>
                </c:pt>
                <c:pt idx="88">
                  <c:v>290</c:v>
                </c:pt>
                <c:pt idx="89">
                  <c:v>291</c:v>
                </c:pt>
                <c:pt idx="90">
                  <c:v>291</c:v>
                </c:pt>
                <c:pt idx="91">
                  <c:v>291</c:v>
                </c:pt>
                <c:pt idx="92">
                  <c:v>291</c:v>
                </c:pt>
                <c:pt idx="93">
                  <c:v>291</c:v>
                </c:pt>
                <c:pt idx="94">
                  <c:v>292</c:v>
                </c:pt>
                <c:pt idx="95">
                  <c:v>292</c:v>
                </c:pt>
                <c:pt idx="96">
                  <c:v>292</c:v>
                </c:pt>
                <c:pt idx="97">
                  <c:v>293</c:v>
                </c:pt>
                <c:pt idx="98">
                  <c:v>293</c:v>
                </c:pt>
                <c:pt idx="99">
                  <c:v>293</c:v>
                </c:pt>
                <c:pt idx="100">
                  <c:v>293</c:v>
                </c:pt>
                <c:pt idx="101">
                  <c:v>294</c:v>
                </c:pt>
                <c:pt idx="102">
                  <c:v>294</c:v>
                </c:pt>
                <c:pt idx="103">
                  <c:v>294</c:v>
                </c:pt>
                <c:pt idx="104">
                  <c:v>294</c:v>
                </c:pt>
                <c:pt idx="105">
                  <c:v>294</c:v>
                </c:pt>
                <c:pt idx="106">
                  <c:v>295</c:v>
                </c:pt>
                <c:pt idx="107">
                  <c:v>295</c:v>
                </c:pt>
                <c:pt idx="108">
                  <c:v>295</c:v>
                </c:pt>
                <c:pt idx="109">
                  <c:v>296</c:v>
                </c:pt>
                <c:pt idx="110">
                  <c:v>296</c:v>
                </c:pt>
                <c:pt idx="111">
                  <c:v>296</c:v>
                </c:pt>
                <c:pt idx="112">
                  <c:v>296</c:v>
                </c:pt>
                <c:pt idx="113">
                  <c:v>296</c:v>
                </c:pt>
                <c:pt idx="114">
                  <c:v>297</c:v>
                </c:pt>
                <c:pt idx="115">
                  <c:v>297</c:v>
                </c:pt>
                <c:pt idx="116">
                  <c:v>297</c:v>
                </c:pt>
                <c:pt idx="117">
                  <c:v>298</c:v>
                </c:pt>
                <c:pt idx="118">
                  <c:v>298</c:v>
                </c:pt>
                <c:pt idx="119">
                  <c:v>298</c:v>
                </c:pt>
                <c:pt idx="120">
                  <c:v>298</c:v>
                </c:pt>
                <c:pt idx="121">
                  <c:v>298</c:v>
                </c:pt>
                <c:pt idx="122">
                  <c:v>298</c:v>
                </c:pt>
                <c:pt idx="123">
                  <c:v>299</c:v>
                </c:pt>
                <c:pt idx="124">
                  <c:v>299</c:v>
                </c:pt>
                <c:pt idx="125">
                  <c:v>299</c:v>
                </c:pt>
                <c:pt idx="126">
                  <c:v>300</c:v>
                </c:pt>
                <c:pt idx="127">
                  <c:v>300</c:v>
                </c:pt>
                <c:pt idx="128">
                  <c:v>300</c:v>
                </c:pt>
                <c:pt idx="129">
                  <c:v>300</c:v>
                </c:pt>
                <c:pt idx="130">
                  <c:v>300</c:v>
                </c:pt>
                <c:pt idx="131">
                  <c:v>300</c:v>
                </c:pt>
                <c:pt idx="132">
                  <c:v>301</c:v>
                </c:pt>
                <c:pt idx="133">
                  <c:v>301</c:v>
                </c:pt>
                <c:pt idx="134">
                  <c:v>302</c:v>
                </c:pt>
                <c:pt idx="135">
                  <c:v>302</c:v>
                </c:pt>
                <c:pt idx="136">
                  <c:v>302</c:v>
                </c:pt>
                <c:pt idx="137">
                  <c:v>302</c:v>
                </c:pt>
                <c:pt idx="138">
                  <c:v>302</c:v>
                </c:pt>
                <c:pt idx="139">
                  <c:v>302</c:v>
                </c:pt>
                <c:pt idx="140">
                  <c:v>303</c:v>
                </c:pt>
                <c:pt idx="141">
                  <c:v>303</c:v>
                </c:pt>
                <c:pt idx="142">
                  <c:v>304</c:v>
                </c:pt>
                <c:pt idx="143">
                  <c:v>304</c:v>
                </c:pt>
                <c:pt idx="144">
                  <c:v>304</c:v>
                </c:pt>
                <c:pt idx="145">
                  <c:v>304</c:v>
                </c:pt>
                <c:pt idx="146">
                  <c:v>304</c:v>
                </c:pt>
                <c:pt idx="147">
                  <c:v>305</c:v>
                </c:pt>
                <c:pt idx="148">
                  <c:v>305</c:v>
                </c:pt>
                <c:pt idx="149">
                  <c:v>305</c:v>
                </c:pt>
                <c:pt idx="150">
                  <c:v>305</c:v>
                </c:pt>
                <c:pt idx="151">
                  <c:v>305</c:v>
                </c:pt>
                <c:pt idx="152">
                  <c:v>306</c:v>
                </c:pt>
                <c:pt idx="153">
                  <c:v>306</c:v>
                </c:pt>
                <c:pt idx="154">
                  <c:v>306</c:v>
                </c:pt>
                <c:pt idx="155">
                  <c:v>306</c:v>
                </c:pt>
                <c:pt idx="156">
                  <c:v>307</c:v>
                </c:pt>
                <c:pt idx="157">
                  <c:v>307</c:v>
                </c:pt>
                <c:pt idx="158">
                  <c:v>307</c:v>
                </c:pt>
                <c:pt idx="159">
                  <c:v>307</c:v>
                </c:pt>
                <c:pt idx="160">
                  <c:v>308</c:v>
                </c:pt>
                <c:pt idx="161">
                  <c:v>308</c:v>
                </c:pt>
                <c:pt idx="162">
                  <c:v>308</c:v>
                </c:pt>
                <c:pt idx="163">
                  <c:v>309</c:v>
                </c:pt>
                <c:pt idx="164">
                  <c:v>309</c:v>
                </c:pt>
                <c:pt idx="165">
                  <c:v>309</c:v>
                </c:pt>
                <c:pt idx="166">
                  <c:v>310</c:v>
                </c:pt>
                <c:pt idx="167">
                  <c:v>310</c:v>
                </c:pt>
                <c:pt idx="168">
                  <c:v>310</c:v>
                </c:pt>
                <c:pt idx="169">
                  <c:v>310</c:v>
                </c:pt>
                <c:pt idx="170">
                  <c:v>311</c:v>
                </c:pt>
                <c:pt idx="171">
                  <c:v>310</c:v>
                </c:pt>
                <c:pt idx="172">
                  <c:v>311</c:v>
                </c:pt>
                <c:pt idx="173">
                  <c:v>311</c:v>
                </c:pt>
                <c:pt idx="174">
                  <c:v>311</c:v>
                </c:pt>
                <c:pt idx="175">
                  <c:v>311</c:v>
                </c:pt>
                <c:pt idx="176">
                  <c:v>311</c:v>
                </c:pt>
                <c:pt idx="177">
                  <c:v>311</c:v>
                </c:pt>
                <c:pt idx="178">
                  <c:v>312</c:v>
                </c:pt>
                <c:pt idx="179">
                  <c:v>312</c:v>
                </c:pt>
                <c:pt idx="180">
                  <c:v>313</c:v>
                </c:pt>
                <c:pt idx="181">
                  <c:v>313</c:v>
                </c:pt>
                <c:pt idx="182">
                  <c:v>313</c:v>
                </c:pt>
                <c:pt idx="183">
                  <c:v>313</c:v>
                </c:pt>
                <c:pt idx="184">
                  <c:v>313</c:v>
                </c:pt>
                <c:pt idx="185">
                  <c:v>314</c:v>
                </c:pt>
                <c:pt idx="186">
                  <c:v>314</c:v>
                </c:pt>
                <c:pt idx="187">
                  <c:v>314</c:v>
                </c:pt>
                <c:pt idx="188">
                  <c:v>315</c:v>
                </c:pt>
                <c:pt idx="189">
                  <c:v>315</c:v>
                </c:pt>
                <c:pt idx="190">
                  <c:v>315</c:v>
                </c:pt>
                <c:pt idx="191">
                  <c:v>315</c:v>
                </c:pt>
                <c:pt idx="192">
                  <c:v>315</c:v>
                </c:pt>
                <c:pt idx="193">
                  <c:v>315</c:v>
                </c:pt>
                <c:pt idx="194">
                  <c:v>316</c:v>
                </c:pt>
                <c:pt idx="195">
                  <c:v>316</c:v>
                </c:pt>
                <c:pt idx="196">
                  <c:v>316</c:v>
                </c:pt>
                <c:pt idx="197">
                  <c:v>317</c:v>
                </c:pt>
                <c:pt idx="198">
                  <c:v>317</c:v>
                </c:pt>
                <c:pt idx="199">
                  <c:v>317</c:v>
                </c:pt>
                <c:pt idx="200">
                  <c:v>317</c:v>
                </c:pt>
                <c:pt idx="201">
                  <c:v>318</c:v>
                </c:pt>
                <c:pt idx="202">
                  <c:v>318</c:v>
                </c:pt>
                <c:pt idx="203">
                  <c:v>318</c:v>
                </c:pt>
                <c:pt idx="204">
                  <c:v>318</c:v>
                </c:pt>
                <c:pt idx="205">
                  <c:v>319</c:v>
                </c:pt>
                <c:pt idx="206">
                  <c:v>319</c:v>
                </c:pt>
                <c:pt idx="207">
                  <c:v>319</c:v>
                </c:pt>
                <c:pt idx="208">
                  <c:v>319</c:v>
                </c:pt>
                <c:pt idx="209">
                  <c:v>319</c:v>
                </c:pt>
                <c:pt idx="210">
                  <c:v>319</c:v>
                </c:pt>
                <c:pt idx="211">
                  <c:v>319</c:v>
                </c:pt>
                <c:pt idx="212">
                  <c:v>320</c:v>
                </c:pt>
                <c:pt idx="213">
                  <c:v>320</c:v>
                </c:pt>
                <c:pt idx="214">
                  <c:v>320</c:v>
                </c:pt>
                <c:pt idx="215">
                  <c:v>321</c:v>
                </c:pt>
                <c:pt idx="216">
                  <c:v>321</c:v>
                </c:pt>
                <c:pt idx="217">
                  <c:v>321</c:v>
                </c:pt>
                <c:pt idx="218">
                  <c:v>321</c:v>
                </c:pt>
                <c:pt idx="219">
                  <c:v>321</c:v>
                </c:pt>
                <c:pt idx="220">
                  <c:v>321</c:v>
                </c:pt>
                <c:pt idx="221">
                  <c:v>321</c:v>
                </c:pt>
                <c:pt idx="222">
                  <c:v>322</c:v>
                </c:pt>
                <c:pt idx="223">
                  <c:v>322</c:v>
                </c:pt>
                <c:pt idx="224">
                  <c:v>322</c:v>
                </c:pt>
                <c:pt idx="225">
                  <c:v>323</c:v>
                </c:pt>
                <c:pt idx="226">
                  <c:v>323</c:v>
                </c:pt>
                <c:pt idx="227">
                  <c:v>323</c:v>
                </c:pt>
                <c:pt idx="228">
                  <c:v>323</c:v>
                </c:pt>
                <c:pt idx="229">
                  <c:v>323</c:v>
                </c:pt>
                <c:pt idx="230">
                  <c:v>323</c:v>
                </c:pt>
                <c:pt idx="231">
                  <c:v>324</c:v>
                </c:pt>
                <c:pt idx="232">
                  <c:v>324</c:v>
                </c:pt>
                <c:pt idx="233">
                  <c:v>324</c:v>
                </c:pt>
                <c:pt idx="234">
                  <c:v>324</c:v>
                </c:pt>
                <c:pt idx="235">
                  <c:v>324</c:v>
                </c:pt>
                <c:pt idx="236">
                  <c:v>324</c:v>
                </c:pt>
                <c:pt idx="237">
                  <c:v>324</c:v>
                </c:pt>
                <c:pt idx="238">
                  <c:v>325</c:v>
                </c:pt>
                <c:pt idx="239">
                  <c:v>325</c:v>
                </c:pt>
                <c:pt idx="240">
                  <c:v>325</c:v>
                </c:pt>
                <c:pt idx="241">
                  <c:v>326</c:v>
                </c:pt>
                <c:pt idx="242">
                  <c:v>327</c:v>
                </c:pt>
                <c:pt idx="243">
                  <c:v>327</c:v>
                </c:pt>
                <c:pt idx="244">
                  <c:v>327</c:v>
                </c:pt>
                <c:pt idx="245">
                  <c:v>327</c:v>
                </c:pt>
                <c:pt idx="246">
                  <c:v>327</c:v>
                </c:pt>
                <c:pt idx="247">
                  <c:v>328</c:v>
                </c:pt>
                <c:pt idx="248">
                  <c:v>328</c:v>
                </c:pt>
                <c:pt idx="249">
                  <c:v>327</c:v>
                </c:pt>
                <c:pt idx="250">
                  <c:v>328</c:v>
                </c:pt>
                <c:pt idx="251">
                  <c:v>328</c:v>
                </c:pt>
                <c:pt idx="252">
                  <c:v>329</c:v>
                </c:pt>
                <c:pt idx="253">
                  <c:v>329</c:v>
                </c:pt>
                <c:pt idx="254">
                  <c:v>329</c:v>
                </c:pt>
                <c:pt idx="255">
                  <c:v>329</c:v>
                </c:pt>
                <c:pt idx="256">
                  <c:v>329</c:v>
                </c:pt>
                <c:pt idx="257">
                  <c:v>329</c:v>
                </c:pt>
                <c:pt idx="258">
                  <c:v>330</c:v>
                </c:pt>
                <c:pt idx="259">
                  <c:v>330</c:v>
                </c:pt>
                <c:pt idx="260">
                  <c:v>330</c:v>
                </c:pt>
                <c:pt idx="261">
                  <c:v>330</c:v>
                </c:pt>
                <c:pt idx="262">
                  <c:v>331</c:v>
                </c:pt>
                <c:pt idx="263">
                  <c:v>331</c:v>
                </c:pt>
                <c:pt idx="264">
                  <c:v>331</c:v>
                </c:pt>
                <c:pt idx="265">
                  <c:v>331</c:v>
                </c:pt>
                <c:pt idx="266">
                  <c:v>331</c:v>
                </c:pt>
                <c:pt idx="267">
                  <c:v>332</c:v>
                </c:pt>
                <c:pt idx="268">
                  <c:v>333</c:v>
                </c:pt>
                <c:pt idx="269">
                  <c:v>333</c:v>
                </c:pt>
                <c:pt idx="270">
                  <c:v>333</c:v>
                </c:pt>
                <c:pt idx="271">
                  <c:v>333</c:v>
                </c:pt>
                <c:pt idx="272">
                  <c:v>333</c:v>
                </c:pt>
                <c:pt idx="273">
                  <c:v>333</c:v>
                </c:pt>
                <c:pt idx="274">
                  <c:v>333</c:v>
                </c:pt>
                <c:pt idx="275">
                  <c:v>333</c:v>
                </c:pt>
                <c:pt idx="276">
                  <c:v>334</c:v>
                </c:pt>
                <c:pt idx="277">
                  <c:v>334</c:v>
                </c:pt>
                <c:pt idx="278">
                  <c:v>334</c:v>
                </c:pt>
                <c:pt idx="279">
                  <c:v>335</c:v>
                </c:pt>
                <c:pt idx="280">
                  <c:v>335</c:v>
                </c:pt>
                <c:pt idx="281">
                  <c:v>336</c:v>
                </c:pt>
                <c:pt idx="282">
                  <c:v>335</c:v>
                </c:pt>
                <c:pt idx="283">
                  <c:v>336</c:v>
                </c:pt>
                <c:pt idx="284">
                  <c:v>336</c:v>
                </c:pt>
                <c:pt idx="285">
                  <c:v>336</c:v>
                </c:pt>
                <c:pt idx="286">
                  <c:v>337</c:v>
                </c:pt>
                <c:pt idx="287">
                  <c:v>337</c:v>
                </c:pt>
                <c:pt idx="288">
                  <c:v>337</c:v>
                </c:pt>
                <c:pt idx="289">
                  <c:v>337</c:v>
                </c:pt>
                <c:pt idx="290">
                  <c:v>337</c:v>
                </c:pt>
                <c:pt idx="291">
                  <c:v>337</c:v>
                </c:pt>
                <c:pt idx="292">
                  <c:v>337</c:v>
                </c:pt>
                <c:pt idx="293">
                  <c:v>337</c:v>
                </c:pt>
                <c:pt idx="294">
                  <c:v>338</c:v>
                </c:pt>
                <c:pt idx="295">
                  <c:v>338</c:v>
                </c:pt>
                <c:pt idx="296">
                  <c:v>338</c:v>
                </c:pt>
                <c:pt idx="297">
                  <c:v>338</c:v>
                </c:pt>
                <c:pt idx="298">
                  <c:v>339</c:v>
                </c:pt>
                <c:pt idx="299">
                  <c:v>339</c:v>
                </c:pt>
                <c:pt idx="300">
                  <c:v>339</c:v>
                </c:pt>
                <c:pt idx="301">
                  <c:v>339</c:v>
                </c:pt>
                <c:pt idx="302">
                  <c:v>340</c:v>
                </c:pt>
                <c:pt idx="303">
                  <c:v>340</c:v>
                </c:pt>
                <c:pt idx="304">
                  <c:v>341</c:v>
                </c:pt>
                <c:pt idx="305">
                  <c:v>341</c:v>
                </c:pt>
                <c:pt idx="306">
                  <c:v>341</c:v>
                </c:pt>
                <c:pt idx="307">
                  <c:v>341</c:v>
                </c:pt>
                <c:pt idx="308">
                  <c:v>341</c:v>
                </c:pt>
                <c:pt idx="309">
                  <c:v>342</c:v>
                </c:pt>
                <c:pt idx="310">
                  <c:v>342</c:v>
                </c:pt>
                <c:pt idx="311">
                  <c:v>342</c:v>
                </c:pt>
                <c:pt idx="312">
                  <c:v>342</c:v>
                </c:pt>
                <c:pt idx="313">
                  <c:v>343</c:v>
                </c:pt>
                <c:pt idx="314">
                  <c:v>343</c:v>
                </c:pt>
                <c:pt idx="315">
                  <c:v>343</c:v>
                </c:pt>
                <c:pt idx="316">
                  <c:v>343</c:v>
                </c:pt>
                <c:pt idx="317">
                  <c:v>343</c:v>
                </c:pt>
                <c:pt idx="318">
                  <c:v>344</c:v>
                </c:pt>
                <c:pt idx="319">
                  <c:v>344</c:v>
                </c:pt>
                <c:pt idx="320">
                  <c:v>345</c:v>
                </c:pt>
                <c:pt idx="321">
                  <c:v>345</c:v>
                </c:pt>
                <c:pt idx="322">
                  <c:v>345</c:v>
                </c:pt>
                <c:pt idx="323">
                  <c:v>346</c:v>
                </c:pt>
                <c:pt idx="324">
                  <c:v>346</c:v>
                </c:pt>
                <c:pt idx="325">
                  <c:v>346</c:v>
                </c:pt>
                <c:pt idx="326">
                  <c:v>346</c:v>
                </c:pt>
                <c:pt idx="327">
                  <c:v>346</c:v>
                </c:pt>
                <c:pt idx="328">
                  <c:v>347</c:v>
                </c:pt>
                <c:pt idx="329">
                  <c:v>347</c:v>
                </c:pt>
                <c:pt idx="330">
                  <c:v>347</c:v>
                </c:pt>
                <c:pt idx="331">
                  <c:v>347</c:v>
                </c:pt>
                <c:pt idx="332">
                  <c:v>348</c:v>
                </c:pt>
                <c:pt idx="333">
                  <c:v>348</c:v>
                </c:pt>
                <c:pt idx="334">
                  <c:v>348</c:v>
                </c:pt>
                <c:pt idx="335">
                  <c:v>349</c:v>
                </c:pt>
                <c:pt idx="336">
                  <c:v>349</c:v>
                </c:pt>
                <c:pt idx="337">
                  <c:v>349</c:v>
                </c:pt>
                <c:pt idx="338">
                  <c:v>349</c:v>
                </c:pt>
                <c:pt idx="339">
                  <c:v>350</c:v>
                </c:pt>
                <c:pt idx="340">
                  <c:v>350</c:v>
                </c:pt>
                <c:pt idx="341">
                  <c:v>350</c:v>
                </c:pt>
                <c:pt idx="342">
                  <c:v>350</c:v>
                </c:pt>
                <c:pt idx="343">
                  <c:v>351</c:v>
                </c:pt>
                <c:pt idx="344">
                  <c:v>351</c:v>
                </c:pt>
                <c:pt idx="345">
                  <c:v>351</c:v>
                </c:pt>
                <c:pt idx="346">
                  <c:v>352</c:v>
                </c:pt>
                <c:pt idx="347">
                  <c:v>352</c:v>
                </c:pt>
                <c:pt idx="348">
                  <c:v>352</c:v>
                </c:pt>
                <c:pt idx="349">
                  <c:v>352</c:v>
                </c:pt>
                <c:pt idx="350">
                  <c:v>353</c:v>
                </c:pt>
                <c:pt idx="351">
                  <c:v>353</c:v>
                </c:pt>
                <c:pt idx="352">
                  <c:v>354</c:v>
                </c:pt>
                <c:pt idx="353">
                  <c:v>354</c:v>
                </c:pt>
                <c:pt idx="354">
                  <c:v>354</c:v>
                </c:pt>
                <c:pt idx="355">
                  <c:v>354</c:v>
                </c:pt>
                <c:pt idx="356">
                  <c:v>354</c:v>
                </c:pt>
                <c:pt idx="357">
                  <c:v>355</c:v>
                </c:pt>
                <c:pt idx="358">
                  <c:v>355</c:v>
                </c:pt>
                <c:pt idx="359">
                  <c:v>355</c:v>
                </c:pt>
                <c:pt idx="360">
                  <c:v>355</c:v>
                </c:pt>
                <c:pt idx="361">
                  <c:v>356</c:v>
                </c:pt>
                <c:pt idx="362">
                  <c:v>356</c:v>
                </c:pt>
                <c:pt idx="363">
                  <c:v>356</c:v>
                </c:pt>
                <c:pt idx="364">
                  <c:v>357</c:v>
                </c:pt>
                <c:pt idx="365">
                  <c:v>357</c:v>
                </c:pt>
                <c:pt idx="366">
                  <c:v>357</c:v>
                </c:pt>
                <c:pt idx="367">
                  <c:v>357</c:v>
                </c:pt>
                <c:pt idx="368">
                  <c:v>358</c:v>
                </c:pt>
                <c:pt idx="369">
                  <c:v>358</c:v>
                </c:pt>
                <c:pt idx="370">
                  <c:v>358</c:v>
                </c:pt>
                <c:pt idx="371">
                  <c:v>358</c:v>
                </c:pt>
                <c:pt idx="372">
                  <c:v>358</c:v>
                </c:pt>
                <c:pt idx="373">
                  <c:v>359</c:v>
                </c:pt>
                <c:pt idx="374">
                  <c:v>359</c:v>
                </c:pt>
                <c:pt idx="375">
                  <c:v>359</c:v>
                </c:pt>
                <c:pt idx="376">
                  <c:v>360</c:v>
                </c:pt>
                <c:pt idx="377">
                  <c:v>360</c:v>
                </c:pt>
                <c:pt idx="378">
                  <c:v>360</c:v>
                </c:pt>
                <c:pt idx="379">
                  <c:v>360</c:v>
                </c:pt>
                <c:pt idx="380">
                  <c:v>360</c:v>
                </c:pt>
                <c:pt idx="381">
                  <c:v>360</c:v>
                </c:pt>
                <c:pt idx="382">
                  <c:v>361</c:v>
                </c:pt>
                <c:pt idx="383">
                  <c:v>361</c:v>
                </c:pt>
                <c:pt idx="384">
                  <c:v>362</c:v>
                </c:pt>
                <c:pt idx="385">
                  <c:v>362</c:v>
                </c:pt>
                <c:pt idx="386">
                  <c:v>362</c:v>
                </c:pt>
                <c:pt idx="387">
                  <c:v>362</c:v>
                </c:pt>
                <c:pt idx="388">
                  <c:v>363</c:v>
                </c:pt>
                <c:pt idx="389">
                  <c:v>363</c:v>
                </c:pt>
                <c:pt idx="390">
                  <c:v>363</c:v>
                </c:pt>
                <c:pt idx="391">
                  <c:v>363</c:v>
                </c:pt>
                <c:pt idx="392">
                  <c:v>364</c:v>
                </c:pt>
                <c:pt idx="393">
                  <c:v>363</c:v>
                </c:pt>
                <c:pt idx="394">
                  <c:v>364</c:v>
                </c:pt>
                <c:pt idx="395">
                  <c:v>364</c:v>
                </c:pt>
                <c:pt idx="396">
                  <c:v>364</c:v>
                </c:pt>
                <c:pt idx="397">
                  <c:v>365</c:v>
                </c:pt>
                <c:pt idx="398">
                  <c:v>365</c:v>
                </c:pt>
                <c:pt idx="399">
                  <c:v>365</c:v>
                </c:pt>
                <c:pt idx="400">
                  <c:v>365</c:v>
                </c:pt>
                <c:pt idx="401">
                  <c:v>366</c:v>
                </c:pt>
                <c:pt idx="402">
                  <c:v>366</c:v>
                </c:pt>
                <c:pt idx="403">
                  <c:v>366</c:v>
                </c:pt>
                <c:pt idx="404">
                  <c:v>366</c:v>
                </c:pt>
                <c:pt idx="405">
                  <c:v>367</c:v>
                </c:pt>
                <c:pt idx="406">
                  <c:v>367</c:v>
                </c:pt>
                <c:pt idx="407">
                  <c:v>367</c:v>
                </c:pt>
                <c:pt idx="408">
                  <c:v>368</c:v>
                </c:pt>
                <c:pt idx="409">
                  <c:v>368</c:v>
                </c:pt>
                <c:pt idx="410">
                  <c:v>368</c:v>
                </c:pt>
                <c:pt idx="411">
                  <c:v>368</c:v>
                </c:pt>
                <c:pt idx="412">
                  <c:v>369</c:v>
                </c:pt>
                <c:pt idx="413">
                  <c:v>369</c:v>
                </c:pt>
                <c:pt idx="414">
                  <c:v>370</c:v>
                </c:pt>
                <c:pt idx="415">
                  <c:v>370</c:v>
                </c:pt>
                <c:pt idx="416">
                  <c:v>371</c:v>
                </c:pt>
                <c:pt idx="417">
                  <c:v>371</c:v>
                </c:pt>
                <c:pt idx="418">
                  <c:v>371</c:v>
                </c:pt>
                <c:pt idx="419">
                  <c:v>371</c:v>
                </c:pt>
                <c:pt idx="420">
                  <c:v>371</c:v>
                </c:pt>
                <c:pt idx="421">
                  <c:v>372</c:v>
                </c:pt>
                <c:pt idx="422">
                  <c:v>372</c:v>
                </c:pt>
                <c:pt idx="423">
                  <c:v>372</c:v>
                </c:pt>
                <c:pt idx="424">
                  <c:v>372</c:v>
                </c:pt>
                <c:pt idx="425">
                  <c:v>372</c:v>
                </c:pt>
                <c:pt idx="426">
                  <c:v>373</c:v>
                </c:pt>
                <c:pt idx="427">
                  <c:v>373</c:v>
                </c:pt>
                <c:pt idx="428">
                  <c:v>373</c:v>
                </c:pt>
                <c:pt idx="429">
                  <c:v>373</c:v>
                </c:pt>
                <c:pt idx="430">
                  <c:v>373</c:v>
                </c:pt>
                <c:pt idx="431">
                  <c:v>374</c:v>
                </c:pt>
                <c:pt idx="432">
                  <c:v>374</c:v>
                </c:pt>
                <c:pt idx="433">
                  <c:v>374</c:v>
                </c:pt>
                <c:pt idx="434">
                  <c:v>374</c:v>
                </c:pt>
                <c:pt idx="435">
                  <c:v>375</c:v>
                </c:pt>
                <c:pt idx="436">
                  <c:v>375</c:v>
                </c:pt>
                <c:pt idx="437">
                  <c:v>375</c:v>
                </c:pt>
                <c:pt idx="438">
                  <c:v>375</c:v>
                </c:pt>
                <c:pt idx="439">
                  <c:v>376</c:v>
                </c:pt>
                <c:pt idx="440">
                  <c:v>376</c:v>
                </c:pt>
                <c:pt idx="441">
                  <c:v>376</c:v>
                </c:pt>
                <c:pt idx="442">
                  <c:v>376</c:v>
                </c:pt>
                <c:pt idx="443">
                  <c:v>376</c:v>
                </c:pt>
                <c:pt idx="444">
                  <c:v>376</c:v>
                </c:pt>
                <c:pt idx="445">
                  <c:v>376</c:v>
                </c:pt>
                <c:pt idx="446">
                  <c:v>376</c:v>
                </c:pt>
                <c:pt idx="447">
                  <c:v>377</c:v>
                </c:pt>
                <c:pt idx="448">
                  <c:v>377</c:v>
                </c:pt>
                <c:pt idx="449">
                  <c:v>377</c:v>
                </c:pt>
                <c:pt idx="450">
                  <c:v>377</c:v>
                </c:pt>
                <c:pt idx="451">
                  <c:v>378</c:v>
                </c:pt>
                <c:pt idx="452">
                  <c:v>378</c:v>
                </c:pt>
                <c:pt idx="453">
                  <c:v>378</c:v>
                </c:pt>
                <c:pt idx="454">
                  <c:v>378</c:v>
                </c:pt>
                <c:pt idx="455">
                  <c:v>379</c:v>
                </c:pt>
                <c:pt idx="456">
                  <c:v>379</c:v>
                </c:pt>
                <c:pt idx="457">
                  <c:v>379</c:v>
                </c:pt>
                <c:pt idx="458">
                  <c:v>379</c:v>
                </c:pt>
                <c:pt idx="459">
                  <c:v>380</c:v>
                </c:pt>
                <c:pt idx="460">
                  <c:v>380</c:v>
                </c:pt>
                <c:pt idx="461">
                  <c:v>380</c:v>
                </c:pt>
                <c:pt idx="462">
                  <c:v>380</c:v>
                </c:pt>
                <c:pt idx="463">
                  <c:v>381</c:v>
                </c:pt>
                <c:pt idx="464">
                  <c:v>381</c:v>
                </c:pt>
                <c:pt idx="465">
                  <c:v>381</c:v>
                </c:pt>
                <c:pt idx="466">
                  <c:v>381</c:v>
                </c:pt>
                <c:pt idx="467">
                  <c:v>381</c:v>
                </c:pt>
                <c:pt idx="468">
                  <c:v>382</c:v>
                </c:pt>
                <c:pt idx="469">
                  <c:v>382</c:v>
                </c:pt>
                <c:pt idx="470">
                  <c:v>382</c:v>
                </c:pt>
                <c:pt idx="471">
                  <c:v>382</c:v>
                </c:pt>
                <c:pt idx="472">
                  <c:v>383</c:v>
                </c:pt>
                <c:pt idx="473">
                  <c:v>384</c:v>
                </c:pt>
                <c:pt idx="474">
                  <c:v>385</c:v>
                </c:pt>
                <c:pt idx="475">
                  <c:v>385</c:v>
                </c:pt>
                <c:pt idx="476">
                  <c:v>386</c:v>
                </c:pt>
                <c:pt idx="477">
                  <c:v>386</c:v>
                </c:pt>
                <c:pt idx="478">
                  <c:v>386</c:v>
                </c:pt>
                <c:pt idx="479">
                  <c:v>386</c:v>
                </c:pt>
                <c:pt idx="480">
                  <c:v>386</c:v>
                </c:pt>
                <c:pt idx="481">
                  <c:v>387</c:v>
                </c:pt>
                <c:pt idx="482">
                  <c:v>385</c:v>
                </c:pt>
                <c:pt idx="483">
                  <c:v>387</c:v>
                </c:pt>
                <c:pt idx="484">
                  <c:v>386</c:v>
                </c:pt>
                <c:pt idx="485">
                  <c:v>387</c:v>
                </c:pt>
                <c:pt idx="486">
                  <c:v>387</c:v>
                </c:pt>
                <c:pt idx="487">
                  <c:v>387</c:v>
                </c:pt>
                <c:pt idx="488">
                  <c:v>387</c:v>
                </c:pt>
                <c:pt idx="489">
                  <c:v>388</c:v>
                </c:pt>
                <c:pt idx="490">
                  <c:v>388</c:v>
                </c:pt>
                <c:pt idx="491">
                  <c:v>389</c:v>
                </c:pt>
                <c:pt idx="492">
                  <c:v>389</c:v>
                </c:pt>
                <c:pt idx="493">
                  <c:v>389</c:v>
                </c:pt>
                <c:pt idx="494">
                  <c:v>390</c:v>
                </c:pt>
                <c:pt idx="495">
                  <c:v>389</c:v>
                </c:pt>
                <c:pt idx="496">
                  <c:v>388</c:v>
                </c:pt>
                <c:pt idx="497">
                  <c:v>387</c:v>
                </c:pt>
                <c:pt idx="498">
                  <c:v>389</c:v>
                </c:pt>
                <c:pt idx="499">
                  <c:v>388</c:v>
                </c:pt>
                <c:pt idx="500">
                  <c:v>388</c:v>
                </c:pt>
                <c:pt idx="501">
                  <c:v>388</c:v>
                </c:pt>
                <c:pt idx="502">
                  <c:v>387</c:v>
                </c:pt>
                <c:pt idx="503">
                  <c:v>385</c:v>
                </c:pt>
                <c:pt idx="504">
                  <c:v>384</c:v>
                </c:pt>
                <c:pt idx="505">
                  <c:v>383</c:v>
                </c:pt>
                <c:pt idx="506">
                  <c:v>382</c:v>
                </c:pt>
                <c:pt idx="507">
                  <c:v>382</c:v>
                </c:pt>
                <c:pt idx="508">
                  <c:v>382</c:v>
                </c:pt>
                <c:pt idx="509">
                  <c:v>382</c:v>
                </c:pt>
                <c:pt idx="510">
                  <c:v>382</c:v>
                </c:pt>
                <c:pt idx="511">
                  <c:v>382</c:v>
                </c:pt>
                <c:pt idx="512">
                  <c:v>381</c:v>
                </c:pt>
                <c:pt idx="513">
                  <c:v>381</c:v>
                </c:pt>
                <c:pt idx="514">
                  <c:v>381</c:v>
                </c:pt>
                <c:pt idx="515">
                  <c:v>381</c:v>
                </c:pt>
                <c:pt idx="516">
                  <c:v>381</c:v>
                </c:pt>
                <c:pt idx="517">
                  <c:v>381</c:v>
                </c:pt>
                <c:pt idx="518">
                  <c:v>380</c:v>
                </c:pt>
                <c:pt idx="519">
                  <c:v>381</c:v>
                </c:pt>
                <c:pt idx="520">
                  <c:v>381</c:v>
                </c:pt>
                <c:pt idx="521">
                  <c:v>380</c:v>
                </c:pt>
                <c:pt idx="522">
                  <c:v>374</c:v>
                </c:pt>
                <c:pt idx="523">
                  <c:v>389</c:v>
                </c:pt>
                <c:pt idx="524">
                  <c:v/>
                </c:pt>
                <c:pt idx="525">
                  <c:v/>
                </c:pt>
                <c:pt idx="526">
                  <c:v/>
                </c:pt>
                <c:pt idx="527">
                  <c:v/>
                </c:pt>
                <c:pt idx="528">
                  <c:v/>
                </c:pt>
                <c:pt idx="529">
                  <c:v/>
                </c:pt>
                <c:pt idx="530">
                  <c:v/>
                </c:pt>
                <c:pt idx="531">
                  <c:v/>
                </c:pt>
                <c:pt idx="532">
                  <c:v/>
                </c:pt>
                <c:pt idx="533">
                  <c:v/>
                </c:pt>
              </c:numCache>
            </c:numRef>
          </c:yVal>
          <c:smooth val="0"/>
        </c:ser>
        <c:axId val="250397504"/>
        <c:axId val="345290305"/>
      </c:scatterChart>
      <c:valAx>
        <c:axId val="250397504"/>
        <c:scaling>
          <c:orientation val="minMax"/>
        </c:scaling>
        <c:axPos val="b"/>
        <c:crossAx val="345290305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345290305"/>
        <c:scaling>
          <c:orientation val="minMax"/>
          <c:min val="150"/>
        </c:scaling>
        <c:axPos val="l"/>
        <c:crossAx val="250397504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57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ex5_heatTemp3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ex5_D30_heatTemp3</c:v>
                </c:pt>
              </c:strCache>
            </c:strRef>
          </c:tx>
          <c:marker>
            <c:symbol val="none"/>
            <c:size val="7"/>
          </c:marker>
          <c:val>
            <c:numRef>
              <c:f>Sheet1!$A$2:$A$503</c:f>
              <c:numCache>
                <c:formatCode>General</c:formatCode>
                <c:ptCount val="503"/>
                <c:pt idx="0">
                  <c:v>285</c:v>
                </c:pt>
                <c:pt idx="1">
                  <c:v>285</c:v>
                </c:pt>
                <c:pt idx="2">
                  <c:v>285</c:v>
                </c:pt>
                <c:pt idx="3">
                  <c:v>286</c:v>
                </c:pt>
                <c:pt idx="4">
                  <c:v>286</c:v>
                </c:pt>
                <c:pt idx="5">
                  <c:v>286</c:v>
                </c:pt>
                <c:pt idx="6">
                  <c:v>286</c:v>
                </c:pt>
                <c:pt idx="7">
                  <c:v>286</c:v>
                </c:pt>
                <c:pt idx="8">
                  <c:v>286</c:v>
                </c:pt>
                <c:pt idx="9">
                  <c:v>286</c:v>
                </c:pt>
                <c:pt idx="10">
                  <c:v>286</c:v>
                </c:pt>
                <c:pt idx="11">
                  <c:v>285</c:v>
                </c:pt>
                <c:pt idx="12">
                  <c:v>285</c:v>
                </c:pt>
                <c:pt idx="13">
                  <c:v>285</c:v>
                </c:pt>
                <c:pt idx="14">
                  <c:v>285</c:v>
                </c:pt>
                <c:pt idx="15">
                  <c:v>286</c:v>
                </c:pt>
                <c:pt idx="16">
                  <c:v>287</c:v>
                </c:pt>
                <c:pt idx="17">
                  <c:v>286</c:v>
                </c:pt>
                <c:pt idx="18">
                  <c:v>287</c:v>
                </c:pt>
                <c:pt idx="19">
                  <c:v>287</c:v>
                </c:pt>
                <c:pt idx="20">
                  <c:v>288</c:v>
                </c:pt>
                <c:pt idx="21">
                  <c:v>288</c:v>
                </c:pt>
                <c:pt idx="22">
                  <c:v>288</c:v>
                </c:pt>
                <c:pt idx="23">
                  <c:v>289</c:v>
                </c:pt>
                <c:pt idx="24">
                  <c:v>290</c:v>
                </c:pt>
                <c:pt idx="25">
                  <c:v>290</c:v>
                </c:pt>
                <c:pt idx="26">
                  <c:v>291</c:v>
                </c:pt>
                <c:pt idx="27">
                  <c:v>291</c:v>
                </c:pt>
                <c:pt idx="28">
                  <c:v>291</c:v>
                </c:pt>
                <c:pt idx="29">
                  <c:v>292</c:v>
                </c:pt>
                <c:pt idx="30">
                  <c:v>293</c:v>
                </c:pt>
                <c:pt idx="31">
                  <c:v>293</c:v>
                </c:pt>
                <c:pt idx="32">
                  <c:v>294</c:v>
                </c:pt>
                <c:pt idx="33">
                  <c:v>294</c:v>
                </c:pt>
                <c:pt idx="34">
                  <c:v>295</c:v>
                </c:pt>
                <c:pt idx="35">
                  <c:v>295</c:v>
                </c:pt>
                <c:pt idx="36">
                  <c:v>296</c:v>
                </c:pt>
                <c:pt idx="37">
                  <c:v>296</c:v>
                </c:pt>
                <c:pt idx="38">
                  <c:v>296</c:v>
                </c:pt>
                <c:pt idx="39">
                  <c:v>296</c:v>
                </c:pt>
                <c:pt idx="40">
                  <c:v>297</c:v>
                </c:pt>
                <c:pt idx="41">
                  <c:v>297</c:v>
                </c:pt>
                <c:pt idx="42">
                  <c:v>298</c:v>
                </c:pt>
                <c:pt idx="43">
                  <c:v>298</c:v>
                </c:pt>
                <c:pt idx="44">
                  <c:v>299</c:v>
                </c:pt>
                <c:pt idx="45">
                  <c:v>299</c:v>
                </c:pt>
                <c:pt idx="46">
                  <c:v>300</c:v>
                </c:pt>
                <c:pt idx="47">
                  <c:v>300</c:v>
                </c:pt>
                <c:pt idx="48">
                  <c:v>300</c:v>
                </c:pt>
                <c:pt idx="49">
                  <c:v>301</c:v>
                </c:pt>
                <c:pt idx="50">
                  <c:v>301</c:v>
                </c:pt>
                <c:pt idx="51">
                  <c:v>302</c:v>
                </c:pt>
                <c:pt idx="52">
                  <c:v>302</c:v>
                </c:pt>
                <c:pt idx="53">
                  <c:v>302</c:v>
                </c:pt>
                <c:pt idx="54">
                  <c:v>303</c:v>
                </c:pt>
                <c:pt idx="55">
                  <c:v>303</c:v>
                </c:pt>
                <c:pt idx="56">
                  <c:v>304</c:v>
                </c:pt>
                <c:pt idx="57">
                  <c:v>304</c:v>
                </c:pt>
                <c:pt idx="58">
                  <c:v>305</c:v>
                </c:pt>
                <c:pt idx="59">
                  <c:v>305</c:v>
                </c:pt>
                <c:pt idx="60">
                  <c:v>305</c:v>
                </c:pt>
                <c:pt idx="61">
                  <c:v>306</c:v>
                </c:pt>
                <c:pt idx="62">
                  <c:v>306</c:v>
                </c:pt>
                <c:pt idx="63">
                  <c:v>307</c:v>
                </c:pt>
                <c:pt idx="64">
                  <c:v>307</c:v>
                </c:pt>
                <c:pt idx="65">
                  <c:v>308</c:v>
                </c:pt>
                <c:pt idx="66">
                  <c:v>308</c:v>
                </c:pt>
                <c:pt idx="67">
                  <c:v>309</c:v>
                </c:pt>
                <c:pt idx="68">
                  <c:v>310</c:v>
                </c:pt>
                <c:pt idx="69">
                  <c:v>310</c:v>
                </c:pt>
                <c:pt idx="70">
                  <c:v>310</c:v>
                </c:pt>
                <c:pt idx="71">
                  <c:v>310</c:v>
                </c:pt>
                <c:pt idx="72">
                  <c:v>310</c:v>
                </c:pt>
                <c:pt idx="73">
                  <c:v>311</c:v>
                </c:pt>
                <c:pt idx="74">
                  <c:v>311</c:v>
                </c:pt>
                <c:pt idx="75">
                  <c:v>312</c:v>
                </c:pt>
                <c:pt idx="76">
                  <c:v>312</c:v>
                </c:pt>
                <c:pt idx="77">
                  <c:v>312</c:v>
                </c:pt>
                <c:pt idx="78">
                  <c:v>312</c:v>
                </c:pt>
                <c:pt idx="79">
                  <c:v>313</c:v>
                </c:pt>
                <c:pt idx="80">
                  <c:v>313</c:v>
                </c:pt>
                <c:pt idx="81">
                  <c:v>314</c:v>
                </c:pt>
                <c:pt idx="82">
                  <c:v>315</c:v>
                </c:pt>
                <c:pt idx="83">
                  <c:v>315</c:v>
                </c:pt>
                <c:pt idx="84">
                  <c:v>315</c:v>
                </c:pt>
                <c:pt idx="85">
                  <c:v>316</c:v>
                </c:pt>
                <c:pt idx="86">
                  <c:v>316</c:v>
                </c:pt>
                <c:pt idx="87">
                  <c:v>316</c:v>
                </c:pt>
                <c:pt idx="88">
                  <c:v>317</c:v>
                </c:pt>
                <c:pt idx="89">
                  <c:v>317</c:v>
                </c:pt>
                <c:pt idx="90">
                  <c:v>318</c:v>
                </c:pt>
                <c:pt idx="91">
                  <c:v>318</c:v>
                </c:pt>
                <c:pt idx="92">
                  <c:v>318</c:v>
                </c:pt>
                <c:pt idx="93">
                  <c:v>319</c:v>
                </c:pt>
                <c:pt idx="94">
                  <c:v>319</c:v>
                </c:pt>
                <c:pt idx="95">
                  <c:v>319</c:v>
                </c:pt>
                <c:pt idx="96">
                  <c:v>319</c:v>
                </c:pt>
                <c:pt idx="97">
                  <c:v>320</c:v>
                </c:pt>
                <c:pt idx="98">
                  <c:v>320</c:v>
                </c:pt>
                <c:pt idx="99">
                  <c:v>320</c:v>
                </c:pt>
                <c:pt idx="100">
                  <c:v>321</c:v>
                </c:pt>
                <c:pt idx="101">
                  <c:v>321</c:v>
                </c:pt>
                <c:pt idx="102">
                  <c:v>321</c:v>
                </c:pt>
                <c:pt idx="103">
                  <c:v>322</c:v>
                </c:pt>
                <c:pt idx="104">
                  <c:v>322</c:v>
                </c:pt>
                <c:pt idx="105">
                  <c:v>322</c:v>
                </c:pt>
                <c:pt idx="106">
                  <c:v>323</c:v>
                </c:pt>
                <c:pt idx="107">
                  <c:v>323</c:v>
                </c:pt>
                <c:pt idx="108">
                  <c:v>324</c:v>
                </c:pt>
                <c:pt idx="109">
                  <c:v>324</c:v>
                </c:pt>
                <c:pt idx="110">
                  <c:v>324</c:v>
                </c:pt>
                <c:pt idx="111">
                  <c:v>324</c:v>
                </c:pt>
                <c:pt idx="112">
                  <c:v>325</c:v>
                </c:pt>
                <c:pt idx="113">
                  <c:v>325</c:v>
                </c:pt>
                <c:pt idx="114">
                  <c:v>325</c:v>
                </c:pt>
                <c:pt idx="115">
                  <c:v>326</c:v>
                </c:pt>
                <c:pt idx="116">
                  <c:v>326</c:v>
                </c:pt>
                <c:pt idx="117">
                  <c:v>326</c:v>
                </c:pt>
                <c:pt idx="118">
                  <c:v>327</c:v>
                </c:pt>
                <c:pt idx="119">
                  <c:v>327</c:v>
                </c:pt>
                <c:pt idx="120">
                  <c:v>327</c:v>
                </c:pt>
                <c:pt idx="121">
                  <c:v>328</c:v>
                </c:pt>
                <c:pt idx="122">
                  <c:v>328</c:v>
                </c:pt>
                <c:pt idx="123">
                  <c:v>329</c:v>
                </c:pt>
                <c:pt idx="124">
                  <c:v>329</c:v>
                </c:pt>
                <c:pt idx="125">
                  <c:v>329</c:v>
                </c:pt>
                <c:pt idx="126">
                  <c:v>329</c:v>
                </c:pt>
                <c:pt idx="127">
                  <c:v>330</c:v>
                </c:pt>
                <c:pt idx="128">
                  <c:v>330</c:v>
                </c:pt>
                <c:pt idx="129">
                  <c:v>330</c:v>
                </c:pt>
                <c:pt idx="130">
                  <c:v>331</c:v>
                </c:pt>
                <c:pt idx="131">
                  <c:v>331</c:v>
                </c:pt>
                <c:pt idx="132">
                  <c:v>332</c:v>
                </c:pt>
                <c:pt idx="133">
                  <c:v>332</c:v>
                </c:pt>
                <c:pt idx="134">
                  <c:v>332</c:v>
                </c:pt>
                <c:pt idx="135">
                  <c:v>333</c:v>
                </c:pt>
                <c:pt idx="136">
                  <c:v>333</c:v>
                </c:pt>
                <c:pt idx="137">
                  <c:v>334</c:v>
                </c:pt>
                <c:pt idx="138">
                  <c:v>334</c:v>
                </c:pt>
                <c:pt idx="139">
                  <c:v>334</c:v>
                </c:pt>
                <c:pt idx="140">
                  <c:v>335</c:v>
                </c:pt>
                <c:pt idx="141">
                  <c:v>335</c:v>
                </c:pt>
                <c:pt idx="142">
                  <c:v>336</c:v>
                </c:pt>
                <c:pt idx="143">
                  <c:v>336</c:v>
                </c:pt>
                <c:pt idx="144">
                  <c:v>336</c:v>
                </c:pt>
                <c:pt idx="145">
                  <c:v>337</c:v>
                </c:pt>
                <c:pt idx="146">
                  <c:v>337</c:v>
                </c:pt>
                <c:pt idx="147">
                  <c:v>337</c:v>
                </c:pt>
                <c:pt idx="148">
                  <c:v>337</c:v>
                </c:pt>
                <c:pt idx="149">
                  <c:v>338</c:v>
                </c:pt>
                <c:pt idx="150">
                  <c:v>338</c:v>
                </c:pt>
                <c:pt idx="151">
                  <c:v>339</c:v>
                </c:pt>
                <c:pt idx="152">
                  <c:v>339</c:v>
                </c:pt>
                <c:pt idx="153">
                  <c:v>340</c:v>
                </c:pt>
                <c:pt idx="154">
                  <c:v>340</c:v>
                </c:pt>
                <c:pt idx="155">
                  <c:v>340</c:v>
                </c:pt>
                <c:pt idx="156">
                  <c:v>341</c:v>
                </c:pt>
                <c:pt idx="157">
                  <c:v>341</c:v>
                </c:pt>
                <c:pt idx="158">
                  <c:v>341</c:v>
                </c:pt>
                <c:pt idx="159">
                  <c:v>342</c:v>
                </c:pt>
                <c:pt idx="160">
                  <c:v>342</c:v>
                </c:pt>
                <c:pt idx="161">
                  <c:v>343</c:v>
                </c:pt>
                <c:pt idx="162">
                  <c:v>343</c:v>
                </c:pt>
                <c:pt idx="163">
                  <c:v>344</c:v>
                </c:pt>
                <c:pt idx="164">
                  <c:v>344</c:v>
                </c:pt>
                <c:pt idx="165">
                  <c:v>345</c:v>
                </c:pt>
                <c:pt idx="166">
                  <c:v>345</c:v>
                </c:pt>
                <c:pt idx="167">
                  <c:v>346</c:v>
                </c:pt>
                <c:pt idx="168">
                  <c:v>346</c:v>
                </c:pt>
                <c:pt idx="169">
                  <c:v>347</c:v>
                </c:pt>
                <c:pt idx="170">
                  <c:v>347</c:v>
                </c:pt>
                <c:pt idx="171">
                  <c:v>348</c:v>
                </c:pt>
                <c:pt idx="172">
                  <c:v>348</c:v>
                </c:pt>
                <c:pt idx="173">
                  <c:v>348</c:v>
                </c:pt>
                <c:pt idx="174">
                  <c:v>349</c:v>
                </c:pt>
                <c:pt idx="175">
                  <c:v>349</c:v>
                </c:pt>
                <c:pt idx="176">
                  <c:v>349</c:v>
                </c:pt>
                <c:pt idx="177">
                  <c:v>350</c:v>
                </c:pt>
                <c:pt idx="178">
                  <c:v>350</c:v>
                </c:pt>
                <c:pt idx="179">
                  <c:v>351</c:v>
                </c:pt>
                <c:pt idx="180">
                  <c:v>352</c:v>
                </c:pt>
                <c:pt idx="181">
                  <c:v>352</c:v>
                </c:pt>
                <c:pt idx="182">
                  <c:v>352</c:v>
                </c:pt>
                <c:pt idx="183">
                  <c:v>353</c:v>
                </c:pt>
                <c:pt idx="184">
                  <c:v>353</c:v>
                </c:pt>
                <c:pt idx="185">
                  <c:v>354</c:v>
                </c:pt>
                <c:pt idx="186">
                  <c:v>354</c:v>
                </c:pt>
                <c:pt idx="187">
                  <c:v>354</c:v>
                </c:pt>
                <c:pt idx="188">
                  <c:v>355</c:v>
                </c:pt>
                <c:pt idx="189">
                  <c:v>355</c:v>
                </c:pt>
                <c:pt idx="190">
                  <c:v>356</c:v>
                </c:pt>
                <c:pt idx="191">
                  <c:v>356</c:v>
                </c:pt>
                <c:pt idx="192">
                  <c:v>357</c:v>
                </c:pt>
                <c:pt idx="193">
                  <c:v>357</c:v>
                </c:pt>
                <c:pt idx="194">
                  <c:v>357</c:v>
                </c:pt>
                <c:pt idx="195">
                  <c:v>358</c:v>
                </c:pt>
                <c:pt idx="196">
                  <c:v>358</c:v>
                </c:pt>
                <c:pt idx="197">
                  <c:v>358</c:v>
                </c:pt>
                <c:pt idx="198">
                  <c:v>359</c:v>
                </c:pt>
                <c:pt idx="199">
                  <c:v>359</c:v>
                </c:pt>
                <c:pt idx="200">
                  <c:v>360</c:v>
                </c:pt>
                <c:pt idx="201">
                  <c:v>361</c:v>
                </c:pt>
                <c:pt idx="202">
                  <c:v>361</c:v>
                </c:pt>
                <c:pt idx="203">
                  <c:v>361</c:v>
                </c:pt>
                <c:pt idx="204">
                  <c:v>362</c:v>
                </c:pt>
                <c:pt idx="205">
                  <c:v>362</c:v>
                </c:pt>
                <c:pt idx="206">
                  <c:v>362</c:v>
                </c:pt>
                <c:pt idx="207">
                  <c:v>363</c:v>
                </c:pt>
                <c:pt idx="208">
                  <c:v>363</c:v>
                </c:pt>
                <c:pt idx="209">
                  <c:v>363</c:v>
                </c:pt>
                <c:pt idx="210">
                  <c:v>364</c:v>
                </c:pt>
                <c:pt idx="211">
                  <c:v>364</c:v>
                </c:pt>
                <c:pt idx="212">
                  <c:v>364</c:v>
                </c:pt>
                <c:pt idx="213">
                  <c:v>365</c:v>
                </c:pt>
                <c:pt idx="214">
                  <c:v>365</c:v>
                </c:pt>
                <c:pt idx="215">
                  <c:v>365</c:v>
                </c:pt>
                <c:pt idx="216">
                  <c:v>366</c:v>
                </c:pt>
                <c:pt idx="217">
                  <c:v>366</c:v>
                </c:pt>
                <c:pt idx="218">
                  <c:v>366</c:v>
                </c:pt>
                <c:pt idx="219">
                  <c:v>367</c:v>
                </c:pt>
                <c:pt idx="220">
                  <c:v>367</c:v>
                </c:pt>
                <c:pt idx="221">
                  <c:v>368</c:v>
                </c:pt>
                <c:pt idx="222">
                  <c:v>369</c:v>
                </c:pt>
                <c:pt idx="223">
                  <c:v>369</c:v>
                </c:pt>
                <c:pt idx="224">
                  <c:v>370</c:v>
                </c:pt>
                <c:pt idx="225">
                  <c:v>370</c:v>
                </c:pt>
                <c:pt idx="226">
                  <c:v>371</c:v>
                </c:pt>
                <c:pt idx="227">
                  <c:v>371</c:v>
                </c:pt>
                <c:pt idx="228">
                  <c:v>371</c:v>
                </c:pt>
                <c:pt idx="229">
                  <c:v>372</c:v>
                </c:pt>
                <c:pt idx="230">
                  <c:v>372</c:v>
                </c:pt>
                <c:pt idx="231">
                  <c:v>372</c:v>
                </c:pt>
                <c:pt idx="232">
                  <c:v>373</c:v>
                </c:pt>
                <c:pt idx="233">
                  <c:v>373</c:v>
                </c:pt>
                <c:pt idx="234">
                  <c:v>373</c:v>
                </c:pt>
                <c:pt idx="235">
                  <c:v>373</c:v>
                </c:pt>
                <c:pt idx="236">
                  <c:v>374</c:v>
                </c:pt>
                <c:pt idx="237">
                  <c:v>374</c:v>
                </c:pt>
                <c:pt idx="238">
                  <c:v>375</c:v>
                </c:pt>
                <c:pt idx="239">
                  <c:v>375</c:v>
                </c:pt>
                <c:pt idx="240">
                  <c:v>375</c:v>
                </c:pt>
                <c:pt idx="241">
                  <c:v>376</c:v>
                </c:pt>
                <c:pt idx="242">
                  <c:v>376</c:v>
                </c:pt>
                <c:pt idx="243">
                  <c:v>376</c:v>
                </c:pt>
                <c:pt idx="244">
                  <c:v>376</c:v>
                </c:pt>
                <c:pt idx="245">
                  <c:v>376</c:v>
                </c:pt>
                <c:pt idx="246">
                  <c:v>377</c:v>
                </c:pt>
                <c:pt idx="247">
                  <c:v>376</c:v>
                </c:pt>
                <c:pt idx="248">
                  <c:v>377</c:v>
                </c:pt>
                <c:pt idx="249">
                  <c:v>377</c:v>
                </c:pt>
                <c:pt idx="250">
                  <c:v>378</c:v>
                </c:pt>
                <c:pt idx="251">
                  <c:v>379</c:v>
                </c:pt>
                <c:pt idx="252">
                  <c:v>379</c:v>
                </c:pt>
                <c:pt idx="253">
                  <c:v>379</c:v>
                </c:pt>
                <c:pt idx="254">
                  <c:v>379</c:v>
                </c:pt>
                <c:pt idx="255">
                  <c:v>379</c:v>
                </c:pt>
                <c:pt idx="256">
                  <c:v>380</c:v>
                </c:pt>
                <c:pt idx="257">
                  <c:v>380</c:v>
                </c:pt>
                <c:pt idx="258">
                  <c:v>380</c:v>
                </c:pt>
                <c:pt idx="259">
                  <c:v>381</c:v>
                </c:pt>
                <c:pt idx="260">
                  <c:v>382</c:v>
                </c:pt>
                <c:pt idx="261">
                  <c:v>382</c:v>
                </c:pt>
                <c:pt idx="262">
                  <c:v>382</c:v>
                </c:pt>
                <c:pt idx="263">
                  <c:v>382</c:v>
                </c:pt>
                <c:pt idx="264">
                  <c:v>383</c:v>
                </c:pt>
                <c:pt idx="265">
                  <c:v>384</c:v>
                </c:pt>
                <c:pt idx="266">
                  <c:v>385</c:v>
                </c:pt>
                <c:pt idx="267">
                  <c:v>385</c:v>
                </c:pt>
                <c:pt idx="268">
                  <c:v>385</c:v>
                </c:pt>
                <c:pt idx="269">
                  <c:v>385</c:v>
                </c:pt>
                <c:pt idx="270">
                  <c:v>385</c:v>
                </c:pt>
                <c:pt idx="271">
                  <c:v>386</c:v>
                </c:pt>
                <c:pt idx="272">
                  <c:v>386</c:v>
                </c:pt>
                <c:pt idx="273">
                  <c:v>387</c:v>
                </c:pt>
                <c:pt idx="274">
                  <c:v>387</c:v>
                </c:pt>
                <c:pt idx="275">
                  <c:v>388</c:v>
                </c:pt>
                <c:pt idx="276">
                  <c:v>389</c:v>
                </c:pt>
                <c:pt idx="277">
                  <c:v>388</c:v>
                </c:pt>
                <c:pt idx="278">
                  <c:v>389</c:v>
                </c:pt>
                <c:pt idx="279">
                  <c:v>389</c:v>
                </c:pt>
                <c:pt idx="280">
                  <c:v>389</c:v>
                </c:pt>
                <c:pt idx="281">
                  <c:v>390</c:v>
                </c:pt>
                <c:pt idx="282">
                  <c:v>390</c:v>
                </c:pt>
                <c:pt idx="283">
                  <c:v>390</c:v>
                </c:pt>
                <c:pt idx="284">
                  <c:v>391</c:v>
                </c:pt>
                <c:pt idx="285">
                  <c:v>391</c:v>
                </c:pt>
                <c:pt idx="286">
                  <c:v>391</c:v>
                </c:pt>
                <c:pt idx="287">
                  <c:v>391</c:v>
                </c:pt>
                <c:pt idx="288">
                  <c:v>391</c:v>
                </c:pt>
                <c:pt idx="289">
                  <c:v>392</c:v>
                </c:pt>
                <c:pt idx="290">
                  <c:v>392</c:v>
                </c:pt>
                <c:pt idx="291">
                  <c:v>393</c:v>
                </c:pt>
                <c:pt idx="292">
                  <c:v>393</c:v>
                </c:pt>
                <c:pt idx="293">
                  <c:v>393</c:v>
                </c:pt>
                <c:pt idx="294">
                  <c:v>394</c:v>
                </c:pt>
                <c:pt idx="295">
                  <c:v>394</c:v>
                </c:pt>
                <c:pt idx="296">
                  <c:v>395</c:v>
                </c:pt>
                <c:pt idx="297">
                  <c:v>395</c:v>
                </c:pt>
                <c:pt idx="298">
                  <c:v>395</c:v>
                </c:pt>
                <c:pt idx="299">
                  <c:v>395</c:v>
                </c:pt>
                <c:pt idx="300">
                  <c:v>395</c:v>
                </c:pt>
                <c:pt idx="301">
                  <c:v>396</c:v>
                </c:pt>
                <c:pt idx="302">
                  <c:v>395</c:v>
                </c:pt>
                <c:pt idx="303">
                  <c:v>396</c:v>
                </c:pt>
                <c:pt idx="304">
                  <c:v>396</c:v>
                </c:pt>
                <c:pt idx="305">
                  <c:v>396</c:v>
                </c:pt>
                <c:pt idx="306">
                  <c:v>396</c:v>
                </c:pt>
                <c:pt idx="307">
                  <c:v>396</c:v>
                </c:pt>
                <c:pt idx="308">
                  <c:v>397</c:v>
                </c:pt>
                <c:pt idx="309">
                  <c:v>397</c:v>
                </c:pt>
                <c:pt idx="310">
                  <c:v>398</c:v>
                </c:pt>
                <c:pt idx="311">
                  <c:v>398</c:v>
                </c:pt>
                <c:pt idx="312">
                  <c:v>398</c:v>
                </c:pt>
                <c:pt idx="313">
                  <c:v>398</c:v>
                </c:pt>
                <c:pt idx="314">
                  <c:v>399</c:v>
                </c:pt>
                <c:pt idx="315">
                  <c:v>399</c:v>
                </c:pt>
                <c:pt idx="316">
                  <c:v>399</c:v>
                </c:pt>
                <c:pt idx="317">
                  <c:v>400</c:v>
                </c:pt>
                <c:pt idx="318">
                  <c:v>400</c:v>
                </c:pt>
                <c:pt idx="319">
                  <c:v>400</c:v>
                </c:pt>
                <c:pt idx="320">
                  <c:v>401</c:v>
                </c:pt>
                <c:pt idx="321">
                  <c:v>401</c:v>
                </c:pt>
                <c:pt idx="322">
                  <c:v>402</c:v>
                </c:pt>
                <c:pt idx="323">
                  <c:v>402</c:v>
                </c:pt>
                <c:pt idx="324">
                  <c:v>402</c:v>
                </c:pt>
                <c:pt idx="325">
                  <c:v>402</c:v>
                </c:pt>
                <c:pt idx="326">
                  <c:v>403</c:v>
                </c:pt>
                <c:pt idx="327">
                  <c:v>403</c:v>
                </c:pt>
                <c:pt idx="328">
                  <c:v>403</c:v>
                </c:pt>
                <c:pt idx="329">
                  <c:v>403</c:v>
                </c:pt>
                <c:pt idx="330">
                  <c:v>404</c:v>
                </c:pt>
                <c:pt idx="331">
                  <c:v>404</c:v>
                </c:pt>
                <c:pt idx="332">
                  <c:v>404</c:v>
                </c:pt>
                <c:pt idx="333">
                  <c:v>404</c:v>
                </c:pt>
                <c:pt idx="334">
                  <c:v>405</c:v>
                </c:pt>
                <c:pt idx="335">
                  <c:v>405</c:v>
                </c:pt>
                <c:pt idx="336">
                  <c:v>405</c:v>
                </c:pt>
                <c:pt idx="337">
                  <c:v>406</c:v>
                </c:pt>
                <c:pt idx="338">
                  <c:v>406</c:v>
                </c:pt>
                <c:pt idx="339">
                  <c:v>407</c:v>
                </c:pt>
                <c:pt idx="340">
                  <c:v>407</c:v>
                </c:pt>
                <c:pt idx="341">
                  <c:v>407</c:v>
                </c:pt>
                <c:pt idx="342">
                  <c:v>407</c:v>
                </c:pt>
                <c:pt idx="343">
                  <c:v>407</c:v>
                </c:pt>
                <c:pt idx="344">
                  <c:v>408</c:v>
                </c:pt>
                <c:pt idx="345">
                  <c:v>408</c:v>
                </c:pt>
                <c:pt idx="346">
                  <c:v>409</c:v>
                </c:pt>
                <c:pt idx="347">
                  <c:v>409</c:v>
                </c:pt>
                <c:pt idx="348">
                  <c:v>409</c:v>
                </c:pt>
                <c:pt idx="349">
                  <c:v>410</c:v>
                </c:pt>
                <c:pt idx="350">
                  <c:v>410</c:v>
                </c:pt>
                <c:pt idx="351">
                  <c:v>410</c:v>
                </c:pt>
                <c:pt idx="352">
                  <c:v>411</c:v>
                </c:pt>
                <c:pt idx="353">
                  <c:v>411</c:v>
                </c:pt>
                <c:pt idx="354">
                  <c:v>412</c:v>
                </c:pt>
                <c:pt idx="355">
                  <c:v>412</c:v>
                </c:pt>
                <c:pt idx="356">
                  <c:v>412</c:v>
                </c:pt>
                <c:pt idx="357">
                  <c:v>412</c:v>
                </c:pt>
                <c:pt idx="358">
                  <c:v>413</c:v>
                </c:pt>
                <c:pt idx="359">
                  <c:v>413</c:v>
                </c:pt>
                <c:pt idx="360">
                  <c:v>413</c:v>
                </c:pt>
                <c:pt idx="361">
                  <c:v>414</c:v>
                </c:pt>
                <c:pt idx="362">
                  <c:v>414</c:v>
                </c:pt>
                <c:pt idx="363">
                  <c:v>414</c:v>
                </c:pt>
                <c:pt idx="364">
                  <c:v>414</c:v>
                </c:pt>
                <c:pt idx="365">
                  <c:v>415</c:v>
                </c:pt>
                <c:pt idx="366">
                  <c:v>415</c:v>
                </c:pt>
                <c:pt idx="367">
                  <c:v>415</c:v>
                </c:pt>
                <c:pt idx="368">
                  <c:v>415</c:v>
                </c:pt>
                <c:pt idx="369">
                  <c:v>415</c:v>
                </c:pt>
                <c:pt idx="370">
                  <c:v>415</c:v>
                </c:pt>
                <c:pt idx="371">
                  <c:v>416</c:v>
                </c:pt>
                <c:pt idx="372">
                  <c:v>416</c:v>
                </c:pt>
                <c:pt idx="373">
                  <c:v>416</c:v>
                </c:pt>
                <c:pt idx="374">
                  <c:v>417</c:v>
                </c:pt>
                <c:pt idx="375">
                  <c:v>417</c:v>
                </c:pt>
                <c:pt idx="376">
                  <c:v>417</c:v>
                </c:pt>
                <c:pt idx="377">
                  <c:v>417</c:v>
                </c:pt>
                <c:pt idx="378">
                  <c:v>418</c:v>
                </c:pt>
                <c:pt idx="379">
                  <c:v>418</c:v>
                </c:pt>
                <c:pt idx="380">
                  <c:v>418</c:v>
                </c:pt>
                <c:pt idx="381">
                  <c:v>419</c:v>
                </c:pt>
                <c:pt idx="382">
                  <c:v>419</c:v>
                </c:pt>
                <c:pt idx="383">
                  <c:v>419</c:v>
                </c:pt>
                <c:pt idx="384">
                  <c:v>419</c:v>
                </c:pt>
                <c:pt idx="385">
                  <c:v>419</c:v>
                </c:pt>
                <c:pt idx="386">
                  <c:v>419</c:v>
                </c:pt>
                <c:pt idx="387">
                  <c:v>419</c:v>
                </c:pt>
                <c:pt idx="388">
                  <c:v>419</c:v>
                </c:pt>
                <c:pt idx="389">
                  <c:v>420</c:v>
                </c:pt>
                <c:pt idx="390">
                  <c:v>420</c:v>
                </c:pt>
                <c:pt idx="391">
                  <c:v>420</c:v>
                </c:pt>
                <c:pt idx="392">
                  <c:v>421</c:v>
                </c:pt>
                <c:pt idx="393">
                  <c:v>421</c:v>
                </c:pt>
                <c:pt idx="394">
                  <c:v>421</c:v>
                </c:pt>
                <c:pt idx="395">
                  <c:v>421</c:v>
                </c:pt>
                <c:pt idx="396">
                  <c:v>422</c:v>
                </c:pt>
                <c:pt idx="397">
                  <c:v>422</c:v>
                </c:pt>
                <c:pt idx="398">
                  <c:v>423</c:v>
                </c:pt>
                <c:pt idx="399">
                  <c:v>422</c:v>
                </c:pt>
                <c:pt idx="400">
                  <c:v>423</c:v>
                </c:pt>
                <c:pt idx="401">
                  <c:v>423</c:v>
                </c:pt>
                <c:pt idx="402">
                  <c:v>424</c:v>
                </c:pt>
                <c:pt idx="403">
                  <c:v>424</c:v>
                </c:pt>
                <c:pt idx="404">
                  <c:v>424</c:v>
                </c:pt>
                <c:pt idx="405">
                  <c:v>425</c:v>
                </c:pt>
                <c:pt idx="406">
                  <c:v>425</c:v>
                </c:pt>
                <c:pt idx="407">
                  <c:v>425</c:v>
                </c:pt>
                <c:pt idx="408">
                  <c:v>425</c:v>
                </c:pt>
                <c:pt idx="409">
                  <c:v>426</c:v>
                </c:pt>
                <c:pt idx="410">
                  <c:v>426</c:v>
                </c:pt>
                <c:pt idx="411">
                  <c:v>427</c:v>
                </c:pt>
                <c:pt idx="412">
                  <c:v>427</c:v>
                </c:pt>
                <c:pt idx="413">
                  <c:v>427</c:v>
                </c:pt>
                <c:pt idx="414">
                  <c:v>427</c:v>
                </c:pt>
                <c:pt idx="415">
                  <c:v>426</c:v>
                </c:pt>
                <c:pt idx="416">
                  <c:v>425</c:v>
                </c:pt>
                <c:pt idx="417">
                  <c:v>425</c:v>
                </c:pt>
                <c:pt idx="418">
                  <c:v>424</c:v>
                </c:pt>
                <c:pt idx="419">
                  <c:v>424</c:v>
                </c:pt>
                <c:pt idx="420">
                  <c:v>423</c:v>
                </c:pt>
                <c:pt idx="421">
                  <c:v>422</c:v>
                </c:pt>
                <c:pt idx="422">
                  <c:v>421</c:v>
                </c:pt>
                <c:pt idx="423">
                  <c:v>420</c:v>
                </c:pt>
                <c:pt idx="424">
                  <c:v>420</c:v>
                </c:pt>
                <c:pt idx="425">
                  <c:v>419</c:v>
                </c:pt>
                <c:pt idx="426">
                  <c:v>419</c:v>
                </c:pt>
                <c:pt idx="427">
                  <c:v>420</c:v>
                </c:pt>
                <c:pt idx="428">
                  <c:v>419</c:v>
                </c:pt>
                <c:pt idx="429">
                  <c:v>419</c:v>
                </c:pt>
                <c:pt idx="430">
                  <c:v>418</c:v>
                </c:pt>
                <c:pt idx="431">
                  <c:v>418</c:v>
                </c:pt>
                <c:pt idx="432">
                  <c:v>417</c:v>
                </c:pt>
                <c:pt idx="433">
                  <c:v>416</c:v>
                </c:pt>
                <c:pt idx="434">
                  <c:v>416</c:v>
                </c:pt>
                <c:pt idx="435">
                  <c:v>416</c:v>
                </c:pt>
                <c:pt idx="436">
                  <c:v>416</c:v>
                </c:pt>
                <c:pt idx="437">
                  <c:v>416</c:v>
                </c:pt>
                <c:pt idx="438">
                  <c:v>415</c:v>
                </c:pt>
                <c:pt idx="439">
                  <c:v>415</c:v>
                </c:pt>
                <c:pt idx="440">
                  <c:v>415</c:v>
                </c:pt>
                <c:pt idx="441">
                  <c:v>414</c:v>
                </c:pt>
                <c:pt idx="442">
                  <c:v>414</c:v>
                </c:pt>
                <c:pt idx="443">
                  <c:v>413</c:v>
                </c:pt>
                <c:pt idx="444">
                  <c:v>413</c:v>
                </c:pt>
                <c:pt idx="445">
                  <c:v>413</c:v>
                </c:pt>
                <c:pt idx="446">
                  <c:v/>
                </c:pt>
                <c:pt idx="447">
                  <c:v/>
                </c:pt>
                <c:pt idx="448">
                  <c:v/>
                </c:pt>
                <c:pt idx="449">
                  <c:v/>
                </c:pt>
                <c:pt idx="450">
                  <c:v/>
                </c:pt>
                <c:pt idx="451">
                  <c:v/>
                </c:pt>
                <c:pt idx="452">
                  <c:v/>
                </c:pt>
                <c:pt idx="453">
                  <c:v/>
                </c:pt>
                <c:pt idx="454">
                  <c:v/>
                </c:pt>
                <c:pt idx="455">
                  <c:v/>
                </c:pt>
                <c:pt idx="456">
                  <c:v/>
                </c:pt>
                <c:pt idx="457">
                  <c:v/>
                </c:pt>
                <c:pt idx="458">
                  <c:v/>
                </c:pt>
                <c:pt idx="459">
                  <c:v/>
                </c:pt>
                <c:pt idx="460">
                  <c:v/>
                </c:pt>
                <c:pt idx="461">
                  <c:v/>
                </c:pt>
                <c:pt idx="462">
                  <c:v/>
                </c:pt>
                <c:pt idx="463">
                  <c:v/>
                </c:pt>
                <c:pt idx="464">
                  <c:v/>
                </c:pt>
                <c:pt idx="465">
                  <c:v/>
                </c:pt>
                <c:pt idx="466">
                  <c:v/>
                </c:pt>
                <c:pt idx="467">
                  <c:v/>
                </c:pt>
                <c:pt idx="468">
                  <c:v/>
                </c:pt>
                <c:pt idx="469">
                  <c:v/>
                </c:pt>
                <c:pt idx="470">
                  <c:v/>
                </c:pt>
                <c:pt idx="471">
                  <c:v/>
                </c:pt>
                <c:pt idx="472">
                  <c:v/>
                </c:pt>
                <c:pt idx="473">
                  <c:v/>
                </c:pt>
                <c:pt idx="474">
                  <c:v/>
                </c:pt>
                <c:pt idx="475">
                  <c:v/>
                </c:pt>
                <c:pt idx="476">
                  <c:v/>
                </c:pt>
                <c:pt idx="477">
                  <c:v/>
                </c:pt>
                <c:pt idx="478">
                  <c:v/>
                </c:pt>
                <c:pt idx="479">
                  <c:v/>
                </c:pt>
                <c:pt idx="480">
                  <c:v/>
                </c:pt>
                <c:pt idx="481">
                  <c:v/>
                </c:pt>
                <c:pt idx="482">
                  <c:v/>
                </c:pt>
                <c:pt idx="483">
                  <c:v/>
                </c:pt>
                <c:pt idx="484">
                  <c:v/>
                </c:pt>
                <c:pt idx="485">
                  <c:v/>
                </c:pt>
                <c:pt idx="486">
                  <c:v/>
                </c:pt>
                <c:pt idx="487">
                  <c:v/>
                </c:pt>
                <c:pt idx="488">
                  <c:v/>
                </c:pt>
                <c:pt idx="489">
                  <c:v/>
                </c:pt>
                <c:pt idx="490">
                  <c:v/>
                </c:pt>
                <c:pt idx="491">
                  <c:v/>
                </c:pt>
                <c:pt idx="492">
                  <c:v/>
                </c:pt>
                <c:pt idx="493">
                  <c:v/>
                </c:pt>
                <c:pt idx="494">
                  <c:v/>
                </c:pt>
                <c:pt idx="495">
                  <c:v/>
                </c:pt>
                <c:pt idx="496">
                  <c:v/>
                </c:pt>
                <c:pt idx="497">
                  <c:v/>
                </c:pt>
                <c:pt idx="498">
                  <c:v/>
                </c:pt>
                <c:pt idx="499">
                  <c:v/>
                </c:pt>
                <c:pt idx="500">
                  <c:v/>
                </c:pt>
                <c:pt idx="501">
                  <c:v/>
                </c:pt>
                <c:pt idx="502">
                  <c:v/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Sheet1!$B$1</c:f>
              <c:strCache>
                <c:ptCount val="1"/>
                <c:pt idx="0">
                  <c:v>ex5_D40_heatTemp3</c:v>
                </c:pt>
              </c:strCache>
            </c:strRef>
          </c:tx>
          <c:marker>
            <c:symbol val="none"/>
            <c:size val="7"/>
          </c:marker>
          <c:val>
            <c:numRef>
              <c:f>Sheet1!$B$2:$B$503</c:f>
              <c:numCache>
                <c:formatCode>General</c:formatCode>
                <c:ptCount val="503"/>
                <c:pt idx="0">
                  <c:v>285</c:v>
                </c:pt>
                <c:pt idx="1">
                  <c:v>285</c:v>
                </c:pt>
                <c:pt idx="2">
                  <c:v>285</c:v>
                </c:pt>
                <c:pt idx="3">
                  <c:v>285</c:v>
                </c:pt>
                <c:pt idx="4">
                  <c:v>286</c:v>
                </c:pt>
                <c:pt idx="5">
                  <c:v>288</c:v>
                </c:pt>
                <c:pt idx="6">
                  <c:v>289</c:v>
                </c:pt>
                <c:pt idx="7">
                  <c:v>290</c:v>
                </c:pt>
                <c:pt idx="8">
                  <c:v>291</c:v>
                </c:pt>
                <c:pt idx="9">
                  <c:v>292</c:v>
                </c:pt>
                <c:pt idx="10">
                  <c:v>292</c:v>
                </c:pt>
                <c:pt idx="11">
                  <c:v>293</c:v>
                </c:pt>
                <c:pt idx="12">
                  <c:v>293</c:v>
                </c:pt>
                <c:pt idx="13">
                  <c:v>293</c:v>
                </c:pt>
                <c:pt idx="14">
                  <c:v>293</c:v>
                </c:pt>
                <c:pt idx="15">
                  <c:v>293</c:v>
                </c:pt>
                <c:pt idx="16">
                  <c:v>293</c:v>
                </c:pt>
                <c:pt idx="17">
                  <c:v>293</c:v>
                </c:pt>
                <c:pt idx="18">
                  <c:v>292</c:v>
                </c:pt>
                <c:pt idx="19">
                  <c:v>292</c:v>
                </c:pt>
                <c:pt idx="20">
                  <c:v>291</c:v>
                </c:pt>
                <c:pt idx="21">
                  <c:v>291</c:v>
                </c:pt>
                <c:pt idx="22">
                  <c:v>291</c:v>
                </c:pt>
                <c:pt idx="23">
                  <c:v>292</c:v>
                </c:pt>
                <c:pt idx="24">
                  <c:v>291</c:v>
                </c:pt>
                <c:pt idx="25">
                  <c:v>291</c:v>
                </c:pt>
                <c:pt idx="26">
                  <c:v>290</c:v>
                </c:pt>
                <c:pt idx="27">
                  <c:v>290</c:v>
                </c:pt>
                <c:pt idx="28">
                  <c:v>289</c:v>
                </c:pt>
                <c:pt idx="29">
                  <c:v>289</c:v>
                </c:pt>
                <c:pt idx="30">
                  <c:v>290</c:v>
                </c:pt>
                <c:pt idx="31">
                  <c:v>289</c:v>
                </c:pt>
                <c:pt idx="32">
                  <c:v>289</c:v>
                </c:pt>
                <c:pt idx="33">
                  <c:v>288</c:v>
                </c:pt>
                <c:pt idx="34">
                  <c:v>289</c:v>
                </c:pt>
                <c:pt idx="35">
                  <c:v>289</c:v>
                </c:pt>
                <c:pt idx="36">
                  <c:v>289</c:v>
                </c:pt>
                <c:pt idx="37">
                  <c:v>289</c:v>
                </c:pt>
                <c:pt idx="38">
                  <c:v>289</c:v>
                </c:pt>
                <c:pt idx="39">
                  <c:v>289</c:v>
                </c:pt>
                <c:pt idx="40">
                  <c:v>290</c:v>
                </c:pt>
                <c:pt idx="41">
                  <c:v>292</c:v>
                </c:pt>
                <c:pt idx="42">
                  <c:v>293</c:v>
                </c:pt>
                <c:pt idx="43">
                  <c:v>291</c:v>
                </c:pt>
                <c:pt idx="44">
                  <c:v>290</c:v>
                </c:pt>
                <c:pt idx="45">
                  <c:v>290</c:v>
                </c:pt>
                <c:pt idx="46">
                  <c:v>290</c:v>
                </c:pt>
                <c:pt idx="47">
                  <c:v>291</c:v>
                </c:pt>
                <c:pt idx="48">
                  <c:v>291</c:v>
                </c:pt>
                <c:pt idx="49">
                  <c:v>291</c:v>
                </c:pt>
                <c:pt idx="50">
                  <c:v>292</c:v>
                </c:pt>
                <c:pt idx="51">
                  <c:v>292</c:v>
                </c:pt>
                <c:pt idx="52">
                  <c:v>292</c:v>
                </c:pt>
                <c:pt idx="53">
                  <c:v>293</c:v>
                </c:pt>
                <c:pt idx="54">
                  <c:v>293</c:v>
                </c:pt>
                <c:pt idx="55">
                  <c:v>293</c:v>
                </c:pt>
                <c:pt idx="56">
                  <c:v>293</c:v>
                </c:pt>
                <c:pt idx="57">
                  <c:v>294</c:v>
                </c:pt>
                <c:pt idx="58">
                  <c:v>294</c:v>
                </c:pt>
                <c:pt idx="59">
                  <c:v>294</c:v>
                </c:pt>
                <c:pt idx="60">
                  <c:v>295</c:v>
                </c:pt>
                <c:pt idx="61">
                  <c:v>294</c:v>
                </c:pt>
                <c:pt idx="62">
                  <c:v>295</c:v>
                </c:pt>
                <c:pt idx="63">
                  <c:v>295</c:v>
                </c:pt>
                <c:pt idx="64">
                  <c:v>296</c:v>
                </c:pt>
                <c:pt idx="65">
                  <c:v>296</c:v>
                </c:pt>
                <c:pt idx="66">
                  <c:v>296</c:v>
                </c:pt>
                <c:pt idx="67">
                  <c:v>296</c:v>
                </c:pt>
                <c:pt idx="68">
                  <c:v>296</c:v>
                </c:pt>
                <c:pt idx="69">
                  <c:v>296</c:v>
                </c:pt>
                <c:pt idx="70">
                  <c:v>297</c:v>
                </c:pt>
                <c:pt idx="71">
                  <c:v>297</c:v>
                </c:pt>
                <c:pt idx="72">
                  <c:v>298</c:v>
                </c:pt>
                <c:pt idx="73">
                  <c:v>298</c:v>
                </c:pt>
                <c:pt idx="74">
                  <c:v>298</c:v>
                </c:pt>
                <c:pt idx="75">
                  <c:v>298</c:v>
                </c:pt>
                <c:pt idx="76">
                  <c:v>298</c:v>
                </c:pt>
                <c:pt idx="77">
                  <c:v>298</c:v>
                </c:pt>
                <c:pt idx="78">
                  <c:v>299</c:v>
                </c:pt>
                <c:pt idx="79">
                  <c:v>299</c:v>
                </c:pt>
                <c:pt idx="80">
                  <c:v>300</c:v>
                </c:pt>
                <c:pt idx="81">
                  <c:v>300</c:v>
                </c:pt>
                <c:pt idx="82">
                  <c:v>300</c:v>
                </c:pt>
                <c:pt idx="83">
                  <c:v>300</c:v>
                </c:pt>
                <c:pt idx="84">
                  <c:v>300</c:v>
                </c:pt>
                <c:pt idx="85">
                  <c:v>300</c:v>
                </c:pt>
                <c:pt idx="86">
                  <c:v>301</c:v>
                </c:pt>
                <c:pt idx="87">
                  <c:v>301</c:v>
                </c:pt>
                <c:pt idx="88">
                  <c:v>301</c:v>
                </c:pt>
                <c:pt idx="89">
                  <c:v>302</c:v>
                </c:pt>
                <c:pt idx="90">
                  <c:v>302</c:v>
                </c:pt>
                <c:pt idx="91">
                  <c:v>302</c:v>
                </c:pt>
                <c:pt idx="92">
                  <c:v>302</c:v>
                </c:pt>
                <c:pt idx="93">
                  <c:v>303</c:v>
                </c:pt>
                <c:pt idx="94">
                  <c:v>303</c:v>
                </c:pt>
                <c:pt idx="95">
                  <c:v>303</c:v>
                </c:pt>
                <c:pt idx="96">
                  <c:v>303</c:v>
                </c:pt>
                <c:pt idx="97">
                  <c:v>304</c:v>
                </c:pt>
                <c:pt idx="98">
                  <c:v>304</c:v>
                </c:pt>
                <c:pt idx="99">
                  <c:v>305</c:v>
                </c:pt>
                <c:pt idx="100">
                  <c:v>305</c:v>
                </c:pt>
                <c:pt idx="101">
                  <c:v>305</c:v>
                </c:pt>
                <c:pt idx="102">
                  <c:v>305</c:v>
                </c:pt>
                <c:pt idx="103">
                  <c:v>305</c:v>
                </c:pt>
                <c:pt idx="104">
                  <c:v>306</c:v>
                </c:pt>
                <c:pt idx="105">
                  <c:v>306</c:v>
                </c:pt>
                <c:pt idx="106">
                  <c:v>306</c:v>
                </c:pt>
                <c:pt idx="107">
                  <c:v>306</c:v>
                </c:pt>
                <c:pt idx="108">
                  <c:v>306</c:v>
                </c:pt>
                <c:pt idx="109">
                  <c:v>306</c:v>
                </c:pt>
                <c:pt idx="110">
                  <c:v>307</c:v>
                </c:pt>
                <c:pt idx="111">
                  <c:v>307</c:v>
                </c:pt>
                <c:pt idx="112">
                  <c:v>307</c:v>
                </c:pt>
                <c:pt idx="113">
                  <c:v>307</c:v>
                </c:pt>
                <c:pt idx="114">
                  <c:v>308</c:v>
                </c:pt>
                <c:pt idx="115">
                  <c:v>308</c:v>
                </c:pt>
                <c:pt idx="116">
                  <c:v>308</c:v>
                </c:pt>
                <c:pt idx="117">
                  <c:v>308</c:v>
                </c:pt>
                <c:pt idx="118">
                  <c:v>309</c:v>
                </c:pt>
                <c:pt idx="119">
                  <c:v>309</c:v>
                </c:pt>
                <c:pt idx="120">
                  <c:v>310</c:v>
                </c:pt>
                <c:pt idx="121">
                  <c:v>310</c:v>
                </c:pt>
                <c:pt idx="122">
                  <c:v>310</c:v>
                </c:pt>
                <c:pt idx="123">
                  <c:v>310</c:v>
                </c:pt>
                <c:pt idx="124">
                  <c:v>310</c:v>
                </c:pt>
                <c:pt idx="125">
                  <c:v>310</c:v>
                </c:pt>
                <c:pt idx="126">
                  <c:v>310</c:v>
                </c:pt>
                <c:pt idx="127">
                  <c:v>311</c:v>
                </c:pt>
                <c:pt idx="128">
                  <c:v>311</c:v>
                </c:pt>
                <c:pt idx="129">
                  <c:v>311</c:v>
                </c:pt>
                <c:pt idx="130">
                  <c:v>311</c:v>
                </c:pt>
                <c:pt idx="131">
                  <c:v>311</c:v>
                </c:pt>
                <c:pt idx="132">
                  <c:v>312</c:v>
                </c:pt>
                <c:pt idx="133">
                  <c:v>312</c:v>
                </c:pt>
                <c:pt idx="134">
                  <c:v>312</c:v>
                </c:pt>
                <c:pt idx="135">
                  <c:v>312</c:v>
                </c:pt>
                <c:pt idx="136">
                  <c:v>312</c:v>
                </c:pt>
                <c:pt idx="137">
                  <c:v>312</c:v>
                </c:pt>
                <c:pt idx="138">
                  <c:v>313</c:v>
                </c:pt>
                <c:pt idx="139">
                  <c:v>313</c:v>
                </c:pt>
                <c:pt idx="140">
                  <c:v>313</c:v>
                </c:pt>
                <c:pt idx="141">
                  <c:v>313</c:v>
                </c:pt>
                <c:pt idx="142">
                  <c:v>314</c:v>
                </c:pt>
                <c:pt idx="143">
                  <c:v>314</c:v>
                </c:pt>
                <c:pt idx="144">
                  <c:v>314</c:v>
                </c:pt>
                <c:pt idx="145">
                  <c:v>314</c:v>
                </c:pt>
                <c:pt idx="146">
                  <c:v>314</c:v>
                </c:pt>
                <c:pt idx="147">
                  <c:v>315</c:v>
                </c:pt>
                <c:pt idx="148">
                  <c:v>315</c:v>
                </c:pt>
                <c:pt idx="149">
                  <c:v>315</c:v>
                </c:pt>
                <c:pt idx="150">
                  <c:v>315</c:v>
                </c:pt>
                <c:pt idx="151">
                  <c:v>316</c:v>
                </c:pt>
                <c:pt idx="152">
                  <c:v>316</c:v>
                </c:pt>
                <c:pt idx="153">
                  <c:v>316</c:v>
                </c:pt>
                <c:pt idx="154">
                  <c:v>316</c:v>
                </c:pt>
                <c:pt idx="155">
                  <c:v>316</c:v>
                </c:pt>
                <c:pt idx="156">
                  <c:v>316</c:v>
                </c:pt>
                <c:pt idx="157">
                  <c:v>317</c:v>
                </c:pt>
                <c:pt idx="158">
                  <c:v>316</c:v>
                </c:pt>
                <c:pt idx="159">
                  <c:v>317</c:v>
                </c:pt>
                <c:pt idx="160">
                  <c:v>317</c:v>
                </c:pt>
                <c:pt idx="161">
                  <c:v>317</c:v>
                </c:pt>
                <c:pt idx="162">
                  <c:v>317</c:v>
                </c:pt>
                <c:pt idx="163">
                  <c:v>318</c:v>
                </c:pt>
                <c:pt idx="164">
                  <c:v>318</c:v>
                </c:pt>
                <c:pt idx="165">
                  <c:v>318</c:v>
                </c:pt>
                <c:pt idx="166">
                  <c:v>318</c:v>
                </c:pt>
                <c:pt idx="167">
                  <c:v>318</c:v>
                </c:pt>
                <c:pt idx="168">
                  <c:v>319</c:v>
                </c:pt>
                <c:pt idx="169">
                  <c:v>319</c:v>
                </c:pt>
                <c:pt idx="170">
                  <c:v>319</c:v>
                </c:pt>
                <c:pt idx="171">
                  <c:v>319</c:v>
                </c:pt>
                <c:pt idx="172">
                  <c:v>319</c:v>
                </c:pt>
                <c:pt idx="173">
                  <c:v>319</c:v>
                </c:pt>
                <c:pt idx="174">
                  <c:v>320</c:v>
                </c:pt>
                <c:pt idx="175">
                  <c:v>320</c:v>
                </c:pt>
                <c:pt idx="176">
                  <c:v>320</c:v>
                </c:pt>
                <c:pt idx="177">
                  <c:v>320</c:v>
                </c:pt>
                <c:pt idx="178">
                  <c:v>320</c:v>
                </c:pt>
                <c:pt idx="179">
                  <c:v>320</c:v>
                </c:pt>
                <c:pt idx="180">
                  <c:v>321</c:v>
                </c:pt>
                <c:pt idx="181">
                  <c:v>321</c:v>
                </c:pt>
                <c:pt idx="182">
                  <c:v>321</c:v>
                </c:pt>
                <c:pt idx="183">
                  <c:v>321</c:v>
                </c:pt>
                <c:pt idx="184">
                  <c:v>322</c:v>
                </c:pt>
                <c:pt idx="185">
                  <c:v>321</c:v>
                </c:pt>
                <c:pt idx="186">
                  <c:v>322</c:v>
                </c:pt>
                <c:pt idx="187">
                  <c:v>322</c:v>
                </c:pt>
                <c:pt idx="188">
                  <c:v>322</c:v>
                </c:pt>
                <c:pt idx="189">
                  <c:v>322</c:v>
                </c:pt>
                <c:pt idx="190">
                  <c:v>322</c:v>
                </c:pt>
                <c:pt idx="191">
                  <c:v>323</c:v>
                </c:pt>
                <c:pt idx="192">
                  <c:v>323</c:v>
                </c:pt>
                <c:pt idx="193">
                  <c:v>323</c:v>
                </c:pt>
                <c:pt idx="194">
                  <c:v>323</c:v>
                </c:pt>
                <c:pt idx="195">
                  <c:v>323</c:v>
                </c:pt>
                <c:pt idx="196">
                  <c:v>323</c:v>
                </c:pt>
                <c:pt idx="197">
                  <c:v>323</c:v>
                </c:pt>
                <c:pt idx="198">
                  <c:v>324</c:v>
                </c:pt>
                <c:pt idx="199">
                  <c:v>324</c:v>
                </c:pt>
                <c:pt idx="200">
                  <c:v>324</c:v>
                </c:pt>
                <c:pt idx="201">
                  <c:v>324</c:v>
                </c:pt>
                <c:pt idx="202">
                  <c:v>324</c:v>
                </c:pt>
                <c:pt idx="203">
                  <c:v>325</c:v>
                </c:pt>
                <c:pt idx="204">
                  <c:v>325</c:v>
                </c:pt>
                <c:pt idx="205">
                  <c:v>325</c:v>
                </c:pt>
                <c:pt idx="206">
                  <c:v>325</c:v>
                </c:pt>
                <c:pt idx="207">
                  <c:v>325</c:v>
                </c:pt>
                <c:pt idx="208">
                  <c:v>326</c:v>
                </c:pt>
                <c:pt idx="209">
                  <c:v>326</c:v>
                </c:pt>
                <c:pt idx="210">
                  <c:v>326</c:v>
                </c:pt>
                <c:pt idx="211">
                  <c:v>327</c:v>
                </c:pt>
                <c:pt idx="212">
                  <c:v>327</c:v>
                </c:pt>
                <c:pt idx="213">
                  <c:v>327</c:v>
                </c:pt>
                <c:pt idx="214">
                  <c:v>327</c:v>
                </c:pt>
                <c:pt idx="215">
                  <c:v>327</c:v>
                </c:pt>
                <c:pt idx="216">
                  <c:v>328</c:v>
                </c:pt>
                <c:pt idx="217">
                  <c:v>328</c:v>
                </c:pt>
                <c:pt idx="218">
                  <c:v>328</c:v>
                </c:pt>
                <c:pt idx="219">
                  <c:v>328</c:v>
                </c:pt>
                <c:pt idx="220">
                  <c:v>329</c:v>
                </c:pt>
                <c:pt idx="221">
                  <c:v>329</c:v>
                </c:pt>
                <c:pt idx="222">
                  <c:v>329</c:v>
                </c:pt>
                <c:pt idx="223">
                  <c:v>329</c:v>
                </c:pt>
                <c:pt idx="224">
                  <c:v>329</c:v>
                </c:pt>
                <c:pt idx="225">
                  <c:v>329</c:v>
                </c:pt>
                <c:pt idx="226">
                  <c:v>330</c:v>
                </c:pt>
                <c:pt idx="227">
                  <c:v>330</c:v>
                </c:pt>
                <c:pt idx="228">
                  <c:v>330</c:v>
                </c:pt>
                <c:pt idx="229">
                  <c:v>330</c:v>
                </c:pt>
                <c:pt idx="230">
                  <c:v>331</c:v>
                </c:pt>
                <c:pt idx="231">
                  <c:v>331</c:v>
                </c:pt>
                <c:pt idx="232">
                  <c:v>331</c:v>
                </c:pt>
                <c:pt idx="233">
                  <c:v>332</c:v>
                </c:pt>
                <c:pt idx="234">
                  <c:v>331</c:v>
                </c:pt>
                <c:pt idx="235">
                  <c:v>332</c:v>
                </c:pt>
                <c:pt idx="236">
                  <c:v>332</c:v>
                </c:pt>
                <c:pt idx="237">
                  <c:v>332</c:v>
                </c:pt>
                <c:pt idx="238">
                  <c:v>332</c:v>
                </c:pt>
                <c:pt idx="239">
                  <c:v>332</c:v>
                </c:pt>
                <c:pt idx="240">
                  <c:v>333</c:v>
                </c:pt>
                <c:pt idx="241">
                  <c:v>333</c:v>
                </c:pt>
                <c:pt idx="242">
                  <c:v>336</c:v>
                </c:pt>
                <c:pt idx="243">
                  <c:v>334</c:v>
                </c:pt>
                <c:pt idx="244">
                  <c:v>335</c:v>
                </c:pt>
                <c:pt idx="245">
                  <c:v>335</c:v>
                </c:pt>
                <c:pt idx="246">
                  <c:v>336</c:v>
                </c:pt>
                <c:pt idx="247">
                  <c:v>336</c:v>
                </c:pt>
                <c:pt idx="248">
                  <c:v>336</c:v>
                </c:pt>
                <c:pt idx="249">
                  <c:v>336</c:v>
                </c:pt>
                <c:pt idx="250">
                  <c:v>336</c:v>
                </c:pt>
                <c:pt idx="251">
                  <c:v>336</c:v>
                </c:pt>
                <c:pt idx="252">
                  <c:v>336</c:v>
                </c:pt>
                <c:pt idx="253">
                  <c:v>336</c:v>
                </c:pt>
                <c:pt idx="254">
                  <c:v>336</c:v>
                </c:pt>
                <c:pt idx="255">
                  <c:v>337</c:v>
                </c:pt>
                <c:pt idx="256">
                  <c:v>338</c:v>
                </c:pt>
                <c:pt idx="257">
                  <c:v>337</c:v>
                </c:pt>
                <c:pt idx="258">
                  <c:v>338</c:v>
                </c:pt>
                <c:pt idx="259">
                  <c:v>338</c:v>
                </c:pt>
                <c:pt idx="260">
                  <c:v>338</c:v>
                </c:pt>
                <c:pt idx="261">
                  <c:v>339</c:v>
                </c:pt>
                <c:pt idx="262">
                  <c:v>339</c:v>
                </c:pt>
                <c:pt idx="263">
                  <c:v>339</c:v>
                </c:pt>
                <c:pt idx="264">
                  <c:v>339</c:v>
                </c:pt>
                <c:pt idx="265">
                  <c:v>339</c:v>
                </c:pt>
                <c:pt idx="266">
                  <c:v>340</c:v>
                </c:pt>
                <c:pt idx="267">
                  <c:v>339</c:v>
                </c:pt>
                <c:pt idx="268">
                  <c:v>339</c:v>
                </c:pt>
                <c:pt idx="269">
                  <c:v>340</c:v>
                </c:pt>
                <c:pt idx="270">
                  <c:v>341</c:v>
                </c:pt>
                <c:pt idx="271">
                  <c:v>341</c:v>
                </c:pt>
                <c:pt idx="272">
                  <c:v>341</c:v>
                </c:pt>
                <c:pt idx="273">
                  <c:v>341</c:v>
                </c:pt>
                <c:pt idx="274">
                  <c:v>341</c:v>
                </c:pt>
                <c:pt idx="275">
                  <c:v>342</c:v>
                </c:pt>
                <c:pt idx="276">
                  <c:v>342</c:v>
                </c:pt>
                <c:pt idx="277">
                  <c:v>342</c:v>
                </c:pt>
                <c:pt idx="278">
                  <c:v>342</c:v>
                </c:pt>
                <c:pt idx="279">
                  <c:v>343</c:v>
                </c:pt>
                <c:pt idx="280">
                  <c:v>343</c:v>
                </c:pt>
                <c:pt idx="281">
                  <c:v>347</c:v>
                </c:pt>
                <c:pt idx="282">
                  <c:v>346</c:v>
                </c:pt>
                <c:pt idx="283">
                  <c:v>346</c:v>
                </c:pt>
                <c:pt idx="284">
                  <c:v>344</c:v>
                </c:pt>
                <c:pt idx="285">
                  <c:v>344</c:v>
                </c:pt>
                <c:pt idx="286">
                  <c:v>344</c:v>
                </c:pt>
                <c:pt idx="287">
                  <c:v>345</c:v>
                </c:pt>
                <c:pt idx="288">
                  <c:v>345</c:v>
                </c:pt>
                <c:pt idx="289">
                  <c:v>345</c:v>
                </c:pt>
                <c:pt idx="290">
                  <c:v>346</c:v>
                </c:pt>
                <c:pt idx="291">
                  <c:v>346</c:v>
                </c:pt>
                <c:pt idx="292">
                  <c:v>346</c:v>
                </c:pt>
                <c:pt idx="293">
                  <c:v>346</c:v>
                </c:pt>
                <c:pt idx="294">
                  <c:v>346</c:v>
                </c:pt>
                <c:pt idx="295">
                  <c:v>347</c:v>
                </c:pt>
                <c:pt idx="296">
                  <c:v>347</c:v>
                </c:pt>
                <c:pt idx="297">
                  <c:v>347</c:v>
                </c:pt>
                <c:pt idx="298">
                  <c:v>348</c:v>
                </c:pt>
                <c:pt idx="299">
                  <c:v>348</c:v>
                </c:pt>
                <c:pt idx="300">
                  <c:v>348</c:v>
                </c:pt>
                <c:pt idx="301">
                  <c:v>348</c:v>
                </c:pt>
                <c:pt idx="302">
                  <c:v>348</c:v>
                </c:pt>
                <c:pt idx="303">
                  <c:v>349</c:v>
                </c:pt>
                <c:pt idx="304">
                  <c:v>349</c:v>
                </c:pt>
                <c:pt idx="305">
                  <c:v>349</c:v>
                </c:pt>
                <c:pt idx="306">
                  <c:v>350</c:v>
                </c:pt>
                <c:pt idx="307">
                  <c:v>350</c:v>
                </c:pt>
                <c:pt idx="308">
                  <c:v>350</c:v>
                </c:pt>
                <c:pt idx="309">
                  <c:v>350</c:v>
                </c:pt>
                <c:pt idx="310">
                  <c:v>351</c:v>
                </c:pt>
                <c:pt idx="311">
                  <c:v>351</c:v>
                </c:pt>
                <c:pt idx="312">
                  <c:v>351</c:v>
                </c:pt>
                <c:pt idx="313">
                  <c:v>351</c:v>
                </c:pt>
                <c:pt idx="314">
                  <c:v>351</c:v>
                </c:pt>
                <c:pt idx="315">
                  <c:v>352</c:v>
                </c:pt>
                <c:pt idx="316">
                  <c:v>352</c:v>
                </c:pt>
                <c:pt idx="317">
                  <c:v>352</c:v>
                </c:pt>
                <c:pt idx="318">
                  <c:v>353</c:v>
                </c:pt>
                <c:pt idx="319">
                  <c:v>353</c:v>
                </c:pt>
                <c:pt idx="320">
                  <c:v>353</c:v>
                </c:pt>
                <c:pt idx="321">
                  <c:v>353</c:v>
                </c:pt>
                <c:pt idx="322">
                  <c:v>353</c:v>
                </c:pt>
                <c:pt idx="323">
                  <c:v>354</c:v>
                </c:pt>
                <c:pt idx="324">
                  <c:v>354</c:v>
                </c:pt>
                <c:pt idx="325">
                  <c:v>355</c:v>
                </c:pt>
                <c:pt idx="326">
                  <c:v>355</c:v>
                </c:pt>
                <c:pt idx="327">
                  <c:v>355</c:v>
                </c:pt>
                <c:pt idx="328">
                  <c:v>356</c:v>
                </c:pt>
                <c:pt idx="329">
                  <c:v>356</c:v>
                </c:pt>
                <c:pt idx="330">
                  <c:v>356</c:v>
                </c:pt>
                <c:pt idx="331">
                  <c:v>356</c:v>
                </c:pt>
                <c:pt idx="332">
                  <c:v>356</c:v>
                </c:pt>
                <c:pt idx="333">
                  <c:v>356</c:v>
                </c:pt>
                <c:pt idx="334">
                  <c:v>357</c:v>
                </c:pt>
                <c:pt idx="335">
                  <c:v>357</c:v>
                </c:pt>
                <c:pt idx="336">
                  <c:v>358</c:v>
                </c:pt>
                <c:pt idx="337">
                  <c:v>358</c:v>
                </c:pt>
                <c:pt idx="338">
                  <c:v>358</c:v>
                </c:pt>
                <c:pt idx="339">
                  <c:v>358</c:v>
                </c:pt>
                <c:pt idx="340">
                  <c:v>358</c:v>
                </c:pt>
                <c:pt idx="341">
                  <c:v>358</c:v>
                </c:pt>
                <c:pt idx="342">
                  <c:v>359</c:v>
                </c:pt>
                <c:pt idx="343">
                  <c:v>360</c:v>
                </c:pt>
                <c:pt idx="344">
                  <c:v>359</c:v>
                </c:pt>
                <c:pt idx="345">
                  <c:v>360</c:v>
                </c:pt>
                <c:pt idx="346">
                  <c:v>360</c:v>
                </c:pt>
                <c:pt idx="347">
                  <c:v>360</c:v>
                </c:pt>
                <c:pt idx="348">
                  <c:v>360</c:v>
                </c:pt>
                <c:pt idx="349">
                  <c:v>361</c:v>
                </c:pt>
                <c:pt idx="350">
                  <c:v>361</c:v>
                </c:pt>
                <c:pt idx="351">
                  <c:v>361</c:v>
                </c:pt>
                <c:pt idx="352">
                  <c:v>362</c:v>
                </c:pt>
                <c:pt idx="353">
                  <c:v>362</c:v>
                </c:pt>
                <c:pt idx="354">
                  <c:v>362</c:v>
                </c:pt>
                <c:pt idx="355">
                  <c:v>362</c:v>
                </c:pt>
                <c:pt idx="356">
                  <c:v>362</c:v>
                </c:pt>
                <c:pt idx="357">
                  <c:v>362</c:v>
                </c:pt>
                <c:pt idx="358">
                  <c:v>363</c:v>
                </c:pt>
                <c:pt idx="359">
                  <c:v>363</c:v>
                </c:pt>
                <c:pt idx="360">
                  <c:v>363</c:v>
                </c:pt>
                <c:pt idx="361">
                  <c:v>363</c:v>
                </c:pt>
                <c:pt idx="362">
                  <c:v>363</c:v>
                </c:pt>
                <c:pt idx="363">
                  <c:v>363</c:v>
                </c:pt>
                <c:pt idx="364">
                  <c:v>364</c:v>
                </c:pt>
                <c:pt idx="365">
                  <c:v>364</c:v>
                </c:pt>
                <c:pt idx="366">
                  <c:v>364</c:v>
                </c:pt>
                <c:pt idx="367">
                  <c:v>364</c:v>
                </c:pt>
                <c:pt idx="368">
                  <c:v>365</c:v>
                </c:pt>
                <c:pt idx="369">
                  <c:v>365</c:v>
                </c:pt>
                <c:pt idx="370">
                  <c:v>365</c:v>
                </c:pt>
                <c:pt idx="371">
                  <c:v>366</c:v>
                </c:pt>
                <c:pt idx="372">
                  <c:v>366</c:v>
                </c:pt>
                <c:pt idx="373">
                  <c:v>366</c:v>
                </c:pt>
                <c:pt idx="374">
                  <c:v>366</c:v>
                </c:pt>
                <c:pt idx="375">
                  <c:v>366</c:v>
                </c:pt>
                <c:pt idx="376">
                  <c:v>366</c:v>
                </c:pt>
                <c:pt idx="377">
                  <c:v>367</c:v>
                </c:pt>
                <c:pt idx="378">
                  <c:v>367</c:v>
                </c:pt>
                <c:pt idx="379">
                  <c:v>367</c:v>
                </c:pt>
                <c:pt idx="380">
                  <c:v>368</c:v>
                </c:pt>
                <c:pt idx="381">
                  <c:v>368</c:v>
                </c:pt>
                <c:pt idx="382">
                  <c:v>368</c:v>
                </c:pt>
                <c:pt idx="383">
                  <c:v>368</c:v>
                </c:pt>
                <c:pt idx="384">
                  <c:v>369</c:v>
                </c:pt>
                <c:pt idx="385">
                  <c:v>369</c:v>
                </c:pt>
                <c:pt idx="386">
                  <c:v>369</c:v>
                </c:pt>
                <c:pt idx="387">
                  <c:v>370</c:v>
                </c:pt>
                <c:pt idx="388">
                  <c:v>370</c:v>
                </c:pt>
                <c:pt idx="389">
                  <c:v>370</c:v>
                </c:pt>
                <c:pt idx="390">
                  <c:v>371</c:v>
                </c:pt>
                <c:pt idx="391">
                  <c:v>371</c:v>
                </c:pt>
                <c:pt idx="392">
                  <c:v>371</c:v>
                </c:pt>
                <c:pt idx="393">
                  <c:v>371</c:v>
                </c:pt>
                <c:pt idx="394">
                  <c:v>371</c:v>
                </c:pt>
                <c:pt idx="395">
                  <c:v>372</c:v>
                </c:pt>
                <c:pt idx="396">
                  <c:v>372</c:v>
                </c:pt>
                <c:pt idx="397">
                  <c:v>372</c:v>
                </c:pt>
                <c:pt idx="398">
                  <c:v>372</c:v>
                </c:pt>
                <c:pt idx="399">
                  <c:v>372</c:v>
                </c:pt>
                <c:pt idx="400">
                  <c:v>373</c:v>
                </c:pt>
                <c:pt idx="401">
                  <c:v>373</c:v>
                </c:pt>
                <c:pt idx="402">
                  <c:v>373</c:v>
                </c:pt>
                <c:pt idx="403">
                  <c:v>373</c:v>
                </c:pt>
                <c:pt idx="404">
                  <c:v>373</c:v>
                </c:pt>
                <c:pt idx="405">
                  <c:v>374</c:v>
                </c:pt>
                <c:pt idx="406">
                  <c:v>374</c:v>
                </c:pt>
                <c:pt idx="407">
                  <c:v>374</c:v>
                </c:pt>
                <c:pt idx="408">
                  <c:v>374</c:v>
                </c:pt>
                <c:pt idx="409">
                  <c:v>375</c:v>
                </c:pt>
                <c:pt idx="410">
                  <c:v>375</c:v>
                </c:pt>
                <c:pt idx="411">
                  <c:v>375</c:v>
                </c:pt>
                <c:pt idx="412">
                  <c:v>375</c:v>
                </c:pt>
                <c:pt idx="413">
                  <c:v>375</c:v>
                </c:pt>
                <c:pt idx="414">
                  <c:v>375</c:v>
                </c:pt>
                <c:pt idx="415">
                  <c:v>376</c:v>
                </c:pt>
                <c:pt idx="416">
                  <c:v>376</c:v>
                </c:pt>
                <c:pt idx="417">
                  <c:v>376</c:v>
                </c:pt>
                <c:pt idx="418">
                  <c:v>376</c:v>
                </c:pt>
                <c:pt idx="419">
                  <c:v>376</c:v>
                </c:pt>
                <c:pt idx="420">
                  <c:v>376</c:v>
                </c:pt>
                <c:pt idx="421">
                  <c:v>377</c:v>
                </c:pt>
                <c:pt idx="422">
                  <c:v>377</c:v>
                </c:pt>
                <c:pt idx="423">
                  <c:v>377</c:v>
                </c:pt>
                <c:pt idx="424">
                  <c:v>377</c:v>
                </c:pt>
                <c:pt idx="425">
                  <c:v>377</c:v>
                </c:pt>
                <c:pt idx="426">
                  <c:v>377</c:v>
                </c:pt>
                <c:pt idx="427">
                  <c:v>377</c:v>
                </c:pt>
                <c:pt idx="428">
                  <c:v>377</c:v>
                </c:pt>
                <c:pt idx="429">
                  <c:v>377</c:v>
                </c:pt>
                <c:pt idx="430">
                  <c:v>378</c:v>
                </c:pt>
                <c:pt idx="431">
                  <c:v>378</c:v>
                </c:pt>
                <c:pt idx="432">
                  <c:v>378</c:v>
                </c:pt>
                <c:pt idx="433">
                  <c:v>379</c:v>
                </c:pt>
                <c:pt idx="434">
                  <c:v>379</c:v>
                </c:pt>
                <c:pt idx="435">
                  <c:v>379</c:v>
                </c:pt>
                <c:pt idx="436">
                  <c:v>379</c:v>
                </c:pt>
                <c:pt idx="437">
                  <c:v>379</c:v>
                </c:pt>
                <c:pt idx="438">
                  <c:v>379</c:v>
                </c:pt>
                <c:pt idx="439">
                  <c:v>380</c:v>
                </c:pt>
                <c:pt idx="440">
                  <c:v>380</c:v>
                </c:pt>
                <c:pt idx="441">
                  <c:v>381</c:v>
                </c:pt>
                <c:pt idx="442">
                  <c:v>381</c:v>
                </c:pt>
                <c:pt idx="443">
                  <c:v>381</c:v>
                </c:pt>
                <c:pt idx="444">
                  <c:v>381</c:v>
                </c:pt>
                <c:pt idx="445">
                  <c:v>381</c:v>
                </c:pt>
                <c:pt idx="446">
                  <c:v>381</c:v>
                </c:pt>
                <c:pt idx="447">
                  <c:v>382</c:v>
                </c:pt>
                <c:pt idx="448">
                  <c:v>381</c:v>
                </c:pt>
                <c:pt idx="449">
                  <c:v>382</c:v>
                </c:pt>
                <c:pt idx="450">
                  <c:v>383</c:v>
                </c:pt>
                <c:pt idx="451">
                  <c:v>382</c:v>
                </c:pt>
                <c:pt idx="452">
                  <c:v>384</c:v>
                </c:pt>
                <c:pt idx="453">
                  <c:v>385</c:v>
                </c:pt>
                <c:pt idx="454">
                  <c:v>385</c:v>
                </c:pt>
                <c:pt idx="455">
                  <c:v>385</c:v>
                </c:pt>
                <c:pt idx="456">
                  <c:v>385</c:v>
                </c:pt>
                <c:pt idx="457">
                  <c:v>386</c:v>
                </c:pt>
                <c:pt idx="458">
                  <c:v>386</c:v>
                </c:pt>
                <c:pt idx="459">
                  <c:v>386</c:v>
                </c:pt>
                <c:pt idx="460">
                  <c:v>386</c:v>
                </c:pt>
                <c:pt idx="461">
                  <c:v>387</c:v>
                </c:pt>
                <c:pt idx="462">
                  <c:v>388</c:v>
                </c:pt>
                <c:pt idx="463">
                  <c:v>390</c:v>
                </c:pt>
                <c:pt idx="464">
                  <c:v>391</c:v>
                </c:pt>
                <c:pt idx="465">
                  <c:v>392</c:v>
                </c:pt>
                <c:pt idx="466">
                  <c:v>393</c:v>
                </c:pt>
                <c:pt idx="467">
                  <c:v>393</c:v>
                </c:pt>
                <c:pt idx="468">
                  <c:v>393</c:v>
                </c:pt>
                <c:pt idx="469">
                  <c:v>393</c:v>
                </c:pt>
                <c:pt idx="470">
                  <c:v>393</c:v>
                </c:pt>
                <c:pt idx="471">
                  <c:v>392</c:v>
                </c:pt>
                <c:pt idx="472">
                  <c:v>392</c:v>
                </c:pt>
                <c:pt idx="473">
                  <c:v>391</c:v>
                </c:pt>
                <c:pt idx="474">
                  <c:v>391</c:v>
                </c:pt>
                <c:pt idx="475">
                  <c:v>390</c:v>
                </c:pt>
                <c:pt idx="476">
                  <c:v>390</c:v>
                </c:pt>
                <c:pt idx="477">
                  <c:v>390</c:v>
                </c:pt>
                <c:pt idx="478">
                  <c:v>390</c:v>
                </c:pt>
                <c:pt idx="479">
                  <c:v>389</c:v>
                </c:pt>
                <c:pt idx="480">
                  <c:v>389</c:v>
                </c:pt>
                <c:pt idx="481">
                  <c:v>389</c:v>
                </c:pt>
                <c:pt idx="482">
                  <c:v>389</c:v>
                </c:pt>
                <c:pt idx="483">
                  <c:v>389</c:v>
                </c:pt>
                <c:pt idx="484">
                  <c:v>389</c:v>
                </c:pt>
                <c:pt idx="485">
                  <c:v>389</c:v>
                </c:pt>
                <c:pt idx="486">
                  <c:v>389</c:v>
                </c:pt>
                <c:pt idx="487">
                  <c:v>388</c:v>
                </c:pt>
                <c:pt idx="488">
                  <c:v>389</c:v>
                </c:pt>
                <c:pt idx="489">
                  <c:v>388</c:v>
                </c:pt>
                <c:pt idx="490">
                  <c:v>376</c:v>
                </c:pt>
                <c:pt idx="491">
                  <c:v>383</c:v>
                </c:pt>
                <c:pt idx="492">
                  <c:v/>
                </c:pt>
                <c:pt idx="493">
                  <c:v/>
                </c:pt>
                <c:pt idx="494">
                  <c:v/>
                </c:pt>
                <c:pt idx="495">
                  <c:v/>
                </c:pt>
                <c:pt idx="496">
                  <c:v/>
                </c:pt>
                <c:pt idx="497">
                  <c:v/>
                </c:pt>
                <c:pt idx="498">
                  <c:v/>
                </c:pt>
                <c:pt idx="499">
                  <c:v/>
                </c:pt>
                <c:pt idx="500">
                  <c:v/>
                </c:pt>
                <c:pt idx="501">
                  <c:v/>
                </c:pt>
                <c:pt idx="502">
                  <c:v/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ex5_D50_heatTemp3</c:v>
                </c:pt>
              </c:strCache>
            </c:strRef>
          </c:tx>
          <c:marker>
            <c:symbol val="none"/>
            <c:size val="7"/>
          </c:marker>
          <c:val>
            <c:numRef>
              <c:f>Sheet1!$C$2:$C$503</c:f>
              <c:numCache>
                <c:formatCode>General</c:formatCode>
                <c:ptCount val="503"/>
                <c:pt idx="0">
                  <c:v>296</c:v>
                </c:pt>
                <c:pt idx="1">
                  <c:v>297</c:v>
                </c:pt>
                <c:pt idx="2">
                  <c:v>297</c:v>
                </c:pt>
                <c:pt idx="3">
                  <c:v>298</c:v>
                </c:pt>
                <c:pt idx="4">
                  <c:v>299</c:v>
                </c:pt>
                <c:pt idx="5">
                  <c:v>299</c:v>
                </c:pt>
                <c:pt idx="6">
                  <c:v>300</c:v>
                </c:pt>
                <c:pt idx="7">
                  <c:v>300</c:v>
                </c:pt>
                <c:pt idx="8">
                  <c:v>300</c:v>
                </c:pt>
                <c:pt idx="9">
                  <c:v>301</c:v>
                </c:pt>
                <c:pt idx="10">
                  <c:v>301</c:v>
                </c:pt>
                <c:pt idx="11">
                  <c:v>301</c:v>
                </c:pt>
                <c:pt idx="12">
                  <c:v>301</c:v>
                </c:pt>
                <c:pt idx="13">
                  <c:v>301</c:v>
                </c:pt>
                <c:pt idx="14">
                  <c:v>302</c:v>
                </c:pt>
                <c:pt idx="15">
                  <c:v>302</c:v>
                </c:pt>
                <c:pt idx="16">
                  <c:v>303</c:v>
                </c:pt>
                <c:pt idx="17">
                  <c:v>303</c:v>
                </c:pt>
                <c:pt idx="18">
                  <c:v>304</c:v>
                </c:pt>
                <c:pt idx="19">
                  <c:v>304</c:v>
                </c:pt>
                <c:pt idx="20">
                  <c:v>304</c:v>
                </c:pt>
                <c:pt idx="21">
                  <c:v>305</c:v>
                </c:pt>
                <c:pt idx="22">
                  <c:v>306</c:v>
                </c:pt>
                <c:pt idx="23">
                  <c:v>306</c:v>
                </c:pt>
                <c:pt idx="24">
                  <c:v>306</c:v>
                </c:pt>
                <c:pt idx="25">
                  <c:v>307</c:v>
                </c:pt>
                <c:pt idx="26">
                  <c:v>307</c:v>
                </c:pt>
                <c:pt idx="27">
                  <c:v>307</c:v>
                </c:pt>
                <c:pt idx="28">
                  <c:v>308</c:v>
                </c:pt>
                <c:pt idx="29">
                  <c:v>308</c:v>
                </c:pt>
                <c:pt idx="30">
                  <c:v>308</c:v>
                </c:pt>
                <c:pt idx="31">
                  <c:v>309</c:v>
                </c:pt>
                <c:pt idx="32">
                  <c:v>309</c:v>
                </c:pt>
                <c:pt idx="33">
                  <c:v>309</c:v>
                </c:pt>
                <c:pt idx="34">
                  <c:v>310</c:v>
                </c:pt>
                <c:pt idx="35">
                  <c:v>310</c:v>
                </c:pt>
                <c:pt idx="36">
                  <c:v>310</c:v>
                </c:pt>
                <c:pt idx="37">
                  <c:v>311</c:v>
                </c:pt>
                <c:pt idx="38">
                  <c:v>311</c:v>
                </c:pt>
                <c:pt idx="39">
                  <c:v>312</c:v>
                </c:pt>
                <c:pt idx="40">
                  <c:v>312</c:v>
                </c:pt>
                <c:pt idx="41">
                  <c:v>312</c:v>
                </c:pt>
                <c:pt idx="42">
                  <c:v>313</c:v>
                </c:pt>
                <c:pt idx="43">
                  <c:v>313</c:v>
                </c:pt>
                <c:pt idx="44">
                  <c:v>313</c:v>
                </c:pt>
                <c:pt idx="45">
                  <c:v>313</c:v>
                </c:pt>
                <c:pt idx="46">
                  <c:v>313</c:v>
                </c:pt>
                <c:pt idx="47">
                  <c:v>314</c:v>
                </c:pt>
                <c:pt idx="48">
                  <c:v>314</c:v>
                </c:pt>
                <c:pt idx="49">
                  <c:v>315</c:v>
                </c:pt>
                <c:pt idx="50">
                  <c:v>315</c:v>
                </c:pt>
                <c:pt idx="51">
                  <c:v>315</c:v>
                </c:pt>
                <c:pt idx="52">
                  <c:v>316</c:v>
                </c:pt>
                <c:pt idx="53">
                  <c:v>316</c:v>
                </c:pt>
                <c:pt idx="54">
                  <c:v>316</c:v>
                </c:pt>
                <c:pt idx="55">
                  <c:v>317</c:v>
                </c:pt>
                <c:pt idx="56">
                  <c:v>317</c:v>
                </c:pt>
                <c:pt idx="57">
                  <c:v>318</c:v>
                </c:pt>
                <c:pt idx="58">
                  <c:v>318</c:v>
                </c:pt>
                <c:pt idx="59">
                  <c:v>318</c:v>
                </c:pt>
                <c:pt idx="60">
                  <c:v>318</c:v>
                </c:pt>
                <c:pt idx="61">
                  <c:v>319</c:v>
                </c:pt>
                <c:pt idx="62">
                  <c:v>319</c:v>
                </c:pt>
                <c:pt idx="63">
                  <c:v>319</c:v>
                </c:pt>
                <c:pt idx="64">
                  <c:v>319</c:v>
                </c:pt>
                <c:pt idx="65">
                  <c:v>319</c:v>
                </c:pt>
                <c:pt idx="66">
                  <c:v>320</c:v>
                </c:pt>
                <c:pt idx="67">
                  <c:v>320</c:v>
                </c:pt>
                <c:pt idx="68">
                  <c:v>321</c:v>
                </c:pt>
                <c:pt idx="69">
                  <c:v>321</c:v>
                </c:pt>
                <c:pt idx="70">
                  <c:v>321</c:v>
                </c:pt>
                <c:pt idx="71">
                  <c:v>321</c:v>
                </c:pt>
                <c:pt idx="72">
                  <c:v>321</c:v>
                </c:pt>
                <c:pt idx="73">
                  <c:v>322</c:v>
                </c:pt>
                <c:pt idx="74">
                  <c:v>322</c:v>
                </c:pt>
                <c:pt idx="75">
                  <c:v>322</c:v>
                </c:pt>
                <c:pt idx="76">
                  <c:v>323</c:v>
                </c:pt>
                <c:pt idx="77">
                  <c:v>323</c:v>
                </c:pt>
                <c:pt idx="78">
                  <c:v>323</c:v>
                </c:pt>
                <c:pt idx="79">
                  <c:v>323</c:v>
                </c:pt>
                <c:pt idx="80">
                  <c:v>324</c:v>
                </c:pt>
                <c:pt idx="81">
                  <c:v>324</c:v>
                </c:pt>
                <c:pt idx="82">
                  <c:v>324</c:v>
                </c:pt>
                <c:pt idx="83">
                  <c:v>324</c:v>
                </c:pt>
                <c:pt idx="84">
                  <c:v>324</c:v>
                </c:pt>
                <c:pt idx="85">
                  <c:v>325</c:v>
                </c:pt>
                <c:pt idx="86">
                  <c:v>325</c:v>
                </c:pt>
                <c:pt idx="87">
                  <c:v>325</c:v>
                </c:pt>
                <c:pt idx="88">
                  <c:v>326</c:v>
                </c:pt>
                <c:pt idx="89">
                  <c:v>326</c:v>
                </c:pt>
                <c:pt idx="90">
                  <c:v>327</c:v>
                </c:pt>
                <c:pt idx="91">
                  <c:v>327</c:v>
                </c:pt>
                <c:pt idx="92">
                  <c:v>327</c:v>
                </c:pt>
                <c:pt idx="93">
                  <c:v>328</c:v>
                </c:pt>
                <c:pt idx="94">
                  <c:v>328</c:v>
                </c:pt>
                <c:pt idx="95">
                  <c:v>329</c:v>
                </c:pt>
                <c:pt idx="96">
                  <c:v>329</c:v>
                </c:pt>
                <c:pt idx="97">
                  <c:v>329</c:v>
                </c:pt>
                <c:pt idx="98">
                  <c:v>329</c:v>
                </c:pt>
                <c:pt idx="99">
                  <c:v>329</c:v>
                </c:pt>
                <c:pt idx="100">
                  <c:v>330</c:v>
                </c:pt>
                <c:pt idx="101">
                  <c:v>330</c:v>
                </c:pt>
                <c:pt idx="102">
                  <c:v>330</c:v>
                </c:pt>
                <c:pt idx="103">
                  <c:v>331</c:v>
                </c:pt>
                <c:pt idx="104">
                  <c:v>331</c:v>
                </c:pt>
                <c:pt idx="105">
                  <c:v>331</c:v>
                </c:pt>
                <c:pt idx="106">
                  <c:v>331</c:v>
                </c:pt>
                <c:pt idx="107">
                  <c:v>332</c:v>
                </c:pt>
                <c:pt idx="108">
                  <c:v>332</c:v>
                </c:pt>
                <c:pt idx="109">
                  <c:v>332</c:v>
                </c:pt>
                <c:pt idx="110">
                  <c:v>332</c:v>
                </c:pt>
                <c:pt idx="111">
                  <c:v>333</c:v>
                </c:pt>
                <c:pt idx="112">
                  <c:v>334</c:v>
                </c:pt>
                <c:pt idx="113">
                  <c:v>334</c:v>
                </c:pt>
                <c:pt idx="114">
                  <c:v>334</c:v>
                </c:pt>
                <c:pt idx="115">
                  <c:v>334</c:v>
                </c:pt>
                <c:pt idx="116">
                  <c:v>334</c:v>
                </c:pt>
                <c:pt idx="117">
                  <c:v>335</c:v>
                </c:pt>
                <c:pt idx="118">
                  <c:v>335</c:v>
                </c:pt>
                <c:pt idx="119">
                  <c:v>336</c:v>
                </c:pt>
                <c:pt idx="120">
                  <c:v>336</c:v>
                </c:pt>
                <c:pt idx="121">
                  <c:v>336</c:v>
                </c:pt>
                <c:pt idx="122">
                  <c:v>336</c:v>
                </c:pt>
                <c:pt idx="123">
                  <c:v>337</c:v>
                </c:pt>
                <c:pt idx="124">
                  <c:v>337</c:v>
                </c:pt>
                <c:pt idx="125">
                  <c:v>337</c:v>
                </c:pt>
                <c:pt idx="126">
                  <c:v>337</c:v>
                </c:pt>
                <c:pt idx="127">
                  <c:v>337</c:v>
                </c:pt>
                <c:pt idx="128">
                  <c:v>338</c:v>
                </c:pt>
                <c:pt idx="129">
                  <c:v>338</c:v>
                </c:pt>
                <c:pt idx="130">
                  <c:v>339</c:v>
                </c:pt>
                <c:pt idx="131">
                  <c:v>339</c:v>
                </c:pt>
                <c:pt idx="132">
                  <c:v>339</c:v>
                </c:pt>
                <c:pt idx="133">
                  <c:v>340</c:v>
                </c:pt>
                <c:pt idx="134">
                  <c:v>340</c:v>
                </c:pt>
                <c:pt idx="135">
                  <c:v>340</c:v>
                </c:pt>
                <c:pt idx="136">
                  <c:v>341</c:v>
                </c:pt>
                <c:pt idx="137">
                  <c:v>341</c:v>
                </c:pt>
                <c:pt idx="138">
                  <c:v>342</c:v>
                </c:pt>
                <c:pt idx="139">
                  <c:v>342</c:v>
                </c:pt>
                <c:pt idx="140">
                  <c:v>342</c:v>
                </c:pt>
                <c:pt idx="141">
                  <c:v>343</c:v>
                </c:pt>
                <c:pt idx="142">
                  <c:v>343</c:v>
                </c:pt>
                <c:pt idx="143">
                  <c:v>343</c:v>
                </c:pt>
                <c:pt idx="144">
                  <c:v>344</c:v>
                </c:pt>
                <c:pt idx="145">
                  <c:v>344</c:v>
                </c:pt>
                <c:pt idx="146">
                  <c:v>345</c:v>
                </c:pt>
                <c:pt idx="147">
                  <c:v>345</c:v>
                </c:pt>
                <c:pt idx="148">
                  <c:v>345</c:v>
                </c:pt>
                <c:pt idx="149">
                  <c:v>345</c:v>
                </c:pt>
                <c:pt idx="150">
                  <c:v>346</c:v>
                </c:pt>
                <c:pt idx="151">
                  <c:v>347</c:v>
                </c:pt>
                <c:pt idx="152">
                  <c:v>346</c:v>
                </c:pt>
                <c:pt idx="153">
                  <c:v>347</c:v>
                </c:pt>
                <c:pt idx="154">
                  <c:v>348</c:v>
                </c:pt>
                <c:pt idx="155">
                  <c:v>348</c:v>
                </c:pt>
                <c:pt idx="156">
                  <c:v>348</c:v>
                </c:pt>
                <c:pt idx="157">
                  <c:v>349</c:v>
                </c:pt>
                <c:pt idx="158">
                  <c:v>349</c:v>
                </c:pt>
                <c:pt idx="159">
                  <c:v>349</c:v>
                </c:pt>
                <c:pt idx="160">
                  <c:v>350</c:v>
                </c:pt>
                <c:pt idx="161">
                  <c:v>350</c:v>
                </c:pt>
                <c:pt idx="162">
                  <c:v>350</c:v>
                </c:pt>
                <c:pt idx="163">
                  <c:v>350</c:v>
                </c:pt>
                <c:pt idx="164">
                  <c:v>351</c:v>
                </c:pt>
                <c:pt idx="165">
                  <c:v>351</c:v>
                </c:pt>
                <c:pt idx="166">
                  <c:v>351</c:v>
                </c:pt>
                <c:pt idx="167">
                  <c:v>352</c:v>
                </c:pt>
                <c:pt idx="168">
                  <c:v>352</c:v>
                </c:pt>
                <c:pt idx="169">
                  <c:v>353</c:v>
                </c:pt>
                <c:pt idx="170">
                  <c:v>353</c:v>
                </c:pt>
                <c:pt idx="171">
                  <c:v>354</c:v>
                </c:pt>
                <c:pt idx="172">
                  <c:v>354</c:v>
                </c:pt>
                <c:pt idx="173">
                  <c:v>354</c:v>
                </c:pt>
                <c:pt idx="174">
                  <c:v>354</c:v>
                </c:pt>
                <c:pt idx="175">
                  <c:v>355</c:v>
                </c:pt>
                <c:pt idx="176">
                  <c:v>355</c:v>
                </c:pt>
                <c:pt idx="177">
                  <c:v>356</c:v>
                </c:pt>
                <c:pt idx="178">
                  <c:v>356</c:v>
                </c:pt>
                <c:pt idx="179">
                  <c:v>356</c:v>
                </c:pt>
                <c:pt idx="180">
                  <c:v>357</c:v>
                </c:pt>
                <c:pt idx="181">
                  <c:v>357</c:v>
                </c:pt>
                <c:pt idx="182">
                  <c:v>357</c:v>
                </c:pt>
                <c:pt idx="183">
                  <c:v>357</c:v>
                </c:pt>
                <c:pt idx="184">
                  <c:v>358</c:v>
                </c:pt>
                <c:pt idx="185">
                  <c:v>358</c:v>
                </c:pt>
                <c:pt idx="186">
                  <c:v>359</c:v>
                </c:pt>
                <c:pt idx="187">
                  <c:v>359</c:v>
                </c:pt>
                <c:pt idx="188">
                  <c:v>360</c:v>
                </c:pt>
                <c:pt idx="189">
                  <c:v>360</c:v>
                </c:pt>
                <c:pt idx="190">
                  <c:v>360</c:v>
                </c:pt>
                <c:pt idx="191">
                  <c:v>360</c:v>
                </c:pt>
                <c:pt idx="192">
                  <c:v>360</c:v>
                </c:pt>
                <c:pt idx="193">
                  <c:v>361</c:v>
                </c:pt>
                <c:pt idx="194">
                  <c:v>362</c:v>
                </c:pt>
                <c:pt idx="195">
                  <c:v>362</c:v>
                </c:pt>
                <c:pt idx="196">
                  <c:v>363</c:v>
                </c:pt>
                <c:pt idx="197">
                  <c:v>363</c:v>
                </c:pt>
                <c:pt idx="198">
                  <c:v>363</c:v>
                </c:pt>
                <c:pt idx="199">
                  <c:v>363</c:v>
                </c:pt>
                <c:pt idx="200">
                  <c:v>363</c:v>
                </c:pt>
                <c:pt idx="201">
                  <c:v>363</c:v>
                </c:pt>
                <c:pt idx="202">
                  <c:v>364</c:v>
                </c:pt>
                <c:pt idx="203">
                  <c:v>364</c:v>
                </c:pt>
                <c:pt idx="204">
                  <c:v>365</c:v>
                </c:pt>
                <c:pt idx="205">
                  <c:v>365</c:v>
                </c:pt>
                <c:pt idx="206">
                  <c:v>366</c:v>
                </c:pt>
                <c:pt idx="207">
                  <c:v>366</c:v>
                </c:pt>
                <c:pt idx="208">
                  <c:v>366</c:v>
                </c:pt>
                <c:pt idx="209">
                  <c:v>367</c:v>
                </c:pt>
                <c:pt idx="210">
                  <c:v>367</c:v>
                </c:pt>
                <c:pt idx="211">
                  <c:v>367</c:v>
                </c:pt>
                <c:pt idx="212">
                  <c:v>367</c:v>
                </c:pt>
                <c:pt idx="213">
                  <c:v>368</c:v>
                </c:pt>
                <c:pt idx="214">
                  <c:v>368</c:v>
                </c:pt>
                <c:pt idx="215">
                  <c:v>369</c:v>
                </c:pt>
                <c:pt idx="216">
                  <c:v>369</c:v>
                </c:pt>
                <c:pt idx="217">
                  <c:v>370</c:v>
                </c:pt>
                <c:pt idx="218">
                  <c:v>370</c:v>
                </c:pt>
                <c:pt idx="219">
                  <c:v>370</c:v>
                </c:pt>
                <c:pt idx="220">
                  <c:v>371</c:v>
                </c:pt>
                <c:pt idx="221">
                  <c:v>371</c:v>
                </c:pt>
                <c:pt idx="222">
                  <c:v>371</c:v>
                </c:pt>
                <c:pt idx="223">
                  <c:v>371</c:v>
                </c:pt>
                <c:pt idx="224">
                  <c:v>372</c:v>
                </c:pt>
                <c:pt idx="225">
                  <c:v>373</c:v>
                </c:pt>
                <c:pt idx="226">
                  <c:v>373</c:v>
                </c:pt>
                <c:pt idx="227">
                  <c:v>373</c:v>
                </c:pt>
                <c:pt idx="228">
                  <c:v>373</c:v>
                </c:pt>
                <c:pt idx="229">
                  <c:v>373</c:v>
                </c:pt>
                <c:pt idx="230">
                  <c:v>374</c:v>
                </c:pt>
                <c:pt idx="231">
                  <c:v>374</c:v>
                </c:pt>
                <c:pt idx="232">
                  <c:v>374</c:v>
                </c:pt>
                <c:pt idx="233">
                  <c:v>375</c:v>
                </c:pt>
                <c:pt idx="234">
                  <c:v>375</c:v>
                </c:pt>
                <c:pt idx="235">
                  <c:v>375</c:v>
                </c:pt>
                <c:pt idx="236">
                  <c:v>376</c:v>
                </c:pt>
                <c:pt idx="237">
                  <c:v>376</c:v>
                </c:pt>
                <c:pt idx="238">
                  <c:v>376</c:v>
                </c:pt>
                <c:pt idx="239">
                  <c:v>376</c:v>
                </c:pt>
                <c:pt idx="240">
                  <c:v>376</c:v>
                </c:pt>
                <c:pt idx="241">
                  <c:v>377</c:v>
                </c:pt>
                <c:pt idx="242">
                  <c:v>378</c:v>
                </c:pt>
                <c:pt idx="243">
                  <c:v>377</c:v>
                </c:pt>
                <c:pt idx="244">
                  <c:v>378</c:v>
                </c:pt>
                <c:pt idx="245">
                  <c:v>378</c:v>
                </c:pt>
                <c:pt idx="246">
                  <c:v>378</c:v>
                </c:pt>
                <c:pt idx="247">
                  <c:v>378</c:v>
                </c:pt>
                <c:pt idx="248">
                  <c:v>379</c:v>
                </c:pt>
                <c:pt idx="249">
                  <c:v>379</c:v>
                </c:pt>
                <c:pt idx="250">
                  <c:v>380</c:v>
                </c:pt>
                <c:pt idx="251">
                  <c:v>380</c:v>
                </c:pt>
                <c:pt idx="252">
                  <c:v>380</c:v>
                </c:pt>
                <c:pt idx="253">
                  <c:v>381</c:v>
                </c:pt>
                <c:pt idx="254">
                  <c:v>381</c:v>
                </c:pt>
                <c:pt idx="255">
                  <c:v>381</c:v>
                </c:pt>
                <c:pt idx="256">
                  <c:v>382</c:v>
                </c:pt>
                <c:pt idx="257">
                  <c:v>382</c:v>
                </c:pt>
                <c:pt idx="258">
                  <c:v>382</c:v>
                </c:pt>
                <c:pt idx="259">
                  <c:v>383</c:v>
                </c:pt>
                <c:pt idx="260">
                  <c:v>383</c:v>
                </c:pt>
                <c:pt idx="261">
                  <c:v>384</c:v>
                </c:pt>
                <c:pt idx="262">
                  <c:v>384</c:v>
                </c:pt>
                <c:pt idx="263">
                  <c:v>385</c:v>
                </c:pt>
                <c:pt idx="264">
                  <c:v>385</c:v>
                </c:pt>
                <c:pt idx="265">
                  <c:v>386</c:v>
                </c:pt>
                <c:pt idx="266">
                  <c:v>387</c:v>
                </c:pt>
                <c:pt idx="267">
                  <c:v>387</c:v>
                </c:pt>
                <c:pt idx="268">
                  <c:v>387</c:v>
                </c:pt>
                <c:pt idx="269">
                  <c:v>387</c:v>
                </c:pt>
                <c:pt idx="270">
                  <c:v>388</c:v>
                </c:pt>
                <c:pt idx="271">
                  <c:v>388</c:v>
                </c:pt>
                <c:pt idx="272">
                  <c:v>389</c:v>
                </c:pt>
                <c:pt idx="273">
                  <c:v>389</c:v>
                </c:pt>
                <c:pt idx="274">
                  <c:v>389</c:v>
                </c:pt>
                <c:pt idx="275">
                  <c:v>389</c:v>
                </c:pt>
                <c:pt idx="276">
                  <c:v>389</c:v>
                </c:pt>
                <c:pt idx="277">
                  <c:v>389</c:v>
                </c:pt>
                <c:pt idx="278">
                  <c:v>390</c:v>
                </c:pt>
                <c:pt idx="279">
                  <c:v>391</c:v>
                </c:pt>
                <c:pt idx="280">
                  <c:v>392</c:v>
                </c:pt>
                <c:pt idx="281">
                  <c:v>392</c:v>
                </c:pt>
                <c:pt idx="282">
                  <c:v>391</c:v>
                </c:pt>
                <c:pt idx="283">
                  <c:v>392</c:v>
                </c:pt>
                <c:pt idx="284">
                  <c:v>391</c:v>
                </c:pt>
                <c:pt idx="285">
                  <c:v>392</c:v>
                </c:pt>
                <c:pt idx="286">
                  <c:v>392</c:v>
                </c:pt>
                <c:pt idx="287">
                  <c:v>392</c:v>
                </c:pt>
                <c:pt idx="288">
                  <c:v>392</c:v>
                </c:pt>
                <c:pt idx="289">
                  <c:v>391</c:v>
                </c:pt>
                <c:pt idx="290">
                  <c:v>392</c:v>
                </c:pt>
                <c:pt idx="291">
                  <c:v>391</c:v>
                </c:pt>
                <c:pt idx="292">
                  <c:v>391</c:v>
                </c:pt>
                <c:pt idx="293">
                  <c:v>391</c:v>
                </c:pt>
                <c:pt idx="294">
                  <c:v>391</c:v>
                </c:pt>
                <c:pt idx="295">
                  <c:v>391</c:v>
                </c:pt>
                <c:pt idx="296">
                  <c:v>391</c:v>
                </c:pt>
                <c:pt idx="297">
                  <c:v>391</c:v>
                </c:pt>
                <c:pt idx="298">
                  <c:v>390</c:v>
                </c:pt>
                <c:pt idx="299">
                  <c:v>390</c:v>
                </c:pt>
                <c:pt idx="300">
                  <c:v>390</c:v>
                </c:pt>
                <c:pt idx="301">
                  <c:v>390</c:v>
                </c:pt>
                <c:pt idx="302">
                  <c:v>390</c:v>
                </c:pt>
                <c:pt idx="303">
                  <c:v>390</c:v>
                </c:pt>
                <c:pt idx="304">
                  <c:v>390</c:v>
                </c:pt>
                <c:pt idx="305">
                  <c:v>390</c:v>
                </c:pt>
                <c:pt idx="306">
                  <c:v>390</c:v>
                </c:pt>
                <c:pt idx="307">
                  <c:v>390</c:v>
                </c:pt>
                <c:pt idx="308">
                  <c:v>390</c:v>
                </c:pt>
                <c:pt idx="309">
                  <c:v>390</c:v>
                </c:pt>
                <c:pt idx="310">
                  <c:v>390</c:v>
                </c:pt>
                <c:pt idx="311">
                  <c:v>390</c:v>
                </c:pt>
                <c:pt idx="312">
                  <c:v>389</c:v>
                </c:pt>
                <c:pt idx="313">
                  <c:v>389</c:v>
                </c:pt>
                <c:pt idx="314">
                  <c:v>389</c:v>
                </c:pt>
                <c:pt idx="315">
                  <c:v>389</c:v>
                </c:pt>
                <c:pt idx="316">
                  <c:v>389</c:v>
                </c:pt>
                <c:pt idx="317">
                  <c:v>389</c:v>
                </c:pt>
                <c:pt idx="318">
                  <c:v>389</c:v>
                </c:pt>
                <c:pt idx="319">
                  <c:v>390</c:v>
                </c:pt>
                <c:pt idx="320">
                  <c:v>200</c:v>
                </c:pt>
                <c:pt idx="321">
                  <c:v/>
                </c:pt>
                <c:pt idx="322">
                  <c:v/>
                </c:pt>
                <c:pt idx="323">
                  <c:v/>
                </c:pt>
                <c:pt idx="324">
                  <c:v/>
                </c:pt>
                <c:pt idx="325">
                  <c:v/>
                </c:pt>
                <c:pt idx="326">
                  <c:v/>
                </c:pt>
                <c:pt idx="327">
                  <c:v/>
                </c:pt>
                <c:pt idx="328">
                  <c:v/>
                </c:pt>
                <c:pt idx="329">
                  <c:v/>
                </c:pt>
                <c:pt idx="330">
                  <c:v/>
                </c:pt>
                <c:pt idx="331">
                  <c:v/>
                </c:pt>
                <c:pt idx="332">
                  <c:v/>
                </c:pt>
                <c:pt idx="333">
                  <c:v/>
                </c:pt>
                <c:pt idx="334">
                  <c:v/>
                </c:pt>
                <c:pt idx="335">
                  <c:v/>
                </c:pt>
                <c:pt idx="336">
                  <c:v/>
                </c:pt>
                <c:pt idx="337">
                  <c:v/>
                </c:pt>
                <c:pt idx="338">
                  <c:v/>
                </c:pt>
                <c:pt idx="339">
                  <c:v/>
                </c:pt>
                <c:pt idx="340">
                  <c:v/>
                </c:pt>
                <c:pt idx="341">
                  <c:v/>
                </c:pt>
                <c:pt idx="342">
                  <c:v/>
                </c:pt>
                <c:pt idx="343">
                  <c:v/>
                </c:pt>
                <c:pt idx="344">
                  <c:v/>
                </c:pt>
                <c:pt idx="345">
                  <c:v/>
                </c:pt>
                <c:pt idx="346">
                  <c:v/>
                </c:pt>
                <c:pt idx="347">
                  <c:v/>
                </c:pt>
                <c:pt idx="348">
                  <c:v/>
                </c:pt>
                <c:pt idx="349">
                  <c:v/>
                </c:pt>
                <c:pt idx="350">
                  <c:v/>
                </c:pt>
                <c:pt idx="351">
                  <c:v/>
                </c:pt>
                <c:pt idx="352">
                  <c:v/>
                </c:pt>
                <c:pt idx="353">
                  <c:v/>
                </c:pt>
                <c:pt idx="354">
                  <c:v/>
                </c:pt>
                <c:pt idx="355">
                  <c:v/>
                </c:pt>
                <c:pt idx="356">
                  <c:v/>
                </c:pt>
                <c:pt idx="357">
                  <c:v/>
                </c:pt>
                <c:pt idx="358">
                  <c:v/>
                </c:pt>
                <c:pt idx="359">
                  <c:v/>
                </c:pt>
                <c:pt idx="360">
                  <c:v/>
                </c:pt>
                <c:pt idx="361">
                  <c:v/>
                </c:pt>
                <c:pt idx="362">
                  <c:v/>
                </c:pt>
                <c:pt idx="363">
                  <c:v/>
                </c:pt>
                <c:pt idx="364">
                  <c:v/>
                </c:pt>
                <c:pt idx="365">
                  <c:v/>
                </c:pt>
                <c:pt idx="366">
                  <c:v/>
                </c:pt>
                <c:pt idx="367">
                  <c:v/>
                </c:pt>
                <c:pt idx="368">
                  <c:v/>
                </c:pt>
                <c:pt idx="369">
                  <c:v/>
                </c:pt>
                <c:pt idx="370">
                  <c:v/>
                </c:pt>
                <c:pt idx="371">
                  <c:v/>
                </c:pt>
                <c:pt idx="372">
                  <c:v/>
                </c:pt>
                <c:pt idx="373">
                  <c:v/>
                </c:pt>
                <c:pt idx="374">
                  <c:v/>
                </c:pt>
                <c:pt idx="375">
                  <c:v/>
                </c:pt>
                <c:pt idx="376">
                  <c:v/>
                </c:pt>
                <c:pt idx="377">
                  <c:v/>
                </c:pt>
                <c:pt idx="378">
                  <c:v/>
                </c:pt>
                <c:pt idx="379">
                  <c:v/>
                </c:pt>
                <c:pt idx="380">
                  <c:v/>
                </c:pt>
                <c:pt idx="381">
                  <c:v/>
                </c:pt>
                <c:pt idx="382">
                  <c:v/>
                </c:pt>
                <c:pt idx="383">
                  <c:v/>
                </c:pt>
                <c:pt idx="384">
                  <c:v/>
                </c:pt>
                <c:pt idx="385">
                  <c:v/>
                </c:pt>
                <c:pt idx="386">
                  <c:v/>
                </c:pt>
                <c:pt idx="387">
                  <c:v/>
                </c:pt>
                <c:pt idx="388">
                  <c:v/>
                </c:pt>
                <c:pt idx="389">
                  <c:v/>
                </c:pt>
                <c:pt idx="390">
                  <c:v/>
                </c:pt>
                <c:pt idx="391">
                  <c:v/>
                </c:pt>
                <c:pt idx="392">
                  <c:v/>
                </c:pt>
                <c:pt idx="393">
                  <c:v/>
                </c:pt>
                <c:pt idx="394">
                  <c:v/>
                </c:pt>
                <c:pt idx="395">
                  <c:v/>
                </c:pt>
                <c:pt idx="396">
                  <c:v/>
                </c:pt>
                <c:pt idx="397">
                  <c:v/>
                </c:pt>
                <c:pt idx="398">
                  <c:v/>
                </c:pt>
                <c:pt idx="399">
                  <c:v/>
                </c:pt>
                <c:pt idx="400">
                  <c:v/>
                </c:pt>
                <c:pt idx="401">
                  <c:v/>
                </c:pt>
                <c:pt idx="402">
                  <c:v/>
                </c:pt>
                <c:pt idx="403">
                  <c:v/>
                </c:pt>
                <c:pt idx="404">
                  <c:v/>
                </c:pt>
                <c:pt idx="405">
                  <c:v/>
                </c:pt>
                <c:pt idx="406">
                  <c:v/>
                </c:pt>
                <c:pt idx="407">
                  <c:v/>
                </c:pt>
                <c:pt idx="408">
                  <c:v/>
                </c:pt>
                <c:pt idx="409">
                  <c:v/>
                </c:pt>
                <c:pt idx="410">
                  <c:v/>
                </c:pt>
                <c:pt idx="411">
                  <c:v/>
                </c:pt>
                <c:pt idx="412">
                  <c:v/>
                </c:pt>
                <c:pt idx="413">
                  <c:v/>
                </c:pt>
                <c:pt idx="414">
                  <c:v/>
                </c:pt>
                <c:pt idx="415">
                  <c:v/>
                </c:pt>
                <c:pt idx="416">
                  <c:v/>
                </c:pt>
                <c:pt idx="417">
                  <c:v/>
                </c:pt>
                <c:pt idx="418">
                  <c:v/>
                </c:pt>
                <c:pt idx="419">
                  <c:v/>
                </c:pt>
                <c:pt idx="420">
                  <c:v/>
                </c:pt>
                <c:pt idx="421">
                  <c:v/>
                </c:pt>
                <c:pt idx="422">
                  <c:v/>
                </c:pt>
                <c:pt idx="423">
                  <c:v/>
                </c:pt>
                <c:pt idx="424">
                  <c:v/>
                </c:pt>
                <c:pt idx="425">
                  <c:v/>
                </c:pt>
                <c:pt idx="426">
                  <c:v/>
                </c:pt>
                <c:pt idx="427">
                  <c:v/>
                </c:pt>
                <c:pt idx="428">
                  <c:v/>
                </c:pt>
                <c:pt idx="429">
                  <c:v/>
                </c:pt>
                <c:pt idx="430">
                  <c:v/>
                </c:pt>
                <c:pt idx="431">
                  <c:v/>
                </c:pt>
                <c:pt idx="432">
                  <c:v/>
                </c:pt>
                <c:pt idx="433">
                  <c:v/>
                </c:pt>
                <c:pt idx="434">
                  <c:v/>
                </c:pt>
                <c:pt idx="435">
                  <c:v/>
                </c:pt>
                <c:pt idx="436">
                  <c:v/>
                </c:pt>
                <c:pt idx="437">
                  <c:v/>
                </c:pt>
                <c:pt idx="438">
                  <c:v/>
                </c:pt>
                <c:pt idx="439">
                  <c:v/>
                </c:pt>
                <c:pt idx="440">
                  <c:v/>
                </c:pt>
                <c:pt idx="441">
                  <c:v/>
                </c:pt>
                <c:pt idx="442">
                  <c:v/>
                </c:pt>
                <c:pt idx="443">
                  <c:v/>
                </c:pt>
                <c:pt idx="444">
                  <c:v/>
                </c:pt>
                <c:pt idx="445">
                  <c:v/>
                </c:pt>
                <c:pt idx="446">
                  <c:v/>
                </c:pt>
                <c:pt idx="447">
                  <c:v/>
                </c:pt>
                <c:pt idx="448">
                  <c:v/>
                </c:pt>
                <c:pt idx="449">
                  <c:v/>
                </c:pt>
                <c:pt idx="450">
                  <c:v/>
                </c:pt>
                <c:pt idx="451">
                  <c:v/>
                </c:pt>
                <c:pt idx="452">
                  <c:v/>
                </c:pt>
                <c:pt idx="453">
                  <c:v/>
                </c:pt>
                <c:pt idx="454">
                  <c:v/>
                </c:pt>
                <c:pt idx="455">
                  <c:v/>
                </c:pt>
                <c:pt idx="456">
                  <c:v/>
                </c:pt>
                <c:pt idx="457">
                  <c:v/>
                </c:pt>
                <c:pt idx="458">
                  <c:v/>
                </c:pt>
                <c:pt idx="459">
                  <c:v/>
                </c:pt>
                <c:pt idx="460">
                  <c:v/>
                </c:pt>
                <c:pt idx="461">
                  <c:v/>
                </c:pt>
                <c:pt idx="462">
                  <c:v/>
                </c:pt>
                <c:pt idx="463">
                  <c:v/>
                </c:pt>
                <c:pt idx="464">
                  <c:v/>
                </c:pt>
                <c:pt idx="465">
                  <c:v/>
                </c:pt>
                <c:pt idx="466">
                  <c:v/>
                </c:pt>
                <c:pt idx="467">
                  <c:v/>
                </c:pt>
                <c:pt idx="468">
                  <c:v/>
                </c:pt>
                <c:pt idx="469">
                  <c:v/>
                </c:pt>
                <c:pt idx="470">
                  <c:v/>
                </c:pt>
                <c:pt idx="471">
                  <c:v/>
                </c:pt>
                <c:pt idx="472">
                  <c:v/>
                </c:pt>
                <c:pt idx="473">
                  <c:v/>
                </c:pt>
                <c:pt idx="474">
                  <c:v/>
                </c:pt>
                <c:pt idx="475">
                  <c:v/>
                </c:pt>
                <c:pt idx="476">
                  <c:v/>
                </c:pt>
                <c:pt idx="477">
                  <c:v/>
                </c:pt>
                <c:pt idx="478">
                  <c:v/>
                </c:pt>
                <c:pt idx="479">
                  <c:v/>
                </c:pt>
                <c:pt idx="480">
                  <c:v/>
                </c:pt>
                <c:pt idx="481">
                  <c:v/>
                </c:pt>
                <c:pt idx="482">
                  <c:v/>
                </c:pt>
                <c:pt idx="483">
                  <c:v/>
                </c:pt>
                <c:pt idx="484">
                  <c:v/>
                </c:pt>
                <c:pt idx="485">
                  <c:v/>
                </c:pt>
                <c:pt idx="486">
                  <c:v/>
                </c:pt>
                <c:pt idx="487">
                  <c:v/>
                </c:pt>
                <c:pt idx="488">
                  <c:v/>
                </c:pt>
                <c:pt idx="489">
                  <c:v/>
                </c:pt>
                <c:pt idx="490">
                  <c:v/>
                </c:pt>
                <c:pt idx="491">
                  <c:v/>
                </c:pt>
                <c:pt idx="492">
                  <c:v/>
                </c:pt>
                <c:pt idx="493">
                  <c:v/>
                </c:pt>
                <c:pt idx="494">
                  <c:v/>
                </c:pt>
                <c:pt idx="495">
                  <c:v/>
                </c:pt>
                <c:pt idx="496">
                  <c:v/>
                </c:pt>
                <c:pt idx="497">
                  <c:v/>
                </c:pt>
                <c:pt idx="498">
                  <c:v/>
                </c:pt>
                <c:pt idx="499">
                  <c:v/>
                </c:pt>
                <c:pt idx="500">
                  <c:v/>
                </c:pt>
                <c:pt idx="501">
                  <c:v/>
                </c:pt>
                <c:pt idx="502">
                  <c:v/>
                </c:pt>
              </c:numCache>
            </c:numRef>
          </c:val>
          <c:smooth val="0"/>
        </c:ser>
        <c:marker val="0"/>
        <c:smooth val="0"/>
        <c:axId val="255828105"/>
        <c:axId val="134574110"/>
      </c:lineChart>
      <c:catAx>
        <c:axId val="255828105"/>
        <c:scaling>
          <c:orientation val="minMax"/>
        </c:scaling>
        <c:axPos val="b"/>
        <c:crossAx val="134574110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134574110"/>
        <c:scaling>
          <c:orientation val="minMax"/>
          <c:min val="150"/>
        </c:scaling>
        <c:axPos val="l"/>
        <c:crossAx val="255828105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58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ex5_D40_heatTemp3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Sheet1!$A$2:$A$500</c:f>
              <c:numCache>
                <c:formatCode>General</c:formatCode>
                <c:ptCount val="499"/>
                <c:pt idx="0">
                  <c:v>0.28</c:v>
                </c:pt>
                <c:pt idx="1">
                  <c:v>0.52</c:v>
                </c:pt>
                <c:pt idx="2">
                  <c:v>0.75</c:v>
                </c:pt>
                <c:pt idx="3">
                  <c:v>1.03</c:v>
                </c:pt>
                <c:pt idx="4">
                  <c:v>1.27</c:v>
                </c:pt>
                <c:pt idx="5">
                  <c:v>1.55</c:v>
                </c:pt>
                <c:pt idx="6">
                  <c:v>1.78</c:v>
                </c:pt>
                <c:pt idx="7">
                  <c:v>2.01</c:v>
                </c:pt>
                <c:pt idx="8">
                  <c:v>2.29</c:v>
                </c:pt>
                <c:pt idx="9">
                  <c:v>2.52</c:v>
                </c:pt>
                <c:pt idx="10">
                  <c:v>2.76</c:v>
                </c:pt>
                <c:pt idx="11">
                  <c:v>3.04</c:v>
                </c:pt>
                <c:pt idx="12">
                  <c:v>3.27</c:v>
                </c:pt>
                <c:pt idx="13">
                  <c:v>3.51</c:v>
                </c:pt>
                <c:pt idx="14">
                  <c:v>3.79</c:v>
                </c:pt>
                <c:pt idx="15">
                  <c:v>4.02</c:v>
                </c:pt>
                <c:pt idx="16">
                  <c:v>4.26</c:v>
                </c:pt>
                <c:pt idx="17">
                  <c:v>4.54</c:v>
                </c:pt>
                <c:pt idx="18">
                  <c:v>4.78</c:v>
                </c:pt>
                <c:pt idx="19">
                  <c:v>5.01</c:v>
                </c:pt>
                <c:pt idx="20">
                  <c:v>5.3</c:v>
                </c:pt>
                <c:pt idx="21">
                  <c:v>5.53</c:v>
                </c:pt>
                <c:pt idx="22">
                  <c:v>5.77</c:v>
                </c:pt>
                <c:pt idx="23">
                  <c:v>6</c:v>
                </c:pt>
                <c:pt idx="24">
                  <c:v>6.28</c:v>
                </c:pt>
                <c:pt idx="25">
                  <c:v>6.52</c:v>
                </c:pt>
                <c:pt idx="26">
                  <c:v>6.75</c:v>
                </c:pt>
                <c:pt idx="27">
                  <c:v>7.04</c:v>
                </c:pt>
                <c:pt idx="28">
                  <c:v>7.28</c:v>
                </c:pt>
                <c:pt idx="29">
                  <c:v>7.52</c:v>
                </c:pt>
                <c:pt idx="30">
                  <c:v>7.75</c:v>
                </c:pt>
                <c:pt idx="31">
                  <c:v>8.03</c:v>
                </c:pt>
                <c:pt idx="32">
                  <c:v>8.27</c:v>
                </c:pt>
                <c:pt idx="33">
                  <c:v>8.5</c:v>
                </c:pt>
                <c:pt idx="34">
                  <c:v>8.78</c:v>
                </c:pt>
                <c:pt idx="35">
                  <c:v>9.02</c:v>
                </c:pt>
                <c:pt idx="36">
                  <c:v>9.26</c:v>
                </c:pt>
                <c:pt idx="37">
                  <c:v>9.54</c:v>
                </c:pt>
                <c:pt idx="38">
                  <c:v>9.78</c:v>
                </c:pt>
                <c:pt idx="39">
                  <c:v>10.01</c:v>
                </c:pt>
                <c:pt idx="40">
                  <c:v>10.29</c:v>
                </c:pt>
                <c:pt idx="41">
                  <c:v>10.53</c:v>
                </c:pt>
                <c:pt idx="42">
                  <c:v>10.76</c:v>
                </c:pt>
                <c:pt idx="43">
                  <c:v>11.01</c:v>
                </c:pt>
                <c:pt idx="44">
                  <c:v>11.29</c:v>
                </c:pt>
                <c:pt idx="45">
                  <c:v>11.53</c:v>
                </c:pt>
                <c:pt idx="46">
                  <c:v>11.76</c:v>
                </c:pt>
                <c:pt idx="47">
                  <c:v>12.03</c:v>
                </c:pt>
                <c:pt idx="48">
                  <c:v>12.27</c:v>
                </c:pt>
                <c:pt idx="49">
                  <c:v>12.5</c:v>
                </c:pt>
                <c:pt idx="50">
                  <c:v>12.79</c:v>
                </c:pt>
                <c:pt idx="51">
                  <c:v>13.02</c:v>
                </c:pt>
                <c:pt idx="52">
                  <c:v>13.25</c:v>
                </c:pt>
                <c:pt idx="53">
                  <c:v>13.54</c:v>
                </c:pt>
                <c:pt idx="54">
                  <c:v>13.77</c:v>
                </c:pt>
                <c:pt idx="55">
                  <c:v>14</c:v>
                </c:pt>
                <c:pt idx="56">
                  <c:v>14.28</c:v>
                </c:pt>
                <c:pt idx="57">
                  <c:v>14.52</c:v>
                </c:pt>
                <c:pt idx="58">
                  <c:v>14.75</c:v>
                </c:pt>
                <c:pt idx="59">
                  <c:v>15.03</c:v>
                </c:pt>
                <c:pt idx="60">
                  <c:v>15.27</c:v>
                </c:pt>
                <c:pt idx="61">
                  <c:v>15.54</c:v>
                </c:pt>
                <c:pt idx="62">
                  <c:v>15.77</c:v>
                </c:pt>
                <c:pt idx="63">
                  <c:v>16.01</c:v>
                </c:pt>
                <c:pt idx="64">
                  <c:v>16.29</c:v>
                </c:pt>
                <c:pt idx="65">
                  <c:v>16.52</c:v>
                </c:pt>
                <c:pt idx="66">
                  <c:v>16.76</c:v>
                </c:pt>
                <c:pt idx="67">
                  <c:v>17.05</c:v>
                </c:pt>
                <c:pt idx="68">
                  <c:v>17.28</c:v>
                </c:pt>
                <c:pt idx="69">
                  <c:v>17.51</c:v>
                </c:pt>
                <c:pt idx="70">
                  <c:v>17.8</c:v>
                </c:pt>
                <c:pt idx="71">
                  <c:v>18.03</c:v>
                </c:pt>
                <c:pt idx="72">
                  <c:v>18.26</c:v>
                </c:pt>
                <c:pt idx="73">
                  <c:v>18.55</c:v>
                </c:pt>
                <c:pt idx="74">
                  <c:v>18.79</c:v>
                </c:pt>
                <c:pt idx="75">
                  <c:v>19.02</c:v>
                </c:pt>
                <c:pt idx="76">
                  <c:v>19.26</c:v>
                </c:pt>
                <c:pt idx="77">
                  <c:v>19.54</c:v>
                </c:pt>
                <c:pt idx="78">
                  <c:v>19.77</c:v>
                </c:pt>
                <c:pt idx="79">
                  <c:v>20.01</c:v>
                </c:pt>
                <c:pt idx="80">
                  <c:v>20.29</c:v>
                </c:pt>
                <c:pt idx="81">
                  <c:v>20.52</c:v>
                </c:pt>
                <c:pt idx="82">
                  <c:v>20.76</c:v>
                </c:pt>
                <c:pt idx="83">
                  <c:v>21.05</c:v>
                </c:pt>
                <c:pt idx="84">
                  <c:v>21.28</c:v>
                </c:pt>
                <c:pt idx="85">
                  <c:v>21.51</c:v>
                </c:pt>
                <c:pt idx="86">
                  <c:v>21.8</c:v>
                </c:pt>
                <c:pt idx="87">
                  <c:v>22.03</c:v>
                </c:pt>
                <c:pt idx="88">
                  <c:v>22.26</c:v>
                </c:pt>
                <c:pt idx="89">
                  <c:v>22.55</c:v>
                </c:pt>
                <c:pt idx="90">
                  <c:v>22.78</c:v>
                </c:pt>
                <c:pt idx="91">
                  <c:v>23.01</c:v>
                </c:pt>
                <c:pt idx="92">
                  <c:v>23.3</c:v>
                </c:pt>
                <c:pt idx="93">
                  <c:v>23.53</c:v>
                </c:pt>
                <c:pt idx="94">
                  <c:v>23.78</c:v>
                </c:pt>
                <c:pt idx="95">
                  <c:v>24.01</c:v>
                </c:pt>
                <c:pt idx="96">
                  <c:v>24.29</c:v>
                </c:pt>
                <c:pt idx="97">
                  <c:v>24.52</c:v>
                </c:pt>
                <c:pt idx="98">
                  <c:v>24.76</c:v>
                </c:pt>
                <c:pt idx="99">
                  <c:v>25.04</c:v>
                </c:pt>
                <c:pt idx="100">
                  <c:v>25.28</c:v>
                </c:pt>
                <c:pt idx="101">
                  <c:v>25.52</c:v>
                </c:pt>
                <c:pt idx="102">
                  <c:v>25.75</c:v>
                </c:pt>
                <c:pt idx="103">
                  <c:v>26.03</c:v>
                </c:pt>
                <c:pt idx="104">
                  <c:v>26.27</c:v>
                </c:pt>
                <c:pt idx="105">
                  <c:v>26.5</c:v>
                </c:pt>
                <c:pt idx="106">
                  <c:v>26.78</c:v>
                </c:pt>
                <c:pt idx="107">
                  <c:v>27.02</c:v>
                </c:pt>
                <c:pt idx="108">
                  <c:v>27.27</c:v>
                </c:pt>
                <c:pt idx="109">
                  <c:v>27.5</c:v>
                </c:pt>
                <c:pt idx="110">
                  <c:v>27.78</c:v>
                </c:pt>
                <c:pt idx="111">
                  <c:v>28.02</c:v>
                </c:pt>
                <c:pt idx="112">
                  <c:v>28.25</c:v>
                </c:pt>
                <c:pt idx="113">
                  <c:v>28.53</c:v>
                </c:pt>
                <c:pt idx="114">
                  <c:v>28.77</c:v>
                </c:pt>
                <c:pt idx="115">
                  <c:v>29</c:v>
                </c:pt>
                <c:pt idx="116">
                  <c:v>29.29</c:v>
                </c:pt>
                <c:pt idx="117">
                  <c:v>29.53</c:v>
                </c:pt>
                <c:pt idx="118">
                  <c:v>29.76</c:v>
                </c:pt>
                <c:pt idx="119">
                  <c:v>30.04</c:v>
                </c:pt>
                <c:pt idx="120">
                  <c:v>30.28</c:v>
                </c:pt>
                <c:pt idx="121">
                  <c:v>30.51</c:v>
                </c:pt>
                <c:pt idx="122">
                  <c:v>30.79</c:v>
                </c:pt>
                <c:pt idx="123">
                  <c:v>31.03</c:v>
                </c:pt>
                <c:pt idx="124">
                  <c:v>31.26</c:v>
                </c:pt>
                <c:pt idx="125">
                  <c:v>31.54</c:v>
                </c:pt>
                <c:pt idx="126">
                  <c:v>31.78</c:v>
                </c:pt>
                <c:pt idx="127">
                  <c:v>32.01</c:v>
                </c:pt>
                <c:pt idx="128">
                  <c:v>32.29</c:v>
                </c:pt>
                <c:pt idx="129">
                  <c:v>32.53</c:v>
                </c:pt>
                <c:pt idx="130">
                  <c:v>32.76</c:v>
                </c:pt>
                <c:pt idx="131">
                  <c:v>33.04</c:v>
                </c:pt>
                <c:pt idx="132">
                  <c:v>33.28</c:v>
                </c:pt>
                <c:pt idx="133">
                  <c:v>33.51</c:v>
                </c:pt>
                <c:pt idx="134">
                  <c:v>33.79</c:v>
                </c:pt>
                <c:pt idx="135">
                  <c:v>34.03</c:v>
                </c:pt>
                <c:pt idx="136">
                  <c:v>34.27</c:v>
                </c:pt>
                <c:pt idx="137">
                  <c:v>34.5</c:v>
                </c:pt>
                <c:pt idx="138">
                  <c:v>34.78</c:v>
                </c:pt>
                <c:pt idx="139">
                  <c:v>35.02</c:v>
                </c:pt>
                <c:pt idx="140">
                  <c:v>35.25</c:v>
                </c:pt>
                <c:pt idx="141">
                  <c:v>35.54</c:v>
                </c:pt>
                <c:pt idx="142">
                  <c:v>35.78</c:v>
                </c:pt>
                <c:pt idx="143">
                  <c:v>36.01</c:v>
                </c:pt>
                <c:pt idx="144">
                  <c:v>36.29</c:v>
                </c:pt>
                <c:pt idx="145">
                  <c:v>36.53</c:v>
                </c:pt>
                <c:pt idx="146">
                  <c:v>36.76</c:v>
                </c:pt>
                <c:pt idx="147">
                  <c:v>37.04</c:v>
                </c:pt>
                <c:pt idx="148">
                  <c:v>37.28</c:v>
                </c:pt>
                <c:pt idx="149">
                  <c:v>37.52</c:v>
                </c:pt>
                <c:pt idx="150">
                  <c:v>37.75</c:v>
                </c:pt>
                <c:pt idx="151">
                  <c:v>38.03</c:v>
                </c:pt>
                <c:pt idx="152">
                  <c:v>38.27</c:v>
                </c:pt>
                <c:pt idx="153">
                  <c:v>38.5</c:v>
                </c:pt>
                <c:pt idx="154">
                  <c:v>38.78</c:v>
                </c:pt>
                <c:pt idx="155">
                  <c:v>39.02</c:v>
                </c:pt>
                <c:pt idx="156">
                  <c:v>39.25</c:v>
                </c:pt>
                <c:pt idx="157">
                  <c:v>39.53</c:v>
                </c:pt>
                <c:pt idx="158">
                  <c:v>39.76</c:v>
                </c:pt>
                <c:pt idx="159">
                  <c:v>40.04</c:v>
                </c:pt>
                <c:pt idx="160">
                  <c:v>40.28</c:v>
                </c:pt>
                <c:pt idx="161">
                  <c:v>40.51</c:v>
                </c:pt>
                <c:pt idx="162">
                  <c:v>40.79</c:v>
                </c:pt>
                <c:pt idx="163">
                  <c:v>41.04</c:v>
                </c:pt>
                <c:pt idx="164">
                  <c:v>41.28</c:v>
                </c:pt>
                <c:pt idx="165">
                  <c:v>41.51</c:v>
                </c:pt>
                <c:pt idx="166">
                  <c:v>41.79</c:v>
                </c:pt>
                <c:pt idx="167">
                  <c:v>42.03</c:v>
                </c:pt>
                <c:pt idx="168">
                  <c:v>42.26</c:v>
                </c:pt>
                <c:pt idx="169">
                  <c:v>42.54</c:v>
                </c:pt>
                <c:pt idx="170">
                  <c:v>42.78</c:v>
                </c:pt>
                <c:pt idx="171">
                  <c:v>43.01</c:v>
                </c:pt>
                <c:pt idx="172">
                  <c:v>43.29</c:v>
                </c:pt>
                <c:pt idx="173">
                  <c:v>43.53</c:v>
                </c:pt>
                <c:pt idx="174">
                  <c:v>43.76</c:v>
                </c:pt>
                <c:pt idx="175">
                  <c:v>44.04</c:v>
                </c:pt>
                <c:pt idx="176">
                  <c:v>44.27</c:v>
                </c:pt>
                <c:pt idx="177">
                  <c:v>44.5</c:v>
                </c:pt>
                <c:pt idx="178">
                  <c:v>44.78</c:v>
                </c:pt>
                <c:pt idx="179">
                  <c:v>45.02</c:v>
                </c:pt>
                <c:pt idx="180">
                  <c:v>45.25</c:v>
                </c:pt>
                <c:pt idx="181">
                  <c:v>45.54</c:v>
                </c:pt>
                <c:pt idx="182">
                  <c:v>45.77</c:v>
                </c:pt>
                <c:pt idx="183">
                  <c:v>46.01</c:v>
                </c:pt>
                <c:pt idx="184">
                  <c:v>46.29</c:v>
                </c:pt>
                <c:pt idx="185">
                  <c:v>46.52</c:v>
                </c:pt>
                <c:pt idx="186">
                  <c:v>46.76</c:v>
                </c:pt>
                <c:pt idx="187">
                  <c:v>47.04</c:v>
                </c:pt>
                <c:pt idx="188">
                  <c:v>47.27</c:v>
                </c:pt>
                <c:pt idx="189">
                  <c:v>47.51</c:v>
                </c:pt>
                <c:pt idx="190">
                  <c:v>47.79</c:v>
                </c:pt>
                <c:pt idx="191">
                  <c:v>48.02</c:v>
                </c:pt>
                <c:pt idx="192">
                  <c:v>48.26</c:v>
                </c:pt>
                <c:pt idx="193">
                  <c:v>48.54</c:v>
                </c:pt>
                <c:pt idx="194">
                  <c:v>48.77</c:v>
                </c:pt>
                <c:pt idx="195">
                  <c:v>49.01</c:v>
                </c:pt>
                <c:pt idx="196">
                  <c:v>49.3</c:v>
                </c:pt>
                <c:pt idx="197">
                  <c:v>49.53</c:v>
                </c:pt>
                <c:pt idx="198">
                  <c:v>49.77</c:v>
                </c:pt>
                <c:pt idx="199">
                  <c:v>50</c:v>
                </c:pt>
                <c:pt idx="200">
                  <c:v>50.28</c:v>
                </c:pt>
                <c:pt idx="201">
                  <c:v>50.52</c:v>
                </c:pt>
                <c:pt idx="202">
                  <c:v>50.75</c:v>
                </c:pt>
                <c:pt idx="203">
                  <c:v>51.03</c:v>
                </c:pt>
                <c:pt idx="204">
                  <c:v>51.27</c:v>
                </c:pt>
                <c:pt idx="205">
                  <c:v>51.5</c:v>
                </c:pt>
                <c:pt idx="206">
                  <c:v>51.78</c:v>
                </c:pt>
                <c:pt idx="207">
                  <c:v>52.02</c:v>
                </c:pt>
                <c:pt idx="208">
                  <c:v>52.25</c:v>
                </c:pt>
                <c:pt idx="209">
                  <c:v>52.53</c:v>
                </c:pt>
                <c:pt idx="210">
                  <c:v>52.77</c:v>
                </c:pt>
                <c:pt idx="211">
                  <c:v>53</c:v>
                </c:pt>
                <c:pt idx="212">
                  <c:v>53.29</c:v>
                </c:pt>
                <c:pt idx="213">
                  <c:v>53.52</c:v>
                </c:pt>
                <c:pt idx="214">
                  <c:v>53.77</c:v>
                </c:pt>
                <c:pt idx="215">
                  <c:v>54</c:v>
                </c:pt>
                <c:pt idx="216">
                  <c:v>54.28</c:v>
                </c:pt>
                <c:pt idx="217">
                  <c:v>54.52</c:v>
                </c:pt>
                <c:pt idx="218">
                  <c:v>54.76</c:v>
                </c:pt>
                <c:pt idx="219">
                  <c:v>55.04</c:v>
                </c:pt>
                <c:pt idx="220">
                  <c:v>55.27</c:v>
                </c:pt>
                <c:pt idx="221">
                  <c:v>55.51</c:v>
                </c:pt>
                <c:pt idx="222">
                  <c:v>55.79</c:v>
                </c:pt>
                <c:pt idx="223">
                  <c:v>56.03</c:v>
                </c:pt>
                <c:pt idx="224">
                  <c:v>56.26</c:v>
                </c:pt>
                <c:pt idx="225">
                  <c:v>56.54</c:v>
                </c:pt>
                <c:pt idx="226">
                  <c:v>56.78</c:v>
                </c:pt>
                <c:pt idx="227">
                  <c:v>57.01</c:v>
                </c:pt>
                <c:pt idx="228">
                  <c:v>57.29</c:v>
                </c:pt>
                <c:pt idx="229">
                  <c:v>57.53</c:v>
                </c:pt>
                <c:pt idx="230">
                  <c:v>57.77</c:v>
                </c:pt>
                <c:pt idx="231">
                  <c:v>58</c:v>
                </c:pt>
                <c:pt idx="232">
                  <c:v>58.28</c:v>
                </c:pt>
                <c:pt idx="233">
                  <c:v>58.52</c:v>
                </c:pt>
                <c:pt idx="234">
                  <c:v>58.75</c:v>
                </c:pt>
                <c:pt idx="235">
                  <c:v>59.03</c:v>
                </c:pt>
                <c:pt idx="236">
                  <c:v>59.27</c:v>
                </c:pt>
                <c:pt idx="237">
                  <c:v>59.54</c:v>
                </c:pt>
                <c:pt idx="238">
                  <c:v>59.77</c:v>
                </c:pt>
                <c:pt idx="239">
                  <c:v>60.01</c:v>
                </c:pt>
                <c:pt idx="240">
                  <c:v>60.28</c:v>
                </c:pt>
                <c:pt idx="241">
                  <c:v>60.52</c:v>
                </c:pt>
                <c:pt idx="242">
                  <c:v>60.75</c:v>
                </c:pt>
                <c:pt idx="243">
                  <c:v>61.03</c:v>
                </c:pt>
                <c:pt idx="244">
                  <c:v>61.27</c:v>
                </c:pt>
                <c:pt idx="245">
                  <c:v>61.5</c:v>
                </c:pt>
                <c:pt idx="246">
                  <c:v>61.78</c:v>
                </c:pt>
                <c:pt idx="247">
                  <c:v>62.02</c:v>
                </c:pt>
                <c:pt idx="248">
                  <c:v>62.25</c:v>
                </c:pt>
                <c:pt idx="249">
                  <c:v>62.53</c:v>
                </c:pt>
                <c:pt idx="250">
                  <c:v>62.77</c:v>
                </c:pt>
                <c:pt idx="251">
                  <c:v>63</c:v>
                </c:pt>
                <c:pt idx="252">
                  <c:v>63.28</c:v>
                </c:pt>
                <c:pt idx="253">
                  <c:v>63.52</c:v>
                </c:pt>
                <c:pt idx="254">
                  <c:v>63.75</c:v>
                </c:pt>
                <c:pt idx="255">
                  <c:v>64.03</c:v>
                </c:pt>
                <c:pt idx="256">
                  <c:v>64.27</c:v>
                </c:pt>
                <c:pt idx="257">
                  <c:v>64.51</c:v>
                </c:pt>
                <c:pt idx="258">
                  <c:v>64.79</c:v>
                </c:pt>
                <c:pt idx="259">
                  <c:v>65.02</c:v>
                </c:pt>
                <c:pt idx="260">
                  <c:v>65.26</c:v>
                </c:pt>
                <c:pt idx="261">
                  <c:v>65.54</c:v>
                </c:pt>
                <c:pt idx="262">
                  <c:v>65.78</c:v>
                </c:pt>
                <c:pt idx="263">
                  <c:v>66.01</c:v>
                </c:pt>
                <c:pt idx="264">
                  <c:v>66.29</c:v>
                </c:pt>
                <c:pt idx="265">
                  <c:v>66.53</c:v>
                </c:pt>
                <c:pt idx="266">
                  <c:v>66.76</c:v>
                </c:pt>
                <c:pt idx="267">
                  <c:v>67.04</c:v>
                </c:pt>
                <c:pt idx="268">
                  <c:v>67.28</c:v>
                </c:pt>
                <c:pt idx="269">
                  <c:v>67.51</c:v>
                </c:pt>
                <c:pt idx="270">
                  <c:v>67.79</c:v>
                </c:pt>
                <c:pt idx="271">
                  <c:v>68.03</c:v>
                </c:pt>
                <c:pt idx="272">
                  <c:v>68.26</c:v>
                </c:pt>
                <c:pt idx="273">
                  <c:v>68.54</c:v>
                </c:pt>
                <c:pt idx="274">
                  <c:v>68.78</c:v>
                </c:pt>
                <c:pt idx="275">
                  <c:v>69.01</c:v>
                </c:pt>
                <c:pt idx="276">
                  <c:v>69.26</c:v>
                </c:pt>
                <c:pt idx="277">
                  <c:v>69.51</c:v>
                </c:pt>
                <c:pt idx="278">
                  <c:v>69.79</c:v>
                </c:pt>
                <c:pt idx="279">
                  <c:v>70.02</c:v>
                </c:pt>
                <c:pt idx="280">
                  <c:v>70.26</c:v>
                </c:pt>
                <c:pt idx="281">
                  <c:v>70.54</c:v>
                </c:pt>
                <c:pt idx="282">
                  <c:v>70.78</c:v>
                </c:pt>
                <c:pt idx="283">
                  <c:v>71.01</c:v>
                </c:pt>
                <c:pt idx="284">
                  <c:v>71.29</c:v>
                </c:pt>
                <c:pt idx="285">
                  <c:v>71.54</c:v>
                </c:pt>
                <c:pt idx="286">
                  <c:v>71.77</c:v>
                </c:pt>
                <c:pt idx="287">
                  <c:v>72</c:v>
                </c:pt>
                <c:pt idx="288">
                  <c:v>72.29</c:v>
                </c:pt>
                <c:pt idx="289">
                  <c:v>72.52</c:v>
                </c:pt>
                <c:pt idx="290">
                  <c:v>72.75</c:v>
                </c:pt>
                <c:pt idx="291">
                  <c:v>73.04</c:v>
                </c:pt>
                <c:pt idx="292">
                  <c:v>73.27</c:v>
                </c:pt>
                <c:pt idx="293">
                  <c:v>73.5</c:v>
                </c:pt>
                <c:pt idx="294">
                  <c:v>73.79</c:v>
                </c:pt>
                <c:pt idx="295">
                  <c:v>74.02</c:v>
                </c:pt>
                <c:pt idx="296">
                  <c:v>74.26</c:v>
                </c:pt>
                <c:pt idx="297">
                  <c:v>74.54</c:v>
                </c:pt>
                <c:pt idx="298">
                  <c:v>74.78</c:v>
                </c:pt>
                <c:pt idx="299">
                  <c:v>75.01</c:v>
                </c:pt>
                <c:pt idx="300">
                  <c:v>75.29</c:v>
                </c:pt>
                <c:pt idx="301">
                  <c:v>75.53</c:v>
                </c:pt>
                <c:pt idx="302">
                  <c:v>75.76</c:v>
                </c:pt>
                <c:pt idx="303">
                  <c:v>76.04</c:v>
                </c:pt>
                <c:pt idx="304">
                  <c:v>76.28</c:v>
                </c:pt>
                <c:pt idx="305">
                  <c:v>76.51</c:v>
                </c:pt>
                <c:pt idx="306">
                  <c:v>76.79</c:v>
                </c:pt>
                <c:pt idx="307">
                  <c:v>77.03</c:v>
                </c:pt>
                <c:pt idx="308">
                  <c:v>77.26</c:v>
                </c:pt>
                <c:pt idx="309">
                  <c:v>77.54</c:v>
                </c:pt>
                <c:pt idx="310">
                  <c:v>77.78</c:v>
                </c:pt>
                <c:pt idx="311">
                  <c:v>78.01</c:v>
                </c:pt>
                <c:pt idx="312">
                  <c:v>78.29</c:v>
                </c:pt>
                <c:pt idx="313">
                  <c:v>78.53</c:v>
                </c:pt>
                <c:pt idx="314">
                  <c:v>78.76</c:v>
                </c:pt>
                <c:pt idx="315">
                  <c:v>79.04</c:v>
                </c:pt>
                <c:pt idx="316">
                  <c:v>79.28</c:v>
                </c:pt>
                <c:pt idx="317">
                  <c:v>79.52</c:v>
                </c:pt>
                <c:pt idx="318">
                  <c:v>79.75</c:v>
                </c:pt>
                <c:pt idx="319">
                  <c:v>80.03</c:v>
                </c:pt>
                <c:pt idx="320">
                  <c:v>80.27</c:v>
                </c:pt>
                <c:pt idx="321">
                  <c:v>80.5</c:v>
                </c:pt>
                <c:pt idx="322">
                  <c:v>80.78</c:v>
                </c:pt>
                <c:pt idx="323">
                  <c:v>81.02</c:v>
                </c:pt>
                <c:pt idx="324">
                  <c:v>81.25</c:v>
                </c:pt>
                <c:pt idx="325">
                  <c:v>81.53</c:v>
                </c:pt>
                <c:pt idx="326">
                  <c:v>81.77</c:v>
                </c:pt>
                <c:pt idx="327">
                  <c:v>82</c:v>
                </c:pt>
                <c:pt idx="328">
                  <c:v>82.28</c:v>
                </c:pt>
                <c:pt idx="329">
                  <c:v>82.52</c:v>
                </c:pt>
                <c:pt idx="330">
                  <c:v>82.75</c:v>
                </c:pt>
                <c:pt idx="331">
                  <c:v>83.04</c:v>
                </c:pt>
                <c:pt idx="332">
                  <c:v>83.27</c:v>
                </c:pt>
                <c:pt idx="333">
                  <c:v>83.5</c:v>
                </c:pt>
                <c:pt idx="334">
                  <c:v>83.78</c:v>
                </c:pt>
                <c:pt idx="335">
                  <c:v>84.02</c:v>
                </c:pt>
                <c:pt idx="336">
                  <c:v>84.25</c:v>
                </c:pt>
                <c:pt idx="337">
                  <c:v>84.53</c:v>
                </c:pt>
                <c:pt idx="338">
                  <c:v>84.76</c:v>
                </c:pt>
                <c:pt idx="339">
                  <c:v>85.04</c:v>
                </c:pt>
                <c:pt idx="340">
                  <c:v>85.28</c:v>
                </c:pt>
                <c:pt idx="341">
                  <c:v>85.51</c:v>
                </c:pt>
                <c:pt idx="342">
                  <c:v>85.79</c:v>
                </c:pt>
                <c:pt idx="343">
                  <c:v>86.03</c:v>
                </c:pt>
                <c:pt idx="344">
                  <c:v>86.26</c:v>
                </c:pt>
                <c:pt idx="345">
                  <c:v>86.54</c:v>
                </c:pt>
                <c:pt idx="346">
                  <c:v>86.78</c:v>
                </c:pt>
                <c:pt idx="347">
                  <c:v>87.01</c:v>
                </c:pt>
                <c:pt idx="348">
                  <c:v>87.29</c:v>
                </c:pt>
                <c:pt idx="349">
                  <c:v>87.53</c:v>
                </c:pt>
                <c:pt idx="350">
                  <c:v>87.76</c:v>
                </c:pt>
                <c:pt idx="351">
                  <c:v>88.04</c:v>
                </c:pt>
                <c:pt idx="352">
                  <c:v>88.28</c:v>
                </c:pt>
                <c:pt idx="353">
                  <c:v>88.51</c:v>
                </c:pt>
                <c:pt idx="354">
                  <c:v>88.79</c:v>
                </c:pt>
                <c:pt idx="355">
                  <c:v>89.03</c:v>
                </c:pt>
                <c:pt idx="356">
                  <c:v>89.26</c:v>
                </c:pt>
                <c:pt idx="357">
                  <c:v>89.54</c:v>
                </c:pt>
                <c:pt idx="358">
                  <c:v>89.78</c:v>
                </c:pt>
                <c:pt idx="359">
                  <c:v>90.01</c:v>
                </c:pt>
                <c:pt idx="360">
                  <c:v>90.29</c:v>
                </c:pt>
                <c:pt idx="361">
                  <c:v>90.53</c:v>
                </c:pt>
                <c:pt idx="362">
                  <c:v>90.76</c:v>
                </c:pt>
                <c:pt idx="363">
                  <c:v>91.04</c:v>
                </c:pt>
                <c:pt idx="364">
                  <c:v>91.28</c:v>
                </c:pt>
                <c:pt idx="365">
                  <c:v>91.51</c:v>
                </c:pt>
                <c:pt idx="366">
                  <c:v>91.79</c:v>
                </c:pt>
                <c:pt idx="367">
                  <c:v>92.03</c:v>
                </c:pt>
                <c:pt idx="368">
                  <c:v>92.26</c:v>
                </c:pt>
                <c:pt idx="369">
                  <c:v>92.54</c:v>
                </c:pt>
                <c:pt idx="370">
                  <c:v>92.78</c:v>
                </c:pt>
                <c:pt idx="371">
                  <c:v>93.01</c:v>
                </c:pt>
                <c:pt idx="372">
                  <c:v>93.29</c:v>
                </c:pt>
                <c:pt idx="373">
                  <c:v>93.53</c:v>
                </c:pt>
                <c:pt idx="374">
                  <c:v>93.76</c:v>
                </c:pt>
                <c:pt idx="375">
                  <c:v>94.04</c:v>
                </c:pt>
                <c:pt idx="376">
                  <c:v>94.28</c:v>
                </c:pt>
                <c:pt idx="377">
                  <c:v>94.51</c:v>
                </c:pt>
                <c:pt idx="378">
                  <c:v>94.79</c:v>
                </c:pt>
                <c:pt idx="379">
                  <c:v>95.03</c:v>
                </c:pt>
                <c:pt idx="380">
                  <c:v>95.26</c:v>
                </c:pt>
                <c:pt idx="381">
                  <c:v>95.54</c:v>
                </c:pt>
                <c:pt idx="382">
                  <c:v>95.77</c:v>
                </c:pt>
                <c:pt idx="383">
                  <c:v>96.01</c:v>
                </c:pt>
                <c:pt idx="384">
                  <c:v>96.29</c:v>
                </c:pt>
                <c:pt idx="385">
                  <c:v>96.52</c:v>
                </c:pt>
                <c:pt idx="386">
                  <c:v>96.76</c:v>
                </c:pt>
                <c:pt idx="387">
                  <c:v>97.04</c:v>
                </c:pt>
                <c:pt idx="388">
                  <c:v>97.27</c:v>
                </c:pt>
                <c:pt idx="389">
                  <c:v>97.51</c:v>
                </c:pt>
                <c:pt idx="390">
                  <c:v>97.79</c:v>
                </c:pt>
                <c:pt idx="391">
                  <c:v>98.02</c:v>
                </c:pt>
                <c:pt idx="392">
                  <c:v>98.26</c:v>
                </c:pt>
                <c:pt idx="393">
                  <c:v>98.54</c:v>
                </c:pt>
                <c:pt idx="394">
                  <c:v>98.77</c:v>
                </c:pt>
                <c:pt idx="395">
                  <c:v>99.01</c:v>
                </c:pt>
                <c:pt idx="396">
                  <c:v>99.29</c:v>
                </c:pt>
                <c:pt idx="397">
                  <c:v>99.52</c:v>
                </c:pt>
                <c:pt idx="398">
                  <c:v>99.76</c:v>
                </c:pt>
                <c:pt idx="399">
                  <c:v>100.04</c:v>
                </c:pt>
                <c:pt idx="400">
                  <c:v>100.27</c:v>
                </c:pt>
                <c:pt idx="401">
                  <c:v>100.51</c:v>
                </c:pt>
                <c:pt idx="402">
                  <c:v>100.79</c:v>
                </c:pt>
                <c:pt idx="403">
                  <c:v>101.02</c:v>
                </c:pt>
                <c:pt idx="404">
                  <c:v>101.26</c:v>
                </c:pt>
                <c:pt idx="405">
                  <c:v>101.54</c:v>
                </c:pt>
                <c:pt idx="406">
                  <c:v>101.78</c:v>
                </c:pt>
                <c:pt idx="407">
                  <c:v>102.01</c:v>
                </c:pt>
                <c:pt idx="408">
                  <c:v>102.29</c:v>
                </c:pt>
                <c:pt idx="409">
                  <c:v>102.53</c:v>
                </c:pt>
                <c:pt idx="410">
                  <c:v>102.76</c:v>
                </c:pt>
                <c:pt idx="411">
                  <c:v>103.01</c:v>
                </c:pt>
                <c:pt idx="412">
                  <c:v>103.29</c:v>
                </c:pt>
                <c:pt idx="413">
                  <c:v>103.52</c:v>
                </c:pt>
                <c:pt idx="414">
                  <c:v>103.76</c:v>
                </c:pt>
                <c:pt idx="415">
                  <c:v>104.04</c:v>
                </c:pt>
                <c:pt idx="416">
                  <c:v>104.27</c:v>
                </c:pt>
                <c:pt idx="417">
                  <c:v>104.51</c:v>
                </c:pt>
                <c:pt idx="418">
                  <c:v>104.79</c:v>
                </c:pt>
                <c:pt idx="419">
                  <c:v>105.03</c:v>
                </c:pt>
                <c:pt idx="420">
                  <c:v>105.26</c:v>
                </c:pt>
                <c:pt idx="421">
                  <c:v>105.54</c:v>
                </c:pt>
                <c:pt idx="422">
                  <c:v>105.77</c:v>
                </c:pt>
                <c:pt idx="423">
                  <c:v>106.01</c:v>
                </c:pt>
                <c:pt idx="424">
                  <c:v>106.29</c:v>
                </c:pt>
                <c:pt idx="425">
                  <c:v>106.52</c:v>
                </c:pt>
                <c:pt idx="426">
                  <c:v>106.76</c:v>
                </c:pt>
                <c:pt idx="427">
                  <c:v>107.04</c:v>
                </c:pt>
                <c:pt idx="428">
                  <c:v>107.28</c:v>
                </c:pt>
                <c:pt idx="429">
                  <c:v>107.51</c:v>
                </c:pt>
                <c:pt idx="430">
                  <c:v>107.79</c:v>
                </c:pt>
                <c:pt idx="431">
                  <c:v>108.03</c:v>
                </c:pt>
                <c:pt idx="432">
                  <c:v>108.26</c:v>
                </c:pt>
                <c:pt idx="433">
                  <c:v>108.54</c:v>
                </c:pt>
                <c:pt idx="434">
                  <c:v>108.78</c:v>
                </c:pt>
                <c:pt idx="435">
                  <c:v>109.01</c:v>
                </c:pt>
                <c:pt idx="436">
                  <c:v>109.29</c:v>
                </c:pt>
                <c:pt idx="437">
                  <c:v>109.53</c:v>
                </c:pt>
                <c:pt idx="438">
                  <c:v>109.76</c:v>
                </c:pt>
                <c:pt idx="439">
                  <c:v>110.04</c:v>
                </c:pt>
                <c:pt idx="440">
                  <c:v>110.28</c:v>
                </c:pt>
                <c:pt idx="441">
                  <c:v>110.51</c:v>
                </c:pt>
                <c:pt idx="442">
                  <c:v>110.79</c:v>
                </c:pt>
                <c:pt idx="443">
                  <c:v>111.03</c:v>
                </c:pt>
                <c:pt idx="444">
                  <c:v>111.26</c:v>
                </c:pt>
                <c:pt idx="445">
                  <c:v>111.54</c:v>
                </c:pt>
                <c:pt idx="446">
                  <c:v>111.78</c:v>
                </c:pt>
                <c:pt idx="447">
                  <c:v>112.01</c:v>
                </c:pt>
                <c:pt idx="448">
                  <c:v>112.29</c:v>
                </c:pt>
                <c:pt idx="449">
                  <c:v>112.53</c:v>
                </c:pt>
                <c:pt idx="450">
                  <c:v>112.76</c:v>
                </c:pt>
                <c:pt idx="451">
                  <c:v>113.04</c:v>
                </c:pt>
                <c:pt idx="452">
                  <c:v>113.28</c:v>
                </c:pt>
                <c:pt idx="453">
                  <c:v>113.51</c:v>
                </c:pt>
                <c:pt idx="454">
                  <c:v>113.79</c:v>
                </c:pt>
                <c:pt idx="455">
                  <c:v>114.03</c:v>
                </c:pt>
                <c:pt idx="456">
                  <c:v>114.26</c:v>
                </c:pt>
                <c:pt idx="457">
                  <c:v>114.54</c:v>
                </c:pt>
                <c:pt idx="458">
                  <c:v>114.76</c:v>
                </c:pt>
                <c:pt idx="459">
                  <c:v>115.03</c:v>
                </c:pt>
                <c:pt idx="460">
                  <c:v>115.27</c:v>
                </c:pt>
                <c:pt idx="461">
                  <c:v>115.54</c:v>
                </c:pt>
                <c:pt idx="462">
                  <c:v>115.77</c:v>
                </c:pt>
                <c:pt idx="463">
                  <c:v>116.01</c:v>
                </c:pt>
                <c:pt idx="464">
                  <c:v>116.29</c:v>
                </c:pt>
                <c:pt idx="465">
                  <c:v>116.52</c:v>
                </c:pt>
                <c:pt idx="466">
                  <c:v>116.76</c:v>
                </c:pt>
                <c:pt idx="467">
                  <c:v>117.04</c:v>
                </c:pt>
                <c:pt idx="468">
                  <c:v>117.27</c:v>
                </c:pt>
                <c:pt idx="469">
                  <c:v>117.51</c:v>
                </c:pt>
                <c:pt idx="470">
                  <c:v>117.79</c:v>
                </c:pt>
                <c:pt idx="471">
                  <c:v>118.02</c:v>
                </c:pt>
                <c:pt idx="472">
                  <c:v>118.26</c:v>
                </c:pt>
                <c:pt idx="473">
                  <c:v>118.54</c:v>
                </c:pt>
                <c:pt idx="474">
                  <c:v>118.77</c:v>
                </c:pt>
                <c:pt idx="475">
                  <c:v>119.01</c:v>
                </c:pt>
                <c:pt idx="476">
                  <c:v>119.3</c:v>
                </c:pt>
                <c:pt idx="477">
                  <c:v>119.53</c:v>
                </c:pt>
                <c:pt idx="478">
                  <c:v>119.76</c:v>
                </c:pt>
                <c:pt idx="479">
                  <c:v>120.05</c:v>
                </c:pt>
                <c:pt idx="480">
                  <c:v>120.28</c:v>
                </c:pt>
                <c:pt idx="481">
                  <c:v>120.51</c:v>
                </c:pt>
                <c:pt idx="482">
                  <c:v>120.79</c:v>
                </c:pt>
                <c:pt idx="483">
                  <c:v>121.02</c:v>
                </c:pt>
                <c:pt idx="484">
                  <c:v>121.26</c:v>
                </c:pt>
                <c:pt idx="485">
                  <c:v>121.54</c:v>
                </c:pt>
                <c:pt idx="486">
                  <c:v>121.77</c:v>
                </c:pt>
                <c:pt idx="487">
                  <c:v>122.01</c:v>
                </c:pt>
                <c:pt idx="488">
                  <c:v>122.29</c:v>
                </c:pt>
                <c:pt idx="489">
                  <c:v>122.52</c:v>
                </c:pt>
                <c:pt idx="490">
                  <c:v>122.76</c:v>
                </c:pt>
                <c:pt idx="491">
                  <c:v>123.04</c:v>
                </c:pt>
                <c:pt idx="492">
                  <c:v>123.27</c:v>
                </c:pt>
                <c:pt idx="493">
                  <c:v>123.51</c:v>
                </c:pt>
                <c:pt idx="494">
                  <c:v>123.79</c:v>
                </c:pt>
                <c:pt idx="495">
                  <c:v>124.02</c:v>
                </c:pt>
                <c:pt idx="496">
                  <c:v>124.26</c:v>
                </c:pt>
                <c:pt idx="497">
                  <c:v>124.54</c:v>
                </c:pt>
                <c:pt idx="498">
                  <c:v>124.77</c:v>
                </c:pt>
              </c:numCache>
            </c:numRef>
          </c:xVal>
          <c:yVal>
            <c:numRef>
              <c:f>Sheet1!$B$2:$B$500</c:f>
              <c:numCache>
                <c:formatCode>General</c:formatCode>
                <c:ptCount val="499"/>
                <c:pt idx="0">
                  <c:v>285</c:v>
                </c:pt>
                <c:pt idx="1">
                  <c:v>285</c:v>
                </c:pt>
                <c:pt idx="2">
                  <c:v>285</c:v>
                </c:pt>
                <c:pt idx="3">
                  <c:v>285</c:v>
                </c:pt>
                <c:pt idx="4">
                  <c:v>286</c:v>
                </c:pt>
                <c:pt idx="5">
                  <c:v>288</c:v>
                </c:pt>
                <c:pt idx="6">
                  <c:v>289</c:v>
                </c:pt>
                <c:pt idx="7">
                  <c:v>290</c:v>
                </c:pt>
                <c:pt idx="8">
                  <c:v>291</c:v>
                </c:pt>
                <c:pt idx="9">
                  <c:v>292</c:v>
                </c:pt>
                <c:pt idx="10">
                  <c:v>292</c:v>
                </c:pt>
                <c:pt idx="11">
                  <c:v>293</c:v>
                </c:pt>
                <c:pt idx="12">
                  <c:v>293</c:v>
                </c:pt>
                <c:pt idx="13">
                  <c:v>293</c:v>
                </c:pt>
                <c:pt idx="14">
                  <c:v>293</c:v>
                </c:pt>
                <c:pt idx="15">
                  <c:v>293</c:v>
                </c:pt>
                <c:pt idx="16">
                  <c:v>293</c:v>
                </c:pt>
                <c:pt idx="17">
                  <c:v>293</c:v>
                </c:pt>
                <c:pt idx="18">
                  <c:v>292</c:v>
                </c:pt>
                <c:pt idx="19">
                  <c:v>292</c:v>
                </c:pt>
                <c:pt idx="20">
                  <c:v>291</c:v>
                </c:pt>
                <c:pt idx="21">
                  <c:v>291</c:v>
                </c:pt>
                <c:pt idx="22">
                  <c:v>291</c:v>
                </c:pt>
                <c:pt idx="23">
                  <c:v>292</c:v>
                </c:pt>
                <c:pt idx="24">
                  <c:v>291</c:v>
                </c:pt>
                <c:pt idx="25">
                  <c:v>291</c:v>
                </c:pt>
                <c:pt idx="26">
                  <c:v>290</c:v>
                </c:pt>
                <c:pt idx="27">
                  <c:v>290</c:v>
                </c:pt>
                <c:pt idx="28">
                  <c:v>289</c:v>
                </c:pt>
                <c:pt idx="29">
                  <c:v>289</c:v>
                </c:pt>
                <c:pt idx="30">
                  <c:v>290</c:v>
                </c:pt>
                <c:pt idx="31">
                  <c:v>289</c:v>
                </c:pt>
                <c:pt idx="32">
                  <c:v>289</c:v>
                </c:pt>
                <c:pt idx="33">
                  <c:v>288</c:v>
                </c:pt>
                <c:pt idx="34">
                  <c:v>289</c:v>
                </c:pt>
                <c:pt idx="35">
                  <c:v>289</c:v>
                </c:pt>
                <c:pt idx="36">
                  <c:v>289</c:v>
                </c:pt>
                <c:pt idx="37">
                  <c:v>289</c:v>
                </c:pt>
                <c:pt idx="38">
                  <c:v>289</c:v>
                </c:pt>
                <c:pt idx="39">
                  <c:v>289</c:v>
                </c:pt>
                <c:pt idx="40">
                  <c:v>290</c:v>
                </c:pt>
                <c:pt idx="41">
                  <c:v>292</c:v>
                </c:pt>
                <c:pt idx="42">
                  <c:v>293</c:v>
                </c:pt>
                <c:pt idx="43">
                  <c:v>291</c:v>
                </c:pt>
                <c:pt idx="44">
                  <c:v>290</c:v>
                </c:pt>
                <c:pt idx="45">
                  <c:v>290</c:v>
                </c:pt>
                <c:pt idx="46">
                  <c:v>290</c:v>
                </c:pt>
                <c:pt idx="47">
                  <c:v>291</c:v>
                </c:pt>
                <c:pt idx="48">
                  <c:v>291</c:v>
                </c:pt>
                <c:pt idx="49">
                  <c:v>291</c:v>
                </c:pt>
                <c:pt idx="50">
                  <c:v>292</c:v>
                </c:pt>
                <c:pt idx="51">
                  <c:v>292</c:v>
                </c:pt>
                <c:pt idx="52">
                  <c:v>292</c:v>
                </c:pt>
                <c:pt idx="53">
                  <c:v>293</c:v>
                </c:pt>
                <c:pt idx="54">
                  <c:v>293</c:v>
                </c:pt>
                <c:pt idx="55">
                  <c:v>293</c:v>
                </c:pt>
                <c:pt idx="56">
                  <c:v>293</c:v>
                </c:pt>
                <c:pt idx="57">
                  <c:v>294</c:v>
                </c:pt>
                <c:pt idx="58">
                  <c:v>294</c:v>
                </c:pt>
                <c:pt idx="59">
                  <c:v>294</c:v>
                </c:pt>
                <c:pt idx="60">
                  <c:v>295</c:v>
                </c:pt>
                <c:pt idx="61">
                  <c:v>294</c:v>
                </c:pt>
                <c:pt idx="62">
                  <c:v>295</c:v>
                </c:pt>
                <c:pt idx="63">
                  <c:v>295</c:v>
                </c:pt>
                <c:pt idx="64">
                  <c:v>296</c:v>
                </c:pt>
                <c:pt idx="65">
                  <c:v>296</c:v>
                </c:pt>
                <c:pt idx="66">
                  <c:v>296</c:v>
                </c:pt>
                <c:pt idx="67">
                  <c:v>296</c:v>
                </c:pt>
                <c:pt idx="68">
                  <c:v>296</c:v>
                </c:pt>
                <c:pt idx="69">
                  <c:v>296</c:v>
                </c:pt>
                <c:pt idx="70">
                  <c:v>297</c:v>
                </c:pt>
                <c:pt idx="71">
                  <c:v>297</c:v>
                </c:pt>
                <c:pt idx="72">
                  <c:v>298</c:v>
                </c:pt>
                <c:pt idx="73">
                  <c:v>298</c:v>
                </c:pt>
                <c:pt idx="74">
                  <c:v>298</c:v>
                </c:pt>
                <c:pt idx="75">
                  <c:v>298</c:v>
                </c:pt>
                <c:pt idx="76">
                  <c:v>298</c:v>
                </c:pt>
                <c:pt idx="77">
                  <c:v>298</c:v>
                </c:pt>
                <c:pt idx="78">
                  <c:v>299</c:v>
                </c:pt>
                <c:pt idx="79">
                  <c:v>299</c:v>
                </c:pt>
                <c:pt idx="80">
                  <c:v>300</c:v>
                </c:pt>
                <c:pt idx="81">
                  <c:v>300</c:v>
                </c:pt>
                <c:pt idx="82">
                  <c:v>300</c:v>
                </c:pt>
                <c:pt idx="83">
                  <c:v>300</c:v>
                </c:pt>
                <c:pt idx="84">
                  <c:v>300</c:v>
                </c:pt>
                <c:pt idx="85">
                  <c:v>300</c:v>
                </c:pt>
                <c:pt idx="86">
                  <c:v>301</c:v>
                </c:pt>
                <c:pt idx="87">
                  <c:v>301</c:v>
                </c:pt>
                <c:pt idx="88">
                  <c:v>301</c:v>
                </c:pt>
                <c:pt idx="89">
                  <c:v>302</c:v>
                </c:pt>
                <c:pt idx="90">
                  <c:v>302</c:v>
                </c:pt>
                <c:pt idx="91">
                  <c:v>302</c:v>
                </c:pt>
                <c:pt idx="92">
                  <c:v>302</c:v>
                </c:pt>
                <c:pt idx="93">
                  <c:v>303</c:v>
                </c:pt>
                <c:pt idx="94">
                  <c:v>303</c:v>
                </c:pt>
                <c:pt idx="95">
                  <c:v>303</c:v>
                </c:pt>
                <c:pt idx="96">
                  <c:v>303</c:v>
                </c:pt>
                <c:pt idx="97">
                  <c:v>304</c:v>
                </c:pt>
                <c:pt idx="98">
                  <c:v>304</c:v>
                </c:pt>
                <c:pt idx="99">
                  <c:v>305</c:v>
                </c:pt>
                <c:pt idx="100">
                  <c:v>305</c:v>
                </c:pt>
                <c:pt idx="101">
                  <c:v>305</c:v>
                </c:pt>
                <c:pt idx="102">
                  <c:v>305</c:v>
                </c:pt>
                <c:pt idx="103">
                  <c:v>305</c:v>
                </c:pt>
                <c:pt idx="104">
                  <c:v>306</c:v>
                </c:pt>
                <c:pt idx="105">
                  <c:v>306</c:v>
                </c:pt>
                <c:pt idx="106">
                  <c:v>306</c:v>
                </c:pt>
                <c:pt idx="107">
                  <c:v>306</c:v>
                </c:pt>
                <c:pt idx="108">
                  <c:v>306</c:v>
                </c:pt>
                <c:pt idx="109">
                  <c:v>306</c:v>
                </c:pt>
                <c:pt idx="110">
                  <c:v>307</c:v>
                </c:pt>
                <c:pt idx="111">
                  <c:v>307</c:v>
                </c:pt>
                <c:pt idx="112">
                  <c:v>307</c:v>
                </c:pt>
                <c:pt idx="113">
                  <c:v>307</c:v>
                </c:pt>
                <c:pt idx="114">
                  <c:v>308</c:v>
                </c:pt>
                <c:pt idx="115">
                  <c:v>308</c:v>
                </c:pt>
                <c:pt idx="116">
                  <c:v>308</c:v>
                </c:pt>
                <c:pt idx="117">
                  <c:v>308</c:v>
                </c:pt>
                <c:pt idx="118">
                  <c:v>309</c:v>
                </c:pt>
                <c:pt idx="119">
                  <c:v>309</c:v>
                </c:pt>
                <c:pt idx="120">
                  <c:v>310</c:v>
                </c:pt>
                <c:pt idx="121">
                  <c:v>310</c:v>
                </c:pt>
                <c:pt idx="122">
                  <c:v>310</c:v>
                </c:pt>
                <c:pt idx="123">
                  <c:v>310</c:v>
                </c:pt>
                <c:pt idx="124">
                  <c:v>310</c:v>
                </c:pt>
                <c:pt idx="125">
                  <c:v>310</c:v>
                </c:pt>
                <c:pt idx="126">
                  <c:v>310</c:v>
                </c:pt>
                <c:pt idx="127">
                  <c:v>311</c:v>
                </c:pt>
                <c:pt idx="128">
                  <c:v>311</c:v>
                </c:pt>
                <c:pt idx="129">
                  <c:v>311</c:v>
                </c:pt>
                <c:pt idx="130">
                  <c:v>311</c:v>
                </c:pt>
                <c:pt idx="131">
                  <c:v>311</c:v>
                </c:pt>
                <c:pt idx="132">
                  <c:v>312</c:v>
                </c:pt>
                <c:pt idx="133">
                  <c:v>312</c:v>
                </c:pt>
                <c:pt idx="134">
                  <c:v>312</c:v>
                </c:pt>
                <c:pt idx="135">
                  <c:v>312</c:v>
                </c:pt>
                <c:pt idx="136">
                  <c:v>312</c:v>
                </c:pt>
                <c:pt idx="137">
                  <c:v>312</c:v>
                </c:pt>
                <c:pt idx="138">
                  <c:v>313</c:v>
                </c:pt>
                <c:pt idx="139">
                  <c:v>313</c:v>
                </c:pt>
                <c:pt idx="140">
                  <c:v>313</c:v>
                </c:pt>
                <c:pt idx="141">
                  <c:v>313</c:v>
                </c:pt>
                <c:pt idx="142">
                  <c:v>314</c:v>
                </c:pt>
                <c:pt idx="143">
                  <c:v>314</c:v>
                </c:pt>
                <c:pt idx="144">
                  <c:v>314</c:v>
                </c:pt>
                <c:pt idx="145">
                  <c:v>314</c:v>
                </c:pt>
                <c:pt idx="146">
                  <c:v>314</c:v>
                </c:pt>
                <c:pt idx="147">
                  <c:v>315</c:v>
                </c:pt>
                <c:pt idx="148">
                  <c:v>315</c:v>
                </c:pt>
                <c:pt idx="149">
                  <c:v>315</c:v>
                </c:pt>
                <c:pt idx="150">
                  <c:v>315</c:v>
                </c:pt>
                <c:pt idx="151">
                  <c:v>316</c:v>
                </c:pt>
                <c:pt idx="152">
                  <c:v>316</c:v>
                </c:pt>
                <c:pt idx="153">
                  <c:v>316</c:v>
                </c:pt>
                <c:pt idx="154">
                  <c:v>316</c:v>
                </c:pt>
                <c:pt idx="155">
                  <c:v>316</c:v>
                </c:pt>
                <c:pt idx="156">
                  <c:v>316</c:v>
                </c:pt>
                <c:pt idx="157">
                  <c:v>317</c:v>
                </c:pt>
                <c:pt idx="158">
                  <c:v>316</c:v>
                </c:pt>
                <c:pt idx="159">
                  <c:v>317</c:v>
                </c:pt>
                <c:pt idx="160">
                  <c:v>317</c:v>
                </c:pt>
                <c:pt idx="161">
                  <c:v>317</c:v>
                </c:pt>
                <c:pt idx="162">
                  <c:v>317</c:v>
                </c:pt>
                <c:pt idx="163">
                  <c:v>318</c:v>
                </c:pt>
                <c:pt idx="164">
                  <c:v>318</c:v>
                </c:pt>
                <c:pt idx="165">
                  <c:v>318</c:v>
                </c:pt>
                <c:pt idx="166">
                  <c:v>318</c:v>
                </c:pt>
                <c:pt idx="167">
                  <c:v>318</c:v>
                </c:pt>
                <c:pt idx="168">
                  <c:v>319</c:v>
                </c:pt>
                <c:pt idx="169">
                  <c:v>319</c:v>
                </c:pt>
                <c:pt idx="170">
                  <c:v>319</c:v>
                </c:pt>
                <c:pt idx="171">
                  <c:v>319</c:v>
                </c:pt>
                <c:pt idx="172">
                  <c:v>319</c:v>
                </c:pt>
                <c:pt idx="173">
                  <c:v>319</c:v>
                </c:pt>
                <c:pt idx="174">
                  <c:v>320</c:v>
                </c:pt>
                <c:pt idx="175">
                  <c:v>320</c:v>
                </c:pt>
                <c:pt idx="176">
                  <c:v>320</c:v>
                </c:pt>
                <c:pt idx="177">
                  <c:v>320</c:v>
                </c:pt>
                <c:pt idx="178">
                  <c:v>320</c:v>
                </c:pt>
                <c:pt idx="179">
                  <c:v>320</c:v>
                </c:pt>
                <c:pt idx="180">
                  <c:v>321</c:v>
                </c:pt>
                <c:pt idx="181">
                  <c:v>321</c:v>
                </c:pt>
                <c:pt idx="182">
                  <c:v>321</c:v>
                </c:pt>
                <c:pt idx="183">
                  <c:v>321</c:v>
                </c:pt>
                <c:pt idx="184">
                  <c:v>322</c:v>
                </c:pt>
                <c:pt idx="185">
                  <c:v>321</c:v>
                </c:pt>
                <c:pt idx="186">
                  <c:v>322</c:v>
                </c:pt>
                <c:pt idx="187">
                  <c:v>322</c:v>
                </c:pt>
                <c:pt idx="188">
                  <c:v>322</c:v>
                </c:pt>
                <c:pt idx="189">
                  <c:v>322</c:v>
                </c:pt>
                <c:pt idx="190">
                  <c:v>322</c:v>
                </c:pt>
                <c:pt idx="191">
                  <c:v>323</c:v>
                </c:pt>
                <c:pt idx="192">
                  <c:v>323</c:v>
                </c:pt>
                <c:pt idx="193">
                  <c:v>323</c:v>
                </c:pt>
                <c:pt idx="194">
                  <c:v>323</c:v>
                </c:pt>
                <c:pt idx="195">
                  <c:v>323</c:v>
                </c:pt>
                <c:pt idx="196">
                  <c:v>323</c:v>
                </c:pt>
                <c:pt idx="197">
                  <c:v>323</c:v>
                </c:pt>
                <c:pt idx="198">
                  <c:v>324</c:v>
                </c:pt>
                <c:pt idx="199">
                  <c:v>324</c:v>
                </c:pt>
                <c:pt idx="200">
                  <c:v>324</c:v>
                </c:pt>
                <c:pt idx="201">
                  <c:v>324</c:v>
                </c:pt>
                <c:pt idx="202">
                  <c:v>324</c:v>
                </c:pt>
                <c:pt idx="203">
                  <c:v>325</c:v>
                </c:pt>
                <c:pt idx="204">
                  <c:v>325</c:v>
                </c:pt>
                <c:pt idx="205">
                  <c:v>325</c:v>
                </c:pt>
                <c:pt idx="206">
                  <c:v>325</c:v>
                </c:pt>
                <c:pt idx="207">
                  <c:v>325</c:v>
                </c:pt>
                <c:pt idx="208">
                  <c:v>326</c:v>
                </c:pt>
                <c:pt idx="209">
                  <c:v>326</c:v>
                </c:pt>
                <c:pt idx="210">
                  <c:v>326</c:v>
                </c:pt>
                <c:pt idx="211">
                  <c:v>327</c:v>
                </c:pt>
                <c:pt idx="212">
                  <c:v>327</c:v>
                </c:pt>
                <c:pt idx="213">
                  <c:v>327</c:v>
                </c:pt>
                <c:pt idx="214">
                  <c:v>327</c:v>
                </c:pt>
                <c:pt idx="215">
                  <c:v>327</c:v>
                </c:pt>
                <c:pt idx="216">
                  <c:v>328</c:v>
                </c:pt>
                <c:pt idx="217">
                  <c:v>328</c:v>
                </c:pt>
                <c:pt idx="218">
                  <c:v>328</c:v>
                </c:pt>
                <c:pt idx="219">
                  <c:v>328</c:v>
                </c:pt>
                <c:pt idx="220">
                  <c:v>329</c:v>
                </c:pt>
                <c:pt idx="221">
                  <c:v>329</c:v>
                </c:pt>
                <c:pt idx="222">
                  <c:v>329</c:v>
                </c:pt>
                <c:pt idx="223">
                  <c:v>329</c:v>
                </c:pt>
                <c:pt idx="224">
                  <c:v>329</c:v>
                </c:pt>
                <c:pt idx="225">
                  <c:v>329</c:v>
                </c:pt>
                <c:pt idx="226">
                  <c:v>330</c:v>
                </c:pt>
                <c:pt idx="227">
                  <c:v>330</c:v>
                </c:pt>
                <c:pt idx="228">
                  <c:v>330</c:v>
                </c:pt>
                <c:pt idx="229">
                  <c:v>330</c:v>
                </c:pt>
                <c:pt idx="230">
                  <c:v>331</c:v>
                </c:pt>
                <c:pt idx="231">
                  <c:v>331</c:v>
                </c:pt>
                <c:pt idx="232">
                  <c:v>331</c:v>
                </c:pt>
                <c:pt idx="233">
                  <c:v>332</c:v>
                </c:pt>
                <c:pt idx="234">
                  <c:v>331</c:v>
                </c:pt>
                <c:pt idx="235">
                  <c:v>332</c:v>
                </c:pt>
                <c:pt idx="236">
                  <c:v>332</c:v>
                </c:pt>
                <c:pt idx="237">
                  <c:v>332</c:v>
                </c:pt>
                <c:pt idx="238">
                  <c:v>332</c:v>
                </c:pt>
                <c:pt idx="239">
                  <c:v>332</c:v>
                </c:pt>
                <c:pt idx="240">
                  <c:v>333</c:v>
                </c:pt>
                <c:pt idx="241">
                  <c:v>333</c:v>
                </c:pt>
                <c:pt idx="242">
                  <c:v>336</c:v>
                </c:pt>
                <c:pt idx="243">
                  <c:v>334</c:v>
                </c:pt>
                <c:pt idx="244">
                  <c:v>335</c:v>
                </c:pt>
                <c:pt idx="245">
                  <c:v>335</c:v>
                </c:pt>
                <c:pt idx="246">
                  <c:v>336</c:v>
                </c:pt>
                <c:pt idx="247">
                  <c:v>336</c:v>
                </c:pt>
                <c:pt idx="248">
                  <c:v>336</c:v>
                </c:pt>
                <c:pt idx="249">
                  <c:v>336</c:v>
                </c:pt>
                <c:pt idx="250">
                  <c:v>336</c:v>
                </c:pt>
                <c:pt idx="251">
                  <c:v>336</c:v>
                </c:pt>
                <c:pt idx="252">
                  <c:v>336</c:v>
                </c:pt>
                <c:pt idx="253">
                  <c:v>336</c:v>
                </c:pt>
                <c:pt idx="254">
                  <c:v>336</c:v>
                </c:pt>
                <c:pt idx="255">
                  <c:v>337</c:v>
                </c:pt>
                <c:pt idx="256">
                  <c:v>338</c:v>
                </c:pt>
                <c:pt idx="257">
                  <c:v>337</c:v>
                </c:pt>
                <c:pt idx="258">
                  <c:v>338</c:v>
                </c:pt>
                <c:pt idx="259">
                  <c:v>338</c:v>
                </c:pt>
                <c:pt idx="260">
                  <c:v>338</c:v>
                </c:pt>
                <c:pt idx="261">
                  <c:v>339</c:v>
                </c:pt>
                <c:pt idx="262">
                  <c:v>339</c:v>
                </c:pt>
                <c:pt idx="263">
                  <c:v>339</c:v>
                </c:pt>
                <c:pt idx="264">
                  <c:v>339</c:v>
                </c:pt>
                <c:pt idx="265">
                  <c:v>339</c:v>
                </c:pt>
                <c:pt idx="266">
                  <c:v>340</c:v>
                </c:pt>
                <c:pt idx="267">
                  <c:v>339</c:v>
                </c:pt>
                <c:pt idx="268">
                  <c:v>339</c:v>
                </c:pt>
                <c:pt idx="269">
                  <c:v>340</c:v>
                </c:pt>
                <c:pt idx="270">
                  <c:v>341</c:v>
                </c:pt>
                <c:pt idx="271">
                  <c:v>341</c:v>
                </c:pt>
                <c:pt idx="272">
                  <c:v>341</c:v>
                </c:pt>
                <c:pt idx="273">
                  <c:v>341</c:v>
                </c:pt>
                <c:pt idx="274">
                  <c:v>341</c:v>
                </c:pt>
                <c:pt idx="275">
                  <c:v>342</c:v>
                </c:pt>
                <c:pt idx="276">
                  <c:v>342</c:v>
                </c:pt>
                <c:pt idx="277">
                  <c:v>342</c:v>
                </c:pt>
                <c:pt idx="278">
                  <c:v>342</c:v>
                </c:pt>
                <c:pt idx="279">
                  <c:v>343</c:v>
                </c:pt>
                <c:pt idx="280">
                  <c:v>343</c:v>
                </c:pt>
                <c:pt idx="281">
                  <c:v>347</c:v>
                </c:pt>
                <c:pt idx="282">
                  <c:v>346</c:v>
                </c:pt>
                <c:pt idx="283">
                  <c:v>346</c:v>
                </c:pt>
                <c:pt idx="284">
                  <c:v>344</c:v>
                </c:pt>
                <c:pt idx="285">
                  <c:v>344</c:v>
                </c:pt>
                <c:pt idx="286">
                  <c:v>344</c:v>
                </c:pt>
                <c:pt idx="287">
                  <c:v>345</c:v>
                </c:pt>
                <c:pt idx="288">
                  <c:v>345</c:v>
                </c:pt>
                <c:pt idx="289">
                  <c:v>345</c:v>
                </c:pt>
                <c:pt idx="290">
                  <c:v>346</c:v>
                </c:pt>
                <c:pt idx="291">
                  <c:v>346</c:v>
                </c:pt>
                <c:pt idx="292">
                  <c:v>346</c:v>
                </c:pt>
                <c:pt idx="293">
                  <c:v>346</c:v>
                </c:pt>
                <c:pt idx="294">
                  <c:v>346</c:v>
                </c:pt>
                <c:pt idx="295">
                  <c:v>347</c:v>
                </c:pt>
                <c:pt idx="296">
                  <c:v>347</c:v>
                </c:pt>
                <c:pt idx="297">
                  <c:v>347</c:v>
                </c:pt>
                <c:pt idx="298">
                  <c:v>348</c:v>
                </c:pt>
                <c:pt idx="299">
                  <c:v>348</c:v>
                </c:pt>
                <c:pt idx="300">
                  <c:v>348</c:v>
                </c:pt>
                <c:pt idx="301">
                  <c:v>348</c:v>
                </c:pt>
                <c:pt idx="302">
                  <c:v>348</c:v>
                </c:pt>
                <c:pt idx="303">
                  <c:v>349</c:v>
                </c:pt>
                <c:pt idx="304">
                  <c:v>349</c:v>
                </c:pt>
                <c:pt idx="305">
                  <c:v>349</c:v>
                </c:pt>
                <c:pt idx="306">
                  <c:v>350</c:v>
                </c:pt>
                <c:pt idx="307">
                  <c:v>350</c:v>
                </c:pt>
                <c:pt idx="308">
                  <c:v>350</c:v>
                </c:pt>
                <c:pt idx="309">
                  <c:v>350</c:v>
                </c:pt>
                <c:pt idx="310">
                  <c:v>351</c:v>
                </c:pt>
                <c:pt idx="311">
                  <c:v>351</c:v>
                </c:pt>
                <c:pt idx="312">
                  <c:v>351</c:v>
                </c:pt>
                <c:pt idx="313">
                  <c:v>351</c:v>
                </c:pt>
                <c:pt idx="314">
                  <c:v>351</c:v>
                </c:pt>
                <c:pt idx="315">
                  <c:v>352</c:v>
                </c:pt>
                <c:pt idx="316">
                  <c:v>352</c:v>
                </c:pt>
                <c:pt idx="317">
                  <c:v>352</c:v>
                </c:pt>
                <c:pt idx="318">
                  <c:v>353</c:v>
                </c:pt>
                <c:pt idx="319">
                  <c:v>353</c:v>
                </c:pt>
                <c:pt idx="320">
                  <c:v>353</c:v>
                </c:pt>
                <c:pt idx="321">
                  <c:v>353</c:v>
                </c:pt>
                <c:pt idx="322">
                  <c:v>353</c:v>
                </c:pt>
                <c:pt idx="323">
                  <c:v>354</c:v>
                </c:pt>
                <c:pt idx="324">
                  <c:v>354</c:v>
                </c:pt>
                <c:pt idx="325">
                  <c:v>355</c:v>
                </c:pt>
                <c:pt idx="326">
                  <c:v>355</c:v>
                </c:pt>
                <c:pt idx="327">
                  <c:v>355</c:v>
                </c:pt>
                <c:pt idx="328">
                  <c:v>356</c:v>
                </c:pt>
                <c:pt idx="329">
                  <c:v>356</c:v>
                </c:pt>
                <c:pt idx="330">
                  <c:v>356</c:v>
                </c:pt>
                <c:pt idx="331">
                  <c:v>356</c:v>
                </c:pt>
                <c:pt idx="332">
                  <c:v>356</c:v>
                </c:pt>
                <c:pt idx="333">
                  <c:v>356</c:v>
                </c:pt>
                <c:pt idx="334">
                  <c:v>357</c:v>
                </c:pt>
                <c:pt idx="335">
                  <c:v>357</c:v>
                </c:pt>
                <c:pt idx="336">
                  <c:v>358</c:v>
                </c:pt>
                <c:pt idx="337">
                  <c:v>358</c:v>
                </c:pt>
                <c:pt idx="338">
                  <c:v>358</c:v>
                </c:pt>
                <c:pt idx="339">
                  <c:v>358</c:v>
                </c:pt>
                <c:pt idx="340">
                  <c:v>358</c:v>
                </c:pt>
                <c:pt idx="341">
                  <c:v>358</c:v>
                </c:pt>
                <c:pt idx="342">
                  <c:v>359</c:v>
                </c:pt>
                <c:pt idx="343">
                  <c:v>360</c:v>
                </c:pt>
                <c:pt idx="344">
                  <c:v>359</c:v>
                </c:pt>
                <c:pt idx="345">
                  <c:v>360</c:v>
                </c:pt>
                <c:pt idx="346">
                  <c:v>360</c:v>
                </c:pt>
                <c:pt idx="347">
                  <c:v>360</c:v>
                </c:pt>
                <c:pt idx="348">
                  <c:v>360</c:v>
                </c:pt>
                <c:pt idx="349">
                  <c:v>361</c:v>
                </c:pt>
                <c:pt idx="350">
                  <c:v>361</c:v>
                </c:pt>
                <c:pt idx="351">
                  <c:v>361</c:v>
                </c:pt>
                <c:pt idx="352">
                  <c:v>362</c:v>
                </c:pt>
                <c:pt idx="353">
                  <c:v>362</c:v>
                </c:pt>
                <c:pt idx="354">
                  <c:v>362</c:v>
                </c:pt>
                <c:pt idx="355">
                  <c:v>362</c:v>
                </c:pt>
                <c:pt idx="356">
                  <c:v>362</c:v>
                </c:pt>
                <c:pt idx="357">
                  <c:v>362</c:v>
                </c:pt>
                <c:pt idx="358">
                  <c:v>363</c:v>
                </c:pt>
                <c:pt idx="359">
                  <c:v>363</c:v>
                </c:pt>
                <c:pt idx="360">
                  <c:v>363</c:v>
                </c:pt>
                <c:pt idx="361">
                  <c:v>363</c:v>
                </c:pt>
                <c:pt idx="362">
                  <c:v>363</c:v>
                </c:pt>
                <c:pt idx="363">
                  <c:v>363</c:v>
                </c:pt>
                <c:pt idx="364">
                  <c:v>364</c:v>
                </c:pt>
                <c:pt idx="365">
                  <c:v>364</c:v>
                </c:pt>
                <c:pt idx="366">
                  <c:v>364</c:v>
                </c:pt>
                <c:pt idx="367">
                  <c:v>364</c:v>
                </c:pt>
                <c:pt idx="368">
                  <c:v>365</c:v>
                </c:pt>
                <c:pt idx="369">
                  <c:v>365</c:v>
                </c:pt>
                <c:pt idx="370">
                  <c:v>365</c:v>
                </c:pt>
                <c:pt idx="371">
                  <c:v>366</c:v>
                </c:pt>
                <c:pt idx="372">
                  <c:v>366</c:v>
                </c:pt>
                <c:pt idx="373">
                  <c:v>366</c:v>
                </c:pt>
                <c:pt idx="374">
                  <c:v>366</c:v>
                </c:pt>
                <c:pt idx="375">
                  <c:v>366</c:v>
                </c:pt>
                <c:pt idx="376">
                  <c:v>366</c:v>
                </c:pt>
                <c:pt idx="377">
                  <c:v>367</c:v>
                </c:pt>
                <c:pt idx="378">
                  <c:v>367</c:v>
                </c:pt>
                <c:pt idx="379">
                  <c:v>367</c:v>
                </c:pt>
                <c:pt idx="380">
                  <c:v>368</c:v>
                </c:pt>
                <c:pt idx="381">
                  <c:v>368</c:v>
                </c:pt>
                <c:pt idx="382">
                  <c:v>368</c:v>
                </c:pt>
                <c:pt idx="383">
                  <c:v>368</c:v>
                </c:pt>
                <c:pt idx="384">
                  <c:v>369</c:v>
                </c:pt>
                <c:pt idx="385">
                  <c:v>369</c:v>
                </c:pt>
                <c:pt idx="386">
                  <c:v>369</c:v>
                </c:pt>
                <c:pt idx="387">
                  <c:v>370</c:v>
                </c:pt>
                <c:pt idx="388">
                  <c:v>370</c:v>
                </c:pt>
                <c:pt idx="389">
                  <c:v>370</c:v>
                </c:pt>
                <c:pt idx="390">
                  <c:v>371</c:v>
                </c:pt>
                <c:pt idx="391">
                  <c:v>371</c:v>
                </c:pt>
                <c:pt idx="392">
                  <c:v>371</c:v>
                </c:pt>
                <c:pt idx="393">
                  <c:v>371</c:v>
                </c:pt>
                <c:pt idx="394">
                  <c:v>371</c:v>
                </c:pt>
                <c:pt idx="395">
                  <c:v>372</c:v>
                </c:pt>
                <c:pt idx="396">
                  <c:v>372</c:v>
                </c:pt>
                <c:pt idx="397">
                  <c:v>372</c:v>
                </c:pt>
                <c:pt idx="398">
                  <c:v>372</c:v>
                </c:pt>
                <c:pt idx="399">
                  <c:v>372</c:v>
                </c:pt>
                <c:pt idx="400">
                  <c:v>373</c:v>
                </c:pt>
                <c:pt idx="401">
                  <c:v>373</c:v>
                </c:pt>
                <c:pt idx="402">
                  <c:v>373</c:v>
                </c:pt>
                <c:pt idx="403">
                  <c:v>373</c:v>
                </c:pt>
                <c:pt idx="404">
                  <c:v>373</c:v>
                </c:pt>
                <c:pt idx="405">
                  <c:v>374</c:v>
                </c:pt>
                <c:pt idx="406">
                  <c:v>374</c:v>
                </c:pt>
                <c:pt idx="407">
                  <c:v>374</c:v>
                </c:pt>
                <c:pt idx="408">
                  <c:v>374</c:v>
                </c:pt>
                <c:pt idx="409">
                  <c:v>375</c:v>
                </c:pt>
                <c:pt idx="410">
                  <c:v>375</c:v>
                </c:pt>
                <c:pt idx="411">
                  <c:v>375</c:v>
                </c:pt>
                <c:pt idx="412">
                  <c:v>375</c:v>
                </c:pt>
                <c:pt idx="413">
                  <c:v>375</c:v>
                </c:pt>
                <c:pt idx="414">
                  <c:v>375</c:v>
                </c:pt>
                <c:pt idx="415">
                  <c:v>376</c:v>
                </c:pt>
                <c:pt idx="416">
                  <c:v>376</c:v>
                </c:pt>
                <c:pt idx="417">
                  <c:v>376</c:v>
                </c:pt>
                <c:pt idx="418">
                  <c:v>376</c:v>
                </c:pt>
                <c:pt idx="419">
                  <c:v>376</c:v>
                </c:pt>
                <c:pt idx="420">
                  <c:v>376</c:v>
                </c:pt>
                <c:pt idx="421">
                  <c:v>377</c:v>
                </c:pt>
                <c:pt idx="422">
                  <c:v>377</c:v>
                </c:pt>
                <c:pt idx="423">
                  <c:v>377</c:v>
                </c:pt>
                <c:pt idx="424">
                  <c:v>377</c:v>
                </c:pt>
                <c:pt idx="425">
                  <c:v>377</c:v>
                </c:pt>
                <c:pt idx="426">
                  <c:v>377</c:v>
                </c:pt>
                <c:pt idx="427">
                  <c:v>377</c:v>
                </c:pt>
                <c:pt idx="428">
                  <c:v>377</c:v>
                </c:pt>
                <c:pt idx="429">
                  <c:v>377</c:v>
                </c:pt>
                <c:pt idx="430">
                  <c:v>378</c:v>
                </c:pt>
                <c:pt idx="431">
                  <c:v>378</c:v>
                </c:pt>
                <c:pt idx="432">
                  <c:v>378</c:v>
                </c:pt>
                <c:pt idx="433">
                  <c:v>379</c:v>
                </c:pt>
                <c:pt idx="434">
                  <c:v>379</c:v>
                </c:pt>
                <c:pt idx="435">
                  <c:v>379</c:v>
                </c:pt>
                <c:pt idx="436">
                  <c:v>379</c:v>
                </c:pt>
                <c:pt idx="437">
                  <c:v>379</c:v>
                </c:pt>
                <c:pt idx="438">
                  <c:v>379</c:v>
                </c:pt>
                <c:pt idx="439">
                  <c:v>380</c:v>
                </c:pt>
                <c:pt idx="440">
                  <c:v>380</c:v>
                </c:pt>
                <c:pt idx="441">
                  <c:v>381</c:v>
                </c:pt>
                <c:pt idx="442">
                  <c:v>381</c:v>
                </c:pt>
                <c:pt idx="443">
                  <c:v>381</c:v>
                </c:pt>
                <c:pt idx="444">
                  <c:v>381</c:v>
                </c:pt>
                <c:pt idx="445">
                  <c:v>381</c:v>
                </c:pt>
                <c:pt idx="446">
                  <c:v>381</c:v>
                </c:pt>
                <c:pt idx="447">
                  <c:v>382</c:v>
                </c:pt>
                <c:pt idx="448">
                  <c:v>381</c:v>
                </c:pt>
                <c:pt idx="449">
                  <c:v>382</c:v>
                </c:pt>
                <c:pt idx="450">
                  <c:v>383</c:v>
                </c:pt>
                <c:pt idx="451">
                  <c:v>382</c:v>
                </c:pt>
                <c:pt idx="452">
                  <c:v>384</c:v>
                </c:pt>
                <c:pt idx="453">
                  <c:v>385</c:v>
                </c:pt>
                <c:pt idx="454">
                  <c:v>385</c:v>
                </c:pt>
                <c:pt idx="455">
                  <c:v>385</c:v>
                </c:pt>
                <c:pt idx="456">
                  <c:v>385</c:v>
                </c:pt>
                <c:pt idx="457">
                  <c:v>386</c:v>
                </c:pt>
                <c:pt idx="458">
                  <c:v>386</c:v>
                </c:pt>
                <c:pt idx="459">
                  <c:v>386</c:v>
                </c:pt>
                <c:pt idx="460">
                  <c:v>386</c:v>
                </c:pt>
                <c:pt idx="461">
                  <c:v>387</c:v>
                </c:pt>
                <c:pt idx="462">
                  <c:v>388</c:v>
                </c:pt>
                <c:pt idx="463">
                  <c:v>390</c:v>
                </c:pt>
                <c:pt idx="464">
                  <c:v>391</c:v>
                </c:pt>
                <c:pt idx="465">
                  <c:v>392</c:v>
                </c:pt>
                <c:pt idx="466">
                  <c:v>393</c:v>
                </c:pt>
                <c:pt idx="467">
                  <c:v>393</c:v>
                </c:pt>
                <c:pt idx="468">
                  <c:v>393</c:v>
                </c:pt>
                <c:pt idx="469">
                  <c:v>393</c:v>
                </c:pt>
                <c:pt idx="470">
                  <c:v>393</c:v>
                </c:pt>
                <c:pt idx="471">
                  <c:v>392</c:v>
                </c:pt>
                <c:pt idx="472">
                  <c:v>392</c:v>
                </c:pt>
                <c:pt idx="473">
                  <c:v>391</c:v>
                </c:pt>
                <c:pt idx="474">
                  <c:v>391</c:v>
                </c:pt>
                <c:pt idx="475">
                  <c:v>390</c:v>
                </c:pt>
                <c:pt idx="476">
                  <c:v>390</c:v>
                </c:pt>
                <c:pt idx="477">
                  <c:v>390</c:v>
                </c:pt>
                <c:pt idx="478">
                  <c:v>390</c:v>
                </c:pt>
                <c:pt idx="479">
                  <c:v>389</c:v>
                </c:pt>
                <c:pt idx="480">
                  <c:v>389</c:v>
                </c:pt>
                <c:pt idx="481">
                  <c:v>389</c:v>
                </c:pt>
                <c:pt idx="482">
                  <c:v>389</c:v>
                </c:pt>
                <c:pt idx="483">
                  <c:v>389</c:v>
                </c:pt>
                <c:pt idx="484">
                  <c:v>389</c:v>
                </c:pt>
                <c:pt idx="485">
                  <c:v>389</c:v>
                </c:pt>
                <c:pt idx="486">
                  <c:v>389</c:v>
                </c:pt>
                <c:pt idx="487">
                  <c:v>388</c:v>
                </c:pt>
                <c:pt idx="488">
                  <c:v>389</c:v>
                </c:pt>
                <c:pt idx="489">
                  <c:v>388</c:v>
                </c:pt>
                <c:pt idx="490">
                  <c:v>376</c:v>
                </c:pt>
                <c:pt idx="491">
                  <c:v>383</c:v>
                </c:pt>
                <c:pt idx="492">
                  <c:v/>
                </c:pt>
                <c:pt idx="493">
                  <c:v/>
                </c:pt>
                <c:pt idx="494">
                  <c:v/>
                </c:pt>
                <c:pt idx="495">
                  <c:v/>
                </c:pt>
                <c:pt idx="496">
                  <c:v/>
                </c:pt>
                <c:pt idx="497">
                  <c:v/>
                </c:pt>
                <c:pt idx="498">
                  <c:v/>
                </c:pt>
              </c:numCache>
            </c:numRef>
          </c:yVal>
          <c:smooth val="0"/>
        </c:ser>
        <c:axId val="262491050"/>
        <c:axId val="994227187"/>
      </c:scatterChart>
      <c:valAx>
        <c:axId val="262491050"/>
        <c:scaling>
          <c:orientation val="minMax"/>
        </c:scaling>
        <c:axPos val="b"/>
        <c:crossAx val="994227187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994227187"/>
        <c:scaling>
          <c:orientation val="minMax"/>
          <c:min val="150"/>
        </c:scaling>
        <c:axPos val="l"/>
        <c:crossAx val="262491050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59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ex5_D30_heatTemp3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Sheet1!$A$2:$A$458</c:f>
              <c:numCache>
                <c:formatCode>General</c:formatCode>
                <c:ptCount val="457"/>
                <c:pt idx="0">
                  <c:v>0.28</c:v>
                </c:pt>
                <c:pt idx="1">
                  <c:v>0.52</c:v>
                </c:pt>
                <c:pt idx="2">
                  <c:v>0.8</c:v>
                </c:pt>
                <c:pt idx="3">
                  <c:v>1.03</c:v>
                </c:pt>
                <c:pt idx="4">
                  <c:v>1.27</c:v>
                </c:pt>
                <c:pt idx="5">
                  <c:v>1.5</c:v>
                </c:pt>
                <c:pt idx="6">
                  <c:v>1.78</c:v>
                </c:pt>
                <c:pt idx="7">
                  <c:v>2.02</c:v>
                </c:pt>
                <c:pt idx="8">
                  <c:v>2.3</c:v>
                </c:pt>
                <c:pt idx="9">
                  <c:v>2.53</c:v>
                </c:pt>
                <c:pt idx="10">
                  <c:v>2.77</c:v>
                </c:pt>
                <c:pt idx="11">
                  <c:v>3</c:v>
                </c:pt>
                <c:pt idx="12">
                  <c:v>3.28</c:v>
                </c:pt>
                <c:pt idx="13">
                  <c:v>3.52</c:v>
                </c:pt>
                <c:pt idx="14">
                  <c:v>3.8</c:v>
                </c:pt>
                <c:pt idx="15">
                  <c:v>4.03</c:v>
                </c:pt>
                <c:pt idx="16">
                  <c:v>4.27</c:v>
                </c:pt>
                <c:pt idx="17">
                  <c:v>4.5</c:v>
                </c:pt>
                <c:pt idx="18">
                  <c:v>4.78</c:v>
                </c:pt>
                <c:pt idx="19">
                  <c:v>5.02</c:v>
                </c:pt>
                <c:pt idx="20">
                  <c:v>5.26</c:v>
                </c:pt>
                <c:pt idx="21">
                  <c:v>5.54</c:v>
                </c:pt>
                <c:pt idx="22">
                  <c:v>5.77</c:v>
                </c:pt>
                <c:pt idx="23">
                  <c:v>6.01</c:v>
                </c:pt>
                <c:pt idx="24">
                  <c:v>6.25</c:v>
                </c:pt>
                <c:pt idx="25">
                  <c:v>6.53</c:v>
                </c:pt>
                <c:pt idx="26">
                  <c:v>6.76</c:v>
                </c:pt>
                <c:pt idx="27">
                  <c:v>7.05</c:v>
                </c:pt>
                <c:pt idx="28">
                  <c:v>7.28</c:v>
                </c:pt>
                <c:pt idx="29">
                  <c:v>7.51</c:v>
                </c:pt>
                <c:pt idx="30">
                  <c:v>7.8</c:v>
                </c:pt>
                <c:pt idx="31">
                  <c:v>8.03</c:v>
                </c:pt>
                <c:pt idx="32">
                  <c:v>8.26</c:v>
                </c:pt>
                <c:pt idx="33">
                  <c:v>8.54</c:v>
                </c:pt>
                <c:pt idx="34">
                  <c:v>8.78</c:v>
                </c:pt>
                <c:pt idx="35">
                  <c:v>9.01</c:v>
                </c:pt>
                <c:pt idx="36">
                  <c:v>9.29</c:v>
                </c:pt>
                <c:pt idx="37">
                  <c:v>9.53</c:v>
                </c:pt>
                <c:pt idx="38">
                  <c:v>9.77</c:v>
                </c:pt>
                <c:pt idx="39">
                  <c:v>10.01</c:v>
                </c:pt>
                <c:pt idx="40">
                  <c:v>10.29</c:v>
                </c:pt>
                <c:pt idx="41">
                  <c:v>10.53</c:v>
                </c:pt>
                <c:pt idx="42">
                  <c:v>10.76</c:v>
                </c:pt>
                <c:pt idx="43">
                  <c:v>11.05</c:v>
                </c:pt>
                <c:pt idx="44">
                  <c:v>11.28</c:v>
                </c:pt>
                <c:pt idx="45">
                  <c:v>11.51</c:v>
                </c:pt>
                <c:pt idx="46">
                  <c:v>11.8</c:v>
                </c:pt>
                <c:pt idx="47">
                  <c:v>12.03</c:v>
                </c:pt>
                <c:pt idx="48">
                  <c:v>12.31</c:v>
                </c:pt>
                <c:pt idx="49">
                  <c:v>12.51</c:v>
                </c:pt>
                <c:pt idx="50">
                  <c:v>12.79</c:v>
                </c:pt>
                <c:pt idx="51">
                  <c:v>13.01</c:v>
                </c:pt>
                <c:pt idx="52">
                  <c:v>13.31</c:v>
                </c:pt>
                <c:pt idx="53">
                  <c:v>13.55</c:v>
                </c:pt>
                <c:pt idx="54">
                  <c:v>13.77</c:v>
                </c:pt>
                <c:pt idx="55">
                  <c:v>14.03</c:v>
                </c:pt>
                <c:pt idx="56">
                  <c:v>14.27</c:v>
                </c:pt>
                <c:pt idx="57">
                  <c:v>14.51</c:v>
                </c:pt>
                <c:pt idx="58">
                  <c:v>14.79</c:v>
                </c:pt>
                <c:pt idx="59">
                  <c:v>15.02</c:v>
                </c:pt>
                <c:pt idx="60">
                  <c:v>15.26</c:v>
                </c:pt>
                <c:pt idx="61">
                  <c:v>15.54</c:v>
                </c:pt>
                <c:pt idx="62">
                  <c:v>15.78</c:v>
                </c:pt>
                <c:pt idx="63">
                  <c:v>16.01</c:v>
                </c:pt>
                <c:pt idx="64">
                  <c:v>16.29</c:v>
                </c:pt>
                <c:pt idx="65">
                  <c:v>16.53</c:v>
                </c:pt>
                <c:pt idx="66">
                  <c:v>16.76</c:v>
                </c:pt>
                <c:pt idx="67">
                  <c:v>17.04</c:v>
                </c:pt>
                <c:pt idx="68">
                  <c:v>17.28</c:v>
                </c:pt>
                <c:pt idx="69">
                  <c:v>17.51</c:v>
                </c:pt>
                <c:pt idx="70">
                  <c:v>17.79</c:v>
                </c:pt>
                <c:pt idx="71">
                  <c:v>18.03</c:v>
                </c:pt>
                <c:pt idx="72">
                  <c:v>18.26</c:v>
                </c:pt>
                <c:pt idx="73">
                  <c:v>18.54</c:v>
                </c:pt>
                <c:pt idx="74">
                  <c:v>18.78</c:v>
                </c:pt>
                <c:pt idx="75">
                  <c:v>19.01</c:v>
                </c:pt>
                <c:pt idx="76">
                  <c:v>19.29</c:v>
                </c:pt>
                <c:pt idx="77">
                  <c:v>19.53</c:v>
                </c:pt>
                <c:pt idx="78">
                  <c:v>19.75</c:v>
                </c:pt>
                <c:pt idx="79">
                  <c:v>20.04</c:v>
                </c:pt>
                <c:pt idx="80">
                  <c:v>20.27</c:v>
                </c:pt>
                <c:pt idx="81">
                  <c:v>20.5</c:v>
                </c:pt>
                <c:pt idx="82">
                  <c:v>20.79</c:v>
                </c:pt>
                <c:pt idx="83">
                  <c:v>21.02</c:v>
                </c:pt>
                <c:pt idx="84">
                  <c:v>21.25</c:v>
                </c:pt>
                <c:pt idx="85">
                  <c:v>21.53</c:v>
                </c:pt>
                <c:pt idx="86">
                  <c:v>21.76</c:v>
                </c:pt>
                <c:pt idx="87">
                  <c:v>22.04</c:v>
                </c:pt>
                <c:pt idx="88">
                  <c:v>22.28</c:v>
                </c:pt>
                <c:pt idx="89">
                  <c:v>22.51</c:v>
                </c:pt>
                <c:pt idx="90">
                  <c:v>22.79</c:v>
                </c:pt>
                <c:pt idx="91">
                  <c:v>23.03</c:v>
                </c:pt>
                <c:pt idx="92">
                  <c:v>23.27</c:v>
                </c:pt>
                <c:pt idx="93">
                  <c:v>23.5</c:v>
                </c:pt>
                <c:pt idx="94">
                  <c:v>23.78</c:v>
                </c:pt>
                <c:pt idx="95">
                  <c:v>24.02</c:v>
                </c:pt>
                <c:pt idx="96">
                  <c:v>24.25</c:v>
                </c:pt>
                <c:pt idx="97">
                  <c:v>24.53</c:v>
                </c:pt>
                <c:pt idx="98">
                  <c:v>24.78</c:v>
                </c:pt>
                <c:pt idx="99">
                  <c:v>25.01</c:v>
                </c:pt>
                <c:pt idx="100">
                  <c:v>25.29</c:v>
                </c:pt>
                <c:pt idx="101">
                  <c:v>25.53</c:v>
                </c:pt>
                <c:pt idx="102">
                  <c:v>25.76</c:v>
                </c:pt>
                <c:pt idx="103">
                  <c:v>26.04</c:v>
                </c:pt>
                <c:pt idx="104">
                  <c:v>26.28</c:v>
                </c:pt>
                <c:pt idx="105">
                  <c:v>26.51</c:v>
                </c:pt>
                <c:pt idx="106">
                  <c:v>26.79</c:v>
                </c:pt>
                <c:pt idx="107">
                  <c:v>27.03</c:v>
                </c:pt>
                <c:pt idx="108">
                  <c:v>27.26</c:v>
                </c:pt>
                <c:pt idx="109">
                  <c:v>27.54</c:v>
                </c:pt>
                <c:pt idx="110">
                  <c:v>27.78</c:v>
                </c:pt>
                <c:pt idx="111">
                  <c:v>28.01</c:v>
                </c:pt>
                <c:pt idx="112">
                  <c:v>28.29</c:v>
                </c:pt>
                <c:pt idx="113">
                  <c:v>28.53</c:v>
                </c:pt>
                <c:pt idx="114">
                  <c:v>28.76</c:v>
                </c:pt>
                <c:pt idx="115">
                  <c:v>29.04</c:v>
                </c:pt>
                <c:pt idx="116">
                  <c:v>29.28</c:v>
                </c:pt>
                <c:pt idx="117">
                  <c:v>29.51</c:v>
                </c:pt>
                <c:pt idx="118">
                  <c:v>29.79</c:v>
                </c:pt>
                <c:pt idx="119">
                  <c:v>30.02</c:v>
                </c:pt>
                <c:pt idx="120">
                  <c:v>30.25</c:v>
                </c:pt>
                <c:pt idx="121">
                  <c:v>30.54</c:v>
                </c:pt>
                <c:pt idx="122">
                  <c:v>30.77</c:v>
                </c:pt>
                <c:pt idx="123">
                  <c:v>31</c:v>
                </c:pt>
                <c:pt idx="124">
                  <c:v>31.29</c:v>
                </c:pt>
                <c:pt idx="125">
                  <c:v>31.52</c:v>
                </c:pt>
                <c:pt idx="126">
                  <c:v>31.75</c:v>
                </c:pt>
                <c:pt idx="127">
                  <c:v>32.04</c:v>
                </c:pt>
                <c:pt idx="128">
                  <c:v>32.27</c:v>
                </c:pt>
                <c:pt idx="129">
                  <c:v>32.51</c:v>
                </c:pt>
                <c:pt idx="130">
                  <c:v>32.79</c:v>
                </c:pt>
                <c:pt idx="131">
                  <c:v>33.02</c:v>
                </c:pt>
                <c:pt idx="132">
                  <c:v>33.25</c:v>
                </c:pt>
                <c:pt idx="133">
                  <c:v>33.54</c:v>
                </c:pt>
                <c:pt idx="134">
                  <c:v>33.78</c:v>
                </c:pt>
                <c:pt idx="135">
                  <c:v>34.01</c:v>
                </c:pt>
                <c:pt idx="136">
                  <c:v>34.29</c:v>
                </c:pt>
                <c:pt idx="137">
                  <c:v>34.53</c:v>
                </c:pt>
                <c:pt idx="138">
                  <c:v>34.75</c:v>
                </c:pt>
                <c:pt idx="139">
                  <c:v>35.04</c:v>
                </c:pt>
                <c:pt idx="140">
                  <c:v>35.27</c:v>
                </c:pt>
                <c:pt idx="141">
                  <c:v>35.5</c:v>
                </c:pt>
                <c:pt idx="142">
                  <c:v>35.79</c:v>
                </c:pt>
                <c:pt idx="143">
                  <c:v>36.02</c:v>
                </c:pt>
                <c:pt idx="144">
                  <c:v>36.25</c:v>
                </c:pt>
                <c:pt idx="145">
                  <c:v>36.54</c:v>
                </c:pt>
                <c:pt idx="146">
                  <c:v>36.77</c:v>
                </c:pt>
                <c:pt idx="147">
                  <c:v>37</c:v>
                </c:pt>
                <c:pt idx="148">
                  <c:v>37.29</c:v>
                </c:pt>
                <c:pt idx="149">
                  <c:v>37.52</c:v>
                </c:pt>
                <c:pt idx="150">
                  <c:v>37.75</c:v>
                </c:pt>
                <c:pt idx="151">
                  <c:v>38.03</c:v>
                </c:pt>
                <c:pt idx="152">
                  <c:v>38.26</c:v>
                </c:pt>
                <c:pt idx="153">
                  <c:v>38.54</c:v>
                </c:pt>
                <c:pt idx="154">
                  <c:v>38.78</c:v>
                </c:pt>
                <c:pt idx="155">
                  <c:v>39.01</c:v>
                </c:pt>
                <c:pt idx="156">
                  <c:v>39.29</c:v>
                </c:pt>
                <c:pt idx="157">
                  <c:v>39.52</c:v>
                </c:pt>
                <c:pt idx="158">
                  <c:v>39.76</c:v>
                </c:pt>
                <c:pt idx="159">
                  <c:v>40.04</c:v>
                </c:pt>
                <c:pt idx="160">
                  <c:v>40.28</c:v>
                </c:pt>
                <c:pt idx="161">
                  <c:v>40.51</c:v>
                </c:pt>
                <c:pt idx="162">
                  <c:v>40.79</c:v>
                </c:pt>
                <c:pt idx="163">
                  <c:v>41.03</c:v>
                </c:pt>
                <c:pt idx="164">
                  <c:v>41.26</c:v>
                </c:pt>
                <c:pt idx="165">
                  <c:v>41.54</c:v>
                </c:pt>
                <c:pt idx="166">
                  <c:v>41.78</c:v>
                </c:pt>
                <c:pt idx="167">
                  <c:v>42.01</c:v>
                </c:pt>
                <c:pt idx="168">
                  <c:v>42.29</c:v>
                </c:pt>
                <c:pt idx="169">
                  <c:v>42.53</c:v>
                </c:pt>
                <c:pt idx="170">
                  <c:v>42.76</c:v>
                </c:pt>
                <c:pt idx="171">
                  <c:v>43.04</c:v>
                </c:pt>
                <c:pt idx="172">
                  <c:v>43.28</c:v>
                </c:pt>
                <c:pt idx="173">
                  <c:v>43.51</c:v>
                </c:pt>
                <c:pt idx="174">
                  <c:v>43.79</c:v>
                </c:pt>
                <c:pt idx="175">
                  <c:v>44.03</c:v>
                </c:pt>
                <c:pt idx="176">
                  <c:v>44.26</c:v>
                </c:pt>
                <c:pt idx="177">
                  <c:v>44.54</c:v>
                </c:pt>
                <c:pt idx="178">
                  <c:v>44.77</c:v>
                </c:pt>
                <c:pt idx="179">
                  <c:v>45</c:v>
                </c:pt>
                <c:pt idx="180">
                  <c:v>45.29</c:v>
                </c:pt>
                <c:pt idx="181">
                  <c:v>45.52</c:v>
                </c:pt>
                <c:pt idx="182">
                  <c:v>45.75</c:v>
                </c:pt>
                <c:pt idx="183">
                  <c:v>46.04</c:v>
                </c:pt>
                <c:pt idx="184">
                  <c:v>46.27</c:v>
                </c:pt>
                <c:pt idx="185">
                  <c:v>46.5</c:v>
                </c:pt>
                <c:pt idx="186">
                  <c:v>46.78</c:v>
                </c:pt>
                <c:pt idx="187">
                  <c:v>47.02</c:v>
                </c:pt>
                <c:pt idx="188">
                  <c:v>47.25</c:v>
                </c:pt>
                <c:pt idx="189">
                  <c:v>47.53</c:v>
                </c:pt>
                <c:pt idx="190">
                  <c:v>47.77</c:v>
                </c:pt>
                <c:pt idx="191">
                  <c:v>48</c:v>
                </c:pt>
                <c:pt idx="192">
                  <c:v>48.28</c:v>
                </c:pt>
                <c:pt idx="193">
                  <c:v>48.52</c:v>
                </c:pt>
                <c:pt idx="194">
                  <c:v>48.75</c:v>
                </c:pt>
                <c:pt idx="195">
                  <c:v>49.03</c:v>
                </c:pt>
                <c:pt idx="196">
                  <c:v>49.27</c:v>
                </c:pt>
                <c:pt idx="197">
                  <c:v>49.5</c:v>
                </c:pt>
                <c:pt idx="198">
                  <c:v>49.79</c:v>
                </c:pt>
                <c:pt idx="199">
                  <c:v>50.02</c:v>
                </c:pt>
                <c:pt idx="200">
                  <c:v>50.26</c:v>
                </c:pt>
                <c:pt idx="201">
                  <c:v>50.54</c:v>
                </c:pt>
                <c:pt idx="202">
                  <c:v>50.77</c:v>
                </c:pt>
                <c:pt idx="203">
                  <c:v>51.01</c:v>
                </c:pt>
                <c:pt idx="204">
                  <c:v>51.29</c:v>
                </c:pt>
                <c:pt idx="205">
                  <c:v>51.52</c:v>
                </c:pt>
                <c:pt idx="206">
                  <c:v>51.76</c:v>
                </c:pt>
                <c:pt idx="207">
                  <c:v>52.04</c:v>
                </c:pt>
                <c:pt idx="208">
                  <c:v>52.27</c:v>
                </c:pt>
                <c:pt idx="209">
                  <c:v>52.51</c:v>
                </c:pt>
                <c:pt idx="210">
                  <c:v>52.79</c:v>
                </c:pt>
                <c:pt idx="211">
                  <c:v>53.02</c:v>
                </c:pt>
                <c:pt idx="212">
                  <c:v>53.26</c:v>
                </c:pt>
                <c:pt idx="213">
                  <c:v>53.54</c:v>
                </c:pt>
                <c:pt idx="214">
                  <c:v>53.77</c:v>
                </c:pt>
                <c:pt idx="215">
                  <c:v>54.01</c:v>
                </c:pt>
                <c:pt idx="216">
                  <c:v>54.28</c:v>
                </c:pt>
                <c:pt idx="217">
                  <c:v>54.52</c:v>
                </c:pt>
                <c:pt idx="218">
                  <c:v>54.76</c:v>
                </c:pt>
                <c:pt idx="219">
                  <c:v>55.04</c:v>
                </c:pt>
                <c:pt idx="220">
                  <c:v>55.27</c:v>
                </c:pt>
                <c:pt idx="221">
                  <c:v>55.51</c:v>
                </c:pt>
                <c:pt idx="222">
                  <c:v>55.8</c:v>
                </c:pt>
                <c:pt idx="223">
                  <c:v>56.03</c:v>
                </c:pt>
                <c:pt idx="224">
                  <c:v>56.27</c:v>
                </c:pt>
                <c:pt idx="225">
                  <c:v>56.55</c:v>
                </c:pt>
                <c:pt idx="226">
                  <c:v>56.78</c:v>
                </c:pt>
                <c:pt idx="227">
                  <c:v>57.01</c:v>
                </c:pt>
                <c:pt idx="228">
                  <c:v>57.29</c:v>
                </c:pt>
                <c:pt idx="229">
                  <c:v>57.53</c:v>
                </c:pt>
                <c:pt idx="230">
                  <c:v>57.76</c:v>
                </c:pt>
                <c:pt idx="231">
                  <c:v>58.04</c:v>
                </c:pt>
                <c:pt idx="232">
                  <c:v>58.28</c:v>
                </c:pt>
                <c:pt idx="233">
                  <c:v>58.51</c:v>
                </c:pt>
                <c:pt idx="234">
                  <c:v>58.79</c:v>
                </c:pt>
                <c:pt idx="235">
                  <c:v>59.03</c:v>
                </c:pt>
                <c:pt idx="236">
                  <c:v>59.26</c:v>
                </c:pt>
                <c:pt idx="237">
                  <c:v>59.54</c:v>
                </c:pt>
                <c:pt idx="238">
                  <c:v>59.78</c:v>
                </c:pt>
                <c:pt idx="239">
                  <c:v>60.01</c:v>
                </c:pt>
                <c:pt idx="240">
                  <c:v>60.29</c:v>
                </c:pt>
                <c:pt idx="241">
                  <c:v>60.53</c:v>
                </c:pt>
                <c:pt idx="242">
                  <c:v>60.76</c:v>
                </c:pt>
                <c:pt idx="243">
                  <c:v>61.04</c:v>
                </c:pt>
                <c:pt idx="244">
                  <c:v>61.28</c:v>
                </c:pt>
                <c:pt idx="245">
                  <c:v>61.5</c:v>
                </c:pt>
                <c:pt idx="246">
                  <c:v>61.78</c:v>
                </c:pt>
                <c:pt idx="247">
                  <c:v>62.02</c:v>
                </c:pt>
                <c:pt idx="248">
                  <c:v>62.25</c:v>
                </c:pt>
                <c:pt idx="249">
                  <c:v>62.53</c:v>
                </c:pt>
                <c:pt idx="250">
                  <c:v>62.77</c:v>
                </c:pt>
                <c:pt idx="251">
                  <c:v>63</c:v>
                </c:pt>
                <c:pt idx="252">
                  <c:v>63.28</c:v>
                </c:pt>
                <c:pt idx="253">
                  <c:v>63.52</c:v>
                </c:pt>
                <c:pt idx="254">
                  <c:v>63.75</c:v>
                </c:pt>
                <c:pt idx="255">
                  <c:v>64.03</c:v>
                </c:pt>
                <c:pt idx="256">
                  <c:v>64.27</c:v>
                </c:pt>
                <c:pt idx="257">
                  <c:v>64.5</c:v>
                </c:pt>
                <c:pt idx="258">
                  <c:v>64.78</c:v>
                </c:pt>
                <c:pt idx="259">
                  <c:v>65.02</c:v>
                </c:pt>
                <c:pt idx="260">
                  <c:v>65.25</c:v>
                </c:pt>
                <c:pt idx="261">
                  <c:v>65.53</c:v>
                </c:pt>
                <c:pt idx="262">
                  <c:v>65.76</c:v>
                </c:pt>
                <c:pt idx="263">
                  <c:v>66.04</c:v>
                </c:pt>
                <c:pt idx="264">
                  <c:v>66.28</c:v>
                </c:pt>
                <c:pt idx="265">
                  <c:v>66.51</c:v>
                </c:pt>
                <c:pt idx="266">
                  <c:v>66.78</c:v>
                </c:pt>
                <c:pt idx="267">
                  <c:v>67.01</c:v>
                </c:pt>
                <c:pt idx="268">
                  <c:v>67.29</c:v>
                </c:pt>
                <c:pt idx="269">
                  <c:v>67.53</c:v>
                </c:pt>
                <c:pt idx="270">
                  <c:v>67.76</c:v>
                </c:pt>
                <c:pt idx="271">
                  <c:v>68.04</c:v>
                </c:pt>
                <c:pt idx="272">
                  <c:v>68.28</c:v>
                </c:pt>
                <c:pt idx="273">
                  <c:v>68.51</c:v>
                </c:pt>
                <c:pt idx="274">
                  <c:v>68.79</c:v>
                </c:pt>
                <c:pt idx="275">
                  <c:v>69.03</c:v>
                </c:pt>
                <c:pt idx="276">
                  <c:v>69.26</c:v>
                </c:pt>
                <c:pt idx="277">
                  <c:v>69.54</c:v>
                </c:pt>
                <c:pt idx="278">
                  <c:v>69.78</c:v>
                </c:pt>
                <c:pt idx="279">
                  <c:v>70.01</c:v>
                </c:pt>
                <c:pt idx="280">
                  <c:v>70.29</c:v>
                </c:pt>
                <c:pt idx="281">
                  <c:v>70.53</c:v>
                </c:pt>
                <c:pt idx="282">
                  <c:v>70.77</c:v>
                </c:pt>
                <c:pt idx="283">
                  <c:v>71</c:v>
                </c:pt>
                <c:pt idx="284">
                  <c:v>71.27</c:v>
                </c:pt>
                <c:pt idx="285">
                  <c:v>71.51</c:v>
                </c:pt>
                <c:pt idx="286">
                  <c:v>71.79</c:v>
                </c:pt>
                <c:pt idx="287">
                  <c:v>72.02</c:v>
                </c:pt>
                <c:pt idx="288">
                  <c:v>72.26</c:v>
                </c:pt>
                <c:pt idx="289">
                  <c:v>72.54</c:v>
                </c:pt>
                <c:pt idx="290">
                  <c:v>72.77</c:v>
                </c:pt>
                <c:pt idx="291">
                  <c:v>73.01</c:v>
                </c:pt>
                <c:pt idx="292">
                  <c:v>73.29</c:v>
                </c:pt>
                <c:pt idx="293">
                  <c:v>73.52</c:v>
                </c:pt>
                <c:pt idx="294">
                  <c:v>73.76</c:v>
                </c:pt>
                <c:pt idx="295">
                  <c:v>74.04</c:v>
                </c:pt>
                <c:pt idx="296">
                  <c:v>74.27</c:v>
                </c:pt>
                <c:pt idx="297">
                  <c:v>74.51</c:v>
                </c:pt>
                <c:pt idx="298">
                  <c:v>74.79</c:v>
                </c:pt>
                <c:pt idx="299">
                  <c:v>75.02</c:v>
                </c:pt>
                <c:pt idx="300">
                  <c:v>75.26</c:v>
                </c:pt>
                <c:pt idx="301">
                  <c:v>75.5</c:v>
                </c:pt>
                <c:pt idx="302">
                  <c:v>75.78</c:v>
                </c:pt>
                <c:pt idx="303">
                  <c:v>76.02</c:v>
                </c:pt>
                <c:pt idx="304">
                  <c:v>76.25</c:v>
                </c:pt>
                <c:pt idx="305">
                  <c:v>76.53</c:v>
                </c:pt>
                <c:pt idx="306">
                  <c:v>76.78</c:v>
                </c:pt>
                <c:pt idx="307">
                  <c:v>77.01</c:v>
                </c:pt>
                <c:pt idx="308">
                  <c:v>77.29</c:v>
                </c:pt>
                <c:pt idx="309">
                  <c:v>77.53</c:v>
                </c:pt>
                <c:pt idx="310">
                  <c:v>77.76</c:v>
                </c:pt>
                <c:pt idx="311">
                  <c:v>78.04</c:v>
                </c:pt>
                <c:pt idx="312">
                  <c:v>78.28</c:v>
                </c:pt>
                <c:pt idx="313">
                  <c:v>78.51</c:v>
                </c:pt>
                <c:pt idx="314">
                  <c:v>78.79</c:v>
                </c:pt>
                <c:pt idx="315">
                  <c:v>79.03</c:v>
                </c:pt>
                <c:pt idx="316">
                  <c:v>79.26</c:v>
                </c:pt>
                <c:pt idx="317">
                  <c:v>79.54</c:v>
                </c:pt>
                <c:pt idx="318">
                  <c:v>79.78</c:v>
                </c:pt>
                <c:pt idx="319">
                  <c:v>80.01</c:v>
                </c:pt>
                <c:pt idx="320">
                  <c:v>80.29</c:v>
                </c:pt>
                <c:pt idx="321">
                  <c:v>80.53</c:v>
                </c:pt>
                <c:pt idx="322">
                  <c:v>80.76</c:v>
                </c:pt>
                <c:pt idx="323">
                  <c:v>81.04</c:v>
                </c:pt>
                <c:pt idx="324">
                  <c:v>81.28</c:v>
                </c:pt>
                <c:pt idx="325">
                  <c:v>81.52</c:v>
                </c:pt>
                <c:pt idx="326">
                  <c:v>81.75</c:v>
                </c:pt>
                <c:pt idx="327">
                  <c:v>82.03</c:v>
                </c:pt>
                <c:pt idx="328">
                  <c:v>82.27</c:v>
                </c:pt>
                <c:pt idx="329">
                  <c:v>82.5</c:v>
                </c:pt>
                <c:pt idx="330">
                  <c:v>82.78</c:v>
                </c:pt>
                <c:pt idx="331">
                  <c:v>83.02</c:v>
                </c:pt>
                <c:pt idx="332">
                  <c:v>83.25</c:v>
                </c:pt>
                <c:pt idx="333">
                  <c:v>83.53</c:v>
                </c:pt>
                <c:pt idx="334">
                  <c:v>83.77</c:v>
                </c:pt>
                <c:pt idx="335">
                  <c:v>84</c:v>
                </c:pt>
                <c:pt idx="336">
                  <c:v>84.28</c:v>
                </c:pt>
                <c:pt idx="337">
                  <c:v>84.52</c:v>
                </c:pt>
                <c:pt idx="338">
                  <c:v>84.75</c:v>
                </c:pt>
                <c:pt idx="339">
                  <c:v>85.03</c:v>
                </c:pt>
                <c:pt idx="340">
                  <c:v>85.27</c:v>
                </c:pt>
                <c:pt idx="341">
                  <c:v>85.5</c:v>
                </c:pt>
                <c:pt idx="342">
                  <c:v>85.78</c:v>
                </c:pt>
                <c:pt idx="343">
                  <c:v>86.02</c:v>
                </c:pt>
                <c:pt idx="344">
                  <c:v>86.26</c:v>
                </c:pt>
                <c:pt idx="345">
                  <c:v>86.54</c:v>
                </c:pt>
                <c:pt idx="346">
                  <c:v>86.77</c:v>
                </c:pt>
                <c:pt idx="347">
                  <c:v>87.01</c:v>
                </c:pt>
                <c:pt idx="348">
                  <c:v>87.29</c:v>
                </c:pt>
                <c:pt idx="349">
                  <c:v>87.53</c:v>
                </c:pt>
                <c:pt idx="350">
                  <c:v>87.76</c:v>
                </c:pt>
                <c:pt idx="351">
                  <c:v>88.04</c:v>
                </c:pt>
                <c:pt idx="352">
                  <c:v>88.28</c:v>
                </c:pt>
                <c:pt idx="353">
                  <c:v>88.51</c:v>
                </c:pt>
                <c:pt idx="354">
                  <c:v>88.79</c:v>
                </c:pt>
                <c:pt idx="355">
                  <c:v>89.02</c:v>
                </c:pt>
                <c:pt idx="356">
                  <c:v>89.26</c:v>
                </c:pt>
                <c:pt idx="357">
                  <c:v>89.54</c:v>
                </c:pt>
                <c:pt idx="358">
                  <c:v>89.78</c:v>
                </c:pt>
                <c:pt idx="359">
                  <c:v>90.02</c:v>
                </c:pt>
                <c:pt idx="360">
                  <c:v>90.25</c:v>
                </c:pt>
                <c:pt idx="361">
                  <c:v>90.53</c:v>
                </c:pt>
                <c:pt idx="362">
                  <c:v>90.77</c:v>
                </c:pt>
                <c:pt idx="363">
                  <c:v>91.04</c:v>
                </c:pt>
                <c:pt idx="364">
                  <c:v>91.27</c:v>
                </c:pt>
                <c:pt idx="365">
                  <c:v>91.51</c:v>
                </c:pt>
                <c:pt idx="366">
                  <c:v>91.79</c:v>
                </c:pt>
                <c:pt idx="367">
                  <c:v>92.02</c:v>
                </c:pt>
                <c:pt idx="368">
                  <c:v>92.26</c:v>
                </c:pt>
                <c:pt idx="369">
                  <c:v>92.55</c:v>
                </c:pt>
                <c:pt idx="370">
                  <c:v>92.78</c:v>
                </c:pt>
                <c:pt idx="371">
                  <c:v>93.02</c:v>
                </c:pt>
                <c:pt idx="372">
                  <c:v>93.3</c:v>
                </c:pt>
                <c:pt idx="373">
                  <c:v>93.53</c:v>
                </c:pt>
                <c:pt idx="374">
                  <c:v>93.77</c:v>
                </c:pt>
                <c:pt idx="375">
                  <c:v>94.05</c:v>
                </c:pt>
                <c:pt idx="376">
                  <c:v>94.28</c:v>
                </c:pt>
                <c:pt idx="377">
                  <c:v>94.52</c:v>
                </c:pt>
                <c:pt idx="378">
                  <c:v>94.8</c:v>
                </c:pt>
                <c:pt idx="379">
                  <c:v>95.03</c:v>
                </c:pt>
                <c:pt idx="380">
                  <c:v>95.27</c:v>
                </c:pt>
                <c:pt idx="381">
                  <c:v>95.51</c:v>
                </c:pt>
                <c:pt idx="382">
                  <c:v>95.79</c:v>
                </c:pt>
                <c:pt idx="383">
                  <c:v>96.02</c:v>
                </c:pt>
                <c:pt idx="384">
                  <c:v>96.26</c:v>
                </c:pt>
                <c:pt idx="385">
                  <c:v>96.54</c:v>
                </c:pt>
                <c:pt idx="386">
                  <c:v>96.77</c:v>
                </c:pt>
                <c:pt idx="387">
                  <c:v>97</c:v>
                </c:pt>
                <c:pt idx="388">
                  <c:v>97.29</c:v>
                </c:pt>
                <c:pt idx="389">
                  <c:v>97.52</c:v>
                </c:pt>
                <c:pt idx="390">
                  <c:v>97.75</c:v>
                </c:pt>
                <c:pt idx="391">
                  <c:v>98.04</c:v>
                </c:pt>
                <c:pt idx="392">
                  <c:v>98.27</c:v>
                </c:pt>
                <c:pt idx="393">
                  <c:v>98.5</c:v>
                </c:pt>
                <c:pt idx="394">
                  <c:v>98.79</c:v>
                </c:pt>
                <c:pt idx="395">
                  <c:v>99.02</c:v>
                </c:pt>
                <c:pt idx="396">
                  <c:v>99.25</c:v>
                </c:pt>
                <c:pt idx="397">
                  <c:v>99.54</c:v>
                </c:pt>
                <c:pt idx="398">
                  <c:v>99.77</c:v>
                </c:pt>
                <c:pt idx="399">
                  <c:v>100</c:v>
                </c:pt>
                <c:pt idx="400">
                  <c:v>100.29</c:v>
                </c:pt>
                <c:pt idx="401">
                  <c:v>100.52</c:v>
                </c:pt>
                <c:pt idx="402">
                  <c:v>100.76</c:v>
                </c:pt>
                <c:pt idx="403">
                  <c:v>101.04</c:v>
                </c:pt>
                <c:pt idx="404">
                  <c:v>101.28</c:v>
                </c:pt>
                <c:pt idx="405">
                  <c:v>101.51</c:v>
                </c:pt>
                <c:pt idx="406">
                  <c:v>101.79</c:v>
                </c:pt>
                <c:pt idx="407">
                  <c:v>102.03</c:v>
                </c:pt>
                <c:pt idx="408">
                  <c:v>102.26</c:v>
                </c:pt>
                <c:pt idx="409">
                  <c:v>102.54</c:v>
                </c:pt>
                <c:pt idx="410">
                  <c:v>102.78</c:v>
                </c:pt>
                <c:pt idx="411">
                  <c:v>103.01</c:v>
                </c:pt>
                <c:pt idx="412">
                  <c:v>103.29</c:v>
                </c:pt>
                <c:pt idx="413">
                  <c:v>103.53</c:v>
                </c:pt>
                <c:pt idx="414">
                  <c:v>103.76</c:v>
                </c:pt>
                <c:pt idx="415">
                  <c:v>104.04</c:v>
                </c:pt>
                <c:pt idx="416">
                  <c:v>104.28</c:v>
                </c:pt>
                <c:pt idx="417">
                  <c:v>104.51</c:v>
                </c:pt>
                <c:pt idx="418">
                  <c:v>104.79</c:v>
                </c:pt>
                <c:pt idx="419">
                  <c:v>105.03</c:v>
                </c:pt>
                <c:pt idx="420">
                  <c:v>105.26</c:v>
                </c:pt>
                <c:pt idx="421">
                  <c:v>105.54</c:v>
                </c:pt>
                <c:pt idx="422">
                  <c:v>105.79</c:v>
                </c:pt>
                <c:pt idx="423">
                  <c:v>106.02</c:v>
                </c:pt>
                <c:pt idx="424">
                  <c:v>106.25</c:v>
                </c:pt>
                <c:pt idx="425">
                  <c:v>106.54</c:v>
                </c:pt>
                <c:pt idx="426">
                  <c:v>106.77</c:v>
                </c:pt>
                <c:pt idx="427">
                  <c:v>107</c:v>
                </c:pt>
                <c:pt idx="428">
                  <c:v>107.28</c:v>
                </c:pt>
                <c:pt idx="429">
                  <c:v>107.52</c:v>
                </c:pt>
                <c:pt idx="430">
                  <c:v>107.75</c:v>
                </c:pt>
                <c:pt idx="431">
                  <c:v>108.03</c:v>
                </c:pt>
                <c:pt idx="432">
                  <c:v>108.27</c:v>
                </c:pt>
                <c:pt idx="433">
                  <c:v>108.5</c:v>
                </c:pt>
                <c:pt idx="434">
                  <c:v>108.78</c:v>
                </c:pt>
                <c:pt idx="435">
                  <c:v>109.02</c:v>
                </c:pt>
                <c:pt idx="436">
                  <c:v>109.25</c:v>
                </c:pt>
                <c:pt idx="437">
                  <c:v>109.53</c:v>
                </c:pt>
                <c:pt idx="438">
                  <c:v>109.77</c:v>
                </c:pt>
                <c:pt idx="439">
                  <c:v>110</c:v>
                </c:pt>
                <c:pt idx="440">
                  <c:v>110.28</c:v>
                </c:pt>
                <c:pt idx="441">
                  <c:v>110.52</c:v>
                </c:pt>
                <c:pt idx="442">
                  <c:v>110.76</c:v>
                </c:pt>
                <c:pt idx="443">
                  <c:v>111.04</c:v>
                </c:pt>
                <c:pt idx="444">
                  <c:v>111.27</c:v>
                </c:pt>
                <c:pt idx="445">
                  <c:v>111.51</c:v>
                </c:pt>
                <c:pt idx="446">
                  <c:v>111.79</c:v>
                </c:pt>
                <c:pt idx="447">
                  <c:v>112.03</c:v>
                </c:pt>
                <c:pt idx="448">
                  <c:v>112.26</c:v>
                </c:pt>
                <c:pt idx="449">
                  <c:v>112.54</c:v>
                </c:pt>
                <c:pt idx="450">
                  <c:v>112.77</c:v>
                </c:pt>
                <c:pt idx="451">
                  <c:v>113.01</c:v>
                </c:pt>
                <c:pt idx="452">
                  <c:v>113.29</c:v>
                </c:pt>
                <c:pt idx="453">
                  <c:v>113.52</c:v>
                </c:pt>
                <c:pt idx="454">
                  <c:v>113.76</c:v>
                </c:pt>
                <c:pt idx="455">
                  <c:v>114.04</c:v>
                </c:pt>
                <c:pt idx="456">
                  <c:v>114.27</c:v>
                </c:pt>
              </c:numCache>
            </c:numRef>
          </c:xVal>
          <c:yVal>
            <c:numRef>
              <c:f>Sheet1!$B$2:$B$458</c:f>
              <c:numCache>
                <c:formatCode>General</c:formatCode>
                <c:ptCount val="457"/>
                <c:pt idx="0">
                  <c:v>285</c:v>
                </c:pt>
                <c:pt idx="1">
                  <c:v>285</c:v>
                </c:pt>
                <c:pt idx="2">
                  <c:v>285</c:v>
                </c:pt>
                <c:pt idx="3">
                  <c:v>286</c:v>
                </c:pt>
                <c:pt idx="4">
                  <c:v>286</c:v>
                </c:pt>
                <c:pt idx="5">
                  <c:v>286</c:v>
                </c:pt>
                <c:pt idx="6">
                  <c:v>286</c:v>
                </c:pt>
                <c:pt idx="7">
                  <c:v>286</c:v>
                </c:pt>
                <c:pt idx="8">
                  <c:v>286</c:v>
                </c:pt>
                <c:pt idx="9">
                  <c:v>286</c:v>
                </c:pt>
                <c:pt idx="10">
                  <c:v>286</c:v>
                </c:pt>
                <c:pt idx="11">
                  <c:v>285</c:v>
                </c:pt>
                <c:pt idx="12">
                  <c:v>285</c:v>
                </c:pt>
                <c:pt idx="13">
                  <c:v>285</c:v>
                </c:pt>
                <c:pt idx="14">
                  <c:v>285</c:v>
                </c:pt>
                <c:pt idx="15">
                  <c:v>286</c:v>
                </c:pt>
                <c:pt idx="16">
                  <c:v>287</c:v>
                </c:pt>
                <c:pt idx="17">
                  <c:v>286</c:v>
                </c:pt>
                <c:pt idx="18">
                  <c:v>287</c:v>
                </c:pt>
                <c:pt idx="19">
                  <c:v>287</c:v>
                </c:pt>
                <c:pt idx="20">
                  <c:v>288</c:v>
                </c:pt>
                <c:pt idx="21">
                  <c:v>288</c:v>
                </c:pt>
                <c:pt idx="22">
                  <c:v>288</c:v>
                </c:pt>
                <c:pt idx="23">
                  <c:v>289</c:v>
                </c:pt>
                <c:pt idx="24">
                  <c:v>290</c:v>
                </c:pt>
                <c:pt idx="25">
                  <c:v>290</c:v>
                </c:pt>
                <c:pt idx="26">
                  <c:v>291</c:v>
                </c:pt>
                <c:pt idx="27">
                  <c:v>291</c:v>
                </c:pt>
                <c:pt idx="28">
                  <c:v>291</c:v>
                </c:pt>
                <c:pt idx="29">
                  <c:v>292</c:v>
                </c:pt>
                <c:pt idx="30">
                  <c:v>293</c:v>
                </c:pt>
                <c:pt idx="31">
                  <c:v>293</c:v>
                </c:pt>
                <c:pt idx="32">
                  <c:v>294</c:v>
                </c:pt>
                <c:pt idx="33">
                  <c:v>294</c:v>
                </c:pt>
                <c:pt idx="34">
                  <c:v>295</c:v>
                </c:pt>
                <c:pt idx="35">
                  <c:v>295</c:v>
                </c:pt>
                <c:pt idx="36">
                  <c:v>296</c:v>
                </c:pt>
                <c:pt idx="37">
                  <c:v>296</c:v>
                </c:pt>
                <c:pt idx="38">
                  <c:v>296</c:v>
                </c:pt>
                <c:pt idx="39">
                  <c:v>296</c:v>
                </c:pt>
                <c:pt idx="40">
                  <c:v>297</c:v>
                </c:pt>
                <c:pt idx="41">
                  <c:v>297</c:v>
                </c:pt>
                <c:pt idx="42">
                  <c:v>298</c:v>
                </c:pt>
                <c:pt idx="43">
                  <c:v>298</c:v>
                </c:pt>
                <c:pt idx="44">
                  <c:v>299</c:v>
                </c:pt>
                <c:pt idx="45">
                  <c:v>299</c:v>
                </c:pt>
                <c:pt idx="46">
                  <c:v>300</c:v>
                </c:pt>
                <c:pt idx="47">
                  <c:v>300</c:v>
                </c:pt>
                <c:pt idx="48">
                  <c:v>300</c:v>
                </c:pt>
                <c:pt idx="49">
                  <c:v>301</c:v>
                </c:pt>
                <c:pt idx="50">
                  <c:v>301</c:v>
                </c:pt>
                <c:pt idx="51">
                  <c:v>302</c:v>
                </c:pt>
                <c:pt idx="52">
                  <c:v>302</c:v>
                </c:pt>
                <c:pt idx="53">
                  <c:v>302</c:v>
                </c:pt>
                <c:pt idx="54">
                  <c:v>303</c:v>
                </c:pt>
                <c:pt idx="55">
                  <c:v>303</c:v>
                </c:pt>
                <c:pt idx="56">
                  <c:v>304</c:v>
                </c:pt>
                <c:pt idx="57">
                  <c:v>304</c:v>
                </c:pt>
                <c:pt idx="58">
                  <c:v>305</c:v>
                </c:pt>
                <c:pt idx="59">
                  <c:v>305</c:v>
                </c:pt>
                <c:pt idx="60">
                  <c:v>305</c:v>
                </c:pt>
                <c:pt idx="61">
                  <c:v>306</c:v>
                </c:pt>
                <c:pt idx="62">
                  <c:v>306</c:v>
                </c:pt>
                <c:pt idx="63">
                  <c:v>307</c:v>
                </c:pt>
                <c:pt idx="64">
                  <c:v>307</c:v>
                </c:pt>
                <c:pt idx="65">
                  <c:v>308</c:v>
                </c:pt>
                <c:pt idx="66">
                  <c:v>308</c:v>
                </c:pt>
                <c:pt idx="67">
                  <c:v>309</c:v>
                </c:pt>
                <c:pt idx="68">
                  <c:v>310</c:v>
                </c:pt>
                <c:pt idx="69">
                  <c:v>310</c:v>
                </c:pt>
                <c:pt idx="70">
                  <c:v>310</c:v>
                </c:pt>
                <c:pt idx="71">
                  <c:v>310</c:v>
                </c:pt>
                <c:pt idx="72">
                  <c:v>310</c:v>
                </c:pt>
                <c:pt idx="73">
                  <c:v>311</c:v>
                </c:pt>
                <c:pt idx="74">
                  <c:v>311</c:v>
                </c:pt>
                <c:pt idx="75">
                  <c:v>312</c:v>
                </c:pt>
                <c:pt idx="76">
                  <c:v>312</c:v>
                </c:pt>
                <c:pt idx="77">
                  <c:v>312</c:v>
                </c:pt>
                <c:pt idx="78">
                  <c:v>312</c:v>
                </c:pt>
                <c:pt idx="79">
                  <c:v>313</c:v>
                </c:pt>
                <c:pt idx="80">
                  <c:v>313</c:v>
                </c:pt>
                <c:pt idx="81">
                  <c:v>314</c:v>
                </c:pt>
                <c:pt idx="82">
                  <c:v>315</c:v>
                </c:pt>
                <c:pt idx="83">
                  <c:v>315</c:v>
                </c:pt>
                <c:pt idx="84">
                  <c:v>315</c:v>
                </c:pt>
                <c:pt idx="85">
                  <c:v>316</c:v>
                </c:pt>
                <c:pt idx="86">
                  <c:v>316</c:v>
                </c:pt>
                <c:pt idx="87">
                  <c:v>316</c:v>
                </c:pt>
                <c:pt idx="88">
                  <c:v>317</c:v>
                </c:pt>
                <c:pt idx="89">
                  <c:v>317</c:v>
                </c:pt>
                <c:pt idx="90">
                  <c:v>318</c:v>
                </c:pt>
                <c:pt idx="91">
                  <c:v>318</c:v>
                </c:pt>
                <c:pt idx="92">
                  <c:v>318</c:v>
                </c:pt>
                <c:pt idx="93">
                  <c:v>319</c:v>
                </c:pt>
                <c:pt idx="94">
                  <c:v>319</c:v>
                </c:pt>
                <c:pt idx="95">
                  <c:v>319</c:v>
                </c:pt>
                <c:pt idx="96">
                  <c:v>319</c:v>
                </c:pt>
                <c:pt idx="97">
                  <c:v>320</c:v>
                </c:pt>
                <c:pt idx="98">
                  <c:v>320</c:v>
                </c:pt>
                <c:pt idx="99">
                  <c:v>320</c:v>
                </c:pt>
                <c:pt idx="100">
                  <c:v>321</c:v>
                </c:pt>
                <c:pt idx="101">
                  <c:v>321</c:v>
                </c:pt>
                <c:pt idx="102">
                  <c:v>321</c:v>
                </c:pt>
                <c:pt idx="103">
                  <c:v>322</c:v>
                </c:pt>
                <c:pt idx="104">
                  <c:v>322</c:v>
                </c:pt>
                <c:pt idx="105">
                  <c:v>322</c:v>
                </c:pt>
                <c:pt idx="106">
                  <c:v>323</c:v>
                </c:pt>
                <c:pt idx="107">
                  <c:v>323</c:v>
                </c:pt>
                <c:pt idx="108">
                  <c:v>324</c:v>
                </c:pt>
                <c:pt idx="109">
                  <c:v>324</c:v>
                </c:pt>
                <c:pt idx="110">
                  <c:v>324</c:v>
                </c:pt>
                <c:pt idx="111">
                  <c:v>324</c:v>
                </c:pt>
                <c:pt idx="112">
                  <c:v>325</c:v>
                </c:pt>
                <c:pt idx="113">
                  <c:v>325</c:v>
                </c:pt>
                <c:pt idx="114">
                  <c:v>325</c:v>
                </c:pt>
                <c:pt idx="115">
                  <c:v>326</c:v>
                </c:pt>
                <c:pt idx="116">
                  <c:v>326</c:v>
                </c:pt>
                <c:pt idx="117">
                  <c:v>326</c:v>
                </c:pt>
                <c:pt idx="118">
                  <c:v>327</c:v>
                </c:pt>
                <c:pt idx="119">
                  <c:v>327</c:v>
                </c:pt>
                <c:pt idx="120">
                  <c:v>327</c:v>
                </c:pt>
                <c:pt idx="121">
                  <c:v>328</c:v>
                </c:pt>
                <c:pt idx="122">
                  <c:v>328</c:v>
                </c:pt>
                <c:pt idx="123">
                  <c:v>329</c:v>
                </c:pt>
                <c:pt idx="124">
                  <c:v>329</c:v>
                </c:pt>
                <c:pt idx="125">
                  <c:v>329</c:v>
                </c:pt>
                <c:pt idx="126">
                  <c:v>329</c:v>
                </c:pt>
                <c:pt idx="127">
                  <c:v>330</c:v>
                </c:pt>
                <c:pt idx="128">
                  <c:v>330</c:v>
                </c:pt>
                <c:pt idx="129">
                  <c:v>330</c:v>
                </c:pt>
                <c:pt idx="130">
                  <c:v>331</c:v>
                </c:pt>
                <c:pt idx="131">
                  <c:v>331</c:v>
                </c:pt>
                <c:pt idx="132">
                  <c:v>332</c:v>
                </c:pt>
                <c:pt idx="133">
                  <c:v>332</c:v>
                </c:pt>
                <c:pt idx="134">
                  <c:v>332</c:v>
                </c:pt>
                <c:pt idx="135">
                  <c:v>333</c:v>
                </c:pt>
                <c:pt idx="136">
                  <c:v>333</c:v>
                </c:pt>
                <c:pt idx="137">
                  <c:v>334</c:v>
                </c:pt>
                <c:pt idx="138">
                  <c:v>334</c:v>
                </c:pt>
                <c:pt idx="139">
                  <c:v>334</c:v>
                </c:pt>
                <c:pt idx="140">
                  <c:v>335</c:v>
                </c:pt>
                <c:pt idx="141">
                  <c:v>335</c:v>
                </c:pt>
                <c:pt idx="142">
                  <c:v>336</c:v>
                </c:pt>
                <c:pt idx="143">
                  <c:v>336</c:v>
                </c:pt>
                <c:pt idx="144">
                  <c:v>336</c:v>
                </c:pt>
                <c:pt idx="145">
                  <c:v>337</c:v>
                </c:pt>
                <c:pt idx="146">
                  <c:v>337</c:v>
                </c:pt>
                <c:pt idx="147">
                  <c:v>337</c:v>
                </c:pt>
                <c:pt idx="148">
                  <c:v>337</c:v>
                </c:pt>
                <c:pt idx="149">
                  <c:v>338</c:v>
                </c:pt>
                <c:pt idx="150">
                  <c:v>338</c:v>
                </c:pt>
                <c:pt idx="151">
                  <c:v>339</c:v>
                </c:pt>
                <c:pt idx="152">
                  <c:v>339</c:v>
                </c:pt>
                <c:pt idx="153">
                  <c:v>340</c:v>
                </c:pt>
                <c:pt idx="154">
                  <c:v>340</c:v>
                </c:pt>
                <c:pt idx="155">
                  <c:v>340</c:v>
                </c:pt>
                <c:pt idx="156">
                  <c:v>341</c:v>
                </c:pt>
                <c:pt idx="157">
                  <c:v>341</c:v>
                </c:pt>
                <c:pt idx="158">
                  <c:v>341</c:v>
                </c:pt>
                <c:pt idx="159">
                  <c:v>342</c:v>
                </c:pt>
                <c:pt idx="160">
                  <c:v>342</c:v>
                </c:pt>
                <c:pt idx="161">
                  <c:v>343</c:v>
                </c:pt>
                <c:pt idx="162">
                  <c:v>343</c:v>
                </c:pt>
                <c:pt idx="163">
                  <c:v>344</c:v>
                </c:pt>
                <c:pt idx="164">
                  <c:v>344</c:v>
                </c:pt>
                <c:pt idx="165">
                  <c:v>345</c:v>
                </c:pt>
                <c:pt idx="166">
                  <c:v>345</c:v>
                </c:pt>
                <c:pt idx="167">
                  <c:v>346</c:v>
                </c:pt>
                <c:pt idx="168">
                  <c:v>346</c:v>
                </c:pt>
                <c:pt idx="169">
                  <c:v>347</c:v>
                </c:pt>
                <c:pt idx="170">
                  <c:v>347</c:v>
                </c:pt>
                <c:pt idx="171">
                  <c:v>348</c:v>
                </c:pt>
                <c:pt idx="172">
                  <c:v>348</c:v>
                </c:pt>
                <c:pt idx="173">
                  <c:v>348</c:v>
                </c:pt>
                <c:pt idx="174">
                  <c:v>349</c:v>
                </c:pt>
                <c:pt idx="175">
                  <c:v>349</c:v>
                </c:pt>
                <c:pt idx="176">
                  <c:v>349</c:v>
                </c:pt>
                <c:pt idx="177">
                  <c:v>350</c:v>
                </c:pt>
                <c:pt idx="178">
                  <c:v>350</c:v>
                </c:pt>
                <c:pt idx="179">
                  <c:v>351</c:v>
                </c:pt>
                <c:pt idx="180">
                  <c:v>352</c:v>
                </c:pt>
                <c:pt idx="181">
                  <c:v>352</c:v>
                </c:pt>
                <c:pt idx="182">
                  <c:v>352</c:v>
                </c:pt>
                <c:pt idx="183">
                  <c:v>353</c:v>
                </c:pt>
                <c:pt idx="184">
                  <c:v>353</c:v>
                </c:pt>
                <c:pt idx="185">
                  <c:v>354</c:v>
                </c:pt>
                <c:pt idx="186">
                  <c:v>354</c:v>
                </c:pt>
                <c:pt idx="187">
                  <c:v>354</c:v>
                </c:pt>
                <c:pt idx="188">
                  <c:v>355</c:v>
                </c:pt>
                <c:pt idx="189">
                  <c:v>355</c:v>
                </c:pt>
                <c:pt idx="190">
                  <c:v>356</c:v>
                </c:pt>
                <c:pt idx="191">
                  <c:v>356</c:v>
                </c:pt>
                <c:pt idx="192">
                  <c:v>357</c:v>
                </c:pt>
                <c:pt idx="193">
                  <c:v>357</c:v>
                </c:pt>
                <c:pt idx="194">
                  <c:v>357</c:v>
                </c:pt>
                <c:pt idx="195">
                  <c:v>358</c:v>
                </c:pt>
                <c:pt idx="196">
                  <c:v>358</c:v>
                </c:pt>
                <c:pt idx="197">
                  <c:v>358</c:v>
                </c:pt>
                <c:pt idx="198">
                  <c:v>359</c:v>
                </c:pt>
                <c:pt idx="199">
                  <c:v>359</c:v>
                </c:pt>
                <c:pt idx="200">
                  <c:v>360</c:v>
                </c:pt>
                <c:pt idx="201">
                  <c:v>361</c:v>
                </c:pt>
                <c:pt idx="202">
                  <c:v>361</c:v>
                </c:pt>
                <c:pt idx="203">
                  <c:v>361</c:v>
                </c:pt>
                <c:pt idx="204">
                  <c:v>362</c:v>
                </c:pt>
                <c:pt idx="205">
                  <c:v>362</c:v>
                </c:pt>
                <c:pt idx="206">
                  <c:v>362</c:v>
                </c:pt>
                <c:pt idx="207">
                  <c:v>363</c:v>
                </c:pt>
                <c:pt idx="208">
                  <c:v>363</c:v>
                </c:pt>
                <c:pt idx="209">
                  <c:v>363</c:v>
                </c:pt>
                <c:pt idx="210">
                  <c:v>364</c:v>
                </c:pt>
                <c:pt idx="211">
                  <c:v>364</c:v>
                </c:pt>
                <c:pt idx="212">
                  <c:v>364</c:v>
                </c:pt>
                <c:pt idx="213">
                  <c:v>365</c:v>
                </c:pt>
                <c:pt idx="214">
                  <c:v>365</c:v>
                </c:pt>
                <c:pt idx="215">
                  <c:v>365</c:v>
                </c:pt>
                <c:pt idx="216">
                  <c:v>366</c:v>
                </c:pt>
                <c:pt idx="217">
                  <c:v>366</c:v>
                </c:pt>
                <c:pt idx="218">
                  <c:v>366</c:v>
                </c:pt>
                <c:pt idx="219">
                  <c:v>367</c:v>
                </c:pt>
                <c:pt idx="220">
                  <c:v>367</c:v>
                </c:pt>
                <c:pt idx="221">
                  <c:v>368</c:v>
                </c:pt>
                <c:pt idx="222">
                  <c:v>369</c:v>
                </c:pt>
                <c:pt idx="223">
                  <c:v>369</c:v>
                </c:pt>
                <c:pt idx="224">
                  <c:v>370</c:v>
                </c:pt>
                <c:pt idx="225">
                  <c:v>370</c:v>
                </c:pt>
                <c:pt idx="226">
                  <c:v>371</c:v>
                </c:pt>
                <c:pt idx="227">
                  <c:v>371</c:v>
                </c:pt>
                <c:pt idx="228">
                  <c:v>371</c:v>
                </c:pt>
                <c:pt idx="229">
                  <c:v>372</c:v>
                </c:pt>
                <c:pt idx="230">
                  <c:v>372</c:v>
                </c:pt>
                <c:pt idx="231">
                  <c:v>372</c:v>
                </c:pt>
                <c:pt idx="232">
                  <c:v>373</c:v>
                </c:pt>
                <c:pt idx="233">
                  <c:v>373</c:v>
                </c:pt>
                <c:pt idx="234">
                  <c:v>373</c:v>
                </c:pt>
                <c:pt idx="235">
                  <c:v>373</c:v>
                </c:pt>
                <c:pt idx="236">
                  <c:v>374</c:v>
                </c:pt>
                <c:pt idx="237">
                  <c:v>374</c:v>
                </c:pt>
                <c:pt idx="238">
                  <c:v>375</c:v>
                </c:pt>
                <c:pt idx="239">
                  <c:v>375</c:v>
                </c:pt>
                <c:pt idx="240">
                  <c:v>375</c:v>
                </c:pt>
                <c:pt idx="241">
                  <c:v>376</c:v>
                </c:pt>
                <c:pt idx="242">
                  <c:v>376</c:v>
                </c:pt>
                <c:pt idx="243">
                  <c:v>376</c:v>
                </c:pt>
                <c:pt idx="244">
                  <c:v>376</c:v>
                </c:pt>
                <c:pt idx="245">
                  <c:v>376</c:v>
                </c:pt>
                <c:pt idx="246">
                  <c:v>377</c:v>
                </c:pt>
                <c:pt idx="247">
                  <c:v>376</c:v>
                </c:pt>
                <c:pt idx="248">
                  <c:v>377</c:v>
                </c:pt>
                <c:pt idx="249">
                  <c:v>377</c:v>
                </c:pt>
                <c:pt idx="250">
                  <c:v>378</c:v>
                </c:pt>
                <c:pt idx="251">
                  <c:v>379</c:v>
                </c:pt>
                <c:pt idx="252">
                  <c:v>379</c:v>
                </c:pt>
                <c:pt idx="253">
                  <c:v>379</c:v>
                </c:pt>
                <c:pt idx="254">
                  <c:v>379</c:v>
                </c:pt>
                <c:pt idx="255">
                  <c:v>379</c:v>
                </c:pt>
                <c:pt idx="256">
                  <c:v>380</c:v>
                </c:pt>
                <c:pt idx="257">
                  <c:v>380</c:v>
                </c:pt>
                <c:pt idx="258">
                  <c:v>380</c:v>
                </c:pt>
                <c:pt idx="259">
                  <c:v>381</c:v>
                </c:pt>
                <c:pt idx="260">
                  <c:v>382</c:v>
                </c:pt>
                <c:pt idx="261">
                  <c:v>382</c:v>
                </c:pt>
                <c:pt idx="262">
                  <c:v>382</c:v>
                </c:pt>
                <c:pt idx="263">
                  <c:v>382</c:v>
                </c:pt>
                <c:pt idx="264">
                  <c:v>383</c:v>
                </c:pt>
                <c:pt idx="265">
                  <c:v>384</c:v>
                </c:pt>
                <c:pt idx="266">
                  <c:v>385</c:v>
                </c:pt>
                <c:pt idx="267">
                  <c:v>385</c:v>
                </c:pt>
                <c:pt idx="268">
                  <c:v>385</c:v>
                </c:pt>
                <c:pt idx="269">
                  <c:v>385</c:v>
                </c:pt>
                <c:pt idx="270">
                  <c:v>385</c:v>
                </c:pt>
                <c:pt idx="271">
                  <c:v>386</c:v>
                </c:pt>
                <c:pt idx="272">
                  <c:v>386</c:v>
                </c:pt>
                <c:pt idx="273">
                  <c:v>387</c:v>
                </c:pt>
                <c:pt idx="274">
                  <c:v>387</c:v>
                </c:pt>
                <c:pt idx="275">
                  <c:v>388</c:v>
                </c:pt>
                <c:pt idx="276">
                  <c:v>389</c:v>
                </c:pt>
                <c:pt idx="277">
                  <c:v>388</c:v>
                </c:pt>
                <c:pt idx="278">
                  <c:v>389</c:v>
                </c:pt>
                <c:pt idx="279">
                  <c:v>389</c:v>
                </c:pt>
                <c:pt idx="280">
                  <c:v>389</c:v>
                </c:pt>
                <c:pt idx="281">
                  <c:v>390</c:v>
                </c:pt>
                <c:pt idx="282">
                  <c:v>390</c:v>
                </c:pt>
                <c:pt idx="283">
                  <c:v>390</c:v>
                </c:pt>
                <c:pt idx="284">
                  <c:v>391</c:v>
                </c:pt>
                <c:pt idx="285">
                  <c:v>391</c:v>
                </c:pt>
                <c:pt idx="286">
                  <c:v>391</c:v>
                </c:pt>
                <c:pt idx="287">
                  <c:v>391</c:v>
                </c:pt>
                <c:pt idx="288">
                  <c:v>391</c:v>
                </c:pt>
                <c:pt idx="289">
                  <c:v>392</c:v>
                </c:pt>
                <c:pt idx="290">
                  <c:v>392</c:v>
                </c:pt>
                <c:pt idx="291">
                  <c:v>393</c:v>
                </c:pt>
                <c:pt idx="292">
                  <c:v>393</c:v>
                </c:pt>
                <c:pt idx="293">
                  <c:v>393</c:v>
                </c:pt>
                <c:pt idx="294">
                  <c:v>394</c:v>
                </c:pt>
                <c:pt idx="295">
                  <c:v>394</c:v>
                </c:pt>
                <c:pt idx="296">
                  <c:v>395</c:v>
                </c:pt>
                <c:pt idx="297">
                  <c:v>395</c:v>
                </c:pt>
                <c:pt idx="298">
                  <c:v>395</c:v>
                </c:pt>
                <c:pt idx="299">
                  <c:v>395</c:v>
                </c:pt>
                <c:pt idx="300">
                  <c:v>395</c:v>
                </c:pt>
                <c:pt idx="301">
                  <c:v>396</c:v>
                </c:pt>
                <c:pt idx="302">
                  <c:v>395</c:v>
                </c:pt>
                <c:pt idx="303">
                  <c:v>396</c:v>
                </c:pt>
                <c:pt idx="304">
                  <c:v>396</c:v>
                </c:pt>
                <c:pt idx="305">
                  <c:v>396</c:v>
                </c:pt>
                <c:pt idx="306">
                  <c:v>396</c:v>
                </c:pt>
                <c:pt idx="307">
                  <c:v>396</c:v>
                </c:pt>
                <c:pt idx="308">
                  <c:v>397</c:v>
                </c:pt>
                <c:pt idx="309">
                  <c:v>397</c:v>
                </c:pt>
                <c:pt idx="310">
                  <c:v>398</c:v>
                </c:pt>
                <c:pt idx="311">
                  <c:v>398</c:v>
                </c:pt>
                <c:pt idx="312">
                  <c:v>398</c:v>
                </c:pt>
                <c:pt idx="313">
                  <c:v>398</c:v>
                </c:pt>
                <c:pt idx="314">
                  <c:v>399</c:v>
                </c:pt>
                <c:pt idx="315">
                  <c:v>399</c:v>
                </c:pt>
                <c:pt idx="316">
                  <c:v>399</c:v>
                </c:pt>
                <c:pt idx="317">
                  <c:v>400</c:v>
                </c:pt>
                <c:pt idx="318">
                  <c:v>400</c:v>
                </c:pt>
                <c:pt idx="319">
                  <c:v>400</c:v>
                </c:pt>
                <c:pt idx="320">
                  <c:v>401</c:v>
                </c:pt>
                <c:pt idx="321">
                  <c:v>401</c:v>
                </c:pt>
                <c:pt idx="322">
                  <c:v>402</c:v>
                </c:pt>
                <c:pt idx="323">
                  <c:v>402</c:v>
                </c:pt>
                <c:pt idx="324">
                  <c:v>402</c:v>
                </c:pt>
                <c:pt idx="325">
                  <c:v>402</c:v>
                </c:pt>
                <c:pt idx="326">
                  <c:v>403</c:v>
                </c:pt>
                <c:pt idx="327">
                  <c:v>403</c:v>
                </c:pt>
                <c:pt idx="328">
                  <c:v>403</c:v>
                </c:pt>
                <c:pt idx="329">
                  <c:v>403</c:v>
                </c:pt>
                <c:pt idx="330">
                  <c:v>404</c:v>
                </c:pt>
                <c:pt idx="331">
                  <c:v>404</c:v>
                </c:pt>
                <c:pt idx="332">
                  <c:v>404</c:v>
                </c:pt>
                <c:pt idx="333">
                  <c:v>404</c:v>
                </c:pt>
                <c:pt idx="334">
                  <c:v>405</c:v>
                </c:pt>
                <c:pt idx="335">
                  <c:v>405</c:v>
                </c:pt>
                <c:pt idx="336">
                  <c:v>405</c:v>
                </c:pt>
                <c:pt idx="337">
                  <c:v>406</c:v>
                </c:pt>
                <c:pt idx="338">
                  <c:v>406</c:v>
                </c:pt>
                <c:pt idx="339">
                  <c:v>407</c:v>
                </c:pt>
                <c:pt idx="340">
                  <c:v>407</c:v>
                </c:pt>
                <c:pt idx="341">
                  <c:v>407</c:v>
                </c:pt>
                <c:pt idx="342">
                  <c:v>407</c:v>
                </c:pt>
                <c:pt idx="343">
                  <c:v>407</c:v>
                </c:pt>
                <c:pt idx="344">
                  <c:v>408</c:v>
                </c:pt>
                <c:pt idx="345">
                  <c:v>408</c:v>
                </c:pt>
                <c:pt idx="346">
                  <c:v>409</c:v>
                </c:pt>
                <c:pt idx="347">
                  <c:v>409</c:v>
                </c:pt>
                <c:pt idx="348">
                  <c:v>409</c:v>
                </c:pt>
                <c:pt idx="349">
                  <c:v>410</c:v>
                </c:pt>
                <c:pt idx="350">
                  <c:v>410</c:v>
                </c:pt>
                <c:pt idx="351">
                  <c:v>410</c:v>
                </c:pt>
                <c:pt idx="352">
                  <c:v>411</c:v>
                </c:pt>
                <c:pt idx="353">
                  <c:v>411</c:v>
                </c:pt>
                <c:pt idx="354">
                  <c:v>412</c:v>
                </c:pt>
                <c:pt idx="355">
                  <c:v>412</c:v>
                </c:pt>
                <c:pt idx="356">
                  <c:v>412</c:v>
                </c:pt>
                <c:pt idx="357">
                  <c:v>412</c:v>
                </c:pt>
                <c:pt idx="358">
                  <c:v>413</c:v>
                </c:pt>
                <c:pt idx="359">
                  <c:v>413</c:v>
                </c:pt>
                <c:pt idx="360">
                  <c:v>413</c:v>
                </c:pt>
                <c:pt idx="361">
                  <c:v>414</c:v>
                </c:pt>
                <c:pt idx="362">
                  <c:v>414</c:v>
                </c:pt>
                <c:pt idx="363">
                  <c:v>414</c:v>
                </c:pt>
                <c:pt idx="364">
                  <c:v>414</c:v>
                </c:pt>
                <c:pt idx="365">
                  <c:v>415</c:v>
                </c:pt>
                <c:pt idx="366">
                  <c:v>415</c:v>
                </c:pt>
                <c:pt idx="367">
                  <c:v>415</c:v>
                </c:pt>
                <c:pt idx="368">
                  <c:v>415</c:v>
                </c:pt>
                <c:pt idx="369">
                  <c:v>415</c:v>
                </c:pt>
                <c:pt idx="370">
                  <c:v>415</c:v>
                </c:pt>
                <c:pt idx="371">
                  <c:v>416</c:v>
                </c:pt>
                <c:pt idx="372">
                  <c:v>416</c:v>
                </c:pt>
                <c:pt idx="373">
                  <c:v>416</c:v>
                </c:pt>
                <c:pt idx="374">
                  <c:v>417</c:v>
                </c:pt>
                <c:pt idx="375">
                  <c:v>417</c:v>
                </c:pt>
                <c:pt idx="376">
                  <c:v>417</c:v>
                </c:pt>
                <c:pt idx="377">
                  <c:v>417</c:v>
                </c:pt>
                <c:pt idx="378">
                  <c:v>418</c:v>
                </c:pt>
                <c:pt idx="379">
                  <c:v>418</c:v>
                </c:pt>
                <c:pt idx="380">
                  <c:v>418</c:v>
                </c:pt>
                <c:pt idx="381">
                  <c:v>419</c:v>
                </c:pt>
                <c:pt idx="382">
                  <c:v>419</c:v>
                </c:pt>
                <c:pt idx="383">
                  <c:v>419</c:v>
                </c:pt>
                <c:pt idx="384">
                  <c:v>419</c:v>
                </c:pt>
                <c:pt idx="385">
                  <c:v>419</c:v>
                </c:pt>
                <c:pt idx="386">
                  <c:v>419</c:v>
                </c:pt>
                <c:pt idx="387">
                  <c:v>419</c:v>
                </c:pt>
                <c:pt idx="388">
                  <c:v>419</c:v>
                </c:pt>
                <c:pt idx="389">
                  <c:v>420</c:v>
                </c:pt>
                <c:pt idx="390">
                  <c:v>420</c:v>
                </c:pt>
                <c:pt idx="391">
                  <c:v>420</c:v>
                </c:pt>
                <c:pt idx="392">
                  <c:v>421</c:v>
                </c:pt>
                <c:pt idx="393">
                  <c:v>421</c:v>
                </c:pt>
                <c:pt idx="394">
                  <c:v>421</c:v>
                </c:pt>
                <c:pt idx="395">
                  <c:v>421</c:v>
                </c:pt>
                <c:pt idx="396">
                  <c:v>422</c:v>
                </c:pt>
                <c:pt idx="397">
                  <c:v>422</c:v>
                </c:pt>
                <c:pt idx="398">
                  <c:v>423</c:v>
                </c:pt>
                <c:pt idx="399">
                  <c:v>422</c:v>
                </c:pt>
                <c:pt idx="400">
                  <c:v>423</c:v>
                </c:pt>
                <c:pt idx="401">
                  <c:v>423</c:v>
                </c:pt>
                <c:pt idx="402">
                  <c:v>424</c:v>
                </c:pt>
                <c:pt idx="403">
                  <c:v>424</c:v>
                </c:pt>
                <c:pt idx="404">
                  <c:v>424</c:v>
                </c:pt>
                <c:pt idx="405">
                  <c:v>425</c:v>
                </c:pt>
                <c:pt idx="406">
                  <c:v>425</c:v>
                </c:pt>
                <c:pt idx="407">
                  <c:v>425</c:v>
                </c:pt>
                <c:pt idx="408">
                  <c:v>425</c:v>
                </c:pt>
                <c:pt idx="409">
                  <c:v>426</c:v>
                </c:pt>
                <c:pt idx="410">
                  <c:v>426</c:v>
                </c:pt>
                <c:pt idx="411">
                  <c:v>427</c:v>
                </c:pt>
                <c:pt idx="412">
                  <c:v>427</c:v>
                </c:pt>
                <c:pt idx="413">
                  <c:v>427</c:v>
                </c:pt>
                <c:pt idx="414">
                  <c:v>427</c:v>
                </c:pt>
                <c:pt idx="415">
                  <c:v>426</c:v>
                </c:pt>
                <c:pt idx="416">
                  <c:v>425</c:v>
                </c:pt>
                <c:pt idx="417">
                  <c:v>425</c:v>
                </c:pt>
                <c:pt idx="418">
                  <c:v>424</c:v>
                </c:pt>
                <c:pt idx="419">
                  <c:v>424</c:v>
                </c:pt>
                <c:pt idx="420">
                  <c:v>423</c:v>
                </c:pt>
                <c:pt idx="421">
                  <c:v>422</c:v>
                </c:pt>
                <c:pt idx="422">
                  <c:v>421</c:v>
                </c:pt>
                <c:pt idx="423">
                  <c:v>420</c:v>
                </c:pt>
                <c:pt idx="424">
                  <c:v>420</c:v>
                </c:pt>
                <c:pt idx="425">
                  <c:v>419</c:v>
                </c:pt>
                <c:pt idx="426">
                  <c:v>419</c:v>
                </c:pt>
                <c:pt idx="427">
                  <c:v>420</c:v>
                </c:pt>
                <c:pt idx="428">
                  <c:v>419</c:v>
                </c:pt>
                <c:pt idx="429">
                  <c:v>419</c:v>
                </c:pt>
                <c:pt idx="430">
                  <c:v>418</c:v>
                </c:pt>
                <c:pt idx="431">
                  <c:v>418</c:v>
                </c:pt>
                <c:pt idx="432">
                  <c:v>417</c:v>
                </c:pt>
                <c:pt idx="433">
                  <c:v>416</c:v>
                </c:pt>
                <c:pt idx="434">
                  <c:v>416</c:v>
                </c:pt>
                <c:pt idx="435">
                  <c:v>416</c:v>
                </c:pt>
                <c:pt idx="436">
                  <c:v>416</c:v>
                </c:pt>
                <c:pt idx="437">
                  <c:v>416</c:v>
                </c:pt>
                <c:pt idx="438">
                  <c:v>415</c:v>
                </c:pt>
                <c:pt idx="439">
                  <c:v>415</c:v>
                </c:pt>
                <c:pt idx="440">
                  <c:v>415</c:v>
                </c:pt>
                <c:pt idx="441">
                  <c:v>414</c:v>
                </c:pt>
                <c:pt idx="442">
                  <c:v>414</c:v>
                </c:pt>
                <c:pt idx="443">
                  <c:v>413</c:v>
                </c:pt>
                <c:pt idx="444">
                  <c:v>413</c:v>
                </c:pt>
                <c:pt idx="445">
                  <c:v>413</c:v>
                </c:pt>
                <c:pt idx="446">
                  <c:v/>
                </c:pt>
                <c:pt idx="447">
                  <c:v/>
                </c:pt>
                <c:pt idx="448">
                  <c:v/>
                </c:pt>
                <c:pt idx="449">
                  <c:v/>
                </c:pt>
                <c:pt idx="450">
                  <c:v/>
                </c:pt>
                <c:pt idx="451">
                  <c:v/>
                </c:pt>
                <c:pt idx="452">
                  <c:v/>
                </c:pt>
                <c:pt idx="453">
                  <c:v/>
                </c:pt>
                <c:pt idx="454">
                  <c:v/>
                </c:pt>
                <c:pt idx="455">
                  <c:v/>
                </c:pt>
                <c:pt idx="456">
                  <c:v/>
                </c:pt>
              </c:numCache>
            </c:numRef>
          </c:yVal>
          <c:smooth val="0"/>
        </c:ser>
        <c:axId val="266209580"/>
        <c:axId val="7441883"/>
      </c:scatterChart>
      <c:valAx>
        <c:axId val="266209580"/>
        <c:scaling>
          <c:orientation val="minMax"/>
        </c:scaling>
        <c:axPos val="b"/>
        <c:crossAx val="7441883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7441883"/>
        <c:scaling>
          <c:orientation val="minMax"/>
          <c:min val="150"/>
        </c:scaling>
        <c:axPos val="l"/>
        <c:crossAx val="266209580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6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ex2_D40_heatTemp1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Sheet1!$A$2:$A$912</c:f>
              <c:numCache>
                <c:formatCode>General</c:formatCode>
                <c:ptCount val="911"/>
                <c:pt idx="0">
                  <c:v>119.27</c:v>
                </c:pt>
                <c:pt idx="1">
                  <c:v>119.51</c:v>
                </c:pt>
                <c:pt idx="2">
                  <c:v>119.79</c:v>
                </c:pt>
                <c:pt idx="3">
                  <c:v>120.03</c:v>
                </c:pt>
                <c:pt idx="4">
                  <c:v>120.26</c:v>
                </c:pt>
                <c:pt idx="5">
                  <c:v>120.54</c:v>
                </c:pt>
                <c:pt idx="6">
                  <c:v>120.78</c:v>
                </c:pt>
                <c:pt idx="7">
                  <c:v>121.01</c:v>
                </c:pt>
                <c:pt idx="8">
                  <c:v>121.29</c:v>
                </c:pt>
                <c:pt idx="9">
                  <c:v>121.53</c:v>
                </c:pt>
                <c:pt idx="10">
                  <c:v>121.76</c:v>
                </c:pt>
                <c:pt idx="11">
                  <c:v>122.04</c:v>
                </c:pt>
                <c:pt idx="12">
                  <c:v>122.28</c:v>
                </c:pt>
                <c:pt idx="13">
                  <c:v>122.51</c:v>
                </c:pt>
                <c:pt idx="14">
                  <c:v>122.79</c:v>
                </c:pt>
                <c:pt idx="15">
                  <c:v>123.03</c:v>
                </c:pt>
                <c:pt idx="16">
                  <c:v>123.26</c:v>
                </c:pt>
                <c:pt idx="17">
                  <c:v>123.54</c:v>
                </c:pt>
                <c:pt idx="18">
                  <c:v>123.78</c:v>
                </c:pt>
                <c:pt idx="19">
                  <c:v>124.01</c:v>
                </c:pt>
                <c:pt idx="20">
                  <c:v>124.29</c:v>
                </c:pt>
                <c:pt idx="21">
                  <c:v>124.53</c:v>
                </c:pt>
                <c:pt idx="22">
                  <c:v>124.76</c:v>
                </c:pt>
                <c:pt idx="23">
                  <c:v>125.04</c:v>
                </c:pt>
                <c:pt idx="24">
                  <c:v>125.28</c:v>
                </c:pt>
                <c:pt idx="25">
                  <c:v>125.51</c:v>
                </c:pt>
                <c:pt idx="26">
                  <c:v>125.79</c:v>
                </c:pt>
                <c:pt idx="27">
                  <c:v>126.03</c:v>
                </c:pt>
                <c:pt idx="28">
                  <c:v>126.26</c:v>
                </c:pt>
                <c:pt idx="29">
                  <c:v>126.54</c:v>
                </c:pt>
                <c:pt idx="30">
                  <c:v>126.79</c:v>
                </c:pt>
                <c:pt idx="31">
                  <c:v>127.02</c:v>
                </c:pt>
                <c:pt idx="32">
                  <c:v>127.26</c:v>
                </c:pt>
                <c:pt idx="33">
                  <c:v>127.54</c:v>
                </c:pt>
                <c:pt idx="34">
                  <c:v>127.77</c:v>
                </c:pt>
                <c:pt idx="35">
                  <c:v>128.01</c:v>
                </c:pt>
                <c:pt idx="36">
                  <c:v>128.29</c:v>
                </c:pt>
                <c:pt idx="37">
                  <c:v>128.52</c:v>
                </c:pt>
                <c:pt idx="38">
                  <c:v>128.76</c:v>
                </c:pt>
                <c:pt idx="39">
                  <c:v>129.04</c:v>
                </c:pt>
                <c:pt idx="40">
                  <c:v>129.28</c:v>
                </c:pt>
                <c:pt idx="41">
                  <c:v>129.51</c:v>
                </c:pt>
                <c:pt idx="42">
                  <c:v>129.79</c:v>
                </c:pt>
                <c:pt idx="43">
                  <c:v>130.03</c:v>
                </c:pt>
                <c:pt idx="44">
                  <c:v>130.26</c:v>
                </c:pt>
                <c:pt idx="45">
                  <c:v>130.54</c:v>
                </c:pt>
                <c:pt idx="46">
                  <c:v>130.78</c:v>
                </c:pt>
                <c:pt idx="47">
                  <c:v>131.01</c:v>
                </c:pt>
                <c:pt idx="48">
                  <c:v>131.29</c:v>
                </c:pt>
                <c:pt idx="49">
                  <c:v>131.53</c:v>
                </c:pt>
                <c:pt idx="50">
                  <c:v>131.77</c:v>
                </c:pt>
                <c:pt idx="51">
                  <c:v>132</c:v>
                </c:pt>
                <c:pt idx="52">
                  <c:v>132.28</c:v>
                </c:pt>
                <c:pt idx="53">
                  <c:v>132.52</c:v>
                </c:pt>
                <c:pt idx="54">
                  <c:v>132.75</c:v>
                </c:pt>
                <c:pt idx="55">
                  <c:v>133.03</c:v>
                </c:pt>
                <c:pt idx="56">
                  <c:v>133.27</c:v>
                </c:pt>
                <c:pt idx="57">
                  <c:v>133.5</c:v>
                </c:pt>
                <c:pt idx="58">
                  <c:v>133.78</c:v>
                </c:pt>
                <c:pt idx="59">
                  <c:v>134.02</c:v>
                </c:pt>
                <c:pt idx="60">
                  <c:v>134.26</c:v>
                </c:pt>
                <c:pt idx="61">
                  <c:v>134.54</c:v>
                </c:pt>
                <c:pt idx="62">
                  <c:v>134.77</c:v>
                </c:pt>
                <c:pt idx="63">
                  <c:v>135.01</c:v>
                </c:pt>
                <c:pt idx="64">
                  <c:v>135.29</c:v>
                </c:pt>
                <c:pt idx="65">
                  <c:v>135.52</c:v>
                </c:pt>
                <c:pt idx="66">
                  <c:v>135.76</c:v>
                </c:pt>
                <c:pt idx="67">
                  <c:v>136.04</c:v>
                </c:pt>
                <c:pt idx="68">
                  <c:v>136.27</c:v>
                </c:pt>
                <c:pt idx="69">
                  <c:v>136.51</c:v>
                </c:pt>
                <c:pt idx="70">
                  <c:v>136.79</c:v>
                </c:pt>
                <c:pt idx="71">
                  <c:v>137.02</c:v>
                </c:pt>
                <c:pt idx="72">
                  <c:v>137.26</c:v>
                </c:pt>
                <c:pt idx="73">
                  <c:v>137.54</c:v>
                </c:pt>
                <c:pt idx="74">
                  <c:v>137.77</c:v>
                </c:pt>
                <c:pt idx="75">
                  <c:v>138.01</c:v>
                </c:pt>
                <c:pt idx="76">
                  <c:v>138.29</c:v>
                </c:pt>
                <c:pt idx="77">
                  <c:v>138.52</c:v>
                </c:pt>
                <c:pt idx="78">
                  <c:v>138.76</c:v>
                </c:pt>
                <c:pt idx="79">
                  <c:v>139.03</c:v>
                </c:pt>
                <c:pt idx="80">
                  <c:v>139.27</c:v>
                </c:pt>
                <c:pt idx="81">
                  <c:v>139.51</c:v>
                </c:pt>
                <c:pt idx="82">
                  <c:v>139.79</c:v>
                </c:pt>
                <c:pt idx="83">
                  <c:v>140.02</c:v>
                </c:pt>
                <c:pt idx="84">
                  <c:v>140.26</c:v>
                </c:pt>
                <c:pt idx="85">
                  <c:v>140.54</c:v>
                </c:pt>
                <c:pt idx="86">
                  <c:v>140.77</c:v>
                </c:pt>
                <c:pt idx="87">
                  <c:v>141.01</c:v>
                </c:pt>
                <c:pt idx="88">
                  <c:v>141.29</c:v>
                </c:pt>
                <c:pt idx="89">
                  <c:v>141.52</c:v>
                </c:pt>
                <c:pt idx="90">
                  <c:v>141.76</c:v>
                </c:pt>
                <c:pt idx="91">
                  <c:v>142.04</c:v>
                </c:pt>
                <c:pt idx="92">
                  <c:v>142.27</c:v>
                </c:pt>
                <c:pt idx="93">
                  <c:v>142.51</c:v>
                </c:pt>
                <c:pt idx="94">
                  <c:v>142.79</c:v>
                </c:pt>
                <c:pt idx="95">
                  <c:v>143.02</c:v>
                </c:pt>
                <c:pt idx="96">
                  <c:v>143.26</c:v>
                </c:pt>
                <c:pt idx="97">
                  <c:v>143.54</c:v>
                </c:pt>
                <c:pt idx="98">
                  <c:v>143.77</c:v>
                </c:pt>
                <c:pt idx="99">
                  <c:v>144.04</c:v>
                </c:pt>
                <c:pt idx="100">
                  <c:v>144.28</c:v>
                </c:pt>
                <c:pt idx="101">
                  <c:v>144.51</c:v>
                </c:pt>
                <c:pt idx="102">
                  <c:v>144.8</c:v>
                </c:pt>
                <c:pt idx="103">
                  <c:v>145.03</c:v>
                </c:pt>
                <c:pt idx="104">
                  <c:v>145.26</c:v>
                </c:pt>
                <c:pt idx="105">
                  <c:v>145.55</c:v>
                </c:pt>
                <c:pt idx="106">
                  <c:v>145.78</c:v>
                </c:pt>
                <c:pt idx="107">
                  <c:v>146.02</c:v>
                </c:pt>
                <c:pt idx="108">
                  <c:v>146.3</c:v>
                </c:pt>
                <c:pt idx="109">
                  <c:v>146.53</c:v>
                </c:pt>
                <c:pt idx="110">
                  <c:v>146.77</c:v>
                </c:pt>
                <c:pt idx="111">
                  <c:v>147.05</c:v>
                </c:pt>
                <c:pt idx="112">
                  <c:v>147.28</c:v>
                </c:pt>
                <c:pt idx="113">
                  <c:v>147.51</c:v>
                </c:pt>
                <c:pt idx="114">
                  <c:v>147.79</c:v>
                </c:pt>
                <c:pt idx="115">
                  <c:v>148.02</c:v>
                </c:pt>
                <c:pt idx="116">
                  <c:v>148.26</c:v>
                </c:pt>
                <c:pt idx="117">
                  <c:v>148.54</c:v>
                </c:pt>
                <c:pt idx="118">
                  <c:v>148.77</c:v>
                </c:pt>
                <c:pt idx="119">
                  <c:v>149.01</c:v>
                </c:pt>
                <c:pt idx="120">
                  <c:v>149.27</c:v>
                </c:pt>
                <c:pt idx="121">
                  <c:v>149.51</c:v>
                </c:pt>
                <c:pt idx="122">
                  <c:v>149.79</c:v>
                </c:pt>
                <c:pt idx="123">
                  <c:v>150.02</c:v>
                </c:pt>
                <c:pt idx="124">
                  <c:v>150.26</c:v>
                </c:pt>
                <c:pt idx="125">
                  <c:v>150.54</c:v>
                </c:pt>
                <c:pt idx="126">
                  <c:v>150.78</c:v>
                </c:pt>
                <c:pt idx="127">
                  <c:v>151.01</c:v>
                </c:pt>
                <c:pt idx="128">
                  <c:v>151.29</c:v>
                </c:pt>
                <c:pt idx="129">
                  <c:v>151.53</c:v>
                </c:pt>
                <c:pt idx="130">
                  <c:v>151.76</c:v>
                </c:pt>
                <c:pt idx="131">
                  <c:v>152.04</c:v>
                </c:pt>
                <c:pt idx="132">
                  <c:v>152.28</c:v>
                </c:pt>
                <c:pt idx="133">
                  <c:v>152.51</c:v>
                </c:pt>
                <c:pt idx="134">
                  <c:v>152.79</c:v>
                </c:pt>
                <c:pt idx="135">
                  <c:v>153.03</c:v>
                </c:pt>
                <c:pt idx="136">
                  <c:v>153.27</c:v>
                </c:pt>
                <c:pt idx="137">
                  <c:v>153.51</c:v>
                </c:pt>
                <c:pt idx="138">
                  <c:v>153.79</c:v>
                </c:pt>
                <c:pt idx="139">
                  <c:v>154.02</c:v>
                </c:pt>
                <c:pt idx="140">
                  <c:v>154.26</c:v>
                </c:pt>
                <c:pt idx="141">
                  <c:v>154.54</c:v>
                </c:pt>
                <c:pt idx="142">
                  <c:v>154.77</c:v>
                </c:pt>
                <c:pt idx="143">
                  <c:v>155.01</c:v>
                </c:pt>
                <c:pt idx="144">
                  <c:v>155.29</c:v>
                </c:pt>
                <c:pt idx="145">
                  <c:v>155.52</c:v>
                </c:pt>
                <c:pt idx="146">
                  <c:v>155.76</c:v>
                </c:pt>
                <c:pt idx="147">
                  <c:v>156.04</c:v>
                </c:pt>
                <c:pt idx="148">
                  <c:v>156.27</c:v>
                </c:pt>
                <c:pt idx="149">
                  <c:v>156.51</c:v>
                </c:pt>
                <c:pt idx="150">
                  <c:v>156.79</c:v>
                </c:pt>
                <c:pt idx="151">
                  <c:v>157.02</c:v>
                </c:pt>
                <c:pt idx="152">
                  <c:v>157.26</c:v>
                </c:pt>
                <c:pt idx="153">
                  <c:v>157.54</c:v>
                </c:pt>
                <c:pt idx="154">
                  <c:v>157.77</c:v>
                </c:pt>
                <c:pt idx="155">
                  <c:v>158.01</c:v>
                </c:pt>
                <c:pt idx="156">
                  <c:v>158.28</c:v>
                </c:pt>
                <c:pt idx="157">
                  <c:v>158.51</c:v>
                </c:pt>
                <c:pt idx="158">
                  <c:v>158.79</c:v>
                </c:pt>
                <c:pt idx="159">
                  <c:v>159.03</c:v>
                </c:pt>
                <c:pt idx="160">
                  <c:v>159.27</c:v>
                </c:pt>
                <c:pt idx="161">
                  <c:v>159.51</c:v>
                </c:pt>
                <c:pt idx="162">
                  <c:v>159.79</c:v>
                </c:pt>
                <c:pt idx="163">
                  <c:v>160.02</c:v>
                </c:pt>
                <c:pt idx="164">
                  <c:v>160.26</c:v>
                </c:pt>
                <c:pt idx="165">
                  <c:v>160.54</c:v>
                </c:pt>
                <c:pt idx="166">
                  <c:v>160.77</c:v>
                </c:pt>
                <c:pt idx="167">
                  <c:v>161.01</c:v>
                </c:pt>
                <c:pt idx="168">
                  <c:v>161.29</c:v>
                </c:pt>
                <c:pt idx="169">
                  <c:v>161.52</c:v>
                </c:pt>
                <c:pt idx="170">
                  <c:v>161.76</c:v>
                </c:pt>
                <c:pt idx="171">
                  <c:v>162.03</c:v>
                </c:pt>
                <c:pt idx="172">
                  <c:v>162.27</c:v>
                </c:pt>
                <c:pt idx="173">
                  <c:v>162.55</c:v>
                </c:pt>
                <c:pt idx="174">
                  <c:v>162.78</c:v>
                </c:pt>
                <c:pt idx="175">
                  <c:v>163.02</c:v>
                </c:pt>
                <c:pt idx="176">
                  <c:v>163.25</c:v>
                </c:pt>
                <c:pt idx="177">
                  <c:v>163.52</c:v>
                </c:pt>
                <c:pt idx="178">
                  <c:v>163.76</c:v>
                </c:pt>
                <c:pt idx="179">
                  <c:v>164.04</c:v>
                </c:pt>
                <c:pt idx="180">
                  <c:v>164.27</c:v>
                </c:pt>
                <c:pt idx="181">
                  <c:v>164.51</c:v>
                </c:pt>
                <c:pt idx="182">
                  <c:v>164.79</c:v>
                </c:pt>
                <c:pt idx="183">
                  <c:v>165.02</c:v>
                </c:pt>
                <c:pt idx="184">
                  <c:v>165.3</c:v>
                </c:pt>
                <c:pt idx="185">
                  <c:v>165.54</c:v>
                </c:pt>
                <c:pt idx="186">
                  <c:v>165.77</c:v>
                </c:pt>
                <c:pt idx="187">
                  <c:v>166.01</c:v>
                </c:pt>
                <c:pt idx="188">
                  <c:v>166.29</c:v>
                </c:pt>
                <c:pt idx="189">
                  <c:v>166.52</c:v>
                </c:pt>
                <c:pt idx="190">
                  <c:v>166.76</c:v>
                </c:pt>
                <c:pt idx="191">
                  <c:v>167.04</c:v>
                </c:pt>
                <c:pt idx="192">
                  <c:v>167.29</c:v>
                </c:pt>
                <c:pt idx="193">
                  <c:v>167.52</c:v>
                </c:pt>
                <c:pt idx="194">
                  <c:v>167.76</c:v>
                </c:pt>
                <c:pt idx="195">
                  <c:v>168.04</c:v>
                </c:pt>
                <c:pt idx="196">
                  <c:v>168.27</c:v>
                </c:pt>
                <c:pt idx="197">
                  <c:v>168.51</c:v>
                </c:pt>
                <c:pt idx="198">
                  <c:v>168.79</c:v>
                </c:pt>
                <c:pt idx="199">
                  <c:v>169.02</c:v>
                </c:pt>
                <c:pt idx="200">
                  <c:v>169.26</c:v>
                </c:pt>
                <c:pt idx="201">
                  <c:v>169.54</c:v>
                </c:pt>
                <c:pt idx="202">
                  <c:v>169.77</c:v>
                </c:pt>
                <c:pt idx="203">
                  <c:v>170.01</c:v>
                </c:pt>
                <c:pt idx="204">
                  <c:v>170.29</c:v>
                </c:pt>
                <c:pt idx="205">
                  <c:v>170.52</c:v>
                </c:pt>
                <c:pt idx="206">
                  <c:v>170.76</c:v>
                </c:pt>
                <c:pt idx="207">
                  <c:v>171.04</c:v>
                </c:pt>
                <c:pt idx="208">
                  <c:v>171.28</c:v>
                </c:pt>
                <c:pt idx="209">
                  <c:v>171.51</c:v>
                </c:pt>
                <c:pt idx="210">
                  <c:v>171.79</c:v>
                </c:pt>
                <c:pt idx="211">
                  <c:v>172.03</c:v>
                </c:pt>
                <c:pt idx="212">
                  <c:v>172.26</c:v>
                </c:pt>
                <c:pt idx="213">
                  <c:v>172.55</c:v>
                </c:pt>
                <c:pt idx="214">
                  <c:v>172.78</c:v>
                </c:pt>
                <c:pt idx="215">
                  <c:v>173.01</c:v>
                </c:pt>
                <c:pt idx="216">
                  <c:v>173.3</c:v>
                </c:pt>
                <c:pt idx="217">
                  <c:v>173.53</c:v>
                </c:pt>
                <c:pt idx="218">
                  <c:v>173.76</c:v>
                </c:pt>
                <c:pt idx="219">
                  <c:v>174.05</c:v>
                </c:pt>
                <c:pt idx="220">
                  <c:v>174.28</c:v>
                </c:pt>
                <c:pt idx="221">
                  <c:v>174.51</c:v>
                </c:pt>
                <c:pt idx="222">
                  <c:v>174.79</c:v>
                </c:pt>
                <c:pt idx="223">
                  <c:v>175.02</c:v>
                </c:pt>
                <c:pt idx="224">
                  <c:v>175.26</c:v>
                </c:pt>
                <c:pt idx="225">
                  <c:v>175.54</c:v>
                </c:pt>
                <c:pt idx="226">
                  <c:v>175.77</c:v>
                </c:pt>
                <c:pt idx="227">
                  <c:v>176.01</c:v>
                </c:pt>
                <c:pt idx="228">
                  <c:v>176.29</c:v>
                </c:pt>
                <c:pt idx="229">
                  <c:v>176.53</c:v>
                </c:pt>
                <c:pt idx="230">
                  <c:v>176.76</c:v>
                </c:pt>
                <c:pt idx="231">
                  <c:v>177.04</c:v>
                </c:pt>
                <c:pt idx="232">
                  <c:v>177.28</c:v>
                </c:pt>
                <c:pt idx="233">
                  <c:v>177.51</c:v>
                </c:pt>
                <c:pt idx="234">
                  <c:v>177.79</c:v>
                </c:pt>
                <c:pt idx="235">
                  <c:v>178.03</c:v>
                </c:pt>
                <c:pt idx="236">
                  <c:v>178.26</c:v>
                </c:pt>
                <c:pt idx="237">
                  <c:v>178.54</c:v>
                </c:pt>
                <c:pt idx="238">
                  <c:v>178.78</c:v>
                </c:pt>
                <c:pt idx="239">
                  <c:v>179.01</c:v>
                </c:pt>
                <c:pt idx="240">
                  <c:v>179.26</c:v>
                </c:pt>
                <c:pt idx="241">
                  <c:v>179.54</c:v>
                </c:pt>
                <c:pt idx="242">
                  <c:v>179.77</c:v>
                </c:pt>
                <c:pt idx="243">
                  <c:v>180.01</c:v>
                </c:pt>
                <c:pt idx="244">
                  <c:v>180.29</c:v>
                </c:pt>
                <c:pt idx="245">
                  <c:v>180.52</c:v>
                </c:pt>
                <c:pt idx="246">
                  <c:v>180.76</c:v>
                </c:pt>
                <c:pt idx="247">
                  <c:v>181.04</c:v>
                </c:pt>
                <c:pt idx="248">
                  <c:v>181.27</c:v>
                </c:pt>
                <c:pt idx="249">
                  <c:v>181.51</c:v>
                </c:pt>
                <c:pt idx="250">
                  <c:v>181.79</c:v>
                </c:pt>
                <c:pt idx="251">
                  <c:v>182.02</c:v>
                </c:pt>
                <c:pt idx="252">
                  <c:v>182.26</c:v>
                </c:pt>
                <c:pt idx="253">
                  <c:v>182.54</c:v>
                </c:pt>
                <c:pt idx="254">
                  <c:v>182.77</c:v>
                </c:pt>
                <c:pt idx="255">
                  <c:v>183.01</c:v>
                </c:pt>
                <c:pt idx="256">
                  <c:v>183.29</c:v>
                </c:pt>
                <c:pt idx="257">
                  <c:v>183.52</c:v>
                </c:pt>
                <c:pt idx="258">
                  <c:v>183.76</c:v>
                </c:pt>
                <c:pt idx="259">
                  <c:v>184.04</c:v>
                </c:pt>
                <c:pt idx="260">
                  <c:v>184.29</c:v>
                </c:pt>
                <c:pt idx="261">
                  <c:v>184.52</c:v>
                </c:pt>
                <c:pt idx="262">
                  <c:v>184.76</c:v>
                </c:pt>
                <c:pt idx="263">
                  <c:v>185.04</c:v>
                </c:pt>
                <c:pt idx="264">
                  <c:v>185.27</c:v>
                </c:pt>
                <c:pt idx="265">
                  <c:v>185.51</c:v>
                </c:pt>
                <c:pt idx="266">
                  <c:v>185.79</c:v>
                </c:pt>
                <c:pt idx="267">
                  <c:v>186.02</c:v>
                </c:pt>
                <c:pt idx="268">
                  <c:v>186.26</c:v>
                </c:pt>
                <c:pt idx="269">
                  <c:v>186.54</c:v>
                </c:pt>
                <c:pt idx="270">
                  <c:v>186.77</c:v>
                </c:pt>
                <c:pt idx="271">
                  <c:v>187.01</c:v>
                </c:pt>
                <c:pt idx="272">
                  <c:v>187.29</c:v>
                </c:pt>
                <c:pt idx="273">
                  <c:v>187.52</c:v>
                </c:pt>
                <c:pt idx="274">
                  <c:v>187.76</c:v>
                </c:pt>
                <c:pt idx="275">
                  <c:v>188.04</c:v>
                </c:pt>
                <c:pt idx="276">
                  <c:v>188.27</c:v>
                </c:pt>
                <c:pt idx="277">
                  <c:v>188.51</c:v>
                </c:pt>
                <c:pt idx="278">
                  <c:v>188.79</c:v>
                </c:pt>
                <c:pt idx="279">
                  <c:v>189.02</c:v>
                </c:pt>
                <c:pt idx="280">
                  <c:v>189.26</c:v>
                </c:pt>
                <c:pt idx="281">
                  <c:v>189.54</c:v>
                </c:pt>
                <c:pt idx="282">
                  <c:v>189.78</c:v>
                </c:pt>
                <c:pt idx="283">
                  <c:v>190.02</c:v>
                </c:pt>
                <c:pt idx="284">
                  <c:v>190.25</c:v>
                </c:pt>
                <c:pt idx="285">
                  <c:v>190.53</c:v>
                </c:pt>
                <c:pt idx="286">
                  <c:v>190.77</c:v>
                </c:pt>
                <c:pt idx="287">
                  <c:v>191</c:v>
                </c:pt>
                <c:pt idx="288">
                  <c:v>191.29</c:v>
                </c:pt>
                <c:pt idx="289">
                  <c:v>191.52</c:v>
                </c:pt>
                <c:pt idx="290">
                  <c:v>191.76</c:v>
                </c:pt>
                <c:pt idx="291">
                  <c:v>192.04</c:v>
                </c:pt>
                <c:pt idx="292">
                  <c:v>192.27</c:v>
                </c:pt>
                <c:pt idx="293">
                  <c:v>192.51</c:v>
                </c:pt>
                <c:pt idx="294">
                  <c:v>192.79</c:v>
                </c:pt>
                <c:pt idx="295">
                  <c:v>193.02</c:v>
                </c:pt>
                <c:pt idx="296">
                  <c:v>193.26</c:v>
                </c:pt>
                <c:pt idx="297">
                  <c:v>193.54</c:v>
                </c:pt>
                <c:pt idx="298">
                  <c:v>193.77</c:v>
                </c:pt>
                <c:pt idx="299">
                  <c:v>194.01</c:v>
                </c:pt>
                <c:pt idx="300">
                  <c:v>194.29</c:v>
                </c:pt>
                <c:pt idx="301">
                  <c:v>194.52</c:v>
                </c:pt>
                <c:pt idx="302">
                  <c:v>194.76</c:v>
                </c:pt>
                <c:pt idx="303">
                  <c:v>195.04</c:v>
                </c:pt>
                <c:pt idx="304">
                  <c:v>195.28</c:v>
                </c:pt>
                <c:pt idx="305">
                  <c:v>195.52</c:v>
                </c:pt>
                <c:pt idx="306">
                  <c:v>195.75</c:v>
                </c:pt>
                <c:pt idx="307">
                  <c:v>196.03</c:v>
                </c:pt>
                <c:pt idx="308">
                  <c:v>196.27</c:v>
                </c:pt>
                <c:pt idx="309">
                  <c:v>196.5</c:v>
                </c:pt>
                <c:pt idx="310">
                  <c:v>196.78</c:v>
                </c:pt>
                <c:pt idx="311">
                  <c:v>197.02</c:v>
                </c:pt>
                <c:pt idx="312">
                  <c:v>197.27</c:v>
                </c:pt>
                <c:pt idx="313">
                  <c:v>197.55</c:v>
                </c:pt>
                <c:pt idx="314">
                  <c:v>197.78</c:v>
                </c:pt>
                <c:pt idx="315">
                  <c:v>198.02</c:v>
                </c:pt>
                <c:pt idx="316">
                  <c:v>198.3</c:v>
                </c:pt>
                <c:pt idx="317">
                  <c:v>198.53</c:v>
                </c:pt>
                <c:pt idx="318">
                  <c:v>198.77</c:v>
                </c:pt>
                <c:pt idx="319">
                  <c:v>199</c:v>
                </c:pt>
                <c:pt idx="320">
                  <c:v>199.28</c:v>
                </c:pt>
                <c:pt idx="321">
                  <c:v>199.51</c:v>
                </c:pt>
                <c:pt idx="322">
                  <c:v>199.79</c:v>
                </c:pt>
                <c:pt idx="323">
                  <c:v>200.03</c:v>
                </c:pt>
                <c:pt idx="324">
                  <c:v>200.26</c:v>
                </c:pt>
                <c:pt idx="325">
                  <c:v>200.54</c:v>
                </c:pt>
                <c:pt idx="326">
                  <c:v>200.78</c:v>
                </c:pt>
                <c:pt idx="327">
                  <c:v>201.01</c:v>
                </c:pt>
                <c:pt idx="328">
                  <c:v>201.25</c:v>
                </c:pt>
                <c:pt idx="329">
                  <c:v>201.53</c:v>
                </c:pt>
                <c:pt idx="330">
                  <c:v>201.77</c:v>
                </c:pt>
                <c:pt idx="331">
                  <c:v>202</c:v>
                </c:pt>
                <c:pt idx="332">
                  <c:v>202.28</c:v>
                </c:pt>
                <c:pt idx="333">
                  <c:v>202.52</c:v>
                </c:pt>
                <c:pt idx="334">
                  <c:v>202.75</c:v>
                </c:pt>
                <c:pt idx="335">
                  <c:v>203.03</c:v>
                </c:pt>
                <c:pt idx="336">
                  <c:v>203.27</c:v>
                </c:pt>
                <c:pt idx="337">
                  <c:v>203.5</c:v>
                </c:pt>
                <c:pt idx="338">
                  <c:v>203.78</c:v>
                </c:pt>
                <c:pt idx="339">
                  <c:v>204.02</c:v>
                </c:pt>
                <c:pt idx="340">
                  <c:v>204.25</c:v>
                </c:pt>
                <c:pt idx="341">
                  <c:v>204.53</c:v>
                </c:pt>
                <c:pt idx="342">
                  <c:v>204.77</c:v>
                </c:pt>
                <c:pt idx="343">
                  <c:v>205</c:v>
                </c:pt>
                <c:pt idx="344">
                  <c:v>205.29</c:v>
                </c:pt>
                <c:pt idx="345">
                  <c:v>205.53</c:v>
                </c:pt>
                <c:pt idx="346">
                  <c:v>205.76</c:v>
                </c:pt>
                <c:pt idx="347">
                  <c:v>206.04</c:v>
                </c:pt>
                <c:pt idx="348">
                  <c:v>206.28</c:v>
                </c:pt>
                <c:pt idx="349">
                  <c:v>206.51</c:v>
                </c:pt>
                <c:pt idx="350">
                  <c:v>206.75</c:v>
                </c:pt>
                <c:pt idx="351">
                  <c:v>207.03</c:v>
                </c:pt>
                <c:pt idx="352">
                  <c:v>207.27</c:v>
                </c:pt>
                <c:pt idx="353">
                  <c:v>207.51</c:v>
                </c:pt>
                <c:pt idx="354">
                  <c:v>207.79</c:v>
                </c:pt>
                <c:pt idx="355">
                  <c:v>208.03</c:v>
                </c:pt>
                <c:pt idx="356">
                  <c:v>208.26</c:v>
                </c:pt>
                <c:pt idx="357">
                  <c:v>208.54</c:v>
                </c:pt>
                <c:pt idx="358">
                  <c:v>208.78</c:v>
                </c:pt>
                <c:pt idx="359">
                  <c:v>209.01</c:v>
                </c:pt>
                <c:pt idx="360">
                  <c:v>209.28</c:v>
                </c:pt>
                <c:pt idx="361">
                  <c:v>209.51</c:v>
                </c:pt>
                <c:pt idx="362">
                  <c:v>209.79</c:v>
                </c:pt>
                <c:pt idx="363">
                  <c:v>210.03</c:v>
                </c:pt>
                <c:pt idx="364">
                  <c:v>210.26</c:v>
                </c:pt>
                <c:pt idx="365">
                  <c:v>210.54</c:v>
                </c:pt>
                <c:pt idx="366">
                  <c:v>210.78</c:v>
                </c:pt>
                <c:pt idx="367">
                  <c:v>211.01</c:v>
                </c:pt>
                <c:pt idx="368">
                  <c:v>211.29</c:v>
                </c:pt>
                <c:pt idx="369">
                  <c:v>211.53</c:v>
                </c:pt>
                <c:pt idx="370">
                  <c:v>211.77</c:v>
                </c:pt>
                <c:pt idx="371">
                  <c:v>212</c:v>
                </c:pt>
                <c:pt idx="372">
                  <c:v>212.28</c:v>
                </c:pt>
                <c:pt idx="373">
                  <c:v>212.52</c:v>
                </c:pt>
                <c:pt idx="374">
                  <c:v>212.75</c:v>
                </c:pt>
                <c:pt idx="375">
                  <c:v>213.04</c:v>
                </c:pt>
                <c:pt idx="376">
                  <c:v>213.27</c:v>
                </c:pt>
                <c:pt idx="377">
                  <c:v>213.51</c:v>
                </c:pt>
                <c:pt idx="378">
                  <c:v>213.79</c:v>
                </c:pt>
                <c:pt idx="379">
                  <c:v>214.02</c:v>
                </c:pt>
                <c:pt idx="380">
                  <c:v>214.26</c:v>
                </c:pt>
                <c:pt idx="381">
                  <c:v>214.54</c:v>
                </c:pt>
                <c:pt idx="382">
                  <c:v>214.78</c:v>
                </c:pt>
                <c:pt idx="383">
                  <c:v>215.01</c:v>
                </c:pt>
                <c:pt idx="384">
                  <c:v>215.29</c:v>
                </c:pt>
                <c:pt idx="385">
                  <c:v>215.53</c:v>
                </c:pt>
                <c:pt idx="386">
                  <c:v>215.76</c:v>
                </c:pt>
                <c:pt idx="387">
                  <c:v>216.04</c:v>
                </c:pt>
                <c:pt idx="388">
                  <c:v>216.28</c:v>
                </c:pt>
                <c:pt idx="389">
                  <c:v>216.51</c:v>
                </c:pt>
                <c:pt idx="390">
                  <c:v>216.79</c:v>
                </c:pt>
                <c:pt idx="391">
                  <c:v>217.03</c:v>
                </c:pt>
                <c:pt idx="392">
                  <c:v>217.26</c:v>
                </c:pt>
                <c:pt idx="393">
                  <c:v>217.54</c:v>
                </c:pt>
                <c:pt idx="394">
                  <c:v>217.78</c:v>
                </c:pt>
                <c:pt idx="395">
                  <c:v>218.01</c:v>
                </c:pt>
                <c:pt idx="396">
                  <c:v>218.29</c:v>
                </c:pt>
                <c:pt idx="397">
                  <c:v>218.53</c:v>
                </c:pt>
                <c:pt idx="398">
                  <c:v>218.75</c:v>
                </c:pt>
                <c:pt idx="399">
                  <c:v>219.03</c:v>
                </c:pt>
                <c:pt idx="400">
                  <c:v>219.27</c:v>
                </c:pt>
                <c:pt idx="401">
                  <c:v>219.51</c:v>
                </c:pt>
                <c:pt idx="402">
                  <c:v>219.79</c:v>
                </c:pt>
                <c:pt idx="403">
                  <c:v>220.02</c:v>
                </c:pt>
                <c:pt idx="404">
                  <c:v>220.26</c:v>
                </c:pt>
                <c:pt idx="405">
                  <c:v>220.5</c:v>
                </c:pt>
                <c:pt idx="406">
                  <c:v>220.78</c:v>
                </c:pt>
                <c:pt idx="407">
                  <c:v>221.02</c:v>
                </c:pt>
                <c:pt idx="408">
                  <c:v>221.25</c:v>
                </c:pt>
                <c:pt idx="409">
                  <c:v>221.53</c:v>
                </c:pt>
                <c:pt idx="410">
                  <c:v>221.77</c:v>
                </c:pt>
                <c:pt idx="411">
                  <c:v>222</c:v>
                </c:pt>
                <c:pt idx="412">
                  <c:v>222.28</c:v>
                </c:pt>
                <c:pt idx="413">
                  <c:v>222.52</c:v>
                </c:pt>
                <c:pt idx="414">
                  <c:v>222.76</c:v>
                </c:pt>
                <c:pt idx="415">
                  <c:v>223.04</c:v>
                </c:pt>
                <c:pt idx="416">
                  <c:v>223.27</c:v>
                </c:pt>
                <c:pt idx="417">
                  <c:v>223.51</c:v>
                </c:pt>
                <c:pt idx="418">
                  <c:v>223.75</c:v>
                </c:pt>
                <c:pt idx="419">
                  <c:v>224.03</c:v>
                </c:pt>
                <c:pt idx="420">
                  <c:v>224.27</c:v>
                </c:pt>
                <c:pt idx="421">
                  <c:v>224.5</c:v>
                </c:pt>
                <c:pt idx="422">
                  <c:v>224.78</c:v>
                </c:pt>
                <c:pt idx="423">
                  <c:v>225.02</c:v>
                </c:pt>
                <c:pt idx="424">
                  <c:v>225.29</c:v>
                </c:pt>
                <c:pt idx="425">
                  <c:v>225.52</c:v>
                </c:pt>
                <c:pt idx="426">
                  <c:v>225.76</c:v>
                </c:pt>
                <c:pt idx="427">
                  <c:v>226.04</c:v>
                </c:pt>
                <c:pt idx="428">
                  <c:v>226.27</c:v>
                </c:pt>
                <c:pt idx="429">
                  <c:v>226.51</c:v>
                </c:pt>
                <c:pt idx="430">
                  <c:v>226.79</c:v>
                </c:pt>
                <c:pt idx="431">
                  <c:v>227.03</c:v>
                </c:pt>
                <c:pt idx="432">
                  <c:v>227.27</c:v>
                </c:pt>
                <c:pt idx="433">
                  <c:v>227.5</c:v>
                </c:pt>
                <c:pt idx="434">
                  <c:v>227.78</c:v>
                </c:pt>
                <c:pt idx="435">
                  <c:v>228.02</c:v>
                </c:pt>
                <c:pt idx="436">
                  <c:v>228.25</c:v>
                </c:pt>
                <c:pt idx="437">
                  <c:v>228.53</c:v>
                </c:pt>
                <c:pt idx="438">
                  <c:v>228.77</c:v>
                </c:pt>
                <c:pt idx="439">
                  <c:v>229.01</c:v>
                </c:pt>
                <c:pt idx="440">
                  <c:v>229.28</c:v>
                </c:pt>
                <c:pt idx="441">
                  <c:v>229.51</c:v>
                </c:pt>
                <c:pt idx="442">
                  <c:v>229.79</c:v>
                </c:pt>
                <c:pt idx="443">
                  <c:v>230.03</c:v>
                </c:pt>
                <c:pt idx="444">
                  <c:v>230.26</c:v>
                </c:pt>
                <c:pt idx="445">
                  <c:v>230.54</c:v>
                </c:pt>
                <c:pt idx="446">
                  <c:v>230.78</c:v>
                </c:pt>
                <c:pt idx="447">
                  <c:v>231.01</c:v>
                </c:pt>
                <c:pt idx="448">
                  <c:v>231.29</c:v>
                </c:pt>
                <c:pt idx="449">
                  <c:v>231.53</c:v>
                </c:pt>
                <c:pt idx="450">
                  <c:v>231.76</c:v>
                </c:pt>
                <c:pt idx="451">
                  <c:v>232.04</c:v>
                </c:pt>
                <c:pt idx="452">
                  <c:v>232.28</c:v>
                </c:pt>
                <c:pt idx="453">
                  <c:v>232.51</c:v>
                </c:pt>
                <c:pt idx="454">
                  <c:v>232.79</c:v>
                </c:pt>
                <c:pt idx="455">
                  <c:v>233.03</c:v>
                </c:pt>
                <c:pt idx="456">
                  <c:v>233.26</c:v>
                </c:pt>
                <c:pt idx="457">
                  <c:v>233.54</c:v>
                </c:pt>
                <c:pt idx="458">
                  <c:v>233.78</c:v>
                </c:pt>
                <c:pt idx="459">
                  <c:v>234.01</c:v>
                </c:pt>
                <c:pt idx="460">
                  <c:v>234.29</c:v>
                </c:pt>
                <c:pt idx="461">
                  <c:v>234.53</c:v>
                </c:pt>
                <c:pt idx="462">
                  <c:v>234.76</c:v>
                </c:pt>
                <c:pt idx="463">
                  <c:v>235.04</c:v>
                </c:pt>
                <c:pt idx="464">
                  <c:v>235.28</c:v>
                </c:pt>
                <c:pt idx="465">
                  <c:v>235.51</c:v>
                </c:pt>
                <c:pt idx="466">
                  <c:v>235.79</c:v>
                </c:pt>
                <c:pt idx="467">
                  <c:v>236.03</c:v>
                </c:pt>
                <c:pt idx="468">
                  <c:v>236.26</c:v>
                </c:pt>
                <c:pt idx="469">
                  <c:v>236.53</c:v>
                </c:pt>
                <c:pt idx="470">
                  <c:v>236.77</c:v>
                </c:pt>
                <c:pt idx="471">
                  <c:v>237</c:v>
                </c:pt>
                <c:pt idx="472">
                  <c:v>237.28</c:v>
                </c:pt>
                <c:pt idx="473">
                  <c:v>237.52</c:v>
                </c:pt>
                <c:pt idx="474">
                  <c:v>237.75</c:v>
                </c:pt>
                <c:pt idx="475">
                  <c:v>238.03</c:v>
                </c:pt>
                <c:pt idx="476">
                  <c:v>238.27</c:v>
                </c:pt>
                <c:pt idx="477">
                  <c:v>238.5</c:v>
                </c:pt>
                <c:pt idx="478">
                  <c:v>238.78</c:v>
                </c:pt>
                <c:pt idx="479">
                  <c:v>239.02</c:v>
                </c:pt>
                <c:pt idx="480">
                  <c:v>239.26</c:v>
                </c:pt>
                <c:pt idx="481">
                  <c:v>239.54</c:v>
                </c:pt>
                <c:pt idx="482">
                  <c:v>239.77</c:v>
                </c:pt>
                <c:pt idx="483">
                  <c:v>240.01</c:v>
                </c:pt>
                <c:pt idx="484">
                  <c:v>240.29</c:v>
                </c:pt>
                <c:pt idx="485">
                  <c:v>240.52</c:v>
                </c:pt>
                <c:pt idx="486">
                  <c:v>240.76</c:v>
                </c:pt>
                <c:pt idx="487">
                  <c:v>241.04</c:v>
                </c:pt>
                <c:pt idx="488">
                  <c:v>241.27</c:v>
                </c:pt>
                <c:pt idx="489">
                  <c:v>241.51</c:v>
                </c:pt>
                <c:pt idx="490">
                  <c:v>241.79</c:v>
                </c:pt>
                <c:pt idx="491">
                  <c:v>242.02</c:v>
                </c:pt>
                <c:pt idx="492">
                  <c:v>242.26</c:v>
                </c:pt>
                <c:pt idx="493">
                  <c:v>242.54</c:v>
                </c:pt>
                <c:pt idx="494">
                  <c:v>242.77</c:v>
                </c:pt>
                <c:pt idx="495">
                  <c:v>243.01</c:v>
                </c:pt>
                <c:pt idx="496">
                  <c:v>243.29</c:v>
                </c:pt>
                <c:pt idx="497">
                  <c:v>243.52</c:v>
                </c:pt>
                <c:pt idx="498">
                  <c:v>243.76</c:v>
                </c:pt>
                <c:pt idx="499">
                  <c:v>244.04</c:v>
                </c:pt>
                <c:pt idx="500">
                  <c:v>244.27</c:v>
                </c:pt>
                <c:pt idx="501">
                  <c:v>244.51</c:v>
                </c:pt>
                <c:pt idx="502">
                  <c:v>244.79</c:v>
                </c:pt>
                <c:pt idx="503">
                  <c:v>245.02</c:v>
                </c:pt>
                <c:pt idx="504">
                  <c:v>245.26</c:v>
                </c:pt>
                <c:pt idx="505">
                  <c:v>245.54</c:v>
                </c:pt>
                <c:pt idx="506">
                  <c:v>245.77</c:v>
                </c:pt>
                <c:pt idx="507">
                  <c:v>246.01</c:v>
                </c:pt>
                <c:pt idx="508">
                  <c:v>246.29</c:v>
                </c:pt>
                <c:pt idx="509">
                  <c:v>246.52</c:v>
                </c:pt>
                <c:pt idx="510">
                  <c:v>246.76</c:v>
                </c:pt>
                <c:pt idx="511">
                  <c:v>247.04</c:v>
                </c:pt>
                <c:pt idx="512">
                  <c:v>247.27</c:v>
                </c:pt>
                <c:pt idx="513">
                  <c:v>247.51</c:v>
                </c:pt>
                <c:pt idx="514">
                  <c:v>247.79</c:v>
                </c:pt>
                <c:pt idx="515">
                  <c:v>248.02</c:v>
                </c:pt>
                <c:pt idx="516">
                  <c:v>248.26</c:v>
                </c:pt>
                <c:pt idx="517">
                  <c:v>248.54</c:v>
                </c:pt>
                <c:pt idx="518">
                  <c:v>248.77</c:v>
                </c:pt>
                <c:pt idx="519">
                  <c:v>249.01</c:v>
                </c:pt>
                <c:pt idx="520">
                  <c:v>249.28</c:v>
                </c:pt>
                <c:pt idx="521">
                  <c:v>249.51</c:v>
                </c:pt>
                <c:pt idx="522">
                  <c:v>249.79</c:v>
                </c:pt>
                <c:pt idx="523">
                  <c:v>250.03</c:v>
                </c:pt>
                <c:pt idx="524">
                  <c:v>250.27</c:v>
                </c:pt>
                <c:pt idx="525">
                  <c:v>250.5</c:v>
                </c:pt>
                <c:pt idx="526">
                  <c:v>250.78</c:v>
                </c:pt>
                <c:pt idx="527">
                  <c:v>251.02</c:v>
                </c:pt>
                <c:pt idx="528">
                  <c:v>251.25</c:v>
                </c:pt>
                <c:pt idx="529">
                  <c:v>251.54</c:v>
                </c:pt>
                <c:pt idx="530">
                  <c:v>251.77</c:v>
                </c:pt>
                <c:pt idx="531">
                  <c:v>252.01</c:v>
                </c:pt>
                <c:pt idx="532">
                  <c:v>252.29</c:v>
                </c:pt>
                <c:pt idx="533">
                  <c:v>252.52</c:v>
                </c:pt>
                <c:pt idx="534">
                  <c:v>252.76</c:v>
                </c:pt>
                <c:pt idx="535">
                  <c:v>253.04</c:v>
                </c:pt>
                <c:pt idx="536">
                  <c:v>253.27</c:v>
                </c:pt>
                <c:pt idx="537">
                  <c:v>253.52</c:v>
                </c:pt>
                <c:pt idx="538">
                  <c:v>253.75</c:v>
                </c:pt>
                <c:pt idx="539">
                  <c:v>254.04</c:v>
                </c:pt>
                <c:pt idx="540">
                  <c:v>254.27</c:v>
                </c:pt>
                <c:pt idx="541">
                  <c:v>254.5</c:v>
                </c:pt>
                <c:pt idx="542">
                  <c:v>254.79</c:v>
                </c:pt>
                <c:pt idx="543">
                  <c:v>255.02</c:v>
                </c:pt>
                <c:pt idx="544">
                  <c:v>255.25</c:v>
                </c:pt>
                <c:pt idx="545">
                  <c:v>255.54</c:v>
                </c:pt>
                <c:pt idx="546">
                  <c:v>255.78</c:v>
                </c:pt>
                <c:pt idx="547">
                  <c:v>256.01</c:v>
                </c:pt>
                <c:pt idx="548">
                  <c:v>256.29</c:v>
                </c:pt>
                <c:pt idx="549">
                  <c:v>256.53</c:v>
                </c:pt>
                <c:pt idx="550">
                  <c:v>256.76</c:v>
                </c:pt>
                <c:pt idx="551">
                  <c:v>257.04</c:v>
                </c:pt>
                <c:pt idx="552">
                  <c:v>257.28</c:v>
                </c:pt>
                <c:pt idx="553">
                  <c:v>257.51</c:v>
                </c:pt>
                <c:pt idx="554">
                  <c:v>257.79</c:v>
                </c:pt>
                <c:pt idx="555">
                  <c:v>258.03</c:v>
                </c:pt>
                <c:pt idx="556">
                  <c:v>258.26</c:v>
                </c:pt>
                <c:pt idx="557">
                  <c:v>258.54</c:v>
                </c:pt>
                <c:pt idx="558">
                  <c:v>258.78</c:v>
                </c:pt>
                <c:pt idx="559">
                  <c:v>259.01</c:v>
                </c:pt>
                <c:pt idx="560">
                  <c:v>259.28</c:v>
                </c:pt>
                <c:pt idx="561">
                  <c:v>259.51</c:v>
                </c:pt>
                <c:pt idx="562">
                  <c:v>259.79</c:v>
                </c:pt>
                <c:pt idx="563">
                  <c:v>260.03</c:v>
                </c:pt>
                <c:pt idx="564">
                  <c:v>260.26</c:v>
                </c:pt>
                <c:pt idx="565">
                  <c:v>260.54</c:v>
                </c:pt>
                <c:pt idx="566">
                  <c:v>260.78</c:v>
                </c:pt>
                <c:pt idx="567">
                  <c:v>261.02</c:v>
                </c:pt>
                <c:pt idx="568">
                  <c:v>261.25</c:v>
                </c:pt>
                <c:pt idx="569">
                  <c:v>261.53</c:v>
                </c:pt>
                <c:pt idx="570">
                  <c:v>261.77</c:v>
                </c:pt>
                <c:pt idx="571">
                  <c:v>262</c:v>
                </c:pt>
                <c:pt idx="572">
                  <c:v>262.28</c:v>
                </c:pt>
                <c:pt idx="573">
                  <c:v>262.52</c:v>
                </c:pt>
                <c:pt idx="574">
                  <c:v>262.75</c:v>
                </c:pt>
                <c:pt idx="575">
                  <c:v>263.03</c:v>
                </c:pt>
                <c:pt idx="576">
                  <c:v>263.27</c:v>
                </c:pt>
                <c:pt idx="577">
                  <c:v>263.5</c:v>
                </c:pt>
                <c:pt idx="578">
                  <c:v>263.78</c:v>
                </c:pt>
                <c:pt idx="579">
                  <c:v>264.02</c:v>
                </c:pt>
                <c:pt idx="580">
                  <c:v>264.29</c:v>
                </c:pt>
                <c:pt idx="581">
                  <c:v>264.53</c:v>
                </c:pt>
                <c:pt idx="582">
                  <c:v>264.76</c:v>
                </c:pt>
                <c:pt idx="583">
                  <c:v>265.04</c:v>
                </c:pt>
                <c:pt idx="584">
                  <c:v>265.28</c:v>
                </c:pt>
                <c:pt idx="585">
                  <c:v>265.51</c:v>
                </c:pt>
                <c:pt idx="586">
                  <c:v>265.75</c:v>
                </c:pt>
                <c:pt idx="587">
                  <c:v>266.03</c:v>
                </c:pt>
                <c:pt idx="588">
                  <c:v>266.27</c:v>
                </c:pt>
                <c:pt idx="589">
                  <c:v>266.5</c:v>
                </c:pt>
                <c:pt idx="590">
                  <c:v>266.78</c:v>
                </c:pt>
                <c:pt idx="591">
                  <c:v>267.02</c:v>
                </c:pt>
                <c:pt idx="592">
                  <c:v>267.25</c:v>
                </c:pt>
                <c:pt idx="593">
                  <c:v>267.53</c:v>
                </c:pt>
                <c:pt idx="594">
                  <c:v>267.76</c:v>
                </c:pt>
                <c:pt idx="595">
                  <c:v>268.04</c:v>
                </c:pt>
                <c:pt idx="596">
                  <c:v>268.28</c:v>
                </c:pt>
                <c:pt idx="597">
                  <c:v>268.51</c:v>
                </c:pt>
                <c:pt idx="598">
                  <c:v>268.79</c:v>
                </c:pt>
                <c:pt idx="599">
                  <c:v>269.03</c:v>
                </c:pt>
                <c:pt idx="600">
                  <c:v>269.26</c:v>
                </c:pt>
                <c:pt idx="601">
                  <c:v>269.54</c:v>
                </c:pt>
                <c:pt idx="602">
                  <c:v>269.78</c:v>
                </c:pt>
                <c:pt idx="603">
                  <c:v>270.01</c:v>
                </c:pt>
                <c:pt idx="604">
                  <c:v>270.29</c:v>
                </c:pt>
                <c:pt idx="605">
                  <c:v>270.53</c:v>
                </c:pt>
                <c:pt idx="606">
                  <c:v>270.77</c:v>
                </c:pt>
                <c:pt idx="607">
                  <c:v>271</c:v>
                </c:pt>
                <c:pt idx="608">
                  <c:v>271.28</c:v>
                </c:pt>
                <c:pt idx="609">
                  <c:v>271.52</c:v>
                </c:pt>
                <c:pt idx="610">
                  <c:v>271.75</c:v>
                </c:pt>
                <c:pt idx="611">
                  <c:v>272.03</c:v>
                </c:pt>
                <c:pt idx="612">
                  <c:v>272.27</c:v>
                </c:pt>
                <c:pt idx="613">
                  <c:v>272.5</c:v>
                </c:pt>
                <c:pt idx="614">
                  <c:v>272.78</c:v>
                </c:pt>
                <c:pt idx="615">
                  <c:v>273.02</c:v>
                </c:pt>
                <c:pt idx="616">
                  <c:v>273.25</c:v>
                </c:pt>
                <c:pt idx="617">
                  <c:v>273.53</c:v>
                </c:pt>
                <c:pt idx="618">
                  <c:v>273.77</c:v>
                </c:pt>
                <c:pt idx="619">
                  <c:v>274</c:v>
                </c:pt>
                <c:pt idx="620">
                  <c:v>274.28</c:v>
                </c:pt>
                <c:pt idx="621">
                  <c:v>274.52</c:v>
                </c:pt>
                <c:pt idx="622">
                  <c:v>274.75</c:v>
                </c:pt>
                <c:pt idx="623">
                  <c:v>275.03</c:v>
                </c:pt>
                <c:pt idx="624">
                  <c:v>275.27</c:v>
                </c:pt>
                <c:pt idx="625">
                  <c:v>275.5</c:v>
                </c:pt>
                <c:pt idx="626">
                  <c:v>275.79</c:v>
                </c:pt>
                <c:pt idx="627">
                  <c:v>276.03</c:v>
                </c:pt>
                <c:pt idx="628">
                  <c:v>276.26</c:v>
                </c:pt>
                <c:pt idx="629">
                  <c:v>276.54</c:v>
                </c:pt>
                <c:pt idx="630">
                  <c:v>276.78</c:v>
                </c:pt>
                <c:pt idx="631">
                  <c:v>277.02</c:v>
                </c:pt>
                <c:pt idx="632">
                  <c:v>277.26</c:v>
                </c:pt>
                <c:pt idx="633">
                  <c:v>277.54</c:v>
                </c:pt>
                <c:pt idx="634">
                  <c:v>277.77</c:v>
                </c:pt>
                <c:pt idx="635">
                  <c:v>278.01</c:v>
                </c:pt>
                <c:pt idx="636">
                  <c:v>278.29</c:v>
                </c:pt>
                <c:pt idx="637">
                  <c:v>278.52</c:v>
                </c:pt>
                <c:pt idx="638">
                  <c:v>278.76</c:v>
                </c:pt>
                <c:pt idx="639">
                  <c:v>279.04</c:v>
                </c:pt>
                <c:pt idx="640">
                  <c:v>279.28</c:v>
                </c:pt>
                <c:pt idx="641">
                  <c:v>279.51</c:v>
                </c:pt>
                <c:pt idx="642">
                  <c:v>279.79</c:v>
                </c:pt>
                <c:pt idx="643">
                  <c:v>280.03</c:v>
                </c:pt>
                <c:pt idx="644">
                  <c:v>280.26</c:v>
                </c:pt>
                <c:pt idx="645">
                  <c:v>280.54</c:v>
                </c:pt>
                <c:pt idx="646">
                  <c:v>280.78</c:v>
                </c:pt>
                <c:pt idx="647">
                  <c:v>281.02</c:v>
                </c:pt>
                <c:pt idx="648">
                  <c:v>281.25</c:v>
                </c:pt>
                <c:pt idx="649">
                  <c:v>281.53</c:v>
                </c:pt>
                <c:pt idx="650">
                  <c:v>281.77</c:v>
                </c:pt>
                <c:pt idx="651">
                  <c:v>282</c:v>
                </c:pt>
                <c:pt idx="652">
                  <c:v>282.28</c:v>
                </c:pt>
                <c:pt idx="653">
                  <c:v>282.52</c:v>
                </c:pt>
                <c:pt idx="654">
                  <c:v>282.75</c:v>
                </c:pt>
                <c:pt idx="655">
                  <c:v>283.03</c:v>
                </c:pt>
                <c:pt idx="656">
                  <c:v>283.27</c:v>
                </c:pt>
                <c:pt idx="657">
                  <c:v>283.5</c:v>
                </c:pt>
                <c:pt idx="658">
                  <c:v>283.78</c:v>
                </c:pt>
                <c:pt idx="659">
                  <c:v>284.02</c:v>
                </c:pt>
                <c:pt idx="660">
                  <c:v>284.26</c:v>
                </c:pt>
                <c:pt idx="661">
                  <c:v>284.54</c:v>
                </c:pt>
                <c:pt idx="662">
                  <c:v>284.78</c:v>
                </c:pt>
                <c:pt idx="663">
                  <c:v>285.02</c:v>
                </c:pt>
                <c:pt idx="664">
                  <c:v>285.25</c:v>
                </c:pt>
                <c:pt idx="665">
                  <c:v>285.54</c:v>
                </c:pt>
                <c:pt idx="666">
                  <c:v>285.78</c:v>
                </c:pt>
                <c:pt idx="667">
                  <c:v>286.01</c:v>
                </c:pt>
                <c:pt idx="668">
                  <c:v>286.29</c:v>
                </c:pt>
                <c:pt idx="669">
                  <c:v>286.52</c:v>
                </c:pt>
                <c:pt idx="670">
                  <c:v>286.76</c:v>
                </c:pt>
                <c:pt idx="671">
                  <c:v>287.04</c:v>
                </c:pt>
                <c:pt idx="672">
                  <c:v>287.27</c:v>
                </c:pt>
                <c:pt idx="673">
                  <c:v>287.51</c:v>
                </c:pt>
                <c:pt idx="674">
                  <c:v>287.79</c:v>
                </c:pt>
                <c:pt idx="675">
                  <c:v>288.02</c:v>
                </c:pt>
                <c:pt idx="676">
                  <c:v>288.26</c:v>
                </c:pt>
                <c:pt idx="677">
                  <c:v>288.54</c:v>
                </c:pt>
                <c:pt idx="678">
                  <c:v>288.78</c:v>
                </c:pt>
                <c:pt idx="679">
                  <c:v>289.01</c:v>
                </c:pt>
                <c:pt idx="680">
                  <c:v>289.28</c:v>
                </c:pt>
                <c:pt idx="681">
                  <c:v>289.51</c:v>
                </c:pt>
                <c:pt idx="682">
                  <c:v>289.75</c:v>
                </c:pt>
                <c:pt idx="683">
                  <c:v>290.03</c:v>
                </c:pt>
                <c:pt idx="684">
                  <c:v>290.27</c:v>
                </c:pt>
                <c:pt idx="685">
                  <c:v>290.52</c:v>
                </c:pt>
                <c:pt idx="686">
                  <c:v>290.75</c:v>
                </c:pt>
                <c:pt idx="687">
                  <c:v>291.03</c:v>
                </c:pt>
                <c:pt idx="688">
                  <c:v>291.27</c:v>
                </c:pt>
                <c:pt idx="689">
                  <c:v>291.5</c:v>
                </c:pt>
                <c:pt idx="690">
                  <c:v>291.78</c:v>
                </c:pt>
                <c:pt idx="691">
                  <c:v>292.02</c:v>
                </c:pt>
                <c:pt idx="692">
                  <c:v>292.25</c:v>
                </c:pt>
                <c:pt idx="693">
                  <c:v>292.53</c:v>
                </c:pt>
                <c:pt idx="694">
                  <c:v>292.77</c:v>
                </c:pt>
                <c:pt idx="695">
                  <c:v>293</c:v>
                </c:pt>
                <c:pt idx="696">
                  <c:v>293.28</c:v>
                </c:pt>
                <c:pt idx="697">
                  <c:v>293.52</c:v>
                </c:pt>
                <c:pt idx="698">
                  <c:v>293.75</c:v>
                </c:pt>
                <c:pt idx="699">
                  <c:v>294.03</c:v>
                </c:pt>
                <c:pt idx="700">
                  <c:v>294.27</c:v>
                </c:pt>
                <c:pt idx="701">
                  <c:v>294.5</c:v>
                </c:pt>
                <c:pt idx="702">
                  <c:v>294.78</c:v>
                </c:pt>
                <c:pt idx="703">
                  <c:v>295.02</c:v>
                </c:pt>
                <c:pt idx="704">
                  <c:v>295.25</c:v>
                </c:pt>
                <c:pt idx="705">
                  <c:v>295.53</c:v>
                </c:pt>
                <c:pt idx="706">
                  <c:v>295.77</c:v>
                </c:pt>
                <c:pt idx="707">
                  <c:v>296</c:v>
                </c:pt>
                <c:pt idx="708">
                  <c:v>296.28</c:v>
                </c:pt>
                <c:pt idx="709">
                  <c:v>296.52</c:v>
                </c:pt>
                <c:pt idx="710">
                  <c:v>296.75</c:v>
                </c:pt>
                <c:pt idx="711">
                  <c:v>297.03</c:v>
                </c:pt>
                <c:pt idx="712">
                  <c:v>297.27</c:v>
                </c:pt>
                <c:pt idx="713">
                  <c:v>297.5</c:v>
                </c:pt>
                <c:pt idx="714">
                  <c:v>297.78</c:v>
                </c:pt>
                <c:pt idx="715">
                  <c:v>298.02</c:v>
                </c:pt>
                <c:pt idx="716">
                  <c:v>298.25</c:v>
                </c:pt>
                <c:pt idx="717">
                  <c:v>298.53</c:v>
                </c:pt>
                <c:pt idx="718">
                  <c:v>298.77</c:v>
                </c:pt>
                <c:pt idx="719">
                  <c:v>299</c:v>
                </c:pt>
                <c:pt idx="720">
                  <c:v>299.28</c:v>
                </c:pt>
                <c:pt idx="721">
                  <c:v>299.51</c:v>
                </c:pt>
                <c:pt idx="722">
                  <c:v>299.79</c:v>
                </c:pt>
                <c:pt idx="723">
                  <c:v>300.03</c:v>
                </c:pt>
                <c:pt idx="724">
                  <c:v>300.26</c:v>
                </c:pt>
                <c:pt idx="725">
                  <c:v>300.54</c:v>
                </c:pt>
                <c:pt idx="726">
                  <c:v>300.78</c:v>
                </c:pt>
                <c:pt idx="727">
                  <c:v>301.01</c:v>
                </c:pt>
                <c:pt idx="728">
                  <c:v>301.29</c:v>
                </c:pt>
                <c:pt idx="729">
                  <c:v>301.53</c:v>
                </c:pt>
                <c:pt idx="730">
                  <c:v>301.76</c:v>
                </c:pt>
                <c:pt idx="731">
                  <c:v>302.04</c:v>
                </c:pt>
                <c:pt idx="732">
                  <c:v>302.28</c:v>
                </c:pt>
                <c:pt idx="733">
                  <c:v>302.51</c:v>
                </c:pt>
                <c:pt idx="734">
                  <c:v>302.79</c:v>
                </c:pt>
                <c:pt idx="735">
                  <c:v>303.03</c:v>
                </c:pt>
                <c:pt idx="736">
                  <c:v>303.26</c:v>
                </c:pt>
                <c:pt idx="737">
                  <c:v>303.54</c:v>
                </c:pt>
                <c:pt idx="738">
                  <c:v>303.78</c:v>
                </c:pt>
                <c:pt idx="739">
                  <c:v>304.01</c:v>
                </c:pt>
                <c:pt idx="740">
                  <c:v>304.29</c:v>
                </c:pt>
                <c:pt idx="741">
                  <c:v>304.53</c:v>
                </c:pt>
                <c:pt idx="742">
                  <c:v>304.76</c:v>
                </c:pt>
                <c:pt idx="743">
                  <c:v>305.04</c:v>
                </c:pt>
                <c:pt idx="744">
                  <c:v>305.28</c:v>
                </c:pt>
                <c:pt idx="745">
                  <c:v>305.51</c:v>
                </c:pt>
                <c:pt idx="746">
                  <c:v>305.79</c:v>
                </c:pt>
                <c:pt idx="747">
                  <c:v>306.03</c:v>
                </c:pt>
                <c:pt idx="748">
                  <c:v>306.26</c:v>
                </c:pt>
                <c:pt idx="749">
                  <c:v>306.54</c:v>
                </c:pt>
                <c:pt idx="750">
                  <c:v>306.78</c:v>
                </c:pt>
                <c:pt idx="751">
                  <c:v>307.01</c:v>
                </c:pt>
                <c:pt idx="752">
                  <c:v>307.29</c:v>
                </c:pt>
                <c:pt idx="753">
                  <c:v>307.53</c:v>
                </c:pt>
                <c:pt idx="754">
                  <c:v>307.76</c:v>
                </c:pt>
                <c:pt idx="755">
                  <c:v>308.04</c:v>
                </c:pt>
                <c:pt idx="756">
                  <c:v>308.28</c:v>
                </c:pt>
                <c:pt idx="757">
                  <c:v>308.51</c:v>
                </c:pt>
                <c:pt idx="758">
                  <c:v>308.79</c:v>
                </c:pt>
                <c:pt idx="759">
                  <c:v>309.03</c:v>
                </c:pt>
                <c:pt idx="760">
                  <c:v>309.26</c:v>
                </c:pt>
                <c:pt idx="761">
                  <c:v>309.54</c:v>
                </c:pt>
                <c:pt idx="762">
                  <c:v>309.78</c:v>
                </c:pt>
                <c:pt idx="763">
                  <c:v>310.01</c:v>
                </c:pt>
                <c:pt idx="764">
                  <c:v>310.29</c:v>
                </c:pt>
                <c:pt idx="765">
                  <c:v>310.53</c:v>
                </c:pt>
                <c:pt idx="766">
                  <c:v>310.77</c:v>
                </c:pt>
                <c:pt idx="767">
                  <c:v>311</c:v>
                </c:pt>
                <c:pt idx="768">
                  <c:v>311.28</c:v>
                </c:pt>
                <c:pt idx="769">
                  <c:v>311.52</c:v>
                </c:pt>
                <c:pt idx="770">
                  <c:v>311.75</c:v>
                </c:pt>
                <c:pt idx="771">
                  <c:v>312.04</c:v>
                </c:pt>
                <c:pt idx="772">
                  <c:v>312.28</c:v>
                </c:pt>
                <c:pt idx="773">
                  <c:v>312.51</c:v>
                </c:pt>
                <c:pt idx="774">
                  <c:v>312.79</c:v>
                </c:pt>
                <c:pt idx="775">
                  <c:v>313.03</c:v>
                </c:pt>
                <c:pt idx="776">
                  <c:v>313.26</c:v>
                </c:pt>
                <c:pt idx="777">
                  <c:v>313.54</c:v>
                </c:pt>
                <c:pt idx="778">
                  <c:v>313.78</c:v>
                </c:pt>
                <c:pt idx="779">
                  <c:v>314.01</c:v>
                </c:pt>
                <c:pt idx="780">
                  <c:v>314.29</c:v>
                </c:pt>
                <c:pt idx="781">
                  <c:v>314.53</c:v>
                </c:pt>
                <c:pt idx="782">
                  <c:v>314.76</c:v>
                </c:pt>
                <c:pt idx="783">
                  <c:v>315.04</c:v>
                </c:pt>
                <c:pt idx="784">
                  <c:v>315.28</c:v>
                </c:pt>
                <c:pt idx="785">
                  <c:v>315.51</c:v>
                </c:pt>
                <c:pt idx="786">
                  <c:v>315.79</c:v>
                </c:pt>
                <c:pt idx="787">
                  <c:v>316.03</c:v>
                </c:pt>
                <c:pt idx="788">
                  <c:v>316.25</c:v>
                </c:pt>
                <c:pt idx="789">
                  <c:v>316.53</c:v>
                </c:pt>
                <c:pt idx="790">
                  <c:v>316.77</c:v>
                </c:pt>
                <c:pt idx="791">
                  <c:v>317</c:v>
                </c:pt>
                <c:pt idx="792">
                  <c:v>317.28</c:v>
                </c:pt>
                <c:pt idx="793">
                  <c:v>317.52</c:v>
                </c:pt>
                <c:pt idx="794">
                  <c:v>317.75</c:v>
                </c:pt>
                <c:pt idx="795">
                  <c:v>318.03</c:v>
                </c:pt>
                <c:pt idx="796">
                  <c:v>318.27</c:v>
                </c:pt>
                <c:pt idx="797">
                  <c:v>318.5</c:v>
                </c:pt>
                <c:pt idx="798">
                  <c:v>318.78</c:v>
                </c:pt>
                <c:pt idx="799">
                  <c:v>319.02</c:v>
                </c:pt>
                <c:pt idx="800">
                  <c:v>319.29</c:v>
                </c:pt>
                <c:pt idx="801">
                  <c:v>319.53</c:v>
                </c:pt>
                <c:pt idx="802">
                  <c:v>319.76</c:v>
                </c:pt>
                <c:pt idx="803">
                  <c:v>320.04</c:v>
                </c:pt>
                <c:pt idx="804">
                  <c:v>320.28</c:v>
                </c:pt>
                <c:pt idx="805">
                  <c:v>320.51</c:v>
                </c:pt>
                <c:pt idx="806">
                  <c:v>320.79</c:v>
                </c:pt>
                <c:pt idx="807">
                  <c:v>321.03</c:v>
                </c:pt>
                <c:pt idx="808">
                  <c:v>321.26</c:v>
                </c:pt>
                <c:pt idx="809">
                  <c:v>321.54</c:v>
                </c:pt>
                <c:pt idx="810">
                  <c:v>321.78</c:v>
                </c:pt>
                <c:pt idx="811">
                  <c:v>322.02</c:v>
                </c:pt>
                <c:pt idx="812">
                  <c:v>322.25</c:v>
                </c:pt>
                <c:pt idx="813">
                  <c:v>322.53</c:v>
                </c:pt>
                <c:pt idx="814">
                  <c:v>322.77</c:v>
                </c:pt>
                <c:pt idx="815">
                  <c:v>323</c:v>
                </c:pt>
                <c:pt idx="816">
                  <c:v>323.28</c:v>
                </c:pt>
                <c:pt idx="817">
                  <c:v>323.52</c:v>
                </c:pt>
                <c:pt idx="818">
                  <c:v>323.75</c:v>
                </c:pt>
                <c:pt idx="819">
                  <c:v>324.03</c:v>
                </c:pt>
                <c:pt idx="820">
                  <c:v>324.27</c:v>
                </c:pt>
                <c:pt idx="821">
                  <c:v>324.5</c:v>
                </c:pt>
                <c:pt idx="822">
                  <c:v>324.78</c:v>
                </c:pt>
                <c:pt idx="823">
                  <c:v>325.02</c:v>
                </c:pt>
                <c:pt idx="824">
                  <c:v>325.29</c:v>
                </c:pt>
                <c:pt idx="825">
                  <c:v>325.53</c:v>
                </c:pt>
                <c:pt idx="826">
                  <c:v>325.76</c:v>
                </c:pt>
                <c:pt idx="827">
                  <c:v>326.04</c:v>
                </c:pt>
                <c:pt idx="828">
                  <c:v>326.28</c:v>
                </c:pt>
                <c:pt idx="829">
                  <c:v>326.51</c:v>
                </c:pt>
                <c:pt idx="830">
                  <c:v>326.79</c:v>
                </c:pt>
                <c:pt idx="831">
                  <c:v>327.03</c:v>
                </c:pt>
                <c:pt idx="832">
                  <c:v>327.26</c:v>
                </c:pt>
                <c:pt idx="833">
                  <c:v>327.55</c:v>
                </c:pt>
                <c:pt idx="834">
                  <c:v>327.78</c:v>
                </c:pt>
                <c:pt idx="835">
                  <c:v>328.02</c:v>
                </c:pt>
                <c:pt idx="836">
                  <c:v>328.26</c:v>
                </c:pt>
                <c:pt idx="837">
                  <c:v>328.54</c:v>
                </c:pt>
                <c:pt idx="838">
                  <c:v>328.78</c:v>
                </c:pt>
                <c:pt idx="839">
                  <c:v>329.01</c:v>
                </c:pt>
                <c:pt idx="840">
                  <c:v>329.28</c:v>
                </c:pt>
                <c:pt idx="841">
                  <c:v>329.52</c:v>
                </c:pt>
                <c:pt idx="842">
                  <c:v>329.75</c:v>
                </c:pt>
                <c:pt idx="843">
                  <c:v>330.03</c:v>
                </c:pt>
                <c:pt idx="844">
                  <c:v>330.27</c:v>
                </c:pt>
                <c:pt idx="845">
                  <c:v>330.5</c:v>
                </c:pt>
                <c:pt idx="846">
                  <c:v>330.78</c:v>
                </c:pt>
                <c:pt idx="847">
                  <c:v>331.02</c:v>
                </c:pt>
                <c:pt idx="848">
                  <c:v>331.25</c:v>
                </c:pt>
                <c:pt idx="849">
                  <c:v>331.53</c:v>
                </c:pt>
                <c:pt idx="850">
                  <c:v>331.77</c:v>
                </c:pt>
                <c:pt idx="851">
                  <c:v>332</c:v>
                </c:pt>
                <c:pt idx="852">
                  <c:v>332.28</c:v>
                </c:pt>
                <c:pt idx="853">
                  <c:v>332.52</c:v>
                </c:pt>
                <c:pt idx="854">
                  <c:v>332.76</c:v>
                </c:pt>
                <c:pt idx="855">
                  <c:v>333.05</c:v>
                </c:pt>
                <c:pt idx="856">
                  <c:v>333.28</c:v>
                </c:pt>
                <c:pt idx="857">
                  <c:v>333.52</c:v>
                </c:pt>
                <c:pt idx="858">
                  <c:v>333.75</c:v>
                </c:pt>
                <c:pt idx="859">
                  <c:v>334.03</c:v>
                </c:pt>
                <c:pt idx="860">
                  <c:v>334.27</c:v>
                </c:pt>
                <c:pt idx="861">
                  <c:v>334.5</c:v>
                </c:pt>
                <c:pt idx="862">
                  <c:v>334.78</c:v>
                </c:pt>
                <c:pt idx="863">
                  <c:v>335.02</c:v>
                </c:pt>
                <c:pt idx="864">
                  <c:v>335.25</c:v>
                </c:pt>
                <c:pt idx="865">
                  <c:v>335.53</c:v>
                </c:pt>
                <c:pt idx="866">
                  <c:v>335.77</c:v>
                </c:pt>
                <c:pt idx="867">
                  <c:v>336</c:v>
                </c:pt>
                <c:pt idx="868">
                  <c:v>336.28</c:v>
                </c:pt>
                <c:pt idx="869">
                  <c:v>336.52</c:v>
                </c:pt>
                <c:pt idx="870">
                  <c:v>336.75</c:v>
                </c:pt>
                <c:pt idx="871">
                  <c:v>337.03</c:v>
                </c:pt>
                <c:pt idx="872">
                  <c:v>337.27</c:v>
                </c:pt>
                <c:pt idx="873">
                  <c:v>337.5</c:v>
                </c:pt>
                <c:pt idx="874">
                  <c:v>337.78</c:v>
                </c:pt>
                <c:pt idx="875">
                  <c:v>338.02</c:v>
                </c:pt>
                <c:pt idx="876">
                  <c:v>338.25</c:v>
                </c:pt>
                <c:pt idx="877">
                  <c:v>338.53</c:v>
                </c:pt>
                <c:pt idx="878">
                  <c:v>338.76</c:v>
                </c:pt>
                <c:pt idx="879">
                  <c:v>339.04</c:v>
                </c:pt>
                <c:pt idx="880">
                  <c:v>339.28</c:v>
                </c:pt>
                <c:pt idx="881">
                  <c:v>339.51</c:v>
                </c:pt>
                <c:pt idx="882">
                  <c:v>339.79</c:v>
                </c:pt>
                <c:pt idx="883">
                  <c:v>340.03</c:v>
                </c:pt>
                <c:pt idx="884">
                  <c:v>340.26</c:v>
                </c:pt>
                <c:pt idx="885">
                  <c:v>340.54</c:v>
                </c:pt>
                <c:pt idx="886">
                  <c:v>340.78</c:v>
                </c:pt>
                <c:pt idx="887">
                  <c:v>341.01</c:v>
                </c:pt>
                <c:pt idx="888">
                  <c:v>341.29</c:v>
                </c:pt>
                <c:pt idx="889">
                  <c:v>341.53</c:v>
                </c:pt>
                <c:pt idx="890">
                  <c:v>341.76</c:v>
                </c:pt>
                <c:pt idx="891">
                  <c:v>342.04</c:v>
                </c:pt>
                <c:pt idx="892">
                  <c:v>342.28</c:v>
                </c:pt>
                <c:pt idx="893">
                  <c:v>342.51</c:v>
                </c:pt>
                <c:pt idx="894">
                  <c:v>342.79</c:v>
                </c:pt>
                <c:pt idx="895">
                  <c:v>343.03</c:v>
                </c:pt>
                <c:pt idx="896">
                  <c:v>343.26</c:v>
                </c:pt>
                <c:pt idx="897">
                  <c:v>343.54</c:v>
                </c:pt>
                <c:pt idx="898">
                  <c:v>343.77</c:v>
                </c:pt>
                <c:pt idx="899">
                  <c:v>344</c:v>
                </c:pt>
                <c:pt idx="900">
                  <c:v>344.29</c:v>
                </c:pt>
                <c:pt idx="901">
                  <c:v>344.52</c:v>
                </c:pt>
                <c:pt idx="902">
                  <c:v>344.79</c:v>
                </c:pt>
                <c:pt idx="903">
                  <c:v>345.03</c:v>
                </c:pt>
                <c:pt idx="904">
                  <c:v>345.26</c:v>
                </c:pt>
                <c:pt idx="905">
                  <c:v>345.54</c:v>
                </c:pt>
                <c:pt idx="906">
                  <c:v>345.78</c:v>
                </c:pt>
                <c:pt idx="907">
                  <c:v>346.01</c:v>
                </c:pt>
                <c:pt idx="908">
                  <c:v>346.29</c:v>
                </c:pt>
                <c:pt idx="909">
                  <c:v>346.53</c:v>
                </c:pt>
                <c:pt idx="910">
                  <c:v>346.76</c:v>
                </c:pt>
              </c:numCache>
            </c:numRef>
          </c:xVal>
          <c:yVal>
            <c:numRef>
              <c:f>Sheet1!$B$2:$B$912</c:f>
              <c:numCache>
                <c:formatCode>General</c:formatCode>
                <c:ptCount val="911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201</c:v>
                </c:pt>
                <c:pt idx="76">
                  <c:v>201</c:v>
                </c:pt>
                <c:pt idx="77">
                  <c:v>201</c:v>
                </c:pt>
                <c:pt idx="78">
                  <c:v>201</c:v>
                </c:pt>
                <c:pt idx="79">
                  <c:v>202</c:v>
                </c:pt>
                <c:pt idx="80">
                  <c:v>201</c:v>
                </c:pt>
                <c:pt idx="81">
                  <c:v>202</c:v>
                </c:pt>
                <c:pt idx="82">
                  <c:v>203</c:v>
                </c:pt>
                <c:pt idx="83">
                  <c:v>203</c:v>
                </c:pt>
                <c:pt idx="84">
                  <c:v>203</c:v>
                </c:pt>
                <c:pt idx="85">
                  <c:v>205</c:v>
                </c:pt>
                <c:pt idx="86">
                  <c:v>205</c:v>
                </c:pt>
                <c:pt idx="87">
                  <c:v>205</c:v>
                </c:pt>
                <c:pt idx="88">
                  <c:v>206</c:v>
                </c:pt>
                <c:pt idx="89">
                  <c:v>208</c:v>
                </c:pt>
                <c:pt idx="90">
                  <c:v>207</c:v>
                </c:pt>
                <c:pt idx="91">
                  <c:v>207</c:v>
                </c:pt>
                <c:pt idx="92">
                  <c:v>208</c:v>
                </c:pt>
                <c:pt idx="93">
                  <c:v>211</c:v>
                </c:pt>
                <c:pt idx="94">
                  <c:v>210</c:v>
                </c:pt>
                <c:pt idx="95">
                  <c:v>212</c:v>
                </c:pt>
                <c:pt idx="96">
                  <c:v>212</c:v>
                </c:pt>
                <c:pt idx="97">
                  <c:v>211</c:v>
                </c:pt>
                <c:pt idx="98">
                  <c:v>213</c:v>
                </c:pt>
                <c:pt idx="99">
                  <c:v>214</c:v>
                </c:pt>
                <c:pt idx="100">
                  <c:v>214</c:v>
                </c:pt>
                <c:pt idx="101">
                  <c:v>215</c:v>
                </c:pt>
                <c:pt idx="102">
                  <c:v>216</c:v>
                </c:pt>
                <c:pt idx="103">
                  <c:v>218</c:v>
                </c:pt>
                <c:pt idx="104">
                  <c:v>218</c:v>
                </c:pt>
                <c:pt idx="105">
                  <c:v>219</c:v>
                </c:pt>
                <c:pt idx="106">
                  <c:v>219</c:v>
                </c:pt>
                <c:pt idx="107">
                  <c:v>219</c:v>
                </c:pt>
                <c:pt idx="108">
                  <c:v>219</c:v>
                </c:pt>
                <c:pt idx="109">
                  <c:v>220</c:v>
                </c:pt>
                <c:pt idx="110">
                  <c:v>221</c:v>
                </c:pt>
                <c:pt idx="111">
                  <c:v>222</c:v>
                </c:pt>
                <c:pt idx="112">
                  <c:v>222</c:v>
                </c:pt>
                <c:pt idx="113">
                  <c:v>223</c:v>
                </c:pt>
                <c:pt idx="114">
                  <c:v>223</c:v>
                </c:pt>
                <c:pt idx="115">
                  <c:v>223</c:v>
                </c:pt>
                <c:pt idx="116">
                  <c:v>224</c:v>
                </c:pt>
                <c:pt idx="117">
                  <c:v>224</c:v>
                </c:pt>
                <c:pt idx="118">
                  <c:v>224</c:v>
                </c:pt>
                <c:pt idx="119">
                  <c:v>226</c:v>
                </c:pt>
                <c:pt idx="120">
                  <c:v>226</c:v>
                </c:pt>
                <c:pt idx="121">
                  <c:v>227</c:v>
                </c:pt>
                <c:pt idx="122">
                  <c:v>228</c:v>
                </c:pt>
                <c:pt idx="123">
                  <c:v>228</c:v>
                </c:pt>
                <c:pt idx="124">
                  <c:v>229</c:v>
                </c:pt>
                <c:pt idx="125">
                  <c:v>229</c:v>
                </c:pt>
                <c:pt idx="126">
                  <c:v>229</c:v>
                </c:pt>
                <c:pt idx="127">
                  <c:v>230</c:v>
                </c:pt>
                <c:pt idx="128">
                  <c:v>231</c:v>
                </c:pt>
                <c:pt idx="129">
                  <c:v>231</c:v>
                </c:pt>
                <c:pt idx="130">
                  <c:v>232</c:v>
                </c:pt>
                <c:pt idx="131">
                  <c:v>233</c:v>
                </c:pt>
                <c:pt idx="132">
                  <c:v>233</c:v>
                </c:pt>
                <c:pt idx="133">
                  <c:v>234</c:v>
                </c:pt>
                <c:pt idx="134">
                  <c:v>234</c:v>
                </c:pt>
                <c:pt idx="135">
                  <c:v>235</c:v>
                </c:pt>
                <c:pt idx="136">
                  <c:v>235</c:v>
                </c:pt>
                <c:pt idx="137">
                  <c:v>236</c:v>
                </c:pt>
                <c:pt idx="138">
                  <c:v>236</c:v>
                </c:pt>
                <c:pt idx="139">
                  <c:v>237</c:v>
                </c:pt>
                <c:pt idx="140">
                  <c:v>237</c:v>
                </c:pt>
                <c:pt idx="141">
                  <c:v>237</c:v>
                </c:pt>
                <c:pt idx="142">
                  <c:v>238</c:v>
                </c:pt>
                <c:pt idx="143">
                  <c:v>238</c:v>
                </c:pt>
                <c:pt idx="144">
                  <c:v>239</c:v>
                </c:pt>
                <c:pt idx="145">
                  <c:v>239</c:v>
                </c:pt>
                <c:pt idx="146">
                  <c:v>240</c:v>
                </c:pt>
                <c:pt idx="147">
                  <c:v>240</c:v>
                </c:pt>
                <c:pt idx="148">
                  <c:v>241</c:v>
                </c:pt>
                <c:pt idx="149">
                  <c:v>241</c:v>
                </c:pt>
                <c:pt idx="150">
                  <c:v>241</c:v>
                </c:pt>
                <c:pt idx="151">
                  <c:v>242</c:v>
                </c:pt>
                <c:pt idx="152">
                  <c:v>242</c:v>
                </c:pt>
                <c:pt idx="153">
                  <c:v>243</c:v>
                </c:pt>
                <c:pt idx="154">
                  <c:v>244</c:v>
                </c:pt>
                <c:pt idx="155">
                  <c:v>244</c:v>
                </c:pt>
                <c:pt idx="156">
                  <c:v>244</c:v>
                </c:pt>
                <c:pt idx="157">
                  <c:v>245</c:v>
                </c:pt>
                <c:pt idx="158">
                  <c:v>245</c:v>
                </c:pt>
                <c:pt idx="159">
                  <c:v>245</c:v>
                </c:pt>
                <c:pt idx="160">
                  <c:v>246</c:v>
                </c:pt>
                <c:pt idx="161">
                  <c:v>246</c:v>
                </c:pt>
                <c:pt idx="162">
                  <c:v>247</c:v>
                </c:pt>
                <c:pt idx="163">
                  <c:v>247</c:v>
                </c:pt>
                <c:pt idx="164">
                  <c:v>246</c:v>
                </c:pt>
                <c:pt idx="165">
                  <c:v>248</c:v>
                </c:pt>
                <c:pt idx="166">
                  <c:v>249</c:v>
                </c:pt>
                <c:pt idx="167">
                  <c:v>249</c:v>
                </c:pt>
                <c:pt idx="168">
                  <c:v>249</c:v>
                </c:pt>
                <c:pt idx="169">
                  <c:v>249</c:v>
                </c:pt>
                <c:pt idx="170">
                  <c:v>250</c:v>
                </c:pt>
                <c:pt idx="171">
                  <c:v>249</c:v>
                </c:pt>
                <c:pt idx="172">
                  <c:v>251</c:v>
                </c:pt>
                <c:pt idx="173">
                  <c:v>250</c:v>
                </c:pt>
                <c:pt idx="174">
                  <c:v>251</c:v>
                </c:pt>
                <c:pt idx="175">
                  <c:v>252</c:v>
                </c:pt>
                <c:pt idx="176">
                  <c:v>252</c:v>
                </c:pt>
                <c:pt idx="177">
                  <c:v>252</c:v>
                </c:pt>
                <c:pt idx="178">
                  <c:v>252</c:v>
                </c:pt>
                <c:pt idx="179">
                  <c:v>253</c:v>
                </c:pt>
                <c:pt idx="180">
                  <c:v>253</c:v>
                </c:pt>
                <c:pt idx="181">
                  <c:v>254</c:v>
                </c:pt>
                <c:pt idx="182">
                  <c:v>254</c:v>
                </c:pt>
                <c:pt idx="183">
                  <c:v>254</c:v>
                </c:pt>
                <c:pt idx="184">
                  <c:v>255</c:v>
                </c:pt>
                <c:pt idx="185">
                  <c:v>255</c:v>
                </c:pt>
                <c:pt idx="186">
                  <c:v>255</c:v>
                </c:pt>
                <c:pt idx="187">
                  <c:v>255</c:v>
                </c:pt>
                <c:pt idx="188">
                  <c:v>256</c:v>
                </c:pt>
                <c:pt idx="189">
                  <c:v>257</c:v>
                </c:pt>
                <c:pt idx="190">
                  <c:v>257</c:v>
                </c:pt>
                <c:pt idx="191">
                  <c:v>257</c:v>
                </c:pt>
                <c:pt idx="192">
                  <c:v>258</c:v>
                </c:pt>
                <c:pt idx="193">
                  <c:v>258</c:v>
                </c:pt>
                <c:pt idx="194">
                  <c:v>259</c:v>
                </c:pt>
                <c:pt idx="195">
                  <c:v>259</c:v>
                </c:pt>
                <c:pt idx="196">
                  <c:v>259</c:v>
                </c:pt>
                <c:pt idx="197">
                  <c:v>260</c:v>
                </c:pt>
                <c:pt idx="198">
                  <c:v>260</c:v>
                </c:pt>
                <c:pt idx="199">
                  <c:v>261</c:v>
                </c:pt>
                <c:pt idx="200">
                  <c:v>261</c:v>
                </c:pt>
                <c:pt idx="201">
                  <c:v>262</c:v>
                </c:pt>
                <c:pt idx="202">
                  <c:v>262</c:v>
                </c:pt>
                <c:pt idx="203">
                  <c:v>262</c:v>
                </c:pt>
                <c:pt idx="204">
                  <c:v>263</c:v>
                </c:pt>
                <c:pt idx="205">
                  <c:v>263</c:v>
                </c:pt>
                <c:pt idx="206">
                  <c:v>263</c:v>
                </c:pt>
                <c:pt idx="207">
                  <c:v>264</c:v>
                </c:pt>
                <c:pt idx="208">
                  <c:v>264</c:v>
                </c:pt>
                <c:pt idx="209">
                  <c:v>265</c:v>
                </c:pt>
                <c:pt idx="210">
                  <c:v>265</c:v>
                </c:pt>
                <c:pt idx="211">
                  <c:v>265</c:v>
                </c:pt>
                <c:pt idx="212">
                  <c:v>265</c:v>
                </c:pt>
                <c:pt idx="213">
                  <c:v>266</c:v>
                </c:pt>
                <c:pt idx="214">
                  <c:v>266</c:v>
                </c:pt>
                <c:pt idx="215">
                  <c:v>267</c:v>
                </c:pt>
                <c:pt idx="216">
                  <c:v>267</c:v>
                </c:pt>
                <c:pt idx="217">
                  <c:v>268</c:v>
                </c:pt>
                <c:pt idx="218">
                  <c:v>268</c:v>
                </c:pt>
                <c:pt idx="219">
                  <c:v>268</c:v>
                </c:pt>
                <c:pt idx="220">
                  <c:v>268</c:v>
                </c:pt>
                <c:pt idx="221">
                  <c:v>269</c:v>
                </c:pt>
                <c:pt idx="222">
                  <c:v>269</c:v>
                </c:pt>
                <c:pt idx="223">
                  <c:v>269</c:v>
                </c:pt>
                <c:pt idx="224">
                  <c:v>270</c:v>
                </c:pt>
                <c:pt idx="225">
                  <c:v>270</c:v>
                </c:pt>
                <c:pt idx="226">
                  <c:v>271</c:v>
                </c:pt>
                <c:pt idx="227">
                  <c:v>271</c:v>
                </c:pt>
                <c:pt idx="228">
                  <c:v>272</c:v>
                </c:pt>
                <c:pt idx="229">
                  <c:v>272</c:v>
                </c:pt>
                <c:pt idx="230">
                  <c:v>272</c:v>
                </c:pt>
                <c:pt idx="231">
                  <c:v>272</c:v>
                </c:pt>
                <c:pt idx="232">
                  <c:v>273</c:v>
                </c:pt>
                <c:pt idx="233">
                  <c:v>273</c:v>
                </c:pt>
                <c:pt idx="234">
                  <c:v>273</c:v>
                </c:pt>
                <c:pt idx="235">
                  <c:v>274</c:v>
                </c:pt>
                <c:pt idx="236">
                  <c:v>274</c:v>
                </c:pt>
                <c:pt idx="237">
                  <c:v>275</c:v>
                </c:pt>
                <c:pt idx="238">
                  <c:v>276</c:v>
                </c:pt>
                <c:pt idx="239">
                  <c:v>276</c:v>
                </c:pt>
                <c:pt idx="240">
                  <c:v>277</c:v>
                </c:pt>
                <c:pt idx="241">
                  <c:v>277</c:v>
                </c:pt>
                <c:pt idx="242">
                  <c:v>277</c:v>
                </c:pt>
                <c:pt idx="243">
                  <c:v>277</c:v>
                </c:pt>
                <c:pt idx="244">
                  <c:v>278</c:v>
                </c:pt>
                <c:pt idx="245">
                  <c:v>278</c:v>
                </c:pt>
                <c:pt idx="246">
                  <c:v>279</c:v>
                </c:pt>
                <c:pt idx="247">
                  <c:v>279</c:v>
                </c:pt>
                <c:pt idx="248">
                  <c:v>280</c:v>
                </c:pt>
                <c:pt idx="249">
                  <c:v>280</c:v>
                </c:pt>
                <c:pt idx="250">
                  <c:v>281</c:v>
                </c:pt>
                <c:pt idx="251">
                  <c:v>281</c:v>
                </c:pt>
                <c:pt idx="252">
                  <c:v>281</c:v>
                </c:pt>
                <c:pt idx="253">
                  <c:v>282</c:v>
                </c:pt>
                <c:pt idx="254">
                  <c:v>282</c:v>
                </c:pt>
                <c:pt idx="255">
                  <c:v>282</c:v>
                </c:pt>
                <c:pt idx="256">
                  <c:v>282</c:v>
                </c:pt>
                <c:pt idx="257">
                  <c:v>283</c:v>
                </c:pt>
                <c:pt idx="258">
                  <c:v>283</c:v>
                </c:pt>
                <c:pt idx="259">
                  <c:v>284</c:v>
                </c:pt>
                <c:pt idx="260">
                  <c:v>285</c:v>
                </c:pt>
                <c:pt idx="261">
                  <c:v>285</c:v>
                </c:pt>
                <c:pt idx="262">
                  <c:v>285</c:v>
                </c:pt>
                <c:pt idx="263">
                  <c:v>285</c:v>
                </c:pt>
                <c:pt idx="264">
                  <c:v>285</c:v>
                </c:pt>
                <c:pt idx="265">
                  <c:v>285</c:v>
                </c:pt>
                <c:pt idx="266">
                  <c:v>286</c:v>
                </c:pt>
                <c:pt idx="267">
                  <c:v>287</c:v>
                </c:pt>
                <c:pt idx="268">
                  <c:v>287</c:v>
                </c:pt>
                <c:pt idx="269">
                  <c:v>288</c:v>
                </c:pt>
                <c:pt idx="270">
                  <c:v>288</c:v>
                </c:pt>
                <c:pt idx="271">
                  <c:v>288</c:v>
                </c:pt>
                <c:pt idx="272">
                  <c:v>288</c:v>
                </c:pt>
                <c:pt idx="273">
                  <c:v>288</c:v>
                </c:pt>
                <c:pt idx="274">
                  <c:v>289</c:v>
                </c:pt>
                <c:pt idx="275">
                  <c:v>290</c:v>
                </c:pt>
                <c:pt idx="276">
                  <c:v>289</c:v>
                </c:pt>
                <c:pt idx="277">
                  <c:v>290</c:v>
                </c:pt>
                <c:pt idx="278">
                  <c:v>290</c:v>
                </c:pt>
                <c:pt idx="279">
                  <c:v>290</c:v>
                </c:pt>
                <c:pt idx="280">
                  <c:v>290</c:v>
                </c:pt>
                <c:pt idx="281">
                  <c:v>291</c:v>
                </c:pt>
                <c:pt idx="282">
                  <c:v>291</c:v>
                </c:pt>
                <c:pt idx="283">
                  <c:v>292</c:v>
                </c:pt>
                <c:pt idx="284">
                  <c:v>292</c:v>
                </c:pt>
                <c:pt idx="285">
                  <c:v>292</c:v>
                </c:pt>
                <c:pt idx="286">
                  <c:v>292</c:v>
                </c:pt>
                <c:pt idx="287">
                  <c:v>293</c:v>
                </c:pt>
                <c:pt idx="288">
                  <c:v>294</c:v>
                </c:pt>
                <c:pt idx="289">
                  <c:v>294</c:v>
                </c:pt>
                <c:pt idx="290">
                  <c:v>294</c:v>
                </c:pt>
                <c:pt idx="291">
                  <c:v>295</c:v>
                </c:pt>
                <c:pt idx="292">
                  <c:v>295</c:v>
                </c:pt>
                <c:pt idx="293">
                  <c:v>296</c:v>
                </c:pt>
                <c:pt idx="294">
                  <c:v>296</c:v>
                </c:pt>
                <c:pt idx="295">
                  <c:v>296</c:v>
                </c:pt>
                <c:pt idx="296">
                  <c:v>297</c:v>
                </c:pt>
                <c:pt idx="297">
                  <c:v>297</c:v>
                </c:pt>
                <c:pt idx="298">
                  <c:v>297</c:v>
                </c:pt>
                <c:pt idx="299">
                  <c:v>298</c:v>
                </c:pt>
                <c:pt idx="300">
                  <c:v>298</c:v>
                </c:pt>
                <c:pt idx="301">
                  <c:v>298</c:v>
                </c:pt>
                <c:pt idx="302">
                  <c:v>298</c:v>
                </c:pt>
                <c:pt idx="303">
                  <c:v>299</c:v>
                </c:pt>
                <c:pt idx="304">
                  <c:v>299</c:v>
                </c:pt>
                <c:pt idx="305">
                  <c:v>300</c:v>
                </c:pt>
                <c:pt idx="306">
                  <c:v>300</c:v>
                </c:pt>
                <c:pt idx="307">
                  <c:v>300</c:v>
                </c:pt>
                <c:pt idx="308">
                  <c:v>300</c:v>
                </c:pt>
                <c:pt idx="309">
                  <c:v>300</c:v>
                </c:pt>
                <c:pt idx="310">
                  <c:v>301</c:v>
                </c:pt>
                <c:pt idx="311">
                  <c:v>301</c:v>
                </c:pt>
                <c:pt idx="312">
                  <c:v>302</c:v>
                </c:pt>
                <c:pt idx="313">
                  <c:v>302</c:v>
                </c:pt>
                <c:pt idx="314">
                  <c:v>303</c:v>
                </c:pt>
                <c:pt idx="315">
                  <c:v>303</c:v>
                </c:pt>
                <c:pt idx="316">
                  <c:v>302</c:v>
                </c:pt>
                <c:pt idx="317">
                  <c:v>303</c:v>
                </c:pt>
                <c:pt idx="318">
                  <c:v>304</c:v>
                </c:pt>
                <c:pt idx="319">
                  <c:v>304</c:v>
                </c:pt>
                <c:pt idx="320">
                  <c:v>304</c:v>
                </c:pt>
                <c:pt idx="321">
                  <c:v>304</c:v>
                </c:pt>
                <c:pt idx="322">
                  <c:v>305</c:v>
                </c:pt>
                <c:pt idx="323">
                  <c:v>305</c:v>
                </c:pt>
                <c:pt idx="324">
                  <c:v>306</c:v>
                </c:pt>
                <c:pt idx="325">
                  <c:v>306</c:v>
                </c:pt>
                <c:pt idx="326">
                  <c:v>307</c:v>
                </c:pt>
                <c:pt idx="327">
                  <c:v>307</c:v>
                </c:pt>
                <c:pt idx="328">
                  <c:v>307</c:v>
                </c:pt>
                <c:pt idx="329">
                  <c:v>307</c:v>
                </c:pt>
                <c:pt idx="330">
                  <c:v>308</c:v>
                </c:pt>
                <c:pt idx="331">
                  <c:v>308</c:v>
                </c:pt>
                <c:pt idx="332">
                  <c:v>309</c:v>
                </c:pt>
                <c:pt idx="333">
                  <c:v>309</c:v>
                </c:pt>
                <c:pt idx="334">
                  <c:v>310</c:v>
                </c:pt>
                <c:pt idx="335">
                  <c:v>309</c:v>
                </c:pt>
                <c:pt idx="336">
                  <c:v>310</c:v>
                </c:pt>
                <c:pt idx="337">
                  <c:v>310</c:v>
                </c:pt>
                <c:pt idx="338">
                  <c:v>311</c:v>
                </c:pt>
                <c:pt idx="339">
                  <c:v>311</c:v>
                </c:pt>
                <c:pt idx="340">
                  <c:v>311</c:v>
                </c:pt>
                <c:pt idx="341">
                  <c:v>311</c:v>
                </c:pt>
                <c:pt idx="342">
                  <c:v>311</c:v>
                </c:pt>
                <c:pt idx="343">
                  <c:v>312</c:v>
                </c:pt>
                <c:pt idx="344">
                  <c:v>312</c:v>
                </c:pt>
                <c:pt idx="345">
                  <c:v>312</c:v>
                </c:pt>
                <c:pt idx="346">
                  <c:v>313</c:v>
                </c:pt>
                <c:pt idx="347">
                  <c:v>313</c:v>
                </c:pt>
                <c:pt idx="348">
                  <c:v>313</c:v>
                </c:pt>
                <c:pt idx="349">
                  <c:v>313</c:v>
                </c:pt>
                <c:pt idx="350">
                  <c:v>314</c:v>
                </c:pt>
                <c:pt idx="351">
                  <c:v>314</c:v>
                </c:pt>
                <c:pt idx="352">
                  <c:v>314</c:v>
                </c:pt>
                <c:pt idx="353">
                  <c:v>315</c:v>
                </c:pt>
                <c:pt idx="354">
                  <c:v>315</c:v>
                </c:pt>
                <c:pt idx="355">
                  <c:v>315</c:v>
                </c:pt>
                <c:pt idx="356">
                  <c:v>315</c:v>
                </c:pt>
                <c:pt idx="357">
                  <c:v>316</c:v>
                </c:pt>
                <c:pt idx="358">
                  <c:v>316</c:v>
                </c:pt>
                <c:pt idx="359">
                  <c:v>316</c:v>
                </c:pt>
                <c:pt idx="360">
                  <c:v>316</c:v>
                </c:pt>
                <c:pt idx="361">
                  <c:v>316</c:v>
                </c:pt>
                <c:pt idx="362">
                  <c:v>316</c:v>
                </c:pt>
                <c:pt idx="363">
                  <c:v>317</c:v>
                </c:pt>
                <c:pt idx="364">
                  <c:v>317</c:v>
                </c:pt>
                <c:pt idx="365">
                  <c:v>317</c:v>
                </c:pt>
                <c:pt idx="366">
                  <c:v>317</c:v>
                </c:pt>
                <c:pt idx="367">
                  <c:v>318</c:v>
                </c:pt>
                <c:pt idx="368">
                  <c:v>318</c:v>
                </c:pt>
                <c:pt idx="369">
                  <c:v>319</c:v>
                </c:pt>
                <c:pt idx="370">
                  <c:v>319</c:v>
                </c:pt>
                <c:pt idx="371">
                  <c:v>319</c:v>
                </c:pt>
                <c:pt idx="372">
                  <c:v>319</c:v>
                </c:pt>
                <c:pt idx="373">
                  <c:v>320</c:v>
                </c:pt>
                <c:pt idx="374">
                  <c:v>320</c:v>
                </c:pt>
                <c:pt idx="375">
                  <c:v>320</c:v>
                </c:pt>
                <c:pt idx="376">
                  <c:v>320</c:v>
                </c:pt>
                <c:pt idx="377">
                  <c:v>320</c:v>
                </c:pt>
                <c:pt idx="378">
                  <c:v>321</c:v>
                </c:pt>
                <c:pt idx="379">
                  <c:v>321</c:v>
                </c:pt>
                <c:pt idx="380">
                  <c:v>321</c:v>
                </c:pt>
                <c:pt idx="381">
                  <c:v>321</c:v>
                </c:pt>
                <c:pt idx="382">
                  <c:v>321</c:v>
                </c:pt>
                <c:pt idx="383">
                  <c:v>321</c:v>
                </c:pt>
                <c:pt idx="384">
                  <c:v>322</c:v>
                </c:pt>
                <c:pt idx="385">
                  <c:v>322</c:v>
                </c:pt>
                <c:pt idx="386">
                  <c:v>323</c:v>
                </c:pt>
                <c:pt idx="387">
                  <c:v>323</c:v>
                </c:pt>
                <c:pt idx="388">
                  <c:v>323</c:v>
                </c:pt>
                <c:pt idx="389">
                  <c:v>323</c:v>
                </c:pt>
                <c:pt idx="390">
                  <c:v>323</c:v>
                </c:pt>
                <c:pt idx="391">
                  <c:v>324</c:v>
                </c:pt>
                <c:pt idx="392">
                  <c:v>324</c:v>
                </c:pt>
                <c:pt idx="393">
                  <c:v>324</c:v>
                </c:pt>
                <c:pt idx="394">
                  <c:v>324</c:v>
                </c:pt>
                <c:pt idx="395">
                  <c:v>325</c:v>
                </c:pt>
                <c:pt idx="396">
                  <c:v>325</c:v>
                </c:pt>
                <c:pt idx="397">
                  <c:v>325</c:v>
                </c:pt>
                <c:pt idx="398">
                  <c:v>326</c:v>
                </c:pt>
                <c:pt idx="399">
                  <c:v>327</c:v>
                </c:pt>
                <c:pt idx="400">
                  <c:v>327</c:v>
                </c:pt>
                <c:pt idx="401">
                  <c:v>327</c:v>
                </c:pt>
                <c:pt idx="402">
                  <c:v>327</c:v>
                </c:pt>
                <c:pt idx="403">
                  <c:v>327</c:v>
                </c:pt>
                <c:pt idx="404">
                  <c:v>328</c:v>
                </c:pt>
                <c:pt idx="405">
                  <c:v>328</c:v>
                </c:pt>
                <c:pt idx="406">
                  <c:v>328</c:v>
                </c:pt>
                <c:pt idx="407">
                  <c:v>329</c:v>
                </c:pt>
                <c:pt idx="408">
                  <c:v>329</c:v>
                </c:pt>
                <c:pt idx="409">
                  <c:v>329</c:v>
                </c:pt>
                <c:pt idx="410">
                  <c:v>329</c:v>
                </c:pt>
                <c:pt idx="411">
                  <c:v>329</c:v>
                </c:pt>
                <c:pt idx="412">
                  <c:v>329</c:v>
                </c:pt>
                <c:pt idx="413">
                  <c:v>329</c:v>
                </c:pt>
                <c:pt idx="414">
                  <c:v>330</c:v>
                </c:pt>
                <c:pt idx="415">
                  <c:v>330</c:v>
                </c:pt>
                <c:pt idx="416">
                  <c:v>331</c:v>
                </c:pt>
                <c:pt idx="417">
                  <c:v>331</c:v>
                </c:pt>
                <c:pt idx="418">
                  <c:v>331</c:v>
                </c:pt>
                <c:pt idx="419">
                  <c:v>331</c:v>
                </c:pt>
                <c:pt idx="420">
                  <c:v>331</c:v>
                </c:pt>
                <c:pt idx="421">
                  <c:v>331</c:v>
                </c:pt>
                <c:pt idx="422">
                  <c:v>331</c:v>
                </c:pt>
                <c:pt idx="423">
                  <c:v>332</c:v>
                </c:pt>
                <c:pt idx="424">
                  <c:v>332</c:v>
                </c:pt>
                <c:pt idx="425">
                  <c:v>333</c:v>
                </c:pt>
                <c:pt idx="426">
                  <c:v>333</c:v>
                </c:pt>
                <c:pt idx="427">
                  <c:v>333</c:v>
                </c:pt>
                <c:pt idx="428">
                  <c:v>333</c:v>
                </c:pt>
                <c:pt idx="429">
                  <c:v>334</c:v>
                </c:pt>
                <c:pt idx="430">
                  <c:v>334</c:v>
                </c:pt>
                <c:pt idx="431">
                  <c:v>335</c:v>
                </c:pt>
                <c:pt idx="432">
                  <c:v>335</c:v>
                </c:pt>
                <c:pt idx="433">
                  <c:v>335</c:v>
                </c:pt>
                <c:pt idx="434">
                  <c:v>335</c:v>
                </c:pt>
                <c:pt idx="435">
                  <c:v>335</c:v>
                </c:pt>
                <c:pt idx="436">
                  <c:v>335</c:v>
                </c:pt>
                <c:pt idx="437">
                  <c:v>336</c:v>
                </c:pt>
                <c:pt idx="438">
                  <c:v>336</c:v>
                </c:pt>
                <c:pt idx="439">
                  <c:v>337</c:v>
                </c:pt>
                <c:pt idx="440">
                  <c:v>336</c:v>
                </c:pt>
                <c:pt idx="441">
                  <c:v>337</c:v>
                </c:pt>
                <c:pt idx="442">
                  <c:v>337</c:v>
                </c:pt>
                <c:pt idx="443">
                  <c:v>337</c:v>
                </c:pt>
                <c:pt idx="444">
                  <c:v>337</c:v>
                </c:pt>
                <c:pt idx="445">
                  <c:v>338</c:v>
                </c:pt>
                <c:pt idx="446">
                  <c:v>338</c:v>
                </c:pt>
                <c:pt idx="447">
                  <c:v>338</c:v>
                </c:pt>
                <c:pt idx="448">
                  <c:v>339</c:v>
                </c:pt>
                <c:pt idx="449">
                  <c:v>340</c:v>
                </c:pt>
                <c:pt idx="450">
                  <c:v>340</c:v>
                </c:pt>
                <c:pt idx="451">
                  <c:v>340</c:v>
                </c:pt>
                <c:pt idx="452">
                  <c:v>340</c:v>
                </c:pt>
                <c:pt idx="453">
                  <c:v>340</c:v>
                </c:pt>
                <c:pt idx="454">
                  <c:v>341</c:v>
                </c:pt>
                <c:pt idx="455">
                  <c:v>342</c:v>
                </c:pt>
                <c:pt idx="456">
                  <c:v>342</c:v>
                </c:pt>
                <c:pt idx="457">
                  <c:v>342</c:v>
                </c:pt>
                <c:pt idx="458">
                  <c:v>342</c:v>
                </c:pt>
                <c:pt idx="459">
                  <c:v>343</c:v>
                </c:pt>
                <c:pt idx="460">
                  <c:v>343</c:v>
                </c:pt>
                <c:pt idx="461">
                  <c:v>344</c:v>
                </c:pt>
                <c:pt idx="462">
                  <c:v>344</c:v>
                </c:pt>
                <c:pt idx="463">
                  <c:v>344</c:v>
                </c:pt>
                <c:pt idx="464">
                  <c:v>345</c:v>
                </c:pt>
                <c:pt idx="465">
                  <c:v>345</c:v>
                </c:pt>
                <c:pt idx="466">
                  <c:v>346</c:v>
                </c:pt>
                <c:pt idx="467">
                  <c:v>345</c:v>
                </c:pt>
                <c:pt idx="468">
                  <c:v>346</c:v>
                </c:pt>
                <c:pt idx="469">
                  <c:v>347</c:v>
                </c:pt>
                <c:pt idx="470">
                  <c:v>347</c:v>
                </c:pt>
                <c:pt idx="471">
                  <c:v>347</c:v>
                </c:pt>
                <c:pt idx="472">
                  <c:v>348</c:v>
                </c:pt>
                <c:pt idx="473">
                  <c:v>348</c:v>
                </c:pt>
                <c:pt idx="474">
                  <c:v>348</c:v>
                </c:pt>
                <c:pt idx="475">
                  <c:v>349</c:v>
                </c:pt>
                <c:pt idx="476">
                  <c:v>349</c:v>
                </c:pt>
                <c:pt idx="477">
                  <c:v>349</c:v>
                </c:pt>
                <c:pt idx="478">
                  <c:v>349</c:v>
                </c:pt>
                <c:pt idx="479">
                  <c:v>350</c:v>
                </c:pt>
                <c:pt idx="480">
                  <c:v>350</c:v>
                </c:pt>
                <c:pt idx="481">
                  <c:v>350</c:v>
                </c:pt>
                <c:pt idx="482">
                  <c:v>350</c:v>
                </c:pt>
                <c:pt idx="483">
                  <c:v>351</c:v>
                </c:pt>
                <c:pt idx="484">
                  <c:v>351</c:v>
                </c:pt>
                <c:pt idx="485">
                  <c:v>352</c:v>
                </c:pt>
                <c:pt idx="486">
                  <c:v>352</c:v>
                </c:pt>
                <c:pt idx="487">
                  <c:v>353</c:v>
                </c:pt>
                <c:pt idx="488">
                  <c:v>353</c:v>
                </c:pt>
                <c:pt idx="489">
                  <c:v>353</c:v>
                </c:pt>
                <c:pt idx="490">
                  <c:v>354</c:v>
                </c:pt>
                <c:pt idx="491">
                  <c:v>354</c:v>
                </c:pt>
                <c:pt idx="492">
                  <c:v>354</c:v>
                </c:pt>
                <c:pt idx="493">
                  <c:v>354</c:v>
                </c:pt>
                <c:pt idx="494">
                  <c:v>355</c:v>
                </c:pt>
                <c:pt idx="495">
                  <c:v>355</c:v>
                </c:pt>
                <c:pt idx="496">
                  <c:v>356</c:v>
                </c:pt>
                <c:pt idx="497">
                  <c:v>356</c:v>
                </c:pt>
                <c:pt idx="498">
                  <c:v>356</c:v>
                </c:pt>
                <c:pt idx="499">
                  <c:v>356</c:v>
                </c:pt>
                <c:pt idx="500">
                  <c:v>357</c:v>
                </c:pt>
                <c:pt idx="501">
                  <c:v>357</c:v>
                </c:pt>
                <c:pt idx="502">
                  <c:v>357</c:v>
                </c:pt>
                <c:pt idx="503">
                  <c:v>357</c:v>
                </c:pt>
                <c:pt idx="504">
                  <c:v>358</c:v>
                </c:pt>
                <c:pt idx="505">
                  <c:v>358</c:v>
                </c:pt>
                <c:pt idx="506">
                  <c:v>358</c:v>
                </c:pt>
                <c:pt idx="507">
                  <c:v>358</c:v>
                </c:pt>
                <c:pt idx="508">
                  <c:v>359</c:v>
                </c:pt>
                <c:pt idx="509">
                  <c:v>359</c:v>
                </c:pt>
                <c:pt idx="510">
                  <c:v>359</c:v>
                </c:pt>
                <c:pt idx="511">
                  <c:v>360</c:v>
                </c:pt>
                <c:pt idx="512">
                  <c:v>360</c:v>
                </c:pt>
                <c:pt idx="513">
                  <c:v>361</c:v>
                </c:pt>
                <c:pt idx="514">
                  <c:v>361</c:v>
                </c:pt>
                <c:pt idx="515">
                  <c:v>361</c:v>
                </c:pt>
                <c:pt idx="516">
                  <c:v>361</c:v>
                </c:pt>
                <c:pt idx="517">
                  <c:v>362</c:v>
                </c:pt>
                <c:pt idx="518">
                  <c:v>362</c:v>
                </c:pt>
                <c:pt idx="519">
                  <c:v>363</c:v>
                </c:pt>
                <c:pt idx="520">
                  <c:v>363</c:v>
                </c:pt>
                <c:pt idx="521">
                  <c:v>363</c:v>
                </c:pt>
                <c:pt idx="522">
                  <c:v>363</c:v>
                </c:pt>
                <c:pt idx="523">
                  <c:v>364</c:v>
                </c:pt>
                <c:pt idx="524">
                  <c:v>364</c:v>
                </c:pt>
                <c:pt idx="525">
                  <c:v>364</c:v>
                </c:pt>
                <c:pt idx="526">
                  <c:v>363</c:v>
                </c:pt>
                <c:pt idx="527">
                  <c:v>364</c:v>
                </c:pt>
                <c:pt idx="528">
                  <c:v>365</c:v>
                </c:pt>
                <c:pt idx="529">
                  <c:v>366</c:v>
                </c:pt>
                <c:pt idx="530">
                  <c:v>366</c:v>
                </c:pt>
                <c:pt idx="531">
                  <c:v>366</c:v>
                </c:pt>
                <c:pt idx="532">
                  <c:v>367</c:v>
                </c:pt>
                <c:pt idx="533">
                  <c:v>367</c:v>
                </c:pt>
                <c:pt idx="534">
                  <c:v>367</c:v>
                </c:pt>
                <c:pt idx="535">
                  <c:v>368</c:v>
                </c:pt>
                <c:pt idx="536">
                  <c:v>368</c:v>
                </c:pt>
                <c:pt idx="537">
                  <c:v>369</c:v>
                </c:pt>
                <c:pt idx="538">
                  <c:v>369</c:v>
                </c:pt>
                <c:pt idx="539">
                  <c:v>369</c:v>
                </c:pt>
                <c:pt idx="540">
                  <c:v>370</c:v>
                </c:pt>
                <c:pt idx="541">
                  <c:v>370</c:v>
                </c:pt>
                <c:pt idx="542">
                  <c:v>370</c:v>
                </c:pt>
                <c:pt idx="543">
                  <c:v>370</c:v>
                </c:pt>
                <c:pt idx="544">
                  <c:v>371</c:v>
                </c:pt>
                <c:pt idx="545">
                  <c:v>371</c:v>
                </c:pt>
                <c:pt idx="546">
                  <c:v>371</c:v>
                </c:pt>
                <c:pt idx="547">
                  <c:v>372</c:v>
                </c:pt>
                <c:pt idx="548">
                  <c:v>372</c:v>
                </c:pt>
                <c:pt idx="549">
                  <c:v>373</c:v>
                </c:pt>
                <c:pt idx="550">
                  <c:v>373</c:v>
                </c:pt>
                <c:pt idx="551">
                  <c:v>373</c:v>
                </c:pt>
                <c:pt idx="552">
                  <c:v>373</c:v>
                </c:pt>
                <c:pt idx="553">
                  <c:v>373</c:v>
                </c:pt>
                <c:pt idx="554">
                  <c:v>374</c:v>
                </c:pt>
                <c:pt idx="555">
                  <c:v>374</c:v>
                </c:pt>
                <c:pt idx="556">
                  <c:v>374</c:v>
                </c:pt>
                <c:pt idx="557">
                  <c:v>374</c:v>
                </c:pt>
                <c:pt idx="558">
                  <c:v>375</c:v>
                </c:pt>
                <c:pt idx="559">
                  <c:v>375</c:v>
                </c:pt>
                <c:pt idx="560">
                  <c:v>375</c:v>
                </c:pt>
                <c:pt idx="561">
                  <c:v>375</c:v>
                </c:pt>
                <c:pt idx="562">
                  <c:v>375</c:v>
                </c:pt>
                <c:pt idx="563">
                  <c:v>376</c:v>
                </c:pt>
                <c:pt idx="564">
                  <c:v>376</c:v>
                </c:pt>
                <c:pt idx="565">
                  <c:v>376</c:v>
                </c:pt>
                <c:pt idx="566">
                  <c:v>376</c:v>
                </c:pt>
                <c:pt idx="567">
                  <c:v>377</c:v>
                </c:pt>
                <c:pt idx="568">
                  <c:v>377</c:v>
                </c:pt>
                <c:pt idx="569">
                  <c:v>377</c:v>
                </c:pt>
                <c:pt idx="570">
                  <c:v>377</c:v>
                </c:pt>
                <c:pt idx="571">
                  <c:v>377</c:v>
                </c:pt>
                <c:pt idx="572">
                  <c:v>377</c:v>
                </c:pt>
                <c:pt idx="573">
                  <c:v>377</c:v>
                </c:pt>
                <c:pt idx="574">
                  <c:v>378</c:v>
                </c:pt>
                <c:pt idx="575">
                  <c:v>378</c:v>
                </c:pt>
                <c:pt idx="576">
                  <c:v>378</c:v>
                </c:pt>
                <c:pt idx="577">
                  <c:v>378</c:v>
                </c:pt>
                <c:pt idx="578">
                  <c:v>378</c:v>
                </c:pt>
                <c:pt idx="579">
                  <c:v>378</c:v>
                </c:pt>
                <c:pt idx="580">
                  <c:v>379</c:v>
                </c:pt>
                <c:pt idx="581">
                  <c:v>379</c:v>
                </c:pt>
                <c:pt idx="582">
                  <c:v>380</c:v>
                </c:pt>
                <c:pt idx="583">
                  <c:v>380</c:v>
                </c:pt>
                <c:pt idx="584">
                  <c:v>380</c:v>
                </c:pt>
                <c:pt idx="585">
                  <c:v>380</c:v>
                </c:pt>
                <c:pt idx="586">
                  <c:v>380</c:v>
                </c:pt>
                <c:pt idx="587">
                  <c:v>381</c:v>
                </c:pt>
                <c:pt idx="588">
                  <c:v>381</c:v>
                </c:pt>
                <c:pt idx="589">
                  <c:v>382</c:v>
                </c:pt>
                <c:pt idx="590">
                  <c:v>382</c:v>
                </c:pt>
                <c:pt idx="591">
                  <c:v>383</c:v>
                </c:pt>
                <c:pt idx="592">
                  <c:v>383</c:v>
                </c:pt>
                <c:pt idx="593">
                  <c:v>383</c:v>
                </c:pt>
                <c:pt idx="594">
                  <c:v>383</c:v>
                </c:pt>
                <c:pt idx="595">
                  <c:v>384</c:v>
                </c:pt>
                <c:pt idx="596">
                  <c:v>384</c:v>
                </c:pt>
                <c:pt idx="597">
                  <c:v>384</c:v>
                </c:pt>
                <c:pt idx="598">
                  <c:v>384</c:v>
                </c:pt>
                <c:pt idx="599">
                  <c:v>385</c:v>
                </c:pt>
                <c:pt idx="600">
                  <c:v>385</c:v>
                </c:pt>
                <c:pt idx="601">
                  <c:v>385</c:v>
                </c:pt>
                <c:pt idx="602">
                  <c:v>385</c:v>
                </c:pt>
                <c:pt idx="603">
                  <c:v>386</c:v>
                </c:pt>
                <c:pt idx="604">
                  <c:v>386</c:v>
                </c:pt>
                <c:pt idx="605">
                  <c:v>386</c:v>
                </c:pt>
                <c:pt idx="606">
                  <c:v>386</c:v>
                </c:pt>
                <c:pt idx="607">
                  <c:v>387</c:v>
                </c:pt>
                <c:pt idx="608">
                  <c:v>388</c:v>
                </c:pt>
                <c:pt idx="609">
                  <c:v>388</c:v>
                </c:pt>
                <c:pt idx="610">
                  <c:v>388</c:v>
                </c:pt>
                <c:pt idx="611">
                  <c:v>388</c:v>
                </c:pt>
                <c:pt idx="612">
                  <c:v>388</c:v>
                </c:pt>
                <c:pt idx="613">
                  <c:v>388</c:v>
                </c:pt>
                <c:pt idx="614">
                  <c:v>389</c:v>
                </c:pt>
                <c:pt idx="615">
                  <c:v>389</c:v>
                </c:pt>
                <c:pt idx="616">
                  <c:v>389</c:v>
                </c:pt>
                <c:pt idx="617">
                  <c:v>389</c:v>
                </c:pt>
                <c:pt idx="618">
                  <c:v>389</c:v>
                </c:pt>
                <c:pt idx="619">
                  <c:v>389</c:v>
                </c:pt>
                <c:pt idx="620">
                  <c:v>390</c:v>
                </c:pt>
                <c:pt idx="621">
                  <c:v>390</c:v>
                </c:pt>
                <c:pt idx="622">
                  <c:v>390</c:v>
                </c:pt>
                <c:pt idx="623">
                  <c:v>390</c:v>
                </c:pt>
                <c:pt idx="624">
                  <c:v>391</c:v>
                </c:pt>
                <c:pt idx="625">
                  <c:v>391</c:v>
                </c:pt>
                <c:pt idx="626">
                  <c:v>392</c:v>
                </c:pt>
                <c:pt idx="627">
                  <c:v>392</c:v>
                </c:pt>
                <c:pt idx="628">
                  <c:v>392</c:v>
                </c:pt>
                <c:pt idx="629">
                  <c:v>393</c:v>
                </c:pt>
                <c:pt idx="630">
                  <c:v>394</c:v>
                </c:pt>
                <c:pt idx="631">
                  <c:v>394</c:v>
                </c:pt>
                <c:pt idx="632">
                  <c:v>394</c:v>
                </c:pt>
                <c:pt idx="633">
                  <c:v>394</c:v>
                </c:pt>
                <c:pt idx="634">
                  <c:v>394</c:v>
                </c:pt>
                <c:pt idx="635">
                  <c:v>394</c:v>
                </c:pt>
                <c:pt idx="636">
                  <c:v>394</c:v>
                </c:pt>
                <c:pt idx="637">
                  <c:v>395</c:v>
                </c:pt>
                <c:pt idx="638">
                  <c:v>395</c:v>
                </c:pt>
                <c:pt idx="639">
                  <c:v>396</c:v>
                </c:pt>
                <c:pt idx="640">
                  <c:v>396</c:v>
                </c:pt>
                <c:pt idx="641">
                  <c:v>396</c:v>
                </c:pt>
                <c:pt idx="642">
                  <c:v>396</c:v>
                </c:pt>
                <c:pt idx="643">
                  <c:v>396</c:v>
                </c:pt>
                <c:pt idx="644">
                  <c:v>396</c:v>
                </c:pt>
                <c:pt idx="645">
                  <c:v>397</c:v>
                </c:pt>
                <c:pt idx="646">
                  <c:v>397</c:v>
                </c:pt>
                <c:pt idx="647">
                  <c:v>397</c:v>
                </c:pt>
                <c:pt idx="648">
                  <c:v>397</c:v>
                </c:pt>
                <c:pt idx="649">
                  <c:v>397</c:v>
                </c:pt>
                <c:pt idx="650">
                  <c:v>398</c:v>
                </c:pt>
                <c:pt idx="651">
                  <c:v>398</c:v>
                </c:pt>
                <c:pt idx="652">
                  <c:v>398</c:v>
                </c:pt>
                <c:pt idx="653">
                  <c:v>399</c:v>
                </c:pt>
                <c:pt idx="654">
                  <c:v>399</c:v>
                </c:pt>
                <c:pt idx="655">
                  <c:v>399</c:v>
                </c:pt>
                <c:pt idx="656">
                  <c:v>399</c:v>
                </c:pt>
                <c:pt idx="657">
                  <c:v>399</c:v>
                </c:pt>
                <c:pt idx="658">
                  <c:v>400</c:v>
                </c:pt>
                <c:pt idx="659">
                  <c:v>400</c:v>
                </c:pt>
                <c:pt idx="660">
                  <c:v>400</c:v>
                </c:pt>
                <c:pt idx="661">
                  <c:v>401</c:v>
                </c:pt>
                <c:pt idx="662">
                  <c:v>401</c:v>
                </c:pt>
                <c:pt idx="663">
                  <c:v>402</c:v>
                </c:pt>
                <c:pt idx="664">
                  <c:v>402</c:v>
                </c:pt>
                <c:pt idx="665">
                  <c:v>402</c:v>
                </c:pt>
                <c:pt idx="666">
                  <c:v>402</c:v>
                </c:pt>
                <c:pt idx="667">
                  <c:v>402</c:v>
                </c:pt>
                <c:pt idx="668">
                  <c:v>403</c:v>
                </c:pt>
                <c:pt idx="669">
                  <c:v>403</c:v>
                </c:pt>
                <c:pt idx="670">
                  <c:v>403</c:v>
                </c:pt>
                <c:pt idx="671">
                  <c:v>403</c:v>
                </c:pt>
                <c:pt idx="672">
                  <c:v>403</c:v>
                </c:pt>
                <c:pt idx="673">
                  <c:v>404</c:v>
                </c:pt>
                <c:pt idx="674">
                  <c:v>404</c:v>
                </c:pt>
                <c:pt idx="675">
                  <c:v>404</c:v>
                </c:pt>
                <c:pt idx="676">
                  <c:v>404</c:v>
                </c:pt>
                <c:pt idx="677">
                  <c:v>405</c:v>
                </c:pt>
                <c:pt idx="678">
                  <c:v>405</c:v>
                </c:pt>
                <c:pt idx="679">
                  <c:v>405</c:v>
                </c:pt>
                <c:pt idx="680">
                  <c:v>406</c:v>
                </c:pt>
                <c:pt idx="681">
                  <c:v>407</c:v>
                </c:pt>
                <c:pt idx="682">
                  <c:v>407</c:v>
                </c:pt>
                <c:pt idx="683">
                  <c:v>407</c:v>
                </c:pt>
                <c:pt idx="684">
                  <c:v>407</c:v>
                </c:pt>
                <c:pt idx="685">
                  <c:v>407</c:v>
                </c:pt>
                <c:pt idx="686">
                  <c:v>407</c:v>
                </c:pt>
                <c:pt idx="687">
                  <c:v>407</c:v>
                </c:pt>
                <c:pt idx="688">
                  <c:v>407</c:v>
                </c:pt>
                <c:pt idx="689">
                  <c:v>408</c:v>
                </c:pt>
                <c:pt idx="690">
                  <c:v>409</c:v>
                </c:pt>
                <c:pt idx="691">
                  <c:v>409</c:v>
                </c:pt>
                <c:pt idx="692">
                  <c:v>409</c:v>
                </c:pt>
                <c:pt idx="693">
                  <c:v>409</c:v>
                </c:pt>
                <c:pt idx="694">
                  <c:v>410</c:v>
                </c:pt>
                <c:pt idx="695">
                  <c:v>410</c:v>
                </c:pt>
                <c:pt idx="696">
                  <c:v>411</c:v>
                </c:pt>
                <c:pt idx="697">
                  <c:v>411</c:v>
                </c:pt>
                <c:pt idx="698">
                  <c:v>411</c:v>
                </c:pt>
                <c:pt idx="699">
                  <c:v>412</c:v>
                </c:pt>
                <c:pt idx="700">
                  <c:v>412</c:v>
                </c:pt>
                <c:pt idx="701">
                  <c:v>412</c:v>
                </c:pt>
                <c:pt idx="702">
                  <c:v>412</c:v>
                </c:pt>
                <c:pt idx="703">
                  <c:v>413</c:v>
                </c:pt>
                <c:pt idx="704">
                  <c:v>413</c:v>
                </c:pt>
                <c:pt idx="705">
                  <c:v>413</c:v>
                </c:pt>
                <c:pt idx="706">
                  <c:v>414</c:v>
                </c:pt>
                <c:pt idx="707">
                  <c:v>414</c:v>
                </c:pt>
                <c:pt idx="708">
                  <c:v>414</c:v>
                </c:pt>
                <c:pt idx="709">
                  <c:v>414</c:v>
                </c:pt>
                <c:pt idx="710">
                  <c:v>414</c:v>
                </c:pt>
                <c:pt idx="711">
                  <c:v>414</c:v>
                </c:pt>
                <c:pt idx="712">
                  <c:v>414</c:v>
                </c:pt>
                <c:pt idx="713">
                  <c:v>415</c:v>
                </c:pt>
                <c:pt idx="714">
                  <c:v>415</c:v>
                </c:pt>
                <c:pt idx="715">
                  <c:v>415</c:v>
                </c:pt>
                <c:pt idx="716">
                  <c:v>415</c:v>
                </c:pt>
                <c:pt idx="717">
                  <c:v>415</c:v>
                </c:pt>
                <c:pt idx="718">
                  <c:v>416</c:v>
                </c:pt>
                <c:pt idx="719">
                  <c:v>416</c:v>
                </c:pt>
                <c:pt idx="720">
                  <c:v>416</c:v>
                </c:pt>
                <c:pt idx="721">
                  <c:v>416</c:v>
                </c:pt>
                <c:pt idx="722">
                  <c:v>416</c:v>
                </c:pt>
                <c:pt idx="723">
                  <c:v>417</c:v>
                </c:pt>
                <c:pt idx="724">
                  <c:v>417</c:v>
                </c:pt>
                <c:pt idx="725">
                  <c:v>418</c:v>
                </c:pt>
                <c:pt idx="726">
                  <c:v>417</c:v>
                </c:pt>
                <c:pt idx="727">
                  <c:v>417</c:v>
                </c:pt>
                <c:pt idx="728">
                  <c:v>419</c:v>
                </c:pt>
                <c:pt idx="729">
                  <c:v>419</c:v>
                </c:pt>
                <c:pt idx="730">
                  <c:v>419</c:v>
                </c:pt>
                <c:pt idx="731">
                  <c:v>420</c:v>
                </c:pt>
                <c:pt idx="732">
                  <c:v>420</c:v>
                </c:pt>
                <c:pt idx="733">
                  <c:v>421</c:v>
                </c:pt>
                <c:pt idx="734">
                  <c:v>421</c:v>
                </c:pt>
                <c:pt idx="735">
                  <c:v>421</c:v>
                </c:pt>
                <c:pt idx="736">
                  <c:v>421</c:v>
                </c:pt>
                <c:pt idx="737">
                  <c:v>421</c:v>
                </c:pt>
                <c:pt idx="738">
                  <c:v>421</c:v>
                </c:pt>
                <c:pt idx="739">
                  <c:v>422</c:v>
                </c:pt>
                <c:pt idx="740">
                  <c:v>421</c:v>
                </c:pt>
                <c:pt idx="741">
                  <c:v>422</c:v>
                </c:pt>
                <c:pt idx="742">
                  <c:v>422</c:v>
                </c:pt>
                <c:pt idx="743">
                  <c:v>422</c:v>
                </c:pt>
                <c:pt idx="744">
                  <c:v>423</c:v>
                </c:pt>
                <c:pt idx="745">
                  <c:v>423</c:v>
                </c:pt>
                <c:pt idx="746">
                  <c:v>423</c:v>
                </c:pt>
                <c:pt idx="747">
                  <c:v>423</c:v>
                </c:pt>
                <c:pt idx="748">
                  <c:v>424</c:v>
                </c:pt>
                <c:pt idx="749">
                  <c:v>424</c:v>
                </c:pt>
                <c:pt idx="750">
                  <c:v>424</c:v>
                </c:pt>
                <c:pt idx="751">
                  <c:v>424</c:v>
                </c:pt>
                <c:pt idx="752">
                  <c:v>424</c:v>
                </c:pt>
                <c:pt idx="753">
                  <c:v>425</c:v>
                </c:pt>
                <c:pt idx="754">
                  <c:v>425</c:v>
                </c:pt>
                <c:pt idx="755">
                  <c:v>425</c:v>
                </c:pt>
                <c:pt idx="756">
                  <c:v>426</c:v>
                </c:pt>
                <c:pt idx="757">
                  <c:v>426</c:v>
                </c:pt>
                <c:pt idx="758">
                  <c:v>427</c:v>
                </c:pt>
                <c:pt idx="759">
                  <c:v>427</c:v>
                </c:pt>
                <c:pt idx="760">
                  <c:v>427</c:v>
                </c:pt>
                <c:pt idx="761">
                  <c:v>427</c:v>
                </c:pt>
                <c:pt idx="762">
                  <c:v>428</c:v>
                </c:pt>
                <c:pt idx="763">
                  <c:v>428</c:v>
                </c:pt>
                <c:pt idx="764">
                  <c:v>428</c:v>
                </c:pt>
                <c:pt idx="765">
                  <c:v>426</c:v>
                </c:pt>
                <c:pt idx="766">
                  <c:v>427</c:v>
                </c:pt>
                <c:pt idx="767">
                  <c:v>428</c:v>
                </c:pt>
                <c:pt idx="768">
                  <c:v>429</c:v>
                </c:pt>
                <c:pt idx="769">
                  <c:v>430</c:v>
                </c:pt>
                <c:pt idx="770">
                  <c:v>430</c:v>
                </c:pt>
                <c:pt idx="771">
                  <c:v>430</c:v>
                </c:pt>
                <c:pt idx="772">
                  <c:v>430</c:v>
                </c:pt>
                <c:pt idx="773">
                  <c:v>430</c:v>
                </c:pt>
                <c:pt idx="774">
                  <c:v>430</c:v>
                </c:pt>
                <c:pt idx="775">
                  <c:v>430</c:v>
                </c:pt>
                <c:pt idx="776">
                  <c:v>430</c:v>
                </c:pt>
                <c:pt idx="777">
                  <c:v>431</c:v>
                </c:pt>
                <c:pt idx="778">
                  <c:v>431</c:v>
                </c:pt>
                <c:pt idx="779">
                  <c:v>432</c:v>
                </c:pt>
                <c:pt idx="780">
                  <c:v>432</c:v>
                </c:pt>
                <c:pt idx="781">
                  <c:v>433</c:v>
                </c:pt>
                <c:pt idx="782">
                  <c:v>433</c:v>
                </c:pt>
                <c:pt idx="783">
                  <c:v>433</c:v>
                </c:pt>
                <c:pt idx="784">
                  <c:v>433</c:v>
                </c:pt>
                <c:pt idx="785">
                  <c:v>433</c:v>
                </c:pt>
                <c:pt idx="786">
                  <c:v>434</c:v>
                </c:pt>
                <c:pt idx="787">
                  <c:v>434</c:v>
                </c:pt>
                <c:pt idx="788">
                  <c:v>434</c:v>
                </c:pt>
                <c:pt idx="789">
                  <c:v>435</c:v>
                </c:pt>
                <c:pt idx="790">
                  <c:v>435</c:v>
                </c:pt>
                <c:pt idx="791">
                  <c:v>434</c:v>
                </c:pt>
                <c:pt idx="792">
                  <c:v>435</c:v>
                </c:pt>
                <c:pt idx="793">
                  <c:v>435</c:v>
                </c:pt>
                <c:pt idx="794">
                  <c:v>436</c:v>
                </c:pt>
                <c:pt idx="795">
                  <c:v>436</c:v>
                </c:pt>
                <c:pt idx="796">
                  <c:v>436</c:v>
                </c:pt>
                <c:pt idx="797">
                  <c:v>436</c:v>
                </c:pt>
                <c:pt idx="798">
                  <c:v>436</c:v>
                </c:pt>
                <c:pt idx="799">
                  <c:v>436</c:v>
                </c:pt>
                <c:pt idx="800">
                  <c:v>437</c:v>
                </c:pt>
                <c:pt idx="801">
                  <c:v>437</c:v>
                </c:pt>
                <c:pt idx="802">
                  <c:v>437</c:v>
                </c:pt>
                <c:pt idx="803">
                  <c:v>438</c:v>
                </c:pt>
                <c:pt idx="804">
                  <c:v>438</c:v>
                </c:pt>
                <c:pt idx="805">
                  <c:v>438</c:v>
                </c:pt>
                <c:pt idx="806">
                  <c:v>438</c:v>
                </c:pt>
                <c:pt idx="807">
                  <c:v>439</c:v>
                </c:pt>
                <c:pt idx="808">
                  <c:v>439</c:v>
                </c:pt>
                <c:pt idx="809">
                  <c:v>439</c:v>
                </c:pt>
                <c:pt idx="810">
                  <c:v>440</c:v>
                </c:pt>
                <c:pt idx="811">
                  <c:v>440</c:v>
                </c:pt>
                <c:pt idx="812">
                  <c:v>440</c:v>
                </c:pt>
                <c:pt idx="813">
                  <c:v>440</c:v>
                </c:pt>
                <c:pt idx="814">
                  <c:v>440</c:v>
                </c:pt>
                <c:pt idx="815">
                  <c:v>441</c:v>
                </c:pt>
                <c:pt idx="816">
                  <c:v>441</c:v>
                </c:pt>
                <c:pt idx="817">
                  <c:v>441</c:v>
                </c:pt>
                <c:pt idx="818">
                  <c:v>441</c:v>
                </c:pt>
                <c:pt idx="819">
                  <c:v>441</c:v>
                </c:pt>
                <c:pt idx="820">
                  <c:v>441</c:v>
                </c:pt>
                <c:pt idx="821">
                  <c:v>441</c:v>
                </c:pt>
                <c:pt idx="822">
                  <c:v>442</c:v>
                </c:pt>
                <c:pt idx="823">
                  <c:v>442</c:v>
                </c:pt>
                <c:pt idx="824">
                  <c:v>442</c:v>
                </c:pt>
                <c:pt idx="825">
                  <c:v>442</c:v>
                </c:pt>
                <c:pt idx="826">
                  <c:v>442</c:v>
                </c:pt>
                <c:pt idx="827">
                  <c:v>443</c:v>
                </c:pt>
                <c:pt idx="828">
                  <c:v>443</c:v>
                </c:pt>
                <c:pt idx="829">
                  <c:v>443</c:v>
                </c:pt>
                <c:pt idx="830">
                  <c:v>443</c:v>
                </c:pt>
                <c:pt idx="831">
                  <c:v>443</c:v>
                </c:pt>
                <c:pt idx="832">
                  <c:v>443</c:v>
                </c:pt>
                <c:pt idx="833">
                  <c:v>443</c:v>
                </c:pt>
                <c:pt idx="834">
                  <c:v>444</c:v>
                </c:pt>
                <c:pt idx="835">
                  <c:v>444</c:v>
                </c:pt>
                <c:pt idx="836">
                  <c:v>445</c:v>
                </c:pt>
                <c:pt idx="837">
                  <c:v>445</c:v>
                </c:pt>
                <c:pt idx="838">
                  <c:v>446</c:v>
                </c:pt>
                <c:pt idx="839">
                  <c:v>445</c:v>
                </c:pt>
                <c:pt idx="840">
                  <c:v>445</c:v>
                </c:pt>
                <c:pt idx="841">
                  <c:v>446</c:v>
                </c:pt>
                <c:pt idx="842">
                  <c:v>446</c:v>
                </c:pt>
                <c:pt idx="843">
                  <c:v>447</c:v>
                </c:pt>
                <c:pt idx="844">
                  <c:v>447</c:v>
                </c:pt>
                <c:pt idx="845">
                  <c:v>447</c:v>
                </c:pt>
                <c:pt idx="846">
                  <c:v>447</c:v>
                </c:pt>
                <c:pt idx="847">
                  <c:v>447</c:v>
                </c:pt>
                <c:pt idx="848">
                  <c:v>447</c:v>
                </c:pt>
                <c:pt idx="849">
                  <c:v>447</c:v>
                </c:pt>
                <c:pt idx="850">
                  <c:v>448</c:v>
                </c:pt>
                <c:pt idx="851">
                  <c:v>448</c:v>
                </c:pt>
                <c:pt idx="852">
                  <c:v>448</c:v>
                </c:pt>
                <c:pt idx="853">
                  <c:v>448</c:v>
                </c:pt>
                <c:pt idx="854">
                  <c:v>449</c:v>
                </c:pt>
                <c:pt idx="855">
                  <c:v>450</c:v>
                </c:pt>
                <c:pt idx="856">
                  <c:v>450</c:v>
                </c:pt>
                <c:pt idx="857">
                  <c:v>450</c:v>
                </c:pt>
                <c:pt idx="858">
                  <c:v>449</c:v>
                </c:pt>
                <c:pt idx="859">
                  <c:v>448</c:v>
                </c:pt>
                <c:pt idx="860">
                  <c:v>448</c:v>
                </c:pt>
                <c:pt idx="861">
                  <c:v>447</c:v>
                </c:pt>
                <c:pt idx="862">
                  <c:v>447</c:v>
                </c:pt>
                <c:pt idx="863">
                  <c:v>447</c:v>
                </c:pt>
                <c:pt idx="864">
                  <c:v>447</c:v>
                </c:pt>
                <c:pt idx="865">
                  <c:v>446</c:v>
                </c:pt>
                <c:pt idx="866">
                  <c:v>446</c:v>
                </c:pt>
                <c:pt idx="867">
                  <c:v>446</c:v>
                </c:pt>
                <c:pt idx="868">
                  <c:v>445</c:v>
                </c:pt>
                <c:pt idx="869">
                  <c:v>445</c:v>
                </c:pt>
                <c:pt idx="870">
                  <c:v>445</c:v>
                </c:pt>
                <c:pt idx="871">
                  <c:v>444</c:v>
                </c:pt>
                <c:pt idx="872">
                  <c:v>444</c:v>
                </c:pt>
                <c:pt idx="873">
                  <c:v>443</c:v>
                </c:pt>
                <c:pt idx="874">
                  <c:v>443</c:v>
                </c:pt>
                <c:pt idx="875">
                  <c:v>443</c:v>
                </c:pt>
                <c:pt idx="876">
                  <c:v>442</c:v>
                </c:pt>
                <c:pt idx="877">
                  <c:v>442</c:v>
                </c:pt>
                <c:pt idx="878">
                  <c:v>442</c:v>
                </c:pt>
                <c:pt idx="879">
                  <c:v>442</c:v>
                </c:pt>
                <c:pt idx="880">
                  <c:v>441</c:v>
                </c:pt>
                <c:pt idx="881">
                  <c:v>441</c:v>
                </c:pt>
                <c:pt idx="882">
                  <c:v>441</c:v>
                </c:pt>
                <c:pt idx="883">
                  <c:v>441</c:v>
                </c:pt>
                <c:pt idx="884">
                  <c:v>441</c:v>
                </c:pt>
                <c:pt idx="885">
                  <c:v>441</c:v>
                </c:pt>
                <c:pt idx="886">
                  <c:v>440</c:v>
                </c:pt>
                <c:pt idx="887">
                  <c:v>440</c:v>
                </c:pt>
                <c:pt idx="888">
                  <c:v/>
                </c:pt>
                <c:pt idx="889">
                  <c:v/>
                </c:pt>
                <c:pt idx="890">
                  <c:v/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  <c:pt idx="903">
                  <c:v/>
                </c:pt>
                <c:pt idx="904">
                  <c:v/>
                </c:pt>
                <c:pt idx="905">
                  <c:v/>
                </c:pt>
                <c:pt idx="906">
                  <c:v/>
                </c:pt>
                <c:pt idx="907">
                  <c:v/>
                </c:pt>
                <c:pt idx="908">
                  <c:v/>
                </c:pt>
                <c:pt idx="909">
                  <c:v/>
                </c:pt>
                <c:pt idx="910">
                  <c:v/>
                </c:pt>
              </c:numCache>
            </c:numRef>
          </c:yVal>
          <c:smooth val="0"/>
        </c:ser>
        <c:axId val="72891152"/>
        <c:axId val="12014450"/>
      </c:scatterChart>
      <c:valAx>
        <c:axId val="72891152"/>
        <c:scaling>
          <c:orientation val="minMax"/>
        </c:scaling>
        <c:axPos val="b"/>
        <c:crossAx val="12014450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12014450"/>
        <c:scaling>
          <c:orientation val="minMax"/>
          <c:min val="150"/>
        </c:scaling>
        <c:axPos val="l"/>
        <c:crossAx val="72891152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60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ex5_D50_heatTemp3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Sheet1!$A$2:$A$335</c:f>
              <c:numCache>
                <c:formatCode>General</c:formatCode>
                <c:ptCount val="334"/>
                <c:pt idx="0">
                  <c:v>0.28</c:v>
                </c:pt>
                <c:pt idx="1">
                  <c:v>0.52</c:v>
                </c:pt>
                <c:pt idx="2">
                  <c:v>0.75</c:v>
                </c:pt>
                <c:pt idx="3">
                  <c:v>1.03</c:v>
                </c:pt>
                <c:pt idx="4">
                  <c:v>1.27</c:v>
                </c:pt>
                <c:pt idx="5">
                  <c:v>1.5</c:v>
                </c:pt>
                <c:pt idx="6">
                  <c:v>1.78</c:v>
                </c:pt>
                <c:pt idx="7">
                  <c:v>2.02</c:v>
                </c:pt>
                <c:pt idx="8">
                  <c:v>2.25</c:v>
                </c:pt>
                <c:pt idx="9">
                  <c:v>2.53</c:v>
                </c:pt>
                <c:pt idx="10">
                  <c:v>2.77</c:v>
                </c:pt>
                <c:pt idx="11">
                  <c:v>3</c:v>
                </c:pt>
                <c:pt idx="12">
                  <c:v>3.28</c:v>
                </c:pt>
                <c:pt idx="13">
                  <c:v>3.52</c:v>
                </c:pt>
                <c:pt idx="14">
                  <c:v>3.75</c:v>
                </c:pt>
                <c:pt idx="15">
                  <c:v>4.04</c:v>
                </c:pt>
                <c:pt idx="16">
                  <c:v>4.27</c:v>
                </c:pt>
                <c:pt idx="17">
                  <c:v>4.51</c:v>
                </c:pt>
                <c:pt idx="18">
                  <c:v>4.79</c:v>
                </c:pt>
                <c:pt idx="19">
                  <c:v>5.02</c:v>
                </c:pt>
                <c:pt idx="20">
                  <c:v>5.26</c:v>
                </c:pt>
                <c:pt idx="21">
                  <c:v>5.54</c:v>
                </c:pt>
                <c:pt idx="22">
                  <c:v>5.77</c:v>
                </c:pt>
                <c:pt idx="23">
                  <c:v>6.01</c:v>
                </c:pt>
                <c:pt idx="24">
                  <c:v>6.29</c:v>
                </c:pt>
                <c:pt idx="25">
                  <c:v>6.52</c:v>
                </c:pt>
                <c:pt idx="26">
                  <c:v>6.76</c:v>
                </c:pt>
                <c:pt idx="27">
                  <c:v>7.04</c:v>
                </c:pt>
                <c:pt idx="28">
                  <c:v>7.27</c:v>
                </c:pt>
                <c:pt idx="29">
                  <c:v>7.51</c:v>
                </c:pt>
                <c:pt idx="30">
                  <c:v>7.79</c:v>
                </c:pt>
                <c:pt idx="31">
                  <c:v>8.02</c:v>
                </c:pt>
                <c:pt idx="32">
                  <c:v>8.26</c:v>
                </c:pt>
                <c:pt idx="33">
                  <c:v>8.54</c:v>
                </c:pt>
                <c:pt idx="34">
                  <c:v>8.77</c:v>
                </c:pt>
                <c:pt idx="35">
                  <c:v>9.05</c:v>
                </c:pt>
                <c:pt idx="36">
                  <c:v>9.28</c:v>
                </c:pt>
                <c:pt idx="37">
                  <c:v>9.51</c:v>
                </c:pt>
                <c:pt idx="38">
                  <c:v>9.79</c:v>
                </c:pt>
                <c:pt idx="39">
                  <c:v>10.02</c:v>
                </c:pt>
                <c:pt idx="40">
                  <c:v>10.26</c:v>
                </c:pt>
                <c:pt idx="41">
                  <c:v>10.54</c:v>
                </c:pt>
                <c:pt idx="42">
                  <c:v>10.77</c:v>
                </c:pt>
                <c:pt idx="43">
                  <c:v>11.01</c:v>
                </c:pt>
                <c:pt idx="44">
                  <c:v>11.29</c:v>
                </c:pt>
                <c:pt idx="45">
                  <c:v>11.52</c:v>
                </c:pt>
                <c:pt idx="46">
                  <c:v>11.77</c:v>
                </c:pt>
                <c:pt idx="47">
                  <c:v>12.01</c:v>
                </c:pt>
                <c:pt idx="48">
                  <c:v>12.3</c:v>
                </c:pt>
                <c:pt idx="49">
                  <c:v>12.54</c:v>
                </c:pt>
                <c:pt idx="50">
                  <c:v>12.77</c:v>
                </c:pt>
                <c:pt idx="51">
                  <c:v>13.01</c:v>
                </c:pt>
                <c:pt idx="52">
                  <c:v>13.29</c:v>
                </c:pt>
                <c:pt idx="53">
                  <c:v>13.53</c:v>
                </c:pt>
                <c:pt idx="54">
                  <c:v>13.76</c:v>
                </c:pt>
                <c:pt idx="55">
                  <c:v>14.01</c:v>
                </c:pt>
                <c:pt idx="56">
                  <c:v>14.29</c:v>
                </c:pt>
                <c:pt idx="57">
                  <c:v>14.52</c:v>
                </c:pt>
                <c:pt idx="58">
                  <c:v>14.76</c:v>
                </c:pt>
                <c:pt idx="59">
                  <c:v>15.03</c:v>
                </c:pt>
                <c:pt idx="60">
                  <c:v>15.27</c:v>
                </c:pt>
                <c:pt idx="61">
                  <c:v>15.5</c:v>
                </c:pt>
                <c:pt idx="62">
                  <c:v>15.78</c:v>
                </c:pt>
                <c:pt idx="63">
                  <c:v>16.02</c:v>
                </c:pt>
                <c:pt idx="64">
                  <c:v>16.25</c:v>
                </c:pt>
                <c:pt idx="65">
                  <c:v>16.53</c:v>
                </c:pt>
                <c:pt idx="66">
                  <c:v>16.77</c:v>
                </c:pt>
                <c:pt idx="67">
                  <c:v>17</c:v>
                </c:pt>
                <c:pt idx="68">
                  <c:v>17.28</c:v>
                </c:pt>
                <c:pt idx="69">
                  <c:v>17.52</c:v>
                </c:pt>
                <c:pt idx="70">
                  <c:v>17.75</c:v>
                </c:pt>
                <c:pt idx="71">
                  <c:v>18.04</c:v>
                </c:pt>
                <c:pt idx="72">
                  <c:v>18.28</c:v>
                </c:pt>
                <c:pt idx="73">
                  <c:v>18.51</c:v>
                </c:pt>
                <c:pt idx="74">
                  <c:v>18.79</c:v>
                </c:pt>
                <c:pt idx="75">
                  <c:v>19.04</c:v>
                </c:pt>
                <c:pt idx="76">
                  <c:v>19.27</c:v>
                </c:pt>
                <c:pt idx="77">
                  <c:v>19.5</c:v>
                </c:pt>
                <c:pt idx="78">
                  <c:v>19.79</c:v>
                </c:pt>
                <c:pt idx="79">
                  <c:v>20.02</c:v>
                </c:pt>
                <c:pt idx="80">
                  <c:v>20.25</c:v>
                </c:pt>
                <c:pt idx="81">
                  <c:v>20.54</c:v>
                </c:pt>
                <c:pt idx="82">
                  <c:v>20.76</c:v>
                </c:pt>
                <c:pt idx="83">
                  <c:v>21.04</c:v>
                </c:pt>
                <c:pt idx="84">
                  <c:v>21.28</c:v>
                </c:pt>
                <c:pt idx="85">
                  <c:v>21.51</c:v>
                </c:pt>
                <c:pt idx="86">
                  <c:v>21.79</c:v>
                </c:pt>
                <c:pt idx="87">
                  <c:v>22.03</c:v>
                </c:pt>
                <c:pt idx="88">
                  <c:v>22.26</c:v>
                </c:pt>
                <c:pt idx="89">
                  <c:v>22.54</c:v>
                </c:pt>
                <c:pt idx="90">
                  <c:v>22.78</c:v>
                </c:pt>
                <c:pt idx="91">
                  <c:v>23.01</c:v>
                </c:pt>
                <c:pt idx="92">
                  <c:v>23.29</c:v>
                </c:pt>
                <c:pt idx="93">
                  <c:v>23.53</c:v>
                </c:pt>
                <c:pt idx="94">
                  <c:v>23.76</c:v>
                </c:pt>
                <c:pt idx="95">
                  <c:v>24.05</c:v>
                </c:pt>
                <c:pt idx="96">
                  <c:v>24.29</c:v>
                </c:pt>
                <c:pt idx="97">
                  <c:v>24.51</c:v>
                </c:pt>
                <c:pt idx="98">
                  <c:v>24.79</c:v>
                </c:pt>
                <c:pt idx="99">
                  <c:v>25.03</c:v>
                </c:pt>
                <c:pt idx="100">
                  <c:v>25.27</c:v>
                </c:pt>
                <c:pt idx="101">
                  <c:v>25.5</c:v>
                </c:pt>
                <c:pt idx="102">
                  <c:v>25.78</c:v>
                </c:pt>
                <c:pt idx="103">
                  <c:v>26.02</c:v>
                </c:pt>
                <c:pt idx="104">
                  <c:v>26.25</c:v>
                </c:pt>
                <c:pt idx="105">
                  <c:v>26.53</c:v>
                </c:pt>
                <c:pt idx="106">
                  <c:v>26.77</c:v>
                </c:pt>
                <c:pt idx="107">
                  <c:v>27</c:v>
                </c:pt>
                <c:pt idx="108">
                  <c:v>27.28</c:v>
                </c:pt>
                <c:pt idx="109">
                  <c:v>27.52</c:v>
                </c:pt>
                <c:pt idx="110">
                  <c:v>27.75</c:v>
                </c:pt>
                <c:pt idx="111">
                  <c:v>28.03</c:v>
                </c:pt>
                <c:pt idx="112">
                  <c:v>28.27</c:v>
                </c:pt>
                <c:pt idx="113">
                  <c:v>28.5</c:v>
                </c:pt>
                <c:pt idx="114">
                  <c:v>28.78</c:v>
                </c:pt>
                <c:pt idx="115">
                  <c:v>29.02</c:v>
                </c:pt>
                <c:pt idx="116">
                  <c:v>29.26</c:v>
                </c:pt>
                <c:pt idx="117">
                  <c:v>29.54</c:v>
                </c:pt>
                <c:pt idx="118">
                  <c:v>29.78</c:v>
                </c:pt>
                <c:pt idx="119">
                  <c:v>30.02</c:v>
                </c:pt>
                <c:pt idx="120">
                  <c:v>30.25</c:v>
                </c:pt>
                <c:pt idx="121">
                  <c:v>30.53</c:v>
                </c:pt>
                <c:pt idx="122">
                  <c:v>30.77</c:v>
                </c:pt>
                <c:pt idx="123">
                  <c:v>31</c:v>
                </c:pt>
                <c:pt idx="124">
                  <c:v>31.28</c:v>
                </c:pt>
                <c:pt idx="125">
                  <c:v>31.52</c:v>
                </c:pt>
                <c:pt idx="126">
                  <c:v>31.75</c:v>
                </c:pt>
                <c:pt idx="127">
                  <c:v>32.03</c:v>
                </c:pt>
                <c:pt idx="128">
                  <c:v>32.27</c:v>
                </c:pt>
                <c:pt idx="129">
                  <c:v>32.5</c:v>
                </c:pt>
                <c:pt idx="130">
                  <c:v>32.78</c:v>
                </c:pt>
                <c:pt idx="131">
                  <c:v>33.02</c:v>
                </c:pt>
                <c:pt idx="132">
                  <c:v>33.25</c:v>
                </c:pt>
                <c:pt idx="133">
                  <c:v>33.53</c:v>
                </c:pt>
                <c:pt idx="134">
                  <c:v>33.76</c:v>
                </c:pt>
                <c:pt idx="135">
                  <c:v>34.04</c:v>
                </c:pt>
                <c:pt idx="136">
                  <c:v>34.28</c:v>
                </c:pt>
                <c:pt idx="137">
                  <c:v>34.51</c:v>
                </c:pt>
                <c:pt idx="138">
                  <c:v>34.79</c:v>
                </c:pt>
                <c:pt idx="139">
                  <c:v>35.03</c:v>
                </c:pt>
                <c:pt idx="140">
                  <c:v>35.26</c:v>
                </c:pt>
                <c:pt idx="141">
                  <c:v>35.55</c:v>
                </c:pt>
                <c:pt idx="142">
                  <c:v>35.78</c:v>
                </c:pt>
                <c:pt idx="143">
                  <c:v>36.01</c:v>
                </c:pt>
                <c:pt idx="144">
                  <c:v>36.3</c:v>
                </c:pt>
                <c:pt idx="145">
                  <c:v>36.53</c:v>
                </c:pt>
                <c:pt idx="146">
                  <c:v>36.76</c:v>
                </c:pt>
                <c:pt idx="147">
                  <c:v>37.05</c:v>
                </c:pt>
                <c:pt idx="148">
                  <c:v>37.28</c:v>
                </c:pt>
                <c:pt idx="149">
                  <c:v>37.51</c:v>
                </c:pt>
                <c:pt idx="150">
                  <c:v>37.8</c:v>
                </c:pt>
                <c:pt idx="151">
                  <c:v>38.03</c:v>
                </c:pt>
                <c:pt idx="152">
                  <c:v>38.27</c:v>
                </c:pt>
                <c:pt idx="153">
                  <c:v>38.51</c:v>
                </c:pt>
                <c:pt idx="154">
                  <c:v>38.79</c:v>
                </c:pt>
                <c:pt idx="155">
                  <c:v>39.02</c:v>
                </c:pt>
                <c:pt idx="156">
                  <c:v>39.26</c:v>
                </c:pt>
                <c:pt idx="157">
                  <c:v>39.54</c:v>
                </c:pt>
                <c:pt idx="158">
                  <c:v>39.78</c:v>
                </c:pt>
                <c:pt idx="159">
                  <c:v>40.01</c:v>
                </c:pt>
                <c:pt idx="160">
                  <c:v>40.29</c:v>
                </c:pt>
                <c:pt idx="161">
                  <c:v>40.53</c:v>
                </c:pt>
                <c:pt idx="162">
                  <c:v>40.76</c:v>
                </c:pt>
                <c:pt idx="163">
                  <c:v>41.04</c:v>
                </c:pt>
                <c:pt idx="164">
                  <c:v>41.28</c:v>
                </c:pt>
                <c:pt idx="165">
                  <c:v>41.51</c:v>
                </c:pt>
                <c:pt idx="166">
                  <c:v>41.79</c:v>
                </c:pt>
                <c:pt idx="167">
                  <c:v>42.03</c:v>
                </c:pt>
                <c:pt idx="168">
                  <c:v>42.26</c:v>
                </c:pt>
                <c:pt idx="169">
                  <c:v>42.54</c:v>
                </c:pt>
                <c:pt idx="170">
                  <c:v>42.78</c:v>
                </c:pt>
                <c:pt idx="171">
                  <c:v>43.01</c:v>
                </c:pt>
                <c:pt idx="172">
                  <c:v>43.29</c:v>
                </c:pt>
                <c:pt idx="173">
                  <c:v>43.53</c:v>
                </c:pt>
                <c:pt idx="174">
                  <c:v>43.76</c:v>
                </c:pt>
                <c:pt idx="175">
                  <c:v>44.04</c:v>
                </c:pt>
                <c:pt idx="176">
                  <c:v>44.29</c:v>
                </c:pt>
                <c:pt idx="177">
                  <c:v>44.52</c:v>
                </c:pt>
                <c:pt idx="178">
                  <c:v>44.75</c:v>
                </c:pt>
                <c:pt idx="179">
                  <c:v>45.03</c:v>
                </c:pt>
                <c:pt idx="180">
                  <c:v>45.27</c:v>
                </c:pt>
                <c:pt idx="181">
                  <c:v>45.5</c:v>
                </c:pt>
                <c:pt idx="182">
                  <c:v>45.78</c:v>
                </c:pt>
                <c:pt idx="183">
                  <c:v>46.02</c:v>
                </c:pt>
                <c:pt idx="184">
                  <c:v>46.29</c:v>
                </c:pt>
                <c:pt idx="185">
                  <c:v>46.53</c:v>
                </c:pt>
                <c:pt idx="186">
                  <c:v>46.76</c:v>
                </c:pt>
                <c:pt idx="187">
                  <c:v>47.04</c:v>
                </c:pt>
                <c:pt idx="188">
                  <c:v>47.28</c:v>
                </c:pt>
                <c:pt idx="189">
                  <c:v>47.51</c:v>
                </c:pt>
                <c:pt idx="190">
                  <c:v>47.79</c:v>
                </c:pt>
                <c:pt idx="191">
                  <c:v>48.03</c:v>
                </c:pt>
                <c:pt idx="192">
                  <c:v>48.26</c:v>
                </c:pt>
                <c:pt idx="193">
                  <c:v>48.54</c:v>
                </c:pt>
                <c:pt idx="194">
                  <c:v>48.78</c:v>
                </c:pt>
                <c:pt idx="195">
                  <c:v>49.02</c:v>
                </c:pt>
                <c:pt idx="196">
                  <c:v>49.25</c:v>
                </c:pt>
                <c:pt idx="197">
                  <c:v>49.54</c:v>
                </c:pt>
                <c:pt idx="198">
                  <c:v>49.77</c:v>
                </c:pt>
                <c:pt idx="199">
                  <c:v>50</c:v>
                </c:pt>
                <c:pt idx="200">
                  <c:v>50.29</c:v>
                </c:pt>
                <c:pt idx="201">
                  <c:v>50.52</c:v>
                </c:pt>
                <c:pt idx="202">
                  <c:v>50.75</c:v>
                </c:pt>
                <c:pt idx="203">
                  <c:v>51.02</c:v>
                </c:pt>
                <c:pt idx="204">
                  <c:v>51.26</c:v>
                </c:pt>
                <c:pt idx="205">
                  <c:v>51.5</c:v>
                </c:pt>
                <c:pt idx="206">
                  <c:v>51.78</c:v>
                </c:pt>
                <c:pt idx="207">
                  <c:v>52.02</c:v>
                </c:pt>
                <c:pt idx="208">
                  <c:v>52.25</c:v>
                </c:pt>
                <c:pt idx="209">
                  <c:v>52.53</c:v>
                </c:pt>
                <c:pt idx="210">
                  <c:v>52.77</c:v>
                </c:pt>
                <c:pt idx="211">
                  <c:v>53</c:v>
                </c:pt>
                <c:pt idx="212">
                  <c:v>53.28</c:v>
                </c:pt>
                <c:pt idx="213">
                  <c:v>53.52</c:v>
                </c:pt>
                <c:pt idx="214">
                  <c:v>53.75</c:v>
                </c:pt>
                <c:pt idx="215">
                  <c:v>54.03</c:v>
                </c:pt>
                <c:pt idx="216">
                  <c:v>54.28</c:v>
                </c:pt>
                <c:pt idx="217">
                  <c:v>54.51</c:v>
                </c:pt>
                <c:pt idx="218">
                  <c:v>54.79</c:v>
                </c:pt>
                <c:pt idx="219">
                  <c:v>55.03</c:v>
                </c:pt>
                <c:pt idx="220">
                  <c:v>55.26</c:v>
                </c:pt>
                <c:pt idx="221">
                  <c:v>55.54</c:v>
                </c:pt>
                <c:pt idx="222">
                  <c:v>55.78</c:v>
                </c:pt>
                <c:pt idx="223">
                  <c:v>56.01</c:v>
                </c:pt>
                <c:pt idx="224">
                  <c:v>56.3</c:v>
                </c:pt>
                <c:pt idx="225">
                  <c:v>56.53</c:v>
                </c:pt>
                <c:pt idx="226">
                  <c:v>56.77</c:v>
                </c:pt>
                <c:pt idx="227">
                  <c:v>57</c:v>
                </c:pt>
                <c:pt idx="228">
                  <c:v>57.28</c:v>
                </c:pt>
                <c:pt idx="229">
                  <c:v>57.52</c:v>
                </c:pt>
                <c:pt idx="230">
                  <c:v>57.75</c:v>
                </c:pt>
                <c:pt idx="231">
                  <c:v>58.03</c:v>
                </c:pt>
                <c:pt idx="232">
                  <c:v>58.27</c:v>
                </c:pt>
                <c:pt idx="233">
                  <c:v>58.5</c:v>
                </c:pt>
                <c:pt idx="234">
                  <c:v>58.78</c:v>
                </c:pt>
                <c:pt idx="235">
                  <c:v>59.02</c:v>
                </c:pt>
                <c:pt idx="236">
                  <c:v>59.29</c:v>
                </c:pt>
                <c:pt idx="237">
                  <c:v>59.52</c:v>
                </c:pt>
                <c:pt idx="238">
                  <c:v>59.76</c:v>
                </c:pt>
                <c:pt idx="239">
                  <c:v>60.04</c:v>
                </c:pt>
                <c:pt idx="240">
                  <c:v>60.27</c:v>
                </c:pt>
                <c:pt idx="241">
                  <c:v>60.51</c:v>
                </c:pt>
                <c:pt idx="242">
                  <c:v>60.79</c:v>
                </c:pt>
                <c:pt idx="243">
                  <c:v>61.02</c:v>
                </c:pt>
                <c:pt idx="244">
                  <c:v>61.26</c:v>
                </c:pt>
                <c:pt idx="245">
                  <c:v>61.54</c:v>
                </c:pt>
                <c:pt idx="246">
                  <c:v>61.77</c:v>
                </c:pt>
                <c:pt idx="247">
                  <c:v>62.01</c:v>
                </c:pt>
                <c:pt idx="248">
                  <c:v>62.29</c:v>
                </c:pt>
                <c:pt idx="249">
                  <c:v>62.52</c:v>
                </c:pt>
                <c:pt idx="250">
                  <c:v>62.75</c:v>
                </c:pt>
                <c:pt idx="251">
                  <c:v>63.03</c:v>
                </c:pt>
                <c:pt idx="252">
                  <c:v>63.27</c:v>
                </c:pt>
                <c:pt idx="253">
                  <c:v>63.5</c:v>
                </c:pt>
                <c:pt idx="254">
                  <c:v>63.78</c:v>
                </c:pt>
                <c:pt idx="255">
                  <c:v>64.02</c:v>
                </c:pt>
                <c:pt idx="256">
                  <c:v>64.26</c:v>
                </c:pt>
                <c:pt idx="257">
                  <c:v>64.54</c:v>
                </c:pt>
                <c:pt idx="258">
                  <c:v>64.77</c:v>
                </c:pt>
                <c:pt idx="259">
                  <c:v>65.01</c:v>
                </c:pt>
                <c:pt idx="260">
                  <c:v>65.28</c:v>
                </c:pt>
                <c:pt idx="261">
                  <c:v>65.52</c:v>
                </c:pt>
                <c:pt idx="262">
                  <c:v>65.8</c:v>
                </c:pt>
                <c:pt idx="263">
                  <c:v>66.04</c:v>
                </c:pt>
                <c:pt idx="264">
                  <c:v>66.27</c:v>
                </c:pt>
                <c:pt idx="265">
                  <c:v>66.51</c:v>
                </c:pt>
                <c:pt idx="266">
                  <c:v>66.79</c:v>
                </c:pt>
                <c:pt idx="267">
                  <c:v>67.02</c:v>
                </c:pt>
                <c:pt idx="268">
                  <c:v>67.26</c:v>
                </c:pt>
                <c:pt idx="269">
                  <c:v>67.54</c:v>
                </c:pt>
                <c:pt idx="270">
                  <c:v>67.77</c:v>
                </c:pt>
                <c:pt idx="271">
                  <c:v>68.01</c:v>
                </c:pt>
                <c:pt idx="272">
                  <c:v>68.3</c:v>
                </c:pt>
                <c:pt idx="273">
                  <c:v>68.53</c:v>
                </c:pt>
                <c:pt idx="274">
                  <c:v>68.76</c:v>
                </c:pt>
                <c:pt idx="275">
                  <c:v>69.05</c:v>
                </c:pt>
                <c:pt idx="276">
                  <c:v>69.27</c:v>
                </c:pt>
                <c:pt idx="277">
                  <c:v>69.51</c:v>
                </c:pt>
                <c:pt idx="278">
                  <c:v>69.79</c:v>
                </c:pt>
                <c:pt idx="279">
                  <c:v>70.02</c:v>
                </c:pt>
                <c:pt idx="280">
                  <c:v>70.26</c:v>
                </c:pt>
                <c:pt idx="281">
                  <c:v>70.5</c:v>
                </c:pt>
                <c:pt idx="282">
                  <c:v>70.78</c:v>
                </c:pt>
                <c:pt idx="283">
                  <c:v>71.02</c:v>
                </c:pt>
                <c:pt idx="284">
                  <c:v>71.25</c:v>
                </c:pt>
                <c:pt idx="285">
                  <c:v>71.53</c:v>
                </c:pt>
                <c:pt idx="286">
                  <c:v>71.77</c:v>
                </c:pt>
                <c:pt idx="287">
                  <c:v>72</c:v>
                </c:pt>
                <c:pt idx="288">
                  <c:v>72.28</c:v>
                </c:pt>
                <c:pt idx="289">
                  <c:v>72.52</c:v>
                </c:pt>
                <c:pt idx="290">
                  <c:v>72.75</c:v>
                </c:pt>
                <c:pt idx="291">
                  <c:v>73.03</c:v>
                </c:pt>
                <c:pt idx="292">
                  <c:v>73.27</c:v>
                </c:pt>
                <c:pt idx="293">
                  <c:v>73.5</c:v>
                </c:pt>
                <c:pt idx="294">
                  <c:v>73.78</c:v>
                </c:pt>
                <c:pt idx="295">
                  <c:v>74.02</c:v>
                </c:pt>
                <c:pt idx="296">
                  <c:v>74.29</c:v>
                </c:pt>
                <c:pt idx="297">
                  <c:v>74.52</c:v>
                </c:pt>
                <c:pt idx="298">
                  <c:v>74.76</c:v>
                </c:pt>
                <c:pt idx="299">
                  <c:v>75.04</c:v>
                </c:pt>
                <c:pt idx="300">
                  <c:v>75.27</c:v>
                </c:pt>
                <c:pt idx="301">
                  <c:v>75.51</c:v>
                </c:pt>
                <c:pt idx="302">
                  <c:v>75.79</c:v>
                </c:pt>
                <c:pt idx="303">
                  <c:v>76.02</c:v>
                </c:pt>
                <c:pt idx="304">
                  <c:v>76.26</c:v>
                </c:pt>
                <c:pt idx="305">
                  <c:v>76.54</c:v>
                </c:pt>
                <c:pt idx="306">
                  <c:v>76.77</c:v>
                </c:pt>
                <c:pt idx="307">
                  <c:v>77.01</c:v>
                </c:pt>
                <c:pt idx="308">
                  <c:v>77.29</c:v>
                </c:pt>
                <c:pt idx="309">
                  <c:v>77.52</c:v>
                </c:pt>
                <c:pt idx="310">
                  <c:v>77.76</c:v>
                </c:pt>
                <c:pt idx="311">
                  <c:v>78.04</c:v>
                </c:pt>
                <c:pt idx="312">
                  <c:v>78.27</c:v>
                </c:pt>
                <c:pt idx="313">
                  <c:v>78.52</c:v>
                </c:pt>
                <c:pt idx="314">
                  <c:v>78.75</c:v>
                </c:pt>
                <c:pt idx="315">
                  <c:v>79.04</c:v>
                </c:pt>
                <c:pt idx="316">
                  <c:v>79.28</c:v>
                </c:pt>
                <c:pt idx="317">
                  <c:v>79.51</c:v>
                </c:pt>
                <c:pt idx="318">
                  <c:v>79.79</c:v>
                </c:pt>
                <c:pt idx="319">
                  <c:v>80.03</c:v>
                </c:pt>
                <c:pt idx="320">
                  <c:v>80.26</c:v>
                </c:pt>
                <c:pt idx="321">
                  <c:v>80.54</c:v>
                </c:pt>
                <c:pt idx="322">
                  <c:v>80.78</c:v>
                </c:pt>
                <c:pt idx="323">
                  <c:v>81.01</c:v>
                </c:pt>
                <c:pt idx="324">
                  <c:v>81.29</c:v>
                </c:pt>
                <c:pt idx="325">
                  <c:v>81.53</c:v>
                </c:pt>
                <c:pt idx="326">
                  <c:v>81.76</c:v>
                </c:pt>
                <c:pt idx="327">
                  <c:v>82.04</c:v>
                </c:pt>
                <c:pt idx="328">
                  <c:v>82.28</c:v>
                </c:pt>
                <c:pt idx="329">
                  <c:v>82.51</c:v>
                </c:pt>
                <c:pt idx="330">
                  <c:v>82.79</c:v>
                </c:pt>
                <c:pt idx="331">
                  <c:v>83.03</c:v>
                </c:pt>
                <c:pt idx="332">
                  <c:v>83.26</c:v>
                </c:pt>
                <c:pt idx="333">
                  <c:v>83.54</c:v>
                </c:pt>
              </c:numCache>
            </c:numRef>
          </c:xVal>
          <c:yVal>
            <c:numRef>
              <c:f>Sheet1!$B$2:$B$335</c:f>
              <c:numCache>
                <c:formatCode>General</c:formatCode>
                <c:ptCount val="334"/>
                <c:pt idx="0">
                  <c:v>296</c:v>
                </c:pt>
                <c:pt idx="1">
                  <c:v>297</c:v>
                </c:pt>
                <c:pt idx="2">
                  <c:v>297</c:v>
                </c:pt>
                <c:pt idx="3">
                  <c:v>298</c:v>
                </c:pt>
                <c:pt idx="4">
                  <c:v>299</c:v>
                </c:pt>
                <c:pt idx="5">
                  <c:v>299</c:v>
                </c:pt>
                <c:pt idx="6">
                  <c:v>300</c:v>
                </c:pt>
                <c:pt idx="7">
                  <c:v>300</c:v>
                </c:pt>
                <c:pt idx="8">
                  <c:v>300</c:v>
                </c:pt>
                <c:pt idx="9">
                  <c:v>301</c:v>
                </c:pt>
                <c:pt idx="10">
                  <c:v>301</c:v>
                </c:pt>
                <c:pt idx="11">
                  <c:v>301</c:v>
                </c:pt>
                <c:pt idx="12">
                  <c:v>301</c:v>
                </c:pt>
                <c:pt idx="13">
                  <c:v>301</c:v>
                </c:pt>
                <c:pt idx="14">
                  <c:v>302</c:v>
                </c:pt>
                <c:pt idx="15">
                  <c:v>302</c:v>
                </c:pt>
                <c:pt idx="16">
                  <c:v>303</c:v>
                </c:pt>
                <c:pt idx="17">
                  <c:v>303</c:v>
                </c:pt>
                <c:pt idx="18">
                  <c:v>304</c:v>
                </c:pt>
                <c:pt idx="19">
                  <c:v>304</c:v>
                </c:pt>
                <c:pt idx="20">
                  <c:v>304</c:v>
                </c:pt>
                <c:pt idx="21">
                  <c:v>305</c:v>
                </c:pt>
                <c:pt idx="22">
                  <c:v>306</c:v>
                </c:pt>
                <c:pt idx="23">
                  <c:v>306</c:v>
                </c:pt>
                <c:pt idx="24">
                  <c:v>306</c:v>
                </c:pt>
                <c:pt idx="25">
                  <c:v>307</c:v>
                </c:pt>
                <c:pt idx="26">
                  <c:v>307</c:v>
                </c:pt>
                <c:pt idx="27">
                  <c:v>307</c:v>
                </c:pt>
                <c:pt idx="28">
                  <c:v>308</c:v>
                </c:pt>
                <c:pt idx="29">
                  <c:v>308</c:v>
                </c:pt>
                <c:pt idx="30">
                  <c:v>308</c:v>
                </c:pt>
                <c:pt idx="31">
                  <c:v>309</c:v>
                </c:pt>
                <c:pt idx="32">
                  <c:v>309</c:v>
                </c:pt>
                <c:pt idx="33">
                  <c:v>309</c:v>
                </c:pt>
                <c:pt idx="34">
                  <c:v>310</c:v>
                </c:pt>
                <c:pt idx="35">
                  <c:v>310</c:v>
                </c:pt>
                <c:pt idx="36">
                  <c:v>310</c:v>
                </c:pt>
                <c:pt idx="37">
                  <c:v>311</c:v>
                </c:pt>
                <c:pt idx="38">
                  <c:v>311</c:v>
                </c:pt>
                <c:pt idx="39">
                  <c:v>312</c:v>
                </c:pt>
                <c:pt idx="40">
                  <c:v>312</c:v>
                </c:pt>
                <c:pt idx="41">
                  <c:v>312</c:v>
                </c:pt>
                <c:pt idx="42">
                  <c:v>313</c:v>
                </c:pt>
                <c:pt idx="43">
                  <c:v>313</c:v>
                </c:pt>
                <c:pt idx="44">
                  <c:v>313</c:v>
                </c:pt>
                <c:pt idx="45">
                  <c:v>313</c:v>
                </c:pt>
                <c:pt idx="46">
                  <c:v>313</c:v>
                </c:pt>
                <c:pt idx="47">
                  <c:v>314</c:v>
                </c:pt>
                <c:pt idx="48">
                  <c:v>314</c:v>
                </c:pt>
                <c:pt idx="49">
                  <c:v>315</c:v>
                </c:pt>
                <c:pt idx="50">
                  <c:v>315</c:v>
                </c:pt>
                <c:pt idx="51">
                  <c:v>315</c:v>
                </c:pt>
                <c:pt idx="52">
                  <c:v>316</c:v>
                </c:pt>
                <c:pt idx="53">
                  <c:v>316</c:v>
                </c:pt>
                <c:pt idx="54">
                  <c:v>316</c:v>
                </c:pt>
                <c:pt idx="55">
                  <c:v>317</c:v>
                </c:pt>
                <c:pt idx="56">
                  <c:v>317</c:v>
                </c:pt>
                <c:pt idx="57">
                  <c:v>318</c:v>
                </c:pt>
                <c:pt idx="58">
                  <c:v>318</c:v>
                </c:pt>
                <c:pt idx="59">
                  <c:v>318</c:v>
                </c:pt>
                <c:pt idx="60">
                  <c:v>318</c:v>
                </c:pt>
                <c:pt idx="61">
                  <c:v>319</c:v>
                </c:pt>
                <c:pt idx="62">
                  <c:v>319</c:v>
                </c:pt>
                <c:pt idx="63">
                  <c:v>319</c:v>
                </c:pt>
                <c:pt idx="64">
                  <c:v>319</c:v>
                </c:pt>
                <c:pt idx="65">
                  <c:v>319</c:v>
                </c:pt>
                <c:pt idx="66">
                  <c:v>320</c:v>
                </c:pt>
                <c:pt idx="67">
                  <c:v>320</c:v>
                </c:pt>
                <c:pt idx="68">
                  <c:v>321</c:v>
                </c:pt>
                <c:pt idx="69">
                  <c:v>321</c:v>
                </c:pt>
                <c:pt idx="70">
                  <c:v>321</c:v>
                </c:pt>
                <c:pt idx="71">
                  <c:v>321</c:v>
                </c:pt>
                <c:pt idx="72">
                  <c:v>321</c:v>
                </c:pt>
                <c:pt idx="73">
                  <c:v>322</c:v>
                </c:pt>
                <c:pt idx="74">
                  <c:v>322</c:v>
                </c:pt>
                <c:pt idx="75">
                  <c:v>322</c:v>
                </c:pt>
                <c:pt idx="76">
                  <c:v>323</c:v>
                </c:pt>
                <c:pt idx="77">
                  <c:v>323</c:v>
                </c:pt>
                <c:pt idx="78">
                  <c:v>323</c:v>
                </c:pt>
                <c:pt idx="79">
                  <c:v>323</c:v>
                </c:pt>
                <c:pt idx="80">
                  <c:v>324</c:v>
                </c:pt>
                <c:pt idx="81">
                  <c:v>324</c:v>
                </c:pt>
                <c:pt idx="82">
                  <c:v>324</c:v>
                </c:pt>
                <c:pt idx="83">
                  <c:v>324</c:v>
                </c:pt>
                <c:pt idx="84">
                  <c:v>324</c:v>
                </c:pt>
                <c:pt idx="85">
                  <c:v>325</c:v>
                </c:pt>
                <c:pt idx="86">
                  <c:v>325</c:v>
                </c:pt>
                <c:pt idx="87">
                  <c:v>325</c:v>
                </c:pt>
                <c:pt idx="88">
                  <c:v>326</c:v>
                </c:pt>
                <c:pt idx="89">
                  <c:v>326</c:v>
                </c:pt>
                <c:pt idx="90">
                  <c:v>327</c:v>
                </c:pt>
                <c:pt idx="91">
                  <c:v>327</c:v>
                </c:pt>
                <c:pt idx="92">
                  <c:v>327</c:v>
                </c:pt>
                <c:pt idx="93">
                  <c:v>328</c:v>
                </c:pt>
                <c:pt idx="94">
                  <c:v>328</c:v>
                </c:pt>
                <c:pt idx="95">
                  <c:v>329</c:v>
                </c:pt>
                <c:pt idx="96">
                  <c:v>329</c:v>
                </c:pt>
                <c:pt idx="97">
                  <c:v>329</c:v>
                </c:pt>
                <c:pt idx="98">
                  <c:v>329</c:v>
                </c:pt>
                <c:pt idx="99">
                  <c:v>329</c:v>
                </c:pt>
                <c:pt idx="100">
                  <c:v>330</c:v>
                </c:pt>
                <c:pt idx="101">
                  <c:v>330</c:v>
                </c:pt>
                <c:pt idx="102">
                  <c:v>330</c:v>
                </c:pt>
                <c:pt idx="103">
                  <c:v>331</c:v>
                </c:pt>
                <c:pt idx="104">
                  <c:v>331</c:v>
                </c:pt>
                <c:pt idx="105">
                  <c:v>331</c:v>
                </c:pt>
                <c:pt idx="106">
                  <c:v>331</c:v>
                </c:pt>
                <c:pt idx="107">
                  <c:v>332</c:v>
                </c:pt>
                <c:pt idx="108">
                  <c:v>332</c:v>
                </c:pt>
                <c:pt idx="109">
                  <c:v>332</c:v>
                </c:pt>
                <c:pt idx="110">
                  <c:v>332</c:v>
                </c:pt>
                <c:pt idx="111">
                  <c:v>333</c:v>
                </c:pt>
                <c:pt idx="112">
                  <c:v>334</c:v>
                </c:pt>
                <c:pt idx="113">
                  <c:v>334</c:v>
                </c:pt>
                <c:pt idx="114">
                  <c:v>334</c:v>
                </c:pt>
                <c:pt idx="115">
                  <c:v>334</c:v>
                </c:pt>
                <c:pt idx="116">
                  <c:v>334</c:v>
                </c:pt>
                <c:pt idx="117">
                  <c:v>335</c:v>
                </c:pt>
                <c:pt idx="118">
                  <c:v>335</c:v>
                </c:pt>
                <c:pt idx="119">
                  <c:v>336</c:v>
                </c:pt>
                <c:pt idx="120">
                  <c:v>336</c:v>
                </c:pt>
                <c:pt idx="121">
                  <c:v>336</c:v>
                </c:pt>
                <c:pt idx="122">
                  <c:v>336</c:v>
                </c:pt>
                <c:pt idx="123">
                  <c:v>337</c:v>
                </c:pt>
                <c:pt idx="124">
                  <c:v>337</c:v>
                </c:pt>
                <c:pt idx="125">
                  <c:v>337</c:v>
                </c:pt>
                <c:pt idx="126">
                  <c:v>337</c:v>
                </c:pt>
                <c:pt idx="127">
                  <c:v>337</c:v>
                </c:pt>
                <c:pt idx="128">
                  <c:v>338</c:v>
                </c:pt>
                <c:pt idx="129">
                  <c:v>338</c:v>
                </c:pt>
                <c:pt idx="130">
                  <c:v>339</c:v>
                </c:pt>
                <c:pt idx="131">
                  <c:v>339</c:v>
                </c:pt>
                <c:pt idx="132">
                  <c:v>339</c:v>
                </c:pt>
                <c:pt idx="133">
                  <c:v>340</c:v>
                </c:pt>
                <c:pt idx="134">
                  <c:v>340</c:v>
                </c:pt>
                <c:pt idx="135">
                  <c:v>340</c:v>
                </c:pt>
                <c:pt idx="136">
                  <c:v>341</c:v>
                </c:pt>
                <c:pt idx="137">
                  <c:v>341</c:v>
                </c:pt>
                <c:pt idx="138">
                  <c:v>342</c:v>
                </c:pt>
                <c:pt idx="139">
                  <c:v>342</c:v>
                </c:pt>
                <c:pt idx="140">
                  <c:v>342</c:v>
                </c:pt>
                <c:pt idx="141">
                  <c:v>343</c:v>
                </c:pt>
                <c:pt idx="142">
                  <c:v>343</c:v>
                </c:pt>
                <c:pt idx="143">
                  <c:v>343</c:v>
                </c:pt>
                <c:pt idx="144">
                  <c:v>344</c:v>
                </c:pt>
                <c:pt idx="145">
                  <c:v>344</c:v>
                </c:pt>
                <c:pt idx="146">
                  <c:v>345</c:v>
                </c:pt>
                <c:pt idx="147">
                  <c:v>345</c:v>
                </c:pt>
                <c:pt idx="148">
                  <c:v>345</c:v>
                </c:pt>
                <c:pt idx="149">
                  <c:v>345</c:v>
                </c:pt>
                <c:pt idx="150">
                  <c:v>346</c:v>
                </c:pt>
                <c:pt idx="151">
                  <c:v>347</c:v>
                </c:pt>
                <c:pt idx="152">
                  <c:v>346</c:v>
                </c:pt>
                <c:pt idx="153">
                  <c:v>347</c:v>
                </c:pt>
                <c:pt idx="154">
                  <c:v>348</c:v>
                </c:pt>
                <c:pt idx="155">
                  <c:v>348</c:v>
                </c:pt>
                <c:pt idx="156">
                  <c:v>348</c:v>
                </c:pt>
                <c:pt idx="157">
                  <c:v>349</c:v>
                </c:pt>
                <c:pt idx="158">
                  <c:v>349</c:v>
                </c:pt>
                <c:pt idx="159">
                  <c:v>349</c:v>
                </c:pt>
                <c:pt idx="160">
                  <c:v>350</c:v>
                </c:pt>
                <c:pt idx="161">
                  <c:v>350</c:v>
                </c:pt>
                <c:pt idx="162">
                  <c:v>350</c:v>
                </c:pt>
                <c:pt idx="163">
                  <c:v>350</c:v>
                </c:pt>
                <c:pt idx="164">
                  <c:v>351</c:v>
                </c:pt>
                <c:pt idx="165">
                  <c:v>351</c:v>
                </c:pt>
                <c:pt idx="166">
                  <c:v>351</c:v>
                </c:pt>
                <c:pt idx="167">
                  <c:v>352</c:v>
                </c:pt>
                <c:pt idx="168">
                  <c:v>352</c:v>
                </c:pt>
                <c:pt idx="169">
                  <c:v>353</c:v>
                </c:pt>
                <c:pt idx="170">
                  <c:v>353</c:v>
                </c:pt>
                <c:pt idx="171">
                  <c:v>354</c:v>
                </c:pt>
                <c:pt idx="172">
                  <c:v>354</c:v>
                </c:pt>
                <c:pt idx="173">
                  <c:v>354</c:v>
                </c:pt>
                <c:pt idx="174">
                  <c:v>354</c:v>
                </c:pt>
                <c:pt idx="175">
                  <c:v>355</c:v>
                </c:pt>
                <c:pt idx="176">
                  <c:v>355</c:v>
                </c:pt>
                <c:pt idx="177">
                  <c:v>356</c:v>
                </c:pt>
                <c:pt idx="178">
                  <c:v>356</c:v>
                </c:pt>
                <c:pt idx="179">
                  <c:v>356</c:v>
                </c:pt>
                <c:pt idx="180">
                  <c:v>357</c:v>
                </c:pt>
                <c:pt idx="181">
                  <c:v>357</c:v>
                </c:pt>
                <c:pt idx="182">
                  <c:v>357</c:v>
                </c:pt>
                <c:pt idx="183">
                  <c:v>357</c:v>
                </c:pt>
                <c:pt idx="184">
                  <c:v>358</c:v>
                </c:pt>
                <c:pt idx="185">
                  <c:v>358</c:v>
                </c:pt>
                <c:pt idx="186">
                  <c:v>359</c:v>
                </c:pt>
                <c:pt idx="187">
                  <c:v>359</c:v>
                </c:pt>
                <c:pt idx="188">
                  <c:v>360</c:v>
                </c:pt>
                <c:pt idx="189">
                  <c:v>360</c:v>
                </c:pt>
                <c:pt idx="190">
                  <c:v>360</c:v>
                </c:pt>
                <c:pt idx="191">
                  <c:v>360</c:v>
                </c:pt>
                <c:pt idx="192">
                  <c:v>360</c:v>
                </c:pt>
                <c:pt idx="193">
                  <c:v>361</c:v>
                </c:pt>
                <c:pt idx="194">
                  <c:v>362</c:v>
                </c:pt>
                <c:pt idx="195">
                  <c:v>362</c:v>
                </c:pt>
                <c:pt idx="196">
                  <c:v>363</c:v>
                </c:pt>
                <c:pt idx="197">
                  <c:v>363</c:v>
                </c:pt>
                <c:pt idx="198">
                  <c:v>363</c:v>
                </c:pt>
                <c:pt idx="199">
                  <c:v>363</c:v>
                </c:pt>
                <c:pt idx="200">
                  <c:v>363</c:v>
                </c:pt>
                <c:pt idx="201">
                  <c:v>363</c:v>
                </c:pt>
                <c:pt idx="202">
                  <c:v>364</c:v>
                </c:pt>
                <c:pt idx="203">
                  <c:v>364</c:v>
                </c:pt>
                <c:pt idx="204">
                  <c:v>365</c:v>
                </c:pt>
                <c:pt idx="205">
                  <c:v>365</c:v>
                </c:pt>
                <c:pt idx="206">
                  <c:v>366</c:v>
                </c:pt>
                <c:pt idx="207">
                  <c:v>366</c:v>
                </c:pt>
                <c:pt idx="208">
                  <c:v>366</c:v>
                </c:pt>
                <c:pt idx="209">
                  <c:v>367</c:v>
                </c:pt>
                <c:pt idx="210">
                  <c:v>367</c:v>
                </c:pt>
                <c:pt idx="211">
                  <c:v>367</c:v>
                </c:pt>
                <c:pt idx="212">
                  <c:v>367</c:v>
                </c:pt>
                <c:pt idx="213">
                  <c:v>368</c:v>
                </c:pt>
                <c:pt idx="214">
                  <c:v>368</c:v>
                </c:pt>
                <c:pt idx="215">
                  <c:v>369</c:v>
                </c:pt>
                <c:pt idx="216">
                  <c:v>369</c:v>
                </c:pt>
                <c:pt idx="217">
                  <c:v>370</c:v>
                </c:pt>
                <c:pt idx="218">
                  <c:v>370</c:v>
                </c:pt>
                <c:pt idx="219">
                  <c:v>370</c:v>
                </c:pt>
                <c:pt idx="220">
                  <c:v>371</c:v>
                </c:pt>
                <c:pt idx="221">
                  <c:v>371</c:v>
                </c:pt>
                <c:pt idx="222">
                  <c:v>371</c:v>
                </c:pt>
                <c:pt idx="223">
                  <c:v>371</c:v>
                </c:pt>
                <c:pt idx="224">
                  <c:v>372</c:v>
                </c:pt>
                <c:pt idx="225">
                  <c:v>373</c:v>
                </c:pt>
                <c:pt idx="226">
                  <c:v>373</c:v>
                </c:pt>
                <c:pt idx="227">
                  <c:v>373</c:v>
                </c:pt>
                <c:pt idx="228">
                  <c:v>373</c:v>
                </c:pt>
                <c:pt idx="229">
                  <c:v>373</c:v>
                </c:pt>
                <c:pt idx="230">
                  <c:v>374</c:v>
                </c:pt>
                <c:pt idx="231">
                  <c:v>374</c:v>
                </c:pt>
                <c:pt idx="232">
                  <c:v>374</c:v>
                </c:pt>
                <c:pt idx="233">
                  <c:v>375</c:v>
                </c:pt>
                <c:pt idx="234">
                  <c:v>375</c:v>
                </c:pt>
                <c:pt idx="235">
                  <c:v>375</c:v>
                </c:pt>
                <c:pt idx="236">
                  <c:v>376</c:v>
                </c:pt>
                <c:pt idx="237">
                  <c:v>376</c:v>
                </c:pt>
                <c:pt idx="238">
                  <c:v>376</c:v>
                </c:pt>
                <c:pt idx="239">
                  <c:v>376</c:v>
                </c:pt>
                <c:pt idx="240">
                  <c:v>376</c:v>
                </c:pt>
                <c:pt idx="241">
                  <c:v>377</c:v>
                </c:pt>
                <c:pt idx="242">
                  <c:v>378</c:v>
                </c:pt>
                <c:pt idx="243">
                  <c:v>377</c:v>
                </c:pt>
                <c:pt idx="244">
                  <c:v>378</c:v>
                </c:pt>
                <c:pt idx="245">
                  <c:v>378</c:v>
                </c:pt>
                <c:pt idx="246">
                  <c:v>378</c:v>
                </c:pt>
                <c:pt idx="247">
                  <c:v>378</c:v>
                </c:pt>
                <c:pt idx="248">
                  <c:v>379</c:v>
                </c:pt>
                <c:pt idx="249">
                  <c:v>379</c:v>
                </c:pt>
                <c:pt idx="250">
                  <c:v>380</c:v>
                </c:pt>
                <c:pt idx="251">
                  <c:v>380</c:v>
                </c:pt>
                <c:pt idx="252">
                  <c:v>380</c:v>
                </c:pt>
                <c:pt idx="253">
                  <c:v>381</c:v>
                </c:pt>
                <c:pt idx="254">
                  <c:v>381</c:v>
                </c:pt>
                <c:pt idx="255">
                  <c:v>381</c:v>
                </c:pt>
                <c:pt idx="256">
                  <c:v>382</c:v>
                </c:pt>
                <c:pt idx="257">
                  <c:v>382</c:v>
                </c:pt>
                <c:pt idx="258">
                  <c:v>382</c:v>
                </c:pt>
                <c:pt idx="259">
                  <c:v>383</c:v>
                </c:pt>
                <c:pt idx="260">
                  <c:v>383</c:v>
                </c:pt>
                <c:pt idx="261">
                  <c:v>384</c:v>
                </c:pt>
                <c:pt idx="262">
                  <c:v>384</c:v>
                </c:pt>
                <c:pt idx="263">
                  <c:v>385</c:v>
                </c:pt>
                <c:pt idx="264">
                  <c:v>385</c:v>
                </c:pt>
                <c:pt idx="265">
                  <c:v>386</c:v>
                </c:pt>
                <c:pt idx="266">
                  <c:v>387</c:v>
                </c:pt>
                <c:pt idx="267">
                  <c:v>387</c:v>
                </c:pt>
                <c:pt idx="268">
                  <c:v>387</c:v>
                </c:pt>
                <c:pt idx="269">
                  <c:v>387</c:v>
                </c:pt>
                <c:pt idx="270">
                  <c:v>388</c:v>
                </c:pt>
                <c:pt idx="271">
                  <c:v>388</c:v>
                </c:pt>
                <c:pt idx="272">
                  <c:v>389</c:v>
                </c:pt>
                <c:pt idx="273">
                  <c:v>389</c:v>
                </c:pt>
                <c:pt idx="274">
                  <c:v>389</c:v>
                </c:pt>
                <c:pt idx="275">
                  <c:v>389</c:v>
                </c:pt>
                <c:pt idx="276">
                  <c:v>389</c:v>
                </c:pt>
                <c:pt idx="277">
                  <c:v>389</c:v>
                </c:pt>
                <c:pt idx="278">
                  <c:v>390</c:v>
                </c:pt>
                <c:pt idx="279">
                  <c:v>391</c:v>
                </c:pt>
                <c:pt idx="280">
                  <c:v>392</c:v>
                </c:pt>
                <c:pt idx="281">
                  <c:v>392</c:v>
                </c:pt>
                <c:pt idx="282">
                  <c:v>391</c:v>
                </c:pt>
                <c:pt idx="283">
                  <c:v>392</c:v>
                </c:pt>
                <c:pt idx="284">
                  <c:v>391</c:v>
                </c:pt>
                <c:pt idx="285">
                  <c:v>392</c:v>
                </c:pt>
                <c:pt idx="286">
                  <c:v>392</c:v>
                </c:pt>
                <c:pt idx="287">
                  <c:v>392</c:v>
                </c:pt>
                <c:pt idx="288">
                  <c:v>392</c:v>
                </c:pt>
                <c:pt idx="289">
                  <c:v>391</c:v>
                </c:pt>
                <c:pt idx="290">
                  <c:v>392</c:v>
                </c:pt>
                <c:pt idx="291">
                  <c:v>391</c:v>
                </c:pt>
                <c:pt idx="292">
                  <c:v>391</c:v>
                </c:pt>
                <c:pt idx="293">
                  <c:v>391</c:v>
                </c:pt>
                <c:pt idx="294">
                  <c:v>391</c:v>
                </c:pt>
                <c:pt idx="295">
                  <c:v>391</c:v>
                </c:pt>
                <c:pt idx="296">
                  <c:v>391</c:v>
                </c:pt>
                <c:pt idx="297">
                  <c:v>391</c:v>
                </c:pt>
                <c:pt idx="298">
                  <c:v>390</c:v>
                </c:pt>
                <c:pt idx="299">
                  <c:v>390</c:v>
                </c:pt>
                <c:pt idx="300">
                  <c:v>390</c:v>
                </c:pt>
                <c:pt idx="301">
                  <c:v>390</c:v>
                </c:pt>
                <c:pt idx="302">
                  <c:v>390</c:v>
                </c:pt>
                <c:pt idx="303">
                  <c:v>390</c:v>
                </c:pt>
                <c:pt idx="304">
                  <c:v>390</c:v>
                </c:pt>
                <c:pt idx="305">
                  <c:v>390</c:v>
                </c:pt>
                <c:pt idx="306">
                  <c:v>390</c:v>
                </c:pt>
                <c:pt idx="307">
                  <c:v>390</c:v>
                </c:pt>
                <c:pt idx="308">
                  <c:v>390</c:v>
                </c:pt>
                <c:pt idx="309">
                  <c:v>390</c:v>
                </c:pt>
                <c:pt idx="310">
                  <c:v>390</c:v>
                </c:pt>
                <c:pt idx="311">
                  <c:v>390</c:v>
                </c:pt>
                <c:pt idx="312">
                  <c:v>389</c:v>
                </c:pt>
                <c:pt idx="313">
                  <c:v>389</c:v>
                </c:pt>
                <c:pt idx="314">
                  <c:v>389</c:v>
                </c:pt>
                <c:pt idx="315">
                  <c:v>389</c:v>
                </c:pt>
                <c:pt idx="316">
                  <c:v>389</c:v>
                </c:pt>
                <c:pt idx="317">
                  <c:v>389</c:v>
                </c:pt>
                <c:pt idx="318">
                  <c:v>389</c:v>
                </c:pt>
                <c:pt idx="319">
                  <c:v>390</c:v>
                </c:pt>
                <c:pt idx="320">
                  <c:v>200</c:v>
                </c:pt>
                <c:pt idx="321">
                  <c:v/>
                </c:pt>
                <c:pt idx="322">
                  <c:v/>
                </c:pt>
                <c:pt idx="323">
                  <c:v/>
                </c:pt>
                <c:pt idx="324">
                  <c:v/>
                </c:pt>
                <c:pt idx="325">
                  <c:v/>
                </c:pt>
                <c:pt idx="326">
                  <c:v/>
                </c:pt>
                <c:pt idx="327">
                  <c:v/>
                </c:pt>
                <c:pt idx="328">
                  <c:v/>
                </c:pt>
                <c:pt idx="329">
                  <c:v/>
                </c:pt>
                <c:pt idx="330">
                  <c:v/>
                </c:pt>
                <c:pt idx="331">
                  <c:v/>
                </c:pt>
                <c:pt idx="332">
                  <c:v/>
                </c:pt>
                <c:pt idx="333">
                  <c:v/>
                </c:pt>
              </c:numCache>
            </c:numRef>
          </c:yVal>
          <c:smooth val="0"/>
        </c:ser>
        <c:axId val="273057862"/>
        <c:axId val="964103600"/>
      </c:scatterChart>
      <c:valAx>
        <c:axId val="273057862"/>
        <c:scaling>
          <c:orientation val="minMax"/>
        </c:scaling>
        <c:axPos val="b"/>
        <c:crossAx val="964103600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964103600"/>
        <c:scaling>
          <c:orientation val="minMax"/>
          <c:min val="150"/>
        </c:scaling>
        <c:axPos val="l"/>
        <c:crossAx val="273057862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6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ex1_coolTemp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ex1_D30_coolTemp</c:v>
                </c:pt>
              </c:strCache>
            </c:strRef>
          </c:tx>
          <c:marker>
            <c:symbol val="none"/>
            <c:size val="7"/>
          </c:marker>
          <c:val>
            <c:numRef>
              <c:f>Sheet1!$A$2:$A$1425</c:f>
              <c:numCache>
                <c:formatCode>General</c:formatCode>
                <c:ptCount val="142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/>
                </c:pt>
                <c:pt idx="28">
                  <c:v/>
                </c:pt>
                <c:pt idx="29">
                  <c:v/>
                </c:pt>
                <c:pt idx="30">
                  <c:v/>
                </c:pt>
                <c:pt idx="31">
                  <c:v/>
                </c:pt>
                <c:pt idx="32">
                  <c:v/>
                </c:pt>
                <c:pt idx="33">
                  <c:v/>
                </c:pt>
                <c:pt idx="34">
                  <c:v/>
                </c:pt>
                <c:pt idx="35">
                  <c:v/>
                </c:pt>
                <c:pt idx="36">
                  <c:v/>
                </c:pt>
                <c:pt idx="37">
                  <c:v/>
                </c:pt>
                <c:pt idx="38">
                  <c:v/>
                </c:pt>
                <c:pt idx="39">
                  <c:v/>
                </c:pt>
                <c:pt idx="40">
                  <c:v/>
                </c:pt>
                <c:pt idx="41">
                  <c:v/>
                </c:pt>
                <c:pt idx="42">
                  <c:v/>
                </c:pt>
                <c:pt idx="43">
                  <c:v/>
                </c:pt>
                <c:pt idx="44">
                  <c:v/>
                </c:pt>
                <c:pt idx="45">
                  <c:v/>
                </c:pt>
                <c:pt idx="46">
                  <c:v/>
                </c:pt>
                <c:pt idx="47">
                  <c:v/>
                </c:pt>
                <c:pt idx="48">
                  <c:v/>
                </c:pt>
                <c:pt idx="49">
                  <c:v/>
                </c:pt>
                <c:pt idx="50">
                  <c:v/>
                </c:pt>
                <c:pt idx="51">
                  <c:v/>
                </c:pt>
                <c:pt idx="52">
                  <c:v/>
                </c:pt>
                <c:pt idx="53">
                  <c:v/>
                </c:pt>
                <c:pt idx="54">
                  <c:v/>
                </c:pt>
                <c:pt idx="55">
                  <c:v/>
                </c:pt>
                <c:pt idx="56">
                  <c:v/>
                </c:pt>
                <c:pt idx="57">
                  <c:v/>
                </c:pt>
                <c:pt idx="58">
                  <c:v/>
                </c:pt>
                <c:pt idx="59">
                  <c:v/>
                </c:pt>
                <c:pt idx="60">
                  <c:v/>
                </c:pt>
                <c:pt idx="61">
                  <c:v/>
                </c:pt>
                <c:pt idx="62">
                  <c:v/>
                </c:pt>
                <c:pt idx="63">
                  <c:v/>
                </c:pt>
                <c:pt idx="64">
                  <c:v/>
                </c:pt>
                <c:pt idx="65">
                  <c:v/>
                </c:pt>
                <c:pt idx="66">
                  <c:v/>
                </c:pt>
                <c:pt idx="67">
                  <c:v/>
                </c:pt>
                <c:pt idx="68">
                  <c:v/>
                </c:pt>
                <c:pt idx="69">
                  <c:v/>
                </c:pt>
                <c:pt idx="70">
                  <c:v/>
                </c:pt>
                <c:pt idx="71">
                  <c:v/>
                </c:pt>
                <c:pt idx="72">
                  <c:v/>
                </c:pt>
                <c:pt idx="73">
                  <c:v/>
                </c:pt>
                <c:pt idx="74">
                  <c:v/>
                </c:pt>
                <c:pt idx="75">
                  <c:v/>
                </c:pt>
                <c:pt idx="76">
                  <c:v/>
                </c:pt>
                <c:pt idx="77">
                  <c:v/>
                </c:pt>
                <c:pt idx="78">
                  <c:v/>
                </c:pt>
                <c:pt idx="79">
                  <c:v/>
                </c:pt>
                <c:pt idx="80">
                  <c:v/>
                </c:pt>
                <c:pt idx="81">
                  <c:v/>
                </c:pt>
                <c:pt idx="82">
                  <c:v/>
                </c:pt>
                <c:pt idx="83">
                  <c:v/>
                </c:pt>
                <c:pt idx="84">
                  <c:v/>
                </c:pt>
                <c:pt idx="85">
                  <c:v/>
                </c:pt>
                <c:pt idx="86">
                  <c:v/>
                </c:pt>
                <c:pt idx="87">
                  <c:v/>
                </c:pt>
                <c:pt idx="88">
                  <c:v/>
                </c:pt>
                <c:pt idx="89">
                  <c:v/>
                </c:pt>
                <c:pt idx="90">
                  <c:v/>
                </c:pt>
                <c:pt idx="91">
                  <c:v/>
                </c:pt>
                <c:pt idx="92">
                  <c:v/>
                </c:pt>
                <c:pt idx="93">
                  <c:v/>
                </c:pt>
                <c:pt idx="94">
                  <c:v/>
                </c:pt>
                <c:pt idx="95">
                  <c:v/>
                </c:pt>
                <c:pt idx="96">
                  <c:v/>
                </c:pt>
                <c:pt idx="97">
                  <c:v/>
                </c:pt>
                <c:pt idx="98">
                  <c:v/>
                </c:pt>
                <c:pt idx="99">
                  <c:v/>
                </c:pt>
                <c:pt idx="100">
                  <c:v/>
                </c:pt>
                <c:pt idx="101">
                  <c:v/>
                </c:pt>
                <c:pt idx="102">
                  <c:v/>
                </c:pt>
                <c:pt idx="103">
                  <c:v/>
                </c:pt>
                <c:pt idx="104">
                  <c:v/>
                </c:pt>
                <c:pt idx="105">
                  <c:v/>
                </c:pt>
                <c:pt idx="106">
                  <c:v/>
                </c:pt>
                <c:pt idx="107">
                  <c:v/>
                </c:pt>
                <c:pt idx="108">
                  <c:v/>
                </c:pt>
                <c:pt idx="109">
                  <c:v/>
                </c:pt>
                <c:pt idx="110">
                  <c:v/>
                </c:pt>
                <c:pt idx="111">
                  <c:v/>
                </c:pt>
                <c:pt idx="112">
                  <c:v/>
                </c:pt>
                <c:pt idx="113">
                  <c:v/>
                </c:pt>
                <c:pt idx="114">
                  <c:v/>
                </c:pt>
                <c:pt idx="115">
                  <c:v/>
                </c:pt>
                <c:pt idx="116">
                  <c:v/>
                </c:pt>
                <c:pt idx="117">
                  <c:v/>
                </c:pt>
                <c:pt idx="118">
                  <c:v/>
                </c:pt>
                <c:pt idx="119">
                  <c:v/>
                </c:pt>
                <c:pt idx="120">
                  <c:v/>
                </c:pt>
                <c:pt idx="121">
                  <c:v/>
                </c:pt>
                <c:pt idx="122">
                  <c:v/>
                </c:pt>
                <c:pt idx="123">
                  <c:v/>
                </c:pt>
                <c:pt idx="124">
                  <c:v/>
                </c:pt>
                <c:pt idx="125">
                  <c:v/>
                </c:pt>
                <c:pt idx="126">
                  <c:v/>
                </c:pt>
                <c:pt idx="127">
                  <c:v/>
                </c:pt>
                <c:pt idx="128">
                  <c:v/>
                </c:pt>
                <c:pt idx="129">
                  <c:v/>
                </c:pt>
                <c:pt idx="130">
                  <c:v/>
                </c:pt>
                <c:pt idx="131">
                  <c:v/>
                </c:pt>
                <c:pt idx="132">
                  <c:v/>
                </c:pt>
                <c:pt idx="133">
                  <c:v/>
                </c:pt>
                <c:pt idx="134">
                  <c:v/>
                </c:pt>
                <c:pt idx="135">
                  <c:v/>
                </c:pt>
                <c:pt idx="136">
                  <c:v/>
                </c:pt>
                <c:pt idx="137">
                  <c:v/>
                </c:pt>
                <c:pt idx="138">
                  <c:v/>
                </c:pt>
                <c:pt idx="139">
                  <c:v/>
                </c:pt>
                <c:pt idx="140">
                  <c:v/>
                </c:pt>
                <c:pt idx="141">
                  <c:v>275.3</c:v>
                </c:pt>
                <c:pt idx="142">
                  <c:v>275.3</c:v>
                </c:pt>
                <c:pt idx="143">
                  <c:v>274.7</c:v>
                </c:pt>
                <c:pt idx="144">
                  <c:v>274.7</c:v>
                </c:pt>
                <c:pt idx="145">
                  <c:v>275.3</c:v>
                </c:pt>
                <c:pt idx="146">
                  <c:v>275.3</c:v>
                </c:pt>
                <c:pt idx="147">
                  <c:v>275</c:v>
                </c:pt>
                <c:pt idx="148">
                  <c:v>275.5</c:v>
                </c:pt>
                <c:pt idx="149">
                  <c:v>275.3</c:v>
                </c:pt>
                <c:pt idx="150">
                  <c:v>275</c:v>
                </c:pt>
                <c:pt idx="151">
                  <c:v>275.3</c:v>
                </c:pt>
                <c:pt idx="152">
                  <c:v>275</c:v>
                </c:pt>
                <c:pt idx="153">
                  <c:v>275.3</c:v>
                </c:pt>
                <c:pt idx="154">
                  <c:v>275.3</c:v>
                </c:pt>
                <c:pt idx="155">
                  <c:v>275</c:v>
                </c:pt>
                <c:pt idx="156">
                  <c:v>275.3</c:v>
                </c:pt>
                <c:pt idx="157">
                  <c:v>275.2</c:v>
                </c:pt>
                <c:pt idx="158">
                  <c:v>275</c:v>
                </c:pt>
                <c:pt idx="159">
                  <c:v>275</c:v>
                </c:pt>
                <c:pt idx="160">
                  <c:v>275.3</c:v>
                </c:pt>
                <c:pt idx="161">
                  <c:v>275.3</c:v>
                </c:pt>
                <c:pt idx="162">
                  <c:v>275.3</c:v>
                </c:pt>
                <c:pt idx="163">
                  <c:v>275.3</c:v>
                </c:pt>
                <c:pt idx="164">
                  <c:v>275.3</c:v>
                </c:pt>
                <c:pt idx="165">
                  <c:v>275.3</c:v>
                </c:pt>
                <c:pt idx="166">
                  <c:v>275.3</c:v>
                </c:pt>
                <c:pt idx="167">
                  <c:v>275.3</c:v>
                </c:pt>
                <c:pt idx="168">
                  <c:v>275</c:v>
                </c:pt>
                <c:pt idx="169">
                  <c:v>275</c:v>
                </c:pt>
                <c:pt idx="170">
                  <c:v>275.6</c:v>
                </c:pt>
                <c:pt idx="171">
                  <c:v>275.3</c:v>
                </c:pt>
                <c:pt idx="172">
                  <c:v>275.3</c:v>
                </c:pt>
                <c:pt idx="173">
                  <c:v>275.3</c:v>
                </c:pt>
                <c:pt idx="174">
                  <c:v>275.3</c:v>
                </c:pt>
                <c:pt idx="175">
                  <c:v>275.3</c:v>
                </c:pt>
                <c:pt idx="176">
                  <c:v>275.6</c:v>
                </c:pt>
                <c:pt idx="177">
                  <c:v>276.3</c:v>
                </c:pt>
                <c:pt idx="178">
                  <c:v>275</c:v>
                </c:pt>
                <c:pt idx="179">
                  <c:v>275</c:v>
                </c:pt>
                <c:pt idx="180">
                  <c:v>275.3</c:v>
                </c:pt>
                <c:pt idx="181">
                  <c:v>275.3</c:v>
                </c:pt>
                <c:pt idx="182">
                  <c:v>275</c:v>
                </c:pt>
                <c:pt idx="183">
                  <c:v>275</c:v>
                </c:pt>
                <c:pt idx="184">
                  <c:v>275</c:v>
                </c:pt>
                <c:pt idx="185">
                  <c:v>275</c:v>
                </c:pt>
                <c:pt idx="186">
                  <c:v>275</c:v>
                </c:pt>
                <c:pt idx="187">
                  <c:v>275</c:v>
                </c:pt>
                <c:pt idx="188">
                  <c:v>275</c:v>
                </c:pt>
                <c:pt idx="189">
                  <c:v>274.6</c:v>
                </c:pt>
                <c:pt idx="190">
                  <c:v>274.6</c:v>
                </c:pt>
                <c:pt idx="191">
                  <c:v>274.9</c:v>
                </c:pt>
                <c:pt idx="192">
                  <c:v>275.3</c:v>
                </c:pt>
                <c:pt idx="193">
                  <c:v>274.6</c:v>
                </c:pt>
                <c:pt idx="194">
                  <c:v>274.6</c:v>
                </c:pt>
                <c:pt idx="195">
                  <c:v>274.8</c:v>
                </c:pt>
                <c:pt idx="196">
                  <c:v>275</c:v>
                </c:pt>
                <c:pt idx="197">
                  <c:v>275</c:v>
                </c:pt>
                <c:pt idx="198">
                  <c:v>275</c:v>
                </c:pt>
                <c:pt idx="199">
                  <c:v>275</c:v>
                </c:pt>
                <c:pt idx="200">
                  <c:v>275.3</c:v>
                </c:pt>
                <c:pt idx="201">
                  <c:v>274.6</c:v>
                </c:pt>
                <c:pt idx="202">
                  <c:v>274.7</c:v>
                </c:pt>
                <c:pt idx="203">
                  <c:v>274.7</c:v>
                </c:pt>
                <c:pt idx="204">
                  <c:v>274.7</c:v>
                </c:pt>
                <c:pt idx="205">
                  <c:v>274.6</c:v>
                </c:pt>
                <c:pt idx="206">
                  <c:v>274.6</c:v>
                </c:pt>
                <c:pt idx="207">
                  <c:v>274.6</c:v>
                </c:pt>
                <c:pt idx="208">
                  <c:v>274.7</c:v>
                </c:pt>
                <c:pt idx="209">
                  <c:v>274.7</c:v>
                </c:pt>
                <c:pt idx="210">
                  <c:v>274.6</c:v>
                </c:pt>
                <c:pt idx="211">
                  <c:v>274.6</c:v>
                </c:pt>
                <c:pt idx="212">
                  <c:v>274.6</c:v>
                </c:pt>
                <c:pt idx="213">
                  <c:v>274.6</c:v>
                </c:pt>
                <c:pt idx="214">
                  <c:v>274.6</c:v>
                </c:pt>
                <c:pt idx="215">
                  <c:v>274.4</c:v>
                </c:pt>
                <c:pt idx="216">
                  <c:v>274.7</c:v>
                </c:pt>
                <c:pt idx="217">
                  <c:v>274.7</c:v>
                </c:pt>
                <c:pt idx="218">
                  <c:v>274.6</c:v>
                </c:pt>
                <c:pt idx="219">
                  <c:v>274.6</c:v>
                </c:pt>
                <c:pt idx="220">
                  <c:v>274.3</c:v>
                </c:pt>
                <c:pt idx="221">
                  <c:v>274.3</c:v>
                </c:pt>
                <c:pt idx="222">
                  <c:v>274.3</c:v>
                </c:pt>
                <c:pt idx="223">
                  <c:v>274.4</c:v>
                </c:pt>
                <c:pt idx="224">
                  <c:v>274.7</c:v>
                </c:pt>
                <c:pt idx="225">
                  <c:v>274.7</c:v>
                </c:pt>
                <c:pt idx="226">
                  <c:v>274.3</c:v>
                </c:pt>
                <c:pt idx="227">
                  <c:v>274.2</c:v>
                </c:pt>
                <c:pt idx="228">
                  <c:v>274.4</c:v>
                </c:pt>
                <c:pt idx="229">
                  <c:v>274.3</c:v>
                </c:pt>
                <c:pt idx="230">
                  <c:v>274.4</c:v>
                </c:pt>
                <c:pt idx="231">
                  <c:v>274.3</c:v>
                </c:pt>
                <c:pt idx="232">
                  <c:v>274.4</c:v>
                </c:pt>
                <c:pt idx="233">
                  <c:v>274.6</c:v>
                </c:pt>
                <c:pt idx="234">
                  <c:v>274.6</c:v>
                </c:pt>
                <c:pt idx="235">
                  <c:v>274.6</c:v>
                </c:pt>
                <c:pt idx="236">
                  <c:v>274.6</c:v>
                </c:pt>
                <c:pt idx="237">
                  <c:v>273.9</c:v>
                </c:pt>
                <c:pt idx="238">
                  <c:v>274.1</c:v>
                </c:pt>
                <c:pt idx="239">
                  <c:v>274.3</c:v>
                </c:pt>
                <c:pt idx="240">
                  <c:v>274</c:v>
                </c:pt>
                <c:pt idx="241">
                  <c:v>274.6</c:v>
                </c:pt>
                <c:pt idx="242">
                  <c:v>274.1</c:v>
                </c:pt>
                <c:pt idx="243">
                  <c:v>274.1</c:v>
                </c:pt>
                <c:pt idx="244">
                  <c:v>274</c:v>
                </c:pt>
                <c:pt idx="245">
                  <c:v>274.6</c:v>
                </c:pt>
                <c:pt idx="246">
                  <c:v>274.4</c:v>
                </c:pt>
                <c:pt idx="247">
                  <c:v>274.1</c:v>
                </c:pt>
                <c:pt idx="248">
                  <c:v>274.4</c:v>
                </c:pt>
                <c:pt idx="249">
                  <c:v>274</c:v>
                </c:pt>
                <c:pt idx="250">
                  <c:v>274</c:v>
                </c:pt>
                <c:pt idx="251">
                  <c:v>274.4</c:v>
                </c:pt>
                <c:pt idx="252">
                  <c:v>274.4</c:v>
                </c:pt>
                <c:pt idx="253">
                  <c:v>274.3</c:v>
                </c:pt>
                <c:pt idx="254">
                  <c:v>273.6</c:v>
                </c:pt>
                <c:pt idx="255">
                  <c:v>273.9</c:v>
                </c:pt>
                <c:pt idx="256">
                  <c:v>274</c:v>
                </c:pt>
                <c:pt idx="257">
                  <c:v>273.9</c:v>
                </c:pt>
                <c:pt idx="258">
                  <c:v>273.7</c:v>
                </c:pt>
                <c:pt idx="259">
                  <c:v>274.1</c:v>
                </c:pt>
                <c:pt idx="260">
                  <c:v>273.6</c:v>
                </c:pt>
                <c:pt idx="261">
                  <c:v>273.7</c:v>
                </c:pt>
                <c:pt idx="262">
                  <c:v>273.7</c:v>
                </c:pt>
                <c:pt idx="263">
                  <c:v>274.1</c:v>
                </c:pt>
                <c:pt idx="264">
                  <c:v>273.8</c:v>
                </c:pt>
                <c:pt idx="265">
                  <c:v>273.7</c:v>
                </c:pt>
                <c:pt idx="266">
                  <c:v>273.7</c:v>
                </c:pt>
                <c:pt idx="267">
                  <c:v>273.6</c:v>
                </c:pt>
                <c:pt idx="268">
                  <c:v>273.7</c:v>
                </c:pt>
                <c:pt idx="269">
                  <c:v>274</c:v>
                </c:pt>
                <c:pt idx="270">
                  <c:v>274</c:v>
                </c:pt>
                <c:pt idx="271">
                  <c:v>273.6</c:v>
                </c:pt>
                <c:pt idx="272">
                  <c:v>273.6</c:v>
                </c:pt>
                <c:pt idx="273">
                  <c:v>273.7</c:v>
                </c:pt>
                <c:pt idx="274">
                  <c:v>273.7</c:v>
                </c:pt>
                <c:pt idx="275">
                  <c:v>273.6</c:v>
                </c:pt>
                <c:pt idx="276">
                  <c:v>273.4</c:v>
                </c:pt>
                <c:pt idx="277">
                  <c:v>273.4</c:v>
                </c:pt>
                <c:pt idx="278">
                  <c:v>273.5</c:v>
                </c:pt>
                <c:pt idx="279">
                  <c:v>273.4</c:v>
                </c:pt>
                <c:pt idx="280">
                  <c:v>273.4</c:v>
                </c:pt>
                <c:pt idx="281">
                  <c:v>272.9</c:v>
                </c:pt>
                <c:pt idx="282">
                  <c:v>273.4</c:v>
                </c:pt>
                <c:pt idx="283">
                  <c:v>273.7</c:v>
                </c:pt>
                <c:pt idx="284">
                  <c:v>273.7</c:v>
                </c:pt>
                <c:pt idx="285">
                  <c:v>273.3</c:v>
                </c:pt>
                <c:pt idx="286">
                  <c:v>273.7</c:v>
                </c:pt>
                <c:pt idx="287">
                  <c:v>273.3</c:v>
                </c:pt>
                <c:pt idx="288">
                  <c:v>273.4</c:v>
                </c:pt>
                <c:pt idx="289">
                  <c:v>273.4</c:v>
                </c:pt>
                <c:pt idx="290">
                  <c:v>273.3</c:v>
                </c:pt>
                <c:pt idx="291">
                  <c:v>273.3</c:v>
                </c:pt>
                <c:pt idx="292">
                  <c:v>272.9</c:v>
                </c:pt>
                <c:pt idx="293">
                  <c:v>273.3</c:v>
                </c:pt>
                <c:pt idx="294">
                  <c:v>273</c:v>
                </c:pt>
                <c:pt idx="295">
                  <c:v>273.4</c:v>
                </c:pt>
                <c:pt idx="296">
                  <c:v>272.8</c:v>
                </c:pt>
                <c:pt idx="297">
                  <c:v>273.3</c:v>
                </c:pt>
                <c:pt idx="298">
                  <c:v>273.3</c:v>
                </c:pt>
                <c:pt idx="299">
                  <c:v>273</c:v>
                </c:pt>
                <c:pt idx="300">
                  <c:v>272.6</c:v>
                </c:pt>
                <c:pt idx="301">
                  <c:v>273</c:v>
                </c:pt>
                <c:pt idx="302">
                  <c:v>272.4</c:v>
                </c:pt>
                <c:pt idx="303">
                  <c:v>273</c:v>
                </c:pt>
                <c:pt idx="304">
                  <c:v>272.7</c:v>
                </c:pt>
                <c:pt idx="305">
                  <c:v>273.4</c:v>
                </c:pt>
                <c:pt idx="306">
                  <c:v>272.9</c:v>
                </c:pt>
                <c:pt idx="307">
                  <c:v>272.9</c:v>
                </c:pt>
                <c:pt idx="308">
                  <c:v>272.7</c:v>
                </c:pt>
                <c:pt idx="309">
                  <c:v>273</c:v>
                </c:pt>
                <c:pt idx="310">
                  <c:v>272.6</c:v>
                </c:pt>
                <c:pt idx="311">
                  <c:v>272.7</c:v>
                </c:pt>
                <c:pt idx="312">
                  <c:v>272.7</c:v>
                </c:pt>
                <c:pt idx="313">
                  <c:v>272.7</c:v>
                </c:pt>
                <c:pt idx="314">
                  <c:v>272.6</c:v>
                </c:pt>
                <c:pt idx="315">
                  <c:v>272.9</c:v>
                </c:pt>
                <c:pt idx="316">
                  <c:v>272.9</c:v>
                </c:pt>
                <c:pt idx="317">
                  <c:v>272.6</c:v>
                </c:pt>
                <c:pt idx="318">
                  <c:v>272.7</c:v>
                </c:pt>
                <c:pt idx="319">
                  <c:v>272.6</c:v>
                </c:pt>
                <c:pt idx="320">
                  <c:v>272.7</c:v>
                </c:pt>
                <c:pt idx="321">
                  <c:v>272.6</c:v>
                </c:pt>
                <c:pt idx="322">
                  <c:v>272.7</c:v>
                </c:pt>
                <c:pt idx="323">
                  <c:v>272.6</c:v>
                </c:pt>
                <c:pt idx="324">
                  <c:v>273</c:v>
                </c:pt>
                <c:pt idx="325">
                  <c:v>273</c:v>
                </c:pt>
                <c:pt idx="326">
                  <c:v>272.7</c:v>
                </c:pt>
                <c:pt idx="327">
                  <c:v>273</c:v>
                </c:pt>
                <c:pt idx="328">
                  <c:v>273</c:v>
                </c:pt>
                <c:pt idx="329">
                  <c:v>272.9</c:v>
                </c:pt>
                <c:pt idx="330">
                  <c:v>272.6</c:v>
                </c:pt>
                <c:pt idx="331">
                  <c:v>272</c:v>
                </c:pt>
                <c:pt idx="332">
                  <c:v>272.7</c:v>
                </c:pt>
                <c:pt idx="333">
                  <c:v>272.7</c:v>
                </c:pt>
                <c:pt idx="334">
                  <c:v>272.7</c:v>
                </c:pt>
                <c:pt idx="335">
                  <c:v>273</c:v>
                </c:pt>
                <c:pt idx="336">
                  <c:v>273.4</c:v>
                </c:pt>
                <c:pt idx="337">
                  <c:v>272.6</c:v>
                </c:pt>
                <c:pt idx="338">
                  <c:v>273</c:v>
                </c:pt>
                <c:pt idx="339">
                  <c:v>272.7</c:v>
                </c:pt>
                <c:pt idx="340">
                  <c:v>272.9</c:v>
                </c:pt>
                <c:pt idx="341">
                  <c:v>272.3</c:v>
                </c:pt>
                <c:pt idx="342">
                  <c:v>272.3</c:v>
                </c:pt>
                <c:pt idx="343">
                  <c:v>272.3</c:v>
                </c:pt>
                <c:pt idx="344">
                  <c:v>272.3</c:v>
                </c:pt>
                <c:pt idx="345">
                  <c:v>272.3</c:v>
                </c:pt>
                <c:pt idx="346">
                  <c:v>272.3</c:v>
                </c:pt>
                <c:pt idx="347">
                  <c:v>272.7</c:v>
                </c:pt>
                <c:pt idx="348">
                  <c:v>272.4</c:v>
                </c:pt>
                <c:pt idx="349">
                  <c:v>272.4</c:v>
                </c:pt>
                <c:pt idx="350">
                  <c:v>272.8</c:v>
                </c:pt>
                <c:pt idx="351">
                  <c:v>272.3</c:v>
                </c:pt>
                <c:pt idx="352">
                  <c:v>272.3</c:v>
                </c:pt>
                <c:pt idx="353">
                  <c:v>272</c:v>
                </c:pt>
                <c:pt idx="354">
                  <c:v>271.7</c:v>
                </c:pt>
                <c:pt idx="355">
                  <c:v>272.3</c:v>
                </c:pt>
                <c:pt idx="356">
                  <c:v>272</c:v>
                </c:pt>
                <c:pt idx="357">
                  <c:v>272</c:v>
                </c:pt>
                <c:pt idx="358">
                  <c:v>272</c:v>
                </c:pt>
                <c:pt idx="359">
                  <c:v>271</c:v>
                </c:pt>
                <c:pt idx="360">
                  <c:v>271.7</c:v>
                </c:pt>
                <c:pt idx="361">
                  <c:v>271.7</c:v>
                </c:pt>
                <c:pt idx="362">
                  <c:v>272</c:v>
                </c:pt>
                <c:pt idx="363">
                  <c:v>272.3</c:v>
                </c:pt>
                <c:pt idx="364">
                  <c:v>272</c:v>
                </c:pt>
                <c:pt idx="365">
                  <c:v>271.8</c:v>
                </c:pt>
                <c:pt idx="366">
                  <c:v>271.7</c:v>
                </c:pt>
                <c:pt idx="367">
                  <c:v>271.7</c:v>
                </c:pt>
                <c:pt idx="368">
                  <c:v>271.7</c:v>
                </c:pt>
                <c:pt idx="369">
                  <c:v>271.7</c:v>
                </c:pt>
                <c:pt idx="370">
                  <c:v>271.7</c:v>
                </c:pt>
                <c:pt idx="371">
                  <c:v>271.7</c:v>
                </c:pt>
                <c:pt idx="372">
                  <c:v>271.7</c:v>
                </c:pt>
                <c:pt idx="373">
                  <c:v>272</c:v>
                </c:pt>
                <c:pt idx="374">
                  <c:v>272</c:v>
                </c:pt>
                <c:pt idx="375">
                  <c:v>271.7</c:v>
                </c:pt>
                <c:pt idx="376">
                  <c:v>271.7</c:v>
                </c:pt>
                <c:pt idx="377">
                  <c:v>271.7</c:v>
                </c:pt>
                <c:pt idx="378">
                  <c:v>271.7</c:v>
                </c:pt>
                <c:pt idx="379">
                  <c:v>271.7</c:v>
                </c:pt>
                <c:pt idx="380">
                  <c:v>271.7</c:v>
                </c:pt>
                <c:pt idx="381">
                  <c:v>271.7</c:v>
                </c:pt>
                <c:pt idx="382">
                  <c:v>271</c:v>
                </c:pt>
                <c:pt idx="383">
                  <c:v>271.7</c:v>
                </c:pt>
                <c:pt idx="384">
                  <c:v>271</c:v>
                </c:pt>
                <c:pt idx="385">
                  <c:v>271.7</c:v>
                </c:pt>
                <c:pt idx="386">
                  <c:v>271.3</c:v>
                </c:pt>
                <c:pt idx="387">
                  <c:v>271.7</c:v>
                </c:pt>
                <c:pt idx="388">
                  <c:v>271.7</c:v>
                </c:pt>
                <c:pt idx="389">
                  <c:v>272.3</c:v>
                </c:pt>
                <c:pt idx="390">
                  <c:v>271.7</c:v>
                </c:pt>
                <c:pt idx="391">
                  <c:v>271.7</c:v>
                </c:pt>
                <c:pt idx="392">
                  <c:v>271.3</c:v>
                </c:pt>
                <c:pt idx="393">
                  <c:v>270.9</c:v>
                </c:pt>
                <c:pt idx="394">
                  <c:v>271.7</c:v>
                </c:pt>
                <c:pt idx="395">
                  <c:v>271</c:v>
                </c:pt>
                <c:pt idx="396">
                  <c:v>271.7</c:v>
                </c:pt>
                <c:pt idx="397">
                  <c:v>271.7</c:v>
                </c:pt>
                <c:pt idx="398">
                  <c:v>271</c:v>
                </c:pt>
                <c:pt idx="399">
                  <c:v>271.3</c:v>
                </c:pt>
                <c:pt idx="400">
                  <c:v>271.3</c:v>
                </c:pt>
                <c:pt idx="401">
                  <c:v>271.3</c:v>
                </c:pt>
                <c:pt idx="402">
                  <c:v>271.3</c:v>
                </c:pt>
                <c:pt idx="403">
                  <c:v>271</c:v>
                </c:pt>
                <c:pt idx="404">
                  <c:v>271</c:v>
                </c:pt>
                <c:pt idx="405">
                  <c:v>271</c:v>
                </c:pt>
                <c:pt idx="406">
                  <c:v>271</c:v>
                </c:pt>
                <c:pt idx="407">
                  <c:v>271.3</c:v>
                </c:pt>
                <c:pt idx="408">
                  <c:v>271</c:v>
                </c:pt>
                <c:pt idx="409">
                  <c:v>271.3</c:v>
                </c:pt>
                <c:pt idx="410">
                  <c:v>271</c:v>
                </c:pt>
                <c:pt idx="411">
                  <c:v>271</c:v>
                </c:pt>
                <c:pt idx="412">
                  <c:v>270.7</c:v>
                </c:pt>
                <c:pt idx="413">
                  <c:v>271.3</c:v>
                </c:pt>
                <c:pt idx="414">
                  <c:v>271.3</c:v>
                </c:pt>
                <c:pt idx="415">
                  <c:v>270.7</c:v>
                </c:pt>
                <c:pt idx="416">
                  <c:v>270.7</c:v>
                </c:pt>
                <c:pt idx="417">
                  <c:v>270.7</c:v>
                </c:pt>
                <c:pt idx="418">
                  <c:v>270.7</c:v>
                </c:pt>
                <c:pt idx="419">
                  <c:v>270.7</c:v>
                </c:pt>
                <c:pt idx="420">
                  <c:v>270.7</c:v>
                </c:pt>
                <c:pt idx="421">
                  <c:v>270.7</c:v>
                </c:pt>
                <c:pt idx="422">
                  <c:v>270.7</c:v>
                </c:pt>
                <c:pt idx="423">
                  <c:v>270.7</c:v>
                </c:pt>
                <c:pt idx="424">
                  <c:v>270.7</c:v>
                </c:pt>
                <c:pt idx="425">
                  <c:v>270.4</c:v>
                </c:pt>
                <c:pt idx="426">
                  <c:v>270.7</c:v>
                </c:pt>
                <c:pt idx="427">
                  <c:v>270.7</c:v>
                </c:pt>
                <c:pt idx="428">
                  <c:v>270.7</c:v>
                </c:pt>
                <c:pt idx="429">
                  <c:v>270.4</c:v>
                </c:pt>
                <c:pt idx="430">
                  <c:v>270.7</c:v>
                </c:pt>
                <c:pt idx="431">
                  <c:v>271</c:v>
                </c:pt>
                <c:pt idx="432">
                  <c:v>271</c:v>
                </c:pt>
                <c:pt idx="433">
                  <c:v>270.7</c:v>
                </c:pt>
                <c:pt idx="434">
                  <c:v>270.7</c:v>
                </c:pt>
                <c:pt idx="435">
                  <c:v>270.5</c:v>
                </c:pt>
                <c:pt idx="436">
                  <c:v>270.7</c:v>
                </c:pt>
                <c:pt idx="437">
                  <c:v>270.5</c:v>
                </c:pt>
                <c:pt idx="438">
                  <c:v>270.5</c:v>
                </c:pt>
                <c:pt idx="439">
                  <c:v>270.7</c:v>
                </c:pt>
                <c:pt idx="440">
                  <c:v>270.4</c:v>
                </c:pt>
                <c:pt idx="441">
                  <c:v>270</c:v>
                </c:pt>
                <c:pt idx="442">
                  <c:v>270</c:v>
                </c:pt>
                <c:pt idx="443">
                  <c:v>270.8</c:v>
                </c:pt>
                <c:pt idx="444">
                  <c:v>270.1</c:v>
                </c:pt>
                <c:pt idx="445">
                  <c:v>270.4</c:v>
                </c:pt>
                <c:pt idx="446">
                  <c:v>270.4</c:v>
                </c:pt>
                <c:pt idx="447">
                  <c:v>270.4</c:v>
                </c:pt>
                <c:pt idx="448">
                  <c:v>270.4</c:v>
                </c:pt>
                <c:pt idx="449">
                  <c:v>270.1</c:v>
                </c:pt>
                <c:pt idx="450">
                  <c:v>270</c:v>
                </c:pt>
                <c:pt idx="451">
                  <c:v>270</c:v>
                </c:pt>
                <c:pt idx="452">
                  <c:v>270.2</c:v>
                </c:pt>
                <c:pt idx="453">
                  <c:v>270.1</c:v>
                </c:pt>
                <c:pt idx="454">
                  <c:v>270.4</c:v>
                </c:pt>
                <c:pt idx="455">
                  <c:v>270.4</c:v>
                </c:pt>
                <c:pt idx="456">
                  <c:v>270.4</c:v>
                </c:pt>
                <c:pt idx="457">
                  <c:v>270.1</c:v>
                </c:pt>
                <c:pt idx="458">
                  <c:v>270.4</c:v>
                </c:pt>
                <c:pt idx="459">
                  <c:v>270.1</c:v>
                </c:pt>
                <c:pt idx="460">
                  <c:v>270.1</c:v>
                </c:pt>
                <c:pt idx="461">
                  <c:v>270.1</c:v>
                </c:pt>
                <c:pt idx="462">
                  <c:v>270.1</c:v>
                </c:pt>
                <c:pt idx="463">
                  <c:v>270.1</c:v>
                </c:pt>
                <c:pt idx="464">
                  <c:v>270</c:v>
                </c:pt>
                <c:pt idx="465">
                  <c:v>270.1</c:v>
                </c:pt>
                <c:pt idx="466">
                  <c:v>270.7</c:v>
                </c:pt>
                <c:pt idx="467">
                  <c:v>270</c:v>
                </c:pt>
                <c:pt idx="468">
                  <c:v>270</c:v>
                </c:pt>
                <c:pt idx="469">
                  <c:v>270</c:v>
                </c:pt>
                <c:pt idx="470">
                  <c:v>269.4</c:v>
                </c:pt>
                <c:pt idx="471">
                  <c:v>270</c:v>
                </c:pt>
                <c:pt idx="472">
                  <c:v>270.1</c:v>
                </c:pt>
                <c:pt idx="473">
                  <c:v>269.7</c:v>
                </c:pt>
                <c:pt idx="474">
                  <c:v>269.7</c:v>
                </c:pt>
                <c:pt idx="475">
                  <c:v>269.7</c:v>
                </c:pt>
                <c:pt idx="476">
                  <c:v>269.7</c:v>
                </c:pt>
                <c:pt idx="477">
                  <c:v>269.7</c:v>
                </c:pt>
                <c:pt idx="478">
                  <c:v>269.7</c:v>
                </c:pt>
                <c:pt idx="479">
                  <c:v>270.1</c:v>
                </c:pt>
                <c:pt idx="480">
                  <c:v>270.1</c:v>
                </c:pt>
                <c:pt idx="481">
                  <c:v>269.7</c:v>
                </c:pt>
                <c:pt idx="482">
                  <c:v>269.7</c:v>
                </c:pt>
                <c:pt idx="483">
                  <c:v>269.4</c:v>
                </c:pt>
                <c:pt idx="484">
                  <c:v>269.7</c:v>
                </c:pt>
                <c:pt idx="485">
                  <c:v>269.7</c:v>
                </c:pt>
                <c:pt idx="486">
                  <c:v>269.7</c:v>
                </c:pt>
                <c:pt idx="487">
                  <c:v>269.7</c:v>
                </c:pt>
                <c:pt idx="488">
                  <c:v>269.7</c:v>
                </c:pt>
                <c:pt idx="489">
                  <c:v>269.1</c:v>
                </c:pt>
                <c:pt idx="490">
                  <c:v>269.4</c:v>
                </c:pt>
                <c:pt idx="491">
                  <c:v>269.7</c:v>
                </c:pt>
                <c:pt idx="492">
                  <c:v>269.4</c:v>
                </c:pt>
                <c:pt idx="493">
                  <c:v>269.7</c:v>
                </c:pt>
                <c:pt idx="494">
                  <c:v>269.7</c:v>
                </c:pt>
                <c:pt idx="495">
                  <c:v>269.4</c:v>
                </c:pt>
                <c:pt idx="496">
                  <c:v>269.4</c:v>
                </c:pt>
                <c:pt idx="497">
                  <c:v>269.7</c:v>
                </c:pt>
                <c:pt idx="498">
                  <c:v>269.4</c:v>
                </c:pt>
                <c:pt idx="499">
                  <c:v>269.4</c:v>
                </c:pt>
                <c:pt idx="500">
                  <c:v>269.1</c:v>
                </c:pt>
                <c:pt idx="501">
                  <c:v>269.4</c:v>
                </c:pt>
                <c:pt idx="502">
                  <c:v>269.4</c:v>
                </c:pt>
                <c:pt idx="503">
                  <c:v>269.1</c:v>
                </c:pt>
                <c:pt idx="504">
                  <c:v>269.3</c:v>
                </c:pt>
                <c:pt idx="505">
                  <c:v>269.3</c:v>
                </c:pt>
                <c:pt idx="506">
                  <c:v>269.1</c:v>
                </c:pt>
                <c:pt idx="507">
                  <c:v>269.1</c:v>
                </c:pt>
                <c:pt idx="508">
                  <c:v>269.7</c:v>
                </c:pt>
                <c:pt idx="509">
                  <c:v>269.1</c:v>
                </c:pt>
                <c:pt idx="510">
                  <c:v>269.4</c:v>
                </c:pt>
                <c:pt idx="511">
                  <c:v>269.1</c:v>
                </c:pt>
                <c:pt idx="512">
                  <c:v>269.1</c:v>
                </c:pt>
                <c:pt idx="513">
                  <c:v>269.1</c:v>
                </c:pt>
                <c:pt idx="514">
                  <c:v>269.1</c:v>
                </c:pt>
                <c:pt idx="515">
                  <c:v>269.1</c:v>
                </c:pt>
                <c:pt idx="516">
                  <c:v>269.1</c:v>
                </c:pt>
                <c:pt idx="517">
                  <c:v>269.1</c:v>
                </c:pt>
                <c:pt idx="518">
                  <c:v>269</c:v>
                </c:pt>
                <c:pt idx="519">
                  <c:v>269.1</c:v>
                </c:pt>
                <c:pt idx="520">
                  <c:v>269.1</c:v>
                </c:pt>
                <c:pt idx="521">
                  <c:v>268.3</c:v>
                </c:pt>
                <c:pt idx="522">
                  <c:v>268.7</c:v>
                </c:pt>
                <c:pt idx="523">
                  <c:v>268.7</c:v>
                </c:pt>
                <c:pt idx="524">
                  <c:v>269</c:v>
                </c:pt>
                <c:pt idx="525">
                  <c:v>269.1</c:v>
                </c:pt>
                <c:pt idx="526">
                  <c:v>268.7</c:v>
                </c:pt>
                <c:pt idx="527">
                  <c:v>269</c:v>
                </c:pt>
                <c:pt idx="528">
                  <c:v>268.4</c:v>
                </c:pt>
                <c:pt idx="529">
                  <c:v>269</c:v>
                </c:pt>
                <c:pt idx="530">
                  <c:v>269</c:v>
                </c:pt>
                <c:pt idx="531">
                  <c:v>269.1</c:v>
                </c:pt>
                <c:pt idx="532">
                  <c:v>269.1</c:v>
                </c:pt>
                <c:pt idx="533">
                  <c:v>269.1</c:v>
                </c:pt>
                <c:pt idx="534">
                  <c:v>269.1</c:v>
                </c:pt>
                <c:pt idx="535">
                  <c:v>268.7</c:v>
                </c:pt>
                <c:pt idx="536">
                  <c:v>268.4</c:v>
                </c:pt>
                <c:pt idx="537">
                  <c:v>268.7</c:v>
                </c:pt>
                <c:pt idx="538">
                  <c:v>269.4</c:v>
                </c:pt>
                <c:pt idx="539">
                  <c:v>269.1</c:v>
                </c:pt>
                <c:pt idx="540">
                  <c:v>268.4</c:v>
                </c:pt>
                <c:pt idx="541">
                  <c:v>268.4</c:v>
                </c:pt>
                <c:pt idx="542">
                  <c:v>268.7</c:v>
                </c:pt>
                <c:pt idx="543">
                  <c:v>269.1</c:v>
                </c:pt>
                <c:pt idx="544">
                  <c:v>268.3</c:v>
                </c:pt>
                <c:pt idx="545">
                  <c:v>268.4</c:v>
                </c:pt>
                <c:pt idx="546">
                  <c:v>268.4</c:v>
                </c:pt>
                <c:pt idx="547">
                  <c:v>268.4</c:v>
                </c:pt>
                <c:pt idx="548">
                  <c:v>268.3</c:v>
                </c:pt>
                <c:pt idx="549">
                  <c:v>269</c:v>
                </c:pt>
                <c:pt idx="550">
                  <c:v>269</c:v>
                </c:pt>
                <c:pt idx="551">
                  <c:v>268.3</c:v>
                </c:pt>
                <c:pt idx="552">
                  <c:v>268.4</c:v>
                </c:pt>
                <c:pt idx="553">
                  <c:v>268.7</c:v>
                </c:pt>
                <c:pt idx="554">
                  <c:v>268</c:v>
                </c:pt>
                <c:pt idx="555">
                  <c:v>268.7</c:v>
                </c:pt>
                <c:pt idx="556">
                  <c:v>268.2</c:v>
                </c:pt>
                <c:pt idx="557">
                  <c:v>268</c:v>
                </c:pt>
                <c:pt idx="558">
                  <c:v>268</c:v>
                </c:pt>
                <c:pt idx="559">
                  <c:v>269.1</c:v>
                </c:pt>
                <c:pt idx="560">
                  <c:v>268.3</c:v>
                </c:pt>
                <c:pt idx="561">
                  <c:v>268.4</c:v>
                </c:pt>
                <c:pt idx="562">
                  <c:v>268</c:v>
                </c:pt>
                <c:pt idx="563">
                  <c:v>268</c:v>
                </c:pt>
                <c:pt idx="564">
                  <c:v>268</c:v>
                </c:pt>
                <c:pt idx="565">
                  <c:v>268.3</c:v>
                </c:pt>
                <c:pt idx="566">
                  <c:v>268</c:v>
                </c:pt>
                <c:pt idx="567">
                  <c:v>268</c:v>
                </c:pt>
                <c:pt idx="568">
                  <c:v>267.7</c:v>
                </c:pt>
                <c:pt idx="569">
                  <c:v>268.3</c:v>
                </c:pt>
                <c:pt idx="570">
                  <c:v>268</c:v>
                </c:pt>
                <c:pt idx="571">
                  <c:v>268</c:v>
                </c:pt>
                <c:pt idx="572">
                  <c:v>268.4</c:v>
                </c:pt>
                <c:pt idx="573">
                  <c:v>267.7</c:v>
                </c:pt>
                <c:pt idx="574">
                  <c:v>268</c:v>
                </c:pt>
                <c:pt idx="575">
                  <c:v>268.1</c:v>
                </c:pt>
                <c:pt idx="576">
                  <c:v>268.1</c:v>
                </c:pt>
                <c:pt idx="577">
                  <c:v>267.7</c:v>
                </c:pt>
                <c:pt idx="578">
                  <c:v>268.1</c:v>
                </c:pt>
                <c:pt idx="579">
                  <c:v>267.9</c:v>
                </c:pt>
                <c:pt idx="580">
                  <c:v>267.7</c:v>
                </c:pt>
                <c:pt idx="581">
                  <c:v>267.9</c:v>
                </c:pt>
                <c:pt idx="582">
                  <c:v>267.7</c:v>
                </c:pt>
                <c:pt idx="583">
                  <c:v>267.7</c:v>
                </c:pt>
                <c:pt idx="584">
                  <c:v>268</c:v>
                </c:pt>
                <c:pt idx="585">
                  <c:v>268</c:v>
                </c:pt>
                <c:pt idx="586">
                  <c:v>267.7</c:v>
                </c:pt>
                <c:pt idx="587">
                  <c:v>267.4</c:v>
                </c:pt>
                <c:pt idx="588">
                  <c:v>267.4</c:v>
                </c:pt>
                <c:pt idx="589">
                  <c:v>267.7</c:v>
                </c:pt>
                <c:pt idx="590">
                  <c:v>267.7</c:v>
                </c:pt>
                <c:pt idx="591">
                  <c:v>267.7</c:v>
                </c:pt>
                <c:pt idx="592">
                  <c:v>267.4</c:v>
                </c:pt>
                <c:pt idx="593">
                  <c:v>267.7</c:v>
                </c:pt>
                <c:pt idx="594">
                  <c:v>267.7</c:v>
                </c:pt>
                <c:pt idx="595">
                  <c:v>267.4</c:v>
                </c:pt>
                <c:pt idx="596">
                  <c:v>267.4</c:v>
                </c:pt>
                <c:pt idx="597">
                  <c:v>267.7</c:v>
                </c:pt>
                <c:pt idx="598">
                  <c:v>268</c:v>
                </c:pt>
                <c:pt idx="599">
                  <c:v>268.4</c:v>
                </c:pt>
                <c:pt idx="600">
                  <c:v>268.1</c:v>
                </c:pt>
                <c:pt idx="601">
                  <c:v>267.4</c:v>
                </c:pt>
                <c:pt idx="602">
                  <c:v>267.6</c:v>
                </c:pt>
                <c:pt idx="603">
                  <c:v>267.6</c:v>
                </c:pt>
                <c:pt idx="604">
                  <c:v>267.4</c:v>
                </c:pt>
                <c:pt idx="605">
                  <c:v>267.4</c:v>
                </c:pt>
                <c:pt idx="606">
                  <c:v>267.4</c:v>
                </c:pt>
                <c:pt idx="607">
                  <c:v>267.7</c:v>
                </c:pt>
                <c:pt idx="608">
                  <c:v>267.4</c:v>
                </c:pt>
                <c:pt idx="609">
                  <c:v>267.4</c:v>
                </c:pt>
                <c:pt idx="610">
                  <c:v>267.4</c:v>
                </c:pt>
                <c:pt idx="611">
                  <c:v>267</c:v>
                </c:pt>
                <c:pt idx="612">
                  <c:v>267</c:v>
                </c:pt>
                <c:pt idx="613">
                  <c:v>267.7</c:v>
                </c:pt>
                <c:pt idx="614">
                  <c:v>267.1</c:v>
                </c:pt>
                <c:pt idx="615">
                  <c:v>267.1</c:v>
                </c:pt>
                <c:pt idx="616">
                  <c:v>267.4</c:v>
                </c:pt>
                <c:pt idx="617">
                  <c:v>267.1</c:v>
                </c:pt>
                <c:pt idx="618">
                  <c:v>267.4</c:v>
                </c:pt>
                <c:pt idx="619">
                  <c:v>267.1</c:v>
                </c:pt>
                <c:pt idx="620">
                  <c:v>267.1</c:v>
                </c:pt>
                <c:pt idx="621">
                  <c:v>267.1</c:v>
                </c:pt>
                <c:pt idx="622">
                  <c:v>267</c:v>
                </c:pt>
                <c:pt idx="623">
                  <c:v>267.1</c:v>
                </c:pt>
                <c:pt idx="624">
                  <c:v>267</c:v>
                </c:pt>
                <c:pt idx="625">
                  <c:v>267.1</c:v>
                </c:pt>
                <c:pt idx="626">
                  <c:v>267.7</c:v>
                </c:pt>
                <c:pt idx="627">
                  <c:v>266.8</c:v>
                </c:pt>
                <c:pt idx="628">
                  <c:v>267.1</c:v>
                </c:pt>
                <c:pt idx="629">
                  <c:v>267.2</c:v>
                </c:pt>
                <c:pt idx="630">
                  <c:v>267.2</c:v>
                </c:pt>
                <c:pt idx="631">
                  <c:v>267</c:v>
                </c:pt>
                <c:pt idx="632">
                  <c:v>266.7</c:v>
                </c:pt>
                <c:pt idx="633">
                  <c:v>266.8</c:v>
                </c:pt>
                <c:pt idx="634">
                  <c:v>267.1</c:v>
                </c:pt>
                <c:pt idx="635">
                  <c:v>267.4</c:v>
                </c:pt>
                <c:pt idx="636">
                  <c:v>267.1</c:v>
                </c:pt>
                <c:pt idx="637">
                  <c:v>267</c:v>
                </c:pt>
                <c:pt idx="638">
                  <c:v>267.1</c:v>
                </c:pt>
                <c:pt idx="639">
                  <c:v>267.1</c:v>
                </c:pt>
                <c:pt idx="640">
                  <c:v>267.1</c:v>
                </c:pt>
                <c:pt idx="641">
                  <c:v>267</c:v>
                </c:pt>
                <c:pt idx="642">
                  <c:v>267.1</c:v>
                </c:pt>
                <c:pt idx="643">
                  <c:v>266.8</c:v>
                </c:pt>
                <c:pt idx="644">
                  <c:v>266.7</c:v>
                </c:pt>
                <c:pt idx="645">
                  <c:v>266.7</c:v>
                </c:pt>
                <c:pt idx="646">
                  <c:v>266.8</c:v>
                </c:pt>
                <c:pt idx="647">
                  <c:v>267</c:v>
                </c:pt>
                <c:pt idx="648">
                  <c:v>267</c:v>
                </c:pt>
                <c:pt idx="649">
                  <c:v>267</c:v>
                </c:pt>
                <c:pt idx="650">
                  <c:v>266.8</c:v>
                </c:pt>
                <c:pt idx="651">
                  <c:v>266.7</c:v>
                </c:pt>
                <c:pt idx="652">
                  <c:v>266.7</c:v>
                </c:pt>
                <c:pt idx="653">
                  <c:v>267</c:v>
                </c:pt>
                <c:pt idx="654">
                  <c:v>266.7</c:v>
                </c:pt>
                <c:pt idx="655">
                  <c:v>267</c:v>
                </c:pt>
                <c:pt idx="656">
                  <c:v>267</c:v>
                </c:pt>
                <c:pt idx="657">
                  <c:v>266.8</c:v>
                </c:pt>
                <c:pt idx="658">
                  <c:v>266.7</c:v>
                </c:pt>
                <c:pt idx="659">
                  <c:v>266.8</c:v>
                </c:pt>
                <c:pt idx="660">
                  <c:v>267.1</c:v>
                </c:pt>
                <c:pt idx="661">
                  <c:v>267.1</c:v>
                </c:pt>
                <c:pt idx="662">
                  <c:v>267</c:v>
                </c:pt>
                <c:pt idx="663">
                  <c:v>266.4</c:v>
                </c:pt>
                <c:pt idx="664">
                  <c:v>266.8</c:v>
                </c:pt>
                <c:pt idx="665">
                  <c:v>266.8</c:v>
                </c:pt>
                <c:pt idx="666">
                  <c:v>266.1</c:v>
                </c:pt>
                <c:pt idx="667">
                  <c:v>266.8</c:v>
                </c:pt>
                <c:pt idx="668">
                  <c:v>267.1</c:v>
                </c:pt>
                <c:pt idx="669">
                  <c:v>266.5</c:v>
                </c:pt>
                <c:pt idx="670">
                  <c:v>266.8</c:v>
                </c:pt>
                <c:pt idx="671">
                  <c:v>266.5</c:v>
                </c:pt>
                <c:pt idx="672">
                  <c:v>266.4</c:v>
                </c:pt>
                <c:pt idx="673">
                  <c:v>266.1</c:v>
                </c:pt>
                <c:pt idx="674">
                  <c:v>266.1</c:v>
                </c:pt>
                <c:pt idx="675">
                  <c:v>266.2</c:v>
                </c:pt>
                <c:pt idx="676">
                  <c:v>266.6</c:v>
                </c:pt>
                <c:pt idx="677">
                  <c:v>266.1</c:v>
                </c:pt>
                <c:pt idx="678">
                  <c:v>266.5</c:v>
                </c:pt>
                <c:pt idx="679">
                  <c:v>266.5</c:v>
                </c:pt>
                <c:pt idx="680">
                  <c:v>264.8</c:v>
                </c:pt>
                <c:pt idx="681">
                  <c:v>266.1</c:v>
                </c:pt>
                <c:pt idx="682">
                  <c:v>266.1</c:v>
                </c:pt>
                <c:pt idx="683">
                  <c:v>266.1</c:v>
                </c:pt>
                <c:pt idx="684">
                  <c:v>266.1</c:v>
                </c:pt>
                <c:pt idx="685">
                  <c:v>266.1</c:v>
                </c:pt>
                <c:pt idx="686">
                  <c:v>265.8</c:v>
                </c:pt>
                <c:pt idx="687">
                  <c:v>266.1</c:v>
                </c:pt>
                <c:pt idx="688">
                  <c:v>266.1</c:v>
                </c:pt>
                <c:pt idx="689">
                  <c:v>266.1</c:v>
                </c:pt>
                <c:pt idx="690">
                  <c:v>266.1</c:v>
                </c:pt>
                <c:pt idx="691">
                  <c:v>266.1</c:v>
                </c:pt>
                <c:pt idx="692">
                  <c:v>266.1</c:v>
                </c:pt>
                <c:pt idx="693">
                  <c:v>266.1</c:v>
                </c:pt>
                <c:pt idx="694">
                  <c:v>266.1</c:v>
                </c:pt>
                <c:pt idx="695">
                  <c:v>266.1</c:v>
                </c:pt>
                <c:pt idx="696">
                  <c:v>265.8</c:v>
                </c:pt>
                <c:pt idx="697">
                  <c:v>265.8</c:v>
                </c:pt>
                <c:pt idx="698">
                  <c:v>266.1</c:v>
                </c:pt>
                <c:pt idx="699">
                  <c:v>266.4</c:v>
                </c:pt>
                <c:pt idx="700">
                  <c:v>266</c:v>
                </c:pt>
                <c:pt idx="701">
                  <c:v>266</c:v>
                </c:pt>
                <c:pt idx="702">
                  <c:v>267</c:v>
                </c:pt>
                <c:pt idx="703">
                  <c:v>266</c:v>
                </c:pt>
                <c:pt idx="704">
                  <c:v>266.1</c:v>
                </c:pt>
                <c:pt idx="705">
                  <c:v>266.1</c:v>
                </c:pt>
                <c:pt idx="706">
                  <c:v>265.9</c:v>
                </c:pt>
                <c:pt idx="707">
                  <c:v>266.1</c:v>
                </c:pt>
                <c:pt idx="708">
                  <c:v>265.8</c:v>
                </c:pt>
                <c:pt idx="709">
                  <c:v>266.1</c:v>
                </c:pt>
                <c:pt idx="710">
                  <c:v>266.1</c:v>
                </c:pt>
                <c:pt idx="711">
                  <c:v>265.8</c:v>
                </c:pt>
                <c:pt idx="712">
                  <c:v>266.1</c:v>
                </c:pt>
                <c:pt idx="713">
                  <c:v>265.7</c:v>
                </c:pt>
                <c:pt idx="714">
                  <c:v>265.7</c:v>
                </c:pt>
                <c:pt idx="715">
                  <c:v>265.8</c:v>
                </c:pt>
                <c:pt idx="716">
                  <c:v>265.9</c:v>
                </c:pt>
                <c:pt idx="717">
                  <c:v>266.1</c:v>
                </c:pt>
                <c:pt idx="718">
                  <c:v>265.8</c:v>
                </c:pt>
                <c:pt idx="719">
                  <c:v>265.8</c:v>
                </c:pt>
                <c:pt idx="720">
                  <c:v>265.4</c:v>
                </c:pt>
                <c:pt idx="721">
                  <c:v>265.4</c:v>
                </c:pt>
                <c:pt idx="722">
                  <c:v>266.1</c:v>
                </c:pt>
                <c:pt idx="723">
                  <c:v>265.4</c:v>
                </c:pt>
                <c:pt idx="724">
                  <c:v>265.3</c:v>
                </c:pt>
                <c:pt idx="725">
                  <c:v>265.7</c:v>
                </c:pt>
                <c:pt idx="726">
                  <c:v>265.8</c:v>
                </c:pt>
                <c:pt idx="727">
                  <c:v>265.7</c:v>
                </c:pt>
                <c:pt idx="728">
                  <c:v>265.7</c:v>
                </c:pt>
                <c:pt idx="729">
                  <c:v>266.1</c:v>
                </c:pt>
                <c:pt idx="730">
                  <c:v>265.4</c:v>
                </c:pt>
                <c:pt idx="731">
                  <c:v>266.1</c:v>
                </c:pt>
                <c:pt idx="732">
                  <c:v>265.5</c:v>
                </c:pt>
                <c:pt idx="733">
                  <c:v>265.8</c:v>
                </c:pt>
                <c:pt idx="734">
                  <c:v>265.1</c:v>
                </c:pt>
                <c:pt idx="735">
                  <c:v>265.1</c:v>
                </c:pt>
                <c:pt idx="736">
                  <c:v>265.1</c:v>
                </c:pt>
                <c:pt idx="737">
                  <c:v>265.1</c:v>
                </c:pt>
                <c:pt idx="738">
                  <c:v>265.4</c:v>
                </c:pt>
                <c:pt idx="739">
                  <c:v>265.4</c:v>
                </c:pt>
                <c:pt idx="740">
                  <c:v>265.4</c:v>
                </c:pt>
                <c:pt idx="741">
                  <c:v>266.1</c:v>
                </c:pt>
                <c:pt idx="742">
                  <c:v>265.1</c:v>
                </c:pt>
                <c:pt idx="743">
                  <c:v>265.4</c:v>
                </c:pt>
                <c:pt idx="744">
                  <c:v>265.1</c:v>
                </c:pt>
                <c:pt idx="745">
                  <c:v>265.1</c:v>
                </c:pt>
                <c:pt idx="746">
                  <c:v>265.1</c:v>
                </c:pt>
                <c:pt idx="747">
                  <c:v>265.7</c:v>
                </c:pt>
                <c:pt idx="748">
                  <c:v>265.4</c:v>
                </c:pt>
                <c:pt idx="749">
                  <c:v>265.1</c:v>
                </c:pt>
                <c:pt idx="750">
                  <c:v>265.7</c:v>
                </c:pt>
                <c:pt idx="751">
                  <c:v>265.4</c:v>
                </c:pt>
                <c:pt idx="752">
                  <c:v>265.1</c:v>
                </c:pt>
                <c:pt idx="753">
                  <c:v>265</c:v>
                </c:pt>
                <c:pt idx="754">
                  <c:v>265</c:v>
                </c:pt>
                <c:pt idx="755">
                  <c:v>265</c:v>
                </c:pt>
                <c:pt idx="756">
                  <c:v>265.1</c:v>
                </c:pt>
                <c:pt idx="757">
                  <c:v>264.8</c:v>
                </c:pt>
                <c:pt idx="758">
                  <c:v>265.4</c:v>
                </c:pt>
                <c:pt idx="759">
                  <c:v>265.1</c:v>
                </c:pt>
                <c:pt idx="760">
                  <c:v>265.1</c:v>
                </c:pt>
                <c:pt idx="761">
                  <c:v>264.7</c:v>
                </c:pt>
                <c:pt idx="762">
                  <c:v>265.1</c:v>
                </c:pt>
                <c:pt idx="763">
                  <c:v>265.1</c:v>
                </c:pt>
                <c:pt idx="764">
                  <c:v>264.8</c:v>
                </c:pt>
                <c:pt idx="765">
                  <c:v>265.1</c:v>
                </c:pt>
                <c:pt idx="766">
                  <c:v>264.8</c:v>
                </c:pt>
                <c:pt idx="767">
                  <c:v>265.7</c:v>
                </c:pt>
                <c:pt idx="768">
                  <c:v>264.8</c:v>
                </c:pt>
                <c:pt idx="769">
                  <c:v>264.4</c:v>
                </c:pt>
                <c:pt idx="770">
                  <c:v>264.5</c:v>
                </c:pt>
                <c:pt idx="771">
                  <c:v>264.7</c:v>
                </c:pt>
                <c:pt idx="772">
                  <c:v>264.7</c:v>
                </c:pt>
                <c:pt idx="773">
                  <c:v>264.5</c:v>
                </c:pt>
                <c:pt idx="774">
                  <c:v>264.8</c:v>
                </c:pt>
                <c:pt idx="775">
                  <c:v>265.1</c:v>
                </c:pt>
                <c:pt idx="776">
                  <c:v>264.8</c:v>
                </c:pt>
                <c:pt idx="777">
                  <c:v>265</c:v>
                </c:pt>
                <c:pt idx="778">
                  <c:v>264.8</c:v>
                </c:pt>
                <c:pt idx="779">
                  <c:v>264.4</c:v>
                </c:pt>
                <c:pt idx="780">
                  <c:v>264.7</c:v>
                </c:pt>
                <c:pt idx="781">
                  <c:v>264.7</c:v>
                </c:pt>
                <c:pt idx="782">
                  <c:v>264.7</c:v>
                </c:pt>
                <c:pt idx="783">
                  <c:v>264.4</c:v>
                </c:pt>
                <c:pt idx="784">
                  <c:v>264.7</c:v>
                </c:pt>
                <c:pt idx="785">
                  <c:v>264.4</c:v>
                </c:pt>
                <c:pt idx="786">
                  <c:v>264.4</c:v>
                </c:pt>
                <c:pt idx="787">
                  <c:v>264.7</c:v>
                </c:pt>
                <c:pt idx="788">
                  <c:v>264.7</c:v>
                </c:pt>
                <c:pt idx="789">
                  <c:v>264.5</c:v>
                </c:pt>
                <c:pt idx="790">
                  <c:v>264.5</c:v>
                </c:pt>
                <c:pt idx="791">
                  <c:v>264.5</c:v>
                </c:pt>
                <c:pt idx="792">
                  <c:v>264.6</c:v>
                </c:pt>
                <c:pt idx="793">
                  <c:v>264.8</c:v>
                </c:pt>
                <c:pt idx="794">
                  <c:v>264.4</c:v>
                </c:pt>
                <c:pt idx="795">
                  <c:v>264.4</c:v>
                </c:pt>
                <c:pt idx="796">
                  <c:v>264.7</c:v>
                </c:pt>
                <c:pt idx="797">
                  <c:v>264.7</c:v>
                </c:pt>
                <c:pt idx="798">
                  <c:v>264.7</c:v>
                </c:pt>
                <c:pt idx="799">
                  <c:v>264.4</c:v>
                </c:pt>
                <c:pt idx="800">
                  <c:v>264.4</c:v>
                </c:pt>
                <c:pt idx="801">
                  <c:v>264.4</c:v>
                </c:pt>
                <c:pt idx="802">
                  <c:v>264.4</c:v>
                </c:pt>
                <c:pt idx="803">
                  <c:v>264.4</c:v>
                </c:pt>
                <c:pt idx="804">
                  <c:v>264.8</c:v>
                </c:pt>
                <c:pt idx="805">
                  <c:v>264.7</c:v>
                </c:pt>
                <c:pt idx="806">
                  <c:v>264.4</c:v>
                </c:pt>
                <c:pt idx="807">
                  <c:v>264.4</c:v>
                </c:pt>
                <c:pt idx="808">
                  <c:v>264.4</c:v>
                </c:pt>
                <c:pt idx="809">
                  <c:v>264.4</c:v>
                </c:pt>
                <c:pt idx="810">
                  <c:v>264.8</c:v>
                </c:pt>
                <c:pt idx="811">
                  <c:v>264.8</c:v>
                </c:pt>
                <c:pt idx="812">
                  <c:v>264.4</c:v>
                </c:pt>
                <c:pt idx="813">
                  <c:v>264.4</c:v>
                </c:pt>
                <c:pt idx="814">
                  <c:v>264.4</c:v>
                </c:pt>
                <c:pt idx="815">
                  <c:v>264.1</c:v>
                </c:pt>
                <c:pt idx="816">
                  <c:v>264.1</c:v>
                </c:pt>
                <c:pt idx="817">
                  <c:v>264.4</c:v>
                </c:pt>
                <c:pt idx="818">
                  <c:v>264.3</c:v>
                </c:pt>
                <c:pt idx="819">
                  <c:v>264.4</c:v>
                </c:pt>
                <c:pt idx="820">
                  <c:v>264.4</c:v>
                </c:pt>
                <c:pt idx="821">
                  <c:v>264.1</c:v>
                </c:pt>
                <c:pt idx="822">
                  <c:v>264.4</c:v>
                </c:pt>
                <c:pt idx="823">
                  <c:v>264.4</c:v>
                </c:pt>
                <c:pt idx="824">
                  <c:v>264.5</c:v>
                </c:pt>
                <c:pt idx="825">
                  <c:v>264.5</c:v>
                </c:pt>
                <c:pt idx="826">
                  <c:v>264.4</c:v>
                </c:pt>
                <c:pt idx="827">
                  <c:v>264.4</c:v>
                </c:pt>
                <c:pt idx="828">
                  <c:v>264.2</c:v>
                </c:pt>
                <c:pt idx="829">
                  <c:v>264.4</c:v>
                </c:pt>
                <c:pt idx="830">
                  <c:v>264.1</c:v>
                </c:pt>
                <c:pt idx="831">
                  <c:v>264.4</c:v>
                </c:pt>
                <c:pt idx="832">
                  <c:v>264.4</c:v>
                </c:pt>
                <c:pt idx="833">
                  <c:v>264</c:v>
                </c:pt>
                <c:pt idx="834">
                  <c:v>264</c:v>
                </c:pt>
                <c:pt idx="835">
                  <c:v>264.4</c:v>
                </c:pt>
                <c:pt idx="836">
                  <c:v>264.1</c:v>
                </c:pt>
                <c:pt idx="837">
                  <c:v>264.3</c:v>
                </c:pt>
                <c:pt idx="838">
                  <c:v>264.4</c:v>
                </c:pt>
                <c:pt idx="839">
                  <c:v>264.1</c:v>
                </c:pt>
                <c:pt idx="840">
                  <c:v>264.4</c:v>
                </c:pt>
                <c:pt idx="841">
                  <c:v>264.5</c:v>
                </c:pt>
                <c:pt idx="842">
                  <c:v>264.4</c:v>
                </c:pt>
                <c:pt idx="843">
                  <c:v>264.4</c:v>
                </c:pt>
                <c:pt idx="844">
                  <c:v>264.1</c:v>
                </c:pt>
                <c:pt idx="845">
                  <c:v>264.4</c:v>
                </c:pt>
                <c:pt idx="846">
                  <c:v>264.1</c:v>
                </c:pt>
                <c:pt idx="847">
                  <c:v>263.7</c:v>
                </c:pt>
                <c:pt idx="848">
                  <c:v>264.1</c:v>
                </c:pt>
                <c:pt idx="849">
                  <c:v>264.1</c:v>
                </c:pt>
                <c:pt idx="850">
                  <c:v>264.1</c:v>
                </c:pt>
                <c:pt idx="851">
                  <c:v>264.4</c:v>
                </c:pt>
                <c:pt idx="852">
                  <c:v>264.4</c:v>
                </c:pt>
                <c:pt idx="853">
                  <c:v>264.2</c:v>
                </c:pt>
                <c:pt idx="854">
                  <c:v>264.6</c:v>
                </c:pt>
                <c:pt idx="855">
                  <c:v>264.4</c:v>
                </c:pt>
                <c:pt idx="856">
                  <c:v>264.3</c:v>
                </c:pt>
                <c:pt idx="857">
                  <c:v>264.2</c:v>
                </c:pt>
                <c:pt idx="858">
                  <c:v>264.4</c:v>
                </c:pt>
                <c:pt idx="859">
                  <c:v>264.4</c:v>
                </c:pt>
                <c:pt idx="860">
                  <c:v>264.7</c:v>
                </c:pt>
                <c:pt idx="861">
                  <c:v>264.7</c:v>
                </c:pt>
                <c:pt idx="862">
                  <c:v>264.8</c:v>
                </c:pt>
                <c:pt idx="863">
                  <c:v>264.1</c:v>
                </c:pt>
                <c:pt idx="864">
                  <c:v>263.7</c:v>
                </c:pt>
                <c:pt idx="865">
                  <c:v>264.1</c:v>
                </c:pt>
                <c:pt idx="866">
                  <c:v>264.1</c:v>
                </c:pt>
                <c:pt idx="867">
                  <c:v>263.7</c:v>
                </c:pt>
                <c:pt idx="868">
                  <c:v>264.3</c:v>
                </c:pt>
                <c:pt idx="869">
                  <c:v>264.4</c:v>
                </c:pt>
                <c:pt idx="870">
                  <c:v>264.4</c:v>
                </c:pt>
                <c:pt idx="871">
                  <c:v>264.4</c:v>
                </c:pt>
                <c:pt idx="872">
                  <c:v>264.4</c:v>
                </c:pt>
                <c:pt idx="873">
                  <c:v>264.4</c:v>
                </c:pt>
                <c:pt idx="874">
                  <c:v>264.4</c:v>
                </c:pt>
                <c:pt idx="875">
                  <c:v>264.8</c:v>
                </c:pt>
                <c:pt idx="876">
                  <c:v>264.4</c:v>
                </c:pt>
                <c:pt idx="877">
                  <c:v>264.4</c:v>
                </c:pt>
                <c:pt idx="878">
                  <c:v>264.4</c:v>
                </c:pt>
                <c:pt idx="879">
                  <c:v>264.4</c:v>
                </c:pt>
                <c:pt idx="880">
                  <c:v>264.5</c:v>
                </c:pt>
                <c:pt idx="881">
                  <c:v>264.4</c:v>
                </c:pt>
                <c:pt idx="882">
                  <c:v>264.1</c:v>
                </c:pt>
                <c:pt idx="883">
                  <c:v>263.7</c:v>
                </c:pt>
                <c:pt idx="884">
                  <c:v>263.6</c:v>
                </c:pt>
                <c:pt idx="885">
                  <c:v>263.7</c:v>
                </c:pt>
                <c:pt idx="886">
                  <c:v>263.4</c:v>
                </c:pt>
                <c:pt idx="887">
                  <c:v>263.4</c:v>
                </c:pt>
                <c:pt idx="888">
                  <c:v>263.4</c:v>
                </c:pt>
                <c:pt idx="889">
                  <c:v>264.1</c:v>
                </c:pt>
                <c:pt idx="890">
                  <c:v>264.3</c:v>
                </c:pt>
                <c:pt idx="891">
                  <c:v>264.1</c:v>
                </c:pt>
                <c:pt idx="892">
                  <c:v>263.7</c:v>
                </c:pt>
                <c:pt idx="893">
                  <c:v>263.7</c:v>
                </c:pt>
                <c:pt idx="894">
                  <c:v>264.4</c:v>
                </c:pt>
                <c:pt idx="895">
                  <c:v>263.8</c:v>
                </c:pt>
                <c:pt idx="896">
                  <c:v>263.4</c:v>
                </c:pt>
                <c:pt idx="897">
                  <c:v>263.4</c:v>
                </c:pt>
                <c:pt idx="898">
                  <c:v>263.4</c:v>
                </c:pt>
                <c:pt idx="899">
                  <c:v>263.5</c:v>
                </c:pt>
                <c:pt idx="900">
                  <c:v>264.1</c:v>
                </c:pt>
                <c:pt idx="901">
                  <c:v>264.1</c:v>
                </c:pt>
                <c:pt idx="902">
                  <c:v>263.7</c:v>
                </c:pt>
                <c:pt idx="903">
                  <c:v>263.5</c:v>
                </c:pt>
                <c:pt idx="904">
                  <c:v>263.4</c:v>
                </c:pt>
                <c:pt idx="905">
                  <c:v>263.7</c:v>
                </c:pt>
                <c:pt idx="906">
                  <c:v>263.7</c:v>
                </c:pt>
                <c:pt idx="907">
                  <c:v>263.7</c:v>
                </c:pt>
                <c:pt idx="908">
                  <c:v>263.4</c:v>
                </c:pt>
                <c:pt idx="909">
                  <c:v>263.7</c:v>
                </c:pt>
                <c:pt idx="910">
                  <c:v>263.8</c:v>
                </c:pt>
                <c:pt idx="911">
                  <c:v>263.4</c:v>
                </c:pt>
                <c:pt idx="912">
                  <c:v>263.4</c:v>
                </c:pt>
                <c:pt idx="913">
                  <c:v>263.4</c:v>
                </c:pt>
                <c:pt idx="914">
                  <c:v>263.7</c:v>
                </c:pt>
                <c:pt idx="915">
                  <c:v>263.7</c:v>
                </c:pt>
                <c:pt idx="916">
                  <c:v>263.1</c:v>
                </c:pt>
                <c:pt idx="917">
                  <c:v>263.6</c:v>
                </c:pt>
                <c:pt idx="918">
                  <c:v>263.5</c:v>
                </c:pt>
                <c:pt idx="919">
                  <c:v>263.1</c:v>
                </c:pt>
                <c:pt idx="920">
                  <c:v>263.4</c:v>
                </c:pt>
                <c:pt idx="921">
                  <c:v>263.4</c:v>
                </c:pt>
                <c:pt idx="922">
                  <c:v>263.7</c:v>
                </c:pt>
                <c:pt idx="923">
                  <c:v>263.4</c:v>
                </c:pt>
                <c:pt idx="924">
                  <c:v>263.4</c:v>
                </c:pt>
                <c:pt idx="925">
                  <c:v>263.3</c:v>
                </c:pt>
                <c:pt idx="926">
                  <c:v>263.4</c:v>
                </c:pt>
                <c:pt idx="927">
                  <c:v>263.1</c:v>
                </c:pt>
                <c:pt idx="928">
                  <c:v>263.4</c:v>
                </c:pt>
                <c:pt idx="929">
                  <c:v>263.1</c:v>
                </c:pt>
                <c:pt idx="930">
                  <c:v>263.1</c:v>
                </c:pt>
                <c:pt idx="931">
                  <c:v>263.1</c:v>
                </c:pt>
                <c:pt idx="932">
                  <c:v>263.1</c:v>
                </c:pt>
                <c:pt idx="933">
                  <c:v>263.1</c:v>
                </c:pt>
                <c:pt idx="934">
                  <c:v>263.4</c:v>
                </c:pt>
                <c:pt idx="935">
                  <c:v>263.4</c:v>
                </c:pt>
                <c:pt idx="936">
                  <c:v>263.1</c:v>
                </c:pt>
                <c:pt idx="937">
                  <c:v>263.4</c:v>
                </c:pt>
                <c:pt idx="938">
                  <c:v>262.7</c:v>
                </c:pt>
                <c:pt idx="939">
                  <c:v>263.1</c:v>
                </c:pt>
                <c:pt idx="940">
                  <c:v>263.1</c:v>
                </c:pt>
                <c:pt idx="941">
                  <c:v>263.1</c:v>
                </c:pt>
                <c:pt idx="942">
                  <c:v>262.7</c:v>
                </c:pt>
                <c:pt idx="943">
                  <c:v>262.7</c:v>
                </c:pt>
                <c:pt idx="944">
                  <c:v>262.7</c:v>
                </c:pt>
                <c:pt idx="945">
                  <c:v>262.8</c:v>
                </c:pt>
                <c:pt idx="946">
                  <c:v>262.7</c:v>
                </c:pt>
                <c:pt idx="947">
                  <c:v>263.1</c:v>
                </c:pt>
                <c:pt idx="948">
                  <c:v>263.1</c:v>
                </c:pt>
                <c:pt idx="949">
                  <c:v>263.1</c:v>
                </c:pt>
                <c:pt idx="950">
                  <c:v>263.1</c:v>
                </c:pt>
                <c:pt idx="951">
                  <c:v>262.7</c:v>
                </c:pt>
                <c:pt idx="952">
                  <c:v>262.4</c:v>
                </c:pt>
                <c:pt idx="953">
                  <c:v>262.7</c:v>
                </c:pt>
                <c:pt idx="954">
                  <c:v>262.7</c:v>
                </c:pt>
                <c:pt idx="955">
                  <c:v>262.4</c:v>
                </c:pt>
                <c:pt idx="956">
                  <c:v>262.4</c:v>
                </c:pt>
                <c:pt idx="957">
                  <c:v>262.4</c:v>
                </c:pt>
                <c:pt idx="958">
                  <c:v>262.3</c:v>
                </c:pt>
                <c:pt idx="959">
                  <c:v>262.3</c:v>
                </c:pt>
                <c:pt idx="960">
                  <c:v>262.4</c:v>
                </c:pt>
                <c:pt idx="961">
                  <c:v>262.7</c:v>
                </c:pt>
                <c:pt idx="962">
                  <c:v>262.3</c:v>
                </c:pt>
                <c:pt idx="963">
                  <c:v>262.4</c:v>
                </c:pt>
                <c:pt idx="964">
                  <c:v>262.4</c:v>
                </c:pt>
                <c:pt idx="965">
                  <c:v>262.4</c:v>
                </c:pt>
                <c:pt idx="966">
                  <c:v>262.4</c:v>
                </c:pt>
                <c:pt idx="967">
                  <c:v>262.3</c:v>
                </c:pt>
                <c:pt idx="968">
                  <c:v>262.3</c:v>
                </c:pt>
                <c:pt idx="969">
                  <c:v>262.4</c:v>
                </c:pt>
                <c:pt idx="970">
                  <c:v>262.4</c:v>
                </c:pt>
                <c:pt idx="971">
                  <c:v>262.4</c:v>
                </c:pt>
                <c:pt idx="972">
                  <c:v>262.7</c:v>
                </c:pt>
                <c:pt idx="973">
                  <c:v>262.1</c:v>
                </c:pt>
                <c:pt idx="974">
                  <c:v>262.4</c:v>
                </c:pt>
                <c:pt idx="975">
                  <c:v>262.4</c:v>
                </c:pt>
                <c:pt idx="976">
                  <c:v>262.1</c:v>
                </c:pt>
                <c:pt idx="977">
                  <c:v>262.1</c:v>
                </c:pt>
                <c:pt idx="978">
                  <c:v>262.9</c:v>
                </c:pt>
                <c:pt idx="979">
                  <c:v>262.7</c:v>
                </c:pt>
                <c:pt idx="980">
                  <c:v>262.7</c:v>
                </c:pt>
                <c:pt idx="981">
                  <c:v>262.4</c:v>
                </c:pt>
                <c:pt idx="982">
                  <c:v>262.4</c:v>
                </c:pt>
                <c:pt idx="983">
                  <c:v>262.4</c:v>
                </c:pt>
                <c:pt idx="984">
                  <c:v>262.7</c:v>
                </c:pt>
                <c:pt idx="985">
                  <c:v>262.7</c:v>
                </c:pt>
                <c:pt idx="986">
                  <c:v>263</c:v>
                </c:pt>
                <c:pt idx="987">
                  <c:v>262.4</c:v>
                </c:pt>
                <c:pt idx="988">
                  <c:v>262.4</c:v>
                </c:pt>
                <c:pt idx="989">
                  <c:v>262.3</c:v>
                </c:pt>
                <c:pt idx="990">
                  <c:v>262.1</c:v>
                </c:pt>
                <c:pt idx="991">
                  <c:v>262.4</c:v>
                </c:pt>
                <c:pt idx="992">
                  <c:v>262.4</c:v>
                </c:pt>
                <c:pt idx="993">
                  <c:v>262.1</c:v>
                </c:pt>
                <c:pt idx="994">
                  <c:v>262.1</c:v>
                </c:pt>
                <c:pt idx="995">
                  <c:v>262.4</c:v>
                </c:pt>
                <c:pt idx="996">
                  <c:v>262.1</c:v>
                </c:pt>
                <c:pt idx="997">
                  <c:v>262.4</c:v>
                </c:pt>
                <c:pt idx="998">
                  <c:v>262.4</c:v>
                </c:pt>
                <c:pt idx="999">
                  <c:v>261.9</c:v>
                </c:pt>
                <c:pt idx="1000">
                  <c:v>262.1</c:v>
                </c:pt>
                <c:pt idx="1001">
                  <c:v>262</c:v>
                </c:pt>
                <c:pt idx="1002">
                  <c:v>262</c:v>
                </c:pt>
                <c:pt idx="1003">
                  <c:v>262</c:v>
                </c:pt>
                <c:pt idx="1004">
                  <c:v>262.4</c:v>
                </c:pt>
                <c:pt idx="1005">
                  <c:v>261.7</c:v>
                </c:pt>
                <c:pt idx="1006">
                  <c:v>262</c:v>
                </c:pt>
                <c:pt idx="1007">
                  <c:v>261.7</c:v>
                </c:pt>
                <c:pt idx="1008">
                  <c:v>261.7</c:v>
                </c:pt>
                <c:pt idx="1009">
                  <c:v>262</c:v>
                </c:pt>
                <c:pt idx="1010">
                  <c:v>261.7</c:v>
                </c:pt>
                <c:pt idx="1011">
                  <c:v>261.4</c:v>
                </c:pt>
                <c:pt idx="1012">
                  <c:v>262.1</c:v>
                </c:pt>
                <c:pt idx="1013">
                  <c:v>262.1</c:v>
                </c:pt>
                <c:pt idx="1014">
                  <c:v>262.1</c:v>
                </c:pt>
                <c:pt idx="1015">
                  <c:v>261.7</c:v>
                </c:pt>
                <c:pt idx="1016">
                  <c:v>261.7</c:v>
                </c:pt>
                <c:pt idx="1017">
                  <c:v>261.7</c:v>
                </c:pt>
                <c:pt idx="1018">
                  <c:v>262</c:v>
                </c:pt>
                <c:pt idx="1019">
                  <c:v>261.7</c:v>
                </c:pt>
                <c:pt idx="1020">
                  <c:v>261.7</c:v>
                </c:pt>
                <c:pt idx="1021">
                  <c:v>261.9</c:v>
                </c:pt>
                <c:pt idx="1022">
                  <c:v>261.9</c:v>
                </c:pt>
                <c:pt idx="1023">
                  <c:v>261.7</c:v>
                </c:pt>
                <c:pt idx="1024">
                  <c:v>261.7</c:v>
                </c:pt>
                <c:pt idx="1025">
                  <c:v>261.7</c:v>
                </c:pt>
                <c:pt idx="1026">
                  <c:v>262</c:v>
                </c:pt>
                <c:pt idx="1027">
                  <c:v>262</c:v>
                </c:pt>
                <c:pt idx="1028">
                  <c:v>261.8</c:v>
                </c:pt>
                <c:pt idx="1029">
                  <c:v>261.4</c:v>
                </c:pt>
                <c:pt idx="1030">
                  <c:v>261.7</c:v>
                </c:pt>
                <c:pt idx="1031">
                  <c:v>261.7</c:v>
                </c:pt>
                <c:pt idx="1032">
                  <c:v>261.4</c:v>
                </c:pt>
                <c:pt idx="1033">
                  <c:v>261.7</c:v>
                </c:pt>
                <c:pt idx="1034">
                  <c:v>261</c:v>
                </c:pt>
                <c:pt idx="1035">
                  <c:v>261.6</c:v>
                </c:pt>
                <c:pt idx="1036">
                  <c:v>261.1</c:v>
                </c:pt>
                <c:pt idx="1037">
                  <c:v>261.7</c:v>
                </c:pt>
                <c:pt idx="1038">
                  <c:v>261.4</c:v>
                </c:pt>
                <c:pt idx="1039">
                  <c:v>261.4</c:v>
                </c:pt>
                <c:pt idx="1040">
                  <c:v>261.5</c:v>
                </c:pt>
                <c:pt idx="1041">
                  <c:v>261.4</c:v>
                </c:pt>
                <c:pt idx="1042">
                  <c:v>262</c:v>
                </c:pt>
                <c:pt idx="1043">
                  <c:v>261.4</c:v>
                </c:pt>
                <c:pt idx="1044">
                  <c:v>261.7</c:v>
                </c:pt>
                <c:pt idx="1045">
                  <c:v>261.4</c:v>
                </c:pt>
                <c:pt idx="1046">
                  <c:v>261.2</c:v>
                </c:pt>
                <c:pt idx="1047">
                  <c:v>261.7</c:v>
                </c:pt>
                <c:pt idx="1048">
                  <c:v>261.7</c:v>
                </c:pt>
                <c:pt idx="1049">
                  <c:v>261.4</c:v>
                </c:pt>
                <c:pt idx="1050">
                  <c:v>261.4</c:v>
                </c:pt>
                <c:pt idx="1051">
                  <c:v>261.4</c:v>
                </c:pt>
                <c:pt idx="1052">
                  <c:v>261</c:v>
                </c:pt>
                <c:pt idx="1053">
                  <c:v>261.4</c:v>
                </c:pt>
                <c:pt idx="1054">
                  <c:v>261.1</c:v>
                </c:pt>
                <c:pt idx="1055">
                  <c:v>261.1</c:v>
                </c:pt>
                <c:pt idx="1056">
                  <c:v>261.4</c:v>
                </c:pt>
                <c:pt idx="1057">
                  <c:v>261.4</c:v>
                </c:pt>
                <c:pt idx="1058">
                  <c:v>261.1</c:v>
                </c:pt>
                <c:pt idx="1059">
                  <c:v>261.1</c:v>
                </c:pt>
                <c:pt idx="1060">
                  <c:v>261.4</c:v>
                </c:pt>
                <c:pt idx="1061">
                  <c:v>260.5</c:v>
                </c:pt>
                <c:pt idx="1062">
                  <c:v>261.4</c:v>
                </c:pt>
                <c:pt idx="1063">
                  <c:v>261.4</c:v>
                </c:pt>
                <c:pt idx="1064">
                  <c:v>261.1</c:v>
                </c:pt>
                <c:pt idx="1065">
                  <c:v>261.5</c:v>
                </c:pt>
                <c:pt idx="1066">
                  <c:v>261.5</c:v>
                </c:pt>
                <c:pt idx="1067">
                  <c:v>261.1</c:v>
                </c:pt>
                <c:pt idx="1068">
                  <c:v>261.4</c:v>
                </c:pt>
                <c:pt idx="1069">
                  <c:v>260.8</c:v>
                </c:pt>
                <c:pt idx="1070">
                  <c:v>261.1</c:v>
                </c:pt>
                <c:pt idx="1071">
                  <c:v>261</c:v>
                </c:pt>
                <c:pt idx="1072">
                  <c:v>261.4</c:v>
                </c:pt>
                <c:pt idx="1073">
                  <c:v>260.8</c:v>
                </c:pt>
                <c:pt idx="1074">
                  <c:v>260.8</c:v>
                </c:pt>
                <c:pt idx="1075">
                  <c:v>261</c:v>
                </c:pt>
                <c:pt idx="1076">
                  <c:v>261.4</c:v>
                </c:pt>
                <c:pt idx="1077">
                  <c:v>261.4</c:v>
                </c:pt>
                <c:pt idx="1078">
                  <c:v>261.4</c:v>
                </c:pt>
                <c:pt idx="1079">
                  <c:v>261.4</c:v>
                </c:pt>
                <c:pt idx="1080">
                  <c:v>261.6</c:v>
                </c:pt>
                <c:pt idx="1081">
                  <c:v>260.5</c:v>
                </c:pt>
                <c:pt idx="1082">
                  <c:v>260.7</c:v>
                </c:pt>
                <c:pt idx="1083">
                  <c:v>261.4</c:v>
                </c:pt>
                <c:pt idx="1084">
                  <c:v>260.8</c:v>
                </c:pt>
                <c:pt idx="1085">
                  <c:v>260.8</c:v>
                </c:pt>
                <c:pt idx="1086">
                  <c:v>261.2</c:v>
                </c:pt>
                <c:pt idx="1087">
                  <c:v>261.1</c:v>
                </c:pt>
                <c:pt idx="1088">
                  <c:v>260.8</c:v>
                </c:pt>
                <c:pt idx="1089">
                  <c:v>261</c:v>
                </c:pt>
                <c:pt idx="1090">
                  <c:v>260.8</c:v>
                </c:pt>
                <c:pt idx="1091">
                  <c:v>260.7</c:v>
                </c:pt>
                <c:pt idx="1092">
                  <c:v>260.7</c:v>
                </c:pt>
                <c:pt idx="1093">
                  <c:v>261</c:v>
                </c:pt>
                <c:pt idx="1094">
                  <c:v>261.4</c:v>
                </c:pt>
                <c:pt idx="1095">
                  <c:v>260.7</c:v>
                </c:pt>
                <c:pt idx="1096">
                  <c:v>260.7</c:v>
                </c:pt>
                <c:pt idx="1097">
                  <c:v>260.7</c:v>
                </c:pt>
                <c:pt idx="1098">
                  <c:v>260.8</c:v>
                </c:pt>
                <c:pt idx="1099">
                  <c:v>261</c:v>
                </c:pt>
                <c:pt idx="1100">
                  <c:v>261</c:v>
                </c:pt>
                <c:pt idx="1101">
                  <c:v>261</c:v>
                </c:pt>
                <c:pt idx="1102">
                  <c:v>260.9</c:v>
                </c:pt>
                <c:pt idx="1103">
                  <c:v>261</c:v>
                </c:pt>
                <c:pt idx="1104">
                  <c:v>260.7</c:v>
                </c:pt>
                <c:pt idx="1105">
                  <c:v>261</c:v>
                </c:pt>
                <c:pt idx="1106">
                  <c:v>260.8</c:v>
                </c:pt>
                <c:pt idx="1107">
                  <c:v>260.9</c:v>
                </c:pt>
                <c:pt idx="1108">
                  <c:v>260.7</c:v>
                </c:pt>
                <c:pt idx="1109">
                  <c:v>260.7</c:v>
                </c:pt>
                <c:pt idx="1110">
                  <c:v>260.7</c:v>
                </c:pt>
                <c:pt idx="1111">
                  <c:v>260.7</c:v>
                </c:pt>
                <c:pt idx="1112">
                  <c:v>260.4</c:v>
                </c:pt>
                <c:pt idx="1113">
                  <c:v>260.7</c:v>
                </c:pt>
                <c:pt idx="1114">
                  <c:v>260.4</c:v>
                </c:pt>
                <c:pt idx="1115">
                  <c:v>260.7</c:v>
                </c:pt>
                <c:pt idx="1116">
                  <c:v>260.4</c:v>
                </c:pt>
                <c:pt idx="1117">
                  <c:v>260.7</c:v>
                </c:pt>
                <c:pt idx="1118">
                  <c:v>260.5</c:v>
                </c:pt>
                <c:pt idx="1119">
                  <c:v>260.5</c:v>
                </c:pt>
                <c:pt idx="1120">
                  <c:v>260.7</c:v>
                </c:pt>
                <c:pt idx="1121">
                  <c:v>260.8</c:v>
                </c:pt>
                <c:pt idx="1122">
                  <c:v>260.4</c:v>
                </c:pt>
                <c:pt idx="1123">
                  <c:v>260.4</c:v>
                </c:pt>
                <c:pt idx="1124">
                  <c:v>261</c:v>
                </c:pt>
                <c:pt idx="1125">
                  <c:v>260.7</c:v>
                </c:pt>
                <c:pt idx="1126">
                  <c:v>260.4</c:v>
                </c:pt>
                <c:pt idx="1127">
                  <c:v>261</c:v>
                </c:pt>
                <c:pt idx="1128">
                  <c:v>261</c:v>
                </c:pt>
                <c:pt idx="1129">
                  <c:v>260.7</c:v>
                </c:pt>
                <c:pt idx="1130">
                  <c:v>260.7</c:v>
                </c:pt>
                <c:pt idx="1131">
                  <c:v>260.7</c:v>
                </c:pt>
                <c:pt idx="1132">
                  <c:v>260.7</c:v>
                </c:pt>
                <c:pt idx="1133">
                  <c:v>260.7</c:v>
                </c:pt>
                <c:pt idx="1134">
                  <c:v>260.4</c:v>
                </c:pt>
                <c:pt idx="1135">
                  <c:v>260.1</c:v>
                </c:pt>
                <c:pt idx="1136">
                  <c:v>260.4</c:v>
                </c:pt>
                <c:pt idx="1137">
                  <c:v>260.7</c:v>
                </c:pt>
                <c:pt idx="1138">
                  <c:v>260.4</c:v>
                </c:pt>
                <c:pt idx="1139">
                  <c:v>260.4</c:v>
                </c:pt>
                <c:pt idx="1140">
                  <c:v>260.7</c:v>
                </c:pt>
                <c:pt idx="1141">
                  <c:v>260.7</c:v>
                </c:pt>
                <c:pt idx="1142">
                  <c:v>260.1</c:v>
                </c:pt>
                <c:pt idx="1143">
                  <c:v>260.5</c:v>
                </c:pt>
                <c:pt idx="1144">
                  <c:v>260.5</c:v>
                </c:pt>
                <c:pt idx="1145">
                  <c:v>260.4</c:v>
                </c:pt>
                <c:pt idx="1146">
                  <c:v>260.7</c:v>
                </c:pt>
                <c:pt idx="1147">
                  <c:v>260</c:v>
                </c:pt>
                <c:pt idx="1148">
                  <c:v>260.4</c:v>
                </c:pt>
                <c:pt idx="1149">
                  <c:v>260.4</c:v>
                </c:pt>
                <c:pt idx="1150">
                  <c:v>260.3</c:v>
                </c:pt>
                <c:pt idx="1151">
                  <c:v>260.4</c:v>
                </c:pt>
                <c:pt idx="1152">
                  <c:v>260</c:v>
                </c:pt>
                <c:pt idx="1153">
                  <c:v>259.8</c:v>
                </c:pt>
                <c:pt idx="1154">
                  <c:v>260.4</c:v>
                </c:pt>
                <c:pt idx="1155">
                  <c:v>260</c:v>
                </c:pt>
                <c:pt idx="1156">
                  <c:v>260.1</c:v>
                </c:pt>
                <c:pt idx="1157">
                  <c:v>260.3</c:v>
                </c:pt>
                <c:pt idx="1158">
                  <c:v>260.3</c:v>
                </c:pt>
                <c:pt idx="1159">
                  <c:v>260.4</c:v>
                </c:pt>
                <c:pt idx="1160">
                  <c:v>259.8</c:v>
                </c:pt>
                <c:pt idx="1161">
                  <c:v>260.1</c:v>
                </c:pt>
                <c:pt idx="1162">
                  <c:v>260.1</c:v>
                </c:pt>
                <c:pt idx="1163">
                  <c:v>260.1</c:v>
                </c:pt>
                <c:pt idx="1164">
                  <c:v>260.3</c:v>
                </c:pt>
                <c:pt idx="1165">
                  <c:v>260.1</c:v>
                </c:pt>
                <c:pt idx="1166">
                  <c:v>260.1</c:v>
                </c:pt>
                <c:pt idx="1167">
                  <c:v>260.1</c:v>
                </c:pt>
                <c:pt idx="1168">
                  <c:v>259.7</c:v>
                </c:pt>
                <c:pt idx="1169">
                  <c:v>259.7</c:v>
                </c:pt>
                <c:pt idx="1170">
                  <c:v>259.7</c:v>
                </c:pt>
                <c:pt idx="1171">
                  <c:v>260</c:v>
                </c:pt>
                <c:pt idx="1172">
                  <c:v>259.8</c:v>
                </c:pt>
                <c:pt idx="1173">
                  <c:v>260.1</c:v>
                </c:pt>
                <c:pt idx="1174">
                  <c:v>260.1</c:v>
                </c:pt>
                <c:pt idx="1175">
                  <c:v>260.1</c:v>
                </c:pt>
                <c:pt idx="1176">
                  <c:v>259.8</c:v>
                </c:pt>
                <c:pt idx="1177">
                  <c:v>260.4</c:v>
                </c:pt>
                <c:pt idx="1178">
                  <c:v>260.2</c:v>
                </c:pt>
                <c:pt idx="1179">
                  <c:v>260</c:v>
                </c:pt>
                <c:pt idx="1180">
                  <c:v>260.2</c:v>
                </c:pt>
                <c:pt idx="1181">
                  <c:v>260.2</c:v>
                </c:pt>
                <c:pt idx="1182">
                  <c:v>260</c:v>
                </c:pt>
                <c:pt idx="1183">
                  <c:v>260</c:v>
                </c:pt>
                <c:pt idx="1184">
                  <c:v>260</c:v>
                </c:pt>
                <c:pt idx="1185">
                  <c:v>260</c:v>
                </c:pt>
                <c:pt idx="1186">
                  <c:v>260</c:v>
                </c:pt>
                <c:pt idx="1187">
                  <c:v>260.1</c:v>
                </c:pt>
                <c:pt idx="1188">
                  <c:v>260.1</c:v>
                </c:pt>
                <c:pt idx="1189">
                  <c:v>260.1</c:v>
                </c:pt>
                <c:pt idx="1190">
                  <c:v>259.8</c:v>
                </c:pt>
                <c:pt idx="1191">
                  <c:v>260.1</c:v>
                </c:pt>
                <c:pt idx="1192">
                  <c:v>259.8</c:v>
                </c:pt>
                <c:pt idx="1193">
                  <c:v>259.8</c:v>
                </c:pt>
                <c:pt idx="1194">
                  <c:v>259.8</c:v>
                </c:pt>
                <c:pt idx="1195">
                  <c:v>260</c:v>
                </c:pt>
                <c:pt idx="1196">
                  <c:v>260</c:v>
                </c:pt>
                <c:pt idx="1197">
                  <c:v>260.1</c:v>
                </c:pt>
                <c:pt idx="1198">
                  <c:v>259.8</c:v>
                </c:pt>
                <c:pt idx="1199">
                  <c:v>259.8</c:v>
                </c:pt>
                <c:pt idx="1200">
                  <c:v>260.4</c:v>
                </c:pt>
                <c:pt idx="1201">
                  <c:v>259.8</c:v>
                </c:pt>
                <c:pt idx="1202">
                  <c:v>259.8</c:v>
                </c:pt>
                <c:pt idx="1203">
                  <c:v>259.8</c:v>
                </c:pt>
                <c:pt idx="1204">
                  <c:v>260</c:v>
                </c:pt>
                <c:pt idx="1205">
                  <c:v>260.1</c:v>
                </c:pt>
                <c:pt idx="1206">
                  <c:v>259.4</c:v>
                </c:pt>
                <c:pt idx="1207">
                  <c:v>259.8</c:v>
                </c:pt>
                <c:pt idx="1208">
                  <c:v>259.4</c:v>
                </c:pt>
                <c:pt idx="1209">
                  <c:v>259.8</c:v>
                </c:pt>
                <c:pt idx="1210">
                  <c:v>259.8</c:v>
                </c:pt>
                <c:pt idx="1211">
                  <c:v>259.8</c:v>
                </c:pt>
                <c:pt idx="1212">
                  <c:v>259.8</c:v>
                </c:pt>
                <c:pt idx="1213">
                  <c:v>259.8</c:v>
                </c:pt>
                <c:pt idx="1214">
                  <c:v>259.7</c:v>
                </c:pt>
                <c:pt idx="1215">
                  <c:v>259.7</c:v>
                </c:pt>
                <c:pt idx="1216">
                  <c:v>259.7</c:v>
                </c:pt>
                <c:pt idx="1217">
                  <c:v>259.8</c:v>
                </c:pt>
                <c:pt idx="1218">
                  <c:v>259.8</c:v>
                </c:pt>
                <c:pt idx="1219">
                  <c:v>259.4</c:v>
                </c:pt>
                <c:pt idx="1220">
                  <c:v>259.8</c:v>
                </c:pt>
                <c:pt idx="1221">
                  <c:v>259.8</c:v>
                </c:pt>
                <c:pt idx="1222">
                  <c:v>259.8</c:v>
                </c:pt>
                <c:pt idx="1223">
                  <c:v>259.8</c:v>
                </c:pt>
                <c:pt idx="1224">
                  <c:v>259.8</c:v>
                </c:pt>
                <c:pt idx="1225">
                  <c:v>259.8</c:v>
                </c:pt>
                <c:pt idx="1226">
                  <c:v>259.8</c:v>
                </c:pt>
                <c:pt idx="1227">
                  <c:v>259.7</c:v>
                </c:pt>
                <c:pt idx="1228">
                  <c:v>259.8</c:v>
                </c:pt>
                <c:pt idx="1229">
                  <c:v>259.4</c:v>
                </c:pt>
                <c:pt idx="1230">
                  <c:v>259.4</c:v>
                </c:pt>
                <c:pt idx="1231">
                  <c:v>260</c:v>
                </c:pt>
                <c:pt idx="1232">
                  <c:v>259.4</c:v>
                </c:pt>
                <c:pt idx="1233">
                  <c:v>259.1</c:v>
                </c:pt>
                <c:pt idx="1234">
                  <c:v>259.4</c:v>
                </c:pt>
                <c:pt idx="1235">
                  <c:v>259.4</c:v>
                </c:pt>
                <c:pt idx="1236">
                  <c:v>259.7</c:v>
                </c:pt>
                <c:pt idx="1237">
                  <c:v>259.1</c:v>
                </c:pt>
                <c:pt idx="1238">
                  <c:v>259.5</c:v>
                </c:pt>
                <c:pt idx="1239">
                  <c:v>259.4</c:v>
                </c:pt>
                <c:pt idx="1240">
                  <c:v>259.4</c:v>
                </c:pt>
                <c:pt idx="1241">
                  <c:v>259.1</c:v>
                </c:pt>
                <c:pt idx="1242">
                  <c:v>259.1</c:v>
                </c:pt>
                <c:pt idx="1243">
                  <c:v>259.4</c:v>
                </c:pt>
                <c:pt idx="1244">
                  <c:v>259.4</c:v>
                </c:pt>
                <c:pt idx="1245">
                  <c:v>259.1</c:v>
                </c:pt>
                <c:pt idx="1246">
                  <c:v>259.1</c:v>
                </c:pt>
                <c:pt idx="1247">
                  <c:v>259.1</c:v>
                </c:pt>
                <c:pt idx="1248">
                  <c:v>259.4</c:v>
                </c:pt>
                <c:pt idx="1249">
                  <c:v>259.4</c:v>
                </c:pt>
                <c:pt idx="1250">
                  <c:v>259.4</c:v>
                </c:pt>
                <c:pt idx="1251">
                  <c:v>259.1</c:v>
                </c:pt>
                <c:pt idx="1252">
                  <c:v>259.3</c:v>
                </c:pt>
                <c:pt idx="1253">
                  <c:v>259.4</c:v>
                </c:pt>
                <c:pt idx="1254">
                  <c:v>259.4</c:v>
                </c:pt>
                <c:pt idx="1255">
                  <c:v>259.4</c:v>
                </c:pt>
                <c:pt idx="1256">
                  <c:v>259.4</c:v>
                </c:pt>
                <c:pt idx="1257">
                  <c:v>259.4</c:v>
                </c:pt>
                <c:pt idx="1258">
                  <c:v>259.4</c:v>
                </c:pt>
                <c:pt idx="1259">
                  <c:v>259.1</c:v>
                </c:pt>
                <c:pt idx="1260">
                  <c:v>258.8</c:v>
                </c:pt>
                <c:pt idx="1261">
                  <c:v>259.2</c:v>
                </c:pt>
                <c:pt idx="1262">
                  <c:v>259.3</c:v>
                </c:pt>
                <c:pt idx="1263">
                  <c:v>259.4</c:v>
                </c:pt>
                <c:pt idx="1264">
                  <c:v>259.2</c:v>
                </c:pt>
                <c:pt idx="1265">
                  <c:v>259.1</c:v>
                </c:pt>
                <c:pt idx="1266">
                  <c:v>259.4</c:v>
                </c:pt>
                <c:pt idx="1267">
                  <c:v>259.4</c:v>
                </c:pt>
                <c:pt idx="1268">
                  <c:v>259.1</c:v>
                </c:pt>
                <c:pt idx="1269">
                  <c:v>259.1</c:v>
                </c:pt>
                <c:pt idx="1270">
                  <c:v>259.1</c:v>
                </c:pt>
                <c:pt idx="1271">
                  <c:v>259.1</c:v>
                </c:pt>
                <c:pt idx="1272">
                  <c:v>259.1</c:v>
                </c:pt>
                <c:pt idx="1273">
                  <c:v>258.8</c:v>
                </c:pt>
                <c:pt idx="1274">
                  <c:v>259.4</c:v>
                </c:pt>
                <c:pt idx="1275">
                  <c:v>259.4</c:v>
                </c:pt>
                <c:pt idx="1276">
                  <c:v>259.1</c:v>
                </c:pt>
                <c:pt idx="1277">
                  <c:v>259.4</c:v>
                </c:pt>
                <c:pt idx="1278">
                  <c:v>259.4</c:v>
                </c:pt>
                <c:pt idx="1279">
                  <c:v>258.8</c:v>
                </c:pt>
                <c:pt idx="1280">
                  <c:v>258.8</c:v>
                </c:pt>
                <c:pt idx="1281">
                  <c:v>258.8</c:v>
                </c:pt>
                <c:pt idx="1282">
                  <c:v>258.9</c:v>
                </c:pt>
                <c:pt idx="1283">
                  <c:v>259.1</c:v>
                </c:pt>
                <c:pt idx="1284">
                  <c:v>259.1</c:v>
                </c:pt>
                <c:pt idx="1285">
                  <c:v>258.8</c:v>
                </c:pt>
                <c:pt idx="1286">
                  <c:v>259.1</c:v>
                </c:pt>
                <c:pt idx="1287">
                  <c:v>258.8</c:v>
                </c:pt>
                <c:pt idx="1288">
                  <c:v>259.1</c:v>
                </c:pt>
                <c:pt idx="1289">
                  <c:v>258.8</c:v>
                </c:pt>
                <c:pt idx="1290">
                  <c:v>259.4</c:v>
                </c:pt>
                <c:pt idx="1291">
                  <c:v>258.8</c:v>
                </c:pt>
                <c:pt idx="1292">
                  <c:v>258.8</c:v>
                </c:pt>
                <c:pt idx="1293">
                  <c:v>259.1</c:v>
                </c:pt>
                <c:pt idx="1294">
                  <c:v>258.8</c:v>
                </c:pt>
                <c:pt idx="1295">
                  <c:v>259.1</c:v>
                </c:pt>
                <c:pt idx="1296">
                  <c:v>259.1</c:v>
                </c:pt>
                <c:pt idx="1297">
                  <c:v>259.1</c:v>
                </c:pt>
                <c:pt idx="1298">
                  <c:v>259.4</c:v>
                </c:pt>
                <c:pt idx="1299">
                  <c:v>259.1</c:v>
                </c:pt>
                <c:pt idx="1300">
                  <c:v>259.1</c:v>
                </c:pt>
                <c:pt idx="1301">
                  <c:v>259.1</c:v>
                </c:pt>
                <c:pt idx="1302">
                  <c:v>259.1</c:v>
                </c:pt>
                <c:pt idx="1303">
                  <c:v>259.1</c:v>
                </c:pt>
                <c:pt idx="1304">
                  <c:v>259.1</c:v>
                </c:pt>
                <c:pt idx="1305">
                  <c:v>259.1</c:v>
                </c:pt>
                <c:pt idx="1306">
                  <c:v>259.1</c:v>
                </c:pt>
                <c:pt idx="1307">
                  <c:v>258.8</c:v>
                </c:pt>
                <c:pt idx="1308">
                  <c:v>259.1</c:v>
                </c:pt>
                <c:pt idx="1309">
                  <c:v>259.1</c:v>
                </c:pt>
                <c:pt idx="1310">
                  <c:v>259.1</c:v>
                </c:pt>
                <c:pt idx="1311">
                  <c:v>258.8</c:v>
                </c:pt>
                <c:pt idx="1312">
                  <c:v>258.8</c:v>
                </c:pt>
                <c:pt idx="1313">
                  <c:v>258.6</c:v>
                </c:pt>
                <c:pt idx="1314">
                  <c:v>258.7</c:v>
                </c:pt>
                <c:pt idx="1315">
                  <c:v>258.8</c:v>
                </c:pt>
                <c:pt idx="1316">
                  <c:v>258.2</c:v>
                </c:pt>
                <c:pt idx="1317">
                  <c:v>258.5</c:v>
                </c:pt>
                <c:pt idx="1318">
                  <c:v>258.8</c:v>
                </c:pt>
                <c:pt idx="1319">
                  <c:v>258.8</c:v>
                </c:pt>
                <c:pt idx="1320">
                  <c:v>258.4</c:v>
                </c:pt>
                <c:pt idx="1321">
                  <c:v>258.4</c:v>
                </c:pt>
                <c:pt idx="1322">
                  <c:v>258.8</c:v>
                </c:pt>
                <c:pt idx="1323">
                  <c:v>259</c:v>
                </c:pt>
                <c:pt idx="1324">
                  <c:v>258.5</c:v>
                </c:pt>
                <c:pt idx="1325">
                  <c:v>258.8</c:v>
                </c:pt>
                <c:pt idx="1326">
                  <c:v>258.8</c:v>
                </c:pt>
                <c:pt idx="1327">
                  <c:v>258.4</c:v>
                </c:pt>
                <c:pt idx="1328">
                  <c:v>258.4</c:v>
                </c:pt>
                <c:pt idx="1329">
                  <c:v>258.4</c:v>
                </c:pt>
                <c:pt idx="1330">
                  <c:v>259.2</c:v>
                </c:pt>
                <c:pt idx="1331">
                  <c:v>258.8</c:v>
                </c:pt>
                <c:pt idx="1332">
                  <c:v>258.3</c:v>
                </c:pt>
                <c:pt idx="1333">
                  <c:v>258.8</c:v>
                </c:pt>
                <c:pt idx="1334">
                  <c:v>258.4</c:v>
                </c:pt>
                <c:pt idx="1335">
                  <c:v>258.4</c:v>
                </c:pt>
                <c:pt idx="1336">
                  <c:v>258.8</c:v>
                </c:pt>
                <c:pt idx="1337">
                  <c:v>258.8</c:v>
                </c:pt>
                <c:pt idx="1338">
                  <c:v>258.8</c:v>
                </c:pt>
                <c:pt idx="1339">
                  <c:v>258.4</c:v>
                </c:pt>
                <c:pt idx="1340">
                  <c:v>258.8</c:v>
                </c:pt>
                <c:pt idx="1341">
                  <c:v/>
                </c:pt>
                <c:pt idx="1342">
                  <c:v/>
                </c:pt>
                <c:pt idx="1343">
                  <c:v/>
                </c:pt>
                <c:pt idx="1344">
                  <c:v/>
                </c:pt>
                <c:pt idx="1345">
                  <c:v/>
                </c:pt>
                <c:pt idx="1346">
                  <c:v/>
                </c:pt>
                <c:pt idx="1347">
                  <c:v/>
                </c:pt>
                <c:pt idx="1348">
                  <c:v/>
                </c:pt>
                <c:pt idx="1349">
                  <c:v/>
                </c:pt>
                <c:pt idx="1350">
                  <c:v/>
                </c:pt>
                <c:pt idx="1351">
                  <c:v/>
                </c:pt>
                <c:pt idx="1352">
                  <c:v/>
                </c:pt>
                <c:pt idx="1353">
                  <c:v/>
                </c:pt>
                <c:pt idx="1354">
                  <c:v/>
                </c:pt>
                <c:pt idx="1355">
                  <c:v/>
                </c:pt>
                <c:pt idx="1356">
                  <c:v/>
                </c:pt>
                <c:pt idx="1357">
                  <c:v/>
                </c:pt>
                <c:pt idx="1358">
                  <c:v/>
                </c:pt>
                <c:pt idx="1359">
                  <c:v/>
                </c:pt>
                <c:pt idx="1360">
                  <c:v/>
                </c:pt>
                <c:pt idx="1361">
                  <c:v/>
                </c:pt>
                <c:pt idx="1362">
                  <c:v/>
                </c:pt>
                <c:pt idx="1363">
                  <c:v/>
                </c:pt>
                <c:pt idx="1364">
                  <c:v/>
                </c:pt>
                <c:pt idx="1365">
                  <c:v/>
                </c:pt>
                <c:pt idx="1366">
                  <c:v/>
                </c:pt>
                <c:pt idx="1367">
                  <c:v/>
                </c:pt>
                <c:pt idx="1368">
                  <c:v/>
                </c:pt>
                <c:pt idx="1369">
                  <c:v/>
                </c:pt>
                <c:pt idx="1370">
                  <c:v/>
                </c:pt>
                <c:pt idx="1371">
                  <c:v/>
                </c:pt>
                <c:pt idx="1372">
                  <c:v/>
                </c:pt>
                <c:pt idx="1373">
                  <c:v/>
                </c:pt>
                <c:pt idx="1374">
                  <c:v/>
                </c:pt>
                <c:pt idx="1375">
                  <c:v/>
                </c:pt>
                <c:pt idx="1376">
                  <c:v/>
                </c:pt>
                <c:pt idx="1377">
                  <c:v/>
                </c:pt>
                <c:pt idx="1378">
                  <c:v/>
                </c:pt>
                <c:pt idx="1379">
                  <c:v/>
                </c:pt>
                <c:pt idx="1380">
                  <c:v/>
                </c:pt>
                <c:pt idx="1381">
                  <c:v/>
                </c:pt>
                <c:pt idx="1382">
                  <c:v/>
                </c:pt>
                <c:pt idx="1383">
                  <c:v/>
                </c:pt>
                <c:pt idx="1384">
                  <c:v/>
                </c:pt>
                <c:pt idx="1385">
                  <c:v/>
                </c:pt>
                <c:pt idx="1386">
                  <c:v/>
                </c:pt>
                <c:pt idx="1387">
                  <c:v/>
                </c:pt>
                <c:pt idx="1388">
                  <c:v/>
                </c:pt>
                <c:pt idx="1389">
                  <c:v/>
                </c:pt>
                <c:pt idx="1390">
                  <c:v/>
                </c:pt>
                <c:pt idx="1391">
                  <c:v/>
                </c:pt>
                <c:pt idx="1392">
                  <c:v/>
                </c:pt>
                <c:pt idx="1393">
                  <c:v/>
                </c:pt>
                <c:pt idx="1394">
                  <c:v/>
                </c:pt>
                <c:pt idx="1395">
                  <c:v/>
                </c:pt>
                <c:pt idx="1396">
                  <c:v/>
                </c:pt>
                <c:pt idx="1397">
                  <c:v/>
                </c:pt>
                <c:pt idx="1398">
                  <c:v/>
                </c:pt>
                <c:pt idx="1399">
                  <c:v/>
                </c:pt>
                <c:pt idx="1400">
                  <c:v/>
                </c:pt>
                <c:pt idx="1401">
                  <c:v/>
                </c:pt>
                <c:pt idx="1402">
                  <c:v/>
                </c:pt>
                <c:pt idx="1403">
                  <c:v/>
                </c:pt>
                <c:pt idx="1404">
                  <c:v/>
                </c:pt>
                <c:pt idx="1405">
                  <c:v/>
                </c:pt>
                <c:pt idx="1406">
                  <c:v/>
                </c:pt>
                <c:pt idx="1407">
                  <c:v/>
                </c:pt>
                <c:pt idx="1408">
                  <c:v/>
                </c:pt>
                <c:pt idx="1409">
                  <c:v/>
                </c:pt>
                <c:pt idx="1410">
                  <c:v/>
                </c:pt>
                <c:pt idx="1411">
                  <c:v/>
                </c:pt>
                <c:pt idx="1412">
                  <c:v/>
                </c:pt>
                <c:pt idx="1413">
                  <c:v/>
                </c:pt>
                <c:pt idx="1414">
                  <c:v/>
                </c:pt>
                <c:pt idx="1415">
                  <c:v/>
                </c:pt>
                <c:pt idx="1416">
                  <c:v/>
                </c:pt>
                <c:pt idx="1417">
                  <c:v/>
                </c:pt>
                <c:pt idx="1418">
                  <c:v/>
                </c:pt>
                <c:pt idx="1419">
                  <c:v/>
                </c:pt>
                <c:pt idx="1420">
                  <c:v/>
                </c:pt>
                <c:pt idx="1421">
                  <c:v/>
                </c:pt>
                <c:pt idx="1422">
                  <c:v/>
                </c:pt>
                <c:pt idx="1423">
                  <c:v/>
                </c:pt>
                <c:pt idx="1424">
                  <c:v/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Sheet1!$B$1</c:f>
              <c:strCache>
                <c:ptCount val="1"/>
                <c:pt idx="0">
                  <c:v>ex1_D40_coolTemp</c:v>
                </c:pt>
              </c:strCache>
            </c:strRef>
          </c:tx>
          <c:marker>
            <c:symbol val="none"/>
            <c:size val="7"/>
          </c:marker>
          <c:val>
            <c:numRef>
              <c:f>Sheet1!$B$2:$B$1425</c:f>
              <c:numCache>
                <c:formatCode>General</c:formatCode>
                <c:ptCount val="142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/>
                </c:pt>
                <c:pt idx="28">
                  <c:v/>
                </c:pt>
                <c:pt idx="29">
                  <c:v/>
                </c:pt>
                <c:pt idx="30">
                  <c:v/>
                </c:pt>
                <c:pt idx="31">
                  <c:v/>
                </c:pt>
                <c:pt idx="32">
                  <c:v/>
                </c:pt>
                <c:pt idx="33">
                  <c:v/>
                </c:pt>
                <c:pt idx="34">
                  <c:v/>
                </c:pt>
                <c:pt idx="35">
                  <c:v/>
                </c:pt>
                <c:pt idx="36">
                  <c:v/>
                </c:pt>
                <c:pt idx="37">
                  <c:v/>
                </c:pt>
                <c:pt idx="38">
                  <c:v/>
                </c:pt>
                <c:pt idx="39">
                  <c:v/>
                </c:pt>
                <c:pt idx="40">
                  <c:v/>
                </c:pt>
                <c:pt idx="41">
                  <c:v/>
                </c:pt>
                <c:pt idx="42">
                  <c:v/>
                </c:pt>
                <c:pt idx="43">
                  <c:v/>
                </c:pt>
                <c:pt idx="44">
                  <c:v/>
                </c:pt>
                <c:pt idx="45">
                  <c:v/>
                </c:pt>
                <c:pt idx="46">
                  <c:v/>
                </c:pt>
                <c:pt idx="47">
                  <c:v/>
                </c:pt>
                <c:pt idx="48">
                  <c:v/>
                </c:pt>
                <c:pt idx="49">
                  <c:v/>
                </c:pt>
                <c:pt idx="50">
                  <c:v/>
                </c:pt>
                <c:pt idx="51">
                  <c:v/>
                </c:pt>
                <c:pt idx="52">
                  <c:v/>
                </c:pt>
                <c:pt idx="53">
                  <c:v/>
                </c:pt>
                <c:pt idx="54">
                  <c:v/>
                </c:pt>
                <c:pt idx="55">
                  <c:v/>
                </c:pt>
                <c:pt idx="56">
                  <c:v/>
                </c:pt>
                <c:pt idx="57">
                  <c:v/>
                </c:pt>
                <c:pt idx="58">
                  <c:v/>
                </c:pt>
                <c:pt idx="59">
                  <c:v/>
                </c:pt>
                <c:pt idx="60">
                  <c:v/>
                </c:pt>
                <c:pt idx="61">
                  <c:v/>
                </c:pt>
                <c:pt idx="62">
                  <c:v/>
                </c:pt>
                <c:pt idx="63">
                  <c:v/>
                </c:pt>
                <c:pt idx="64">
                  <c:v/>
                </c:pt>
                <c:pt idx="65">
                  <c:v/>
                </c:pt>
                <c:pt idx="66">
                  <c:v/>
                </c:pt>
                <c:pt idx="67">
                  <c:v/>
                </c:pt>
                <c:pt idx="68">
                  <c:v/>
                </c:pt>
                <c:pt idx="69">
                  <c:v/>
                </c:pt>
                <c:pt idx="70">
                  <c:v/>
                </c:pt>
                <c:pt idx="71">
                  <c:v/>
                </c:pt>
                <c:pt idx="72">
                  <c:v/>
                </c:pt>
                <c:pt idx="73">
                  <c:v/>
                </c:pt>
                <c:pt idx="74">
                  <c:v/>
                </c:pt>
                <c:pt idx="75">
                  <c:v/>
                </c:pt>
                <c:pt idx="76">
                  <c:v/>
                </c:pt>
                <c:pt idx="77">
                  <c:v/>
                </c:pt>
                <c:pt idx="78">
                  <c:v/>
                </c:pt>
                <c:pt idx="79">
                  <c:v/>
                </c:pt>
                <c:pt idx="80">
                  <c:v/>
                </c:pt>
                <c:pt idx="81">
                  <c:v/>
                </c:pt>
                <c:pt idx="82">
                  <c:v/>
                </c:pt>
                <c:pt idx="83">
                  <c:v/>
                </c:pt>
                <c:pt idx="84">
                  <c:v/>
                </c:pt>
                <c:pt idx="85">
                  <c:v/>
                </c:pt>
                <c:pt idx="86">
                  <c:v/>
                </c:pt>
                <c:pt idx="87">
                  <c:v/>
                </c:pt>
                <c:pt idx="88">
                  <c:v/>
                </c:pt>
                <c:pt idx="89">
                  <c:v/>
                </c:pt>
                <c:pt idx="90">
                  <c:v/>
                </c:pt>
                <c:pt idx="91">
                  <c:v/>
                </c:pt>
                <c:pt idx="92">
                  <c:v/>
                </c:pt>
                <c:pt idx="93">
                  <c:v/>
                </c:pt>
                <c:pt idx="94">
                  <c:v/>
                </c:pt>
                <c:pt idx="95">
                  <c:v/>
                </c:pt>
                <c:pt idx="96">
                  <c:v/>
                </c:pt>
                <c:pt idx="97">
                  <c:v/>
                </c:pt>
                <c:pt idx="98">
                  <c:v/>
                </c:pt>
                <c:pt idx="99">
                  <c:v/>
                </c:pt>
                <c:pt idx="100">
                  <c:v/>
                </c:pt>
                <c:pt idx="101">
                  <c:v/>
                </c:pt>
                <c:pt idx="102">
                  <c:v/>
                </c:pt>
                <c:pt idx="103">
                  <c:v/>
                </c:pt>
                <c:pt idx="104">
                  <c:v/>
                </c:pt>
                <c:pt idx="105">
                  <c:v/>
                </c:pt>
                <c:pt idx="106">
                  <c:v/>
                </c:pt>
                <c:pt idx="107">
                  <c:v/>
                </c:pt>
                <c:pt idx="108">
                  <c:v/>
                </c:pt>
                <c:pt idx="109">
                  <c:v/>
                </c:pt>
                <c:pt idx="110">
                  <c:v/>
                </c:pt>
                <c:pt idx="111">
                  <c:v/>
                </c:pt>
                <c:pt idx="112">
                  <c:v/>
                </c:pt>
                <c:pt idx="113">
                  <c:v/>
                </c:pt>
                <c:pt idx="114">
                  <c:v/>
                </c:pt>
                <c:pt idx="115">
                  <c:v/>
                </c:pt>
                <c:pt idx="116">
                  <c:v/>
                </c:pt>
                <c:pt idx="117">
                  <c:v/>
                </c:pt>
                <c:pt idx="118">
                  <c:v/>
                </c:pt>
                <c:pt idx="119">
                  <c:v/>
                </c:pt>
                <c:pt idx="120">
                  <c:v/>
                </c:pt>
                <c:pt idx="121">
                  <c:v/>
                </c:pt>
                <c:pt idx="122">
                  <c:v/>
                </c:pt>
                <c:pt idx="123">
                  <c:v/>
                </c:pt>
                <c:pt idx="124">
                  <c:v/>
                </c:pt>
                <c:pt idx="125">
                  <c:v/>
                </c:pt>
                <c:pt idx="126">
                  <c:v/>
                </c:pt>
                <c:pt idx="127">
                  <c:v/>
                </c:pt>
                <c:pt idx="128">
                  <c:v/>
                </c:pt>
                <c:pt idx="129">
                  <c:v/>
                </c:pt>
                <c:pt idx="130">
                  <c:v/>
                </c:pt>
                <c:pt idx="131">
                  <c:v/>
                </c:pt>
                <c:pt idx="132">
                  <c:v/>
                </c:pt>
                <c:pt idx="133">
                  <c:v/>
                </c:pt>
                <c:pt idx="134">
                  <c:v/>
                </c:pt>
                <c:pt idx="135">
                  <c:v/>
                </c:pt>
                <c:pt idx="136">
                  <c:v/>
                </c:pt>
                <c:pt idx="137">
                  <c:v/>
                </c:pt>
                <c:pt idx="138">
                  <c:v/>
                </c:pt>
                <c:pt idx="139">
                  <c:v/>
                </c:pt>
                <c:pt idx="140">
                  <c:v/>
                </c:pt>
                <c:pt idx="141">
                  <c:v/>
                </c:pt>
                <c:pt idx="142">
                  <c:v/>
                </c:pt>
                <c:pt idx="143">
                  <c:v/>
                </c:pt>
                <c:pt idx="144">
                  <c:v/>
                </c:pt>
                <c:pt idx="145">
                  <c:v/>
                </c:pt>
                <c:pt idx="146">
                  <c:v/>
                </c:pt>
                <c:pt idx="147">
                  <c:v/>
                </c:pt>
                <c:pt idx="148">
                  <c:v/>
                </c:pt>
                <c:pt idx="149">
                  <c:v/>
                </c:pt>
                <c:pt idx="150">
                  <c:v/>
                </c:pt>
                <c:pt idx="151">
                  <c:v/>
                </c:pt>
                <c:pt idx="152">
                  <c:v/>
                </c:pt>
                <c:pt idx="153">
                  <c:v/>
                </c:pt>
                <c:pt idx="154">
                  <c:v/>
                </c:pt>
                <c:pt idx="155">
                  <c:v/>
                </c:pt>
                <c:pt idx="156">
                  <c:v/>
                </c:pt>
                <c:pt idx="157">
                  <c:v/>
                </c:pt>
                <c:pt idx="158">
                  <c:v/>
                </c:pt>
                <c:pt idx="159">
                  <c:v/>
                </c:pt>
                <c:pt idx="160">
                  <c:v/>
                </c:pt>
                <c:pt idx="161">
                  <c:v/>
                </c:pt>
                <c:pt idx="162">
                  <c:v/>
                </c:pt>
                <c:pt idx="163">
                  <c:v/>
                </c:pt>
                <c:pt idx="164">
                  <c:v/>
                </c:pt>
                <c:pt idx="165">
                  <c:v/>
                </c:pt>
                <c:pt idx="166">
                  <c:v/>
                </c:pt>
                <c:pt idx="167">
                  <c:v/>
                </c:pt>
                <c:pt idx="168">
                  <c:v/>
                </c:pt>
                <c:pt idx="169">
                  <c:v/>
                </c:pt>
                <c:pt idx="170">
                  <c:v/>
                </c:pt>
                <c:pt idx="171">
                  <c:v/>
                </c:pt>
                <c:pt idx="172">
                  <c:v/>
                </c:pt>
                <c:pt idx="173">
                  <c:v/>
                </c:pt>
                <c:pt idx="174">
                  <c:v/>
                </c:pt>
                <c:pt idx="175">
                  <c:v/>
                </c:pt>
                <c:pt idx="176">
                  <c:v/>
                </c:pt>
                <c:pt idx="177">
                  <c:v/>
                </c:pt>
                <c:pt idx="178">
                  <c:v/>
                </c:pt>
                <c:pt idx="179">
                  <c:v/>
                </c:pt>
                <c:pt idx="180">
                  <c:v/>
                </c:pt>
                <c:pt idx="181">
                  <c:v/>
                </c:pt>
                <c:pt idx="182">
                  <c:v/>
                </c:pt>
                <c:pt idx="183">
                  <c:v/>
                </c:pt>
                <c:pt idx="184">
                  <c:v/>
                </c:pt>
                <c:pt idx="185">
                  <c:v/>
                </c:pt>
                <c:pt idx="186">
                  <c:v/>
                </c:pt>
                <c:pt idx="187">
                  <c:v/>
                </c:pt>
                <c:pt idx="188">
                  <c:v/>
                </c:pt>
                <c:pt idx="189">
                  <c:v/>
                </c:pt>
                <c:pt idx="190">
                  <c:v/>
                </c:pt>
                <c:pt idx="191">
                  <c:v/>
                </c:pt>
                <c:pt idx="192">
                  <c:v/>
                </c:pt>
                <c:pt idx="193">
                  <c:v/>
                </c:pt>
                <c:pt idx="194">
                  <c:v/>
                </c:pt>
                <c:pt idx="195">
                  <c:v/>
                </c:pt>
                <c:pt idx="196">
                  <c:v/>
                </c:pt>
                <c:pt idx="197">
                  <c:v/>
                </c:pt>
                <c:pt idx="198">
                  <c:v/>
                </c:pt>
                <c:pt idx="199">
                  <c:v/>
                </c:pt>
                <c:pt idx="200">
                  <c:v/>
                </c:pt>
                <c:pt idx="201">
                  <c:v/>
                </c:pt>
                <c:pt idx="202">
                  <c:v/>
                </c:pt>
                <c:pt idx="203">
                  <c:v/>
                </c:pt>
                <c:pt idx="204">
                  <c:v/>
                </c:pt>
                <c:pt idx="205">
                  <c:v/>
                </c:pt>
                <c:pt idx="206">
                  <c:v/>
                </c:pt>
                <c:pt idx="207">
                  <c:v/>
                </c:pt>
                <c:pt idx="208">
                  <c:v/>
                </c:pt>
                <c:pt idx="209">
                  <c:v/>
                </c:pt>
                <c:pt idx="210">
                  <c:v/>
                </c:pt>
                <c:pt idx="211">
                  <c:v/>
                </c:pt>
                <c:pt idx="212">
                  <c:v/>
                </c:pt>
                <c:pt idx="213">
                  <c:v/>
                </c:pt>
                <c:pt idx="214">
                  <c:v/>
                </c:pt>
                <c:pt idx="215">
                  <c:v/>
                </c:pt>
                <c:pt idx="216">
                  <c:v/>
                </c:pt>
                <c:pt idx="217">
                  <c:v/>
                </c:pt>
                <c:pt idx="218">
                  <c:v/>
                </c:pt>
                <c:pt idx="219">
                  <c:v/>
                </c:pt>
                <c:pt idx="220">
                  <c:v/>
                </c:pt>
                <c:pt idx="221">
                  <c:v/>
                </c:pt>
                <c:pt idx="222">
                  <c:v/>
                </c:pt>
                <c:pt idx="223">
                  <c:v/>
                </c:pt>
                <c:pt idx="224">
                  <c:v/>
                </c:pt>
                <c:pt idx="225">
                  <c:v>302.5</c:v>
                </c:pt>
                <c:pt idx="226">
                  <c:v>302.5</c:v>
                </c:pt>
                <c:pt idx="227">
                  <c:v>302.5</c:v>
                </c:pt>
                <c:pt idx="228">
                  <c:v>302.5</c:v>
                </c:pt>
                <c:pt idx="229">
                  <c:v>302.3</c:v>
                </c:pt>
                <c:pt idx="230">
                  <c:v>302.2</c:v>
                </c:pt>
                <c:pt idx="231">
                  <c:v>302.5</c:v>
                </c:pt>
                <c:pt idx="232">
                  <c:v>302.5</c:v>
                </c:pt>
                <c:pt idx="233">
                  <c:v>302.3</c:v>
                </c:pt>
                <c:pt idx="234">
                  <c:v>302.2</c:v>
                </c:pt>
                <c:pt idx="235">
                  <c:v>302.2</c:v>
                </c:pt>
                <c:pt idx="236">
                  <c:v>302.2</c:v>
                </c:pt>
                <c:pt idx="237">
                  <c:v>302.2</c:v>
                </c:pt>
                <c:pt idx="238">
                  <c:v>302.2</c:v>
                </c:pt>
                <c:pt idx="239">
                  <c:v>302.2</c:v>
                </c:pt>
                <c:pt idx="240">
                  <c:v>302.2</c:v>
                </c:pt>
                <c:pt idx="241">
                  <c:v>302.2</c:v>
                </c:pt>
                <c:pt idx="242">
                  <c:v>302.2</c:v>
                </c:pt>
                <c:pt idx="243">
                  <c:v>301.8</c:v>
                </c:pt>
                <c:pt idx="244">
                  <c:v>302.2</c:v>
                </c:pt>
                <c:pt idx="245">
                  <c:v>302.2</c:v>
                </c:pt>
                <c:pt idx="246">
                  <c:v>301.9</c:v>
                </c:pt>
                <c:pt idx="247">
                  <c:v>302.2</c:v>
                </c:pt>
                <c:pt idx="248">
                  <c:v>302.2</c:v>
                </c:pt>
                <c:pt idx="249">
                  <c:v>301.9</c:v>
                </c:pt>
                <c:pt idx="250">
                  <c:v>301.9</c:v>
                </c:pt>
                <c:pt idx="251">
                  <c:v>301.9</c:v>
                </c:pt>
                <c:pt idx="252">
                  <c:v>301.9</c:v>
                </c:pt>
                <c:pt idx="253">
                  <c:v>301.9</c:v>
                </c:pt>
                <c:pt idx="254">
                  <c:v>301.9</c:v>
                </c:pt>
                <c:pt idx="255">
                  <c:v>301.9</c:v>
                </c:pt>
                <c:pt idx="256">
                  <c:v>301.6</c:v>
                </c:pt>
                <c:pt idx="257">
                  <c:v>301.9</c:v>
                </c:pt>
                <c:pt idx="258">
                  <c:v>301.6</c:v>
                </c:pt>
                <c:pt idx="259">
                  <c:v>301.8</c:v>
                </c:pt>
                <c:pt idx="260">
                  <c:v>301.6</c:v>
                </c:pt>
                <c:pt idx="261">
                  <c:v>301.7</c:v>
                </c:pt>
                <c:pt idx="262">
                  <c:v>301.7</c:v>
                </c:pt>
                <c:pt idx="263">
                  <c:v>301.6</c:v>
                </c:pt>
                <c:pt idx="264">
                  <c:v>301.9</c:v>
                </c:pt>
                <c:pt idx="265">
                  <c:v>301.6</c:v>
                </c:pt>
                <c:pt idx="266">
                  <c:v>301.6</c:v>
                </c:pt>
                <c:pt idx="267">
                  <c:v>301.6</c:v>
                </c:pt>
                <c:pt idx="268">
                  <c:v>301.6</c:v>
                </c:pt>
                <c:pt idx="269">
                  <c:v>301.6</c:v>
                </c:pt>
                <c:pt idx="270">
                  <c:v>301.6</c:v>
                </c:pt>
                <c:pt idx="271">
                  <c:v>301.6</c:v>
                </c:pt>
                <c:pt idx="272">
                  <c:v>301.3</c:v>
                </c:pt>
                <c:pt idx="273">
                  <c:v>301.3</c:v>
                </c:pt>
                <c:pt idx="274">
                  <c:v>301.2</c:v>
                </c:pt>
                <c:pt idx="275">
                  <c:v>301.1</c:v>
                </c:pt>
                <c:pt idx="276">
                  <c:v>301.2</c:v>
                </c:pt>
                <c:pt idx="277">
                  <c:v>301.3</c:v>
                </c:pt>
                <c:pt idx="278">
                  <c:v>301.3</c:v>
                </c:pt>
                <c:pt idx="279">
                  <c:v>301</c:v>
                </c:pt>
                <c:pt idx="280">
                  <c:v>301</c:v>
                </c:pt>
                <c:pt idx="281">
                  <c:v>300.9</c:v>
                </c:pt>
                <c:pt idx="282">
                  <c:v>301.3</c:v>
                </c:pt>
                <c:pt idx="283">
                  <c:v>301.3</c:v>
                </c:pt>
                <c:pt idx="284">
                  <c:v>301.1</c:v>
                </c:pt>
                <c:pt idx="285">
                  <c:v>300.9</c:v>
                </c:pt>
                <c:pt idx="286">
                  <c:v>300.9</c:v>
                </c:pt>
                <c:pt idx="287">
                  <c:v>300.9</c:v>
                </c:pt>
                <c:pt idx="288">
                  <c:v>300.7</c:v>
                </c:pt>
                <c:pt idx="289">
                  <c:v>300.7</c:v>
                </c:pt>
                <c:pt idx="290">
                  <c:v>300.7</c:v>
                </c:pt>
                <c:pt idx="291">
                  <c:v>300.6</c:v>
                </c:pt>
                <c:pt idx="292">
                  <c:v>300.6</c:v>
                </c:pt>
                <c:pt idx="293">
                  <c:v>300.6</c:v>
                </c:pt>
                <c:pt idx="294">
                  <c:v>300.6</c:v>
                </c:pt>
                <c:pt idx="295">
                  <c:v>300.6</c:v>
                </c:pt>
                <c:pt idx="296">
                  <c:v>300.6</c:v>
                </c:pt>
                <c:pt idx="297">
                  <c:v>300.6</c:v>
                </c:pt>
                <c:pt idx="298">
                  <c:v>300.6</c:v>
                </c:pt>
                <c:pt idx="299">
                  <c:v>300.6</c:v>
                </c:pt>
                <c:pt idx="300">
                  <c:v>300.5</c:v>
                </c:pt>
                <c:pt idx="301">
                  <c:v>300.6</c:v>
                </c:pt>
                <c:pt idx="302">
                  <c:v>300.6</c:v>
                </c:pt>
                <c:pt idx="303">
                  <c:v>300.6</c:v>
                </c:pt>
                <c:pt idx="304">
                  <c:v>300.3</c:v>
                </c:pt>
                <c:pt idx="305">
                  <c:v>300.3</c:v>
                </c:pt>
                <c:pt idx="306">
                  <c:v>300.6</c:v>
                </c:pt>
                <c:pt idx="307">
                  <c:v>300.6</c:v>
                </c:pt>
                <c:pt idx="308">
                  <c:v>300.2</c:v>
                </c:pt>
                <c:pt idx="309">
                  <c:v>300.3</c:v>
                </c:pt>
                <c:pt idx="310">
                  <c:v>300</c:v>
                </c:pt>
                <c:pt idx="311">
                  <c:v>299.9</c:v>
                </c:pt>
                <c:pt idx="312">
                  <c:v>300.6</c:v>
                </c:pt>
                <c:pt idx="313">
                  <c:v>300</c:v>
                </c:pt>
                <c:pt idx="314">
                  <c:v>300.2</c:v>
                </c:pt>
                <c:pt idx="315">
                  <c:v>299.9</c:v>
                </c:pt>
                <c:pt idx="316">
                  <c:v>299.9</c:v>
                </c:pt>
                <c:pt idx="317">
                  <c:v>300</c:v>
                </c:pt>
                <c:pt idx="318">
                  <c:v>300</c:v>
                </c:pt>
                <c:pt idx="319">
                  <c:v>299.6</c:v>
                </c:pt>
                <c:pt idx="320">
                  <c:v>299.9</c:v>
                </c:pt>
                <c:pt idx="321">
                  <c:v>299.7</c:v>
                </c:pt>
                <c:pt idx="322">
                  <c:v>299.6</c:v>
                </c:pt>
                <c:pt idx="323">
                  <c:v>299.6</c:v>
                </c:pt>
                <c:pt idx="324">
                  <c:v>299.6</c:v>
                </c:pt>
                <c:pt idx="325">
                  <c:v>299.6</c:v>
                </c:pt>
                <c:pt idx="326">
                  <c:v>299.6</c:v>
                </c:pt>
                <c:pt idx="327">
                  <c:v>299.6</c:v>
                </c:pt>
                <c:pt idx="328">
                  <c:v>299.6</c:v>
                </c:pt>
                <c:pt idx="329">
                  <c:v>299.6</c:v>
                </c:pt>
                <c:pt idx="330">
                  <c:v>299.3</c:v>
                </c:pt>
                <c:pt idx="331">
                  <c:v>299.6</c:v>
                </c:pt>
                <c:pt idx="332">
                  <c:v>299.2</c:v>
                </c:pt>
                <c:pt idx="333">
                  <c:v>299.2</c:v>
                </c:pt>
                <c:pt idx="334">
                  <c:v>299.3</c:v>
                </c:pt>
                <c:pt idx="335">
                  <c:v>299.2</c:v>
                </c:pt>
                <c:pt idx="336">
                  <c:v>299.3</c:v>
                </c:pt>
                <c:pt idx="337">
                  <c:v>299</c:v>
                </c:pt>
                <c:pt idx="338">
                  <c:v>299.3</c:v>
                </c:pt>
                <c:pt idx="339">
                  <c:v>298.9</c:v>
                </c:pt>
                <c:pt idx="340">
                  <c:v>298.9</c:v>
                </c:pt>
                <c:pt idx="341">
                  <c:v>298.6</c:v>
                </c:pt>
                <c:pt idx="342">
                  <c:v>298.6</c:v>
                </c:pt>
                <c:pt idx="343">
                  <c:v>298.9</c:v>
                </c:pt>
                <c:pt idx="344">
                  <c:v>298.9</c:v>
                </c:pt>
                <c:pt idx="345">
                  <c:v>298.6</c:v>
                </c:pt>
                <c:pt idx="346">
                  <c:v>298.8</c:v>
                </c:pt>
                <c:pt idx="347">
                  <c:v>298.6</c:v>
                </c:pt>
                <c:pt idx="348">
                  <c:v>298.6</c:v>
                </c:pt>
                <c:pt idx="349">
                  <c:v>298.6</c:v>
                </c:pt>
                <c:pt idx="350">
                  <c:v>298.9</c:v>
                </c:pt>
                <c:pt idx="351">
                  <c:v>298.9</c:v>
                </c:pt>
                <c:pt idx="352">
                  <c:v>298.5</c:v>
                </c:pt>
                <c:pt idx="353">
                  <c:v>298.6</c:v>
                </c:pt>
                <c:pt idx="354">
                  <c:v>298.5</c:v>
                </c:pt>
                <c:pt idx="355">
                  <c:v>298.3</c:v>
                </c:pt>
                <c:pt idx="356">
                  <c:v>298.6</c:v>
                </c:pt>
                <c:pt idx="357">
                  <c:v>298.6</c:v>
                </c:pt>
                <c:pt idx="358">
                  <c:v>298.3</c:v>
                </c:pt>
                <c:pt idx="359">
                  <c:v>298.6</c:v>
                </c:pt>
                <c:pt idx="360">
                  <c:v>298.6</c:v>
                </c:pt>
                <c:pt idx="361">
                  <c:v>298.6</c:v>
                </c:pt>
                <c:pt idx="362">
                  <c:v>298.3</c:v>
                </c:pt>
                <c:pt idx="363">
                  <c:v>298.1</c:v>
                </c:pt>
                <c:pt idx="364">
                  <c:v>298.3</c:v>
                </c:pt>
                <c:pt idx="365">
                  <c:v>298.2</c:v>
                </c:pt>
                <c:pt idx="366">
                  <c:v>298</c:v>
                </c:pt>
                <c:pt idx="367">
                  <c:v>298</c:v>
                </c:pt>
                <c:pt idx="368">
                  <c:v>298</c:v>
                </c:pt>
                <c:pt idx="369">
                  <c:v>298</c:v>
                </c:pt>
                <c:pt idx="370">
                  <c:v>298</c:v>
                </c:pt>
                <c:pt idx="371">
                  <c:v>297.6</c:v>
                </c:pt>
                <c:pt idx="372">
                  <c:v>297.6</c:v>
                </c:pt>
                <c:pt idx="373">
                  <c:v>297.6</c:v>
                </c:pt>
                <c:pt idx="374">
                  <c:v>297.6</c:v>
                </c:pt>
                <c:pt idx="375">
                  <c:v>298</c:v>
                </c:pt>
                <c:pt idx="376">
                  <c:v>297.6</c:v>
                </c:pt>
                <c:pt idx="377">
                  <c:v>297.6</c:v>
                </c:pt>
                <c:pt idx="378">
                  <c:v>297.6</c:v>
                </c:pt>
                <c:pt idx="379">
                  <c:v>297.6</c:v>
                </c:pt>
                <c:pt idx="380">
                  <c:v>297.6</c:v>
                </c:pt>
                <c:pt idx="381">
                  <c:v>297.6</c:v>
                </c:pt>
                <c:pt idx="382">
                  <c:v>297.3</c:v>
                </c:pt>
                <c:pt idx="383">
                  <c:v>297.3</c:v>
                </c:pt>
                <c:pt idx="384">
                  <c:v>297.3</c:v>
                </c:pt>
                <c:pt idx="385">
                  <c:v>297.3</c:v>
                </c:pt>
                <c:pt idx="386">
                  <c:v>297.3</c:v>
                </c:pt>
                <c:pt idx="387">
                  <c:v>297.3</c:v>
                </c:pt>
                <c:pt idx="388">
                  <c:v>297.3</c:v>
                </c:pt>
                <c:pt idx="389">
                  <c:v>297.3</c:v>
                </c:pt>
                <c:pt idx="390">
                  <c:v>297.3</c:v>
                </c:pt>
                <c:pt idx="391">
                  <c:v>297</c:v>
                </c:pt>
                <c:pt idx="392">
                  <c:v>297.3</c:v>
                </c:pt>
                <c:pt idx="393">
                  <c:v>297.3</c:v>
                </c:pt>
                <c:pt idx="394">
                  <c:v>297.3</c:v>
                </c:pt>
                <c:pt idx="395">
                  <c:v>297</c:v>
                </c:pt>
                <c:pt idx="396">
                  <c:v>297</c:v>
                </c:pt>
                <c:pt idx="397">
                  <c:v>296.9</c:v>
                </c:pt>
                <c:pt idx="398">
                  <c:v>297</c:v>
                </c:pt>
                <c:pt idx="399">
                  <c:v>297</c:v>
                </c:pt>
                <c:pt idx="400">
                  <c:v>297</c:v>
                </c:pt>
                <c:pt idx="401">
                  <c:v>296.6</c:v>
                </c:pt>
                <c:pt idx="402">
                  <c:v>296.6</c:v>
                </c:pt>
                <c:pt idx="403">
                  <c:v>296.6</c:v>
                </c:pt>
                <c:pt idx="404">
                  <c:v>296.6</c:v>
                </c:pt>
                <c:pt idx="405">
                  <c:v>296.7</c:v>
                </c:pt>
                <c:pt idx="406">
                  <c:v>296.7</c:v>
                </c:pt>
                <c:pt idx="407">
                  <c:v>296.7</c:v>
                </c:pt>
                <c:pt idx="408">
                  <c:v>296.6</c:v>
                </c:pt>
                <c:pt idx="409">
                  <c:v>296.7</c:v>
                </c:pt>
                <c:pt idx="410">
                  <c:v>296.6</c:v>
                </c:pt>
                <c:pt idx="411">
                  <c:v>296.3</c:v>
                </c:pt>
                <c:pt idx="412">
                  <c:v>296</c:v>
                </c:pt>
                <c:pt idx="413">
                  <c:v>296</c:v>
                </c:pt>
                <c:pt idx="414">
                  <c:v>296.3</c:v>
                </c:pt>
                <c:pt idx="415">
                  <c:v>296.3</c:v>
                </c:pt>
                <c:pt idx="416">
                  <c:v>296.3</c:v>
                </c:pt>
                <c:pt idx="417">
                  <c:v>296.3</c:v>
                </c:pt>
                <c:pt idx="418">
                  <c:v>296.3</c:v>
                </c:pt>
                <c:pt idx="419">
                  <c:v>296.3</c:v>
                </c:pt>
                <c:pt idx="420">
                  <c:v>296</c:v>
                </c:pt>
                <c:pt idx="421">
                  <c:v>296</c:v>
                </c:pt>
                <c:pt idx="422">
                  <c:v>296</c:v>
                </c:pt>
                <c:pt idx="423">
                  <c:v>296</c:v>
                </c:pt>
                <c:pt idx="424">
                  <c:v>295.9</c:v>
                </c:pt>
                <c:pt idx="425">
                  <c:v>296</c:v>
                </c:pt>
                <c:pt idx="426">
                  <c:v>296</c:v>
                </c:pt>
                <c:pt idx="427">
                  <c:v>296</c:v>
                </c:pt>
                <c:pt idx="428">
                  <c:v>295.7</c:v>
                </c:pt>
                <c:pt idx="429">
                  <c:v>295.6</c:v>
                </c:pt>
                <c:pt idx="430">
                  <c:v>295.7</c:v>
                </c:pt>
                <c:pt idx="431">
                  <c:v>295.7</c:v>
                </c:pt>
                <c:pt idx="432">
                  <c:v>295.7</c:v>
                </c:pt>
                <c:pt idx="433">
                  <c:v>295.6</c:v>
                </c:pt>
                <c:pt idx="434">
                  <c:v>295.3</c:v>
                </c:pt>
                <c:pt idx="435">
                  <c:v>295.7</c:v>
                </c:pt>
                <c:pt idx="436">
                  <c:v>295.4</c:v>
                </c:pt>
                <c:pt idx="437">
                  <c:v>295.7</c:v>
                </c:pt>
                <c:pt idx="438">
                  <c:v>295.7</c:v>
                </c:pt>
                <c:pt idx="439">
                  <c:v>295.7</c:v>
                </c:pt>
                <c:pt idx="440">
                  <c:v>295.2</c:v>
                </c:pt>
                <c:pt idx="441">
                  <c:v>295.7</c:v>
                </c:pt>
                <c:pt idx="442">
                  <c:v>295.4</c:v>
                </c:pt>
                <c:pt idx="443">
                  <c:v>295.4</c:v>
                </c:pt>
                <c:pt idx="444">
                  <c:v>295.4</c:v>
                </c:pt>
                <c:pt idx="445">
                  <c:v>295.4</c:v>
                </c:pt>
                <c:pt idx="446">
                  <c:v>295</c:v>
                </c:pt>
                <c:pt idx="447">
                  <c:v>294.9</c:v>
                </c:pt>
                <c:pt idx="448">
                  <c:v>294.9</c:v>
                </c:pt>
                <c:pt idx="449">
                  <c:v>295.4</c:v>
                </c:pt>
                <c:pt idx="450">
                  <c:v>294.9</c:v>
                </c:pt>
                <c:pt idx="451">
                  <c:v>295.4</c:v>
                </c:pt>
                <c:pt idx="452">
                  <c:v>295.4</c:v>
                </c:pt>
                <c:pt idx="453">
                  <c:v>295</c:v>
                </c:pt>
                <c:pt idx="454">
                  <c:v>295.1</c:v>
                </c:pt>
                <c:pt idx="455">
                  <c:v>295.3</c:v>
                </c:pt>
                <c:pt idx="456">
                  <c:v>294.9</c:v>
                </c:pt>
                <c:pt idx="457">
                  <c:v>294.9</c:v>
                </c:pt>
                <c:pt idx="458">
                  <c:v>295.1</c:v>
                </c:pt>
                <c:pt idx="459">
                  <c:v>295</c:v>
                </c:pt>
                <c:pt idx="460">
                  <c:v>295</c:v>
                </c:pt>
                <c:pt idx="461">
                  <c:v>294.7</c:v>
                </c:pt>
                <c:pt idx="462">
                  <c:v>294.7</c:v>
                </c:pt>
                <c:pt idx="463">
                  <c:v>294.7</c:v>
                </c:pt>
                <c:pt idx="464">
                  <c:v>294.7</c:v>
                </c:pt>
                <c:pt idx="465">
                  <c:v>294.7</c:v>
                </c:pt>
                <c:pt idx="466">
                  <c:v>294.7</c:v>
                </c:pt>
                <c:pt idx="467">
                  <c:v>294.7</c:v>
                </c:pt>
                <c:pt idx="468">
                  <c:v>294.7</c:v>
                </c:pt>
                <c:pt idx="469">
                  <c:v>294.3</c:v>
                </c:pt>
                <c:pt idx="470">
                  <c:v>294.3</c:v>
                </c:pt>
                <c:pt idx="471">
                  <c:v>294.7</c:v>
                </c:pt>
                <c:pt idx="472">
                  <c:v>294.3</c:v>
                </c:pt>
                <c:pt idx="473">
                  <c:v>294.3</c:v>
                </c:pt>
                <c:pt idx="474">
                  <c:v>294.3</c:v>
                </c:pt>
                <c:pt idx="475">
                  <c:v>294.3</c:v>
                </c:pt>
                <c:pt idx="476">
                  <c:v>294.3</c:v>
                </c:pt>
                <c:pt idx="477">
                  <c:v>294.1</c:v>
                </c:pt>
                <c:pt idx="478">
                  <c:v>294</c:v>
                </c:pt>
                <c:pt idx="479">
                  <c:v>294.3</c:v>
                </c:pt>
                <c:pt idx="480">
                  <c:v>294.3</c:v>
                </c:pt>
                <c:pt idx="481">
                  <c:v>294</c:v>
                </c:pt>
                <c:pt idx="482">
                  <c:v>294.4</c:v>
                </c:pt>
                <c:pt idx="483">
                  <c:v>294.4</c:v>
                </c:pt>
                <c:pt idx="484">
                  <c:v>294.3</c:v>
                </c:pt>
                <c:pt idx="485">
                  <c:v>294</c:v>
                </c:pt>
                <c:pt idx="486">
                  <c:v>294</c:v>
                </c:pt>
                <c:pt idx="487">
                  <c:v>294</c:v>
                </c:pt>
                <c:pt idx="488">
                  <c:v>294</c:v>
                </c:pt>
                <c:pt idx="489">
                  <c:v>294</c:v>
                </c:pt>
                <c:pt idx="490">
                  <c:v>293.7</c:v>
                </c:pt>
                <c:pt idx="491">
                  <c:v>293.8</c:v>
                </c:pt>
                <c:pt idx="492">
                  <c:v>293.8</c:v>
                </c:pt>
                <c:pt idx="493">
                  <c:v>293.7</c:v>
                </c:pt>
                <c:pt idx="494">
                  <c:v>293.7</c:v>
                </c:pt>
                <c:pt idx="495">
                  <c:v>293.7</c:v>
                </c:pt>
                <c:pt idx="496">
                  <c:v>293.7</c:v>
                </c:pt>
                <c:pt idx="497">
                  <c:v>293.7</c:v>
                </c:pt>
                <c:pt idx="498">
                  <c:v>293.3</c:v>
                </c:pt>
                <c:pt idx="499">
                  <c:v>293.3</c:v>
                </c:pt>
                <c:pt idx="500">
                  <c:v>293.4</c:v>
                </c:pt>
                <c:pt idx="501">
                  <c:v>293.4</c:v>
                </c:pt>
                <c:pt idx="502">
                  <c:v>293.3</c:v>
                </c:pt>
                <c:pt idx="503">
                  <c:v>293.3</c:v>
                </c:pt>
                <c:pt idx="504">
                  <c:v>293.3</c:v>
                </c:pt>
                <c:pt idx="505">
                  <c:v>293.3</c:v>
                </c:pt>
                <c:pt idx="506">
                  <c:v>293.3</c:v>
                </c:pt>
                <c:pt idx="507">
                  <c:v>293</c:v>
                </c:pt>
                <c:pt idx="508">
                  <c:v>293</c:v>
                </c:pt>
                <c:pt idx="509">
                  <c:v>293</c:v>
                </c:pt>
                <c:pt idx="510">
                  <c:v>293</c:v>
                </c:pt>
                <c:pt idx="511">
                  <c:v>293</c:v>
                </c:pt>
                <c:pt idx="512">
                  <c:v>293</c:v>
                </c:pt>
                <c:pt idx="513">
                  <c:v>293</c:v>
                </c:pt>
                <c:pt idx="514">
                  <c:v>292.7</c:v>
                </c:pt>
                <c:pt idx="515">
                  <c:v>293</c:v>
                </c:pt>
                <c:pt idx="516">
                  <c:v>292.7</c:v>
                </c:pt>
                <c:pt idx="517">
                  <c:v>292.7</c:v>
                </c:pt>
                <c:pt idx="518">
                  <c:v>293</c:v>
                </c:pt>
                <c:pt idx="519">
                  <c:v>293</c:v>
                </c:pt>
                <c:pt idx="520">
                  <c:v>292.7</c:v>
                </c:pt>
                <c:pt idx="521">
                  <c:v>292.7</c:v>
                </c:pt>
                <c:pt idx="522">
                  <c:v>292.6</c:v>
                </c:pt>
                <c:pt idx="523">
                  <c:v>292.3</c:v>
                </c:pt>
                <c:pt idx="524">
                  <c:v>292.4</c:v>
                </c:pt>
                <c:pt idx="525">
                  <c:v>292.4</c:v>
                </c:pt>
                <c:pt idx="526">
                  <c:v>292.7</c:v>
                </c:pt>
                <c:pt idx="527">
                  <c:v>292.5</c:v>
                </c:pt>
                <c:pt idx="528">
                  <c:v>292.5</c:v>
                </c:pt>
                <c:pt idx="529">
                  <c:v>292.4</c:v>
                </c:pt>
                <c:pt idx="530">
                  <c:v>292.4</c:v>
                </c:pt>
                <c:pt idx="531">
                  <c:v>292.4</c:v>
                </c:pt>
                <c:pt idx="532">
                  <c:v>292.4</c:v>
                </c:pt>
                <c:pt idx="533">
                  <c:v>292.4</c:v>
                </c:pt>
                <c:pt idx="534">
                  <c:v>292.3</c:v>
                </c:pt>
                <c:pt idx="535">
                  <c:v>292.4</c:v>
                </c:pt>
                <c:pt idx="536">
                  <c:v>292.4</c:v>
                </c:pt>
                <c:pt idx="537">
                  <c:v>292.4</c:v>
                </c:pt>
                <c:pt idx="538">
                  <c:v>292.4</c:v>
                </c:pt>
                <c:pt idx="539">
                  <c:v>292.3</c:v>
                </c:pt>
                <c:pt idx="540">
                  <c:v>292</c:v>
                </c:pt>
                <c:pt idx="541">
                  <c:v>292.4</c:v>
                </c:pt>
                <c:pt idx="542">
                  <c:v>292.1</c:v>
                </c:pt>
                <c:pt idx="543">
                  <c:v>292</c:v>
                </c:pt>
                <c:pt idx="544">
                  <c:v>292</c:v>
                </c:pt>
                <c:pt idx="545">
                  <c:v>291.7</c:v>
                </c:pt>
                <c:pt idx="546">
                  <c:v>291.7</c:v>
                </c:pt>
                <c:pt idx="547">
                  <c:v>291.7</c:v>
                </c:pt>
                <c:pt idx="548">
                  <c:v>291.7</c:v>
                </c:pt>
                <c:pt idx="549">
                  <c:v>291.7</c:v>
                </c:pt>
                <c:pt idx="550">
                  <c:v>291.7</c:v>
                </c:pt>
                <c:pt idx="551">
                  <c:v>291.7</c:v>
                </c:pt>
                <c:pt idx="552">
                  <c:v>291.3</c:v>
                </c:pt>
                <c:pt idx="553">
                  <c:v>291.6</c:v>
                </c:pt>
                <c:pt idx="554">
                  <c:v>291.6</c:v>
                </c:pt>
                <c:pt idx="555">
                  <c:v>291.6</c:v>
                </c:pt>
                <c:pt idx="556">
                  <c:v>291.3</c:v>
                </c:pt>
                <c:pt idx="557">
                  <c:v>291.7</c:v>
                </c:pt>
                <c:pt idx="558">
                  <c:v>291.4</c:v>
                </c:pt>
                <c:pt idx="559">
                  <c:v>291.3</c:v>
                </c:pt>
                <c:pt idx="560">
                  <c:v>291.4</c:v>
                </c:pt>
                <c:pt idx="561">
                  <c:v>291.4</c:v>
                </c:pt>
                <c:pt idx="562">
                  <c:v>291.1</c:v>
                </c:pt>
                <c:pt idx="563">
                  <c:v>291.1</c:v>
                </c:pt>
                <c:pt idx="564">
                  <c:v>291.4</c:v>
                </c:pt>
                <c:pt idx="565">
                  <c:v>291.2</c:v>
                </c:pt>
                <c:pt idx="566">
                  <c:v>291.1</c:v>
                </c:pt>
                <c:pt idx="567">
                  <c:v>291</c:v>
                </c:pt>
                <c:pt idx="568">
                  <c:v>291</c:v>
                </c:pt>
                <c:pt idx="569">
                  <c:v>291.1</c:v>
                </c:pt>
                <c:pt idx="570">
                  <c:v>290.9</c:v>
                </c:pt>
                <c:pt idx="571">
                  <c:v>290.8</c:v>
                </c:pt>
                <c:pt idx="572">
                  <c:v>290.8</c:v>
                </c:pt>
                <c:pt idx="573">
                  <c:v>290.7</c:v>
                </c:pt>
                <c:pt idx="574">
                  <c:v>290.7</c:v>
                </c:pt>
                <c:pt idx="575">
                  <c:v>290.7</c:v>
                </c:pt>
                <c:pt idx="576">
                  <c:v>290.7</c:v>
                </c:pt>
                <c:pt idx="577">
                  <c:v>290.8</c:v>
                </c:pt>
                <c:pt idx="578">
                  <c:v>290.6</c:v>
                </c:pt>
                <c:pt idx="579">
                  <c:v>290.7</c:v>
                </c:pt>
                <c:pt idx="580">
                  <c:v>290.7</c:v>
                </c:pt>
                <c:pt idx="581">
                  <c:v>290.7</c:v>
                </c:pt>
                <c:pt idx="582">
                  <c:v>290.4</c:v>
                </c:pt>
                <c:pt idx="583">
                  <c:v>290.8</c:v>
                </c:pt>
                <c:pt idx="584">
                  <c:v>290.7</c:v>
                </c:pt>
                <c:pt idx="585">
                  <c:v>290.7</c:v>
                </c:pt>
                <c:pt idx="586">
                  <c:v>290.3</c:v>
                </c:pt>
                <c:pt idx="587">
                  <c:v>290.4</c:v>
                </c:pt>
                <c:pt idx="588">
                  <c:v>290.4</c:v>
                </c:pt>
                <c:pt idx="589">
                  <c:v>290.4</c:v>
                </c:pt>
                <c:pt idx="590">
                  <c:v>290.4</c:v>
                </c:pt>
                <c:pt idx="591">
                  <c:v>290.4</c:v>
                </c:pt>
                <c:pt idx="592">
                  <c:v>290.4</c:v>
                </c:pt>
                <c:pt idx="593">
                  <c:v>290.4</c:v>
                </c:pt>
                <c:pt idx="594">
                  <c:v>290.4</c:v>
                </c:pt>
                <c:pt idx="595">
                  <c:v>290.4</c:v>
                </c:pt>
                <c:pt idx="596">
                  <c:v>290.4</c:v>
                </c:pt>
                <c:pt idx="597">
                  <c:v>290.4</c:v>
                </c:pt>
                <c:pt idx="598">
                  <c:v>290.4</c:v>
                </c:pt>
                <c:pt idx="599">
                  <c:v>290.4</c:v>
                </c:pt>
                <c:pt idx="600">
                  <c:v>290.1</c:v>
                </c:pt>
                <c:pt idx="601">
                  <c:v>290.3</c:v>
                </c:pt>
                <c:pt idx="602">
                  <c:v>290</c:v>
                </c:pt>
                <c:pt idx="603">
                  <c:v>290</c:v>
                </c:pt>
                <c:pt idx="604">
                  <c:v>290</c:v>
                </c:pt>
                <c:pt idx="605">
                  <c:v>290.1</c:v>
                </c:pt>
                <c:pt idx="606">
                  <c:v>290</c:v>
                </c:pt>
                <c:pt idx="607">
                  <c:v>290</c:v>
                </c:pt>
                <c:pt idx="608">
                  <c:v>289.7</c:v>
                </c:pt>
                <c:pt idx="609">
                  <c:v>289.7</c:v>
                </c:pt>
                <c:pt idx="610">
                  <c:v>290</c:v>
                </c:pt>
                <c:pt idx="611">
                  <c:v>289.7</c:v>
                </c:pt>
                <c:pt idx="612">
                  <c:v>289.7</c:v>
                </c:pt>
                <c:pt idx="613">
                  <c:v>289.7</c:v>
                </c:pt>
                <c:pt idx="614">
                  <c:v>289.5</c:v>
                </c:pt>
                <c:pt idx="615">
                  <c:v>289.4</c:v>
                </c:pt>
                <c:pt idx="616">
                  <c:v>289.4</c:v>
                </c:pt>
                <c:pt idx="617">
                  <c:v>289.4</c:v>
                </c:pt>
                <c:pt idx="618">
                  <c:v>289.4</c:v>
                </c:pt>
                <c:pt idx="619">
                  <c:v>289.4</c:v>
                </c:pt>
                <c:pt idx="620">
                  <c:v>289.4</c:v>
                </c:pt>
                <c:pt idx="621">
                  <c:v>289.4</c:v>
                </c:pt>
                <c:pt idx="622">
                  <c:v>289.4</c:v>
                </c:pt>
                <c:pt idx="623">
                  <c:v>289.4</c:v>
                </c:pt>
                <c:pt idx="624">
                  <c:v>289.4</c:v>
                </c:pt>
                <c:pt idx="625">
                  <c:v>289.4</c:v>
                </c:pt>
                <c:pt idx="626">
                  <c:v>289.4</c:v>
                </c:pt>
                <c:pt idx="627">
                  <c:v>289.1</c:v>
                </c:pt>
                <c:pt idx="628">
                  <c:v>289.4</c:v>
                </c:pt>
                <c:pt idx="629">
                  <c:v>289.4</c:v>
                </c:pt>
                <c:pt idx="630">
                  <c:v>289.1</c:v>
                </c:pt>
                <c:pt idx="631">
                  <c:v>289.1</c:v>
                </c:pt>
                <c:pt idx="632">
                  <c:v>289</c:v>
                </c:pt>
                <c:pt idx="633">
                  <c:v>289</c:v>
                </c:pt>
                <c:pt idx="634">
                  <c:v>289.2</c:v>
                </c:pt>
                <c:pt idx="635">
                  <c:v>289</c:v>
                </c:pt>
                <c:pt idx="636">
                  <c:v>289</c:v>
                </c:pt>
                <c:pt idx="637">
                  <c:v>289</c:v>
                </c:pt>
                <c:pt idx="638">
                  <c:v>289.1</c:v>
                </c:pt>
                <c:pt idx="639">
                  <c:v>289</c:v>
                </c:pt>
                <c:pt idx="640">
                  <c:v>289</c:v>
                </c:pt>
                <c:pt idx="641">
                  <c:v>289</c:v>
                </c:pt>
                <c:pt idx="642">
                  <c:v>289</c:v>
                </c:pt>
                <c:pt idx="643">
                  <c:v>288.7</c:v>
                </c:pt>
                <c:pt idx="644">
                  <c:v>288.7</c:v>
                </c:pt>
                <c:pt idx="645">
                  <c:v>288.4</c:v>
                </c:pt>
                <c:pt idx="646">
                  <c:v>288.7</c:v>
                </c:pt>
                <c:pt idx="647">
                  <c:v>288.8</c:v>
                </c:pt>
                <c:pt idx="648">
                  <c:v>288.7</c:v>
                </c:pt>
                <c:pt idx="649">
                  <c:v>288.6</c:v>
                </c:pt>
                <c:pt idx="650">
                  <c:v>288.6</c:v>
                </c:pt>
                <c:pt idx="651">
                  <c:v>288.7</c:v>
                </c:pt>
                <c:pt idx="652">
                  <c:v>288.7</c:v>
                </c:pt>
                <c:pt idx="653">
                  <c:v>288.4</c:v>
                </c:pt>
                <c:pt idx="654">
                  <c:v>288.4</c:v>
                </c:pt>
                <c:pt idx="655">
                  <c:v>288.4</c:v>
                </c:pt>
                <c:pt idx="656">
                  <c:v>288.4</c:v>
                </c:pt>
                <c:pt idx="657">
                  <c:v>288.7</c:v>
                </c:pt>
                <c:pt idx="658">
                  <c:v>288.4</c:v>
                </c:pt>
                <c:pt idx="659">
                  <c:v>288.4</c:v>
                </c:pt>
                <c:pt idx="660">
                  <c:v>288.4</c:v>
                </c:pt>
                <c:pt idx="661">
                  <c:v>288.3</c:v>
                </c:pt>
                <c:pt idx="662">
                  <c:v>288.1</c:v>
                </c:pt>
                <c:pt idx="663">
                  <c:v>288.4</c:v>
                </c:pt>
                <c:pt idx="664">
                  <c:v>288.1</c:v>
                </c:pt>
                <c:pt idx="665">
                  <c:v>288.1</c:v>
                </c:pt>
                <c:pt idx="666">
                  <c:v>288.2</c:v>
                </c:pt>
                <c:pt idx="667">
                  <c:v>288.1</c:v>
                </c:pt>
                <c:pt idx="668">
                  <c:v>288.1</c:v>
                </c:pt>
                <c:pt idx="669">
                  <c:v>288.4</c:v>
                </c:pt>
                <c:pt idx="670">
                  <c:v>288.1</c:v>
                </c:pt>
                <c:pt idx="671">
                  <c:v>288.1</c:v>
                </c:pt>
                <c:pt idx="672">
                  <c:v>288.1</c:v>
                </c:pt>
                <c:pt idx="673">
                  <c:v>288</c:v>
                </c:pt>
                <c:pt idx="674">
                  <c:v>288.1</c:v>
                </c:pt>
                <c:pt idx="675">
                  <c:v>288.1</c:v>
                </c:pt>
                <c:pt idx="676">
                  <c:v>288.1</c:v>
                </c:pt>
                <c:pt idx="677">
                  <c:v>288.1</c:v>
                </c:pt>
                <c:pt idx="678">
                  <c:v>287.8</c:v>
                </c:pt>
                <c:pt idx="679">
                  <c:v>288.1</c:v>
                </c:pt>
                <c:pt idx="680">
                  <c:v>287.7</c:v>
                </c:pt>
                <c:pt idx="681">
                  <c:v>288.1</c:v>
                </c:pt>
                <c:pt idx="682">
                  <c:v>287.8</c:v>
                </c:pt>
                <c:pt idx="683">
                  <c:v>287.8</c:v>
                </c:pt>
                <c:pt idx="684">
                  <c:v>287.7</c:v>
                </c:pt>
                <c:pt idx="685">
                  <c:v>287.4</c:v>
                </c:pt>
                <c:pt idx="686">
                  <c:v>287.4</c:v>
                </c:pt>
                <c:pt idx="687">
                  <c:v>287.7</c:v>
                </c:pt>
                <c:pt idx="688">
                  <c:v>287.8</c:v>
                </c:pt>
                <c:pt idx="689">
                  <c:v>288.1</c:v>
                </c:pt>
                <c:pt idx="690">
                  <c:v>287.7</c:v>
                </c:pt>
                <c:pt idx="691">
                  <c:v>287.4</c:v>
                </c:pt>
                <c:pt idx="692">
                  <c:v>287.8</c:v>
                </c:pt>
                <c:pt idx="693">
                  <c:v>287.4</c:v>
                </c:pt>
                <c:pt idx="694">
                  <c:v>287.4</c:v>
                </c:pt>
                <c:pt idx="695">
                  <c:v>287.4</c:v>
                </c:pt>
                <c:pt idx="696">
                  <c:v>287.7</c:v>
                </c:pt>
                <c:pt idx="697">
                  <c:v>287.4</c:v>
                </c:pt>
                <c:pt idx="698">
                  <c:v>287.4</c:v>
                </c:pt>
                <c:pt idx="699">
                  <c:v>287.4</c:v>
                </c:pt>
                <c:pt idx="700">
                  <c:v>287.4</c:v>
                </c:pt>
                <c:pt idx="701">
                  <c:v>287.4</c:v>
                </c:pt>
                <c:pt idx="702">
                  <c:v>287.3</c:v>
                </c:pt>
                <c:pt idx="703">
                  <c:v>287.3</c:v>
                </c:pt>
                <c:pt idx="704">
                  <c:v>287.4</c:v>
                </c:pt>
                <c:pt idx="705">
                  <c:v>287.4</c:v>
                </c:pt>
                <c:pt idx="706">
                  <c:v>287.4</c:v>
                </c:pt>
                <c:pt idx="707">
                  <c:v>287.4</c:v>
                </c:pt>
                <c:pt idx="708">
                  <c:v>287.4</c:v>
                </c:pt>
                <c:pt idx="709">
                  <c:v>287.3</c:v>
                </c:pt>
                <c:pt idx="710">
                  <c:v>287.3</c:v>
                </c:pt>
                <c:pt idx="711">
                  <c:v>287.3</c:v>
                </c:pt>
                <c:pt idx="712">
                  <c:v>287.1</c:v>
                </c:pt>
                <c:pt idx="713">
                  <c:v>287.1</c:v>
                </c:pt>
                <c:pt idx="714">
                  <c:v>287.4</c:v>
                </c:pt>
                <c:pt idx="715">
                  <c:v>287.1</c:v>
                </c:pt>
                <c:pt idx="716">
                  <c:v>287.4</c:v>
                </c:pt>
                <c:pt idx="717">
                  <c:v>287.1</c:v>
                </c:pt>
                <c:pt idx="718">
                  <c:v>286.7</c:v>
                </c:pt>
                <c:pt idx="719">
                  <c:v>287.1</c:v>
                </c:pt>
                <c:pt idx="720">
                  <c:v>286.8</c:v>
                </c:pt>
                <c:pt idx="721">
                  <c:v>286.8</c:v>
                </c:pt>
                <c:pt idx="722">
                  <c:v>287.1</c:v>
                </c:pt>
                <c:pt idx="723">
                  <c:v>287.1</c:v>
                </c:pt>
                <c:pt idx="724">
                  <c:v>287.1</c:v>
                </c:pt>
                <c:pt idx="725">
                  <c:v>287.1</c:v>
                </c:pt>
                <c:pt idx="726">
                  <c:v>287.1</c:v>
                </c:pt>
                <c:pt idx="727">
                  <c:v>287.1</c:v>
                </c:pt>
                <c:pt idx="728">
                  <c:v>286.7</c:v>
                </c:pt>
                <c:pt idx="729">
                  <c:v>286.8</c:v>
                </c:pt>
                <c:pt idx="730">
                  <c:v>286.8</c:v>
                </c:pt>
                <c:pt idx="731">
                  <c:v>286.8</c:v>
                </c:pt>
                <c:pt idx="732">
                  <c:v>286.7</c:v>
                </c:pt>
                <c:pt idx="733">
                  <c:v>286.8</c:v>
                </c:pt>
                <c:pt idx="734">
                  <c:v>286.7</c:v>
                </c:pt>
                <c:pt idx="735">
                  <c:v>286.7</c:v>
                </c:pt>
                <c:pt idx="736">
                  <c:v>286.8</c:v>
                </c:pt>
                <c:pt idx="737">
                  <c:v>286.7</c:v>
                </c:pt>
                <c:pt idx="738">
                  <c:v>286.7</c:v>
                </c:pt>
                <c:pt idx="739">
                  <c:v>286.7</c:v>
                </c:pt>
                <c:pt idx="740">
                  <c:v>286.8</c:v>
                </c:pt>
                <c:pt idx="741">
                  <c:v>286.7</c:v>
                </c:pt>
                <c:pt idx="742">
                  <c:v>286.7</c:v>
                </c:pt>
                <c:pt idx="743">
                  <c:v>286.7</c:v>
                </c:pt>
                <c:pt idx="744">
                  <c:v>286.4</c:v>
                </c:pt>
                <c:pt idx="745">
                  <c:v>286.4</c:v>
                </c:pt>
                <c:pt idx="746">
                  <c:v>286.4</c:v>
                </c:pt>
                <c:pt idx="747">
                  <c:v>286.5</c:v>
                </c:pt>
                <c:pt idx="748">
                  <c:v>286.5</c:v>
                </c:pt>
                <c:pt idx="749">
                  <c:v>286.5</c:v>
                </c:pt>
                <c:pt idx="750">
                  <c:v>286.5</c:v>
                </c:pt>
                <c:pt idx="751">
                  <c:v>286.4</c:v>
                </c:pt>
                <c:pt idx="752">
                  <c:v>286.4</c:v>
                </c:pt>
                <c:pt idx="753">
                  <c:v>286.4</c:v>
                </c:pt>
                <c:pt idx="754">
                  <c:v>286.2</c:v>
                </c:pt>
                <c:pt idx="755">
                  <c:v>286.4</c:v>
                </c:pt>
                <c:pt idx="756">
                  <c:v>286.5</c:v>
                </c:pt>
                <c:pt idx="757">
                  <c:v>286.5</c:v>
                </c:pt>
                <c:pt idx="758">
                  <c:v>286.1</c:v>
                </c:pt>
                <c:pt idx="759">
                  <c:v>286.5</c:v>
                </c:pt>
                <c:pt idx="760">
                  <c:v>286.2</c:v>
                </c:pt>
                <c:pt idx="761">
                  <c:v>286.2</c:v>
                </c:pt>
                <c:pt idx="762">
                  <c:v>286.1</c:v>
                </c:pt>
                <c:pt idx="763">
                  <c:v>286.1</c:v>
                </c:pt>
                <c:pt idx="764">
                  <c:v>286.4</c:v>
                </c:pt>
                <c:pt idx="765">
                  <c:v>286.1</c:v>
                </c:pt>
                <c:pt idx="766">
                  <c:v>286.1</c:v>
                </c:pt>
                <c:pt idx="767">
                  <c:v>286.2</c:v>
                </c:pt>
                <c:pt idx="768">
                  <c:v>286.2</c:v>
                </c:pt>
                <c:pt idx="769">
                  <c:v>285.8</c:v>
                </c:pt>
                <c:pt idx="770">
                  <c:v>286.2</c:v>
                </c:pt>
                <c:pt idx="771">
                  <c:v>286.1</c:v>
                </c:pt>
                <c:pt idx="772">
                  <c:v>286.1</c:v>
                </c:pt>
                <c:pt idx="773">
                  <c:v>285.8</c:v>
                </c:pt>
                <c:pt idx="774">
                  <c:v>286.1</c:v>
                </c:pt>
                <c:pt idx="775">
                  <c:v>286.1</c:v>
                </c:pt>
                <c:pt idx="776">
                  <c:v>285.7</c:v>
                </c:pt>
                <c:pt idx="777">
                  <c:v>286</c:v>
                </c:pt>
                <c:pt idx="778">
                  <c:v>285.8</c:v>
                </c:pt>
                <c:pt idx="779">
                  <c:v>285.5</c:v>
                </c:pt>
                <c:pt idx="780">
                  <c:v>285.8</c:v>
                </c:pt>
                <c:pt idx="781">
                  <c:v>285.8</c:v>
                </c:pt>
                <c:pt idx="782">
                  <c:v>285.7</c:v>
                </c:pt>
                <c:pt idx="783">
                  <c:v>285.8</c:v>
                </c:pt>
                <c:pt idx="784">
                  <c:v>285.8</c:v>
                </c:pt>
                <c:pt idx="785">
                  <c:v>285.7</c:v>
                </c:pt>
                <c:pt idx="786">
                  <c:v>285.8</c:v>
                </c:pt>
                <c:pt idx="787">
                  <c:v>285.7</c:v>
                </c:pt>
                <c:pt idx="788">
                  <c:v>285.7</c:v>
                </c:pt>
                <c:pt idx="789">
                  <c:v>285.5</c:v>
                </c:pt>
                <c:pt idx="790">
                  <c:v>285.5</c:v>
                </c:pt>
                <c:pt idx="791">
                  <c:v>285.4</c:v>
                </c:pt>
                <c:pt idx="792">
                  <c:v>285.4</c:v>
                </c:pt>
                <c:pt idx="793">
                  <c:v>285.4</c:v>
                </c:pt>
                <c:pt idx="794">
                  <c:v>285.4</c:v>
                </c:pt>
                <c:pt idx="795">
                  <c:v>285.4</c:v>
                </c:pt>
                <c:pt idx="796">
                  <c:v>285.4</c:v>
                </c:pt>
                <c:pt idx="797">
                  <c:v>285.5</c:v>
                </c:pt>
                <c:pt idx="798">
                  <c:v>285.1</c:v>
                </c:pt>
                <c:pt idx="799">
                  <c:v>285.4</c:v>
                </c:pt>
                <c:pt idx="800">
                  <c:v>285.5</c:v>
                </c:pt>
                <c:pt idx="801">
                  <c:v>285.1</c:v>
                </c:pt>
                <c:pt idx="802">
                  <c:v>285.1</c:v>
                </c:pt>
                <c:pt idx="803">
                  <c:v>285.2</c:v>
                </c:pt>
                <c:pt idx="804">
                  <c:v>285</c:v>
                </c:pt>
                <c:pt idx="805">
                  <c:v>285.1</c:v>
                </c:pt>
                <c:pt idx="806">
                  <c:v>285.2</c:v>
                </c:pt>
                <c:pt idx="807">
                  <c:v>285.1</c:v>
                </c:pt>
                <c:pt idx="808">
                  <c:v>285.1</c:v>
                </c:pt>
                <c:pt idx="809">
                  <c:v>285.2</c:v>
                </c:pt>
                <c:pt idx="810">
                  <c:v>285</c:v>
                </c:pt>
                <c:pt idx="811">
                  <c:v>285</c:v>
                </c:pt>
                <c:pt idx="812">
                  <c:v>285.2</c:v>
                </c:pt>
                <c:pt idx="813">
                  <c:v>285.1</c:v>
                </c:pt>
                <c:pt idx="814">
                  <c:v>285.1</c:v>
                </c:pt>
                <c:pt idx="815">
                  <c:v>285.1</c:v>
                </c:pt>
                <c:pt idx="816">
                  <c:v>285.1</c:v>
                </c:pt>
                <c:pt idx="817">
                  <c:v>284.8</c:v>
                </c:pt>
                <c:pt idx="818">
                  <c:v>284.7</c:v>
                </c:pt>
                <c:pt idx="819">
                  <c:v>284.7</c:v>
                </c:pt>
                <c:pt idx="820">
                  <c:v>284.7</c:v>
                </c:pt>
                <c:pt idx="821">
                  <c:v>284.8</c:v>
                </c:pt>
                <c:pt idx="822">
                  <c:v>284.8</c:v>
                </c:pt>
                <c:pt idx="823">
                  <c:v>284.8</c:v>
                </c:pt>
                <c:pt idx="824">
                  <c:v>284.8</c:v>
                </c:pt>
                <c:pt idx="825">
                  <c:v>284.8</c:v>
                </c:pt>
                <c:pt idx="826">
                  <c:v>284.7</c:v>
                </c:pt>
                <c:pt idx="827">
                  <c:v>284.8</c:v>
                </c:pt>
                <c:pt idx="828">
                  <c:v>284.8</c:v>
                </c:pt>
                <c:pt idx="829">
                  <c:v>284.5</c:v>
                </c:pt>
                <c:pt idx="830">
                  <c:v>284.8</c:v>
                </c:pt>
                <c:pt idx="831">
                  <c:v>285</c:v>
                </c:pt>
                <c:pt idx="832">
                  <c:v>285</c:v>
                </c:pt>
                <c:pt idx="833">
                  <c:v>284.8</c:v>
                </c:pt>
                <c:pt idx="834">
                  <c:v>284.8</c:v>
                </c:pt>
                <c:pt idx="835">
                  <c:v>284.5</c:v>
                </c:pt>
                <c:pt idx="836">
                  <c:v>284.8</c:v>
                </c:pt>
                <c:pt idx="837">
                  <c:v>284.8</c:v>
                </c:pt>
                <c:pt idx="838">
                  <c:v>284.8</c:v>
                </c:pt>
                <c:pt idx="839">
                  <c:v>284.7</c:v>
                </c:pt>
                <c:pt idx="840">
                  <c:v>284.4</c:v>
                </c:pt>
                <c:pt idx="841">
                  <c:v>284.4</c:v>
                </c:pt>
                <c:pt idx="842">
                  <c:v>284.1</c:v>
                </c:pt>
                <c:pt idx="843">
                  <c:v>284.4</c:v>
                </c:pt>
                <c:pt idx="844">
                  <c:v>284.1</c:v>
                </c:pt>
                <c:pt idx="845">
                  <c:v>284.1</c:v>
                </c:pt>
                <c:pt idx="846">
                  <c:v>284.4</c:v>
                </c:pt>
                <c:pt idx="847">
                  <c:v>284.4</c:v>
                </c:pt>
                <c:pt idx="848">
                  <c:v>284.4</c:v>
                </c:pt>
                <c:pt idx="849">
                  <c:v>284.1</c:v>
                </c:pt>
                <c:pt idx="850">
                  <c:v>284.1</c:v>
                </c:pt>
                <c:pt idx="851">
                  <c:v>284.1</c:v>
                </c:pt>
                <c:pt idx="852">
                  <c:v>284.1</c:v>
                </c:pt>
                <c:pt idx="853">
                  <c:v>284.1</c:v>
                </c:pt>
                <c:pt idx="854">
                  <c:v>283.8</c:v>
                </c:pt>
                <c:pt idx="855">
                  <c:v>283.8</c:v>
                </c:pt>
                <c:pt idx="856">
                  <c:v>283.8</c:v>
                </c:pt>
                <c:pt idx="857">
                  <c:v>283.8</c:v>
                </c:pt>
                <c:pt idx="858">
                  <c:v>283.9</c:v>
                </c:pt>
                <c:pt idx="859">
                  <c:v>284.1</c:v>
                </c:pt>
                <c:pt idx="860">
                  <c:v>283.8</c:v>
                </c:pt>
                <c:pt idx="861">
                  <c:v>283.8</c:v>
                </c:pt>
                <c:pt idx="862">
                  <c:v>283.8</c:v>
                </c:pt>
                <c:pt idx="863">
                  <c:v>283.8</c:v>
                </c:pt>
                <c:pt idx="864">
                  <c:v>283.8</c:v>
                </c:pt>
                <c:pt idx="865">
                  <c:v>283.8</c:v>
                </c:pt>
                <c:pt idx="866">
                  <c:v>283.8</c:v>
                </c:pt>
                <c:pt idx="867">
                  <c:v>283.8</c:v>
                </c:pt>
                <c:pt idx="868">
                  <c:v>283.8</c:v>
                </c:pt>
                <c:pt idx="869">
                  <c:v>283.8</c:v>
                </c:pt>
                <c:pt idx="870">
                  <c:v>283.8</c:v>
                </c:pt>
                <c:pt idx="871">
                  <c:v>283.8</c:v>
                </c:pt>
                <c:pt idx="872">
                  <c:v>283.8</c:v>
                </c:pt>
                <c:pt idx="873">
                  <c:v>283.8</c:v>
                </c:pt>
                <c:pt idx="874">
                  <c:v>283.8</c:v>
                </c:pt>
                <c:pt idx="875">
                  <c:v>283.8</c:v>
                </c:pt>
                <c:pt idx="876">
                  <c:v>283.5</c:v>
                </c:pt>
                <c:pt idx="877">
                  <c:v>283.4</c:v>
                </c:pt>
                <c:pt idx="878">
                  <c:v>283.5</c:v>
                </c:pt>
                <c:pt idx="879">
                  <c:v>283.5</c:v>
                </c:pt>
                <c:pt idx="880">
                  <c:v>283.5</c:v>
                </c:pt>
                <c:pt idx="881">
                  <c:v>283.5</c:v>
                </c:pt>
                <c:pt idx="882">
                  <c:v>283.5</c:v>
                </c:pt>
                <c:pt idx="883">
                  <c:v>283.1</c:v>
                </c:pt>
                <c:pt idx="884">
                  <c:v>283.5</c:v>
                </c:pt>
                <c:pt idx="885">
                  <c:v>283.1</c:v>
                </c:pt>
                <c:pt idx="886">
                  <c:v>283.2</c:v>
                </c:pt>
                <c:pt idx="887">
                  <c:v>283.5</c:v>
                </c:pt>
                <c:pt idx="888">
                  <c:v>283.8</c:v>
                </c:pt>
                <c:pt idx="889">
                  <c:v>283.1</c:v>
                </c:pt>
                <c:pt idx="890">
                  <c:v>283.5</c:v>
                </c:pt>
                <c:pt idx="891">
                  <c:v>283.5</c:v>
                </c:pt>
                <c:pt idx="892">
                  <c:v>283.5</c:v>
                </c:pt>
                <c:pt idx="893">
                  <c:v>283.5</c:v>
                </c:pt>
                <c:pt idx="894">
                  <c:v>283.1</c:v>
                </c:pt>
                <c:pt idx="895">
                  <c:v>283.1</c:v>
                </c:pt>
                <c:pt idx="896">
                  <c:v>283.1</c:v>
                </c:pt>
                <c:pt idx="897">
                  <c:v>283.1</c:v>
                </c:pt>
                <c:pt idx="898">
                  <c:v>283</c:v>
                </c:pt>
                <c:pt idx="899">
                  <c:v>283.1</c:v>
                </c:pt>
                <c:pt idx="900">
                  <c:v>283.1</c:v>
                </c:pt>
                <c:pt idx="901">
                  <c:v>283.1</c:v>
                </c:pt>
                <c:pt idx="902">
                  <c:v>282.7</c:v>
                </c:pt>
                <c:pt idx="903">
                  <c:v>282.7</c:v>
                </c:pt>
                <c:pt idx="904">
                  <c:v>282.7</c:v>
                </c:pt>
                <c:pt idx="905">
                  <c:v>282.8</c:v>
                </c:pt>
                <c:pt idx="906">
                  <c:v>282.8</c:v>
                </c:pt>
                <c:pt idx="907">
                  <c:v>283.1</c:v>
                </c:pt>
                <c:pt idx="908">
                  <c:v>282.7</c:v>
                </c:pt>
                <c:pt idx="909">
                  <c:v>282.7</c:v>
                </c:pt>
                <c:pt idx="910">
                  <c:v>282.8</c:v>
                </c:pt>
                <c:pt idx="911">
                  <c:v>282.8</c:v>
                </c:pt>
                <c:pt idx="912">
                  <c:v>282.8</c:v>
                </c:pt>
                <c:pt idx="913">
                  <c:v>282.8</c:v>
                </c:pt>
                <c:pt idx="914">
                  <c:v>282.8</c:v>
                </c:pt>
                <c:pt idx="915">
                  <c:v>282.8</c:v>
                </c:pt>
                <c:pt idx="916">
                  <c:v>282.4</c:v>
                </c:pt>
                <c:pt idx="917">
                  <c:v>282.8</c:v>
                </c:pt>
                <c:pt idx="918">
                  <c:v>282.8</c:v>
                </c:pt>
                <c:pt idx="919">
                  <c:v>282.4</c:v>
                </c:pt>
                <c:pt idx="920">
                  <c:v>282.7</c:v>
                </c:pt>
                <c:pt idx="921">
                  <c:v>282.7</c:v>
                </c:pt>
                <c:pt idx="922">
                  <c:v>282.8</c:v>
                </c:pt>
                <c:pt idx="923">
                  <c:v>282.4</c:v>
                </c:pt>
                <c:pt idx="924">
                  <c:v>282.5</c:v>
                </c:pt>
                <c:pt idx="925">
                  <c:v>282.4</c:v>
                </c:pt>
                <c:pt idx="926">
                  <c:v>282.4</c:v>
                </c:pt>
                <c:pt idx="927">
                  <c:v>282.4</c:v>
                </c:pt>
                <c:pt idx="928">
                  <c:v>282.7</c:v>
                </c:pt>
                <c:pt idx="929">
                  <c:v>282.8</c:v>
                </c:pt>
                <c:pt idx="930">
                  <c:v>282.4</c:v>
                </c:pt>
                <c:pt idx="931">
                  <c:v>282.4</c:v>
                </c:pt>
                <c:pt idx="932">
                  <c:v>282.3</c:v>
                </c:pt>
                <c:pt idx="933">
                  <c:v>282.4</c:v>
                </c:pt>
                <c:pt idx="934">
                  <c:v>282.2</c:v>
                </c:pt>
                <c:pt idx="935">
                  <c:v>282.4</c:v>
                </c:pt>
                <c:pt idx="936">
                  <c:v>282.4</c:v>
                </c:pt>
                <c:pt idx="937">
                  <c:v>282.1</c:v>
                </c:pt>
                <c:pt idx="938">
                  <c:v>282.1</c:v>
                </c:pt>
                <c:pt idx="939">
                  <c:v>282.1</c:v>
                </c:pt>
                <c:pt idx="940">
                  <c:v>282.1</c:v>
                </c:pt>
                <c:pt idx="941">
                  <c:v>282.1</c:v>
                </c:pt>
                <c:pt idx="942">
                  <c:v>282.1</c:v>
                </c:pt>
                <c:pt idx="943">
                  <c:v>282.2</c:v>
                </c:pt>
                <c:pt idx="944">
                  <c:v>282.1</c:v>
                </c:pt>
                <c:pt idx="945">
                  <c:v>282.1</c:v>
                </c:pt>
                <c:pt idx="946">
                  <c:v>282.1</c:v>
                </c:pt>
                <c:pt idx="947">
                  <c:v>282.1</c:v>
                </c:pt>
                <c:pt idx="948">
                  <c:v>282.1</c:v>
                </c:pt>
                <c:pt idx="949">
                  <c:v>281.9</c:v>
                </c:pt>
                <c:pt idx="950">
                  <c:v>281.8</c:v>
                </c:pt>
                <c:pt idx="951">
                  <c:v>281.8</c:v>
                </c:pt>
                <c:pt idx="952">
                  <c:v>281.8</c:v>
                </c:pt>
                <c:pt idx="953">
                  <c:v>281.8</c:v>
                </c:pt>
                <c:pt idx="954">
                  <c:v>282.1</c:v>
                </c:pt>
                <c:pt idx="955">
                  <c:v>281.8</c:v>
                </c:pt>
                <c:pt idx="956">
                  <c:v>281.8</c:v>
                </c:pt>
                <c:pt idx="957">
                  <c:v>281.8</c:v>
                </c:pt>
                <c:pt idx="958">
                  <c:v>281.8</c:v>
                </c:pt>
                <c:pt idx="959">
                  <c:v>281.9</c:v>
                </c:pt>
                <c:pt idx="960">
                  <c:v>281.8</c:v>
                </c:pt>
                <c:pt idx="961">
                  <c:v>281.8</c:v>
                </c:pt>
                <c:pt idx="962">
                  <c:v>281.8</c:v>
                </c:pt>
                <c:pt idx="963">
                  <c:v>281.8</c:v>
                </c:pt>
                <c:pt idx="964">
                  <c:v>281.8</c:v>
                </c:pt>
                <c:pt idx="965">
                  <c:v>281.6</c:v>
                </c:pt>
                <c:pt idx="966">
                  <c:v>281.8</c:v>
                </c:pt>
                <c:pt idx="967">
                  <c:v>281.5</c:v>
                </c:pt>
                <c:pt idx="968">
                  <c:v>281.8</c:v>
                </c:pt>
                <c:pt idx="969">
                  <c:v>281.8</c:v>
                </c:pt>
                <c:pt idx="970">
                  <c:v>281.4</c:v>
                </c:pt>
                <c:pt idx="971">
                  <c:v>281.4</c:v>
                </c:pt>
                <c:pt idx="972">
                  <c:v>281.8</c:v>
                </c:pt>
                <c:pt idx="973">
                  <c:v>281.8</c:v>
                </c:pt>
                <c:pt idx="974">
                  <c:v>281.8</c:v>
                </c:pt>
                <c:pt idx="975">
                  <c:v>281.4</c:v>
                </c:pt>
                <c:pt idx="976">
                  <c:v>281.4</c:v>
                </c:pt>
                <c:pt idx="977">
                  <c:v>281.4</c:v>
                </c:pt>
                <c:pt idx="978">
                  <c:v>281.5</c:v>
                </c:pt>
                <c:pt idx="979">
                  <c:v>281.4</c:v>
                </c:pt>
                <c:pt idx="980">
                  <c:v>281.4</c:v>
                </c:pt>
                <c:pt idx="981">
                  <c:v>281.4</c:v>
                </c:pt>
                <c:pt idx="982">
                  <c:v>281.4</c:v>
                </c:pt>
                <c:pt idx="983">
                  <c:v>281.4</c:v>
                </c:pt>
                <c:pt idx="984">
                  <c:v>281.1</c:v>
                </c:pt>
                <c:pt idx="985">
                  <c:v>281.4</c:v>
                </c:pt>
                <c:pt idx="986">
                  <c:v>281.4</c:v>
                </c:pt>
                <c:pt idx="987">
                  <c:v>281.4</c:v>
                </c:pt>
                <c:pt idx="988">
                  <c:v>281.4</c:v>
                </c:pt>
                <c:pt idx="989">
                  <c:v>281.2</c:v>
                </c:pt>
                <c:pt idx="990">
                  <c:v>281.1</c:v>
                </c:pt>
                <c:pt idx="991">
                  <c:v>281.1</c:v>
                </c:pt>
                <c:pt idx="992">
                  <c:v>281.1</c:v>
                </c:pt>
                <c:pt idx="993">
                  <c:v>281.1</c:v>
                </c:pt>
                <c:pt idx="994">
                  <c:v>281.1</c:v>
                </c:pt>
                <c:pt idx="995">
                  <c:v>281.1</c:v>
                </c:pt>
                <c:pt idx="996">
                  <c:v>281.1</c:v>
                </c:pt>
                <c:pt idx="997">
                  <c:v>281.1</c:v>
                </c:pt>
                <c:pt idx="998">
                  <c:v>281.1</c:v>
                </c:pt>
                <c:pt idx="999">
                  <c:v>281.1</c:v>
                </c:pt>
                <c:pt idx="1000">
                  <c:v>280.8</c:v>
                </c:pt>
                <c:pt idx="1001">
                  <c:v>281</c:v>
                </c:pt>
                <c:pt idx="1002">
                  <c:v>280.9</c:v>
                </c:pt>
                <c:pt idx="1003">
                  <c:v>280.9</c:v>
                </c:pt>
                <c:pt idx="1004">
                  <c:v>281.1</c:v>
                </c:pt>
                <c:pt idx="1005">
                  <c:v>280.9</c:v>
                </c:pt>
                <c:pt idx="1006">
                  <c:v>280.9</c:v>
                </c:pt>
                <c:pt idx="1007">
                  <c:v>280.9</c:v>
                </c:pt>
                <c:pt idx="1008">
                  <c:v>281.1</c:v>
                </c:pt>
                <c:pt idx="1009">
                  <c:v>280.9</c:v>
                </c:pt>
                <c:pt idx="1010">
                  <c:v>280.8</c:v>
                </c:pt>
                <c:pt idx="1011">
                  <c:v>280.8</c:v>
                </c:pt>
                <c:pt idx="1012">
                  <c:v>280.8</c:v>
                </c:pt>
                <c:pt idx="1013">
                  <c:v>280.9</c:v>
                </c:pt>
                <c:pt idx="1014">
                  <c:v>280.9</c:v>
                </c:pt>
                <c:pt idx="1015">
                  <c:v>280.9</c:v>
                </c:pt>
                <c:pt idx="1016">
                  <c:v>280.9</c:v>
                </c:pt>
                <c:pt idx="1017">
                  <c:v>280.8</c:v>
                </c:pt>
                <c:pt idx="1018">
                  <c:v>280.9</c:v>
                </c:pt>
                <c:pt idx="1019">
                  <c:v>280.5</c:v>
                </c:pt>
                <c:pt idx="1020">
                  <c:v>280.9</c:v>
                </c:pt>
                <c:pt idx="1021">
                  <c:v>280.5</c:v>
                </c:pt>
                <c:pt idx="1022">
                  <c:v>280.9</c:v>
                </c:pt>
                <c:pt idx="1023">
                  <c:v>280.5</c:v>
                </c:pt>
                <c:pt idx="1024">
                  <c:v>280.8</c:v>
                </c:pt>
                <c:pt idx="1025">
                  <c:v>280.8</c:v>
                </c:pt>
                <c:pt idx="1026">
                  <c:v>280.5</c:v>
                </c:pt>
                <c:pt idx="1027">
                  <c:v>280.7</c:v>
                </c:pt>
                <c:pt idx="1028">
                  <c:v>280.5</c:v>
                </c:pt>
                <c:pt idx="1029">
                  <c:v>280.5</c:v>
                </c:pt>
                <c:pt idx="1030">
                  <c:v>280.8</c:v>
                </c:pt>
                <c:pt idx="1031">
                  <c:v>280.5</c:v>
                </c:pt>
                <c:pt idx="1032">
                  <c:v>280.5</c:v>
                </c:pt>
                <c:pt idx="1033">
                  <c:v>280.5</c:v>
                </c:pt>
                <c:pt idx="1034">
                  <c:v>280.5</c:v>
                </c:pt>
                <c:pt idx="1035">
                  <c:v>280.5</c:v>
                </c:pt>
                <c:pt idx="1036">
                  <c:v>280.4</c:v>
                </c:pt>
                <c:pt idx="1037">
                  <c:v>280.4</c:v>
                </c:pt>
                <c:pt idx="1038">
                  <c:v>280.5</c:v>
                </c:pt>
                <c:pt idx="1039">
                  <c:v>280.5</c:v>
                </c:pt>
                <c:pt idx="1040">
                  <c:v>280.5</c:v>
                </c:pt>
                <c:pt idx="1041">
                  <c:v>280.5</c:v>
                </c:pt>
                <c:pt idx="1042">
                  <c:v>280.1</c:v>
                </c:pt>
                <c:pt idx="1043">
                  <c:v>280.1</c:v>
                </c:pt>
                <c:pt idx="1044">
                  <c:v>280.5</c:v>
                </c:pt>
                <c:pt idx="1045">
                  <c:v>280.2</c:v>
                </c:pt>
                <c:pt idx="1046">
                  <c:v>280.2</c:v>
                </c:pt>
                <c:pt idx="1047">
                  <c:v>280.5</c:v>
                </c:pt>
                <c:pt idx="1048">
                  <c:v>280.2</c:v>
                </c:pt>
                <c:pt idx="1049">
                  <c:v>280.2</c:v>
                </c:pt>
                <c:pt idx="1050">
                  <c:v>280.4</c:v>
                </c:pt>
                <c:pt idx="1051">
                  <c:v>280.2</c:v>
                </c:pt>
                <c:pt idx="1052">
                  <c:v>280.2</c:v>
                </c:pt>
                <c:pt idx="1053">
                  <c:v>280.1</c:v>
                </c:pt>
                <c:pt idx="1054">
                  <c:v>280.2</c:v>
                </c:pt>
                <c:pt idx="1055">
                  <c:v>280.2</c:v>
                </c:pt>
                <c:pt idx="1056">
                  <c:v>280.2</c:v>
                </c:pt>
                <c:pt idx="1057">
                  <c:v>280.1</c:v>
                </c:pt>
                <c:pt idx="1058">
                  <c:v>280.1</c:v>
                </c:pt>
                <c:pt idx="1059">
                  <c:v>280.1</c:v>
                </c:pt>
                <c:pt idx="1060">
                  <c:v>280.1</c:v>
                </c:pt>
                <c:pt idx="1061">
                  <c:v>280.1</c:v>
                </c:pt>
                <c:pt idx="1062">
                  <c:v>280.2</c:v>
                </c:pt>
                <c:pt idx="1063">
                  <c:v>280.1</c:v>
                </c:pt>
                <c:pt idx="1064">
                  <c:v>280.2</c:v>
                </c:pt>
                <c:pt idx="1065">
                  <c:v>279.9</c:v>
                </c:pt>
                <c:pt idx="1066">
                  <c:v>279.8</c:v>
                </c:pt>
                <c:pt idx="1067">
                  <c:v>279.8</c:v>
                </c:pt>
                <c:pt idx="1068">
                  <c:v>280.1</c:v>
                </c:pt>
                <c:pt idx="1069">
                  <c:v>280.2</c:v>
                </c:pt>
                <c:pt idx="1070">
                  <c:v>280.2</c:v>
                </c:pt>
                <c:pt idx="1071">
                  <c:v>280.1</c:v>
                </c:pt>
                <c:pt idx="1072">
                  <c:v>279.8</c:v>
                </c:pt>
                <c:pt idx="1073">
                  <c:v>279.8</c:v>
                </c:pt>
                <c:pt idx="1074">
                  <c:v>279.8</c:v>
                </c:pt>
                <c:pt idx="1075">
                  <c:v>279.5</c:v>
                </c:pt>
                <c:pt idx="1076">
                  <c:v>280.1</c:v>
                </c:pt>
                <c:pt idx="1077">
                  <c:v>279.8</c:v>
                </c:pt>
                <c:pt idx="1078">
                  <c:v>279.8</c:v>
                </c:pt>
                <c:pt idx="1079">
                  <c:v>279.5</c:v>
                </c:pt>
                <c:pt idx="1080">
                  <c:v>280.1</c:v>
                </c:pt>
                <c:pt idx="1081">
                  <c:v>279.8</c:v>
                </c:pt>
                <c:pt idx="1082">
                  <c:v>279.8</c:v>
                </c:pt>
                <c:pt idx="1083">
                  <c:v>279.8</c:v>
                </c:pt>
                <c:pt idx="1084">
                  <c:v>279.5</c:v>
                </c:pt>
                <c:pt idx="1085">
                  <c:v>279.8</c:v>
                </c:pt>
                <c:pt idx="1086">
                  <c:v>279.8</c:v>
                </c:pt>
                <c:pt idx="1087">
                  <c:v>279.8</c:v>
                </c:pt>
                <c:pt idx="1088">
                  <c:v>279.2</c:v>
                </c:pt>
                <c:pt idx="1089">
                  <c:v>279.5</c:v>
                </c:pt>
                <c:pt idx="1090">
                  <c:v>279.5</c:v>
                </c:pt>
                <c:pt idx="1091">
                  <c:v>279.3</c:v>
                </c:pt>
                <c:pt idx="1092">
                  <c:v>279.4</c:v>
                </c:pt>
                <c:pt idx="1093">
                  <c:v>279.2</c:v>
                </c:pt>
                <c:pt idx="1094">
                  <c:v>279.5</c:v>
                </c:pt>
                <c:pt idx="1095">
                  <c:v>279.2</c:v>
                </c:pt>
                <c:pt idx="1096">
                  <c:v>279.2</c:v>
                </c:pt>
                <c:pt idx="1097">
                  <c:v>279.5</c:v>
                </c:pt>
                <c:pt idx="1098">
                  <c:v>279.5</c:v>
                </c:pt>
                <c:pt idx="1099">
                  <c:v>279.5</c:v>
                </c:pt>
                <c:pt idx="1100">
                  <c:v>279.2</c:v>
                </c:pt>
                <c:pt idx="1101">
                  <c:v>279.2</c:v>
                </c:pt>
                <c:pt idx="1102">
                  <c:v>279.3</c:v>
                </c:pt>
                <c:pt idx="1103">
                  <c:v>279.2</c:v>
                </c:pt>
                <c:pt idx="1104">
                  <c:v>279.1</c:v>
                </c:pt>
                <c:pt idx="1105">
                  <c:v>279.1</c:v>
                </c:pt>
                <c:pt idx="1106">
                  <c:v>279.2</c:v>
                </c:pt>
                <c:pt idx="1107">
                  <c:v>279.2</c:v>
                </c:pt>
                <c:pt idx="1108">
                  <c:v>279.2</c:v>
                </c:pt>
                <c:pt idx="1109">
                  <c:v>279.2</c:v>
                </c:pt>
                <c:pt idx="1110">
                  <c:v>279.2</c:v>
                </c:pt>
                <c:pt idx="1111">
                  <c:v>279.2</c:v>
                </c:pt>
                <c:pt idx="1112">
                  <c:v>279.2</c:v>
                </c:pt>
                <c:pt idx="1113">
                  <c:v>279.2</c:v>
                </c:pt>
                <c:pt idx="1114">
                  <c:v>279.2</c:v>
                </c:pt>
                <c:pt idx="1115">
                  <c:v>278.9</c:v>
                </c:pt>
                <c:pt idx="1116">
                  <c:v>279.1</c:v>
                </c:pt>
                <c:pt idx="1117">
                  <c:v>278.8</c:v>
                </c:pt>
                <c:pt idx="1118">
                  <c:v>278.5</c:v>
                </c:pt>
                <c:pt idx="1119">
                  <c:v>278.8</c:v>
                </c:pt>
                <c:pt idx="1120">
                  <c:v>278.8</c:v>
                </c:pt>
                <c:pt idx="1121">
                  <c:v>278.8</c:v>
                </c:pt>
                <c:pt idx="1122">
                  <c:v>278.5</c:v>
                </c:pt>
                <c:pt idx="1123">
                  <c:v>278.5</c:v>
                </c:pt>
                <c:pt idx="1124">
                  <c:v>278.8</c:v>
                </c:pt>
                <c:pt idx="1125">
                  <c:v>278.8</c:v>
                </c:pt>
                <c:pt idx="1126">
                  <c:v>278.5</c:v>
                </c:pt>
                <c:pt idx="1127">
                  <c:v>279.1</c:v>
                </c:pt>
                <c:pt idx="1128">
                  <c:v>278.5</c:v>
                </c:pt>
                <c:pt idx="1129">
                  <c:v>278.8</c:v>
                </c:pt>
                <c:pt idx="1130">
                  <c:v>278.8</c:v>
                </c:pt>
                <c:pt idx="1131">
                  <c:v>278.5</c:v>
                </c:pt>
                <c:pt idx="1132">
                  <c:v>278.5</c:v>
                </c:pt>
                <c:pt idx="1133">
                  <c:v>278.3</c:v>
                </c:pt>
                <c:pt idx="1134">
                  <c:v>278.5</c:v>
                </c:pt>
                <c:pt idx="1135">
                  <c:v>278.4</c:v>
                </c:pt>
                <c:pt idx="1136">
                  <c:v>278.5</c:v>
                </c:pt>
                <c:pt idx="1137">
                  <c:v>278.5</c:v>
                </c:pt>
                <c:pt idx="1138">
                  <c:v>278.4</c:v>
                </c:pt>
                <c:pt idx="1139">
                  <c:v>278.5</c:v>
                </c:pt>
                <c:pt idx="1140">
                  <c:v>278.5</c:v>
                </c:pt>
                <c:pt idx="1141">
                  <c:v>278.5</c:v>
                </c:pt>
                <c:pt idx="1142">
                  <c:v>278.1</c:v>
                </c:pt>
                <c:pt idx="1143">
                  <c:v>278.5</c:v>
                </c:pt>
                <c:pt idx="1144">
                  <c:v>278.5</c:v>
                </c:pt>
                <c:pt idx="1145">
                  <c:v>278.5</c:v>
                </c:pt>
                <c:pt idx="1146">
                  <c:v>278.1</c:v>
                </c:pt>
                <c:pt idx="1147">
                  <c:v>278.2</c:v>
                </c:pt>
                <c:pt idx="1148">
                  <c:v>278.1</c:v>
                </c:pt>
                <c:pt idx="1149">
                  <c:v>278.2</c:v>
                </c:pt>
                <c:pt idx="1150">
                  <c:v>278.2</c:v>
                </c:pt>
                <c:pt idx="1151">
                  <c:v>278.2</c:v>
                </c:pt>
                <c:pt idx="1152">
                  <c:v>278.2</c:v>
                </c:pt>
                <c:pt idx="1153">
                  <c:v>278.4</c:v>
                </c:pt>
                <c:pt idx="1154">
                  <c:v>278.1</c:v>
                </c:pt>
                <c:pt idx="1155">
                  <c:v>278.2</c:v>
                </c:pt>
                <c:pt idx="1156">
                  <c:v>277.8</c:v>
                </c:pt>
                <c:pt idx="1157">
                  <c:v>277.8</c:v>
                </c:pt>
                <c:pt idx="1158">
                  <c:v>278.2</c:v>
                </c:pt>
                <c:pt idx="1159">
                  <c:v>278.2</c:v>
                </c:pt>
                <c:pt idx="1160">
                  <c:v>278</c:v>
                </c:pt>
                <c:pt idx="1161">
                  <c:v>278.1</c:v>
                </c:pt>
                <c:pt idx="1162">
                  <c:v>277.7</c:v>
                </c:pt>
                <c:pt idx="1163">
                  <c:v>277.8</c:v>
                </c:pt>
                <c:pt idx="1164">
                  <c:v>277.7</c:v>
                </c:pt>
                <c:pt idx="1165">
                  <c:v>277.8</c:v>
                </c:pt>
                <c:pt idx="1166">
                  <c:v>277.4</c:v>
                </c:pt>
                <c:pt idx="1167">
                  <c:v>277.8</c:v>
                </c:pt>
                <c:pt idx="1168">
                  <c:v>277.8</c:v>
                </c:pt>
                <c:pt idx="1169">
                  <c:v>277.4</c:v>
                </c:pt>
                <c:pt idx="1170">
                  <c:v>277.8</c:v>
                </c:pt>
                <c:pt idx="1171">
                  <c:v>277.4</c:v>
                </c:pt>
                <c:pt idx="1172">
                  <c:v>277.4</c:v>
                </c:pt>
                <c:pt idx="1173">
                  <c:v>277.4</c:v>
                </c:pt>
                <c:pt idx="1174">
                  <c:v>277.8</c:v>
                </c:pt>
                <c:pt idx="1175">
                  <c:v>277.5</c:v>
                </c:pt>
                <c:pt idx="1176">
                  <c:v>277.5</c:v>
                </c:pt>
                <c:pt idx="1177">
                  <c:v>277.5</c:v>
                </c:pt>
                <c:pt idx="1178">
                  <c:v>277.1</c:v>
                </c:pt>
                <c:pt idx="1179">
                  <c:v>277.5</c:v>
                </c:pt>
                <c:pt idx="1180">
                  <c:v>277.1</c:v>
                </c:pt>
                <c:pt idx="1181">
                  <c:v>277.5</c:v>
                </c:pt>
                <c:pt idx="1182">
                  <c:v>277.1</c:v>
                </c:pt>
                <c:pt idx="1183">
                  <c:v>277.5</c:v>
                </c:pt>
                <c:pt idx="1184">
                  <c:v>277.2</c:v>
                </c:pt>
                <c:pt idx="1185">
                  <c:v>277.2</c:v>
                </c:pt>
                <c:pt idx="1186">
                  <c:v>277.5</c:v>
                </c:pt>
                <c:pt idx="1187">
                  <c:v>277.5</c:v>
                </c:pt>
                <c:pt idx="1188">
                  <c:v>277.1</c:v>
                </c:pt>
                <c:pt idx="1189">
                  <c:v>277.2</c:v>
                </c:pt>
                <c:pt idx="1190">
                  <c:v>277.1</c:v>
                </c:pt>
                <c:pt idx="1191">
                  <c:v>277.1</c:v>
                </c:pt>
                <c:pt idx="1192">
                  <c:v>277.2</c:v>
                </c:pt>
                <c:pt idx="1193">
                  <c:v>277.1</c:v>
                </c:pt>
                <c:pt idx="1194">
                  <c:v>277.1</c:v>
                </c:pt>
                <c:pt idx="1195">
                  <c:v>277.1</c:v>
                </c:pt>
                <c:pt idx="1196">
                  <c:v>276.9</c:v>
                </c:pt>
                <c:pt idx="1197">
                  <c:v>277.1</c:v>
                </c:pt>
                <c:pt idx="1198">
                  <c:v>277</c:v>
                </c:pt>
                <c:pt idx="1199">
                  <c:v>277.1</c:v>
                </c:pt>
                <c:pt idx="1200">
                  <c:v>277.1</c:v>
                </c:pt>
                <c:pt idx="1201">
                  <c:v>277.1</c:v>
                </c:pt>
                <c:pt idx="1202">
                  <c:v>277.1</c:v>
                </c:pt>
                <c:pt idx="1203">
                  <c:v>277.1</c:v>
                </c:pt>
                <c:pt idx="1204">
                  <c:v>277.1</c:v>
                </c:pt>
                <c:pt idx="1205">
                  <c:v>276.9</c:v>
                </c:pt>
                <c:pt idx="1206">
                  <c:v>276.9</c:v>
                </c:pt>
                <c:pt idx="1207">
                  <c:v>276.8</c:v>
                </c:pt>
                <c:pt idx="1208">
                  <c:v>276.8</c:v>
                </c:pt>
                <c:pt idx="1209">
                  <c:v>276.9</c:v>
                </c:pt>
                <c:pt idx="1210">
                  <c:v>276.9</c:v>
                </c:pt>
                <c:pt idx="1211">
                  <c:v>276.9</c:v>
                </c:pt>
                <c:pt idx="1212">
                  <c:v>276.8</c:v>
                </c:pt>
                <c:pt idx="1213">
                  <c:v>276.4</c:v>
                </c:pt>
                <c:pt idx="1214">
                  <c:v>276.8</c:v>
                </c:pt>
                <c:pt idx="1215">
                  <c:v>276.9</c:v>
                </c:pt>
                <c:pt idx="1216">
                  <c:v>276.9</c:v>
                </c:pt>
                <c:pt idx="1217">
                  <c:v>276.8</c:v>
                </c:pt>
                <c:pt idx="1218">
                  <c:v>276.3</c:v>
                </c:pt>
                <c:pt idx="1219">
                  <c:v>276.8</c:v>
                </c:pt>
                <c:pt idx="1220">
                  <c:v>276.8</c:v>
                </c:pt>
                <c:pt idx="1221">
                  <c:v>276.4</c:v>
                </c:pt>
                <c:pt idx="1222">
                  <c:v>276.8</c:v>
                </c:pt>
                <c:pt idx="1223">
                  <c:v>276.5</c:v>
                </c:pt>
                <c:pt idx="1224">
                  <c:v>276.3</c:v>
                </c:pt>
                <c:pt idx="1225">
                  <c:v>276.5</c:v>
                </c:pt>
                <c:pt idx="1226">
                  <c:v>276.8</c:v>
                </c:pt>
                <c:pt idx="1227">
                  <c:v>276.4</c:v>
                </c:pt>
                <c:pt idx="1228">
                  <c:v>276.5</c:v>
                </c:pt>
                <c:pt idx="1229">
                  <c:v>276.5</c:v>
                </c:pt>
                <c:pt idx="1230">
                  <c:v>276.4</c:v>
                </c:pt>
                <c:pt idx="1231">
                  <c:v>276.1</c:v>
                </c:pt>
                <c:pt idx="1232">
                  <c:v>276.3</c:v>
                </c:pt>
                <c:pt idx="1233">
                  <c:v>276.5</c:v>
                </c:pt>
                <c:pt idx="1234">
                  <c:v>276.3</c:v>
                </c:pt>
                <c:pt idx="1235">
                  <c:v>276.2</c:v>
                </c:pt>
                <c:pt idx="1236">
                  <c:v>276.2</c:v>
                </c:pt>
                <c:pt idx="1237">
                  <c:v>276.1</c:v>
                </c:pt>
                <c:pt idx="1238">
                  <c:v>276.1</c:v>
                </c:pt>
                <c:pt idx="1239">
                  <c:v>276.1</c:v>
                </c:pt>
                <c:pt idx="1240">
                  <c:v>276.2</c:v>
                </c:pt>
                <c:pt idx="1241">
                  <c:v>276.5</c:v>
                </c:pt>
                <c:pt idx="1242">
                  <c:v>276.2</c:v>
                </c:pt>
                <c:pt idx="1243">
                  <c:v>276.1</c:v>
                </c:pt>
                <c:pt idx="1244">
                  <c:v>276.2</c:v>
                </c:pt>
                <c:pt idx="1245">
                  <c:v>276.5</c:v>
                </c:pt>
                <c:pt idx="1246">
                  <c:v>276.1</c:v>
                </c:pt>
                <c:pt idx="1247">
                  <c:v>276.1</c:v>
                </c:pt>
                <c:pt idx="1248">
                  <c:v>276.2</c:v>
                </c:pt>
                <c:pt idx="1249">
                  <c:v>276.2</c:v>
                </c:pt>
                <c:pt idx="1250">
                  <c:v>275.9</c:v>
                </c:pt>
                <c:pt idx="1251">
                  <c:v>276.1</c:v>
                </c:pt>
                <c:pt idx="1252">
                  <c:v>275.9</c:v>
                </c:pt>
                <c:pt idx="1253">
                  <c:v>276.1</c:v>
                </c:pt>
                <c:pt idx="1254">
                  <c:v>276.2</c:v>
                </c:pt>
                <c:pt idx="1255">
                  <c:v>276.1</c:v>
                </c:pt>
                <c:pt idx="1256">
                  <c:v>276.1</c:v>
                </c:pt>
                <c:pt idx="1257">
                  <c:v>275.9</c:v>
                </c:pt>
                <c:pt idx="1258">
                  <c:v>275.9</c:v>
                </c:pt>
                <c:pt idx="1259">
                  <c:v>275.9</c:v>
                </c:pt>
                <c:pt idx="1260">
                  <c:v>276.2</c:v>
                </c:pt>
                <c:pt idx="1261">
                  <c:v>275.9</c:v>
                </c:pt>
                <c:pt idx="1262">
                  <c:v>275.8</c:v>
                </c:pt>
                <c:pt idx="1263">
                  <c:v>275.5</c:v>
                </c:pt>
                <c:pt idx="1264">
                  <c:v>275.8</c:v>
                </c:pt>
                <c:pt idx="1265">
                  <c:v>275.8</c:v>
                </c:pt>
                <c:pt idx="1266">
                  <c:v>275.8</c:v>
                </c:pt>
                <c:pt idx="1267">
                  <c:v>275.5</c:v>
                </c:pt>
                <c:pt idx="1268">
                  <c:v>275.5</c:v>
                </c:pt>
                <c:pt idx="1269">
                  <c:v>275.5</c:v>
                </c:pt>
                <c:pt idx="1270">
                  <c:v>275.5</c:v>
                </c:pt>
                <c:pt idx="1271">
                  <c:v>275.6</c:v>
                </c:pt>
                <c:pt idx="1272">
                  <c:v>275.5</c:v>
                </c:pt>
                <c:pt idx="1273">
                  <c:v>275.5</c:v>
                </c:pt>
                <c:pt idx="1274">
                  <c:v>275.2</c:v>
                </c:pt>
                <c:pt idx="1275">
                  <c:v>275.2</c:v>
                </c:pt>
                <c:pt idx="1276">
                  <c:v>275.5</c:v>
                </c:pt>
                <c:pt idx="1277">
                  <c:v>275.5</c:v>
                </c:pt>
                <c:pt idx="1278">
                  <c:v>275.2</c:v>
                </c:pt>
                <c:pt idx="1279">
                  <c:v>275.3</c:v>
                </c:pt>
                <c:pt idx="1280">
                  <c:v>275.2</c:v>
                </c:pt>
                <c:pt idx="1281">
                  <c:v>275.3</c:v>
                </c:pt>
                <c:pt idx="1282">
                  <c:v>275.2</c:v>
                </c:pt>
                <c:pt idx="1283">
                  <c:v>275.2</c:v>
                </c:pt>
                <c:pt idx="1284">
                  <c:v>275.2</c:v>
                </c:pt>
                <c:pt idx="1285">
                  <c:v>275.2</c:v>
                </c:pt>
                <c:pt idx="1286">
                  <c:v>275.2</c:v>
                </c:pt>
                <c:pt idx="1287">
                  <c:v>275.3</c:v>
                </c:pt>
                <c:pt idx="1288">
                  <c:v>275.2</c:v>
                </c:pt>
                <c:pt idx="1289">
                  <c:v>275.3</c:v>
                </c:pt>
                <c:pt idx="1290">
                  <c:v>275.2</c:v>
                </c:pt>
                <c:pt idx="1291">
                  <c:v>275</c:v>
                </c:pt>
                <c:pt idx="1292">
                  <c:v>275.2</c:v>
                </c:pt>
                <c:pt idx="1293">
                  <c:v>275.2</c:v>
                </c:pt>
                <c:pt idx="1294">
                  <c:v>274.8</c:v>
                </c:pt>
                <c:pt idx="1295">
                  <c:v>275</c:v>
                </c:pt>
                <c:pt idx="1296">
                  <c:v>274.9</c:v>
                </c:pt>
                <c:pt idx="1297">
                  <c:v>275.3</c:v>
                </c:pt>
                <c:pt idx="1298">
                  <c:v>274.6</c:v>
                </c:pt>
                <c:pt idx="1299">
                  <c:v>275</c:v>
                </c:pt>
                <c:pt idx="1300">
                  <c:v>274.9</c:v>
                </c:pt>
                <c:pt idx="1301">
                  <c:v>275</c:v>
                </c:pt>
                <c:pt idx="1302">
                  <c:v>275</c:v>
                </c:pt>
                <c:pt idx="1303">
                  <c:v>275</c:v>
                </c:pt>
                <c:pt idx="1304">
                  <c:v>274.6</c:v>
                </c:pt>
                <c:pt idx="1305">
                  <c:v>274.6</c:v>
                </c:pt>
                <c:pt idx="1306">
                  <c:v>274.6</c:v>
                </c:pt>
                <c:pt idx="1307">
                  <c:v>275</c:v>
                </c:pt>
                <c:pt idx="1308">
                  <c:v>275</c:v>
                </c:pt>
                <c:pt idx="1309">
                  <c:v>274.6</c:v>
                </c:pt>
                <c:pt idx="1310">
                  <c:v>274.6</c:v>
                </c:pt>
                <c:pt idx="1311">
                  <c:v>274.6</c:v>
                </c:pt>
                <c:pt idx="1312">
                  <c:v>274.5</c:v>
                </c:pt>
                <c:pt idx="1313">
                  <c:v>274.6</c:v>
                </c:pt>
                <c:pt idx="1314">
                  <c:v>274.6</c:v>
                </c:pt>
                <c:pt idx="1315">
                  <c:v>274.6</c:v>
                </c:pt>
                <c:pt idx="1316">
                  <c:v>274.5</c:v>
                </c:pt>
                <c:pt idx="1317">
                  <c:v>274.6</c:v>
                </c:pt>
                <c:pt idx="1318">
                  <c:v>274.6</c:v>
                </c:pt>
                <c:pt idx="1319">
                  <c:v>274.6</c:v>
                </c:pt>
                <c:pt idx="1320">
                  <c:v>274.2</c:v>
                </c:pt>
                <c:pt idx="1321">
                  <c:v>274.5</c:v>
                </c:pt>
                <c:pt idx="1322">
                  <c:v>274.5</c:v>
                </c:pt>
                <c:pt idx="1323">
                  <c:v>274.4</c:v>
                </c:pt>
                <c:pt idx="1324">
                  <c:v>274.6</c:v>
                </c:pt>
                <c:pt idx="1325">
                  <c:v>274.3</c:v>
                </c:pt>
                <c:pt idx="1326">
                  <c:v>274.4</c:v>
                </c:pt>
                <c:pt idx="1327">
                  <c:v>274.2</c:v>
                </c:pt>
                <c:pt idx="1328">
                  <c:v>274.2</c:v>
                </c:pt>
                <c:pt idx="1329">
                  <c:v>274.1</c:v>
                </c:pt>
                <c:pt idx="1330">
                  <c:v>274.2</c:v>
                </c:pt>
                <c:pt idx="1331">
                  <c:v>274.3</c:v>
                </c:pt>
                <c:pt idx="1332">
                  <c:v>274.2</c:v>
                </c:pt>
                <c:pt idx="1333">
                  <c:v>274.5</c:v>
                </c:pt>
                <c:pt idx="1334">
                  <c:v>274.3</c:v>
                </c:pt>
                <c:pt idx="1335">
                  <c:v>274.3</c:v>
                </c:pt>
                <c:pt idx="1336">
                  <c:v>274.2</c:v>
                </c:pt>
                <c:pt idx="1337">
                  <c:v>274.2</c:v>
                </c:pt>
                <c:pt idx="1338">
                  <c:v>274.2</c:v>
                </c:pt>
                <c:pt idx="1339">
                  <c:v>273.9</c:v>
                </c:pt>
                <c:pt idx="1340">
                  <c:v>273.9</c:v>
                </c:pt>
                <c:pt idx="1341">
                  <c:v>273.9</c:v>
                </c:pt>
                <c:pt idx="1342">
                  <c:v>274.2</c:v>
                </c:pt>
                <c:pt idx="1343">
                  <c:v>274.2</c:v>
                </c:pt>
                <c:pt idx="1344">
                  <c:v>273.9</c:v>
                </c:pt>
                <c:pt idx="1345">
                  <c:v>273.9</c:v>
                </c:pt>
                <c:pt idx="1346">
                  <c:v>273.9</c:v>
                </c:pt>
                <c:pt idx="1347">
                  <c:v>274.2</c:v>
                </c:pt>
                <c:pt idx="1348">
                  <c:v>274</c:v>
                </c:pt>
                <c:pt idx="1349">
                  <c:v>273.9</c:v>
                </c:pt>
                <c:pt idx="1350">
                  <c:v>274.2</c:v>
                </c:pt>
                <c:pt idx="1351">
                  <c:v>273.9</c:v>
                </c:pt>
                <c:pt idx="1352">
                  <c:v>273.9</c:v>
                </c:pt>
                <c:pt idx="1353">
                  <c:v>273.6</c:v>
                </c:pt>
                <c:pt idx="1354">
                  <c:v>273.9</c:v>
                </c:pt>
                <c:pt idx="1355">
                  <c:v>273.9</c:v>
                </c:pt>
                <c:pt idx="1356">
                  <c:v>273.6</c:v>
                </c:pt>
                <c:pt idx="1357">
                  <c:v>273.6</c:v>
                </c:pt>
                <c:pt idx="1358">
                  <c:v>273.9</c:v>
                </c:pt>
                <c:pt idx="1359">
                  <c:v>273.7</c:v>
                </c:pt>
                <c:pt idx="1360">
                  <c:v>273.9</c:v>
                </c:pt>
                <c:pt idx="1361">
                  <c:v>273.9</c:v>
                </c:pt>
                <c:pt idx="1362">
                  <c:v>273.9</c:v>
                </c:pt>
                <c:pt idx="1363">
                  <c:v>273.6</c:v>
                </c:pt>
                <c:pt idx="1364">
                  <c:v>273.6</c:v>
                </c:pt>
                <c:pt idx="1365">
                  <c:v>273.6</c:v>
                </c:pt>
                <c:pt idx="1366">
                  <c:v>273.6</c:v>
                </c:pt>
                <c:pt idx="1367">
                  <c:v>273.6</c:v>
                </c:pt>
                <c:pt idx="1368">
                  <c:v>273.6</c:v>
                </c:pt>
                <c:pt idx="1369">
                  <c:v>273.6</c:v>
                </c:pt>
                <c:pt idx="1370">
                  <c:v>273.3</c:v>
                </c:pt>
                <c:pt idx="1371">
                  <c:v>273.6</c:v>
                </c:pt>
                <c:pt idx="1372">
                  <c:v>273.6</c:v>
                </c:pt>
                <c:pt idx="1373">
                  <c:v>273.6</c:v>
                </c:pt>
                <c:pt idx="1374">
                  <c:v>273.6</c:v>
                </c:pt>
                <c:pt idx="1375">
                  <c:v>273.3</c:v>
                </c:pt>
                <c:pt idx="1376">
                  <c:v>273.3</c:v>
                </c:pt>
                <c:pt idx="1377">
                  <c:v>273.3</c:v>
                </c:pt>
                <c:pt idx="1378">
                  <c:v>273.6</c:v>
                </c:pt>
                <c:pt idx="1379">
                  <c:v>273.3</c:v>
                </c:pt>
                <c:pt idx="1380">
                  <c:v>273.3</c:v>
                </c:pt>
                <c:pt idx="1381">
                  <c:v>273.3</c:v>
                </c:pt>
                <c:pt idx="1382">
                  <c:v>273.3</c:v>
                </c:pt>
                <c:pt idx="1383">
                  <c:v>273.3</c:v>
                </c:pt>
                <c:pt idx="1384">
                  <c:v>273.3</c:v>
                </c:pt>
                <c:pt idx="1385">
                  <c:v>273.3</c:v>
                </c:pt>
                <c:pt idx="1386">
                  <c:v>273.3</c:v>
                </c:pt>
                <c:pt idx="1387">
                  <c:v>273.3</c:v>
                </c:pt>
                <c:pt idx="1388">
                  <c:v>273.3</c:v>
                </c:pt>
                <c:pt idx="1389">
                  <c:v>273.5</c:v>
                </c:pt>
                <c:pt idx="1390">
                  <c:v>273.3</c:v>
                </c:pt>
                <c:pt idx="1391">
                  <c:v>273.3</c:v>
                </c:pt>
                <c:pt idx="1392">
                  <c:v>273.6</c:v>
                </c:pt>
                <c:pt idx="1393">
                  <c:v>273.3</c:v>
                </c:pt>
                <c:pt idx="1394">
                  <c:v>273.3</c:v>
                </c:pt>
                <c:pt idx="1395">
                  <c:v>272.9</c:v>
                </c:pt>
                <c:pt idx="1396">
                  <c:v>272.9</c:v>
                </c:pt>
                <c:pt idx="1397">
                  <c:v>273.3</c:v>
                </c:pt>
                <c:pt idx="1398">
                  <c:v>272.9</c:v>
                </c:pt>
                <c:pt idx="1399">
                  <c:v>272.6</c:v>
                </c:pt>
                <c:pt idx="1400">
                  <c:v>272.6</c:v>
                </c:pt>
                <c:pt idx="1401">
                  <c:v>272.9</c:v>
                </c:pt>
                <c:pt idx="1402">
                  <c:v>272.9</c:v>
                </c:pt>
                <c:pt idx="1403">
                  <c:v>272.9</c:v>
                </c:pt>
                <c:pt idx="1404">
                  <c:v>272.6</c:v>
                </c:pt>
                <c:pt idx="1405">
                  <c:v>272.9</c:v>
                </c:pt>
                <c:pt idx="1406">
                  <c:v>272.6</c:v>
                </c:pt>
                <c:pt idx="1407">
                  <c:v>272.6</c:v>
                </c:pt>
                <c:pt idx="1408">
                  <c:v>272.6</c:v>
                </c:pt>
                <c:pt idx="1409">
                  <c:v>272.6</c:v>
                </c:pt>
                <c:pt idx="1410">
                  <c:v>272.6</c:v>
                </c:pt>
                <c:pt idx="1411">
                  <c:v>272.9</c:v>
                </c:pt>
                <c:pt idx="1412">
                  <c:v>272.6</c:v>
                </c:pt>
                <c:pt idx="1413">
                  <c:v>272.6</c:v>
                </c:pt>
                <c:pt idx="1414">
                  <c:v>272.7</c:v>
                </c:pt>
                <c:pt idx="1415">
                  <c:v>272.6</c:v>
                </c:pt>
                <c:pt idx="1416">
                  <c:v>272.6</c:v>
                </c:pt>
                <c:pt idx="1417">
                  <c:v>272.5</c:v>
                </c:pt>
                <c:pt idx="1418">
                  <c:v>272.6</c:v>
                </c:pt>
                <c:pt idx="1419">
                  <c:v>272.6</c:v>
                </c:pt>
                <c:pt idx="1420">
                  <c:v>272.3</c:v>
                </c:pt>
                <c:pt idx="1421">
                  <c:v>272.3</c:v>
                </c:pt>
                <c:pt idx="1422">
                  <c:v>272.6</c:v>
                </c:pt>
                <c:pt idx="1423">
                  <c:v>272.3</c:v>
                </c:pt>
                <c:pt idx="1424">
                  <c:v>272.2</c:v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ex1_D50_coolTemp</c:v>
                </c:pt>
              </c:strCache>
            </c:strRef>
          </c:tx>
          <c:marker>
            <c:symbol val="none"/>
            <c:size val="7"/>
          </c:marker>
          <c:val>
            <c:numRef>
              <c:f>Sheet1!$C$2:$C$1425</c:f>
              <c:numCache>
                <c:formatCode>General</c:formatCode>
                <c:ptCount val="142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>337.3</c:v>
                </c:pt>
                <c:pt idx="28">
                  <c:v>337</c:v>
                </c:pt>
                <c:pt idx="29">
                  <c:v>337.3</c:v>
                </c:pt>
                <c:pt idx="30">
                  <c:v>336.9</c:v>
                </c:pt>
                <c:pt idx="31">
                  <c:v>336.9</c:v>
                </c:pt>
                <c:pt idx="32">
                  <c:v>336.9</c:v>
                </c:pt>
                <c:pt idx="33">
                  <c:v>337</c:v>
                </c:pt>
                <c:pt idx="34">
                  <c:v>337</c:v>
                </c:pt>
                <c:pt idx="35">
                  <c:v>337</c:v>
                </c:pt>
                <c:pt idx="36">
                  <c:v>337</c:v>
                </c:pt>
                <c:pt idx="37">
                  <c:v>336.9</c:v>
                </c:pt>
                <c:pt idx="38">
                  <c:v>337</c:v>
                </c:pt>
                <c:pt idx="39">
                  <c:v>336.9</c:v>
                </c:pt>
                <c:pt idx="40">
                  <c:v>337</c:v>
                </c:pt>
                <c:pt idx="41">
                  <c:v>337</c:v>
                </c:pt>
                <c:pt idx="42">
                  <c:v>337</c:v>
                </c:pt>
                <c:pt idx="43">
                  <c:v>337</c:v>
                </c:pt>
                <c:pt idx="44">
                  <c:v>337</c:v>
                </c:pt>
                <c:pt idx="45">
                  <c:v>336.8</c:v>
                </c:pt>
                <c:pt idx="46">
                  <c:v>337</c:v>
                </c:pt>
                <c:pt idx="47">
                  <c:v>337</c:v>
                </c:pt>
                <c:pt idx="48">
                  <c:v>337</c:v>
                </c:pt>
                <c:pt idx="49">
                  <c:v>336.6</c:v>
                </c:pt>
                <c:pt idx="50">
                  <c:v>337</c:v>
                </c:pt>
                <c:pt idx="51">
                  <c:v>336.6</c:v>
                </c:pt>
                <c:pt idx="52">
                  <c:v>336.6</c:v>
                </c:pt>
                <c:pt idx="53">
                  <c:v>336.6</c:v>
                </c:pt>
                <c:pt idx="54">
                  <c:v>337</c:v>
                </c:pt>
                <c:pt idx="55">
                  <c:v>336.7</c:v>
                </c:pt>
                <c:pt idx="56">
                  <c:v>336.7</c:v>
                </c:pt>
                <c:pt idx="57">
                  <c:v>336.6</c:v>
                </c:pt>
                <c:pt idx="58">
                  <c:v>336.7</c:v>
                </c:pt>
                <c:pt idx="59">
                  <c:v>336.6</c:v>
                </c:pt>
                <c:pt idx="60">
                  <c:v>336.6</c:v>
                </c:pt>
                <c:pt idx="61">
                  <c:v>336.6</c:v>
                </c:pt>
                <c:pt idx="62">
                  <c:v>336.6</c:v>
                </c:pt>
                <c:pt idx="63">
                  <c:v>336.7</c:v>
                </c:pt>
                <c:pt idx="64">
                  <c:v>336.7</c:v>
                </c:pt>
                <c:pt idx="65">
                  <c:v>336.5</c:v>
                </c:pt>
                <c:pt idx="66">
                  <c:v>336.3</c:v>
                </c:pt>
                <c:pt idx="67">
                  <c:v>336.3</c:v>
                </c:pt>
                <c:pt idx="68">
                  <c:v>336.2</c:v>
                </c:pt>
                <c:pt idx="69">
                  <c:v>336.2</c:v>
                </c:pt>
                <c:pt idx="70">
                  <c:v>336.2</c:v>
                </c:pt>
                <c:pt idx="71">
                  <c:v>336.2</c:v>
                </c:pt>
                <c:pt idx="72">
                  <c:v>336.3</c:v>
                </c:pt>
                <c:pt idx="73">
                  <c:v>336.3</c:v>
                </c:pt>
                <c:pt idx="74">
                  <c:v>336.3</c:v>
                </c:pt>
                <c:pt idx="75">
                  <c:v>336.4</c:v>
                </c:pt>
                <c:pt idx="76">
                  <c:v>336</c:v>
                </c:pt>
                <c:pt idx="77">
                  <c:v>336.3</c:v>
                </c:pt>
                <c:pt idx="78">
                  <c:v>335.9</c:v>
                </c:pt>
                <c:pt idx="79">
                  <c:v>335.9</c:v>
                </c:pt>
                <c:pt idx="80">
                  <c:v>335.9</c:v>
                </c:pt>
                <c:pt idx="81">
                  <c:v>335.9</c:v>
                </c:pt>
                <c:pt idx="82">
                  <c:v>335.9</c:v>
                </c:pt>
                <c:pt idx="83">
                  <c:v>335.9</c:v>
                </c:pt>
                <c:pt idx="84">
                  <c:v>335.9</c:v>
                </c:pt>
                <c:pt idx="85">
                  <c:v>336</c:v>
                </c:pt>
                <c:pt idx="86">
                  <c:v>335.9</c:v>
                </c:pt>
                <c:pt idx="87">
                  <c:v>335.9</c:v>
                </c:pt>
                <c:pt idx="88">
                  <c:v>335.9</c:v>
                </c:pt>
                <c:pt idx="89">
                  <c:v>335.9</c:v>
                </c:pt>
                <c:pt idx="90">
                  <c:v>335.9</c:v>
                </c:pt>
                <c:pt idx="91">
                  <c:v>335.9</c:v>
                </c:pt>
                <c:pt idx="92">
                  <c:v>335.9</c:v>
                </c:pt>
                <c:pt idx="93">
                  <c:v>335.9</c:v>
                </c:pt>
                <c:pt idx="94">
                  <c:v>335.9</c:v>
                </c:pt>
                <c:pt idx="95">
                  <c:v>335.6</c:v>
                </c:pt>
                <c:pt idx="96">
                  <c:v>335.6</c:v>
                </c:pt>
                <c:pt idx="97">
                  <c:v>335.9</c:v>
                </c:pt>
                <c:pt idx="98">
                  <c:v>335.6</c:v>
                </c:pt>
                <c:pt idx="99">
                  <c:v>335.6</c:v>
                </c:pt>
                <c:pt idx="100">
                  <c:v>335.8</c:v>
                </c:pt>
                <c:pt idx="101">
                  <c:v>335.6</c:v>
                </c:pt>
                <c:pt idx="102">
                  <c:v>335.6</c:v>
                </c:pt>
                <c:pt idx="103">
                  <c:v>335.6</c:v>
                </c:pt>
                <c:pt idx="104">
                  <c:v>335.6</c:v>
                </c:pt>
                <c:pt idx="105">
                  <c:v>335.6</c:v>
                </c:pt>
                <c:pt idx="106">
                  <c:v>335.6</c:v>
                </c:pt>
                <c:pt idx="107">
                  <c:v>335.6</c:v>
                </c:pt>
                <c:pt idx="108">
                  <c:v>335.3</c:v>
                </c:pt>
                <c:pt idx="109">
                  <c:v>335.6</c:v>
                </c:pt>
                <c:pt idx="110">
                  <c:v>335.6</c:v>
                </c:pt>
                <c:pt idx="111">
                  <c:v>335.5</c:v>
                </c:pt>
                <c:pt idx="112">
                  <c:v>335.3</c:v>
                </c:pt>
                <c:pt idx="113">
                  <c:v>335.3</c:v>
                </c:pt>
                <c:pt idx="114">
                  <c:v>335.3</c:v>
                </c:pt>
                <c:pt idx="115">
                  <c:v>335.3</c:v>
                </c:pt>
                <c:pt idx="116">
                  <c:v>335.3</c:v>
                </c:pt>
                <c:pt idx="117">
                  <c:v>335.3</c:v>
                </c:pt>
                <c:pt idx="118">
                  <c:v>335.3</c:v>
                </c:pt>
                <c:pt idx="119">
                  <c:v>335.3</c:v>
                </c:pt>
                <c:pt idx="120">
                  <c:v>335.3</c:v>
                </c:pt>
                <c:pt idx="121">
                  <c:v>335.3</c:v>
                </c:pt>
                <c:pt idx="122">
                  <c:v>335.3</c:v>
                </c:pt>
                <c:pt idx="123">
                  <c:v>334.9</c:v>
                </c:pt>
                <c:pt idx="124">
                  <c:v>335</c:v>
                </c:pt>
                <c:pt idx="125">
                  <c:v>335.2</c:v>
                </c:pt>
                <c:pt idx="126">
                  <c:v>335</c:v>
                </c:pt>
                <c:pt idx="127">
                  <c:v>335</c:v>
                </c:pt>
                <c:pt idx="128">
                  <c:v>335.3</c:v>
                </c:pt>
                <c:pt idx="129">
                  <c:v>335</c:v>
                </c:pt>
                <c:pt idx="130">
                  <c:v>334.9</c:v>
                </c:pt>
                <c:pt idx="131">
                  <c:v>334.9</c:v>
                </c:pt>
                <c:pt idx="132">
                  <c:v>335</c:v>
                </c:pt>
                <c:pt idx="133">
                  <c:v>334.9</c:v>
                </c:pt>
                <c:pt idx="134">
                  <c:v>334.9</c:v>
                </c:pt>
                <c:pt idx="135">
                  <c:v>334.9</c:v>
                </c:pt>
                <c:pt idx="136">
                  <c:v>335</c:v>
                </c:pt>
                <c:pt idx="137">
                  <c:v>334.9</c:v>
                </c:pt>
                <c:pt idx="138">
                  <c:v>334.9</c:v>
                </c:pt>
                <c:pt idx="139">
                  <c:v>334.9</c:v>
                </c:pt>
                <c:pt idx="140">
                  <c:v>334.9</c:v>
                </c:pt>
                <c:pt idx="141">
                  <c:v>335</c:v>
                </c:pt>
                <c:pt idx="142">
                  <c:v>334.9</c:v>
                </c:pt>
                <c:pt idx="143">
                  <c:v>335</c:v>
                </c:pt>
                <c:pt idx="144">
                  <c:v>334.9</c:v>
                </c:pt>
                <c:pt idx="145">
                  <c:v>335</c:v>
                </c:pt>
                <c:pt idx="146">
                  <c:v>334.9</c:v>
                </c:pt>
                <c:pt idx="147">
                  <c:v>334.9</c:v>
                </c:pt>
                <c:pt idx="148">
                  <c:v>334.9</c:v>
                </c:pt>
                <c:pt idx="149">
                  <c:v>334.9</c:v>
                </c:pt>
                <c:pt idx="150">
                  <c:v>335</c:v>
                </c:pt>
                <c:pt idx="151">
                  <c:v>334.6</c:v>
                </c:pt>
                <c:pt idx="152">
                  <c:v>334.6</c:v>
                </c:pt>
                <c:pt idx="153">
                  <c:v>334.9</c:v>
                </c:pt>
                <c:pt idx="154">
                  <c:v>334.6</c:v>
                </c:pt>
                <c:pt idx="155">
                  <c:v>334.6</c:v>
                </c:pt>
                <c:pt idx="156">
                  <c:v>334.6</c:v>
                </c:pt>
                <c:pt idx="157">
                  <c:v>334.7</c:v>
                </c:pt>
                <c:pt idx="158">
                  <c:v>334.7</c:v>
                </c:pt>
                <c:pt idx="159">
                  <c:v>334.6</c:v>
                </c:pt>
                <c:pt idx="160">
                  <c:v>334.6</c:v>
                </c:pt>
                <c:pt idx="161">
                  <c:v>334.7</c:v>
                </c:pt>
                <c:pt idx="162">
                  <c:v>334.6</c:v>
                </c:pt>
                <c:pt idx="163">
                  <c:v>334.6</c:v>
                </c:pt>
                <c:pt idx="164">
                  <c:v>334.3</c:v>
                </c:pt>
                <c:pt idx="165">
                  <c:v>334.3</c:v>
                </c:pt>
                <c:pt idx="166">
                  <c:v>334.3</c:v>
                </c:pt>
                <c:pt idx="167">
                  <c:v>334.3</c:v>
                </c:pt>
                <c:pt idx="168">
                  <c:v>334.2</c:v>
                </c:pt>
                <c:pt idx="169">
                  <c:v>334.3</c:v>
                </c:pt>
                <c:pt idx="170">
                  <c:v>334.3</c:v>
                </c:pt>
                <c:pt idx="171">
                  <c:v>334.3</c:v>
                </c:pt>
                <c:pt idx="172">
                  <c:v>334</c:v>
                </c:pt>
                <c:pt idx="173">
                  <c:v>334</c:v>
                </c:pt>
                <c:pt idx="174">
                  <c:v>334</c:v>
                </c:pt>
                <c:pt idx="175">
                  <c:v>334</c:v>
                </c:pt>
                <c:pt idx="176">
                  <c:v>334</c:v>
                </c:pt>
                <c:pt idx="177">
                  <c:v>334</c:v>
                </c:pt>
                <c:pt idx="178">
                  <c:v>334</c:v>
                </c:pt>
                <c:pt idx="179">
                  <c:v>334</c:v>
                </c:pt>
                <c:pt idx="180">
                  <c:v>334</c:v>
                </c:pt>
                <c:pt idx="181">
                  <c:v>334</c:v>
                </c:pt>
                <c:pt idx="182">
                  <c:v>334</c:v>
                </c:pt>
                <c:pt idx="183">
                  <c:v>334</c:v>
                </c:pt>
                <c:pt idx="184">
                  <c:v>334</c:v>
                </c:pt>
                <c:pt idx="185">
                  <c:v>334</c:v>
                </c:pt>
                <c:pt idx="186">
                  <c:v>334</c:v>
                </c:pt>
                <c:pt idx="187">
                  <c:v>334</c:v>
                </c:pt>
                <c:pt idx="188">
                  <c:v>334</c:v>
                </c:pt>
                <c:pt idx="189">
                  <c:v>333.7</c:v>
                </c:pt>
                <c:pt idx="190">
                  <c:v>333.7</c:v>
                </c:pt>
                <c:pt idx="191">
                  <c:v>333.7</c:v>
                </c:pt>
                <c:pt idx="192">
                  <c:v>333.7</c:v>
                </c:pt>
                <c:pt idx="193">
                  <c:v>333.7</c:v>
                </c:pt>
                <c:pt idx="194">
                  <c:v>333.7</c:v>
                </c:pt>
                <c:pt idx="195">
                  <c:v>333.7</c:v>
                </c:pt>
                <c:pt idx="196">
                  <c:v>333.7</c:v>
                </c:pt>
                <c:pt idx="197">
                  <c:v>333.3</c:v>
                </c:pt>
                <c:pt idx="198">
                  <c:v>333.7</c:v>
                </c:pt>
                <c:pt idx="199">
                  <c:v>333.7</c:v>
                </c:pt>
                <c:pt idx="200">
                  <c:v>333.3</c:v>
                </c:pt>
                <c:pt idx="201">
                  <c:v>333.6</c:v>
                </c:pt>
                <c:pt idx="202">
                  <c:v>333.3</c:v>
                </c:pt>
                <c:pt idx="203">
                  <c:v>333.3</c:v>
                </c:pt>
                <c:pt idx="204">
                  <c:v>333.3</c:v>
                </c:pt>
                <c:pt idx="205">
                  <c:v>333.3</c:v>
                </c:pt>
                <c:pt idx="206">
                  <c:v>333.3</c:v>
                </c:pt>
                <c:pt idx="207">
                  <c:v>333.3</c:v>
                </c:pt>
                <c:pt idx="208">
                  <c:v>333.1</c:v>
                </c:pt>
                <c:pt idx="209">
                  <c:v>333</c:v>
                </c:pt>
                <c:pt idx="210">
                  <c:v>333.3</c:v>
                </c:pt>
                <c:pt idx="211">
                  <c:v>333</c:v>
                </c:pt>
                <c:pt idx="212">
                  <c:v>333</c:v>
                </c:pt>
                <c:pt idx="213">
                  <c:v>333</c:v>
                </c:pt>
                <c:pt idx="214">
                  <c:v>333</c:v>
                </c:pt>
                <c:pt idx="215">
                  <c:v>333</c:v>
                </c:pt>
                <c:pt idx="216">
                  <c:v>333</c:v>
                </c:pt>
                <c:pt idx="217">
                  <c:v>333</c:v>
                </c:pt>
                <c:pt idx="218">
                  <c:v>333.1</c:v>
                </c:pt>
                <c:pt idx="219">
                  <c:v>333</c:v>
                </c:pt>
                <c:pt idx="220">
                  <c:v>333</c:v>
                </c:pt>
                <c:pt idx="221">
                  <c:v>333</c:v>
                </c:pt>
                <c:pt idx="222">
                  <c:v>333</c:v>
                </c:pt>
                <c:pt idx="223">
                  <c:v>333</c:v>
                </c:pt>
                <c:pt idx="224">
                  <c:v>333</c:v>
                </c:pt>
                <c:pt idx="225">
                  <c:v>332.7</c:v>
                </c:pt>
                <c:pt idx="226">
                  <c:v>333</c:v>
                </c:pt>
                <c:pt idx="227">
                  <c:v>332.7</c:v>
                </c:pt>
                <c:pt idx="228">
                  <c:v>333</c:v>
                </c:pt>
                <c:pt idx="229">
                  <c:v>332.7</c:v>
                </c:pt>
                <c:pt idx="230">
                  <c:v>332.7</c:v>
                </c:pt>
                <c:pt idx="231">
                  <c:v>332.7</c:v>
                </c:pt>
                <c:pt idx="232">
                  <c:v>332.7</c:v>
                </c:pt>
                <c:pt idx="233">
                  <c:v>332.7</c:v>
                </c:pt>
                <c:pt idx="234">
                  <c:v>332.7</c:v>
                </c:pt>
                <c:pt idx="235">
                  <c:v>332.7</c:v>
                </c:pt>
                <c:pt idx="236">
                  <c:v>332.4</c:v>
                </c:pt>
                <c:pt idx="237">
                  <c:v>332.4</c:v>
                </c:pt>
                <c:pt idx="238">
                  <c:v>332.7</c:v>
                </c:pt>
                <c:pt idx="239">
                  <c:v>332.7</c:v>
                </c:pt>
                <c:pt idx="240">
                  <c:v>332.4</c:v>
                </c:pt>
                <c:pt idx="241">
                  <c:v>332.3</c:v>
                </c:pt>
                <c:pt idx="242">
                  <c:v>332.4</c:v>
                </c:pt>
                <c:pt idx="243">
                  <c:v>332.1</c:v>
                </c:pt>
                <c:pt idx="244">
                  <c:v>332.3</c:v>
                </c:pt>
                <c:pt idx="245">
                  <c:v>332.2</c:v>
                </c:pt>
                <c:pt idx="246">
                  <c:v>332.3</c:v>
                </c:pt>
                <c:pt idx="247">
                  <c:v>332.1</c:v>
                </c:pt>
                <c:pt idx="248">
                  <c:v>332.1</c:v>
                </c:pt>
                <c:pt idx="249">
                  <c:v>332</c:v>
                </c:pt>
                <c:pt idx="250">
                  <c:v>332</c:v>
                </c:pt>
                <c:pt idx="251">
                  <c:v>332.1</c:v>
                </c:pt>
                <c:pt idx="252">
                  <c:v>332</c:v>
                </c:pt>
                <c:pt idx="253">
                  <c:v>332</c:v>
                </c:pt>
                <c:pt idx="254">
                  <c:v>332</c:v>
                </c:pt>
                <c:pt idx="255">
                  <c:v>332.1</c:v>
                </c:pt>
                <c:pt idx="256">
                  <c:v>332</c:v>
                </c:pt>
                <c:pt idx="257">
                  <c:v>332</c:v>
                </c:pt>
                <c:pt idx="258">
                  <c:v>332</c:v>
                </c:pt>
                <c:pt idx="259">
                  <c:v>331.7</c:v>
                </c:pt>
                <c:pt idx="260">
                  <c:v>331.7</c:v>
                </c:pt>
                <c:pt idx="261">
                  <c:v>331.7</c:v>
                </c:pt>
                <c:pt idx="262">
                  <c:v>331.7</c:v>
                </c:pt>
                <c:pt idx="263">
                  <c:v>331.7</c:v>
                </c:pt>
                <c:pt idx="264">
                  <c:v>331.7</c:v>
                </c:pt>
                <c:pt idx="265">
                  <c:v>331.7</c:v>
                </c:pt>
                <c:pt idx="266">
                  <c:v>331.7</c:v>
                </c:pt>
                <c:pt idx="267">
                  <c:v>331.7</c:v>
                </c:pt>
                <c:pt idx="268">
                  <c:v>331.7</c:v>
                </c:pt>
                <c:pt idx="269">
                  <c:v>331.7</c:v>
                </c:pt>
                <c:pt idx="270">
                  <c:v>331.7</c:v>
                </c:pt>
                <c:pt idx="271">
                  <c:v>331.4</c:v>
                </c:pt>
                <c:pt idx="272">
                  <c:v>331.7</c:v>
                </c:pt>
                <c:pt idx="273">
                  <c:v>331.7</c:v>
                </c:pt>
                <c:pt idx="274">
                  <c:v>331.4</c:v>
                </c:pt>
                <c:pt idx="275">
                  <c:v>331.4</c:v>
                </c:pt>
                <c:pt idx="276">
                  <c:v>331.4</c:v>
                </c:pt>
                <c:pt idx="277">
                  <c:v>331.7</c:v>
                </c:pt>
                <c:pt idx="278">
                  <c:v>331.4</c:v>
                </c:pt>
                <c:pt idx="279">
                  <c:v>331.7</c:v>
                </c:pt>
                <c:pt idx="280">
                  <c:v>331.4</c:v>
                </c:pt>
                <c:pt idx="281">
                  <c:v>331.4</c:v>
                </c:pt>
                <c:pt idx="282">
                  <c:v>331.4</c:v>
                </c:pt>
                <c:pt idx="283">
                  <c:v>331.4</c:v>
                </c:pt>
                <c:pt idx="284">
                  <c:v>331.4</c:v>
                </c:pt>
                <c:pt idx="285">
                  <c:v>331.3</c:v>
                </c:pt>
                <c:pt idx="286">
                  <c:v>331.4</c:v>
                </c:pt>
                <c:pt idx="287">
                  <c:v>331.4</c:v>
                </c:pt>
                <c:pt idx="288">
                  <c:v>331.1</c:v>
                </c:pt>
                <c:pt idx="289">
                  <c:v>331.1</c:v>
                </c:pt>
                <c:pt idx="290">
                  <c:v>331.1</c:v>
                </c:pt>
                <c:pt idx="291">
                  <c:v>330.9</c:v>
                </c:pt>
                <c:pt idx="292">
                  <c:v>330.9</c:v>
                </c:pt>
                <c:pt idx="293">
                  <c:v>331.4</c:v>
                </c:pt>
                <c:pt idx="294">
                  <c:v>331</c:v>
                </c:pt>
                <c:pt idx="295">
                  <c:v>331.1</c:v>
                </c:pt>
                <c:pt idx="296">
                  <c:v>331.1</c:v>
                </c:pt>
                <c:pt idx="297">
                  <c:v>331.1</c:v>
                </c:pt>
                <c:pt idx="298">
                  <c:v>330.9</c:v>
                </c:pt>
                <c:pt idx="299">
                  <c:v>331.1</c:v>
                </c:pt>
                <c:pt idx="300">
                  <c:v>330.9</c:v>
                </c:pt>
                <c:pt idx="301">
                  <c:v>330.9</c:v>
                </c:pt>
                <c:pt idx="302">
                  <c:v>330.6</c:v>
                </c:pt>
                <c:pt idx="303">
                  <c:v>330.7</c:v>
                </c:pt>
                <c:pt idx="304">
                  <c:v>330.7</c:v>
                </c:pt>
                <c:pt idx="305">
                  <c:v>330.6</c:v>
                </c:pt>
                <c:pt idx="306">
                  <c:v>330.6</c:v>
                </c:pt>
                <c:pt idx="307">
                  <c:v>330.6</c:v>
                </c:pt>
                <c:pt idx="308">
                  <c:v>330.7</c:v>
                </c:pt>
                <c:pt idx="309">
                  <c:v>330.7</c:v>
                </c:pt>
                <c:pt idx="310">
                  <c:v>330.7</c:v>
                </c:pt>
                <c:pt idx="311">
                  <c:v>330.4</c:v>
                </c:pt>
                <c:pt idx="312">
                  <c:v>330.3</c:v>
                </c:pt>
                <c:pt idx="313">
                  <c:v>330.3</c:v>
                </c:pt>
                <c:pt idx="314">
                  <c:v>330.3</c:v>
                </c:pt>
                <c:pt idx="315">
                  <c:v>330.3</c:v>
                </c:pt>
                <c:pt idx="316">
                  <c:v>330.3</c:v>
                </c:pt>
                <c:pt idx="317">
                  <c:v>330.4</c:v>
                </c:pt>
                <c:pt idx="318">
                  <c:v>330.3</c:v>
                </c:pt>
                <c:pt idx="319">
                  <c:v>330.3</c:v>
                </c:pt>
                <c:pt idx="320">
                  <c:v>330.3</c:v>
                </c:pt>
                <c:pt idx="321">
                  <c:v>330.3</c:v>
                </c:pt>
                <c:pt idx="322">
                  <c:v>330.4</c:v>
                </c:pt>
                <c:pt idx="323">
                  <c:v>330.3</c:v>
                </c:pt>
                <c:pt idx="324">
                  <c:v>330.3</c:v>
                </c:pt>
                <c:pt idx="325">
                  <c:v>330.3</c:v>
                </c:pt>
                <c:pt idx="326">
                  <c:v>330.3</c:v>
                </c:pt>
                <c:pt idx="327">
                  <c:v>330</c:v>
                </c:pt>
                <c:pt idx="328">
                  <c:v>330</c:v>
                </c:pt>
                <c:pt idx="329">
                  <c:v>330.3</c:v>
                </c:pt>
                <c:pt idx="330">
                  <c:v>330</c:v>
                </c:pt>
                <c:pt idx="331">
                  <c:v>330</c:v>
                </c:pt>
                <c:pt idx="332">
                  <c:v>330</c:v>
                </c:pt>
                <c:pt idx="333">
                  <c:v>330</c:v>
                </c:pt>
                <c:pt idx="334">
                  <c:v>330</c:v>
                </c:pt>
                <c:pt idx="335">
                  <c:v>330</c:v>
                </c:pt>
                <c:pt idx="336">
                  <c:v>330</c:v>
                </c:pt>
                <c:pt idx="337">
                  <c:v>330</c:v>
                </c:pt>
                <c:pt idx="338">
                  <c:v>330</c:v>
                </c:pt>
                <c:pt idx="339">
                  <c:v>330</c:v>
                </c:pt>
                <c:pt idx="340">
                  <c:v>330</c:v>
                </c:pt>
                <c:pt idx="341">
                  <c:v>330</c:v>
                </c:pt>
                <c:pt idx="342">
                  <c:v>329.7</c:v>
                </c:pt>
                <c:pt idx="343">
                  <c:v>329.7</c:v>
                </c:pt>
                <c:pt idx="344">
                  <c:v>329.8</c:v>
                </c:pt>
                <c:pt idx="345">
                  <c:v>329.7</c:v>
                </c:pt>
                <c:pt idx="346">
                  <c:v>329.7</c:v>
                </c:pt>
                <c:pt idx="347">
                  <c:v>329.7</c:v>
                </c:pt>
                <c:pt idx="348">
                  <c:v>330</c:v>
                </c:pt>
                <c:pt idx="349">
                  <c:v>329.7</c:v>
                </c:pt>
                <c:pt idx="350">
                  <c:v>329.7</c:v>
                </c:pt>
                <c:pt idx="351">
                  <c:v>329.7</c:v>
                </c:pt>
                <c:pt idx="352">
                  <c:v>329.7</c:v>
                </c:pt>
                <c:pt idx="353">
                  <c:v>329.7</c:v>
                </c:pt>
                <c:pt idx="354">
                  <c:v>329.4</c:v>
                </c:pt>
                <c:pt idx="355">
                  <c:v>329.4</c:v>
                </c:pt>
                <c:pt idx="356">
                  <c:v>329.4</c:v>
                </c:pt>
                <c:pt idx="357">
                  <c:v>329.4</c:v>
                </c:pt>
                <c:pt idx="358">
                  <c:v>329.4</c:v>
                </c:pt>
                <c:pt idx="359">
                  <c:v>329.4</c:v>
                </c:pt>
                <c:pt idx="360">
                  <c:v>329.4</c:v>
                </c:pt>
                <c:pt idx="361">
                  <c:v>329.4</c:v>
                </c:pt>
                <c:pt idx="362">
                  <c:v>329.4</c:v>
                </c:pt>
                <c:pt idx="363">
                  <c:v>329.4</c:v>
                </c:pt>
                <c:pt idx="364">
                  <c:v>329.4</c:v>
                </c:pt>
                <c:pt idx="365">
                  <c:v>329.4</c:v>
                </c:pt>
                <c:pt idx="366">
                  <c:v>329.4</c:v>
                </c:pt>
                <c:pt idx="367">
                  <c:v>329.3</c:v>
                </c:pt>
                <c:pt idx="368">
                  <c:v>329.2</c:v>
                </c:pt>
                <c:pt idx="369">
                  <c:v>329.4</c:v>
                </c:pt>
                <c:pt idx="370">
                  <c:v>329</c:v>
                </c:pt>
                <c:pt idx="371">
                  <c:v>329.2</c:v>
                </c:pt>
                <c:pt idx="372">
                  <c:v>329</c:v>
                </c:pt>
                <c:pt idx="373">
                  <c:v>329</c:v>
                </c:pt>
                <c:pt idx="374">
                  <c:v>329</c:v>
                </c:pt>
                <c:pt idx="375">
                  <c:v>329</c:v>
                </c:pt>
                <c:pt idx="376">
                  <c:v>329</c:v>
                </c:pt>
                <c:pt idx="377">
                  <c:v>328.7</c:v>
                </c:pt>
                <c:pt idx="378">
                  <c:v>329</c:v>
                </c:pt>
                <c:pt idx="379">
                  <c:v>328.7</c:v>
                </c:pt>
                <c:pt idx="380">
                  <c:v>328.7</c:v>
                </c:pt>
                <c:pt idx="381">
                  <c:v>328.7</c:v>
                </c:pt>
                <c:pt idx="382">
                  <c:v>328.7</c:v>
                </c:pt>
                <c:pt idx="383">
                  <c:v>328.7</c:v>
                </c:pt>
                <c:pt idx="384">
                  <c:v>328.7</c:v>
                </c:pt>
                <c:pt idx="385">
                  <c:v>328.7</c:v>
                </c:pt>
                <c:pt idx="386">
                  <c:v>328.4</c:v>
                </c:pt>
                <c:pt idx="387">
                  <c:v>328.4</c:v>
                </c:pt>
                <c:pt idx="388">
                  <c:v>328.7</c:v>
                </c:pt>
                <c:pt idx="389">
                  <c:v>328.4</c:v>
                </c:pt>
                <c:pt idx="390">
                  <c:v>328.7</c:v>
                </c:pt>
                <c:pt idx="391">
                  <c:v>328.7</c:v>
                </c:pt>
                <c:pt idx="392">
                  <c:v>328.4</c:v>
                </c:pt>
                <c:pt idx="393">
                  <c:v>328.4</c:v>
                </c:pt>
                <c:pt idx="394">
                  <c:v>328.4</c:v>
                </c:pt>
                <c:pt idx="395">
                  <c:v>328.4</c:v>
                </c:pt>
                <c:pt idx="396">
                  <c:v>328.4</c:v>
                </c:pt>
                <c:pt idx="397">
                  <c:v>328.4</c:v>
                </c:pt>
                <c:pt idx="398">
                  <c:v>328.4</c:v>
                </c:pt>
                <c:pt idx="399">
                  <c:v>328.4</c:v>
                </c:pt>
                <c:pt idx="400">
                  <c:v>328.4</c:v>
                </c:pt>
                <c:pt idx="401">
                  <c:v>328.4</c:v>
                </c:pt>
                <c:pt idx="402">
                  <c:v>328.5</c:v>
                </c:pt>
                <c:pt idx="403">
                  <c:v>328.4</c:v>
                </c:pt>
                <c:pt idx="404">
                  <c:v>328</c:v>
                </c:pt>
                <c:pt idx="405">
                  <c:v>328</c:v>
                </c:pt>
                <c:pt idx="406">
                  <c:v>328.1</c:v>
                </c:pt>
                <c:pt idx="407">
                  <c:v>328.1</c:v>
                </c:pt>
                <c:pt idx="408">
                  <c:v>328.1</c:v>
                </c:pt>
                <c:pt idx="409">
                  <c:v>328.1</c:v>
                </c:pt>
                <c:pt idx="410">
                  <c:v>328.1</c:v>
                </c:pt>
                <c:pt idx="411">
                  <c:v>328.1</c:v>
                </c:pt>
                <c:pt idx="412">
                  <c:v>327.8</c:v>
                </c:pt>
                <c:pt idx="413">
                  <c:v>327.8</c:v>
                </c:pt>
                <c:pt idx="414">
                  <c:v>328</c:v>
                </c:pt>
                <c:pt idx="415">
                  <c:v>327.8</c:v>
                </c:pt>
                <c:pt idx="416">
                  <c:v>327.8</c:v>
                </c:pt>
                <c:pt idx="417">
                  <c:v>327.8</c:v>
                </c:pt>
                <c:pt idx="418">
                  <c:v>327.8</c:v>
                </c:pt>
                <c:pt idx="419">
                  <c:v>327.7</c:v>
                </c:pt>
                <c:pt idx="420">
                  <c:v>327.8</c:v>
                </c:pt>
                <c:pt idx="421">
                  <c:v>327.8</c:v>
                </c:pt>
                <c:pt idx="422">
                  <c:v>327.5</c:v>
                </c:pt>
                <c:pt idx="423">
                  <c:v>327.8</c:v>
                </c:pt>
                <c:pt idx="424">
                  <c:v>327.4</c:v>
                </c:pt>
                <c:pt idx="425">
                  <c:v>327.4</c:v>
                </c:pt>
                <c:pt idx="426">
                  <c:v>327.4</c:v>
                </c:pt>
                <c:pt idx="427">
                  <c:v>327.4</c:v>
                </c:pt>
                <c:pt idx="428">
                  <c:v>327.4</c:v>
                </c:pt>
                <c:pt idx="429">
                  <c:v>327.4</c:v>
                </c:pt>
                <c:pt idx="430">
                  <c:v>327.4</c:v>
                </c:pt>
                <c:pt idx="431">
                  <c:v>327.4</c:v>
                </c:pt>
                <c:pt idx="432">
                  <c:v>327.4</c:v>
                </c:pt>
                <c:pt idx="433">
                  <c:v>327.4</c:v>
                </c:pt>
                <c:pt idx="434">
                  <c:v>327.4</c:v>
                </c:pt>
                <c:pt idx="435">
                  <c:v>327.1</c:v>
                </c:pt>
                <c:pt idx="436">
                  <c:v>327.1</c:v>
                </c:pt>
                <c:pt idx="437">
                  <c:v>327.4</c:v>
                </c:pt>
                <c:pt idx="438">
                  <c:v>327.3</c:v>
                </c:pt>
                <c:pt idx="439">
                  <c:v>327.1</c:v>
                </c:pt>
                <c:pt idx="440">
                  <c:v>327</c:v>
                </c:pt>
                <c:pt idx="441">
                  <c:v>327.1</c:v>
                </c:pt>
                <c:pt idx="442">
                  <c:v>327.1</c:v>
                </c:pt>
                <c:pt idx="443">
                  <c:v>327.1</c:v>
                </c:pt>
                <c:pt idx="444">
                  <c:v>327</c:v>
                </c:pt>
                <c:pt idx="445">
                  <c:v>327</c:v>
                </c:pt>
                <c:pt idx="446">
                  <c:v>327.1</c:v>
                </c:pt>
                <c:pt idx="447">
                  <c:v>327.1</c:v>
                </c:pt>
                <c:pt idx="448">
                  <c:v>327.1</c:v>
                </c:pt>
                <c:pt idx="449">
                  <c:v>326.8</c:v>
                </c:pt>
                <c:pt idx="450">
                  <c:v>327.1</c:v>
                </c:pt>
                <c:pt idx="451">
                  <c:v>326.8</c:v>
                </c:pt>
                <c:pt idx="452">
                  <c:v>327.1</c:v>
                </c:pt>
                <c:pt idx="453">
                  <c:v>326.9</c:v>
                </c:pt>
                <c:pt idx="454">
                  <c:v>326.9</c:v>
                </c:pt>
                <c:pt idx="455">
                  <c:v>326.9</c:v>
                </c:pt>
                <c:pt idx="456">
                  <c:v>326.8</c:v>
                </c:pt>
                <c:pt idx="457">
                  <c:v>326.8</c:v>
                </c:pt>
                <c:pt idx="458">
                  <c:v>326.8</c:v>
                </c:pt>
                <c:pt idx="459">
                  <c:v>326.8</c:v>
                </c:pt>
                <c:pt idx="460">
                  <c:v>326.8</c:v>
                </c:pt>
                <c:pt idx="461">
                  <c:v>326.8</c:v>
                </c:pt>
                <c:pt idx="462">
                  <c:v>326.8</c:v>
                </c:pt>
                <c:pt idx="463">
                  <c:v>326.8</c:v>
                </c:pt>
                <c:pt idx="464">
                  <c:v>326.8</c:v>
                </c:pt>
                <c:pt idx="465">
                  <c:v>326.8</c:v>
                </c:pt>
                <c:pt idx="466">
                  <c:v>326.7</c:v>
                </c:pt>
                <c:pt idx="467">
                  <c:v>326.4</c:v>
                </c:pt>
                <c:pt idx="468">
                  <c:v>326.6</c:v>
                </c:pt>
                <c:pt idx="469">
                  <c:v>326.5</c:v>
                </c:pt>
                <c:pt idx="470">
                  <c:v>326.4</c:v>
                </c:pt>
                <c:pt idx="471">
                  <c:v>326.4</c:v>
                </c:pt>
                <c:pt idx="472">
                  <c:v>326.4</c:v>
                </c:pt>
                <c:pt idx="473">
                  <c:v>326.5</c:v>
                </c:pt>
                <c:pt idx="474">
                  <c:v>326.3</c:v>
                </c:pt>
                <c:pt idx="475">
                  <c:v>326.4</c:v>
                </c:pt>
                <c:pt idx="476">
                  <c:v>326.1</c:v>
                </c:pt>
                <c:pt idx="477">
                  <c:v>326.3</c:v>
                </c:pt>
                <c:pt idx="478">
                  <c:v>326.3</c:v>
                </c:pt>
                <c:pt idx="479">
                  <c:v>326.4</c:v>
                </c:pt>
                <c:pt idx="480">
                  <c:v>326.1</c:v>
                </c:pt>
                <c:pt idx="481">
                  <c:v>326.1</c:v>
                </c:pt>
                <c:pt idx="482">
                  <c:v>326.4</c:v>
                </c:pt>
                <c:pt idx="483">
                  <c:v>326.1</c:v>
                </c:pt>
                <c:pt idx="484">
                  <c:v>326.1</c:v>
                </c:pt>
                <c:pt idx="485">
                  <c:v>326</c:v>
                </c:pt>
                <c:pt idx="486">
                  <c:v>326.1</c:v>
                </c:pt>
                <c:pt idx="487">
                  <c:v>325.7</c:v>
                </c:pt>
                <c:pt idx="488">
                  <c:v>326.1</c:v>
                </c:pt>
                <c:pt idx="489">
                  <c:v>325.8</c:v>
                </c:pt>
                <c:pt idx="490">
                  <c:v>325.8</c:v>
                </c:pt>
                <c:pt idx="491">
                  <c:v>326</c:v>
                </c:pt>
                <c:pt idx="492">
                  <c:v>325.7</c:v>
                </c:pt>
                <c:pt idx="493">
                  <c:v>325.7</c:v>
                </c:pt>
                <c:pt idx="494">
                  <c:v>325.7</c:v>
                </c:pt>
                <c:pt idx="495">
                  <c:v>325.8</c:v>
                </c:pt>
                <c:pt idx="496">
                  <c:v>325.7</c:v>
                </c:pt>
                <c:pt idx="497">
                  <c:v>325.8</c:v>
                </c:pt>
                <c:pt idx="498">
                  <c:v>325.7</c:v>
                </c:pt>
                <c:pt idx="499">
                  <c:v>325.7</c:v>
                </c:pt>
                <c:pt idx="500">
                  <c:v>325.7</c:v>
                </c:pt>
                <c:pt idx="501">
                  <c:v>325.7</c:v>
                </c:pt>
                <c:pt idx="502">
                  <c:v>325.7</c:v>
                </c:pt>
                <c:pt idx="503">
                  <c:v>325.7</c:v>
                </c:pt>
                <c:pt idx="504">
                  <c:v>325.7</c:v>
                </c:pt>
                <c:pt idx="505">
                  <c:v>325.7</c:v>
                </c:pt>
                <c:pt idx="506">
                  <c:v>325.7</c:v>
                </c:pt>
                <c:pt idx="507">
                  <c:v>325.8</c:v>
                </c:pt>
                <c:pt idx="508">
                  <c:v>325.7</c:v>
                </c:pt>
                <c:pt idx="509">
                  <c:v>325.7</c:v>
                </c:pt>
                <c:pt idx="510">
                  <c:v>325.4</c:v>
                </c:pt>
                <c:pt idx="511">
                  <c:v>325.4</c:v>
                </c:pt>
                <c:pt idx="512">
                  <c:v>325.5</c:v>
                </c:pt>
                <c:pt idx="513">
                  <c:v>325.4</c:v>
                </c:pt>
                <c:pt idx="514">
                  <c:v>325.4</c:v>
                </c:pt>
                <c:pt idx="515">
                  <c:v>325.4</c:v>
                </c:pt>
                <c:pt idx="516">
                  <c:v>325.4</c:v>
                </c:pt>
                <c:pt idx="517">
                  <c:v>325.7</c:v>
                </c:pt>
                <c:pt idx="518">
                  <c:v>325.7</c:v>
                </c:pt>
                <c:pt idx="519">
                  <c:v>325.4</c:v>
                </c:pt>
                <c:pt idx="520">
                  <c:v>325.4</c:v>
                </c:pt>
                <c:pt idx="521">
                  <c:v>325.4</c:v>
                </c:pt>
                <c:pt idx="522">
                  <c:v>325.4</c:v>
                </c:pt>
                <c:pt idx="523">
                  <c:v>325.4</c:v>
                </c:pt>
                <c:pt idx="524">
                  <c:v>325.4</c:v>
                </c:pt>
                <c:pt idx="525">
                  <c:v>325.4</c:v>
                </c:pt>
                <c:pt idx="526">
                  <c:v>325.4</c:v>
                </c:pt>
                <c:pt idx="527">
                  <c:v>325.4</c:v>
                </c:pt>
                <c:pt idx="528">
                  <c:v>325.1</c:v>
                </c:pt>
                <c:pt idx="529">
                  <c:v>325.1</c:v>
                </c:pt>
                <c:pt idx="530">
                  <c:v>325.1</c:v>
                </c:pt>
                <c:pt idx="531">
                  <c:v>325</c:v>
                </c:pt>
                <c:pt idx="532">
                  <c:v>325.1</c:v>
                </c:pt>
                <c:pt idx="533">
                  <c:v>325.1</c:v>
                </c:pt>
                <c:pt idx="534">
                  <c:v>325.1</c:v>
                </c:pt>
                <c:pt idx="535">
                  <c:v>325.1</c:v>
                </c:pt>
                <c:pt idx="536">
                  <c:v>325.1</c:v>
                </c:pt>
                <c:pt idx="537">
                  <c:v>325.1</c:v>
                </c:pt>
                <c:pt idx="538">
                  <c:v>325.1</c:v>
                </c:pt>
                <c:pt idx="539">
                  <c:v>325.1</c:v>
                </c:pt>
                <c:pt idx="540">
                  <c:v>325</c:v>
                </c:pt>
                <c:pt idx="541">
                  <c:v>325.1</c:v>
                </c:pt>
                <c:pt idx="542">
                  <c:v>325</c:v>
                </c:pt>
                <c:pt idx="543">
                  <c:v>324.7</c:v>
                </c:pt>
                <c:pt idx="544">
                  <c:v>325.1</c:v>
                </c:pt>
                <c:pt idx="545">
                  <c:v>325.1</c:v>
                </c:pt>
                <c:pt idx="546">
                  <c:v>325.1</c:v>
                </c:pt>
                <c:pt idx="547">
                  <c:v>325.1</c:v>
                </c:pt>
                <c:pt idx="548">
                  <c:v>324.7</c:v>
                </c:pt>
                <c:pt idx="549">
                  <c:v>324.7</c:v>
                </c:pt>
                <c:pt idx="550">
                  <c:v>325</c:v>
                </c:pt>
                <c:pt idx="551">
                  <c:v>324.7</c:v>
                </c:pt>
                <c:pt idx="552">
                  <c:v>324.7</c:v>
                </c:pt>
                <c:pt idx="553">
                  <c:v>324.7</c:v>
                </c:pt>
                <c:pt idx="554">
                  <c:v>324.7</c:v>
                </c:pt>
                <c:pt idx="555">
                  <c:v>324.7</c:v>
                </c:pt>
                <c:pt idx="556">
                  <c:v>324.7</c:v>
                </c:pt>
                <c:pt idx="557">
                  <c:v>324.7</c:v>
                </c:pt>
                <c:pt idx="558">
                  <c:v>324.7</c:v>
                </c:pt>
                <c:pt idx="559">
                  <c:v>324.8</c:v>
                </c:pt>
                <c:pt idx="560">
                  <c:v>324.7</c:v>
                </c:pt>
                <c:pt idx="561">
                  <c:v>324.7</c:v>
                </c:pt>
                <c:pt idx="562">
                  <c:v>324.7</c:v>
                </c:pt>
                <c:pt idx="563">
                  <c:v>324.7</c:v>
                </c:pt>
                <c:pt idx="564">
                  <c:v>324.6</c:v>
                </c:pt>
                <c:pt idx="565">
                  <c:v>324.4</c:v>
                </c:pt>
                <c:pt idx="566">
                  <c:v>324.4</c:v>
                </c:pt>
                <c:pt idx="567">
                  <c:v>324.4</c:v>
                </c:pt>
                <c:pt idx="568">
                  <c:v>324.4</c:v>
                </c:pt>
                <c:pt idx="569">
                  <c:v>324.4</c:v>
                </c:pt>
                <c:pt idx="570">
                  <c:v>324.4</c:v>
                </c:pt>
                <c:pt idx="571">
                  <c:v>324.4</c:v>
                </c:pt>
                <c:pt idx="572">
                  <c:v>324.4</c:v>
                </c:pt>
                <c:pt idx="573">
                  <c:v>324.4</c:v>
                </c:pt>
                <c:pt idx="574">
                  <c:v>324.4</c:v>
                </c:pt>
                <c:pt idx="575">
                  <c:v>324.1</c:v>
                </c:pt>
                <c:pt idx="576">
                  <c:v>324</c:v>
                </c:pt>
                <c:pt idx="577">
                  <c:v>324.4</c:v>
                </c:pt>
                <c:pt idx="578">
                  <c:v>324.1</c:v>
                </c:pt>
                <c:pt idx="579">
                  <c:v>324</c:v>
                </c:pt>
                <c:pt idx="580">
                  <c:v>324</c:v>
                </c:pt>
                <c:pt idx="581">
                  <c:v>324</c:v>
                </c:pt>
                <c:pt idx="582">
                  <c:v>324</c:v>
                </c:pt>
                <c:pt idx="583">
                  <c:v>324</c:v>
                </c:pt>
                <c:pt idx="584">
                  <c:v>324.1</c:v>
                </c:pt>
                <c:pt idx="585">
                  <c:v>324</c:v>
                </c:pt>
                <c:pt idx="586">
                  <c:v>324.1</c:v>
                </c:pt>
                <c:pt idx="587">
                  <c:v>324.1</c:v>
                </c:pt>
                <c:pt idx="588">
                  <c:v>324.1</c:v>
                </c:pt>
                <c:pt idx="589">
                  <c:v>324.1</c:v>
                </c:pt>
                <c:pt idx="590">
                  <c:v>324.1</c:v>
                </c:pt>
                <c:pt idx="591">
                  <c:v>324.1</c:v>
                </c:pt>
                <c:pt idx="592">
                  <c:v>324</c:v>
                </c:pt>
                <c:pt idx="593">
                  <c:v>323.8</c:v>
                </c:pt>
                <c:pt idx="594">
                  <c:v>324.1</c:v>
                </c:pt>
                <c:pt idx="595">
                  <c:v>323.8</c:v>
                </c:pt>
                <c:pt idx="596">
                  <c:v>323.7</c:v>
                </c:pt>
                <c:pt idx="597">
                  <c:v>323.7</c:v>
                </c:pt>
                <c:pt idx="598">
                  <c:v>323.8</c:v>
                </c:pt>
                <c:pt idx="599">
                  <c:v>323.7</c:v>
                </c:pt>
                <c:pt idx="600">
                  <c:v>323.7</c:v>
                </c:pt>
                <c:pt idx="601">
                  <c:v>323.8</c:v>
                </c:pt>
                <c:pt idx="602">
                  <c:v>323.8</c:v>
                </c:pt>
                <c:pt idx="603">
                  <c:v>323.7</c:v>
                </c:pt>
                <c:pt idx="604">
                  <c:v>323.7</c:v>
                </c:pt>
                <c:pt idx="605">
                  <c:v>323.7</c:v>
                </c:pt>
                <c:pt idx="606">
                  <c:v>323.7</c:v>
                </c:pt>
                <c:pt idx="607">
                  <c:v>323.8</c:v>
                </c:pt>
                <c:pt idx="608">
                  <c:v>323.7</c:v>
                </c:pt>
                <c:pt idx="609">
                  <c:v>323.8</c:v>
                </c:pt>
                <c:pt idx="610">
                  <c:v>323.7</c:v>
                </c:pt>
                <c:pt idx="611">
                  <c:v>323.4</c:v>
                </c:pt>
                <c:pt idx="612">
                  <c:v>323.8</c:v>
                </c:pt>
                <c:pt idx="613">
                  <c:v>323.5</c:v>
                </c:pt>
                <c:pt idx="614">
                  <c:v>323.5</c:v>
                </c:pt>
                <c:pt idx="615">
                  <c:v>323.5</c:v>
                </c:pt>
                <c:pt idx="616">
                  <c:v>323.4</c:v>
                </c:pt>
                <c:pt idx="617">
                  <c:v>323.4</c:v>
                </c:pt>
                <c:pt idx="618">
                  <c:v>323.5</c:v>
                </c:pt>
                <c:pt idx="619">
                  <c:v>323.4</c:v>
                </c:pt>
                <c:pt idx="620">
                  <c:v>323.6</c:v>
                </c:pt>
                <c:pt idx="621">
                  <c:v>323.4</c:v>
                </c:pt>
                <c:pt idx="622">
                  <c:v>323.5</c:v>
                </c:pt>
                <c:pt idx="623">
                  <c:v>323.4</c:v>
                </c:pt>
                <c:pt idx="624">
                  <c:v>323.4</c:v>
                </c:pt>
                <c:pt idx="625">
                  <c:v>323.5</c:v>
                </c:pt>
                <c:pt idx="626">
                  <c:v>323.5</c:v>
                </c:pt>
                <c:pt idx="627">
                  <c:v>323.5</c:v>
                </c:pt>
                <c:pt idx="628">
                  <c:v>323.4</c:v>
                </c:pt>
                <c:pt idx="629">
                  <c:v>323.1</c:v>
                </c:pt>
                <c:pt idx="630">
                  <c:v>323.1</c:v>
                </c:pt>
                <c:pt idx="631">
                  <c:v>323.1</c:v>
                </c:pt>
                <c:pt idx="632">
                  <c:v>323.1</c:v>
                </c:pt>
                <c:pt idx="633">
                  <c:v>323.1</c:v>
                </c:pt>
                <c:pt idx="634">
                  <c:v>323.1</c:v>
                </c:pt>
                <c:pt idx="635">
                  <c:v>323.1</c:v>
                </c:pt>
                <c:pt idx="636">
                  <c:v>323.1</c:v>
                </c:pt>
                <c:pt idx="637">
                  <c:v>323.1</c:v>
                </c:pt>
                <c:pt idx="638">
                  <c:v>323.1</c:v>
                </c:pt>
                <c:pt idx="639">
                  <c:v>323.1</c:v>
                </c:pt>
                <c:pt idx="640">
                  <c:v>323.1</c:v>
                </c:pt>
                <c:pt idx="641">
                  <c:v>323.1</c:v>
                </c:pt>
                <c:pt idx="642">
                  <c:v>323.1</c:v>
                </c:pt>
                <c:pt idx="643">
                  <c:v>323.1</c:v>
                </c:pt>
                <c:pt idx="644">
                  <c:v>322.8</c:v>
                </c:pt>
                <c:pt idx="645">
                  <c:v>322.8</c:v>
                </c:pt>
                <c:pt idx="646">
                  <c:v>323.1</c:v>
                </c:pt>
                <c:pt idx="647">
                  <c:v>322.8</c:v>
                </c:pt>
                <c:pt idx="648">
                  <c:v>322.8</c:v>
                </c:pt>
                <c:pt idx="649">
                  <c:v>322.8</c:v>
                </c:pt>
                <c:pt idx="650">
                  <c:v>322.8</c:v>
                </c:pt>
                <c:pt idx="651">
                  <c:v>322.8</c:v>
                </c:pt>
                <c:pt idx="652">
                  <c:v>323.1</c:v>
                </c:pt>
                <c:pt idx="653">
                  <c:v>322.8</c:v>
                </c:pt>
                <c:pt idx="654">
                  <c:v>322.7</c:v>
                </c:pt>
                <c:pt idx="655">
                  <c:v>322.8</c:v>
                </c:pt>
                <c:pt idx="656">
                  <c:v>322.8</c:v>
                </c:pt>
                <c:pt idx="657">
                  <c:v>322.8</c:v>
                </c:pt>
                <c:pt idx="658">
                  <c:v>322.8</c:v>
                </c:pt>
                <c:pt idx="659">
                  <c:v>322.8</c:v>
                </c:pt>
                <c:pt idx="660">
                  <c:v>322.8</c:v>
                </c:pt>
                <c:pt idx="661">
                  <c:v>322.8</c:v>
                </c:pt>
                <c:pt idx="662">
                  <c:v>322.8</c:v>
                </c:pt>
                <c:pt idx="663">
                  <c:v>322.7</c:v>
                </c:pt>
                <c:pt idx="664">
                  <c:v>322.8</c:v>
                </c:pt>
                <c:pt idx="665">
                  <c:v>322.5</c:v>
                </c:pt>
                <c:pt idx="666">
                  <c:v>322.8</c:v>
                </c:pt>
                <c:pt idx="667">
                  <c:v>322.7</c:v>
                </c:pt>
                <c:pt idx="668">
                  <c:v>322.7</c:v>
                </c:pt>
                <c:pt idx="669">
                  <c:v>322.8</c:v>
                </c:pt>
                <c:pt idx="670">
                  <c:v>322.4</c:v>
                </c:pt>
                <c:pt idx="671">
                  <c:v>322.8</c:v>
                </c:pt>
                <c:pt idx="672">
                  <c:v>322.8</c:v>
                </c:pt>
                <c:pt idx="673">
                  <c:v>322.5</c:v>
                </c:pt>
                <c:pt idx="674">
                  <c:v>322.7</c:v>
                </c:pt>
                <c:pt idx="675">
                  <c:v>322.4</c:v>
                </c:pt>
                <c:pt idx="676">
                  <c:v>322.4</c:v>
                </c:pt>
                <c:pt idx="677">
                  <c:v>322.4</c:v>
                </c:pt>
                <c:pt idx="678">
                  <c:v>322.5</c:v>
                </c:pt>
                <c:pt idx="679">
                  <c:v>322.4</c:v>
                </c:pt>
                <c:pt idx="680">
                  <c:v>322.4</c:v>
                </c:pt>
                <c:pt idx="681">
                  <c:v>322.4</c:v>
                </c:pt>
                <c:pt idx="682">
                  <c:v>322.3</c:v>
                </c:pt>
                <c:pt idx="683">
                  <c:v>322.4</c:v>
                </c:pt>
                <c:pt idx="684">
                  <c:v>322.1</c:v>
                </c:pt>
                <c:pt idx="685">
                  <c:v>322.1</c:v>
                </c:pt>
                <c:pt idx="686">
                  <c:v>322.1</c:v>
                </c:pt>
                <c:pt idx="687">
                  <c:v>322.2</c:v>
                </c:pt>
                <c:pt idx="688">
                  <c:v>322.2</c:v>
                </c:pt>
                <c:pt idx="689">
                  <c:v>322.2</c:v>
                </c:pt>
                <c:pt idx="690">
                  <c:v>322.2</c:v>
                </c:pt>
                <c:pt idx="691">
                  <c:v>322.1</c:v>
                </c:pt>
                <c:pt idx="692">
                  <c:v>322.1</c:v>
                </c:pt>
                <c:pt idx="693">
                  <c:v>321.9</c:v>
                </c:pt>
                <c:pt idx="694">
                  <c:v>322.1</c:v>
                </c:pt>
                <c:pt idx="695">
                  <c:v>322.1</c:v>
                </c:pt>
                <c:pt idx="696">
                  <c:v>322.1</c:v>
                </c:pt>
                <c:pt idx="697">
                  <c:v>322.1</c:v>
                </c:pt>
                <c:pt idx="698">
                  <c:v>322.1</c:v>
                </c:pt>
                <c:pt idx="699">
                  <c:v>322.1</c:v>
                </c:pt>
                <c:pt idx="700">
                  <c:v>322.1</c:v>
                </c:pt>
                <c:pt idx="701">
                  <c:v>321.8</c:v>
                </c:pt>
                <c:pt idx="702">
                  <c:v>321.9</c:v>
                </c:pt>
                <c:pt idx="703">
                  <c:v>321.8</c:v>
                </c:pt>
                <c:pt idx="704">
                  <c:v>321.8</c:v>
                </c:pt>
                <c:pt idx="705">
                  <c:v>321.8</c:v>
                </c:pt>
                <c:pt idx="706">
                  <c:v>321.8</c:v>
                </c:pt>
                <c:pt idx="707">
                  <c:v>321.9</c:v>
                </c:pt>
                <c:pt idx="708">
                  <c:v>321.8</c:v>
                </c:pt>
                <c:pt idx="709">
                  <c:v>321.8</c:v>
                </c:pt>
                <c:pt idx="710">
                  <c:v>321.8</c:v>
                </c:pt>
                <c:pt idx="711">
                  <c:v>321.9</c:v>
                </c:pt>
                <c:pt idx="712">
                  <c:v>321.9</c:v>
                </c:pt>
                <c:pt idx="713">
                  <c:v>321.8</c:v>
                </c:pt>
                <c:pt idx="714">
                  <c:v>321.8</c:v>
                </c:pt>
                <c:pt idx="715">
                  <c:v>321.8</c:v>
                </c:pt>
                <c:pt idx="716">
                  <c:v>321.9</c:v>
                </c:pt>
                <c:pt idx="717">
                  <c:v>321.5</c:v>
                </c:pt>
                <c:pt idx="718">
                  <c:v>321.9</c:v>
                </c:pt>
                <c:pt idx="719">
                  <c:v>321.5</c:v>
                </c:pt>
                <c:pt idx="720">
                  <c:v>321.5</c:v>
                </c:pt>
                <c:pt idx="721">
                  <c:v>321.4</c:v>
                </c:pt>
                <c:pt idx="722">
                  <c:v>321.4</c:v>
                </c:pt>
                <c:pt idx="723">
                  <c:v>321.7</c:v>
                </c:pt>
                <c:pt idx="724">
                  <c:v>321.5</c:v>
                </c:pt>
                <c:pt idx="725">
                  <c:v>321.5</c:v>
                </c:pt>
                <c:pt idx="726">
                  <c:v>321.4</c:v>
                </c:pt>
                <c:pt idx="727">
                  <c:v>321.5</c:v>
                </c:pt>
                <c:pt idx="728">
                  <c:v>321.4</c:v>
                </c:pt>
                <c:pt idx="729">
                  <c:v>321.4</c:v>
                </c:pt>
                <c:pt idx="730">
                  <c:v>321.2</c:v>
                </c:pt>
                <c:pt idx="731">
                  <c:v>321.2</c:v>
                </c:pt>
                <c:pt idx="732">
                  <c:v>321.4</c:v>
                </c:pt>
                <c:pt idx="733">
                  <c:v>321.1</c:v>
                </c:pt>
                <c:pt idx="734">
                  <c:v>321.2</c:v>
                </c:pt>
                <c:pt idx="735">
                  <c:v>321.2</c:v>
                </c:pt>
                <c:pt idx="736">
                  <c:v>321.2</c:v>
                </c:pt>
                <c:pt idx="737">
                  <c:v>321.1</c:v>
                </c:pt>
                <c:pt idx="738">
                  <c:v>321.1</c:v>
                </c:pt>
                <c:pt idx="739">
                  <c:v>321.2</c:v>
                </c:pt>
                <c:pt idx="740">
                  <c:v>321.1</c:v>
                </c:pt>
                <c:pt idx="741">
                  <c:v>321.1</c:v>
                </c:pt>
                <c:pt idx="742">
                  <c:v>321.1</c:v>
                </c:pt>
                <c:pt idx="743">
                  <c:v>321.2</c:v>
                </c:pt>
                <c:pt idx="744">
                  <c:v>321.1</c:v>
                </c:pt>
                <c:pt idx="745">
                  <c:v>321.1</c:v>
                </c:pt>
                <c:pt idx="746">
                  <c:v>321.1</c:v>
                </c:pt>
                <c:pt idx="747">
                  <c:v>321.1</c:v>
                </c:pt>
                <c:pt idx="748">
                  <c:v>320.8</c:v>
                </c:pt>
                <c:pt idx="749">
                  <c:v>320.8</c:v>
                </c:pt>
                <c:pt idx="750">
                  <c:v>320.8</c:v>
                </c:pt>
                <c:pt idx="751">
                  <c:v>320.9</c:v>
                </c:pt>
                <c:pt idx="752">
                  <c:v>320.8</c:v>
                </c:pt>
                <c:pt idx="753">
                  <c:v>320.9</c:v>
                </c:pt>
                <c:pt idx="754">
                  <c:v>320.9</c:v>
                </c:pt>
                <c:pt idx="755">
                  <c:v>320.8</c:v>
                </c:pt>
                <c:pt idx="756">
                  <c:v>320.8</c:v>
                </c:pt>
                <c:pt idx="757">
                  <c:v>320.8</c:v>
                </c:pt>
                <c:pt idx="758">
                  <c:v>320.5</c:v>
                </c:pt>
                <c:pt idx="759">
                  <c:v>320.5</c:v>
                </c:pt>
                <c:pt idx="760">
                  <c:v>320.8</c:v>
                </c:pt>
                <c:pt idx="761">
                  <c:v>320.8</c:v>
                </c:pt>
                <c:pt idx="762">
                  <c:v>320.5</c:v>
                </c:pt>
                <c:pt idx="763">
                  <c:v>320.5</c:v>
                </c:pt>
                <c:pt idx="764">
                  <c:v>320.5</c:v>
                </c:pt>
                <c:pt idx="765">
                  <c:v>320.5</c:v>
                </c:pt>
                <c:pt idx="766">
                  <c:v>320.5</c:v>
                </c:pt>
                <c:pt idx="767">
                  <c:v>320.4</c:v>
                </c:pt>
                <c:pt idx="768">
                  <c:v>320.4</c:v>
                </c:pt>
                <c:pt idx="769">
                  <c:v>320.5</c:v>
                </c:pt>
                <c:pt idx="770">
                  <c:v>320.4</c:v>
                </c:pt>
                <c:pt idx="771">
                  <c:v>320.4</c:v>
                </c:pt>
                <c:pt idx="772">
                  <c:v>320.2</c:v>
                </c:pt>
                <c:pt idx="773">
                  <c:v>320.5</c:v>
                </c:pt>
                <c:pt idx="774">
                  <c:v>320.2</c:v>
                </c:pt>
                <c:pt idx="775">
                  <c:v>320.2</c:v>
                </c:pt>
                <c:pt idx="776">
                  <c:v>320.2</c:v>
                </c:pt>
                <c:pt idx="777">
                  <c:v>320.2</c:v>
                </c:pt>
                <c:pt idx="778">
                  <c:v>320.2</c:v>
                </c:pt>
                <c:pt idx="779">
                  <c:v>320.1</c:v>
                </c:pt>
                <c:pt idx="780">
                  <c:v>320.2</c:v>
                </c:pt>
                <c:pt idx="781">
                  <c:v>320.1</c:v>
                </c:pt>
                <c:pt idx="782">
                  <c:v>320.2</c:v>
                </c:pt>
                <c:pt idx="783">
                  <c:v>320.1</c:v>
                </c:pt>
                <c:pt idx="784">
                  <c:v>320</c:v>
                </c:pt>
                <c:pt idx="785">
                  <c:v>320</c:v>
                </c:pt>
                <c:pt idx="786">
                  <c:v>320.1</c:v>
                </c:pt>
                <c:pt idx="787">
                  <c:v>320.1</c:v>
                </c:pt>
                <c:pt idx="788">
                  <c:v>320.2</c:v>
                </c:pt>
                <c:pt idx="789">
                  <c:v>320.2</c:v>
                </c:pt>
                <c:pt idx="790">
                  <c:v>319.8</c:v>
                </c:pt>
                <c:pt idx="791">
                  <c:v>319.8</c:v>
                </c:pt>
                <c:pt idx="792">
                  <c:v>319.8</c:v>
                </c:pt>
                <c:pt idx="793">
                  <c:v>319.8</c:v>
                </c:pt>
                <c:pt idx="794">
                  <c:v>319.8</c:v>
                </c:pt>
                <c:pt idx="795">
                  <c:v>319.8</c:v>
                </c:pt>
                <c:pt idx="796">
                  <c:v>319.8</c:v>
                </c:pt>
                <c:pt idx="797">
                  <c:v>319.8</c:v>
                </c:pt>
                <c:pt idx="798">
                  <c:v>319.8</c:v>
                </c:pt>
                <c:pt idx="799">
                  <c:v>319.8</c:v>
                </c:pt>
                <c:pt idx="800">
                  <c:v>319.8</c:v>
                </c:pt>
                <c:pt idx="801">
                  <c:v>319.8</c:v>
                </c:pt>
                <c:pt idx="802">
                  <c:v>319.8</c:v>
                </c:pt>
                <c:pt idx="803">
                  <c:v>319.8</c:v>
                </c:pt>
                <c:pt idx="804">
                  <c:v>319.8</c:v>
                </c:pt>
                <c:pt idx="805">
                  <c:v>319.8</c:v>
                </c:pt>
                <c:pt idx="806">
                  <c:v>319.8</c:v>
                </c:pt>
                <c:pt idx="807">
                  <c:v>319.8</c:v>
                </c:pt>
                <c:pt idx="808">
                  <c:v>319.8</c:v>
                </c:pt>
                <c:pt idx="809">
                  <c:v>319.8</c:v>
                </c:pt>
                <c:pt idx="810">
                  <c:v>319.8</c:v>
                </c:pt>
                <c:pt idx="811">
                  <c:v>319.8</c:v>
                </c:pt>
                <c:pt idx="812">
                  <c:v>319.8</c:v>
                </c:pt>
                <c:pt idx="813">
                  <c:v>319.8</c:v>
                </c:pt>
                <c:pt idx="814">
                  <c:v>319.8</c:v>
                </c:pt>
                <c:pt idx="815">
                  <c:v>319.8</c:v>
                </c:pt>
                <c:pt idx="816">
                  <c:v>319.8</c:v>
                </c:pt>
                <c:pt idx="817">
                  <c:v>319.5</c:v>
                </c:pt>
                <c:pt idx="818">
                  <c:v>319.8</c:v>
                </c:pt>
                <c:pt idx="819">
                  <c:v>319.5</c:v>
                </c:pt>
                <c:pt idx="820">
                  <c:v>319.5</c:v>
                </c:pt>
                <c:pt idx="821">
                  <c:v>319.8</c:v>
                </c:pt>
                <c:pt idx="822">
                  <c:v>319.6</c:v>
                </c:pt>
                <c:pt idx="823">
                  <c:v>319.8</c:v>
                </c:pt>
                <c:pt idx="824">
                  <c:v>319.6</c:v>
                </c:pt>
                <c:pt idx="825">
                  <c:v>319.5</c:v>
                </c:pt>
                <c:pt idx="826">
                  <c:v>319.5</c:v>
                </c:pt>
                <c:pt idx="827">
                  <c:v>319.5</c:v>
                </c:pt>
                <c:pt idx="828">
                  <c:v>319.5</c:v>
                </c:pt>
                <c:pt idx="829">
                  <c:v>319.5</c:v>
                </c:pt>
                <c:pt idx="830">
                  <c:v>319.5</c:v>
                </c:pt>
                <c:pt idx="831">
                  <c:v>319.5</c:v>
                </c:pt>
                <c:pt idx="832">
                  <c:v>319.2</c:v>
                </c:pt>
                <c:pt idx="833">
                  <c:v>319.2</c:v>
                </c:pt>
                <c:pt idx="834">
                  <c:v>319.3</c:v>
                </c:pt>
                <c:pt idx="835">
                  <c:v>319.2</c:v>
                </c:pt>
                <c:pt idx="836">
                  <c:v>319.2</c:v>
                </c:pt>
                <c:pt idx="837">
                  <c:v>319.2</c:v>
                </c:pt>
                <c:pt idx="838">
                  <c:v>319.2</c:v>
                </c:pt>
                <c:pt idx="839">
                  <c:v>319.2</c:v>
                </c:pt>
                <c:pt idx="840">
                  <c:v>319.2</c:v>
                </c:pt>
                <c:pt idx="841">
                  <c:v>319.2</c:v>
                </c:pt>
                <c:pt idx="842">
                  <c:v>319.2</c:v>
                </c:pt>
                <c:pt idx="843">
                  <c:v>319.2</c:v>
                </c:pt>
                <c:pt idx="844">
                  <c:v>319.2</c:v>
                </c:pt>
                <c:pt idx="845">
                  <c:v>319</c:v>
                </c:pt>
                <c:pt idx="846">
                  <c:v>319.2</c:v>
                </c:pt>
                <c:pt idx="847">
                  <c:v>319.2</c:v>
                </c:pt>
                <c:pt idx="848">
                  <c:v>319.2</c:v>
                </c:pt>
                <c:pt idx="849">
                  <c:v>319.2</c:v>
                </c:pt>
                <c:pt idx="850">
                  <c:v>319.2</c:v>
                </c:pt>
                <c:pt idx="851">
                  <c:v>319.2</c:v>
                </c:pt>
                <c:pt idx="852">
                  <c:v>318.8</c:v>
                </c:pt>
                <c:pt idx="853">
                  <c:v>318.8</c:v>
                </c:pt>
                <c:pt idx="854">
                  <c:v>318.8</c:v>
                </c:pt>
                <c:pt idx="855">
                  <c:v>318.8</c:v>
                </c:pt>
                <c:pt idx="856">
                  <c:v>318.8</c:v>
                </c:pt>
                <c:pt idx="857">
                  <c:v>318.8</c:v>
                </c:pt>
                <c:pt idx="858">
                  <c:v>318.8</c:v>
                </c:pt>
                <c:pt idx="859">
                  <c:v>318.8</c:v>
                </c:pt>
                <c:pt idx="860">
                  <c:v>318.7</c:v>
                </c:pt>
                <c:pt idx="861">
                  <c:v>318.7</c:v>
                </c:pt>
                <c:pt idx="862">
                  <c:v>318.5</c:v>
                </c:pt>
                <c:pt idx="863">
                  <c:v>318.8</c:v>
                </c:pt>
                <c:pt idx="864">
                  <c:v>318.5</c:v>
                </c:pt>
                <c:pt idx="865">
                  <c:v>318.5</c:v>
                </c:pt>
                <c:pt idx="866">
                  <c:v>318.7</c:v>
                </c:pt>
                <c:pt idx="867">
                  <c:v>318.5</c:v>
                </c:pt>
                <c:pt idx="868">
                  <c:v>318.7</c:v>
                </c:pt>
                <c:pt idx="869">
                  <c:v>318.5</c:v>
                </c:pt>
                <c:pt idx="870">
                  <c:v>318.4</c:v>
                </c:pt>
                <c:pt idx="871">
                  <c:v>318.5</c:v>
                </c:pt>
                <c:pt idx="872">
                  <c:v>318.5</c:v>
                </c:pt>
                <c:pt idx="873">
                  <c:v>318.5</c:v>
                </c:pt>
                <c:pt idx="874">
                  <c:v>318.5</c:v>
                </c:pt>
                <c:pt idx="875">
                  <c:v>318.1</c:v>
                </c:pt>
                <c:pt idx="876">
                  <c:v>318.1</c:v>
                </c:pt>
                <c:pt idx="877">
                  <c:v>318.1</c:v>
                </c:pt>
                <c:pt idx="878">
                  <c:v>318.2</c:v>
                </c:pt>
                <c:pt idx="879">
                  <c:v>318.2</c:v>
                </c:pt>
                <c:pt idx="880">
                  <c:v>318.1</c:v>
                </c:pt>
                <c:pt idx="881">
                  <c:v>318.1</c:v>
                </c:pt>
                <c:pt idx="882">
                  <c:v>318.1</c:v>
                </c:pt>
                <c:pt idx="883">
                  <c:v>318.1</c:v>
                </c:pt>
                <c:pt idx="884">
                  <c:v>318.2</c:v>
                </c:pt>
                <c:pt idx="885">
                  <c:v>317.9</c:v>
                </c:pt>
                <c:pt idx="886">
                  <c:v>318.1</c:v>
                </c:pt>
                <c:pt idx="887">
                  <c:v>317.8</c:v>
                </c:pt>
                <c:pt idx="888">
                  <c:v>317.8</c:v>
                </c:pt>
                <c:pt idx="889">
                  <c:v>317.8</c:v>
                </c:pt>
                <c:pt idx="890">
                  <c:v>317.8</c:v>
                </c:pt>
                <c:pt idx="891">
                  <c:v>317.8</c:v>
                </c:pt>
                <c:pt idx="892">
                  <c:v>317.8</c:v>
                </c:pt>
                <c:pt idx="893">
                  <c:v>317.8</c:v>
                </c:pt>
                <c:pt idx="894">
                  <c:v>317.8</c:v>
                </c:pt>
                <c:pt idx="895">
                  <c:v>317.8</c:v>
                </c:pt>
                <c:pt idx="896">
                  <c:v>317.8</c:v>
                </c:pt>
                <c:pt idx="897">
                  <c:v>317.8</c:v>
                </c:pt>
                <c:pt idx="898">
                  <c:v>317.8</c:v>
                </c:pt>
                <c:pt idx="899">
                  <c:v>317.9</c:v>
                </c:pt>
                <c:pt idx="900">
                  <c:v>317.7</c:v>
                </c:pt>
                <c:pt idx="901">
                  <c:v>317.7</c:v>
                </c:pt>
                <c:pt idx="902">
                  <c:v>317.5</c:v>
                </c:pt>
                <c:pt idx="903">
                  <c:v>317.7</c:v>
                </c:pt>
                <c:pt idx="904">
                  <c:v>317.8</c:v>
                </c:pt>
                <c:pt idx="905">
                  <c:v>317.5</c:v>
                </c:pt>
                <c:pt idx="906">
                  <c:v>317.5</c:v>
                </c:pt>
                <c:pt idx="907">
                  <c:v>317.5</c:v>
                </c:pt>
                <c:pt idx="908">
                  <c:v>317.5</c:v>
                </c:pt>
                <c:pt idx="909">
                  <c:v>317.5</c:v>
                </c:pt>
                <c:pt idx="910">
                  <c:v>317.5</c:v>
                </c:pt>
                <c:pt idx="911">
                  <c:v>317.5</c:v>
                </c:pt>
                <c:pt idx="912">
                  <c:v>317.5</c:v>
                </c:pt>
                <c:pt idx="913">
                  <c:v>317.1</c:v>
                </c:pt>
                <c:pt idx="914">
                  <c:v>317.1</c:v>
                </c:pt>
                <c:pt idx="915">
                  <c:v>317.2</c:v>
                </c:pt>
                <c:pt idx="916">
                  <c:v>317.1</c:v>
                </c:pt>
                <c:pt idx="917">
                  <c:v>317.1</c:v>
                </c:pt>
                <c:pt idx="918">
                  <c:v>317.1</c:v>
                </c:pt>
                <c:pt idx="919">
                  <c:v>317.1</c:v>
                </c:pt>
                <c:pt idx="920">
                  <c:v>317.1</c:v>
                </c:pt>
                <c:pt idx="921">
                  <c:v>317.1</c:v>
                </c:pt>
                <c:pt idx="922">
                  <c:v>317.1</c:v>
                </c:pt>
                <c:pt idx="923">
                  <c:v>317.1</c:v>
                </c:pt>
                <c:pt idx="924">
                  <c:v>317.1</c:v>
                </c:pt>
                <c:pt idx="925">
                  <c:v>316.8</c:v>
                </c:pt>
                <c:pt idx="926">
                  <c:v>316.8</c:v>
                </c:pt>
                <c:pt idx="927">
                  <c:v>316.8</c:v>
                </c:pt>
                <c:pt idx="928">
                  <c:v>316.8</c:v>
                </c:pt>
                <c:pt idx="929">
                  <c:v>316.8</c:v>
                </c:pt>
                <c:pt idx="930">
                  <c:v>316.8</c:v>
                </c:pt>
                <c:pt idx="931">
                  <c:v>316.8</c:v>
                </c:pt>
                <c:pt idx="932">
                  <c:v>316.8</c:v>
                </c:pt>
                <c:pt idx="933">
                  <c:v>316.8</c:v>
                </c:pt>
                <c:pt idx="934">
                  <c:v>316.8</c:v>
                </c:pt>
                <c:pt idx="935">
                  <c:v>316.4</c:v>
                </c:pt>
                <c:pt idx="936">
                  <c:v>316.4</c:v>
                </c:pt>
                <c:pt idx="937">
                  <c:v>316.8</c:v>
                </c:pt>
                <c:pt idx="938">
                  <c:v>316.4</c:v>
                </c:pt>
                <c:pt idx="939">
                  <c:v>316.4</c:v>
                </c:pt>
                <c:pt idx="940">
                  <c:v>316.5</c:v>
                </c:pt>
                <c:pt idx="941">
                  <c:v>316.5</c:v>
                </c:pt>
                <c:pt idx="942">
                  <c:v>316.4</c:v>
                </c:pt>
                <c:pt idx="943">
                  <c:v>316.5</c:v>
                </c:pt>
                <c:pt idx="944">
                  <c:v>316.4</c:v>
                </c:pt>
                <c:pt idx="945">
                  <c:v>316.4</c:v>
                </c:pt>
                <c:pt idx="946">
                  <c:v>316.4</c:v>
                </c:pt>
                <c:pt idx="947">
                  <c:v>316.5</c:v>
                </c:pt>
                <c:pt idx="948">
                  <c:v>316.4</c:v>
                </c:pt>
                <c:pt idx="949">
                  <c:v>316.5</c:v>
                </c:pt>
                <c:pt idx="950">
                  <c:v>316.4</c:v>
                </c:pt>
                <c:pt idx="951">
                  <c:v>316.4</c:v>
                </c:pt>
                <c:pt idx="952">
                  <c:v>316.4</c:v>
                </c:pt>
                <c:pt idx="953">
                  <c:v>316.4</c:v>
                </c:pt>
                <c:pt idx="954">
                  <c:v>316.4</c:v>
                </c:pt>
                <c:pt idx="955">
                  <c:v>316.4</c:v>
                </c:pt>
                <c:pt idx="956">
                  <c:v>316.5</c:v>
                </c:pt>
                <c:pt idx="957">
                  <c:v>316.4</c:v>
                </c:pt>
                <c:pt idx="958">
                  <c:v>316.4</c:v>
                </c:pt>
                <c:pt idx="959">
                  <c:v>316.3</c:v>
                </c:pt>
                <c:pt idx="960">
                  <c:v>316.4</c:v>
                </c:pt>
                <c:pt idx="961">
                  <c:v>316.1</c:v>
                </c:pt>
                <c:pt idx="962">
                  <c:v>316.4</c:v>
                </c:pt>
                <c:pt idx="963">
                  <c:v>316.4</c:v>
                </c:pt>
                <c:pt idx="964">
                  <c:v>316.1</c:v>
                </c:pt>
                <c:pt idx="965">
                  <c:v>316.1</c:v>
                </c:pt>
                <c:pt idx="966">
                  <c:v>316.1</c:v>
                </c:pt>
                <c:pt idx="967">
                  <c:v>316.1</c:v>
                </c:pt>
                <c:pt idx="968">
                  <c:v>316.1</c:v>
                </c:pt>
                <c:pt idx="969">
                  <c:v>315.8</c:v>
                </c:pt>
                <c:pt idx="970">
                  <c:v>316.1</c:v>
                </c:pt>
                <c:pt idx="971">
                  <c:v>316.1</c:v>
                </c:pt>
                <c:pt idx="972">
                  <c:v>316.1</c:v>
                </c:pt>
                <c:pt idx="973">
                  <c:v>316.1</c:v>
                </c:pt>
                <c:pt idx="974">
                  <c:v>316.1</c:v>
                </c:pt>
                <c:pt idx="975">
                  <c:v>315.8</c:v>
                </c:pt>
                <c:pt idx="976">
                  <c:v>316.1</c:v>
                </c:pt>
                <c:pt idx="977">
                  <c:v>315.8</c:v>
                </c:pt>
                <c:pt idx="978">
                  <c:v>315.8</c:v>
                </c:pt>
                <c:pt idx="979">
                  <c:v>315.8</c:v>
                </c:pt>
                <c:pt idx="980">
                  <c:v>315.8</c:v>
                </c:pt>
                <c:pt idx="981">
                  <c:v>315.8</c:v>
                </c:pt>
                <c:pt idx="982">
                  <c:v>315.8</c:v>
                </c:pt>
                <c:pt idx="983">
                  <c:v>315.8</c:v>
                </c:pt>
                <c:pt idx="984">
                  <c:v>315.4</c:v>
                </c:pt>
                <c:pt idx="985">
                  <c:v>315.8</c:v>
                </c:pt>
                <c:pt idx="986">
                  <c:v>315.4</c:v>
                </c:pt>
                <c:pt idx="987">
                  <c:v>315.5</c:v>
                </c:pt>
                <c:pt idx="988">
                  <c:v>315.4</c:v>
                </c:pt>
                <c:pt idx="989">
                  <c:v>315.5</c:v>
                </c:pt>
                <c:pt idx="990">
                  <c:v>315.5</c:v>
                </c:pt>
                <c:pt idx="991">
                  <c:v>315.5</c:v>
                </c:pt>
                <c:pt idx="992">
                  <c:v>315.4</c:v>
                </c:pt>
                <c:pt idx="993">
                  <c:v>315.4</c:v>
                </c:pt>
                <c:pt idx="994">
                  <c:v>315.4</c:v>
                </c:pt>
                <c:pt idx="995">
                  <c:v>315.4</c:v>
                </c:pt>
                <c:pt idx="996">
                  <c:v>315.4</c:v>
                </c:pt>
                <c:pt idx="997">
                  <c:v>315.5</c:v>
                </c:pt>
                <c:pt idx="998">
                  <c:v>315.5</c:v>
                </c:pt>
                <c:pt idx="999">
                  <c:v>315.4</c:v>
                </c:pt>
                <c:pt idx="1000">
                  <c:v>315.4</c:v>
                </c:pt>
                <c:pt idx="1001">
                  <c:v>315.1</c:v>
                </c:pt>
                <c:pt idx="1002">
                  <c:v>315.5</c:v>
                </c:pt>
                <c:pt idx="1003">
                  <c:v>315.5</c:v>
                </c:pt>
                <c:pt idx="1004">
                  <c:v>315.1</c:v>
                </c:pt>
                <c:pt idx="1005">
                  <c:v>315.4</c:v>
                </c:pt>
                <c:pt idx="1006">
                  <c:v>315.4</c:v>
                </c:pt>
                <c:pt idx="1007">
                  <c:v>315.4</c:v>
                </c:pt>
                <c:pt idx="1008">
                  <c:v>315.2</c:v>
                </c:pt>
                <c:pt idx="1009">
                  <c:v>315.1</c:v>
                </c:pt>
                <c:pt idx="1010">
                  <c:v>315.1</c:v>
                </c:pt>
                <c:pt idx="1011">
                  <c:v>315.1</c:v>
                </c:pt>
                <c:pt idx="1012">
                  <c:v>315.2</c:v>
                </c:pt>
                <c:pt idx="1013">
                  <c:v>315.1</c:v>
                </c:pt>
                <c:pt idx="1014">
                  <c:v>315.1</c:v>
                </c:pt>
                <c:pt idx="1015">
                  <c:v>315.1</c:v>
                </c:pt>
                <c:pt idx="1016">
                  <c:v>315.1</c:v>
                </c:pt>
                <c:pt idx="1017">
                  <c:v>315.1</c:v>
                </c:pt>
                <c:pt idx="1018">
                  <c:v>314.7</c:v>
                </c:pt>
                <c:pt idx="1019">
                  <c:v>314.7</c:v>
                </c:pt>
                <c:pt idx="1020">
                  <c:v>314.8</c:v>
                </c:pt>
                <c:pt idx="1021">
                  <c:v>314.7</c:v>
                </c:pt>
                <c:pt idx="1022">
                  <c:v>314.7</c:v>
                </c:pt>
                <c:pt idx="1023">
                  <c:v>314.7</c:v>
                </c:pt>
                <c:pt idx="1024">
                  <c:v>315.1</c:v>
                </c:pt>
                <c:pt idx="1025">
                  <c:v>315.1</c:v>
                </c:pt>
                <c:pt idx="1026">
                  <c:v>315.1</c:v>
                </c:pt>
                <c:pt idx="1027">
                  <c:v>314.7</c:v>
                </c:pt>
                <c:pt idx="1028">
                  <c:v>314.7</c:v>
                </c:pt>
                <c:pt idx="1029">
                  <c:v>314.7</c:v>
                </c:pt>
                <c:pt idx="1030">
                  <c:v>314.7</c:v>
                </c:pt>
                <c:pt idx="1031">
                  <c:v>314.7</c:v>
                </c:pt>
                <c:pt idx="1032">
                  <c:v>314.7</c:v>
                </c:pt>
                <c:pt idx="1033">
                  <c:v>314.7</c:v>
                </c:pt>
                <c:pt idx="1034">
                  <c:v>314.7</c:v>
                </c:pt>
                <c:pt idx="1035">
                  <c:v>314.4</c:v>
                </c:pt>
                <c:pt idx="1036">
                  <c:v>314.4</c:v>
                </c:pt>
                <c:pt idx="1037">
                  <c:v>314.7</c:v>
                </c:pt>
                <c:pt idx="1038">
                  <c:v>314.4</c:v>
                </c:pt>
                <c:pt idx="1039">
                  <c:v>314.4</c:v>
                </c:pt>
                <c:pt idx="1040">
                  <c:v>314.4</c:v>
                </c:pt>
                <c:pt idx="1041">
                  <c:v>314.4</c:v>
                </c:pt>
                <c:pt idx="1042">
                  <c:v>314.4</c:v>
                </c:pt>
                <c:pt idx="1043">
                  <c:v>314.4</c:v>
                </c:pt>
                <c:pt idx="1044">
                  <c:v>314.4</c:v>
                </c:pt>
                <c:pt idx="1045">
                  <c:v>314.4</c:v>
                </c:pt>
                <c:pt idx="1046">
                  <c:v>314.4</c:v>
                </c:pt>
                <c:pt idx="1047">
                  <c:v>314.4</c:v>
                </c:pt>
                <c:pt idx="1048">
                  <c:v>314.3</c:v>
                </c:pt>
                <c:pt idx="1049">
                  <c:v>314.4</c:v>
                </c:pt>
                <c:pt idx="1050">
                  <c:v>314.4</c:v>
                </c:pt>
                <c:pt idx="1051">
                  <c:v>314.4</c:v>
                </c:pt>
                <c:pt idx="1052">
                  <c:v>314.4</c:v>
                </c:pt>
                <c:pt idx="1053">
                  <c:v>314.4</c:v>
                </c:pt>
                <c:pt idx="1054">
                  <c:v>314.4</c:v>
                </c:pt>
                <c:pt idx="1055">
                  <c:v>314.4</c:v>
                </c:pt>
                <c:pt idx="1056">
                  <c:v>314.1</c:v>
                </c:pt>
                <c:pt idx="1057">
                  <c:v>314.4</c:v>
                </c:pt>
                <c:pt idx="1058">
                  <c:v>314.1</c:v>
                </c:pt>
                <c:pt idx="1059">
                  <c:v>314.1</c:v>
                </c:pt>
                <c:pt idx="1060">
                  <c:v>314.1</c:v>
                </c:pt>
                <c:pt idx="1061">
                  <c:v>314.1</c:v>
                </c:pt>
                <c:pt idx="1062">
                  <c:v>314.1</c:v>
                </c:pt>
                <c:pt idx="1063">
                  <c:v>314.1</c:v>
                </c:pt>
                <c:pt idx="1064">
                  <c:v>314.1</c:v>
                </c:pt>
                <c:pt idx="1065">
                  <c:v>313.8</c:v>
                </c:pt>
                <c:pt idx="1066">
                  <c:v>314.1</c:v>
                </c:pt>
                <c:pt idx="1067">
                  <c:v>313.7</c:v>
                </c:pt>
                <c:pt idx="1068">
                  <c:v>313.9</c:v>
                </c:pt>
                <c:pt idx="1069">
                  <c:v>313.9</c:v>
                </c:pt>
                <c:pt idx="1070">
                  <c:v>314.1</c:v>
                </c:pt>
                <c:pt idx="1071">
                  <c:v>314.1</c:v>
                </c:pt>
                <c:pt idx="1072">
                  <c:v>314</c:v>
                </c:pt>
                <c:pt idx="1073">
                  <c:v>313.7</c:v>
                </c:pt>
                <c:pt idx="1074">
                  <c:v>313.7</c:v>
                </c:pt>
                <c:pt idx="1075">
                  <c:v>313.8</c:v>
                </c:pt>
                <c:pt idx="1076">
                  <c:v>314.1</c:v>
                </c:pt>
                <c:pt idx="1077">
                  <c:v>313.7</c:v>
                </c:pt>
                <c:pt idx="1078">
                  <c:v>313.8</c:v>
                </c:pt>
                <c:pt idx="1079">
                  <c:v>313.8</c:v>
                </c:pt>
                <c:pt idx="1080">
                  <c:v>313.8</c:v>
                </c:pt>
                <c:pt idx="1081">
                  <c:v>313.7</c:v>
                </c:pt>
                <c:pt idx="1082">
                  <c:v>313.5</c:v>
                </c:pt>
                <c:pt idx="1083">
                  <c:v>313.8</c:v>
                </c:pt>
                <c:pt idx="1084">
                  <c:v>313.8</c:v>
                </c:pt>
                <c:pt idx="1085">
                  <c:v>313.5</c:v>
                </c:pt>
                <c:pt idx="1086">
                  <c:v>313.5</c:v>
                </c:pt>
                <c:pt idx="1087">
                  <c:v>313.5</c:v>
                </c:pt>
                <c:pt idx="1088">
                  <c:v>313.4</c:v>
                </c:pt>
                <c:pt idx="1089">
                  <c:v>313.4</c:v>
                </c:pt>
                <c:pt idx="1090">
                  <c:v>313.4</c:v>
                </c:pt>
                <c:pt idx="1091">
                  <c:v>313.5</c:v>
                </c:pt>
                <c:pt idx="1092">
                  <c:v>313.4</c:v>
                </c:pt>
                <c:pt idx="1093">
                  <c:v>313.4</c:v>
                </c:pt>
                <c:pt idx="1094">
                  <c:v>313.5</c:v>
                </c:pt>
                <c:pt idx="1095">
                  <c:v>313.4</c:v>
                </c:pt>
                <c:pt idx="1096">
                  <c:v>313.5</c:v>
                </c:pt>
                <c:pt idx="1097">
                  <c:v>313.5</c:v>
                </c:pt>
                <c:pt idx="1098">
                  <c:v>313.4</c:v>
                </c:pt>
                <c:pt idx="1099">
                  <c:v>313.4</c:v>
                </c:pt>
                <c:pt idx="1100">
                  <c:v>313.4</c:v>
                </c:pt>
                <c:pt idx="1101">
                  <c:v>313.4</c:v>
                </c:pt>
                <c:pt idx="1102">
                  <c:v>313.5</c:v>
                </c:pt>
                <c:pt idx="1103">
                  <c:v>313.1</c:v>
                </c:pt>
                <c:pt idx="1104">
                  <c:v>313.1</c:v>
                </c:pt>
                <c:pt idx="1105">
                  <c:v>313.1</c:v>
                </c:pt>
                <c:pt idx="1106">
                  <c:v>313.1</c:v>
                </c:pt>
                <c:pt idx="1107">
                  <c:v>313.1</c:v>
                </c:pt>
                <c:pt idx="1108">
                  <c:v>313.1</c:v>
                </c:pt>
                <c:pt idx="1109">
                  <c:v>313.1</c:v>
                </c:pt>
                <c:pt idx="1110">
                  <c:v>313.1</c:v>
                </c:pt>
                <c:pt idx="1111">
                  <c:v>313.1</c:v>
                </c:pt>
                <c:pt idx="1112">
                  <c:v>313.1</c:v>
                </c:pt>
                <c:pt idx="1113">
                  <c:v>312.8</c:v>
                </c:pt>
                <c:pt idx="1114">
                  <c:v>312.8</c:v>
                </c:pt>
                <c:pt idx="1115">
                  <c:v>312.8</c:v>
                </c:pt>
                <c:pt idx="1116">
                  <c:v>312.8</c:v>
                </c:pt>
                <c:pt idx="1117">
                  <c:v>313.1</c:v>
                </c:pt>
                <c:pt idx="1118">
                  <c:v>312.8</c:v>
                </c:pt>
                <c:pt idx="1119">
                  <c:v>312.8</c:v>
                </c:pt>
                <c:pt idx="1120">
                  <c:v>313</c:v>
                </c:pt>
                <c:pt idx="1121">
                  <c:v>312.8</c:v>
                </c:pt>
                <c:pt idx="1122">
                  <c:v>312.8</c:v>
                </c:pt>
                <c:pt idx="1123">
                  <c:v>312.8</c:v>
                </c:pt>
                <c:pt idx="1124">
                  <c:v>312.8</c:v>
                </c:pt>
                <c:pt idx="1125">
                  <c:v>312.8</c:v>
                </c:pt>
                <c:pt idx="1126">
                  <c:v>312.8</c:v>
                </c:pt>
                <c:pt idx="1127">
                  <c:v>312.8</c:v>
                </c:pt>
                <c:pt idx="1128">
                  <c:v>312.8</c:v>
                </c:pt>
                <c:pt idx="1129">
                  <c:v>312.8</c:v>
                </c:pt>
                <c:pt idx="1130">
                  <c:v>312.8</c:v>
                </c:pt>
                <c:pt idx="1131">
                  <c:v>312.5</c:v>
                </c:pt>
                <c:pt idx="1132">
                  <c:v>312.6</c:v>
                </c:pt>
                <c:pt idx="1133">
                  <c:v>312.6</c:v>
                </c:pt>
                <c:pt idx="1134">
                  <c:v>312.4</c:v>
                </c:pt>
                <c:pt idx="1135">
                  <c:v>312.5</c:v>
                </c:pt>
                <c:pt idx="1136">
                  <c:v>312.5</c:v>
                </c:pt>
                <c:pt idx="1137">
                  <c:v>312.4</c:v>
                </c:pt>
                <c:pt idx="1138">
                  <c:v>312.5</c:v>
                </c:pt>
                <c:pt idx="1139">
                  <c:v>312.4</c:v>
                </c:pt>
                <c:pt idx="1140">
                  <c:v>312.5</c:v>
                </c:pt>
                <c:pt idx="1141">
                  <c:v>312.5</c:v>
                </c:pt>
                <c:pt idx="1142">
                  <c:v>312.5</c:v>
                </c:pt>
                <c:pt idx="1143">
                  <c:v>312.4</c:v>
                </c:pt>
                <c:pt idx="1144">
                  <c:v>312.4</c:v>
                </c:pt>
                <c:pt idx="1145">
                  <c:v>312.5</c:v>
                </c:pt>
                <c:pt idx="1146">
                  <c:v>312.5</c:v>
                </c:pt>
                <c:pt idx="1147">
                  <c:v>312.5</c:v>
                </c:pt>
                <c:pt idx="1148">
                  <c:v>312.5</c:v>
                </c:pt>
                <c:pt idx="1149">
                  <c:v>312.5</c:v>
                </c:pt>
                <c:pt idx="1150">
                  <c:v>312.1</c:v>
                </c:pt>
                <c:pt idx="1151">
                  <c:v>312.1</c:v>
                </c:pt>
                <c:pt idx="1152">
                  <c:v>312.1</c:v>
                </c:pt>
                <c:pt idx="1153">
                  <c:v>312.4</c:v>
                </c:pt>
                <c:pt idx="1154">
                  <c:v>312.1</c:v>
                </c:pt>
                <c:pt idx="1155">
                  <c:v>312.1</c:v>
                </c:pt>
                <c:pt idx="1156">
                  <c:v>312.1</c:v>
                </c:pt>
                <c:pt idx="1157">
                  <c:v>312.1</c:v>
                </c:pt>
                <c:pt idx="1158">
                  <c:v>312</c:v>
                </c:pt>
                <c:pt idx="1159">
                  <c:v>311.8</c:v>
                </c:pt>
                <c:pt idx="1160">
                  <c:v>311.8</c:v>
                </c:pt>
                <c:pt idx="1161">
                  <c:v>312.1</c:v>
                </c:pt>
                <c:pt idx="1162">
                  <c:v>312.1</c:v>
                </c:pt>
                <c:pt idx="1163">
                  <c:v>311.8</c:v>
                </c:pt>
                <c:pt idx="1164">
                  <c:v>311.8</c:v>
                </c:pt>
                <c:pt idx="1165">
                  <c:v>311.8</c:v>
                </c:pt>
                <c:pt idx="1166">
                  <c:v>311.8</c:v>
                </c:pt>
                <c:pt idx="1167">
                  <c:v>311.7</c:v>
                </c:pt>
                <c:pt idx="1168">
                  <c:v>311.8</c:v>
                </c:pt>
                <c:pt idx="1169">
                  <c:v>311.8</c:v>
                </c:pt>
                <c:pt idx="1170">
                  <c:v>312.1</c:v>
                </c:pt>
                <c:pt idx="1171">
                  <c:v>311.8</c:v>
                </c:pt>
                <c:pt idx="1172">
                  <c:v>311.8</c:v>
                </c:pt>
                <c:pt idx="1173">
                  <c:v>311.8</c:v>
                </c:pt>
                <c:pt idx="1174">
                  <c:v>311.8</c:v>
                </c:pt>
                <c:pt idx="1175">
                  <c:v>311.8</c:v>
                </c:pt>
                <c:pt idx="1176">
                  <c:v>311.8</c:v>
                </c:pt>
                <c:pt idx="1177">
                  <c:v>311.4</c:v>
                </c:pt>
                <c:pt idx="1178">
                  <c:v>311.4</c:v>
                </c:pt>
                <c:pt idx="1179">
                  <c:v>311.8</c:v>
                </c:pt>
                <c:pt idx="1180">
                  <c:v>311.8</c:v>
                </c:pt>
                <c:pt idx="1181">
                  <c:v>311.8</c:v>
                </c:pt>
                <c:pt idx="1182">
                  <c:v>311.4</c:v>
                </c:pt>
                <c:pt idx="1183">
                  <c:v>311.8</c:v>
                </c:pt>
                <c:pt idx="1184">
                  <c:v>311.8</c:v>
                </c:pt>
                <c:pt idx="1185">
                  <c:v>311.4</c:v>
                </c:pt>
                <c:pt idx="1186">
                  <c:v>311.4</c:v>
                </c:pt>
                <c:pt idx="1187">
                  <c:v>311.7</c:v>
                </c:pt>
                <c:pt idx="1188">
                  <c:v>311.5</c:v>
                </c:pt>
                <c:pt idx="1189">
                  <c:v>311.5</c:v>
                </c:pt>
                <c:pt idx="1190">
                  <c:v>311.5</c:v>
                </c:pt>
                <c:pt idx="1191">
                  <c:v>311.5</c:v>
                </c:pt>
                <c:pt idx="1192">
                  <c:v>311.5</c:v>
                </c:pt>
                <c:pt idx="1193">
                  <c:v>311.1</c:v>
                </c:pt>
                <c:pt idx="1194">
                  <c:v>311.5</c:v>
                </c:pt>
                <c:pt idx="1195">
                  <c:v>311.4</c:v>
                </c:pt>
                <c:pt idx="1196">
                  <c:v>311.4</c:v>
                </c:pt>
                <c:pt idx="1197">
                  <c:v>311.2</c:v>
                </c:pt>
                <c:pt idx="1198">
                  <c:v>311.5</c:v>
                </c:pt>
                <c:pt idx="1199">
                  <c:v>311.1</c:v>
                </c:pt>
                <c:pt idx="1200">
                  <c:v>311.5</c:v>
                </c:pt>
                <c:pt idx="1201">
                  <c:v>311.1</c:v>
                </c:pt>
                <c:pt idx="1202">
                  <c:v>311</c:v>
                </c:pt>
                <c:pt idx="1203">
                  <c:v>311.3</c:v>
                </c:pt>
                <c:pt idx="1204">
                  <c:v>311.1</c:v>
                </c:pt>
                <c:pt idx="1205">
                  <c:v>311.1</c:v>
                </c:pt>
                <c:pt idx="1206">
                  <c:v>311.1</c:v>
                </c:pt>
                <c:pt idx="1207">
                  <c:v>310.8</c:v>
                </c:pt>
                <c:pt idx="1208">
                  <c:v>311.1</c:v>
                </c:pt>
                <c:pt idx="1209">
                  <c:v>311.1</c:v>
                </c:pt>
                <c:pt idx="1210">
                  <c:v>310.8</c:v>
                </c:pt>
                <c:pt idx="1211">
                  <c:v>311.1</c:v>
                </c:pt>
                <c:pt idx="1212">
                  <c:v>310.8</c:v>
                </c:pt>
                <c:pt idx="1213">
                  <c:v>311.1</c:v>
                </c:pt>
                <c:pt idx="1214">
                  <c:v>311.1</c:v>
                </c:pt>
                <c:pt idx="1215">
                  <c:v>311.1</c:v>
                </c:pt>
                <c:pt idx="1216">
                  <c:v>310.8</c:v>
                </c:pt>
                <c:pt idx="1217">
                  <c:v>310.8</c:v>
                </c:pt>
                <c:pt idx="1218">
                  <c:v>310.7</c:v>
                </c:pt>
                <c:pt idx="1219">
                  <c:v>310.8</c:v>
                </c:pt>
                <c:pt idx="1220">
                  <c:v>310.8</c:v>
                </c:pt>
                <c:pt idx="1221">
                  <c:v>310.8</c:v>
                </c:pt>
                <c:pt idx="1222">
                  <c:v>310.8</c:v>
                </c:pt>
                <c:pt idx="1223">
                  <c:v>310.9</c:v>
                </c:pt>
                <c:pt idx="1224">
                  <c:v>310.8</c:v>
                </c:pt>
                <c:pt idx="1225">
                  <c:v>310.8</c:v>
                </c:pt>
                <c:pt idx="1226">
                  <c:v>310.8</c:v>
                </c:pt>
                <c:pt idx="1227">
                  <c:v/>
                </c:pt>
                <c:pt idx="1228">
                  <c:v/>
                </c:pt>
                <c:pt idx="1229">
                  <c:v/>
                </c:pt>
                <c:pt idx="1230">
                  <c:v/>
                </c:pt>
                <c:pt idx="1231">
                  <c:v/>
                </c:pt>
                <c:pt idx="1232">
                  <c:v/>
                </c:pt>
                <c:pt idx="1233">
                  <c:v/>
                </c:pt>
                <c:pt idx="1234">
                  <c:v/>
                </c:pt>
                <c:pt idx="1235">
                  <c:v/>
                </c:pt>
                <c:pt idx="1236">
                  <c:v/>
                </c:pt>
                <c:pt idx="1237">
                  <c:v/>
                </c:pt>
                <c:pt idx="1238">
                  <c:v/>
                </c:pt>
                <c:pt idx="1239">
                  <c:v/>
                </c:pt>
                <c:pt idx="1240">
                  <c:v/>
                </c:pt>
                <c:pt idx="1241">
                  <c:v/>
                </c:pt>
                <c:pt idx="1242">
                  <c:v/>
                </c:pt>
                <c:pt idx="1243">
                  <c:v/>
                </c:pt>
                <c:pt idx="1244">
                  <c:v/>
                </c:pt>
                <c:pt idx="1245">
                  <c:v/>
                </c:pt>
                <c:pt idx="1246">
                  <c:v/>
                </c:pt>
                <c:pt idx="1247">
                  <c:v/>
                </c:pt>
                <c:pt idx="1248">
                  <c:v/>
                </c:pt>
                <c:pt idx="1249">
                  <c:v/>
                </c:pt>
                <c:pt idx="1250">
                  <c:v/>
                </c:pt>
                <c:pt idx="1251">
                  <c:v/>
                </c:pt>
                <c:pt idx="1252">
                  <c:v/>
                </c:pt>
                <c:pt idx="1253">
                  <c:v/>
                </c:pt>
                <c:pt idx="1254">
                  <c:v/>
                </c:pt>
                <c:pt idx="1255">
                  <c:v/>
                </c:pt>
                <c:pt idx="1256">
                  <c:v/>
                </c:pt>
                <c:pt idx="1257">
                  <c:v/>
                </c:pt>
                <c:pt idx="1258">
                  <c:v/>
                </c:pt>
                <c:pt idx="1259">
                  <c:v/>
                </c:pt>
                <c:pt idx="1260">
                  <c:v/>
                </c:pt>
                <c:pt idx="1261">
                  <c:v/>
                </c:pt>
                <c:pt idx="1262">
                  <c:v/>
                </c:pt>
                <c:pt idx="1263">
                  <c:v/>
                </c:pt>
                <c:pt idx="1264">
                  <c:v/>
                </c:pt>
                <c:pt idx="1265">
                  <c:v/>
                </c:pt>
                <c:pt idx="1266">
                  <c:v/>
                </c:pt>
                <c:pt idx="1267">
                  <c:v/>
                </c:pt>
                <c:pt idx="1268">
                  <c:v/>
                </c:pt>
                <c:pt idx="1269">
                  <c:v/>
                </c:pt>
                <c:pt idx="1270">
                  <c:v/>
                </c:pt>
                <c:pt idx="1271">
                  <c:v/>
                </c:pt>
                <c:pt idx="1272">
                  <c:v/>
                </c:pt>
                <c:pt idx="1273">
                  <c:v/>
                </c:pt>
                <c:pt idx="1274">
                  <c:v/>
                </c:pt>
                <c:pt idx="1275">
                  <c:v/>
                </c:pt>
                <c:pt idx="1276">
                  <c:v/>
                </c:pt>
                <c:pt idx="1277">
                  <c:v/>
                </c:pt>
                <c:pt idx="1278">
                  <c:v/>
                </c:pt>
                <c:pt idx="1279">
                  <c:v/>
                </c:pt>
                <c:pt idx="1280">
                  <c:v/>
                </c:pt>
                <c:pt idx="1281">
                  <c:v/>
                </c:pt>
                <c:pt idx="1282">
                  <c:v/>
                </c:pt>
                <c:pt idx="1283">
                  <c:v/>
                </c:pt>
                <c:pt idx="1284">
                  <c:v/>
                </c:pt>
                <c:pt idx="1285">
                  <c:v/>
                </c:pt>
                <c:pt idx="1286">
                  <c:v/>
                </c:pt>
                <c:pt idx="1287">
                  <c:v/>
                </c:pt>
                <c:pt idx="1288">
                  <c:v/>
                </c:pt>
                <c:pt idx="1289">
                  <c:v/>
                </c:pt>
                <c:pt idx="1290">
                  <c:v/>
                </c:pt>
                <c:pt idx="1291">
                  <c:v/>
                </c:pt>
                <c:pt idx="1292">
                  <c:v/>
                </c:pt>
                <c:pt idx="1293">
                  <c:v/>
                </c:pt>
                <c:pt idx="1294">
                  <c:v/>
                </c:pt>
                <c:pt idx="1295">
                  <c:v/>
                </c:pt>
                <c:pt idx="1296">
                  <c:v/>
                </c:pt>
                <c:pt idx="1297">
                  <c:v/>
                </c:pt>
                <c:pt idx="1298">
                  <c:v/>
                </c:pt>
                <c:pt idx="1299">
                  <c:v/>
                </c:pt>
                <c:pt idx="1300">
                  <c:v/>
                </c:pt>
                <c:pt idx="1301">
                  <c:v/>
                </c:pt>
                <c:pt idx="1302">
                  <c:v/>
                </c:pt>
                <c:pt idx="1303">
                  <c:v/>
                </c:pt>
                <c:pt idx="1304">
                  <c:v/>
                </c:pt>
                <c:pt idx="1305">
                  <c:v/>
                </c:pt>
                <c:pt idx="1306">
                  <c:v/>
                </c:pt>
                <c:pt idx="1307">
                  <c:v/>
                </c:pt>
                <c:pt idx="1308">
                  <c:v/>
                </c:pt>
                <c:pt idx="1309">
                  <c:v/>
                </c:pt>
                <c:pt idx="1310">
                  <c:v/>
                </c:pt>
                <c:pt idx="1311">
                  <c:v/>
                </c:pt>
                <c:pt idx="1312">
                  <c:v/>
                </c:pt>
                <c:pt idx="1313">
                  <c:v/>
                </c:pt>
                <c:pt idx="1314">
                  <c:v/>
                </c:pt>
                <c:pt idx="1315">
                  <c:v/>
                </c:pt>
                <c:pt idx="1316">
                  <c:v/>
                </c:pt>
                <c:pt idx="1317">
                  <c:v/>
                </c:pt>
                <c:pt idx="1318">
                  <c:v/>
                </c:pt>
                <c:pt idx="1319">
                  <c:v/>
                </c:pt>
                <c:pt idx="1320">
                  <c:v/>
                </c:pt>
                <c:pt idx="1321">
                  <c:v/>
                </c:pt>
                <c:pt idx="1322">
                  <c:v/>
                </c:pt>
                <c:pt idx="1323">
                  <c:v/>
                </c:pt>
                <c:pt idx="1324">
                  <c:v/>
                </c:pt>
                <c:pt idx="1325">
                  <c:v/>
                </c:pt>
                <c:pt idx="1326">
                  <c:v/>
                </c:pt>
                <c:pt idx="1327">
                  <c:v/>
                </c:pt>
                <c:pt idx="1328">
                  <c:v/>
                </c:pt>
                <c:pt idx="1329">
                  <c:v/>
                </c:pt>
                <c:pt idx="1330">
                  <c:v/>
                </c:pt>
                <c:pt idx="1331">
                  <c:v/>
                </c:pt>
                <c:pt idx="1332">
                  <c:v/>
                </c:pt>
                <c:pt idx="1333">
                  <c:v/>
                </c:pt>
                <c:pt idx="1334">
                  <c:v/>
                </c:pt>
                <c:pt idx="1335">
                  <c:v/>
                </c:pt>
                <c:pt idx="1336">
                  <c:v/>
                </c:pt>
                <c:pt idx="1337">
                  <c:v/>
                </c:pt>
                <c:pt idx="1338">
                  <c:v/>
                </c:pt>
                <c:pt idx="1339">
                  <c:v/>
                </c:pt>
                <c:pt idx="1340">
                  <c:v/>
                </c:pt>
                <c:pt idx="1341">
                  <c:v/>
                </c:pt>
                <c:pt idx="1342">
                  <c:v/>
                </c:pt>
                <c:pt idx="1343">
                  <c:v/>
                </c:pt>
                <c:pt idx="1344">
                  <c:v/>
                </c:pt>
                <c:pt idx="1345">
                  <c:v/>
                </c:pt>
                <c:pt idx="1346">
                  <c:v/>
                </c:pt>
                <c:pt idx="1347">
                  <c:v/>
                </c:pt>
                <c:pt idx="1348">
                  <c:v/>
                </c:pt>
                <c:pt idx="1349">
                  <c:v/>
                </c:pt>
                <c:pt idx="1350">
                  <c:v/>
                </c:pt>
                <c:pt idx="1351">
                  <c:v/>
                </c:pt>
                <c:pt idx="1352">
                  <c:v/>
                </c:pt>
                <c:pt idx="1353">
                  <c:v/>
                </c:pt>
                <c:pt idx="1354">
                  <c:v/>
                </c:pt>
                <c:pt idx="1355">
                  <c:v/>
                </c:pt>
                <c:pt idx="1356">
                  <c:v/>
                </c:pt>
                <c:pt idx="1357">
                  <c:v/>
                </c:pt>
                <c:pt idx="1358">
                  <c:v/>
                </c:pt>
                <c:pt idx="1359">
                  <c:v/>
                </c:pt>
                <c:pt idx="1360">
                  <c:v/>
                </c:pt>
                <c:pt idx="1361">
                  <c:v/>
                </c:pt>
                <c:pt idx="1362">
                  <c:v/>
                </c:pt>
                <c:pt idx="1363">
                  <c:v/>
                </c:pt>
                <c:pt idx="1364">
                  <c:v/>
                </c:pt>
                <c:pt idx="1365">
                  <c:v/>
                </c:pt>
                <c:pt idx="1366">
                  <c:v/>
                </c:pt>
                <c:pt idx="1367">
                  <c:v/>
                </c:pt>
                <c:pt idx="1368">
                  <c:v/>
                </c:pt>
                <c:pt idx="1369">
                  <c:v/>
                </c:pt>
                <c:pt idx="1370">
                  <c:v/>
                </c:pt>
                <c:pt idx="1371">
                  <c:v/>
                </c:pt>
                <c:pt idx="1372">
                  <c:v/>
                </c:pt>
                <c:pt idx="1373">
                  <c:v/>
                </c:pt>
                <c:pt idx="1374">
                  <c:v/>
                </c:pt>
                <c:pt idx="1375">
                  <c:v/>
                </c:pt>
                <c:pt idx="1376">
                  <c:v/>
                </c:pt>
                <c:pt idx="1377">
                  <c:v/>
                </c:pt>
                <c:pt idx="1378">
                  <c:v/>
                </c:pt>
                <c:pt idx="1379">
                  <c:v/>
                </c:pt>
                <c:pt idx="1380">
                  <c:v/>
                </c:pt>
                <c:pt idx="1381">
                  <c:v/>
                </c:pt>
                <c:pt idx="1382">
                  <c:v/>
                </c:pt>
                <c:pt idx="1383">
                  <c:v/>
                </c:pt>
                <c:pt idx="1384">
                  <c:v/>
                </c:pt>
                <c:pt idx="1385">
                  <c:v/>
                </c:pt>
                <c:pt idx="1386">
                  <c:v/>
                </c:pt>
                <c:pt idx="1387">
                  <c:v/>
                </c:pt>
                <c:pt idx="1388">
                  <c:v/>
                </c:pt>
                <c:pt idx="1389">
                  <c:v/>
                </c:pt>
                <c:pt idx="1390">
                  <c:v/>
                </c:pt>
                <c:pt idx="1391">
                  <c:v/>
                </c:pt>
                <c:pt idx="1392">
                  <c:v/>
                </c:pt>
                <c:pt idx="1393">
                  <c:v/>
                </c:pt>
                <c:pt idx="1394">
                  <c:v/>
                </c:pt>
                <c:pt idx="1395">
                  <c:v/>
                </c:pt>
                <c:pt idx="1396">
                  <c:v/>
                </c:pt>
                <c:pt idx="1397">
                  <c:v/>
                </c:pt>
                <c:pt idx="1398">
                  <c:v/>
                </c:pt>
                <c:pt idx="1399">
                  <c:v/>
                </c:pt>
                <c:pt idx="1400">
                  <c:v/>
                </c:pt>
                <c:pt idx="1401">
                  <c:v/>
                </c:pt>
                <c:pt idx="1402">
                  <c:v/>
                </c:pt>
                <c:pt idx="1403">
                  <c:v/>
                </c:pt>
                <c:pt idx="1404">
                  <c:v/>
                </c:pt>
                <c:pt idx="1405">
                  <c:v/>
                </c:pt>
                <c:pt idx="1406">
                  <c:v/>
                </c:pt>
                <c:pt idx="1407">
                  <c:v/>
                </c:pt>
                <c:pt idx="1408">
                  <c:v/>
                </c:pt>
                <c:pt idx="1409">
                  <c:v/>
                </c:pt>
                <c:pt idx="1410">
                  <c:v/>
                </c:pt>
                <c:pt idx="1411">
                  <c:v/>
                </c:pt>
                <c:pt idx="1412">
                  <c:v/>
                </c:pt>
                <c:pt idx="1413">
                  <c:v/>
                </c:pt>
                <c:pt idx="1414">
                  <c:v/>
                </c:pt>
                <c:pt idx="1415">
                  <c:v/>
                </c:pt>
                <c:pt idx="1416">
                  <c:v/>
                </c:pt>
                <c:pt idx="1417">
                  <c:v/>
                </c:pt>
                <c:pt idx="1418">
                  <c:v/>
                </c:pt>
                <c:pt idx="1419">
                  <c:v/>
                </c:pt>
                <c:pt idx="1420">
                  <c:v/>
                </c:pt>
                <c:pt idx="1421">
                  <c:v/>
                </c:pt>
                <c:pt idx="1422">
                  <c:v/>
                </c:pt>
                <c:pt idx="1423">
                  <c:v/>
                </c:pt>
                <c:pt idx="1424">
                  <c:v/>
                </c:pt>
              </c:numCache>
            </c:numRef>
          </c:val>
          <c:smooth val="0"/>
        </c:ser>
        <c:marker val="0"/>
        <c:smooth val="0"/>
        <c:axId val="440731719"/>
        <c:axId val="194603900"/>
      </c:lineChart>
      <c:catAx>
        <c:axId val="440731719"/>
        <c:scaling>
          <c:orientation val="minMax"/>
        </c:scaling>
        <c:axPos val="b"/>
        <c:crossAx val="194603900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194603900"/>
        <c:scaling>
          <c:orientation val="minMax"/>
          <c:min val="200"/>
        </c:scaling>
        <c:axPos val="l"/>
        <c:crossAx val="440731719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6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ex1_D30_coolTemp</c:v>
                </c:pt>
              </c:strCache>
            </c:strRef>
          </c:tx>
          <c:marker>
            <c:symbol val="none"/>
            <c:size val="7"/>
          </c:marker>
          <c:cat>
            <c:numRef>
              <c:f>Sheet1!$A$2:$A$1211</c:f>
              <c:numCache>
                <c:formatCode>General</c:formatCode>
                <c:ptCount val="1210"/>
                <c:pt idx="0">
                  <c:v>242.78</c:v>
                </c:pt>
                <c:pt idx="1">
                  <c:v>243.01</c:v>
                </c:pt>
                <c:pt idx="2">
                  <c:v>243.29</c:v>
                </c:pt>
                <c:pt idx="3">
                  <c:v>243.53</c:v>
                </c:pt>
                <c:pt idx="4">
                  <c:v>243.76</c:v>
                </c:pt>
                <c:pt idx="5">
                  <c:v>244.04</c:v>
                </c:pt>
                <c:pt idx="6">
                  <c:v>244.28</c:v>
                </c:pt>
                <c:pt idx="7">
                  <c:v>244.51</c:v>
                </c:pt>
                <c:pt idx="8">
                  <c:v>244.79</c:v>
                </c:pt>
                <c:pt idx="9">
                  <c:v>245.02</c:v>
                </c:pt>
                <c:pt idx="10">
                  <c:v>245.26</c:v>
                </c:pt>
                <c:pt idx="11">
                  <c:v>245.54</c:v>
                </c:pt>
                <c:pt idx="12">
                  <c:v>245.77</c:v>
                </c:pt>
                <c:pt idx="13">
                  <c:v>246.01</c:v>
                </c:pt>
                <c:pt idx="14">
                  <c:v>246.29</c:v>
                </c:pt>
                <c:pt idx="15">
                  <c:v>246.52</c:v>
                </c:pt>
                <c:pt idx="16">
                  <c:v>246.76</c:v>
                </c:pt>
                <c:pt idx="17">
                  <c:v>247.03</c:v>
                </c:pt>
                <c:pt idx="18">
                  <c:v>247.26</c:v>
                </c:pt>
                <c:pt idx="19">
                  <c:v>247.54</c:v>
                </c:pt>
                <c:pt idx="20">
                  <c:v>247.78</c:v>
                </c:pt>
                <c:pt idx="21">
                  <c:v>248</c:v>
                </c:pt>
                <c:pt idx="22">
                  <c:v>248.28</c:v>
                </c:pt>
                <c:pt idx="23">
                  <c:v>248.52</c:v>
                </c:pt>
                <c:pt idx="24">
                  <c:v>248.75</c:v>
                </c:pt>
                <c:pt idx="25">
                  <c:v>249.03</c:v>
                </c:pt>
                <c:pt idx="26">
                  <c:v>249.27</c:v>
                </c:pt>
                <c:pt idx="27">
                  <c:v>249.5</c:v>
                </c:pt>
                <c:pt idx="28">
                  <c:v>249.78</c:v>
                </c:pt>
                <c:pt idx="29">
                  <c:v>250.02</c:v>
                </c:pt>
                <c:pt idx="30">
                  <c:v>250.25</c:v>
                </c:pt>
                <c:pt idx="31">
                  <c:v>250.53</c:v>
                </c:pt>
                <c:pt idx="32">
                  <c:v>250.77</c:v>
                </c:pt>
                <c:pt idx="33">
                  <c:v>251</c:v>
                </c:pt>
                <c:pt idx="34">
                  <c:v>251.28</c:v>
                </c:pt>
                <c:pt idx="35">
                  <c:v>251.52</c:v>
                </c:pt>
                <c:pt idx="36">
                  <c:v>251.75</c:v>
                </c:pt>
                <c:pt idx="37">
                  <c:v>252.03</c:v>
                </c:pt>
                <c:pt idx="38">
                  <c:v>252.27</c:v>
                </c:pt>
                <c:pt idx="39">
                  <c:v>252.5</c:v>
                </c:pt>
                <c:pt idx="40">
                  <c:v>252.78</c:v>
                </c:pt>
                <c:pt idx="41">
                  <c:v>253.02</c:v>
                </c:pt>
                <c:pt idx="42">
                  <c:v>253.25</c:v>
                </c:pt>
                <c:pt idx="43">
                  <c:v>253.53</c:v>
                </c:pt>
                <c:pt idx="44">
                  <c:v>253.77</c:v>
                </c:pt>
                <c:pt idx="45">
                  <c:v>254</c:v>
                </c:pt>
                <c:pt idx="46">
                  <c:v>254.28</c:v>
                </c:pt>
                <c:pt idx="47">
                  <c:v>254.52</c:v>
                </c:pt>
                <c:pt idx="48">
                  <c:v>254.75</c:v>
                </c:pt>
                <c:pt idx="49">
                  <c:v>255.03</c:v>
                </c:pt>
                <c:pt idx="50">
                  <c:v>255.27</c:v>
                </c:pt>
                <c:pt idx="51">
                  <c:v>255.5</c:v>
                </c:pt>
                <c:pt idx="52">
                  <c:v>255.78</c:v>
                </c:pt>
                <c:pt idx="53">
                  <c:v>256.02</c:v>
                </c:pt>
                <c:pt idx="54">
                  <c:v>256.25</c:v>
                </c:pt>
                <c:pt idx="55">
                  <c:v>256.53</c:v>
                </c:pt>
                <c:pt idx="56">
                  <c:v>256.77</c:v>
                </c:pt>
                <c:pt idx="57">
                  <c:v>257</c:v>
                </c:pt>
                <c:pt idx="58">
                  <c:v>257.28</c:v>
                </c:pt>
                <c:pt idx="59">
                  <c:v>257.52</c:v>
                </c:pt>
                <c:pt idx="60">
                  <c:v>257.75</c:v>
                </c:pt>
                <c:pt idx="61">
                  <c:v>258.04</c:v>
                </c:pt>
                <c:pt idx="62">
                  <c:v>258.27</c:v>
                </c:pt>
                <c:pt idx="63">
                  <c:v>258.51</c:v>
                </c:pt>
                <c:pt idx="64">
                  <c:v>258.79</c:v>
                </c:pt>
                <c:pt idx="65">
                  <c:v>259.02</c:v>
                </c:pt>
                <c:pt idx="66">
                  <c:v>259.26</c:v>
                </c:pt>
                <c:pt idx="67">
                  <c:v>259.54</c:v>
                </c:pt>
                <c:pt idx="68">
                  <c:v>259.77</c:v>
                </c:pt>
                <c:pt idx="69">
                  <c:v>260.01</c:v>
                </c:pt>
                <c:pt idx="70">
                  <c:v>260.29</c:v>
                </c:pt>
                <c:pt idx="71">
                  <c:v>260.52</c:v>
                </c:pt>
                <c:pt idx="72">
                  <c:v>260.76</c:v>
                </c:pt>
                <c:pt idx="73">
                  <c:v>261.03</c:v>
                </c:pt>
                <c:pt idx="74">
                  <c:v>261.26</c:v>
                </c:pt>
                <c:pt idx="75">
                  <c:v>261.55</c:v>
                </c:pt>
                <c:pt idx="76">
                  <c:v>261.78</c:v>
                </c:pt>
                <c:pt idx="77">
                  <c:v>262.02</c:v>
                </c:pt>
                <c:pt idx="78">
                  <c:v>262.3</c:v>
                </c:pt>
                <c:pt idx="79">
                  <c:v>262.54</c:v>
                </c:pt>
                <c:pt idx="80">
                  <c:v>262.77</c:v>
                </c:pt>
                <c:pt idx="81">
                  <c:v>263.01</c:v>
                </c:pt>
                <c:pt idx="82">
                  <c:v>263.29</c:v>
                </c:pt>
                <c:pt idx="83">
                  <c:v>263.53</c:v>
                </c:pt>
                <c:pt idx="84">
                  <c:v>263.76</c:v>
                </c:pt>
                <c:pt idx="85">
                  <c:v>264.04</c:v>
                </c:pt>
                <c:pt idx="86">
                  <c:v>264.28</c:v>
                </c:pt>
                <c:pt idx="87">
                  <c:v>264.51</c:v>
                </c:pt>
                <c:pt idx="88">
                  <c:v>264.8</c:v>
                </c:pt>
                <c:pt idx="89">
                  <c:v>265.03</c:v>
                </c:pt>
                <c:pt idx="90">
                  <c:v>265.26</c:v>
                </c:pt>
                <c:pt idx="91">
                  <c:v>265.55</c:v>
                </c:pt>
                <c:pt idx="92">
                  <c:v>265.78</c:v>
                </c:pt>
                <c:pt idx="93">
                  <c:v>266.02</c:v>
                </c:pt>
                <c:pt idx="94">
                  <c:v>266.26</c:v>
                </c:pt>
                <c:pt idx="95">
                  <c:v>266.54</c:v>
                </c:pt>
                <c:pt idx="96">
                  <c:v>266.77</c:v>
                </c:pt>
                <c:pt idx="97">
                  <c:v>267.01</c:v>
                </c:pt>
                <c:pt idx="98">
                  <c:v>267.29</c:v>
                </c:pt>
                <c:pt idx="99">
                  <c:v>267.52</c:v>
                </c:pt>
                <c:pt idx="100">
                  <c:v>267.76</c:v>
                </c:pt>
                <c:pt idx="101">
                  <c:v>268.04</c:v>
                </c:pt>
                <c:pt idx="102">
                  <c:v>268.28</c:v>
                </c:pt>
                <c:pt idx="103">
                  <c:v>268.51</c:v>
                </c:pt>
                <c:pt idx="104">
                  <c:v>268.78</c:v>
                </c:pt>
                <c:pt idx="105">
                  <c:v>269.02</c:v>
                </c:pt>
                <c:pt idx="106">
                  <c:v>269.25</c:v>
                </c:pt>
                <c:pt idx="107">
                  <c:v>269.53</c:v>
                </c:pt>
                <c:pt idx="108">
                  <c:v>269.77</c:v>
                </c:pt>
                <c:pt idx="109">
                  <c:v>270</c:v>
                </c:pt>
                <c:pt idx="110">
                  <c:v>270.28</c:v>
                </c:pt>
                <c:pt idx="111">
                  <c:v>270.52</c:v>
                </c:pt>
                <c:pt idx="112">
                  <c:v>270.75</c:v>
                </c:pt>
                <c:pt idx="113">
                  <c:v>271.03</c:v>
                </c:pt>
                <c:pt idx="114">
                  <c:v>271.27</c:v>
                </c:pt>
                <c:pt idx="115">
                  <c:v>271.5</c:v>
                </c:pt>
                <c:pt idx="116">
                  <c:v>271.78</c:v>
                </c:pt>
                <c:pt idx="117">
                  <c:v>272.02</c:v>
                </c:pt>
                <c:pt idx="118">
                  <c:v>272.25</c:v>
                </c:pt>
                <c:pt idx="119">
                  <c:v>272.53</c:v>
                </c:pt>
                <c:pt idx="120">
                  <c:v>272.77</c:v>
                </c:pt>
                <c:pt idx="121">
                  <c:v>273</c:v>
                </c:pt>
                <c:pt idx="122">
                  <c:v>273.28</c:v>
                </c:pt>
                <c:pt idx="123">
                  <c:v>273.52</c:v>
                </c:pt>
                <c:pt idx="124">
                  <c:v>273.79</c:v>
                </c:pt>
                <c:pt idx="125">
                  <c:v>274.03</c:v>
                </c:pt>
                <c:pt idx="126">
                  <c:v>274.26</c:v>
                </c:pt>
                <c:pt idx="127">
                  <c:v>274.54</c:v>
                </c:pt>
                <c:pt idx="128">
                  <c:v>274.78</c:v>
                </c:pt>
                <c:pt idx="129">
                  <c:v>275.01</c:v>
                </c:pt>
                <c:pt idx="130">
                  <c:v>275.29</c:v>
                </c:pt>
                <c:pt idx="131">
                  <c:v>275.53</c:v>
                </c:pt>
                <c:pt idx="132">
                  <c:v>275.76</c:v>
                </c:pt>
                <c:pt idx="133">
                  <c:v>276.04</c:v>
                </c:pt>
                <c:pt idx="134">
                  <c:v>276.28</c:v>
                </c:pt>
                <c:pt idx="135">
                  <c:v>276.51</c:v>
                </c:pt>
                <c:pt idx="136">
                  <c:v>276.79</c:v>
                </c:pt>
                <c:pt idx="137">
                  <c:v>277.03</c:v>
                </c:pt>
                <c:pt idx="138">
                  <c:v>277.27</c:v>
                </c:pt>
                <c:pt idx="139">
                  <c:v>277.5</c:v>
                </c:pt>
                <c:pt idx="140">
                  <c:v>277.78</c:v>
                </c:pt>
                <c:pt idx="141">
                  <c:v>278.01</c:v>
                </c:pt>
                <c:pt idx="142">
                  <c:v>278.29</c:v>
                </c:pt>
                <c:pt idx="143">
                  <c:v>278.52</c:v>
                </c:pt>
                <c:pt idx="144">
                  <c:v>278.75</c:v>
                </c:pt>
                <c:pt idx="145">
                  <c:v>279.03</c:v>
                </c:pt>
                <c:pt idx="146">
                  <c:v>279.27</c:v>
                </c:pt>
                <c:pt idx="147">
                  <c:v>279.5</c:v>
                </c:pt>
                <c:pt idx="148">
                  <c:v>279.78</c:v>
                </c:pt>
                <c:pt idx="149">
                  <c:v>280.02</c:v>
                </c:pt>
                <c:pt idx="150">
                  <c:v>280.25</c:v>
                </c:pt>
                <c:pt idx="151">
                  <c:v>280.53</c:v>
                </c:pt>
                <c:pt idx="152">
                  <c:v>280.77</c:v>
                </c:pt>
                <c:pt idx="153">
                  <c:v>281</c:v>
                </c:pt>
                <c:pt idx="154">
                  <c:v>281.28</c:v>
                </c:pt>
                <c:pt idx="155">
                  <c:v>281.52</c:v>
                </c:pt>
                <c:pt idx="156">
                  <c:v>281.75</c:v>
                </c:pt>
                <c:pt idx="157">
                  <c:v>282.03</c:v>
                </c:pt>
                <c:pt idx="158">
                  <c:v>282.27</c:v>
                </c:pt>
                <c:pt idx="159">
                  <c:v>282.5</c:v>
                </c:pt>
                <c:pt idx="160">
                  <c:v>282.78</c:v>
                </c:pt>
                <c:pt idx="161">
                  <c:v>283.02</c:v>
                </c:pt>
                <c:pt idx="162">
                  <c:v>283.25</c:v>
                </c:pt>
                <c:pt idx="163">
                  <c:v>283.53</c:v>
                </c:pt>
                <c:pt idx="164">
                  <c:v>283.76</c:v>
                </c:pt>
                <c:pt idx="165">
                  <c:v>284.04</c:v>
                </c:pt>
                <c:pt idx="166">
                  <c:v>284.28</c:v>
                </c:pt>
                <c:pt idx="167">
                  <c:v>284.51</c:v>
                </c:pt>
                <c:pt idx="168">
                  <c:v>284.79</c:v>
                </c:pt>
                <c:pt idx="169">
                  <c:v>285.03</c:v>
                </c:pt>
                <c:pt idx="170">
                  <c:v>285.26</c:v>
                </c:pt>
                <c:pt idx="171">
                  <c:v>285.54</c:v>
                </c:pt>
                <c:pt idx="172">
                  <c:v>285.78</c:v>
                </c:pt>
                <c:pt idx="173">
                  <c:v>286.01</c:v>
                </c:pt>
                <c:pt idx="174">
                  <c:v>286.29</c:v>
                </c:pt>
                <c:pt idx="175">
                  <c:v>286.53</c:v>
                </c:pt>
                <c:pt idx="176">
                  <c:v>286.76</c:v>
                </c:pt>
                <c:pt idx="177">
                  <c:v>287.04</c:v>
                </c:pt>
                <c:pt idx="178">
                  <c:v>287.28</c:v>
                </c:pt>
                <c:pt idx="179">
                  <c:v>287.51</c:v>
                </c:pt>
                <c:pt idx="180">
                  <c:v>287.79</c:v>
                </c:pt>
                <c:pt idx="181">
                  <c:v>288.01</c:v>
                </c:pt>
                <c:pt idx="182">
                  <c:v>288.29</c:v>
                </c:pt>
                <c:pt idx="183">
                  <c:v>288.52</c:v>
                </c:pt>
                <c:pt idx="184">
                  <c:v>288.77</c:v>
                </c:pt>
                <c:pt idx="185">
                  <c:v>289</c:v>
                </c:pt>
                <c:pt idx="186">
                  <c:v>289.29</c:v>
                </c:pt>
                <c:pt idx="187">
                  <c:v>289.52</c:v>
                </c:pt>
                <c:pt idx="188">
                  <c:v>289.76</c:v>
                </c:pt>
                <c:pt idx="189">
                  <c:v>290.04</c:v>
                </c:pt>
                <c:pt idx="190">
                  <c:v>290.27</c:v>
                </c:pt>
                <c:pt idx="191">
                  <c:v>290.51</c:v>
                </c:pt>
                <c:pt idx="192">
                  <c:v>290.79</c:v>
                </c:pt>
                <c:pt idx="193">
                  <c:v>291.02</c:v>
                </c:pt>
                <c:pt idx="194">
                  <c:v>291.26</c:v>
                </c:pt>
                <c:pt idx="195">
                  <c:v>291.53</c:v>
                </c:pt>
                <c:pt idx="196">
                  <c:v>291.77</c:v>
                </c:pt>
                <c:pt idx="197">
                  <c:v>292.02</c:v>
                </c:pt>
                <c:pt idx="198">
                  <c:v>292.25</c:v>
                </c:pt>
                <c:pt idx="199">
                  <c:v>292.53</c:v>
                </c:pt>
                <c:pt idx="200">
                  <c:v>292.77</c:v>
                </c:pt>
                <c:pt idx="201">
                  <c:v>293</c:v>
                </c:pt>
                <c:pt idx="202">
                  <c:v>293.28</c:v>
                </c:pt>
                <c:pt idx="203">
                  <c:v>293.52</c:v>
                </c:pt>
                <c:pt idx="204">
                  <c:v>293.79</c:v>
                </c:pt>
                <c:pt idx="205">
                  <c:v>294.03</c:v>
                </c:pt>
                <c:pt idx="206">
                  <c:v>294.26</c:v>
                </c:pt>
                <c:pt idx="207">
                  <c:v>294.54</c:v>
                </c:pt>
                <c:pt idx="208">
                  <c:v>294.78</c:v>
                </c:pt>
                <c:pt idx="209">
                  <c:v>295.01</c:v>
                </c:pt>
                <c:pt idx="210">
                  <c:v>295.29</c:v>
                </c:pt>
                <c:pt idx="211">
                  <c:v>295.53</c:v>
                </c:pt>
                <c:pt idx="212">
                  <c:v>295.76</c:v>
                </c:pt>
                <c:pt idx="213">
                  <c:v>296.04</c:v>
                </c:pt>
                <c:pt idx="214">
                  <c:v>296.28</c:v>
                </c:pt>
                <c:pt idx="215">
                  <c:v>296.51</c:v>
                </c:pt>
                <c:pt idx="216">
                  <c:v>296.79</c:v>
                </c:pt>
                <c:pt idx="217">
                  <c:v>297.03</c:v>
                </c:pt>
                <c:pt idx="218">
                  <c:v>297.26</c:v>
                </c:pt>
                <c:pt idx="219">
                  <c:v>297.54</c:v>
                </c:pt>
                <c:pt idx="220">
                  <c:v>297.78</c:v>
                </c:pt>
                <c:pt idx="221">
                  <c:v>298.01</c:v>
                </c:pt>
                <c:pt idx="222">
                  <c:v>298.29</c:v>
                </c:pt>
                <c:pt idx="223">
                  <c:v>298.53</c:v>
                </c:pt>
                <c:pt idx="224">
                  <c:v>298.77</c:v>
                </c:pt>
                <c:pt idx="225">
                  <c:v>299</c:v>
                </c:pt>
                <c:pt idx="226">
                  <c:v>299.28</c:v>
                </c:pt>
                <c:pt idx="227">
                  <c:v>299.52</c:v>
                </c:pt>
                <c:pt idx="228">
                  <c:v>299.75</c:v>
                </c:pt>
                <c:pt idx="229">
                  <c:v>300.03</c:v>
                </c:pt>
                <c:pt idx="230">
                  <c:v>300.27</c:v>
                </c:pt>
                <c:pt idx="231">
                  <c:v>300.5</c:v>
                </c:pt>
                <c:pt idx="232">
                  <c:v>300.78</c:v>
                </c:pt>
                <c:pt idx="233">
                  <c:v>301.02</c:v>
                </c:pt>
                <c:pt idx="234">
                  <c:v>301.25</c:v>
                </c:pt>
                <c:pt idx="235">
                  <c:v>301.53</c:v>
                </c:pt>
                <c:pt idx="236">
                  <c:v>301.77</c:v>
                </c:pt>
                <c:pt idx="237">
                  <c:v>302</c:v>
                </c:pt>
                <c:pt idx="238">
                  <c:v>302.28</c:v>
                </c:pt>
                <c:pt idx="239">
                  <c:v>302.52</c:v>
                </c:pt>
                <c:pt idx="240">
                  <c:v>302.75</c:v>
                </c:pt>
                <c:pt idx="241">
                  <c:v>303.03</c:v>
                </c:pt>
                <c:pt idx="242">
                  <c:v>303.27</c:v>
                </c:pt>
                <c:pt idx="243">
                  <c:v>303.5</c:v>
                </c:pt>
                <c:pt idx="244">
                  <c:v>303.78</c:v>
                </c:pt>
                <c:pt idx="245">
                  <c:v>304.01</c:v>
                </c:pt>
                <c:pt idx="246">
                  <c:v>304.29</c:v>
                </c:pt>
                <c:pt idx="247">
                  <c:v>304.53</c:v>
                </c:pt>
                <c:pt idx="248">
                  <c:v>304.76</c:v>
                </c:pt>
                <c:pt idx="249">
                  <c:v>305.04</c:v>
                </c:pt>
                <c:pt idx="250">
                  <c:v>305.28</c:v>
                </c:pt>
                <c:pt idx="251">
                  <c:v>305.51</c:v>
                </c:pt>
                <c:pt idx="252">
                  <c:v>305.79</c:v>
                </c:pt>
                <c:pt idx="253">
                  <c:v>306.03</c:v>
                </c:pt>
                <c:pt idx="254">
                  <c:v>306.26</c:v>
                </c:pt>
                <c:pt idx="255">
                  <c:v>306.54</c:v>
                </c:pt>
                <c:pt idx="256">
                  <c:v>306.78</c:v>
                </c:pt>
                <c:pt idx="257">
                  <c:v>307.01</c:v>
                </c:pt>
                <c:pt idx="258">
                  <c:v>307.29</c:v>
                </c:pt>
                <c:pt idx="259">
                  <c:v>307.53</c:v>
                </c:pt>
                <c:pt idx="260">
                  <c:v>307.76</c:v>
                </c:pt>
                <c:pt idx="261">
                  <c:v>308.04</c:v>
                </c:pt>
                <c:pt idx="262">
                  <c:v>308.28</c:v>
                </c:pt>
                <c:pt idx="263">
                  <c:v>308.51</c:v>
                </c:pt>
                <c:pt idx="264">
                  <c:v>308.75</c:v>
                </c:pt>
                <c:pt idx="265">
                  <c:v>309.03</c:v>
                </c:pt>
                <c:pt idx="266">
                  <c:v>309.27</c:v>
                </c:pt>
                <c:pt idx="267">
                  <c:v>309.5</c:v>
                </c:pt>
                <c:pt idx="268">
                  <c:v>309.78</c:v>
                </c:pt>
                <c:pt idx="269">
                  <c:v>310.03</c:v>
                </c:pt>
                <c:pt idx="270">
                  <c:v>310.26</c:v>
                </c:pt>
                <c:pt idx="271">
                  <c:v>310.54</c:v>
                </c:pt>
                <c:pt idx="272">
                  <c:v>310.78</c:v>
                </c:pt>
                <c:pt idx="273">
                  <c:v>311.01</c:v>
                </c:pt>
                <c:pt idx="274">
                  <c:v>311.29</c:v>
                </c:pt>
                <c:pt idx="275">
                  <c:v>311.53</c:v>
                </c:pt>
                <c:pt idx="276">
                  <c:v>311.76</c:v>
                </c:pt>
                <c:pt idx="277">
                  <c:v>312.04</c:v>
                </c:pt>
                <c:pt idx="278">
                  <c:v>312.28</c:v>
                </c:pt>
                <c:pt idx="279">
                  <c:v>312.51</c:v>
                </c:pt>
                <c:pt idx="280">
                  <c:v>312.79</c:v>
                </c:pt>
                <c:pt idx="281">
                  <c:v>313.03</c:v>
                </c:pt>
                <c:pt idx="282">
                  <c:v>313.27</c:v>
                </c:pt>
                <c:pt idx="283">
                  <c:v>313.5</c:v>
                </c:pt>
                <c:pt idx="284">
                  <c:v>313.78</c:v>
                </c:pt>
                <c:pt idx="285">
                  <c:v>314.02</c:v>
                </c:pt>
                <c:pt idx="286">
                  <c:v>314.25</c:v>
                </c:pt>
                <c:pt idx="287">
                  <c:v>314.53</c:v>
                </c:pt>
                <c:pt idx="288">
                  <c:v>314.77</c:v>
                </c:pt>
                <c:pt idx="289">
                  <c:v>315</c:v>
                </c:pt>
                <c:pt idx="290">
                  <c:v>315.28</c:v>
                </c:pt>
                <c:pt idx="291">
                  <c:v>315.52</c:v>
                </c:pt>
                <c:pt idx="292">
                  <c:v>315.75</c:v>
                </c:pt>
                <c:pt idx="293">
                  <c:v>316.03</c:v>
                </c:pt>
                <c:pt idx="294">
                  <c:v>316.27</c:v>
                </c:pt>
                <c:pt idx="295">
                  <c:v>316.5</c:v>
                </c:pt>
                <c:pt idx="296">
                  <c:v>316.78</c:v>
                </c:pt>
                <c:pt idx="297">
                  <c:v>317.02</c:v>
                </c:pt>
                <c:pt idx="298">
                  <c:v>317.25</c:v>
                </c:pt>
                <c:pt idx="299">
                  <c:v>317.53</c:v>
                </c:pt>
                <c:pt idx="300">
                  <c:v>317.77</c:v>
                </c:pt>
                <c:pt idx="301">
                  <c:v>318</c:v>
                </c:pt>
                <c:pt idx="302">
                  <c:v>318.28</c:v>
                </c:pt>
                <c:pt idx="303">
                  <c:v>318.52</c:v>
                </c:pt>
                <c:pt idx="304">
                  <c:v>318.79</c:v>
                </c:pt>
                <c:pt idx="305">
                  <c:v>319.03</c:v>
                </c:pt>
                <c:pt idx="306">
                  <c:v>319.26</c:v>
                </c:pt>
                <c:pt idx="307">
                  <c:v>319.54</c:v>
                </c:pt>
                <c:pt idx="308">
                  <c:v>319.78</c:v>
                </c:pt>
                <c:pt idx="309">
                  <c:v>320.01</c:v>
                </c:pt>
                <c:pt idx="310">
                  <c:v>320.29</c:v>
                </c:pt>
                <c:pt idx="311">
                  <c:v>320.53</c:v>
                </c:pt>
                <c:pt idx="312">
                  <c:v>320.76</c:v>
                </c:pt>
                <c:pt idx="313">
                  <c:v>321.04</c:v>
                </c:pt>
                <c:pt idx="314">
                  <c:v>321.28</c:v>
                </c:pt>
                <c:pt idx="315">
                  <c:v>321.51</c:v>
                </c:pt>
                <c:pt idx="316">
                  <c:v>321.79</c:v>
                </c:pt>
                <c:pt idx="317">
                  <c:v>322.03</c:v>
                </c:pt>
                <c:pt idx="318">
                  <c:v>322.26</c:v>
                </c:pt>
                <c:pt idx="319">
                  <c:v>322.54</c:v>
                </c:pt>
                <c:pt idx="320">
                  <c:v>322.78</c:v>
                </c:pt>
                <c:pt idx="321">
                  <c:v>323.01</c:v>
                </c:pt>
                <c:pt idx="322">
                  <c:v>323.29</c:v>
                </c:pt>
                <c:pt idx="323">
                  <c:v>323.53</c:v>
                </c:pt>
                <c:pt idx="324">
                  <c:v>323.75</c:v>
                </c:pt>
                <c:pt idx="325">
                  <c:v>324.03</c:v>
                </c:pt>
                <c:pt idx="326">
                  <c:v>324.27</c:v>
                </c:pt>
                <c:pt idx="327">
                  <c:v>324.5</c:v>
                </c:pt>
                <c:pt idx="328">
                  <c:v>324.78</c:v>
                </c:pt>
                <c:pt idx="329">
                  <c:v>325.02</c:v>
                </c:pt>
                <c:pt idx="330">
                  <c:v>325.25</c:v>
                </c:pt>
                <c:pt idx="331">
                  <c:v>325.53</c:v>
                </c:pt>
                <c:pt idx="332">
                  <c:v>325.77</c:v>
                </c:pt>
                <c:pt idx="333">
                  <c:v>326</c:v>
                </c:pt>
                <c:pt idx="334">
                  <c:v>326.28</c:v>
                </c:pt>
                <c:pt idx="335">
                  <c:v>326.52</c:v>
                </c:pt>
                <c:pt idx="336">
                  <c:v>326.76</c:v>
                </c:pt>
                <c:pt idx="337">
                  <c:v>327.04</c:v>
                </c:pt>
                <c:pt idx="338">
                  <c:v>327.27</c:v>
                </c:pt>
                <c:pt idx="339">
                  <c:v>327.51</c:v>
                </c:pt>
                <c:pt idx="340">
                  <c:v>327.79</c:v>
                </c:pt>
                <c:pt idx="341">
                  <c:v>328.03</c:v>
                </c:pt>
                <c:pt idx="342">
                  <c:v>328.26</c:v>
                </c:pt>
                <c:pt idx="343">
                  <c:v>328.54</c:v>
                </c:pt>
                <c:pt idx="344">
                  <c:v>328.77</c:v>
                </c:pt>
                <c:pt idx="345">
                  <c:v>329</c:v>
                </c:pt>
                <c:pt idx="346">
                  <c:v>329.28</c:v>
                </c:pt>
                <c:pt idx="347">
                  <c:v>329.52</c:v>
                </c:pt>
                <c:pt idx="348">
                  <c:v>329.75</c:v>
                </c:pt>
                <c:pt idx="349">
                  <c:v>330.03</c:v>
                </c:pt>
                <c:pt idx="350">
                  <c:v>330.27</c:v>
                </c:pt>
                <c:pt idx="351">
                  <c:v>330.5</c:v>
                </c:pt>
                <c:pt idx="352">
                  <c:v>330.78</c:v>
                </c:pt>
                <c:pt idx="353">
                  <c:v>331.02</c:v>
                </c:pt>
                <c:pt idx="354">
                  <c:v>331.25</c:v>
                </c:pt>
                <c:pt idx="355">
                  <c:v>331.53</c:v>
                </c:pt>
                <c:pt idx="356">
                  <c:v>331.77</c:v>
                </c:pt>
                <c:pt idx="357">
                  <c:v>332</c:v>
                </c:pt>
                <c:pt idx="358">
                  <c:v>332.28</c:v>
                </c:pt>
                <c:pt idx="359">
                  <c:v>332.52</c:v>
                </c:pt>
                <c:pt idx="360">
                  <c:v>332.75</c:v>
                </c:pt>
                <c:pt idx="361">
                  <c:v>333.03</c:v>
                </c:pt>
                <c:pt idx="362">
                  <c:v>333.27</c:v>
                </c:pt>
                <c:pt idx="363">
                  <c:v>333.5</c:v>
                </c:pt>
                <c:pt idx="364">
                  <c:v>333.78</c:v>
                </c:pt>
                <c:pt idx="365">
                  <c:v>334.01</c:v>
                </c:pt>
                <c:pt idx="366">
                  <c:v>334.29</c:v>
                </c:pt>
                <c:pt idx="367">
                  <c:v>334.53</c:v>
                </c:pt>
                <c:pt idx="368">
                  <c:v>334.76</c:v>
                </c:pt>
                <c:pt idx="369">
                  <c:v>335.04</c:v>
                </c:pt>
                <c:pt idx="370">
                  <c:v>335.28</c:v>
                </c:pt>
                <c:pt idx="371">
                  <c:v>335.51</c:v>
                </c:pt>
                <c:pt idx="372">
                  <c:v>335.79</c:v>
                </c:pt>
                <c:pt idx="373">
                  <c:v>336.03</c:v>
                </c:pt>
                <c:pt idx="374">
                  <c:v>336.26</c:v>
                </c:pt>
                <c:pt idx="375">
                  <c:v>336.54</c:v>
                </c:pt>
                <c:pt idx="376">
                  <c:v>336.78</c:v>
                </c:pt>
                <c:pt idx="377">
                  <c:v>337.01</c:v>
                </c:pt>
                <c:pt idx="378">
                  <c:v>337.29</c:v>
                </c:pt>
                <c:pt idx="379">
                  <c:v>337.53</c:v>
                </c:pt>
                <c:pt idx="380">
                  <c:v>337.76</c:v>
                </c:pt>
                <c:pt idx="381">
                  <c:v>338.04</c:v>
                </c:pt>
                <c:pt idx="382">
                  <c:v>338.28</c:v>
                </c:pt>
                <c:pt idx="383">
                  <c:v>338.51</c:v>
                </c:pt>
                <c:pt idx="384">
                  <c:v>338.78</c:v>
                </c:pt>
                <c:pt idx="385">
                  <c:v>339.02</c:v>
                </c:pt>
                <c:pt idx="386">
                  <c:v>339.25</c:v>
                </c:pt>
                <c:pt idx="387">
                  <c:v>339.53</c:v>
                </c:pt>
                <c:pt idx="388">
                  <c:v>339.77</c:v>
                </c:pt>
                <c:pt idx="389">
                  <c:v>340</c:v>
                </c:pt>
                <c:pt idx="390">
                  <c:v>340.28</c:v>
                </c:pt>
                <c:pt idx="391">
                  <c:v>340.52</c:v>
                </c:pt>
                <c:pt idx="392">
                  <c:v>340.75</c:v>
                </c:pt>
                <c:pt idx="393">
                  <c:v>341.03</c:v>
                </c:pt>
                <c:pt idx="394">
                  <c:v>341.27</c:v>
                </c:pt>
                <c:pt idx="395">
                  <c:v>341.5</c:v>
                </c:pt>
                <c:pt idx="396">
                  <c:v>341.78</c:v>
                </c:pt>
                <c:pt idx="397">
                  <c:v>342.02</c:v>
                </c:pt>
                <c:pt idx="398">
                  <c:v>342.25</c:v>
                </c:pt>
                <c:pt idx="399">
                  <c:v>342.53</c:v>
                </c:pt>
                <c:pt idx="400">
                  <c:v>342.78</c:v>
                </c:pt>
                <c:pt idx="401">
                  <c:v>343.01</c:v>
                </c:pt>
                <c:pt idx="402">
                  <c:v>343.29</c:v>
                </c:pt>
                <c:pt idx="403">
                  <c:v>343.53</c:v>
                </c:pt>
                <c:pt idx="404">
                  <c:v>343.76</c:v>
                </c:pt>
                <c:pt idx="405">
                  <c:v>344.04</c:v>
                </c:pt>
                <c:pt idx="406">
                  <c:v>344.28</c:v>
                </c:pt>
                <c:pt idx="407">
                  <c:v>344.52</c:v>
                </c:pt>
                <c:pt idx="408">
                  <c:v>344.75</c:v>
                </c:pt>
                <c:pt idx="409">
                  <c:v>345.03</c:v>
                </c:pt>
                <c:pt idx="410">
                  <c:v>345.27</c:v>
                </c:pt>
                <c:pt idx="411">
                  <c:v>345.5</c:v>
                </c:pt>
                <c:pt idx="412">
                  <c:v>345.78</c:v>
                </c:pt>
                <c:pt idx="413">
                  <c:v>346.02</c:v>
                </c:pt>
                <c:pt idx="414">
                  <c:v>346.25</c:v>
                </c:pt>
                <c:pt idx="415">
                  <c:v>346.53</c:v>
                </c:pt>
                <c:pt idx="416">
                  <c:v>346.77</c:v>
                </c:pt>
                <c:pt idx="417">
                  <c:v>347</c:v>
                </c:pt>
                <c:pt idx="418">
                  <c:v>347.28</c:v>
                </c:pt>
                <c:pt idx="419">
                  <c:v>347.52</c:v>
                </c:pt>
                <c:pt idx="420">
                  <c:v>347.75</c:v>
                </c:pt>
                <c:pt idx="421">
                  <c:v>348.04</c:v>
                </c:pt>
                <c:pt idx="422">
                  <c:v>348.28</c:v>
                </c:pt>
                <c:pt idx="423">
                  <c:v>348.52</c:v>
                </c:pt>
                <c:pt idx="424">
                  <c:v>348.75</c:v>
                </c:pt>
                <c:pt idx="425">
                  <c:v>349.03</c:v>
                </c:pt>
                <c:pt idx="426">
                  <c:v>349.27</c:v>
                </c:pt>
                <c:pt idx="427">
                  <c:v>349.5</c:v>
                </c:pt>
                <c:pt idx="428">
                  <c:v>349.78</c:v>
                </c:pt>
                <c:pt idx="429">
                  <c:v>350.02</c:v>
                </c:pt>
                <c:pt idx="430">
                  <c:v>350.25</c:v>
                </c:pt>
                <c:pt idx="431">
                  <c:v>350.53</c:v>
                </c:pt>
                <c:pt idx="432">
                  <c:v>350.77</c:v>
                </c:pt>
                <c:pt idx="433">
                  <c:v>351.01</c:v>
                </c:pt>
                <c:pt idx="434">
                  <c:v>351.29</c:v>
                </c:pt>
                <c:pt idx="435">
                  <c:v>351.53</c:v>
                </c:pt>
                <c:pt idx="436">
                  <c:v>351.76</c:v>
                </c:pt>
                <c:pt idx="437">
                  <c:v>352.04</c:v>
                </c:pt>
                <c:pt idx="438">
                  <c:v>352.28</c:v>
                </c:pt>
                <c:pt idx="439">
                  <c:v>352.51</c:v>
                </c:pt>
                <c:pt idx="440">
                  <c:v>352.79</c:v>
                </c:pt>
                <c:pt idx="441">
                  <c:v>353.03</c:v>
                </c:pt>
                <c:pt idx="442">
                  <c:v>353.26</c:v>
                </c:pt>
                <c:pt idx="443">
                  <c:v>353.5</c:v>
                </c:pt>
                <c:pt idx="444">
                  <c:v>353.78</c:v>
                </c:pt>
                <c:pt idx="445">
                  <c:v>354.02</c:v>
                </c:pt>
                <c:pt idx="446">
                  <c:v>354.25</c:v>
                </c:pt>
                <c:pt idx="447">
                  <c:v>354.53</c:v>
                </c:pt>
                <c:pt idx="448">
                  <c:v>354.77</c:v>
                </c:pt>
                <c:pt idx="449">
                  <c:v>355</c:v>
                </c:pt>
                <c:pt idx="450">
                  <c:v>355.28</c:v>
                </c:pt>
                <c:pt idx="451">
                  <c:v>355.52</c:v>
                </c:pt>
                <c:pt idx="452">
                  <c:v>355.79</c:v>
                </c:pt>
                <c:pt idx="453">
                  <c:v>356.03</c:v>
                </c:pt>
                <c:pt idx="454">
                  <c:v>356.26</c:v>
                </c:pt>
                <c:pt idx="455">
                  <c:v>356.54</c:v>
                </c:pt>
                <c:pt idx="456">
                  <c:v>356.78</c:v>
                </c:pt>
                <c:pt idx="457">
                  <c:v>357.01</c:v>
                </c:pt>
                <c:pt idx="458">
                  <c:v>357.29</c:v>
                </c:pt>
                <c:pt idx="459">
                  <c:v>357.53</c:v>
                </c:pt>
                <c:pt idx="460">
                  <c:v>357.76</c:v>
                </c:pt>
                <c:pt idx="461">
                  <c:v>358.01</c:v>
                </c:pt>
                <c:pt idx="462">
                  <c:v>358.29</c:v>
                </c:pt>
                <c:pt idx="463">
                  <c:v>358.52</c:v>
                </c:pt>
                <c:pt idx="464">
                  <c:v>358.8</c:v>
                </c:pt>
                <c:pt idx="465">
                  <c:v>359.03</c:v>
                </c:pt>
                <c:pt idx="466">
                  <c:v>359.27</c:v>
                </c:pt>
                <c:pt idx="467">
                  <c:v>359.55</c:v>
                </c:pt>
                <c:pt idx="468">
                  <c:v>359.78</c:v>
                </c:pt>
                <c:pt idx="469">
                  <c:v>360.02</c:v>
                </c:pt>
                <c:pt idx="470">
                  <c:v>360.3</c:v>
                </c:pt>
                <c:pt idx="471">
                  <c:v>360.54</c:v>
                </c:pt>
                <c:pt idx="472">
                  <c:v>360.77</c:v>
                </c:pt>
                <c:pt idx="473">
                  <c:v>361.01</c:v>
                </c:pt>
                <c:pt idx="474">
                  <c:v>361.29</c:v>
                </c:pt>
                <c:pt idx="475">
                  <c:v>361.52</c:v>
                </c:pt>
                <c:pt idx="476">
                  <c:v>361.76</c:v>
                </c:pt>
                <c:pt idx="477">
                  <c:v>362.04</c:v>
                </c:pt>
                <c:pt idx="478">
                  <c:v>362.27</c:v>
                </c:pt>
                <c:pt idx="479">
                  <c:v>362.51</c:v>
                </c:pt>
                <c:pt idx="480">
                  <c:v>362.79</c:v>
                </c:pt>
                <c:pt idx="481">
                  <c:v>363.02</c:v>
                </c:pt>
                <c:pt idx="482">
                  <c:v>363.26</c:v>
                </c:pt>
                <c:pt idx="483">
                  <c:v>363.53</c:v>
                </c:pt>
                <c:pt idx="484">
                  <c:v>363.77</c:v>
                </c:pt>
                <c:pt idx="485">
                  <c:v>364.05</c:v>
                </c:pt>
                <c:pt idx="486">
                  <c:v>364.28</c:v>
                </c:pt>
                <c:pt idx="487">
                  <c:v>364.51</c:v>
                </c:pt>
                <c:pt idx="488">
                  <c:v>364.8</c:v>
                </c:pt>
                <c:pt idx="489">
                  <c:v>365.03</c:v>
                </c:pt>
                <c:pt idx="490">
                  <c:v>365.26</c:v>
                </c:pt>
                <c:pt idx="491">
                  <c:v>365.5</c:v>
                </c:pt>
                <c:pt idx="492">
                  <c:v>365.78</c:v>
                </c:pt>
                <c:pt idx="493">
                  <c:v>366.02</c:v>
                </c:pt>
                <c:pt idx="494">
                  <c:v>366.3</c:v>
                </c:pt>
                <c:pt idx="495">
                  <c:v>366.53</c:v>
                </c:pt>
                <c:pt idx="496">
                  <c:v>366.76</c:v>
                </c:pt>
                <c:pt idx="497">
                  <c:v>367.05</c:v>
                </c:pt>
                <c:pt idx="498">
                  <c:v>367.28</c:v>
                </c:pt>
                <c:pt idx="499">
                  <c:v>367.52</c:v>
                </c:pt>
                <c:pt idx="500">
                  <c:v>367.8</c:v>
                </c:pt>
                <c:pt idx="501">
                  <c:v>368.02</c:v>
                </c:pt>
                <c:pt idx="502">
                  <c:v>368.26</c:v>
                </c:pt>
                <c:pt idx="503">
                  <c:v>368.55</c:v>
                </c:pt>
                <c:pt idx="504">
                  <c:v>368.78</c:v>
                </c:pt>
                <c:pt idx="505">
                  <c:v>369.01</c:v>
                </c:pt>
                <c:pt idx="506">
                  <c:v>369.3</c:v>
                </c:pt>
                <c:pt idx="507">
                  <c:v>369.53</c:v>
                </c:pt>
                <c:pt idx="508">
                  <c:v>369.76</c:v>
                </c:pt>
                <c:pt idx="509">
                  <c:v>370.05</c:v>
                </c:pt>
                <c:pt idx="510">
                  <c:v>370.28</c:v>
                </c:pt>
                <c:pt idx="511">
                  <c:v>370.51</c:v>
                </c:pt>
                <c:pt idx="512">
                  <c:v>370.8</c:v>
                </c:pt>
                <c:pt idx="513">
                  <c:v>371.03</c:v>
                </c:pt>
                <c:pt idx="514">
                  <c:v>371.28</c:v>
                </c:pt>
                <c:pt idx="515">
                  <c:v>371.51</c:v>
                </c:pt>
                <c:pt idx="516">
                  <c:v>371.79</c:v>
                </c:pt>
                <c:pt idx="517">
                  <c:v>372.04</c:v>
                </c:pt>
                <c:pt idx="518">
                  <c:v>372.28</c:v>
                </c:pt>
                <c:pt idx="519">
                  <c:v>372.51</c:v>
                </c:pt>
                <c:pt idx="520">
                  <c:v>372.79</c:v>
                </c:pt>
                <c:pt idx="521">
                  <c:v>373.03</c:v>
                </c:pt>
                <c:pt idx="522">
                  <c:v>373.26</c:v>
                </c:pt>
                <c:pt idx="523">
                  <c:v>373.5</c:v>
                </c:pt>
                <c:pt idx="524">
                  <c:v>373.78</c:v>
                </c:pt>
                <c:pt idx="525">
                  <c:v>374.02</c:v>
                </c:pt>
                <c:pt idx="526">
                  <c:v>374.25</c:v>
                </c:pt>
                <c:pt idx="527">
                  <c:v>374.53</c:v>
                </c:pt>
                <c:pt idx="528">
                  <c:v>374.77</c:v>
                </c:pt>
                <c:pt idx="529">
                  <c:v>375</c:v>
                </c:pt>
                <c:pt idx="530">
                  <c:v>375.27</c:v>
                </c:pt>
                <c:pt idx="531">
                  <c:v>375.51</c:v>
                </c:pt>
                <c:pt idx="532">
                  <c:v>375.79</c:v>
                </c:pt>
                <c:pt idx="533">
                  <c:v>376.02</c:v>
                </c:pt>
                <c:pt idx="534">
                  <c:v>376.26</c:v>
                </c:pt>
                <c:pt idx="535">
                  <c:v>376.54</c:v>
                </c:pt>
                <c:pt idx="536">
                  <c:v>376.77</c:v>
                </c:pt>
                <c:pt idx="537">
                  <c:v>377.02</c:v>
                </c:pt>
                <c:pt idx="538">
                  <c:v>377.3</c:v>
                </c:pt>
                <c:pt idx="539">
                  <c:v>377.53</c:v>
                </c:pt>
                <c:pt idx="540">
                  <c:v>377.77</c:v>
                </c:pt>
                <c:pt idx="541">
                  <c:v>378.04</c:v>
                </c:pt>
                <c:pt idx="542">
                  <c:v>378.28</c:v>
                </c:pt>
                <c:pt idx="543">
                  <c:v>378.52</c:v>
                </c:pt>
                <c:pt idx="544">
                  <c:v>378.75</c:v>
                </c:pt>
                <c:pt idx="545">
                  <c:v>379.03</c:v>
                </c:pt>
                <c:pt idx="546">
                  <c:v>379.27</c:v>
                </c:pt>
                <c:pt idx="547">
                  <c:v>379.5</c:v>
                </c:pt>
                <c:pt idx="548">
                  <c:v>379.78</c:v>
                </c:pt>
                <c:pt idx="549">
                  <c:v>380.02</c:v>
                </c:pt>
                <c:pt idx="550">
                  <c:v>380.25</c:v>
                </c:pt>
                <c:pt idx="551">
                  <c:v>380.53</c:v>
                </c:pt>
                <c:pt idx="552">
                  <c:v>380.77</c:v>
                </c:pt>
                <c:pt idx="553">
                  <c:v>381</c:v>
                </c:pt>
                <c:pt idx="554">
                  <c:v>381.28</c:v>
                </c:pt>
                <c:pt idx="555">
                  <c:v>381.52</c:v>
                </c:pt>
                <c:pt idx="556">
                  <c:v>381.75</c:v>
                </c:pt>
                <c:pt idx="557">
                  <c:v>382.03</c:v>
                </c:pt>
                <c:pt idx="558">
                  <c:v>382.27</c:v>
                </c:pt>
                <c:pt idx="559">
                  <c:v>382.5</c:v>
                </c:pt>
                <c:pt idx="560">
                  <c:v>382.78</c:v>
                </c:pt>
                <c:pt idx="561">
                  <c:v>383.02</c:v>
                </c:pt>
                <c:pt idx="562">
                  <c:v>383.25</c:v>
                </c:pt>
                <c:pt idx="563">
                  <c:v>383.54</c:v>
                </c:pt>
                <c:pt idx="564">
                  <c:v>383.77</c:v>
                </c:pt>
                <c:pt idx="565">
                  <c:v>384.01</c:v>
                </c:pt>
                <c:pt idx="566">
                  <c:v>384.29</c:v>
                </c:pt>
                <c:pt idx="567">
                  <c:v>384.52</c:v>
                </c:pt>
                <c:pt idx="568">
                  <c:v>384.76</c:v>
                </c:pt>
                <c:pt idx="569">
                  <c:v>385.04</c:v>
                </c:pt>
                <c:pt idx="570">
                  <c:v>385.28</c:v>
                </c:pt>
                <c:pt idx="571">
                  <c:v>385.51</c:v>
                </c:pt>
                <c:pt idx="572">
                  <c:v>385.79</c:v>
                </c:pt>
                <c:pt idx="573">
                  <c:v>386.02</c:v>
                </c:pt>
                <c:pt idx="574">
                  <c:v>386.26</c:v>
                </c:pt>
                <c:pt idx="575">
                  <c:v>386.54</c:v>
                </c:pt>
                <c:pt idx="576">
                  <c:v>386.77</c:v>
                </c:pt>
                <c:pt idx="577">
                  <c:v>387.01</c:v>
                </c:pt>
                <c:pt idx="578">
                  <c:v>387.29</c:v>
                </c:pt>
                <c:pt idx="579">
                  <c:v>387.52</c:v>
                </c:pt>
                <c:pt idx="580">
                  <c:v>387.76</c:v>
                </c:pt>
                <c:pt idx="581">
                  <c:v>388.05</c:v>
                </c:pt>
                <c:pt idx="582">
                  <c:v>388.28</c:v>
                </c:pt>
                <c:pt idx="583">
                  <c:v>388.51</c:v>
                </c:pt>
                <c:pt idx="584">
                  <c:v>388.79</c:v>
                </c:pt>
                <c:pt idx="585">
                  <c:v>389.02</c:v>
                </c:pt>
                <c:pt idx="586">
                  <c:v>389.26</c:v>
                </c:pt>
                <c:pt idx="587">
                  <c:v>389.54</c:v>
                </c:pt>
                <c:pt idx="588">
                  <c:v>389.77</c:v>
                </c:pt>
                <c:pt idx="589">
                  <c:v>390.01</c:v>
                </c:pt>
                <c:pt idx="590">
                  <c:v>390.29</c:v>
                </c:pt>
                <c:pt idx="591">
                  <c:v>390.52</c:v>
                </c:pt>
                <c:pt idx="592">
                  <c:v>390.76</c:v>
                </c:pt>
                <c:pt idx="593">
                  <c:v>391.04</c:v>
                </c:pt>
                <c:pt idx="594">
                  <c:v>391.27</c:v>
                </c:pt>
                <c:pt idx="595">
                  <c:v>391.51</c:v>
                </c:pt>
                <c:pt idx="596">
                  <c:v>391.79</c:v>
                </c:pt>
                <c:pt idx="597">
                  <c:v>392.02</c:v>
                </c:pt>
                <c:pt idx="598">
                  <c:v>392.26</c:v>
                </c:pt>
                <c:pt idx="599">
                  <c:v>392.54</c:v>
                </c:pt>
                <c:pt idx="600">
                  <c:v>392.77</c:v>
                </c:pt>
                <c:pt idx="601">
                  <c:v>393.01</c:v>
                </c:pt>
                <c:pt idx="602">
                  <c:v>393.29</c:v>
                </c:pt>
                <c:pt idx="603">
                  <c:v>393.52</c:v>
                </c:pt>
                <c:pt idx="604">
                  <c:v>393.76</c:v>
                </c:pt>
                <c:pt idx="605">
                  <c:v>394.04</c:v>
                </c:pt>
                <c:pt idx="606">
                  <c:v>394.27</c:v>
                </c:pt>
                <c:pt idx="607">
                  <c:v>394.51</c:v>
                </c:pt>
                <c:pt idx="608">
                  <c:v>394.79</c:v>
                </c:pt>
                <c:pt idx="609">
                  <c:v>395.02</c:v>
                </c:pt>
                <c:pt idx="610">
                  <c:v>395.26</c:v>
                </c:pt>
                <c:pt idx="611">
                  <c:v>395.54</c:v>
                </c:pt>
                <c:pt idx="612">
                  <c:v>395.77</c:v>
                </c:pt>
                <c:pt idx="613">
                  <c:v>396.01</c:v>
                </c:pt>
                <c:pt idx="614">
                  <c:v>396.3</c:v>
                </c:pt>
                <c:pt idx="615">
                  <c:v>396.53</c:v>
                </c:pt>
                <c:pt idx="616">
                  <c:v>396.76</c:v>
                </c:pt>
                <c:pt idx="617">
                  <c:v>397.05</c:v>
                </c:pt>
                <c:pt idx="618">
                  <c:v>397.29</c:v>
                </c:pt>
                <c:pt idx="619">
                  <c:v>397.52</c:v>
                </c:pt>
                <c:pt idx="620">
                  <c:v>397.76</c:v>
                </c:pt>
                <c:pt idx="621">
                  <c:v>398.05</c:v>
                </c:pt>
                <c:pt idx="622">
                  <c:v>398.28</c:v>
                </c:pt>
                <c:pt idx="623">
                  <c:v>398.52</c:v>
                </c:pt>
                <c:pt idx="624">
                  <c:v>398.76</c:v>
                </c:pt>
                <c:pt idx="625">
                  <c:v>399.04</c:v>
                </c:pt>
                <c:pt idx="626">
                  <c:v>399.27</c:v>
                </c:pt>
                <c:pt idx="627">
                  <c:v>399.51</c:v>
                </c:pt>
                <c:pt idx="628">
                  <c:v>399.79</c:v>
                </c:pt>
                <c:pt idx="629">
                  <c:v>400.02</c:v>
                </c:pt>
                <c:pt idx="630">
                  <c:v>400.26</c:v>
                </c:pt>
                <c:pt idx="631">
                  <c:v>400.54</c:v>
                </c:pt>
                <c:pt idx="632">
                  <c:v>400.77</c:v>
                </c:pt>
                <c:pt idx="633">
                  <c:v>401.01</c:v>
                </c:pt>
                <c:pt idx="634">
                  <c:v>401.29</c:v>
                </c:pt>
                <c:pt idx="635">
                  <c:v>401.53</c:v>
                </c:pt>
                <c:pt idx="636">
                  <c:v>401.76</c:v>
                </c:pt>
                <c:pt idx="637">
                  <c:v>402.05</c:v>
                </c:pt>
                <c:pt idx="638">
                  <c:v>402.28</c:v>
                </c:pt>
                <c:pt idx="639">
                  <c:v>402.51</c:v>
                </c:pt>
                <c:pt idx="640">
                  <c:v>402.8</c:v>
                </c:pt>
                <c:pt idx="641">
                  <c:v>403.03</c:v>
                </c:pt>
                <c:pt idx="642">
                  <c:v>403.26</c:v>
                </c:pt>
                <c:pt idx="643">
                  <c:v>403.55</c:v>
                </c:pt>
                <c:pt idx="644">
                  <c:v>403.78</c:v>
                </c:pt>
                <c:pt idx="645">
                  <c:v>404.01</c:v>
                </c:pt>
                <c:pt idx="646">
                  <c:v>404.3</c:v>
                </c:pt>
                <c:pt idx="647">
                  <c:v>404.53</c:v>
                </c:pt>
                <c:pt idx="648">
                  <c:v>404.76</c:v>
                </c:pt>
                <c:pt idx="649">
                  <c:v>405.05</c:v>
                </c:pt>
                <c:pt idx="650">
                  <c:v>405.28</c:v>
                </c:pt>
                <c:pt idx="651">
                  <c:v>405.51</c:v>
                </c:pt>
                <c:pt idx="652">
                  <c:v>405.8</c:v>
                </c:pt>
                <c:pt idx="653">
                  <c:v>406.03</c:v>
                </c:pt>
                <c:pt idx="654">
                  <c:v>406.26</c:v>
                </c:pt>
                <c:pt idx="655">
                  <c:v>406.55</c:v>
                </c:pt>
                <c:pt idx="656">
                  <c:v>406.78</c:v>
                </c:pt>
                <c:pt idx="657">
                  <c:v>407.02</c:v>
                </c:pt>
                <c:pt idx="658">
                  <c:v>407.3</c:v>
                </c:pt>
                <c:pt idx="659">
                  <c:v>407.53</c:v>
                </c:pt>
                <c:pt idx="660">
                  <c:v>407.76</c:v>
                </c:pt>
                <c:pt idx="661">
                  <c:v>408.05</c:v>
                </c:pt>
                <c:pt idx="662">
                  <c:v>408.29</c:v>
                </c:pt>
                <c:pt idx="663">
                  <c:v>408.52</c:v>
                </c:pt>
                <c:pt idx="664">
                  <c:v>408.76</c:v>
                </c:pt>
                <c:pt idx="665">
                  <c:v>409.04</c:v>
                </c:pt>
                <c:pt idx="666">
                  <c:v>409.27</c:v>
                </c:pt>
                <c:pt idx="667">
                  <c:v>409.51</c:v>
                </c:pt>
                <c:pt idx="668">
                  <c:v>409.79</c:v>
                </c:pt>
                <c:pt idx="669">
                  <c:v>410.02</c:v>
                </c:pt>
                <c:pt idx="670">
                  <c:v>410.26</c:v>
                </c:pt>
                <c:pt idx="671">
                  <c:v>410.54</c:v>
                </c:pt>
                <c:pt idx="672">
                  <c:v>410.77</c:v>
                </c:pt>
                <c:pt idx="673">
                  <c:v>411.01</c:v>
                </c:pt>
                <c:pt idx="674">
                  <c:v>411.29</c:v>
                </c:pt>
                <c:pt idx="675">
                  <c:v>411.52</c:v>
                </c:pt>
                <c:pt idx="676">
                  <c:v>411.76</c:v>
                </c:pt>
                <c:pt idx="677">
                  <c:v>412.04</c:v>
                </c:pt>
                <c:pt idx="678">
                  <c:v>412.27</c:v>
                </c:pt>
                <c:pt idx="679">
                  <c:v>412.51</c:v>
                </c:pt>
                <c:pt idx="680">
                  <c:v>412.79</c:v>
                </c:pt>
                <c:pt idx="681">
                  <c:v>413.02</c:v>
                </c:pt>
                <c:pt idx="682">
                  <c:v>413.26</c:v>
                </c:pt>
                <c:pt idx="683">
                  <c:v>413.54</c:v>
                </c:pt>
                <c:pt idx="684">
                  <c:v>413.78</c:v>
                </c:pt>
                <c:pt idx="685">
                  <c:v>414.01</c:v>
                </c:pt>
                <c:pt idx="686">
                  <c:v>414.29</c:v>
                </c:pt>
                <c:pt idx="687">
                  <c:v>414.53</c:v>
                </c:pt>
                <c:pt idx="688">
                  <c:v>414.76</c:v>
                </c:pt>
                <c:pt idx="689">
                  <c:v>415.04</c:v>
                </c:pt>
                <c:pt idx="690">
                  <c:v>415.28</c:v>
                </c:pt>
                <c:pt idx="691">
                  <c:v>415.51</c:v>
                </c:pt>
                <c:pt idx="692">
                  <c:v>415.8</c:v>
                </c:pt>
                <c:pt idx="693">
                  <c:v>416.03</c:v>
                </c:pt>
                <c:pt idx="694">
                  <c:v>416.26</c:v>
                </c:pt>
                <c:pt idx="695">
                  <c:v>416.54</c:v>
                </c:pt>
                <c:pt idx="696">
                  <c:v>416.78</c:v>
                </c:pt>
                <c:pt idx="697">
                  <c:v>417.01</c:v>
                </c:pt>
                <c:pt idx="698">
                  <c:v>417.3</c:v>
                </c:pt>
                <c:pt idx="699">
                  <c:v>417.53</c:v>
                </c:pt>
                <c:pt idx="700">
                  <c:v>417.76</c:v>
                </c:pt>
                <c:pt idx="701">
                  <c:v>418.04</c:v>
                </c:pt>
                <c:pt idx="702">
                  <c:v>418.28</c:v>
                </c:pt>
                <c:pt idx="703">
                  <c:v>418.51</c:v>
                </c:pt>
                <c:pt idx="704">
                  <c:v>418.79</c:v>
                </c:pt>
                <c:pt idx="705">
                  <c:v>419.03</c:v>
                </c:pt>
                <c:pt idx="706">
                  <c:v>419.26</c:v>
                </c:pt>
                <c:pt idx="707">
                  <c:v>419.54</c:v>
                </c:pt>
                <c:pt idx="708">
                  <c:v>419.78</c:v>
                </c:pt>
                <c:pt idx="709">
                  <c:v>420.01</c:v>
                </c:pt>
                <c:pt idx="710">
                  <c:v>420.29</c:v>
                </c:pt>
                <c:pt idx="711">
                  <c:v>420.53</c:v>
                </c:pt>
                <c:pt idx="712">
                  <c:v>420.78</c:v>
                </c:pt>
                <c:pt idx="713">
                  <c:v>421.01</c:v>
                </c:pt>
                <c:pt idx="714">
                  <c:v>421.29</c:v>
                </c:pt>
                <c:pt idx="715">
                  <c:v>421.53</c:v>
                </c:pt>
                <c:pt idx="716">
                  <c:v>421.76</c:v>
                </c:pt>
                <c:pt idx="717">
                  <c:v>422.04</c:v>
                </c:pt>
                <c:pt idx="718">
                  <c:v>422.28</c:v>
                </c:pt>
                <c:pt idx="719">
                  <c:v>422.51</c:v>
                </c:pt>
                <c:pt idx="720">
                  <c:v>422.79</c:v>
                </c:pt>
                <c:pt idx="721">
                  <c:v>423.03</c:v>
                </c:pt>
                <c:pt idx="722">
                  <c:v>423.26</c:v>
                </c:pt>
                <c:pt idx="723">
                  <c:v>423.54</c:v>
                </c:pt>
                <c:pt idx="724">
                  <c:v>423.78</c:v>
                </c:pt>
                <c:pt idx="725">
                  <c:v>424.01</c:v>
                </c:pt>
                <c:pt idx="726">
                  <c:v>424.29</c:v>
                </c:pt>
                <c:pt idx="727">
                  <c:v>424.53</c:v>
                </c:pt>
                <c:pt idx="728">
                  <c:v>424.76</c:v>
                </c:pt>
                <c:pt idx="729">
                  <c:v>425.04</c:v>
                </c:pt>
                <c:pt idx="730">
                  <c:v>425.28</c:v>
                </c:pt>
                <c:pt idx="731">
                  <c:v>425.51</c:v>
                </c:pt>
                <c:pt idx="732">
                  <c:v>425.79</c:v>
                </c:pt>
                <c:pt idx="733">
                  <c:v>426.03</c:v>
                </c:pt>
                <c:pt idx="734">
                  <c:v>426.26</c:v>
                </c:pt>
                <c:pt idx="735">
                  <c:v>426.54</c:v>
                </c:pt>
                <c:pt idx="736">
                  <c:v>426.78</c:v>
                </c:pt>
                <c:pt idx="737">
                  <c:v>427.01</c:v>
                </c:pt>
                <c:pt idx="738">
                  <c:v>427.29</c:v>
                </c:pt>
                <c:pt idx="739">
                  <c:v>427.53</c:v>
                </c:pt>
                <c:pt idx="740">
                  <c:v>427.79</c:v>
                </c:pt>
                <c:pt idx="741">
                  <c:v>428.02</c:v>
                </c:pt>
                <c:pt idx="742">
                  <c:v>428.26</c:v>
                </c:pt>
                <c:pt idx="743">
                  <c:v>428.55</c:v>
                </c:pt>
                <c:pt idx="744">
                  <c:v>428.78</c:v>
                </c:pt>
                <c:pt idx="745">
                  <c:v>429.01</c:v>
                </c:pt>
                <c:pt idx="746">
                  <c:v>429.3</c:v>
                </c:pt>
                <c:pt idx="747">
                  <c:v>429.53</c:v>
                </c:pt>
                <c:pt idx="748">
                  <c:v>429.76</c:v>
                </c:pt>
                <c:pt idx="749">
                  <c:v>430.05</c:v>
                </c:pt>
                <c:pt idx="750">
                  <c:v>430.28</c:v>
                </c:pt>
                <c:pt idx="751">
                  <c:v>430.51</c:v>
                </c:pt>
                <c:pt idx="752">
                  <c:v>430.8</c:v>
                </c:pt>
                <c:pt idx="753">
                  <c:v>431.03</c:v>
                </c:pt>
                <c:pt idx="754">
                  <c:v>431.26</c:v>
                </c:pt>
                <c:pt idx="755">
                  <c:v>431.55</c:v>
                </c:pt>
                <c:pt idx="756">
                  <c:v>431.78</c:v>
                </c:pt>
                <c:pt idx="757">
                  <c:v>432.01</c:v>
                </c:pt>
                <c:pt idx="758">
                  <c:v>432.26</c:v>
                </c:pt>
                <c:pt idx="759">
                  <c:v>432.54</c:v>
                </c:pt>
                <c:pt idx="760">
                  <c:v>432.77</c:v>
                </c:pt>
                <c:pt idx="761">
                  <c:v>433.01</c:v>
                </c:pt>
                <c:pt idx="762">
                  <c:v>433.29</c:v>
                </c:pt>
                <c:pt idx="763">
                  <c:v>433.52</c:v>
                </c:pt>
                <c:pt idx="764">
                  <c:v>433.76</c:v>
                </c:pt>
                <c:pt idx="765">
                  <c:v>434.04</c:v>
                </c:pt>
                <c:pt idx="766">
                  <c:v>434.27</c:v>
                </c:pt>
                <c:pt idx="767">
                  <c:v>434.51</c:v>
                </c:pt>
                <c:pt idx="768">
                  <c:v>434.78</c:v>
                </c:pt>
                <c:pt idx="769">
                  <c:v>435.02</c:v>
                </c:pt>
                <c:pt idx="770">
                  <c:v>435.25</c:v>
                </c:pt>
                <c:pt idx="771">
                  <c:v>435.53</c:v>
                </c:pt>
                <c:pt idx="772">
                  <c:v>435.77</c:v>
                </c:pt>
                <c:pt idx="773">
                  <c:v>436</c:v>
                </c:pt>
                <c:pt idx="774">
                  <c:v>436.28</c:v>
                </c:pt>
                <c:pt idx="775">
                  <c:v>436.52</c:v>
                </c:pt>
                <c:pt idx="776">
                  <c:v>436.75</c:v>
                </c:pt>
                <c:pt idx="777">
                  <c:v>437.03</c:v>
                </c:pt>
                <c:pt idx="778">
                  <c:v>437.27</c:v>
                </c:pt>
                <c:pt idx="779">
                  <c:v>437.5</c:v>
                </c:pt>
                <c:pt idx="780">
                  <c:v>437.78</c:v>
                </c:pt>
                <c:pt idx="781">
                  <c:v>438.05</c:v>
                </c:pt>
                <c:pt idx="782">
                  <c:v>438.28</c:v>
                </c:pt>
                <c:pt idx="783">
                  <c:v>438.52</c:v>
                </c:pt>
                <c:pt idx="784">
                  <c:v>438.76</c:v>
                </c:pt>
                <c:pt idx="785">
                  <c:v>439.04</c:v>
                </c:pt>
                <c:pt idx="786">
                  <c:v>439.27</c:v>
                </c:pt>
                <c:pt idx="787">
                  <c:v>439.51</c:v>
                </c:pt>
                <c:pt idx="788">
                  <c:v>439.79</c:v>
                </c:pt>
                <c:pt idx="789">
                  <c:v>440.03</c:v>
                </c:pt>
                <c:pt idx="790">
                  <c:v>440.26</c:v>
                </c:pt>
                <c:pt idx="791">
                  <c:v>440.55</c:v>
                </c:pt>
                <c:pt idx="792">
                  <c:v>440.78</c:v>
                </c:pt>
                <c:pt idx="793">
                  <c:v>441.01</c:v>
                </c:pt>
                <c:pt idx="794">
                  <c:v>441.29</c:v>
                </c:pt>
                <c:pt idx="795">
                  <c:v>441.53</c:v>
                </c:pt>
                <c:pt idx="796">
                  <c:v>441.76</c:v>
                </c:pt>
                <c:pt idx="797">
                  <c:v>442.04</c:v>
                </c:pt>
                <c:pt idx="798">
                  <c:v>442.29</c:v>
                </c:pt>
                <c:pt idx="799">
                  <c:v>442.53</c:v>
                </c:pt>
                <c:pt idx="800">
                  <c:v>442.76</c:v>
                </c:pt>
                <c:pt idx="801">
                  <c:v>443.04</c:v>
                </c:pt>
                <c:pt idx="802">
                  <c:v>443.28</c:v>
                </c:pt>
                <c:pt idx="803">
                  <c:v>443.51</c:v>
                </c:pt>
                <c:pt idx="804">
                  <c:v>443.79</c:v>
                </c:pt>
                <c:pt idx="805">
                  <c:v>444.03</c:v>
                </c:pt>
                <c:pt idx="806">
                  <c:v>444.27</c:v>
                </c:pt>
                <c:pt idx="807">
                  <c:v>444.51</c:v>
                </c:pt>
                <c:pt idx="808">
                  <c:v>444.79</c:v>
                </c:pt>
                <c:pt idx="809">
                  <c:v>445.02</c:v>
                </c:pt>
                <c:pt idx="810">
                  <c:v>445.26</c:v>
                </c:pt>
                <c:pt idx="811">
                  <c:v>445.54</c:v>
                </c:pt>
                <c:pt idx="812">
                  <c:v>445.77</c:v>
                </c:pt>
                <c:pt idx="813">
                  <c:v>446.01</c:v>
                </c:pt>
                <c:pt idx="814">
                  <c:v>446.29</c:v>
                </c:pt>
                <c:pt idx="815">
                  <c:v>446.52</c:v>
                </c:pt>
                <c:pt idx="816">
                  <c:v>446.76</c:v>
                </c:pt>
                <c:pt idx="817">
                  <c:v>447.04</c:v>
                </c:pt>
                <c:pt idx="818">
                  <c:v>447.27</c:v>
                </c:pt>
                <c:pt idx="819">
                  <c:v>447.51</c:v>
                </c:pt>
                <c:pt idx="820">
                  <c:v>447.79</c:v>
                </c:pt>
                <c:pt idx="821">
                  <c:v>448.03</c:v>
                </c:pt>
                <c:pt idx="822">
                  <c:v>448.26</c:v>
                </c:pt>
                <c:pt idx="823">
                  <c:v>448.55</c:v>
                </c:pt>
                <c:pt idx="824">
                  <c:v>448.78</c:v>
                </c:pt>
                <c:pt idx="825">
                  <c:v>449.01</c:v>
                </c:pt>
                <c:pt idx="826">
                  <c:v>449.3</c:v>
                </c:pt>
                <c:pt idx="827">
                  <c:v>449.53</c:v>
                </c:pt>
                <c:pt idx="828">
                  <c:v>449.76</c:v>
                </c:pt>
                <c:pt idx="829">
                  <c:v>450.05</c:v>
                </c:pt>
                <c:pt idx="830">
                  <c:v>450.28</c:v>
                </c:pt>
                <c:pt idx="831">
                  <c:v>450.53</c:v>
                </c:pt>
                <c:pt idx="832">
                  <c:v>450.76</c:v>
                </c:pt>
                <c:pt idx="833">
                  <c:v>451.05</c:v>
                </c:pt>
                <c:pt idx="834">
                  <c:v>451.28</c:v>
                </c:pt>
                <c:pt idx="835">
                  <c:v>451.51</c:v>
                </c:pt>
                <c:pt idx="836">
                  <c:v>451.8</c:v>
                </c:pt>
                <c:pt idx="837">
                  <c:v>452.03</c:v>
                </c:pt>
                <c:pt idx="838">
                  <c:v>452.26</c:v>
                </c:pt>
                <c:pt idx="839">
                  <c:v>452.55</c:v>
                </c:pt>
                <c:pt idx="840">
                  <c:v>452.78</c:v>
                </c:pt>
                <c:pt idx="841">
                  <c:v>453.01</c:v>
                </c:pt>
                <c:pt idx="842">
                  <c:v>453.3</c:v>
                </c:pt>
                <c:pt idx="843">
                  <c:v>453.53</c:v>
                </c:pt>
                <c:pt idx="844">
                  <c:v>453.76</c:v>
                </c:pt>
                <c:pt idx="845">
                  <c:v>454.05</c:v>
                </c:pt>
                <c:pt idx="846">
                  <c:v>454.28</c:v>
                </c:pt>
                <c:pt idx="847">
                  <c:v>454.51</c:v>
                </c:pt>
                <c:pt idx="848">
                  <c:v>454.76</c:v>
                </c:pt>
                <c:pt idx="849">
                  <c:v>455.05</c:v>
                </c:pt>
                <c:pt idx="850">
                  <c:v>455.28</c:v>
                </c:pt>
                <c:pt idx="851">
                  <c:v>455.51</c:v>
                </c:pt>
                <c:pt idx="852">
                  <c:v>455.8</c:v>
                </c:pt>
                <c:pt idx="853">
                  <c:v>456.03</c:v>
                </c:pt>
                <c:pt idx="854">
                  <c:v>456.27</c:v>
                </c:pt>
                <c:pt idx="855">
                  <c:v>456.55</c:v>
                </c:pt>
                <c:pt idx="856">
                  <c:v>456.78</c:v>
                </c:pt>
                <c:pt idx="857">
                  <c:v>457.02</c:v>
                </c:pt>
                <c:pt idx="858">
                  <c:v>457.29</c:v>
                </c:pt>
                <c:pt idx="859">
                  <c:v>457.52</c:v>
                </c:pt>
                <c:pt idx="860">
                  <c:v>457.76</c:v>
                </c:pt>
                <c:pt idx="861">
                  <c:v>458.04</c:v>
                </c:pt>
                <c:pt idx="862">
                  <c:v>458.28</c:v>
                </c:pt>
                <c:pt idx="863">
                  <c:v>458.51</c:v>
                </c:pt>
                <c:pt idx="864">
                  <c:v>458.78</c:v>
                </c:pt>
                <c:pt idx="865">
                  <c:v>459.02</c:v>
                </c:pt>
                <c:pt idx="866">
                  <c:v>459.25</c:v>
                </c:pt>
                <c:pt idx="867">
                  <c:v>459.53</c:v>
                </c:pt>
                <c:pt idx="868">
                  <c:v>459.77</c:v>
                </c:pt>
                <c:pt idx="869">
                  <c:v>460</c:v>
                </c:pt>
                <c:pt idx="870">
                  <c:v>460.28</c:v>
                </c:pt>
                <c:pt idx="871">
                  <c:v>460.52</c:v>
                </c:pt>
                <c:pt idx="872">
                  <c:v>460.75</c:v>
                </c:pt>
                <c:pt idx="873">
                  <c:v>461.03</c:v>
                </c:pt>
                <c:pt idx="874">
                  <c:v>461.27</c:v>
                </c:pt>
                <c:pt idx="875">
                  <c:v>461.5</c:v>
                </c:pt>
                <c:pt idx="876">
                  <c:v>461.78</c:v>
                </c:pt>
                <c:pt idx="877">
                  <c:v>462.02</c:v>
                </c:pt>
                <c:pt idx="878">
                  <c:v>462.25</c:v>
                </c:pt>
                <c:pt idx="879">
                  <c:v>462.53</c:v>
                </c:pt>
                <c:pt idx="880">
                  <c:v>462.77</c:v>
                </c:pt>
                <c:pt idx="881">
                  <c:v>463.04</c:v>
                </c:pt>
                <c:pt idx="882">
                  <c:v>463.27</c:v>
                </c:pt>
                <c:pt idx="883">
                  <c:v>463.51</c:v>
                </c:pt>
                <c:pt idx="884">
                  <c:v>463.79</c:v>
                </c:pt>
                <c:pt idx="885">
                  <c:v>464.03</c:v>
                </c:pt>
                <c:pt idx="886">
                  <c:v>464.26</c:v>
                </c:pt>
                <c:pt idx="887">
                  <c:v>464.54</c:v>
                </c:pt>
                <c:pt idx="888">
                  <c:v>464.78</c:v>
                </c:pt>
                <c:pt idx="889">
                  <c:v>465.01</c:v>
                </c:pt>
                <c:pt idx="890">
                  <c:v>465.29</c:v>
                </c:pt>
                <c:pt idx="891">
                  <c:v>465.53</c:v>
                </c:pt>
                <c:pt idx="892">
                  <c:v>465.76</c:v>
                </c:pt>
                <c:pt idx="893">
                  <c:v>466.04</c:v>
                </c:pt>
                <c:pt idx="894">
                  <c:v>466.28</c:v>
                </c:pt>
                <c:pt idx="895">
                  <c:v>466.51</c:v>
                </c:pt>
                <c:pt idx="896">
                  <c:v>466.79</c:v>
                </c:pt>
                <c:pt idx="897">
                  <c:v>467.03</c:v>
                </c:pt>
                <c:pt idx="898">
                  <c:v>467.26</c:v>
                </c:pt>
                <c:pt idx="899">
                  <c:v>467.54</c:v>
                </c:pt>
                <c:pt idx="900">
                  <c:v>467.78</c:v>
                </c:pt>
                <c:pt idx="901">
                  <c:v>468.04</c:v>
                </c:pt>
                <c:pt idx="902">
                  <c:v>468.27</c:v>
                </c:pt>
                <c:pt idx="903">
                  <c:v>468.51</c:v>
                </c:pt>
                <c:pt idx="904">
                  <c:v>468.79</c:v>
                </c:pt>
                <c:pt idx="905">
                  <c:v>469.02</c:v>
                </c:pt>
                <c:pt idx="906">
                  <c:v>469.26</c:v>
                </c:pt>
                <c:pt idx="907">
                  <c:v>469.54</c:v>
                </c:pt>
                <c:pt idx="908">
                  <c:v>469.77</c:v>
                </c:pt>
                <c:pt idx="909">
                  <c:v>470.01</c:v>
                </c:pt>
                <c:pt idx="910">
                  <c:v>470.29</c:v>
                </c:pt>
                <c:pt idx="911">
                  <c:v>470.52</c:v>
                </c:pt>
                <c:pt idx="912">
                  <c:v>470.76</c:v>
                </c:pt>
                <c:pt idx="913">
                  <c:v>471.04</c:v>
                </c:pt>
                <c:pt idx="914">
                  <c:v>471.27</c:v>
                </c:pt>
                <c:pt idx="915">
                  <c:v>471.51</c:v>
                </c:pt>
                <c:pt idx="916">
                  <c:v>471.79</c:v>
                </c:pt>
                <c:pt idx="917">
                  <c:v>472.02</c:v>
                </c:pt>
                <c:pt idx="918">
                  <c:v>472.26</c:v>
                </c:pt>
                <c:pt idx="919">
                  <c:v>472.54</c:v>
                </c:pt>
                <c:pt idx="920">
                  <c:v>472.77</c:v>
                </c:pt>
                <c:pt idx="921">
                  <c:v>473.01</c:v>
                </c:pt>
                <c:pt idx="922">
                  <c:v>473.29</c:v>
                </c:pt>
                <c:pt idx="923">
                  <c:v>473.52</c:v>
                </c:pt>
                <c:pt idx="924">
                  <c:v>473.76</c:v>
                </c:pt>
                <c:pt idx="925">
                  <c:v>474.04</c:v>
                </c:pt>
                <c:pt idx="926">
                  <c:v>474.27</c:v>
                </c:pt>
                <c:pt idx="927">
                  <c:v>474.51</c:v>
                </c:pt>
                <c:pt idx="928">
                  <c:v>474.79</c:v>
                </c:pt>
                <c:pt idx="929">
                  <c:v>475.02</c:v>
                </c:pt>
                <c:pt idx="930">
                  <c:v>475.26</c:v>
                </c:pt>
                <c:pt idx="931">
                  <c:v>475.54</c:v>
                </c:pt>
                <c:pt idx="932">
                  <c:v>475.77</c:v>
                </c:pt>
                <c:pt idx="933">
                  <c:v>476.01</c:v>
                </c:pt>
                <c:pt idx="934">
                  <c:v>476.29</c:v>
                </c:pt>
                <c:pt idx="935">
                  <c:v>476.52</c:v>
                </c:pt>
                <c:pt idx="936">
                  <c:v>476.75</c:v>
                </c:pt>
                <c:pt idx="937">
                  <c:v>477.03</c:v>
                </c:pt>
                <c:pt idx="938">
                  <c:v>477.27</c:v>
                </c:pt>
                <c:pt idx="939">
                  <c:v>477.54</c:v>
                </c:pt>
                <c:pt idx="940">
                  <c:v>477.77</c:v>
                </c:pt>
                <c:pt idx="941">
                  <c:v>478.04</c:v>
                </c:pt>
                <c:pt idx="942">
                  <c:v>478.28</c:v>
                </c:pt>
                <c:pt idx="943">
                  <c:v>478.51</c:v>
                </c:pt>
                <c:pt idx="944">
                  <c:v>478.79</c:v>
                </c:pt>
                <c:pt idx="945">
                  <c:v>479.03</c:v>
                </c:pt>
                <c:pt idx="946">
                  <c:v>479.26</c:v>
                </c:pt>
                <c:pt idx="947">
                  <c:v>479.54</c:v>
                </c:pt>
                <c:pt idx="948">
                  <c:v>479.78</c:v>
                </c:pt>
                <c:pt idx="949">
                  <c:v>480.01</c:v>
                </c:pt>
                <c:pt idx="950">
                  <c:v>480.29</c:v>
                </c:pt>
                <c:pt idx="951">
                  <c:v>480.53</c:v>
                </c:pt>
                <c:pt idx="952">
                  <c:v>480.76</c:v>
                </c:pt>
                <c:pt idx="953">
                  <c:v>481.04</c:v>
                </c:pt>
                <c:pt idx="954">
                  <c:v>481.28</c:v>
                </c:pt>
                <c:pt idx="955">
                  <c:v>481.52</c:v>
                </c:pt>
                <c:pt idx="956">
                  <c:v>481.75</c:v>
                </c:pt>
                <c:pt idx="957">
                  <c:v>482.03</c:v>
                </c:pt>
                <c:pt idx="958">
                  <c:v>482.26</c:v>
                </c:pt>
                <c:pt idx="959">
                  <c:v>482.54</c:v>
                </c:pt>
                <c:pt idx="960">
                  <c:v>482.78</c:v>
                </c:pt>
                <c:pt idx="961">
                  <c:v>483.01</c:v>
                </c:pt>
                <c:pt idx="962">
                  <c:v>483.29</c:v>
                </c:pt>
                <c:pt idx="963">
                  <c:v>483.53</c:v>
                </c:pt>
                <c:pt idx="964">
                  <c:v>483.76</c:v>
                </c:pt>
                <c:pt idx="965">
                  <c:v>484.04</c:v>
                </c:pt>
                <c:pt idx="966">
                  <c:v>484.28</c:v>
                </c:pt>
                <c:pt idx="967">
                  <c:v>484.51</c:v>
                </c:pt>
                <c:pt idx="968">
                  <c:v>484.79</c:v>
                </c:pt>
                <c:pt idx="969">
                  <c:v>485.03</c:v>
                </c:pt>
                <c:pt idx="970">
                  <c:v>485.26</c:v>
                </c:pt>
                <c:pt idx="971">
                  <c:v>485.54</c:v>
                </c:pt>
                <c:pt idx="972">
                  <c:v>485.78</c:v>
                </c:pt>
                <c:pt idx="973">
                  <c:v>486.01</c:v>
                </c:pt>
                <c:pt idx="974">
                  <c:v>486.29</c:v>
                </c:pt>
                <c:pt idx="975">
                  <c:v>486.53</c:v>
                </c:pt>
                <c:pt idx="976">
                  <c:v>486.76</c:v>
                </c:pt>
                <c:pt idx="977">
                  <c:v>487.04</c:v>
                </c:pt>
                <c:pt idx="978">
                  <c:v>487.28</c:v>
                </c:pt>
                <c:pt idx="979">
                  <c:v>487.51</c:v>
                </c:pt>
                <c:pt idx="980">
                  <c:v>487.79</c:v>
                </c:pt>
                <c:pt idx="981">
                  <c:v>488.03</c:v>
                </c:pt>
                <c:pt idx="982">
                  <c:v>488.26</c:v>
                </c:pt>
                <c:pt idx="983">
                  <c:v>488.55</c:v>
                </c:pt>
                <c:pt idx="984">
                  <c:v>488.78</c:v>
                </c:pt>
                <c:pt idx="985">
                  <c:v>489.01</c:v>
                </c:pt>
                <c:pt idx="986">
                  <c:v>489.3</c:v>
                </c:pt>
                <c:pt idx="987">
                  <c:v>489.53</c:v>
                </c:pt>
                <c:pt idx="988">
                  <c:v>489.76</c:v>
                </c:pt>
                <c:pt idx="989">
                  <c:v>490.05</c:v>
                </c:pt>
                <c:pt idx="990">
                  <c:v>490.28</c:v>
                </c:pt>
                <c:pt idx="991">
                  <c:v>490.51</c:v>
                </c:pt>
                <c:pt idx="992">
                  <c:v>490.8</c:v>
                </c:pt>
                <c:pt idx="993">
                  <c:v>491.03</c:v>
                </c:pt>
                <c:pt idx="994">
                  <c:v>491.26</c:v>
                </c:pt>
                <c:pt idx="995">
                  <c:v>491.54</c:v>
                </c:pt>
                <c:pt idx="996">
                  <c:v>491.79</c:v>
                </c:pt>
                <c:pt idx="997">
                  <c:v>492.01</c:v>
                </c:pt>
                <c:pt idx="998">
                  <c:v>492.25</c:v>
                </c:pt>
                <c:pt idx="999">
                  <c:v>492.53</c:v>
                </c:pt>
                <c:pt idx="1000">
                  <c:v>492.77</c:v>
                </c:pt>
                <c:pt idx="1001">
                  <c:v>493.01</c:v>
                </c:pt>
                <c:pt idx="1002">
                  <c:v>493.25</c:v>
                </c:pt>
                <c:pt idx="1003">
                  <c:v>493.55</c:v>
                </c:pt>
                <c:pt idx="1004">
                  <c:v>493.78</c:v>
                </c:pt>
                <c:pt idx="1005">
                  <c:v>494.02</c:v>
                </c:pt>
                <c:pt idx="1006">
                  <c:v>494.25</c:v>
                </c:pt>
                <c:pt idx="1007">
                  <c:v>494.53</c:v>
                </c:pt>
                <c:pt idx="1008">
                  <c:v>494.76</c:v>
                </c:pt>
                <c:pt idx="1009">
                  <c:v>495.04</c:v>
                </c:pt>
                <c:pt idx="1010">
                  <c:v>495.27</c:v>
                </c:pt>
                <c:pt idx="1011">
                  <c:v>495.51</c:v>
                </c:pt>
                <c:pt idx="1012">
                  <c:v>495.79</c:v>
                </c:pt>
                <c:pt idx="1013">
                  <c:v>496.01</c:v>
                </c:pt>
                <c:pt idx="1014">
                  <c:v>496.3</c:v>
                </c:pt>
                <c:pt idx="1015">
                  <c:v>496.53</c:v>
                </c:pt>
                <c:pt idx="1016">
                  <c:v>496.76</c:v>
                </c:pt>
                <c:pt idx="1017">
                  <c:v>497.05</c:v>
                </c:pt>
                <c:pt idx="1018">
                  <c:v>497.28</c:v>
                </c:pt>
                <c:pt idx="1019">
                  <c:v>497.52</c:v>
                </c:pt>
                <c:pt idx="1020">
                  <c:v>497.76</c:v>
                </c:pt>
                <c:pt idx="1021">
                  <c:v>498.03</c:v>
                </c:pt>
                <c:pt idx="1022">
                  <c:v>498.27</c:v>
                </c:pt>
                <c:pt idx="1023">
                  <c:v>498.55</c:v>
                </c:pt>
                <c:pt idx="1024">
                  <c:v>498.78</c:v>
                </c:pt>
                <c:pt idx="1025">
                  <c:v>499.01</c:v>
                </c:pt>
                <c:pt idx="1026">
                  <c:v>499.29</c:v>
                </c:pt>
                <c:pt idx="1027">
                  <c:v>499.53</c:v>
                </c:pt>
                <c:pt idx="1028">
                  <c:v>499.76</c:v>
                </c:pt>
                <c:pt idx="1029">
                  <c:v>500</c:v>
                </c:pt>
                <c:pt idx="1030">
                  <c:v>500.28</c:v>
                </c:pt>
                <c:pt idx="1031">
                  <c:v>500.52</c:v>
                </c:pt>
                <c:pt idx="1032">
                  <c:v>500.76</c:v>
                </c:pt>
                <c:pt idx="1033">
                  <c:v>501</c:v>
                </c:pt>
                <c:pt idx="1034">
                  <c:v>501.28</c:v>
                </c:pt>
                <c:pt idx="1035">
                  <c:v>501.52</c:v>
                </c:pt>
                <c:pt idx="1036">
                  <c:v>501.76</c:v>
                </c:pt>
                <c:pt idx="1037">
                  <c:v>502.04</c:v>
                </c:pt>
                <c:pt idx="1038">
                  <c:v>502.28</c:v>
                </c:pt>
                <c:pt idx="1039">
                  <c:v>502.51</c:v>
                </c:pt>
                <c:pt idx="1040">
                  <c:v>502.79</c:v>
                </c:pt>
                <c:pt idx="1041">
                  <c:v>503.02</c:v>
                </c:pt>
                <c:pt idx="1042">
                  <c:v>503.26</c:v>
                </c:pt>
                <c:pt idx="1043">
                  <c:v>503.54</c:v>
                </c:pt>
                <c:pt idx="1044">
                  <c:v>503.77</c:v>
                </c:pt>
                <c:pt idx="1045">
                  <c:v>504.01</c:v>
                </c:pt>
                <c:pt idx="1046">
                  <c:v>504.29</c:v>
                </c:pt>
                <c:pt idx="1047">
                  <c:v>504.53</c:v>
                </c:pt>
                <c:pt idx="1048">
                  <c:v>504.76</c:v>
                </c:pt>
                <c:pt idx="1049">
                  <c:v>505.04</c:v>
                </c:pt>
                <c:pt idx="1050">
                  <c:v>505.28</c:v>
                </c:pt>
                <c:pt idx="1051">
                  <c:v>505.51</c:v>
                </c:pt>
                <c:pt idx="1052">
                  <c:v>505.79</c:v>
                </c:pt>
                <c:pt idx="1053">
                  <c:v>506.03</c:v>
                </c:pt>
                <c:pt idx="1054">
                  <c:v>506.25</c:v>
                </c:pt>
                <c:pt idx="1055">
                  <c:v>506.53</c:v>
                </c:pt>
                <c:pt idx="1056">
                  <c:v>506.77</c:v>
                </c:pt>
                <c:pt idx="1057">
                  <c:v>507.01</c:v>
                </c:pt>
                <c:pt idx="1058">
                  <c:v>507.29</c:v>
                </c:pt>
                <c:pt idx="1059">
                  <c:v>507.52</c:v>
                </c:pt>
                <c:pt idx="1060">
                  <c:v>507.75</c:v>
                </c:pt>
                <c:pt idx="1061">
                  <c:v>508.03</c:v>
                </c:pt>
                <c:pt idx="1062">
                  <c:v>508.25</c:v>
                </c:pt>
                <c:pt idx="1063">
                  <c:v>508.53</c:v>
                </c:pt>
                <c:pt idx="1064">
                  <c:v>508.77</c:v>
                </c:pt>
                <c:pt idx="1065">
                  <c:v>509.01</c:v>
                </c:pt>
                <c:pt idx="1066">
                  <c:v>509.29</c:v>
                </c:pt>
                <c:pt idx="1067">
                  <c:v>509.53</c:v>
                </c:pt>
                <c:pt idx="1068">
                  <c:v>509.77</c:v>
                </c:pt>
                <c:pt idx="1069">
                  <c:v>510</c:v>
                </c:pt>
                <c:pt idx="1070">
                  <c:v>510.28</c:v>
                </c:pt>
                <c:pt idx="1071">
                  <c:v>510.52</c:v>
                </c:pt>
                <c:pt idx="1072">
                  <c:v>510.75</c:v>
                </c:pt>
                <c:pt idx="1073">
                  <c:v>511.03</c:v>
                </c:pt>
                <c:pt idx="1074">
                  <c:v>511.26</c:v>
                </c:pt>
                <c:pt idx="1075">
                  <c:v>511.54</c:v>
                </c:pt>
                <c:pt idx="1076">
                  <c:v>511.78</c:v>
                </c:pt>
                <c:pt idx="1077">
                  <c:v>512.01</c:v>
                </c:pt>
                <c:pt idx="1078">
                  <c:v>512.29</c:v>
                </c:pt>
                <c:pt idx="1079">
                  <c:v>512.53</c:v>
                </c:pt>
                <c:pt idx="1080">
                  <c:v>512.77</c:v>
                </c:pt>
                <c:pt idx="1081">
                  <c:v>513</c:v>
                </c:pt>
                <c:pt idx="1082">
                  <c:v>513.28</c:v>
                </c:pt>
                <c:pt idx="1083">
                  <c:v>513.52</c:v>
                </c:pt>
                <c:pt idx="1084">
                  <c:v>513.76</c:v>
                </c:pt>
                <c:pt idx="1085">
                  <c:v>514.04</c:v>
                </c:pt>
                <c:pt idx="1086">
                  <c:v>514.28</c:v>
                </c:pt>
                <c:pt idx="1087">
                  <c:v>514.51</c:v>
                </c:pt>
                <c:pt idx="1088">
                  <c:v>514.77</c:v>
                </c:pt>
                <c:pt idx="1089">
                  <c:v>515.03</c:v>
                </c:pt>
                <c:pt idx="1090">
                  <c:v>515.27</c:v>
                </c:pt>
                <c:pt idx="1091">
                  <c:v>515.55</c:v>
                </c:pt>
                <c:pt idx="1092">
                  <c:v>515.76</c:v>
                </c:pt>
                <c:pt idx="1093">
                  <c:v>516.01</c:v>
                </c:pt>
                <c:pt idx="1094">
                  <c:v>516.27</c:v>
                </c:pt>
                <c:pt idx="1095">
                  <c:v>516.51</c:v>
                </c:pt>
                <c:pt idx="1096">
                  <c:v>516.81</c:v>
                </c:pt>
                <c:pt idx="1097">
                  <c:v>517.04</c:v>
                </c:pt>
                <c:pt idx="1098">
                  <c:v>517.27</c:v>
                </c:pt>
                <c:pt idx="1099">
                  <c:v>517.51</c:v>
                </c:pt>
                <c:pt idx="1100">
                  <c:v>517.78</c:v>
                </c:pt>
                <c:pt idx="1101">
                  <c:v>518.05</c:v>
                </c:pt>
                <c:pt idx="1102">
                  <c:v>518.28</c:v>
                </c:pt>
                <c:pt idx="1103">
                  <c:v>518.51</c:v>
                </c:pt>
                <c:pt idx="1104">
                  <c:v>518.8</c:v>
                </c:pt>
                <c:pt idx="1105">
                  <c:v>519.03</c:v>
                </c:pt>
                <c:pt idx="1106">
                  <c:v>519.26</c:v>
                </c:pt>
                <c:pt idx="1107">
                  <c:v>519.54</c:v>
                </c:pt>
                <c:pt idx="1108">
                  <c:v>519.77</c:v>
                </c:pt>
                <c:pt idx="1109">
                  <c:v>520.01</c:v>
                </c:pt>
                <c:pt idx="1110">
                  <c:v>520.29</c:v>
                </c:pt>
                <c:pt idx="1111">
                  <c:v>520.51</c:v>
                </c:pt>
                <c:pt idx="1112">
                  <c:v>520.8</c:v>
                </c:pt>
                <c:pt idx="1113">
                  <c:v>521.03</c:v>
                </c:pt>
                <c:pt idx="1114">
                  <c:v>521.26</c:v>
                </c:pt>
                <c:pt idx="1115">
                  <c:v>521.56</c:v>
                </c:pt>
                <c:pt idx="1116">
                  <c:v>521.79</c:v>
                </c:pt>
                <c:pt idx="1117">
                  <c:v>522.03</c:v>
                </c:pt>
                <c:pt idx="1118">
                  <c:v>522.26</c:v>
                </c:pt>
                <c:pt idx="1119">
                  <c:v>522.55</c:v>
                </c:pt>
                <c:pt idx="1120">
                  <c:v>522.78</c:v>
                </c:pt>
                <c:pt idx="1121">
                  <c:v>523.02</c:v>
                </c:pt>
                <c:pt idx="1122">
                  <c:v>523.29</c:v>
                </c:pt>
                <c:pt idx="1123">
                  <c:v>523.53</c:v>
                </c:pt>
                <c:pt idx="1124">
                  <c:v>523.76</c:v>
                </c:pt>
                <c:pt idx="1125">
                  <c:v>524.04</c:v>
                </c:pt>
                <c:pt idx="1126">
                  <c:v>524.28</c:v>
                </c:pt>
                <c:pt idx="1127">
                  <c:v>524.51</c:v>
                </c:pt>
                <c:pt idx="1128">
                  <c:v>524.75</c:v>
                </c:pt>
                <c:pt idx="1129">
                  <c:v>525.03</c:v>
                </c:pt>
                <c:pt idx="1130">
                  <c:v>525.27</c:v>
                </c:pt>
                <c:pt idx="1131">
                  <c:v>525.5</c:v>
                </c:pt>
                <c:pt idx="1132">
                  <c:v>525.79</c:v>
                </c:pt>
                <c:pt idx="1133">
                  <c:v>526.03</c:v>
                </c:pt>
                <c:pt idx="1134">
                  <c:v>526.26</c:v>
                </c:pt>
                <c:pt idx="1135">
                  <c:v>526.54</c:v>
                </c:pt>
                <c:pt idx="1136">
                  <c:v>526.78</c:v>
                </c:pt>
                <c:pt idx="1137">
                  <c:v>527.01</c:v>
                </c:pt>
                <c:pt idx="1138">
                  <c:v>527.29</c:v>
                </c:pt>
                <c:pt idx="1139">
                  <c:v>527.53</c:v>
                </c:pt>
                <c:pt idx="1140">
                  <c:v>527.77</c:v>
                </c:pt>
                <c:pt idx="1141">
                  <c:v>528.05</c:v>
                </c:pt>
                <c:pt idx="1142">
                  <c:v>528.29</c:v>
                </c:pt>
                <c:pt idx="1143">
                  <c:v>528.52</c:v>
                </c:pt>
                <c:pt idx="1144">
                  <c:v>528.76</c:v>
                </c:pt>
                <c:pt idx="1145">
                  <c:v>529.04</c:v>
                </c:pt>
                <c:pt idx="1146">
                  <c:v>529.28</c:v>
                </c:pt>
                <c:pt idx="1147">
                  <c:v>529.51</c:v>
                </c:pt>
                <c:pt idx="1148">
                  <c:v>529.79</c:v>
                </c:pt>
                <c:pt idx="1149">
                  <c:v>530.03</c:v>
                </c:pt>
                <c:pt idx="1150">
                  <c:v>530.26</c:v>
                </c:pt>
                <c:pt idx="1151">
                  <c:v>530.55</c:v>
                </c:pt>
                <c:pt idx="1152">
                  <c:v>530.78</c:v>
                </c:pt>
                <c:pt idx="1153">
                  <c:v>531.02</c:v>
                </c:pt>
                <c:pt idx="1154">
                  <c:v>531.25</c:v>
                </c:pt>
                <c:pt idx="1155">
                  <c:v>531.54</c:v>
                </c:pt>
                <c:pt idx="1156">
                  <c:v>531.77</c:v>
                </c:pt>
                <c:pt idx="1157">
                  <c:v>532.01</c:v>
                </c:pt>
                <c:pt idx="1158">
                  <c:v>532.25</c:v>
                </c:pt>
                <c:pt idx="1159">
                  <c:v>532.53</c:v>
                </c:pt>
                <c:pt idx="1160">
                  <c:v>532.77</c:v>
                </c:pt>
                <c:pt idx="1161">
                  <c:v>533</c:v>
                </c:pt>
                <c:pt idx="1162">
                  <c:v>533.28</c:v>
                </c:pt>
                <c:pt idx="1163">
                  <c:v>533.52</c:v>
                </c:pt>
                <c:pt idx="1164">
                  <c:v>533.76</c:v>
                </c:pt>
                <c:pt idx="1165">
                  <c:v>534.04</c:v>
                </c:pt>
                <c:pt idx="1166">
                  <c:v>534.29</c:v>
                </c:pt>
                <c:pt idx="1167">
                  <c:v>534.52</c:v>
                </c:pt>
                <c:pt idx="1168">
                  <c:v>534.76</c:v>
                </c:pt>
                <c:pt idx="1169">
                  <c:v>535.04</c:v>
                </c:pt>
                <c:pt idx="1170">
                  <c:v>535.27</c:v>
                </c:pt>
                <c:pt idx="1171">
                  <c:v>535.51</c:v>
                </c:pt>
                <c:pt idx="1172">
                  <c:v>535.79</c:v>
                </c:pt>
                <c:pt idx="1173">
                  <c:v>536.03</c:v>
                </c:pt>
                <c:pt idx="1174">
                  <c:v>536.26</c:v>
                </c:pt>
                <c:pt idx="1175">
                  <c:v>536.54</c:v>
                </c:pt>
                <c:pt idx="1176">
                  <c:v>536.77</c:v>
                </c:pt>
                <c:pt idx="1177">
                  <c:v>537.01</c:v>
                </c:pt>
                <c:pt idx="1178">
                  <c:v>537.29</c:v>
                </c:pt>
                <c:pt idx="1179">
                  <c:v>537.52</c:v>
                </c:pt>
                <c:pt idx="1180">
                  <c:v>537.8</c:v>
                </c:pt>
                <c:pt idx="1181">
                  <c:v>538.03</c:v>
                </c:pt>
                <c:pt idx="1182">
                  <c:v>538.27</c:v>
                </c:pt>
                <c:pt idx="1183">
                  <c:v>538.5</c:v>
                </c:pt>
                <c:pt idx="1184">
                  <c:v>538.78</c:v>
                </c:pt>
                <c:pt idx="1185">
                  <c:v>539.02</c:v>
                </c:pt>
                <c:pt idx="1186">
                  <c:v>539.25</c:v>
                </c:pt>
                <c:pt idx="1187">
                  <c:v>539.53</c:v>
                </c:pt>
                <c:pt idx="1188">
                  <c:v>539.77</c:v>
                </c:pt>
                <c:pt idx="1189">
                  <c:v>540</c:v>
                </c:pt>
                <c:pt idx="1190">
                  <c:v>540.28</c:v>
                </c:pt>
                <c:pt idx="1191">
                  <c:v>540.52</c:v>
                </c:pt>
                <c:pt idx="1192">
                  <c:v>540.75</c:v>
                </c:pt>
                <c:pt idx="1193">
                  <c:v>541.03</c:v>
                </c:pt>
                <c:pt idx="1194">
                  <c:v>541.27</c:v>
                </c:pt>
                <c:pt idx="1195">
                  <c:v>541.5</c:v>
                </c:pt>
                <c:pt idx="1196">
                  <c:v>541.78</c:v>
                </c:pt>
                <c:pt idx="1197">
                  <c:v>542.02</c:v>
                </c:pt>
                <c:pt idx="1198">
                  <c:v>542.25</c:v>
                </c:pt>
                <c:pt idx="1199">
                  <c:v>542.53</c:v>
                </c:pt>
                <c:pt idx="1200">
                  <c:v>542.77</c:v>
                </c:pt>
                <c:pt idx="1201">
                  <c:v>543</c:v>
                </c:pt>
                <c:pt idx="1202">
                  <c:v>543.28</c:v>
                </c:pt>
                <c:pt idx="1203">
                  <c:v>543.52</c:v>
                </c:pt>
                <c:pt idx="1204">
                  <c:v>543.75</c:v>
                </c:pt>
                <c:pt idx="1205">
                  <c:v>544.03</c:v>
                </c:pt>
                <c:pt idx="1206">
                  <c:v>544.27</c:v>
                </c:pt>
                <c:pt idx="1207">
                  <c:v>544.51</c:v>
                </c:pt>
                <c:pt idx="1208">
                  <c:v>544.79</c:v>
                </c:pt>
                <c:pt idx="1209">
                  <c:v>545.03</c:v>
                </c:pt>
              </c:numCache>
            </c:numRef>
          </c:cat>
          <c:val>
            <c:numRef>
              <c:f>Sheet1!$B$2:$B$1211</c:f>
              <c:numCache>
                <c:formatCode>General</c:formatCode>
                <c:ptCount val="1210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>275.3</c:v>
                </c:pt>
                <c:pt idx="11">
                  <c:v>275.3</c:v>
                </c:pt>
                <c:pt idx="12">
                  <c:v>274.7</c:v>
                </c:pt>
                <c:pt idx="13">
                  <c:v>274.7</c:v>
                </c:pt>
                <c:pt idx="14">
                  <c:v>275.3</c:v>
                </c:pt>
                <c:pt idx="15">
                  <c:v>275.3</c:v>
                </c:pt>
                <c:pt idx="16">
                  <c:v>275</c:v>
                </c:pt>
                <c:pt idx="17">
                  <c:v>275.5</c:v>
                </c:pt>
                <c:pt idx="18">
                  <c:v>275.3</c:v>
                </c:pt>
                <c:pt idx="19">
                  <c:v>275</c:v>
                </c:pt>
                <c:pt idx="20">
                  <c:v>275.3</c:v>
                </c:pt>
                <c:pt idx="21">
                  <c:v>275</c:v>
                </c:pt>
                <c:pt idx="22">
                  <c:v>275.3</c:v>
                </c:pt>
                <c:pt idx="23">
                  <c:v>275.3</c:v>
                </c:pt>
                <c:pt idx="24">
                  <c:v>275</c:v>
                </c:pt>
                <c:pt idx="25">
                  <c:v>275.3</c:v>
                </c:pt>
                <c:pt idx="26">
                  <c:v>275.2</c:v>
                </c:pt>
                <c:pt idx="27">
                  <c:v>275</c:v>
                </c:pt>
                <c:pt idx="28">
                  <c:v>275</c:v>
                </c:pt>
                <c:pt idx="29">
                  <c:v>275.3</c:v>
                </c:pt>
                <c:pt idx="30">
                  <c:v>275.3</c:v>
                </c:pt>
                <c:pt idx="31">
                  <c:v>275.3</c:v>
                </c:pt>
                <c:pt idx="32">
                  <c:v>275.3</c:v>
                </c:pt>
                <c:pt idx="33">
                  <c:v>275.3</c:v>
                </c:pt>
                <c:pt idx="34">
                  <c:v>275.3</c:v>
                </c:pt>
                <c:pt idx="35">
                  <c:v>275.3</c:v>
                </c:pt>
                <c:pt idx="36">
                  <c:v>275.3</c:v>
                </c:pt>
                <c:pt idx="37">
                  <c:v>275</c:v>
                </c:pt>
                <c:pt idx="38">
                  <c:v>275</c:v>
                </c:pt>
                <c:pt idx="39">
                  <c:v>275.6</c:v>
                </c:pt>
                <c:pt idx="40">
                  <c:v>275.3</c:v>
                </c:pt>
                <c:pt idx="41">
                  <c:v>275.3</c:v>
                </c:pt>
                <c:pt idx="42">
                  <c:v>275.3</c:v>
                </c:pt>
                <c:pt idx="43">
                  <c:v>275.3</c:v>
                </c:pt>
                <c:pt idx="44">
                  <c:v>275.3</c:v>
                </c:pt>
                <c:pt idx="45">
                  <c:v>275.6</c:v>
                </c:pt>
                <c:pt idx="46">
                  <c:v>276.3</c:v>
                </c:pt>
                <c:pt idx="47">
                  <c:v>275</c:v>
                </c:pt>
                <c:pt idx="48">
                  <c:v>275</c:v>
                </c:pt>
                <c:pt idx="49">
                  <c:v>275.3</c:v>
                </c:pt>
                <c:pt idx="50">
                  <c:v>275.3</c:v>
                </c:pt>
                <c:pt idx="51">
                  <c:v>275</c:v>
                </c:pt>
                <c:pt idx="52">
                  <c:v>275</c:v>
                </c:pt>
                <c:pt idx="53">
                  <c:v>275</c:v>
                </c:pt>
                <c:pt idx="54">
                  <c:v>275</c:v>
                </c:pt>
                <c:pt idx="55">
                  <c:v>275</c:v>
                </c:pt>
                <c:pt idx="56">
                  <c:v>275</c:v>
                </c:pt>
                <c:pt idx="57">
                  <c:v>275</c:v>
                </c:pt>
                <c:pt idx="58">
                  <c:v>274.6</c:v>
                </c:pt>
                <c:pt idx="59">
                  <c:v>274.6</c:v>
                </c:pt>
                <c:pt idx="60">
                  <c:v>274.9</c:v>
                </c:pt>
                <c:pt idx="61">
                  <c:v>275.3</c:v>
                </c:pt>
                <c:pt idx="62">
                  <c:v>274.6</c:v>
                </c:pt>
                <c:pt idx="63">
                  <c:v>274.6</c:v>
                </c:pt>
                <c:pt idx="64">
                  <c:v>274.8</c:v>
                </c:pt>
                <c:pt idx="65">
                  <c:v>275</c:v>
                </c:pt>
                <c:pt idx="66">
                  <c:v>275</c:v>
                </c:pt>
                <c:pt idx="67">
                  <c:v>275</c:v>
                </c:pt>
                <c:pt idx="68">
                  <c:v>275</c:v>
                </c:pt>
                <c:pt idx="69">
                  <c:v>275.3</c:v>
                </c:pt>
                <c:pt idx="70">
                  <c:v>274.6</c:v>
                </c:pt>
                <c:pt idx="71">
                  <c:v>274.7</c:v>
                </c:pt>
                <c:pt idx="72">
                  <c:v>274.7</c:v>
                </c:pt>
                <c:pt idx="73">
                  <c:v>274.7</c:v>
                </c:pt>
                <c:pt idx="74">
                  <c:v>274.6</c:v>
                </c:pt>
                <c:pt idx="75">
                  <c:v>274.6</c:v>
                </c:pt>
                <c:pt idx="76">
                  <c:v>274.6</c:v>
                </c:pt>
                <c:pt idx="77">
                  <c:v>274.7</c:v>
                </c:pt>
                <c:pt idx="78">
                  <c:v>274.7</c:v>
                </c:pt>
                <c:pt idx="79">
                  <c:v>274.6</c:v>
                </c:pt>
                <c:pt idx="80">
                  <c:v>274.6</c:v>
                </c:pt>
                <c:pt idx="81">
                  <c:v>274.6</c:v>
                </c:pt>
                <c:pt idx="82">
                  <c:v>274.6</c:v>
                </c:pt>
                <c:pt idx="83">
                  <c:v>274.6</c:v>
                </c:pt>
                <c:pt idx="84">
                  <c:v>274.4</c:v>
                </c:pt>
                <c:pt idx="85">
                  <c:v>274.7</c:v>
                </c:pt>
                <c:pt idx="86">
                  <c:v>274.7</c:v>
                </c:pt>
                <c:pt idx="87">
                  <c:v>274.6</c:v>
                </c:pt>
                <c:pt idx="88">
                  <c:v>274.6</c:v>
                </c:pt>
                <c:pt idx="89">
                  <c:v>274.3</c:v>
                </c:pt>
                <c:pt idx="90">
                  <c:v>274.3</c:v>
                </c:pt>
                <c:pt idx="91">
                  <c:v>274.3</c:v>
                </c:pt>
                <c:pt idx="92">
                  <c:v>274.4</c:v>
                </c:pt>
                <c:pt idx="93">
                  <c:v>274.7</c:v>
                </c:pt>
                <c:pt idx="94">
                  <c:v>274.7</c:v>
                </c:pt>
                <c:pt idx="95">
                  <c:v>274.3</c:v>
                </c:pt>
                <c:pt idx="96">
                  <c:v>274.2</c:v>
                </c:pt>
                <c:pt idx="97">
                  <c:v>274.4</c:v>
                </c:pt>
                <c:pt idx="98">
                  <c:v>274.3</c:v>
                </c:pt>
                <c:pt idx="99">
                  <c:v>274.4</c:v>
                </c:pt>
                <c:pt idx="100">
                  <c:v>274.3</c:v>
                </c:pt>
                <c:pt idx="101">
                  <c:v>274.4</c:v>
                </c:pt>
                <c:pt idx="102">
                  <c:v>274.6</c:v>
                </c:pt>
                <c:pt idx="103">
                  <c:v>274.6</c:v>
                </c:pt>
                <c:pt idx="104">
                  <c:v>274.6</c:v>
                </c:pt>
                <c:pt idx="105">
                  <c:v>274.6</c:v>
                </c:pt>
                <c:pt idx="106">
                  <c:v>273.9</c:v>
                </c:pt>
                <c:pt idx="107">
                  <c:v>274.1</c:v>
                </c:pt>
                <c:pt idx="108">
                  <c:v>274.3</c:v>
                </c:pt>
                <c:pt idx="109">
                  <c:v>274</c:v>
                </c:pt>
                <c:pt idx="110">
                  <c:v>274.6</c:v>
                </c:pt>
                <c:pt idx="111">
                  <c:v>274.1</c:v>
                </c:pt>
                <c:pt idx="112">
                  <c:v>274.1</c:v>
                </c:pt>
                <c:pt idx="113">
                  <c:v>274</c:v>
                </c:pt>
                <c:pt idx="114">
                  <c:v>274.6</c:v>
                </c:pt>
                <c:pt idx="115">
                  <c:v>274.4</c:v>
                </c:pt>
                <c:pt idx="116">
                  <c:v>274.1</c:v>
                </c:pt>
                <c:pt idx="117">
                  <c:v>274.4</c:v>
                </c:pt>
                <c:pt idx="118">
                  <c:v>274</c:v>
                </c:pt>
                <c:pt idx="119">
                  <c:v>274</c:v>
                </c:pt>
                <c:pt idx="120">
                  <c:v>274.4</c:v>
                </c:pt>
                <c:pt idx="121">
                  <c:v>274.4</c:v>
                </c:pt>
                <c:pt idx="122">
                  <c:v>274.3</c:v>
                </c:pt>
                <c:pt idx="123">
                  <c:v>273.6</c:v>
                </c:pt>
                <c:pt idx="124">
                  <c:v>273.9</c:v>
                </c:pt>
                <c:pt idx="125">
                  <c:v>274</c:v>
                </c:pt>
                <c:pt idx="126">
                  <c:v>273.9</c:v>
                </c:pt>
                <c:pt idx="127">
                  <c:v>273.7</c:v>
                </c:pt>
                <c:pt idx="128">
                  <c:v>274.1</c:v>
                </c:pt>
                <c:pt idx="129">
                  <c:v>273.6</c:v>
                </c:pt>
                <c:pt idx="130">
                  <c:v>273.7</c:v>
                </c:pt>
                <c:pt idx="131">
                  <c:v>273.7</c:v>
                </c:pt>
                <c:pt idx="132">
                  <c:v>274.1</c:v>
                </c:pt>
                <c:pt idx="133">
                  <c:v>273.8</c:v>
                </c:pt>
                <c:pt idx="134">
                  <c:v>273.7</c:v>
                </c:pt>
                <c:pt idx="135">
                  <c:v>273.7</c:v>
                </c:pt>
                <c:pt idx="136">
                  <c:v>273.6</c:v>
                </c:pt>
                <c:pt idx="137">
                  <c:v>273.7</c:v>
                </c:pt>
                <c:pt idx="138">
                  <c:v>274</c:v>
                </c:pt>
                <c:pt idx="139">
                  <c:v>274</c:v>
                </c:pt>
                <c:pt idx="140">
                  <c:v>273.6</c:v>
                </c:pt>
                <c:pt idx="141">
                  <c:v>273.6</c:v>
                </c:pt>
                <c:pt idx="142">
                  <c:v>273.7</c:v>
                </c:pt>
                <c:pt idx="143">
                  <c:v>273.7</c:v>
                </c:pt>
                <c:pt idx="144">
                  <c:v>273.6</c:v>
                </c:pt>
                <c:pt idx="145">
                  <c:v>273.4</c:v>
                </c:pt>
                <c:pt idx="146">
                  <c:v>273.4</c:v>
                </c:pt>
                <c:pt idx="147">
                  <c:v>273.5</c:v>
                </c:pt>
                <c:pt idx="148">
                  <c:v>273.4</c:v>
                </c:pt>
                <c:pt idx="149">
                  <c:v>273.4</c:v>
                </c:pt>
                <c:pt idx="150">
                  <c:v>272.9</c:v>
                </c:pt>
                <c:pt idx="151">
                  <c:v>273.4</c:v>
                </c:pt>
                <c:pt idx="152">
                  <c:v>273.7</c:v>
                </c:pt>
                <c:pt idx="153">
                  <c:v>273.7</c:v>
                </c:pt>
                <c:pt idx="154">
                  <c:v>273.3</c:v>
                </c:pt>
                <c:pt idx="155">
                  <c:v>273.7</c:v>
                </c:pt>
                <c:pt idx="156">
                  <c:v>273.3</c:v>
                </c:pt>
                <c:pt idx="157">
                  <c:v>273.4</c:v>
                </c:pt>
                <c:pt idx="158">
                  <c:v>273.4</c:v>
                </c:pt>
                <c:pt idx="159">
                  <c:v>273.3</c:v>
                </c:pt>
                <c:pt idx="160">
                  <c:v>273.3</c:v>
                </c:pt>
                <c:pt idx="161">
                  <c:v>272.9</c:v>
                </c:pt>
                <c:pt idx="162">
                  <c:v>273.3</c:v>
                </c:pt>
                <c:pt idx="163">
                  <c:v>273</c:v>
                </c:pt>
                <c:pt idx="164">
                  <c:v>273.4</c:v>
                </c:pt>
                <c:pt idx="165">
                  <c:v>272.8</c:v>
                </c:pt>
                <c:pt idx="166">
                  <c:v>273.3</c:v>
                </c:pt>
                <c:pt idx="167">
                  <c:v>273.3</c:v>
                </c:pt>
                <c:pt idx="168">
                  <c:v>273</c:v>
                </c:pt>
                <c:pt idx="169">
                  <c:v>272.6</c:v>
                </c:pt>
                <c:pt idx="170">
                  <c:v>273</c:v>
                </c:pt>
                <c:pt idx="171">
                  <c:v>272.4</c:v>
                </c:pt>
                <c:pt idx="172">
                  <c:v>273</c:v>
                </c:pt>
                <c:pt idx="173">
                  <c:v>272.7</c:v>
                </c:pt>
                <c:pt idx="174">
                  <c:v>273.4</c:v>
                </c:pt>
                <c:pt idx="175">
                  <c:v>272.9</c:v>
                </c:pt>
                <c:pt idx="176">
                  <c:v>272.9</c:v>
                </c:pt>
                <c:pt idx="177">
                  <c:v>272.7</c:v>
                </c:pt>
                <c:pt idx="178">
                  <c:v>273</c:v>
                </c:pt>
                <c:pt idx="179">
                  <c:v>272.6</c:v>
                </c:pt>
                <c:pt idx="180">
                  <c:v>272.7</c:v>
                </c:pt>
                <c:pt idx="181">
                  <c:v>272.7</c:v>
                </c:pt>
                <c:pt idx="182">
                  <c:v>272.7</c:v>
                </c:pt>
                <c:pt idx="183">
                  <c:v>272.6</c:v>
                </c:pt>
                <c:pt idx="184">
                  <c:v>272.9</c:v>
                </c:pt>
                <c:pt idx="185">
                  <c:v>272.9</c:v>
                </c:pt>
                <c:pt idx="186">
                  <c:v>272.6</c:v>
                </c:pt>
                <c:pt idx="187">
                  <c:v>272.7</c:v>
                </c:pt>
                <c:pt idx="188">
                  <c:v>272.6</c:v>
                </c:pt>
                <c:pt idx="189">
                  <c:v>272.7</c:v>
                </c:pt>
                <c:pt idx="190">
                  <c:v>272.6</c:v>
                </c:pt>
                <c:pt idx="191">
                  <c:v>272.7</c:v>
                </c:pt>
                <c:pt idx="192">
                  <c:v>272.6</c:v>
                </c:pt>
                <c:pt idx="193">
                  <c:v>273</c:v>
                </c:pt>
                <c:pt idx="194">
                  <c:v>273</c:v>
                </c:pt>
                <c:pt idx="195">
                  <c:v>272.7</c:v>
                </c:pt>
                <c:pt idx="196">
                  <c:v>273</c:v>
                </c:pt>
                <c:pt idx="197">
                  <c:v>273</c:v>
                </c:pt>
                <c:pt idx="198">
                  <c:v>272.9</c:v>
                </c:pt>
                <c:pt idx="199">
                  <c:v>272.6</c:v>
                </c:pt>
                <c:pt idx="200">
                  <c:v>272</c:v>
                </c:pt>
                <c:pt idx="201">
                  <c:v>272.7</c:v>
                </c:pt>
                <c:pt idx="202">
                  <c:v>272.7</c:v>
                </c:pt>
                <c:pt idx="203">
                  <c:v>272.7</c:v>
                </c:pt>
                <c:pt idx="204">
                  <c:v>273</c:v>
                </c:pt>
                <c:pt idx="205">
                  <c:v>273.4</c:v>
                </c:pt>
                <c:pt idx="206">
                  <c:v>272.6</c:v>
                </c:pt>
                <c:pt idx="207">
                  <c:v>273</c:v>
                </c:pt>
                <c:pt idx="208">
                  <c:v>272.7</c:v>
                </c:pt>
                <c:pt idx="209">
                  <c:v>272.9</c:v>
                </c:pt>
                <c:pt idx="210">
                  <c:v>272.3</c:v>
                </c:pt>
                <c:pt idx="211">
                  <c:v>272.3</c:v>
                </c:pt>
                <c:pt idx="212">
                  <c:v>272.3</c:v>
                </c:pt>
                <c:pt idx="213">
                  <c:v>272.3</c:v>
                </c:pt>
                <c:pt idx="214">
                  <c:v>272.3</c:v>
                </c:pt>
                <c:pt idx="215">
                  <c:v>272.3</c:v>
                </c:pt>
                <c:pt idx="216">
                  <c:v>272.7</c:v>
                </c:pt>
                <c:pt idx="217">
                  <c:v>272.4</c:v>
                </c:pt>
                <c:pt idx="218">
                  <c:v>272.4</c:v>
                </c:pt>
                <c:pt idx="219">
                  <c:v>272.8</c:v>
                </c:pt>
                <c:pt idx="220">
                  <c:v>272.3</c:v>
                </c:pt>
                <c:pt idx="221">
                  <c:v>272.3</c:v>
                </c:pt>
                <c:pt idx="222">
                  <c:v>272</c:v>
                </c:pt>
                <c:pt idx="223">
                  <c:v>271.7</c:v>
                </c:pt>
                <c:pt idx="224">
                  <c:v>272.3</c:v>
                </c:pt>
                <c:pt idx="225">
                  <c:v>272</c:v>
                </c:pt>
                <c:pt idx="226">
                  <c:v>272</c:v>
                </c:pt>
                <c:pt idx="227">
                  <c:v>272</c:v>
                </c:pt>
                <c:pt idx="228">
                  <c:v>271</c:v>
                </c:pt>
                <c:pt idx="229">
                  <c:v>271.7</c:v>
                </c:pt>
                <c:pt idx="230">
                  <c:v>271.7</c:v>
                </c:pt>
                <c:pt idx="231">
                  <c:v>272</c:v>
                </c:pt>
                <c:pt idx="232">
                  <c:v>272.3</c:v>
                </c:pt>
                <c:pt idx="233">
                  <c:v>272</c:v>
                </c:pt>
                <c:pt idx="234">
                  <c:v>271.8</c:v>
                </c:pt>
                <c:pt idx="235">
                  <c:v>271.7</c:v>
                </c:pt>
                <c:pt idx="236">
                  <c:v>271.7</c:v>
                </c:pt>
                <c:pt idx="237">
                  <c:v>271.7</c:v>
                </c:pt>
                <c:pt idx="238">
                  <c:v>271.7</c:v>
                </c:pt>
                <c:pt idx="239">
                  <c:v>271.7</c:v>
                </c:pt>
                <c:pt idx="240">
                  <c:v>271.7</c:v>
                </c:pt>
                <c:pt idx="241">
                  <c:v>271.7</c:v>
                </c:pt>
                <c:pt idx="242">
                  <c:v>272</c:v>
                </c:pt>
                <c:pt idx="243">
                  <c:v>272</c:v>
                </c:pt>
                <c:pt idx="244">
                  <c:v>271.7</c:v>
                </c:pt>
                <c:pt idx="245">
                  <c:v>271.7</c:v>
                </c:pt>
                <c:pt idx="246">
                  <c:v>271.7</c:v>
                </c:pt>
                <c:pt idx="247">
                  <c:v>271.7</c:v>
                </c:pt>
                <c:pt idx="248">
                  <c:v>271.7</c:v>
                </c:pt>
                <c:pt idx="249">
                  <c:v>271.7</c:v>
                </c:pt>
                <c:pt idx="250">
                  <c:v>271.7</c:v>
                </c:pt>
                <c:pt idx="251">
                  <c:v>271</c:v>
                </c:pt>
                <c:pt idx="252">
                  <c:v>271.7</c:v>
                </c:pt>
                <c:pt idx="253">
                  <c:v>271</c:v>
                </c:pt>
                <c:pt idx="254">
                  <c:v>271.7</c:v>
                </c:pt>
                <c:pt idx="255">
                  <c:v>271.3</c:v>
                </c:pt>
                <c:pt idx="256">
                  <c:v>271.7</c:v>
                </c:pt>
                <c:pt idx="257">
                  <c:v>271.7</c:v>
                </c:pt>
                <c:pt idx="258">
                  <c:v>272.3</c:v>
                </c:pt>
                <c:pt idx="259">
                  <c:v>271.7</c:v>
                </c:pt>
                <c:pt idx="260">
                  <c:v>271.7</c:v>
                </c:pt>
                <c:pt idx="261">
                  <c:v>271.3</c:v>
                </c:pt>
                <c:pt idx="262">
                  <c:v>270.9</c:v>
                </c:pt>
                <c:pt idx="263">
                  <c:v>271.7</c:v>
                </c:pt>
                <c:pt idx="264">
                  <c:v>271</c:v>
                </c:pt>
                <c:pt idx="265">
                  <c:v>271.7</c:v>
                </c:pt>
                <c:pt idx="266">
                  <c:v>271.7</c:v>
                </c:pt>
                <c:pt idx="267">
                  <c:v>271</c:v>
                </c:pt>
                <c:pt idx="268">
                  <c:v>271.3</c:v>
                </c:pt>
                <c:pt idx="269">
                  <c:v>271.3</c:v>
                </c:pt>
                <c:pt idx="270">
                  <c:v>271.3</c:v>
                </c:pt>
                <c:pt idx="271">
                  <c:v>271.3</c:v>
                </c:pt>
                <c:pt idx="272">
                  <c:v>271</c:v>
                </c:pt>
                <c:pt idx="273">
                  <c:v>271</c:v>
                </c:pt>
                <c:pt idx="274">
                  <c:v>271</c:v>
                </c:pt>
                <c:pt idx="275">
                  <c:v>271</c:v>
                </c:pt>
                <c:pt idx="276">
                  <c:v>271.3</c:v>
                </c:pt>
                <c:pt idx="277">
                  <c:v>271</c:v>
                </c:pt>
                <c:pt idx="278">
                  <c:v>271.3</c:v>
                </c:pt>
                <c:pt idx="279">
                  <c:v>271</c:v>
                </c:pt>
                <c:pt idx="280">
                  <c:v>271</c:v>
                </c:pt>
                <c:pt idx="281">
                  <c:v>270.7</c:v>
                </c:pt>
                <c:pt idx="282">
                  <c:v>271.3</c:v>
                </c:pt>
                <c:pt idx="283">
                  <c:v>271.3</c:v>
                </c:pt>
                <c:pt idx="284">
                  <c:v>270.7</c:v>
                </c:pt>
                <c:pt idx="285">
                  <c:v>270.7</c:v>
                </c:pt>
                <c:pt idx="286">
                  <c:v>270.7</c:v>
                </c:pt>
                <c:pt idx="287">
                  <c:v>270.7</c:v>
                </c:pt>
                <c:pt idx="288">
                  <c:v>270.7</c:v>
                </c:pt>
                <c:pt idx="289">
                  <c:v>270.7</c:v>
                </c:pt>
                <c:pt idx="290">
                  <c:v>270.7</c:v>
                </c:pt>
                <c:pt idx="291">
                  <c:v>270.7</c:v>
                </c:pt>
                <c:pt idx="292">
                  <c:v>270.7</c:v>
                </c:pt>
                <c:pt idx="293">
                  <c:v>270.7</c:v>
                </c:pt>
                <c:pt idx="294">
                  <c:v>270.4</c:v>
                </c:pt>
                <c:pt idx="295">
                  <c:v>270.7</c:v>
                </c:pt>
                <c:pt idx="296">
                  <c:v>270.7</c:v>
                </c:pt>
                <c:pt idx="297">
                  <c:v>270.7</c:v>
                </c:pt>
                <c:pt idx="298">
                  <c:v>270.4</c:v>
                </c:pt>
                <c:pt idx="299">
                  <c:v>270.7</c:v>
                </c:pt>
                <c:pt idx="300">
                  <c:v>271</c:v>
                </c:pt>
                <c:pt idx="301">
                  <c:v>271</c:v>
                </c:pt>
                <c:pt idx="302">
                  <c:v>270.7</c:v>
                </c:pt>
                <c:pt idx="303">
                  <c:v>270.7</c:v>
                </c:pt>
                <c:pt idx="304">
                  <c:v>270.5</c:v>
                </c:pt>
                <c:pt idx="305">
                  <c:v>270.7</c:v>
                </c:pt>
                <c:pt idx="306">
                  <c:v>270.5</c:v>
                </c:pt>
                <c:pt idx="307">
                  <c:v>270.5</c:v>
                </c:pt>
                <c:pt idx="308">
                  <c:v>270.7</c:v>
                </c:pt>
                <c:pt idx="309">
                  <c:v>270.4</c:v>
                </c:pt>
                <c:pt idx="310">
                  <c:v>270</c:v>
                </c:pt>
                <c:pt idx="311">
                  <c:v>270</c:v>
                </c:pt>
                <c:pt idx="312">
                  <c:v>270.8</c:v>
                </c:pt>
                <c:pt idx="313">
                  <c:v>270.1</c:v>
                </c:pt>
                <c:pt idx="314">
                  <c:v>270.4</c:v>
                </c:pt>
                <c:pt idx="315">
                  <c:v>270.4</c:v>
                </c:pt>
                <c:pt idx="316">
                  <c:v>270.4</c:v>
                </c:pt>
                <c:pt idx="317">
                  <c:v>270.4</c:v>
                </c:pt>
                <c:pt idx="318">
                  <c:v>270.1</c:v>
                </c:pt>
                <c:pt idx="319">
                  <c:v>270</c:v>
                </c:pt>
                <c:pt idx="320">
                  <c:v>270</c:v>
                </c:pt>
                <c:pt idx="321">
                  <c:v>270.2</c:v>
                </c:pt>
                <c:pt idx="322">
                  <c:v>270.1</c:v>
                </c:pt>
                <c:pt idx="323">
                  <c:v>270.4</c:v>
                </c:pt>
                <c:pt idx="324">
                  <c:v>270.4</c:v>
                </c:pt>
                <c:pt idx="325">
                  <c:v>270.4</c:v>
                </c:pt>
                <c:pt idx="326">
                  <c:v>270.1</c:v>
                </c:pt>
                <c:pt idx="327">
                  <c:v>270.4</c:v>
                </c:pt>
                <c:pt idx="328">
                  <c:v>270.1</c:v>
                </c:pt>
                <c:pt idx="329">
                  <c:v>270.1</c:v>
                </c:pt>
                <c:pt idx="330">
                  <c:v>270.1</c:v>
                </c:pt>
                <c:pt idx="331">
                  <c:v>270.1</c:v>
                </c:pt>
                <c:pt idx="332">
                  <c:v>270.1</c:v>
                </c:pt>
                <c:pt idx="333">
                  <c:v>270</c:v>
                </c:pt>
                <c:pt idx="334">
                  <c:v>270.1</c:v>
                </c:pt>
                <c:pt idx="335">
                  <c:v>270.7</c:v>
                </c:pt>
                <c:pt idx="336">
                  <c:v>270</c:v>
                </c:pt>
                <c:pt idx="337">
                  <c:v>270</c:v>
                </c:pt>
                <c:pt idx="338">
                  <c:v>270</c:v>
                </c:pt>
                <c:pt idx="339">
                  <c:v>269.4</c:v>
                </c:pt>
                <c:pt idx="340">
                  <c:v>270</c:v>
                </c:pt>
                <c:pt idx="341">
                  <c:v>270.1</c:v>
                </c:pt>
                <c:pt idx="342">
                  <c:v>269.7</c:v>
                </c:pt>
                <c:pt idx="343">
                  <c:v>269.7</c:v>
                </c:pt>
                <c:pt idx="344">
                  <c:v>269.7</c:v>
                </c:pt>
                <c:pt idx="345">
                  <c:v>269.7</c:v>
                </c:pt>
                <c:pt idx="346">
                  <c:v>269.7</c:v>
                </c:pt>
                <c:pt idx="347">
                  <c:v>269.7</c:v>
                </c:pt>
                <c:pt idx="348">
                  <c:v>270.1</c:v>
                </c:pt>
                <c:pt idx="349">
                  <c:v>270.1</c:v>
                </c:pt>
                <c:pt idx="350">
                  <c:v>269.7</c:v>
                </c:pt>
                <c:pt idx="351">
                  <c:v>269.7</c:v>
                </c:pt>
                <c:pt idx="352">
                  <c:v>269.4</c:v>
                </c:pt>
                <c:pt idx="353">
                  <c:v>269.7</c:v>
                </c:pt>
                <c:pt idx="354">
                  <c:v>269.7</c:v>
                </c:pt>
                <c:pt idx="355">
                  <c:v>269.7</c:v>
                </c:pt>
                <c:pt idx="356">
                  <c:v>269.7</c:v>
                </c:pt>
                <c:pt idx="357">
                  <c:v>269.7</c:v>
                </c:pt>
                <c:pt idx="358">
                  <c:v>269.1</c:v>
                </c:pt>
                <c:pt idx="359">
                  <c:v>269.4</c:v>
                </c:pt>
                <c:pt idx="360">
                  <c:v>269.7</c:v>
                </c:pt>
                <c:pt idx="361">
                  <c:v>269.4</c:v>
                </c:pt>
                <c:pt idx="362">
                  <c:v>269.7</c:v>
                </c:pt>
                <c:pt idx="363">
                  <c:v>269.7</c:v>
                </c:pt>
                <c:pt idx="364">
                  <c:v>269.4</c:v>
                </c:pt>
                <c:pt idx="365">
                  <c:v>269.4</c:v>
                </c:pt>
                <c:pt idx="366">
                  <c:v>269.7</c:v>
                </c:pt>
                <c:pt idx="367">
                  <c:v>269.4</c:v>
                </c:pt>
                <c:pt idx="368">
                  <c:v>269.4</c:v>
                </c:pt>
                <c:pt idx="369">
                  <c:v>269.1</c:v>
                </c:pt>
                <c:pt idx="370">
                  <c:v>269.4</c:v>
                </c:pt>
                <c:pt idx="371">
                  <c:v>269.4</c:v>
                </c:pt>
                <c:pt idx="372">
                  <c:v>269.1</c:v>
                </c:pt>
                <c:pt idx="373">
                  <c:v>269.3</c:v>
                </c:pt>
                <c:pt idx="374">
                  <c:v>269.3</c:v>
                </c:pt>
                <c:pt idx="375">
                  <c:v>269.1</c:v>
                </c:pt>
                <c:pt idx="376">
                  <c:v>269.1</c:v>
                </c:pt>
                <c:pt idx="377">
                  <c:v>269.7</c:v>
                </c:pt>
                <c:pt idx="378">
                  <c:v>269.1</c:v>
                </c:pt>
                <c:pt idx="379">
                  <c:v>269.4</c:v>
                </c:pt>
                <c:pt idx="380">
                  <c:v>269.1</c:v>
                </c:pt>
                <c:pt idx="381">
                  <c:v>269.1</c:v>
                </c:pt>
                <c:pt idx="382">
                  <c:v>269.1</c:v>
                </c:pt>
                <c:pt idx="383">
                  <c:v>269.1</c:v>
                </c:pt>
                <c:pt idx="384">
                  <c:v>269.1</c:v>
                </c:pt>
                <c:pt idx="385">
                  <c:v>269.1</c:v>
                </c:pt>
                <c:pt idx="386">
                  <c:v>269.1</c:v>
                </c:pt>
                <c:pt idx="387">
                  <c:v>269</c:v>
                </c:pt>
                <c:pt idx="388">
                  <c:v>269.1</c:v>
                </c:pt>
                <c:pt idx="389">
                  <c:v>269.1</c:v>
                </c:pt>
                <c:pt idx="390">
                  <c:v>268.3</c:v>
                </c:pt>
                <c:pt idx="391">
                  <c:v>268.7</c:v>
                </c:pt>
                <c:pt idx="392">
                  <c:v>268.7</c:v>
                </c:pt>
                <c:pt idx="393">
                  <c:v>269</c:v>
                </c:pt>
                <c:pt idx="394">
                  <c:v>269.1</c:v>
                </c:pt>
                <c:pt idx="395">
                  <c:v>268.7</c:v>
                </c:pt>
                <c:pt idx="396">
                  <c:v>269</c:v>
                </c:pt>
                <c:pt idx="397">
                  <c:v>268.4</c:v>
                </c:pt>
                <c:pt idx="398">
                  <c:v>269</c:v>
                </c:pt>
                <c:pt idx="399">
                  <c:v>269</c:v>
                </c:pt>
                <c:pt idx="400">
                  <c:v>269.1</c:v>
                </c:pt>
                <c:pt idx="401">
                  <c:v>269.1</c:v>
                </c:pt>
                <c:pt idx="402">
                  <c:v>269.1</c:v>
                </c:pt>
                <c:pt idx="403">
                  <c:v>269.1</c:v>
                </c:pt>
                <c:pt idx="404">
                  <c:v>268.7</c:v>
                </c:pt>
                <c:pt idx="405">
                  <c:v>268.4</c:v>
                </c:pt>
                <c:pt idx="406">
                  <c:v>268.7</c:v>
                </c:pt>
                <c:pt idx="407">
                  <c:v>269.4</c:v>
                </c:pt>
                <c:pt idx="408">
                  <c:v>269.1</c:v>
                </c:pt>
                <c:pt idx="409">
                  <c:v>268.4</c:v>
                </c:pt>
                <c:pt idx="410">
                  <c:v>268.4</c:v>
                </c:pt>
                <c:pt idx="411">
                  <c:v>268.7</c:v>
                </c:pt>
                <c:pt idx="412">
                  <c:v>269.1</c:v>
                </c:pt>
                <c:pt idx="413">
                  <c:v>268.3</c:v>
                </c:pt>
                <c:pt idx="414">
                  <c:v>268.4</c:v>
                </c:pt>
                <c:pt idx="415">
                  <c:v>268.4</c:v>
                </c:pt>
                <c:pt idx="416">
                  <c:v>268.4</c:v>
                </c:pt>
                <c:pt idx="417">
                  <c:v>268.3</c:v>
                </c:pt>
                <c:pt idx="418">
                  <c:v>269</c:v>
                </c:pt>
                <c:pt idx="419">
                  <c:v>269</c:v>
                </c:pt>
                <c:pt idx="420">
                  <c:v>268.3</c:v>
                </c:pt>
                <c:pt idx="421">
                  <c:v>268.4</c:v>
                </c:pt>
                <c:pt idx="422">
                  <c:v>268.7</c:v>
                </c:pt>
                <c:pt idx="423">
                  <c:v>268</c:v>
                </c:pt>
                <c:pt idx="424">
                  <c:v>268.7</c:v>
                </c:pt>
                <c:pt idx="425">
                  <c:v>268.2</c:v>
                </c:pt>
                <c:pt idx="426">
                  <c:v>268</c:v>
                </c:pt>
                <c:pt idx="427">
                  <c:v>268</c:v>
                </c:pt>
                <c:pt idx="428">
                  <c:v>269.1</c:v>
                </c:pt>
                <c:pt idx="429">
                  <c:v>268.3</c:v>
                </c:pt>
                <c:pt idx="430">
                  <c:v>268.4</c:v>
                </c:pt>
                <c:pt idx="431">
                  <c:v>268</c:v>
                </c:pt>
                <c:pt idx="432">
                  <c:v>268</c:v>
                </c:pt>
                <c:pt idx="433">
                  <c:v>268</c:v>
                </c:pt>
                <c:pt idx="434">
                  <c:v>268.3</c:v>
                </c:pt>
                <c:pt idx="435">
                  <c:v>268</c:v>
                </c:pt>
                <c:pt idx="436">
                  <c:v>268</c:v>
                </c:pt>
                <c:pt idx="437">
                  <c:v>267.7</c:v>
                </c:pt>
                <c:pt idx="438">
                  <c:v>268.3</c:v>
                </c:pt>
                <c:pt idx="439">
                  <c:v>268</c:v>
                </c:pt>
                <c:pt idx="440">
                  <c:v>268</c:v>
                </c:pt>
                <c:pt idx="441">
                  <c:v>268.4</c:v>
                </c:pt>
                <c:pt idx="442">
                  <c:v>267.7</c:v>
                </c:pt>
                <c:pt idx="443">
                  <c:v>268</c:v>
                </c:pt>
                <c:pt idx="444">
                  <c:v>268.1</c:v>
                </c:pt>
                <c:pt idx="445">
                  <c:v>268.1</c:v>
                </c:pt>
                <c:pt idx="446">
                  <c:v>267.7</c:v>
                </c:pt>
                <c:pt idx="447">
                  <c:v>268.1</c:v>
                </c:pt>
                <c:pt idx="448">
                  <c:v>267.9</c:v>
                </c:pt>
                <c:pt idx="449">
                  <c:v>267.7</c:v>
                </c:pt>
                <c:pt idx="450">
                  <c:v>267.9</c:v>
                </c:pt>
                <c:pt idx="451">
                  <c:v>267.7</c:v>
                </c:pt>
                <c:pt idx="452">
                  <c:v>267.7</c:v>
                </c:pt>
                <c:pt idx="453">
                  <c:v>268</c:v>
                </c:pt>
                <c:pt idx="454">
                  <c:v>268</c:v>
                </c:pt>
                <c:pt idx="455">
                  <c:v>267.7</c:v>
                </c:pt>
                <c:pt idx="456">
                  <c:v>267.4</c:v>
                </c:pt>
                <c:pt idx="457">
                  <c:v>267.4</c:v>
                </c:pt>
                <c:pt idx="458">
                  <c:v>267.7</c:v>
                </c:pt>
                <c:pt idx="459">
                  <c:v>267.7</c:v>
                </c:pt>
                <c:pt idx="460">
                  <c:v>267.7</c:v>
                </c:pt>
                <c:pt idx="461">
                  <c:v>267.4</c:v>
                </c:pt>
                <c:pt idx="462">
                  <c:v>267.7</c:v>
                </c:pt>
                <c:pt idx="463">
                  <c:v>267.7</c:v>
                </c:pt>
                <c:pt idx="464">
                  <c:v>267.4</c:v>
                </c:pt>
                <c:pt idx="465">
                  <c:v>267.4</c:v>
                </c:pt>
                <c:pt idx="466">
                  <c:v>267.7</c:v>
                </c:pt>
                <c:pt idx="467">
                  <c:v>268</c:v>
                </c:pt>
                <c:pt idx="468">
                  <c:v>268.4</c:v>
                </c:pt>
                <c:pt idx="469">
                  <c:v>268.1</c:v>
                </c:pt>
                <c:pt idx="470">
                  <c:v>267.4</c:v>
                </c:pt>
                <c:pt idx="471">
                  <c:v>267.6</c:v>
                </c:pt>
                <c:pt idx="472">
                  <c:v>267.6</c:v>
                </c:pt>
                <c:pt idx="473">
                  <c:v>267.4</c:v>
                </c:pt>
                <c:pt idx="474">
                  <c:v>267.4</c:v>
                </c:pt>
                <c:pt idx="475">
                  <c:v>267.4</c:v>
                </c:pt>
                <c:pt idx="476">
                  <c:v>267.7</c:v>
                </c:pt>
                <c:pt idx="477">
                  <c:v>267.4</c:v>
                </c:pt>
                <c:pt idx="478">
                  <c:v>267.4</c:v>
                </c:pt>
                <c:pt idx="479">
                  <c:v>267.4</c:v>
                </c:pt>
                <c:pt idx="480">
                  <c:v>267</c:v>
                </c:pt>
                <c:pt idx="481">
                  <c:v>267</c:v>
                </c:pt>
                <c:pt idx="482">
                  <c:v>267.7</c:v>
                </c:pt>
                <c:pt idx="483">
                  <c:v>267.1</c:v>
                </c:pt>
                <c:pt idx="484">
                  <c:v>267.1</c:v>
                </c:pt>
                <c:pt idx="485">
                  <c:v>267.4</c:v>
                </c:pt>
                <c:pt idx="486">
                  <c:v>267.1</c:v>
                </c:pt>
                <c:pt idx="487">
                  <c:v>267.4</c:v>
                </c:pt>
                <c:pt idx="488">
                  <c:v>267.1</c:v>
                </c:pt>
                <c:pt idx="489">
                  <c:v>267.1</c:v>
                </c:pt>
                <c:pt idx="490">
                  <c:v>267.1</c:v>
                </c:pt>
                <c:pt idx="491">
                  <c:v>267</c:v>
                </c:pt>
                <c:pt idx="492">
                  <c:v>267.1</c:v>
                </c:pt>
                <c:pt idx="493">
                  <c:v>267</c:v>
                </c:pt>
                <c:pt idx="494">
                  <c:v>267.1</c:v>
                </c:pt>
                <c:pt idx="495">
                  <c:v>267.7</c:v>
                </c:pt>
                <c:pt idx="496">
                  <c:v>266.8</c:v>
                </c:pt>
                <c:pt idx="497">
                  <c:v>267.1</c:v>
                </c:pt>
                <c:pt idx="498">
                  <c:v>267.2</c:v>
                </c:pt>
                <c:pt idx="499">
                  <c:v>267.2</c:v>
                </c:pt>
                <c:pt idx="500">
                  <c:v>267</c:v>
                </c:pt>
                <c:pt idx="501">
                  <c:v>266.7</c:v>
                </c:pt>
                <c:pt idx="502">
                  <c:v>266.8</c:v>
                </c:pt>
                <c:pt idx="503">
                  <c:v>267.1</c:v>
                </c:pt>
                <c:pt idx="504">
                  <c:v>267.4</c:v>
                </c:pt>
                <c:pt idx="505">
                  <c:v>267.1</c:v>
                </c:pt>
                <c:pt idx="506">
                  <c:v>267</c:v>
                </c:pt>
                <c:pt idx="507">
                  <c:v>267.1</c:v>
                </c:pt>
                <c:pt idx="508">
                  <c:v>267.1</c:v>
                </c:pt>
                <c:pt idx="509">
                  <c:v>267.1</c:v>
                </c:pt>
                <c:pt idx="510">
                  <c:v>267</c:v>
                </c:pt>
                <c:pt idx="511">
                  <c:v>267.1</c:v>
                </c:pt>
                <c:pt idx="512">
                  <c:v>266.8</c:v>
                </c:pt>
                <c:pt idx="513">
                  <c:v>266.7</c:v>
                </c:pt>
                <c:pt idx="514">
                  <c:v>266.7</c:v>
                </c:pt>
                <c:pt idx="515">
                  <c:v>266.8</c:v>
                </c:pt>
                <c:pt idx="516">
                  <c:v>267</c:v>
                </c:pt>
                <c:pt idx="517">
                  <c:v>267</c:v>
                </c:pt>
                <c:pt idx="518">
                  <c:v>267</c:v>
                </c:pt>
                <c:pt idx="519">
                  <c:v>266.8</c:v>
                </c:pt>
                <c:pt idx="520">
                  <c:v>266.7</c:v>
                </c:pt>
                <c:pt idx="521">
                  <c:v>266.7</c:v>
                </c:pt>
                <c:pt idx="522">
                  <c:v>267</c:v>
                </c:pt>
                <c:pt idx="523">
                  <c:v>266.7</c:v>
                </c:pt>
                <c:pt idx="524">
                  <c:v>267</c:v>
                </c:pt>
                <c:pt idx="525">
                  <c:v>267</c:v>
                </c:pt>
                <c:pt idx="526">
                  <c:v>266.8</c:v>
                </c:pt>
                <c:pt idx="527">
                  <c:v>266.7</c:v>
                </c:pt>
                <c:pt idx="528">
                  <c:v>266.8</c:v>
                </c:pt>
                <c:pt idx="529">
                  <c:v>267.1</c:v>
                </c:pt>
                <c:pt idx="530">
                  <c:v>267.1</c:v>
                </c:pt>
                <c:pt idx="531">
                  <c:v>267</c:v>
                </c:pt>
                <c:pt idx="532">
                  <c:v>266.4</c:v>
                </c:pt>
                <c:pt idx="533">
                  <c:v>266.8</c:v>
                </c:pt>
                <c:pt idx="534">
                  <c:v>266.8</c:v>
                </c:pt>
                <c:pt idx="535">
                  <c:v>266.1</c:v>
                </c:pt>
                <c:pt idx="536">
                  <c:v>266.8</c:v>
                </c:pt>
                <c:pt idx="537">
                  <c:v>267.1</c:v>
                </c:pt>
                <c:pt idx="538">
                  <c:v>266.5</c:v>
                </c:pt>
                <c:pt idx="539">
                  <c:v>266.8</c:v>
                </c:pt>
                <c:pt idx="540">
                  <c:v>266.5</c:v>
                </c:pt>
                <c:pt idx="541">
                  <c:v>266.4</c:v>
                </c:pt>
                <c:pt idx="542">
                  <c:v>266.1</c:v>
                </c:pt>
                <c:pt idx="543">
                  <c:v>266.1</c:v>
                </c:pt>
                <c:pt idx="544">
                  <c:v>266.2</c:v>
                </c:pt>
                <c:pt idx="545">
                  <c:v>266.6</c:v>
                </c:pt>
                <c:pt idx="546">
                  <c:v>266.1</c:v>
                </c:pt>
                <c:pt idx="547">
                  <c:v>266.5</c:v>
                </c:pt>
                <c:pt idx="548">
                  <c:v>266.5</c:v>
                </c:pt>
                <c:pt idx="549">
                  <c:v>264.8</c:v>
                </c:pt>
                <c:pt idx="550">
                  <c:v>266.1</c:v>
                </c:pt>
                <c:pt idx="551">
                  <c:v>266.1</c:v>
                </c:pt>
                <c:pt idx="552">
                  <c:v>266.1</c:v>
                </c:pt>
                <c:pt idx="553">
                  <c:v>266.1</c:v>
                </c:pt>
                <c:pt idx="554">
                  <c:v>266.1</c:v>
                </c:pt>
                <c:pt idx="555">
                  <c:v>265.8</c:v>
                </c:pt>
                <c:pt idx="556">
                  <c:v>266.1</c:v>
                </c:pt>
                <c:pt idx="557">
                  <c:v>266.1</c:v>
                </c:pt>
                <c:pt idx="558">
                  <c:v>266.1</c:v>
                </c:pt>
                <c:pt idx="559">
                  <c:v>266.1</c:v>
                </c:pt>
                <c:pt idx="560">
                  <c:v>266.1</c:v>
                </c:pt>
                <c:pt idx="561">
                  <c:v>266.1</c:v>
                </c:pt>
                <c:pt idx="562">
                  <c:v>266.1</c:v>
                </c:pt>
                <c:pt idx="563">
                  <c:v>266.1</c:v>
                </c:pt>
                <c:pt idx="564">
                  <c:v>266.1</c:v>
                </c:pt>
                <c:pt idx="565">
                  <c:v>265.8</c:v>
                </c:pt>
                <c:pt idx="566">
                  <c:v>265.8</c:v>
                </c:pt>
                <c:pt idx="567">
                  <c:v>266.1</c:v>
                </c:pt>
                <c:pt idx="568">
                  <c:v>266.4</c:v>
                </c:pt>
                <c:pt idx="569">
                  <c:v>266</c:v>
                </c:pt>
                <c:pt idx="570">
                  <c:v>266</c:v>
                </c:pt>
                <c:pt idx="571">
                  <c:v>267</c:v>
                </c:pt>
                <c:pt idx="572">
                  <c:v>266</c:v>
                </c:pt>
                <c:pt idx="573">
                  <c:v>266.1</c:v>
                </c:pt>
                <c:pt idx="574">
                  <c:v>266.1</c:v>
                </c:pt>
                <c:pt idx="575">
                  <c:v>265.9</c:v>
                </c:pt>
                <c:pt idx="576">
                  <c:v>266.1</c:v>
                </c:pt>
                <c:pt idx="577">
                  <c:v>265.8</c:v>
                </c:pt>
                <c:pt idx="578">
                  <c:v>266.1</c:v>
                </c:pt>
                <c:pt idx="579">
                  <c:v>266.1</c:v>
                </c:pt>
                <c:pt idx="580">
                  <c:v>265.8</c:v>
                </c:pt>
                <c:pt idx="581">
                  <c:v>266.1</c:v>
                </c:pt>
                <c:pt idx="582">
                  <c:v>265.7</c:v>
                </c:pt>
                <c:pt idx="583">
                  <c:v>265.7</c:v>
                </c:pt>
                <c:pt idx="584">
                  <c:v>265.8</c:v>
                </c:pt>
                <c:pt idx="585">
                  <c:v>265.9</c:v>
                </c:pt>
                <c:pt idx="586">
                  <c:v>266.1</c:v>
                </c:pt>
                <c:pt idx="587">
                  <c:v>265.8</c:v>
                </c:pt>
                <c:pt idx="588">
                  <c:v>265.8</c:v>
                </c:pt>
                <c:pt idx="589">
                  <c:v>265.4</c:v>
                </c:pt>
                <c:pt idx="590">
                  <c:v>265.4</c:v>
                </c:pt>
                <c:pt idx="591">
                  <c:v>266.1</c:v>
                </c:pt>
                <c:pt idx="592">
                  <c:v>265.4</c:v>
                </c:pt>
                <c:pt idx="593">
                  <c:v>265.3</c:v>
                </c:pt>
                <c:pt idx="594">
                  <c:v>265.7</c:v>
                </c:pt>
                <c:pt idx="595">
                  <c:v>265.8</c:v>
                </c:pt>
                <c:pt idx="596">
                  <c:v>265.7</c:v>
                </c:pt>
                <c:pt idx="597">
                  <c:v>265.7</c:v>
                </c:pt>
                <c:pt idx="598">
                  <c:v>266.1</c:v>
                </c:pt>
                <c:pt idx="599">
                  <c:v>265.4</c:v>
                </c:pt>
                <c:pt idx="600">
                  <c:v>266.1</c:v>
                </c:pt>
                <c:pt idx="601">
                  <c:v>265.5</c:v>
                </c:pt>
                <c:pt idx="602">
                  <c:v>265.8</c:v>
                </c:pt>
                <c:pt idx="603">
                  <c:v>265.1</c:v>
                </c:pt>
                <c:pt idx="604">
                  <c:v>265.1</c:v>
                </c:pt>
                <c:pt idx="605">
                  <c:v>265.1</c:v>
                </c:pt>
                <c:pt idx="606">
                  <c:v>265.1</c:v>
                </c:pt>
                <c:pt idx="607">
                  <c:v>265.4</c:v>
                </c:pt>
                <c:pt idx="608">
                  <c:v>265.4</c:v>
                </c:pt>
                <c:pt idx="609">
                  <c:v>265.4</c:v>
                </c:pt>
                <c:pt idx="610">
                  <c:v>266.1</c:v>
                </c:pt>
                <c:pt idx="611">
                  <c:v>265.1</c:v>
                </c:pt>
                <c:pt idx="612">
                  <c:v>265.4</c:v>
                </c:pt>
                <c:pt idx="613">
                  <c:v>265.1</c:v>
                </c:pt>
                <c:pt idx="614">
                  <c:v>265.1</c:v>
                </c:pt>
                <c:pt idx="615">
                  <c:v>265.1</c:v>
                </c:pt>
                <c:pt idx="616">
                  <c:v>265.7</c:v>
                </c:pt>
                <c:pt idx="617">
                  <c:v>265.4</c:v>
                </c:pt>
                <c:pt idx="618">
                  <c:v>265.1</c:v>
                </c:pt>
                <c:pt idx="619">
                  <c:v>265.7</c:v>
                </c:pt>
                <c:pt idx="620">
                  <c:v>265.4</c:v>
                </c:pt>
                <c:pt idx="621">
                  <c:v>265.1</c:v>
                </c:pt>
                <c:pt idx="622">
                  <c:v>265</c:v>
                </c:pt>
                <c:pt idx="623">
                  <c:v>265</c:v>
                </c:pt>
                <c:pt idx="624">
                  <c:v>265</c:v>
                </c:pt>
                <c:pt idx="625">
                  <c:v>265.1</c:v>
                </c:pt>
                <c:pt idx="626">
                  <c:v>264.8</c:v>
                </c:pt>
                <c:pt idx="627">
                  <c:v>265.4</c:v>
                </c:pt>
                <c:pt idx="628">
                  <c:v>265.1</c:v>
                </c:pt>
                <c:pt idx="629">
                  <c:v>265.1</c:v>
                </c:pt>
                <c:pt idx="630">
                  <c:v>264.7</c:v>
                </c:pt>
                <c:pt idx="631">
                  <c:v>265.1</c:v>
                </c:pt>
                <c:pt idx="632">
                  <c:v>265.1</c:v>
                </c:pt>
                <c:pt idx="633">
                  <c:v>264.8</c:v>
                </c:pt>
                <c:pt idx="634">
                  <c:v>265.1</c:v>
                </c:pt>
                <c:pt idx="635">
                  <c:v>264.8</c:v>
                </c:pt>
                <c:pt idx="636">
                  <c:v>265.7</c:v>
                </c:pt>
                <c:pt idx="637">
                  <c:v>264.8</c:v>
                </c:pt>
                <c:pt idx="638">
                  <c:v>264.4</c:v>
                </c:pt>
                <c:pt idx="639">
                  <c:v>264.5</c:v>
                </c:pt>
                <c:pt idx="640">
                  <c:v>264.7</c:v>
                </c:pt>
                <c:pt idx="641">
                  <c:v>264.7</c:v>
                </c:pt>
                <c:pt idx="642">
                  <c:v>264.5</c:v>
                </c:pt>
                <c:pt idx="643">
                  <c:v>264.8</c:v>
                </c:pt>
                <c:pt idx="644">
                  <c:v>265.1</c:v>
                </c:pt>
                <c:pt idx="645">
                  <c:v>264.8</c:v>
                </c:pt>
                <c:pt idx="646">
                  <c:v>265</c:v>
                </c:pt>
                <c:pt idx="647">
                  <c:v>264.8</c:v>
                </c:pt>
                <c:pt idx="648">
                  <c:v>264.4</c:v>
                </c:pt>
                <c:pt idx="649">
                  <c:v>264.7</c:v>
                </c:pt>
                <c:pt idx="650">
                  <c:v>264.7</c:v>
                </c:pt>
                <c:pt idx="651">
                  <c:v>264.7</c:v>
                </c:pt>
                <c:pt idx="652">
                  <c:v>264.4</c:v>
                </c:pt>
                <c:pt idx="653">
                  <c:v>264.7</c:v>
                </c:pt>
                <c:pt idx="654">
                  <c:v>264.4</c:v>
                </c:pt>
                <c:pt idx="655">
                  <c:v>264.4</c:v>
                </c:pt>
                <c:pt idx="656">
                  <c:v>264.7</c:v>
                </c:pt>
                <c:pt idx="657">
                  <c:v>264.7</c:v>
                </c:pt>
                <c:pt idx="658">
                  <c:v>264.5</c:v>
                </c:pt>
                <c:pt idx="659">
                  <c:v>264.5</c:v>
                </c:pt>
                <c:pt idx="660">
                  <c:v>264.5</c:v>
                </c:pt>
                <c:pt idx="661">
                  <c:v>264.6</c:v>
                </c:pt>
                <c:pt idx="662">
                  <c:v>264.8</c:v>
                </c:pt>
                <c:pt idx="663">
                  <c:v>264.4</c:v>
                </c:pt>
                <c:pt idx="664">
                  <c:v>264.4</c:v>
                </c:pt>
                <c:pt idx="665">
                  <c:v>264.7</c:v>
                </c:pt>
                <c:pt idx="666">
                  <c:v>264.7</c:v>
                </c:pt>
                <c:pt idx="667">
                  <c:v>264.7</c:v>
                </c:pt>
                <c:pt idx="668">
                  <c:v>264.4</c:v>
                </c:pt>
                <c:pt idx="669">
                  <c:v>264.4</c:v>
                </c:pt>
                <c:pt idx="670">
                  <c:v>264.4</c:v>
                </c:pt>
                <c:pt idx="671">
                  <c:v>264.4</c:v>
                </c:pt>
                <c:pt idx="672">
                  <c:v>264.4</c:v>
                </c:pt>
                <c:pt idx="673">
                  <c:v>264.8</c:v>
                </c:pt>
                <c:pt idx="674">
                  <c:v>264.7</c:v>
                </c:pt>
                <c:pt idx="675">
                  <c:v>264.4</c:v>
                </c:pt>
                <c:pt idx="676">
                  <c:v>264.4</c:v>
                </c:pt>
                <c:pt idx="677">
                  <c:v>264.4</c:v>
                </c:pt>
                <c:pt idx="678">
                  <c:v>264.4</c:v>
                </c:pt>
                <c:pt idx="679">
                  <c:v>264.8</c:v>
                </c:pt>
                <c:pt idx="680">
                  <c:v>264.8</c:v>
                </c:pt>
                <c:pt idx="681">
                  <c:v>264.4</c:v>
                </c:pt>
                <c:pt idx="682">
                  <c:v>264.4</c:v>
                </c:pt>
                <c:pt idx="683">
                  <c:v>264.4</c:v>
                </c:pt>
                <c:pt idx="684">
                  <c:v>264.1</c:v>
                </c:pt>
                <c:pt idx="685">
                  <c:v>264.1</c:v>
                </c:pt>
                <c:pt idx="686">
                  <c:v>264.4</c:v>
                </c:pt>
                <c:pt idx="687">
                  <c:v>264.3</c:v>
                </c:pt>
                <c:pt idx="688">
                  <c:v>264.4</c:v>
                </c:pt>
                <c:pt idx="689">
                  <c:v>264.4</c:v>
                </c:pt>
                <c:pt idx="690">
                  <c:v>264.1</c:v>
                </c:pt>
                <c:pt idx="691">
                  <c:v>264.4</c:v>
                </c:pt>
                <c:pt idx="692">
                  <c:v>264.4</c:v>
                </c:pt>
                <c:pt idx="693">
                  <c:v>264.5</c:v>
                </c:pt>
                <c:pt idx="694">
                  <c:v>264.5</c:v>
                </c:pt>
                <c:pt idx="695">
                  <c:v>264.4</c:v>
                </c:pt>
                <c:pt idx="696">
                  <c:v>264.4</c:v>
                </c:pt>
                <c:pt idx="697">
                  <c:v>264.2</c:v>
                </c:pt>
                <c:pt idx="698">
                  <c:v>264.4</c:v>
                </c:pt>
                <c:pt idx="699">
                  <c:v>264.1</c:v>
                </c:pt>
                <c:pt idx="700">
                  <c:v>264.4</c:v>
                </c:pt>
                <c:pt idx="701">
                  <c:v>264.4</c:v>
                </c:pt>
                <c:pt idx="702">
                  <c:v>264</c:v>
                </c:pt>
                <c:pt idx="703">
                  <c:v>264</c:v>
                </c:pt>
                <c:pt idx="704">
                  <c:v>264.4</c:v>
                </c:pt>
                <c:pt idx="705">
                  <c:v>264.1</c:v>
                </c:pt>
                <c:pt idx="706">
                  <c:v>264.3</c:v>
                </c:pt>
                <c:pt idx="707">
                  <c:v>264.4</c:v>
                </c:pt>
                <c:pt idx="708">
                  <c:v>264.1</c:v>
                </c:pt>
                <c:pt idx="709">
                  <c:v>264.4</c:v>
                </c:pt>
                <c:pt idx="710">
                  <c:v>264.5</c:v>
                </c:pt>
                <c:pt idx="711">
                  <c:v>264.4</c:v>
                </c:pt>
                <c:pt idx="712">
                  <c:v>264.4</c:v>
                </c:pt>
                <c:pt idx="713">
                  <c:v>264.1</c:v>
                </c:pt>
                <c:pt idx="714">
                  <c:v>264.4</c:v>
                </c:pt>
                <c:pt idx="715">
                  <c:v>264.1</c:v>
                </c:pt>
                <c:pt idx="716">
                  <c:v>263.7</c:v>
                </c:pt>
                <c:pt idx="717">
                  <c:v>264.1</c:v>
                </c:pt>
                <c:pt idx="718">
                  <c:v>264.1</c:v>
                </c:pt>
                <c:pt idx="719">
                  <c:v>264.1</c:v>
                </c:pt>
                <c:pt idx="720">
                  <c:v>264.4</c:v>
                </c:pt>
                <c:pt idx="721">
                  <c:v>264.4</c:v>
                </c:pt>
                <c:pt idx="722">
                  <c:v>264.2</c:v>
                </c:pt>
                <c:pt idx="723">
                  <c:v>264.6</c:v>
                </c:pt>
                <c:pt idx="724">
                  <c:v>264.4</c:v>
                </c:pt>
                <c:pt idx="725">
                  <c:v>264.3</c:v>
                </c:pt>
                <c:pt idx="726">
                  <c:v>264.2</c:v>
                </c:pt>
                <c:pt idx="727">
                  <c:v>264.4</c:v>
                </c:pt>
                <c:pt idx="728">
                  <c:v>264.4</c:v>
                </c:pt>
                <c:pt idx="729">
                  <c:v>264.7</c:v>
                </c:pt>
                <c:pt idx="730">
                  <c:v>264.7</c:v>
                </c:pt>
                <c:pt idx="731">
                  <c:v>264.8</c:v>
                </c:pt>
                <c:pt idx="732">
                  <c:v>264.1</c:v>
                </c:pt>
                <c:pt idx="733">
                  <c:v>263.7</c:v>
                </c:pt>
                <c:pt idx="734">
                  <c:v>264.1</c:v>
                </c:pt>
                <c:pt idx="735">
                  <c:v>264.1</c:v>
                </c:pt>
                <c:pt idx="736">
                  <c:v>263.7</c:v>
                </c:pt>
                <c:pt idx="737">
                  <c:v>264.3</c:v>
                </c:pt>
                <c:pt idx="738">
                  <c:v>264.4</c:v>
                </c:pt>
                <c:pt idx="739">
                  <c:v>264.4</c:v>
                </c:pt>
                <c:pt idx="740">
                  <c:v>264.4</c:v>
                </c:pt>
                <c:pt idx="741">
                  <c:v>264.4</c:v>
                </c:pt>
                <c:pt idx="742">
                  <c:v>264.4</c:v>
                </c:pt>
                <c:pt idx="743">
                  <c:v>264.4</c:v>
                </c:pt>
                <c:pt idx="744">
                  <c:v>264.8</c:v>
                </c:pt>
                <c:pt idx="745">
                  <c:v>264.4</c:v>
                </c:pt>
                <c:pt idx="746">
                  <c:v>264.4</c:v>
                </c:pt>
                <c:pt idx="747">
                  <c:v>264.4</c:v>
                </c:pt>
                <c:pt idx="748">
                  <c:v>264.4</c:v>
                </c:pt>
                <c:pt idx="749">
                  <c:v>264.5</c:v>
                </c:pt>
                <c:pt idx="750">
                  <c:v>264.4</c:v>
                </c:pt>
                <c:pt idx="751">
                  <c:v>264.1</c:v>
                </c:pt>
                <c:pt idx="752">
                  <c:v>263.7</c:v>
                </c:pt>
                <c:pt idx="753">
                  <c:v>263.6</c:v>
                </c:pt>
                <c:pt idx="754">
                  <c:v>263.7</c:v>
                </c:pt>
                <c:pt idx="755">
                  <c:v>263.4</c:v>
                </c:pt>
                <c:pt idx="756">
                  <c:v>263.4</c:v>
                </c:pt>
                <c:pt idx="757">
                  <c:v>263.4</c:v>
                </c:pt>
                <c:pt idx="758">
                  <c:v>264.1</c:v>
                </c:pt>
                <c:pt idx="759">
                  <c:v>264.3</c:v>
                </c:pt>
                <c:pt idx="760">
                  <c:v>264.1</c:v>
                </c:pt>
                <c:pt idx="761">
                  <c:v>263.7</c:v>
                </c:pt>
                <c:pt idx="762">
                  <c:v>263.7</c:v>
                </c:pt>
                <c:pt idx="763">
                  <c:v>264.4</c:v>
                </c:pt>
                <c:pt idx="764">
                  <c:v>263.8</c:v>
                </c:pt>
                <c:pt idx="765">
                  <c:v>263.4</c:v>
                </c:pt>
                <c:pt idx="766">
                  <c:v>263.4</c:v>
                </c:pt>
                <c:pt idx="767">
                  <c:v>263.4</c:v>
                </c:pt>
                <c:pt idx="768">
                  <c:v>263.5</c:v>
                </c:pt>
                <c:pt idx="769">
                  <c:v>264.1</c:v>
                </c:pt>
                <c:pt idx="770">
                  <c:v>264.1</c:v>
                </c:pt>
                <c:pt idx="771">
                  <c:v>263.7</c:v>
                </c:pt>
                <c:pt idx="772">
                  <c:v>263.5</c:v>
                </c:pt>
                <c:pt idx="773">
                  <c:v>263.4</c:v>
                </c:pt>
                <c:pt idx="774">
                  <c:v>263.7</c:v>
                </c:pt>
                <c:pt idx="775">
                  <c:v>263.7</c:v>
                </c:pt>
                <c:pt idx="776">
                  <c:v>263.7</c:v>
                </c:pt>
                <c:pt idx="777">
                  <c:v>263.4</c:v>
                </c:pt>
                <c:pt idx="778">
                  <c:v>263.7</c:v>
                </c:pt>
                <c:pt idx="779">
                  <c:v>263.8</c:v>
                </c:pt>
                <c:pt idx="780">
                  <c:v>263.4</c:v>
                </c:pt>
                <c:pt idx="781">
                  <c:v>263.4</c:v>
                </c:pt>
                <c:pt idx="782">
                  <c:v>263.4</c:v>
                </c:pt>
                <c:pt idx="783">
                  <c:v>263.7</c:v>
                </c:pt>
                <c:pt idx="784">
                  <c:v>263.7</c:v>
                </c:pt>
                <c:pt idx="785">
                  <c:v>263.1</c:v>
                </c:pt>
                <c:pt idx="786">
                  <c:v>263.6</c:v>
                </c:pt>
                <c:pt idx="787">
                  <c:v>263.5</c:v>
                </c:pt>
                <c:pt idx="788">
                  <c:v>263.1</c:v>
                </c:pt>
                <c:pt idx="789">
                  <c:v>263.4</c:v>
                </c:pt>
                <c:pt idx="790">
                  <c:v>263.4</c:v>
                </c:pt>
                <c:pt idx="791">
                  <c:v>263.7</c:v>
                </c:pt>
                <c:pt idx="792">
                  <c:v>263.4</c:v>
                </c:pt>
                <c:pt idx="793">
                  <c:v>263.4</c:v>
                </c:pt>
                <c:pt idx="794">
                  <c:v>263.3</c:v>
                </c:pt>
                <c:pt idx="795">
                  <c:v>263.4</c:v>
                </c:pt>
                <c:pt idx="796">
                  <c:v>263.1</c:v>
                </c:pt>
                <c:pt idx="797">
                  <c:v>263.4</c:v>
                </c:pt>
                <c:pt idx="798">
                  <c:v>263.1</c:v>
                </c:pt>
                <c:pt idx="799">
                  <c:v>263.1</c:v>
                </c:pt>
                <c:pt idx="800">
                  <c:v>263.1</c:v>
                </c:pt>
                <c:pt idx="801">
                  <c:v>263.1</c:v>
                </c:pt>
                <c:pt idx="802">
                  <c:v>263.1</c:v>
                </c:pt>
                <c:pt idx="803">
                  <c:v>263.4</c:v>
                </c:pt>
                <c:pt idx="804">
                  <c:v>263.4</c:v>
                </c:pt>
                <c:pt idx="805">
                  <c:v>263.1</c:v>
                </c:pt>
                <c:pt idx="806">
                  <c:v>263.4</c:v>
                </c:pt>
                <c:pt idx="807">
                  <c:v>262.7</c:v>
                </c:pt>
                <c:pt idx="808">
                  <c:v>263.1</c:v>
                </c:pt>
                <c:pt idx="809">
                  <c:v>263.1</c:v>
                </c:pt>
                <c:pt idx="810">
                  <c:v>263.1</c:v>
                </c:pt>
                <c:pt idx="811">
                  <c:v>262.7</c:v>
                </c:pt>
                <c:pt idx="812">
                  <c:v>262.7</c:v>
                </c:pt>
                <c:pt idx="813">
                  <c:v>262.7</c:v>
                </c:pt>
                <c:pt idx="814">
                  <c:v>262.8</c:v>
                </c:pt>
                <c:pt idx="815">
                  <c:v>262.7</c:v>
                </c:pt>
                <c:pt idx="816">
                  <c:v>263.1</c:v>
                </c:pt>
                <c:pt idx="817">
                  <c:v>263.1</c:v>
                </c:pt>
                <c:pt idx="818">
                  <c:v>263.1</c:v>
                </c:pt>
                <c:pt idx="819">
                  <c:v>263.1</c:v>
                </c:pt>
                <c:pt idx="820">
                  <c:v>262.7</c:v>
                </c:pt>
                <c:pt idx="821">
                  <c:v>262.4</c:v>
                </c:pt>
                <c:pt idx="822">
                  <c:v>262.7</c:v>
                </c:pt>
                <c:pt idx="823">
                  <c:v>262.7</c:v>
                </c:pt>
                <c:pt idx="824">
                  <c:v>262.4</c:v>
                </c:pt>
                <c:pt idx="825">
                  <c:v>262.4</c:v>
                </c:pt>
                <c:pt idx="826">
                  <c:v>262.4</c:v>
                </c:pt>
                <c:pt idx="827">
                  <c:v>262.3</c:v>
                </c:pt>
                <c:pt idx="828">
                  <c:v>262.3</c:v>
                </c:pt>
                <c:pt idx="829">
                  <c:v>262.4</c:v>
                </c:pt>
                <c:pt idx="830">
                  <c:v>262.7</c:v>
                </c:pt>
                <c:pt idx="831">
                  <c:v>262.3</c:v>
                </c:pt>
                <c:pt idx="832">
                  <c:v>262.4</c:v>
                </c:pt>
                <c:pt idx="833">
                  <c:v>262.4</c:v>
                </c:pt>
                <c:pt idx="834">
                  <c:v>262.4</c:v>
                </c:pt>
                <c:pt idx="835">
                  <c:v>262.4</c:v>
                </c:pt>
                <c:pt idx="836">
                  <c:v>262.3</c:v>
                </c:pt>
                <c:pt idx="837">
                  <c:v>262.3</c:v>
                </c:pt>
                <c:pt idx="838">
                  <c:v>262.4</c:v>
                </c:pt>
                <c:pt idx="839">
                  <c:v>262.4</c:v>
                </c:pt>
                <c:pt idx="840">
                  <c:v>262.4</c:v>
                </c:pt>
                <c:pt idx="841">
                  <c:v>262.7</c:v>
                </c:pt>
                <c:pt idx="842">
                  <c:v>262.1</c:v>
                </c:pt>
                <c:pt idx="843">
                  <c:v>262.4</c:v>
                </c:pt>
                <c:pt idx="844">
                  <c:v>262.4</c:v>
                </c:pt>
                <c:pt idx="845">
                  <c:v>262.1</c:v>
                </c:pt>
                <c:pt idx="846">
                  <c:v>262.1</c:v>
                </c:pt>
                <c:pt idx="847">
                  <c:v>262.9</c:v>
                </c:pt>
                <c:pt idx="848">
                  <c:v>262.7</c:v>
                </c:pt>
                <c:pt idx="849">
                  <c:v>262.7</c:v>
                </c:pt>
                <c:pt idx="850">
                  <c:v>262.4</c:v>
                </c:pt>
                <c:pt idx="851">
                  <c:v>262.4</c:v>
                </c:pt>
                <c:pt idx="852">
                  <c:v>262.4</c:v>
                </c:pt>
                <c:pt idx="853">
                  <c:v>262.7</c:v>
                </c:pt>
                <c:pt idx="854">
                  <c:v>262.7</c:v>
                </c:pt>
                <c:pt idx="855">
                  <c:v>263</c:v>
                </c:pt>
                <c:pt idx="856">
                  <c:v>262.4</c:v>
                </c:pt>
                <c:pt idx="857">
                  <c:v>262.4</c:v>
                </c:pt>
                <c:pt idx="858">
                  <c:v>262.3</c:v>
                </c:pt>
                <c:pt idx="859">
                  <c:v>262.1</c:v>
                </c:pt>
                <c:pt idx="860">
                  <c:v>262.4</c:v>
                </c:pt>
                <c:pt idx="861">
                  <c:v>262.4</c:v>
                </c:pt>
                <c:pt idx="862">
                  <c:v>262.1</c:v>
                </c:pt>
                <c:pt idx="863">
                  <c:v>262.1</c:v>
                </c:pt>
                <c:pt idx="864">
                  <c:v>262.4</c:v>
                </c:pt>
                <c:pt idx="865">
                  <c:v>262.1</c:v>
                </c:pt>
                <c:pt idx="866">
                  <c:v>262.4</c:v>
                </c:pt>
                <c:pt idx="867">
                  <c:v>262.4</c:v>
                </c:pt>
                <c:pt idx="868">
                  <c:v>261.9</c:v>
                </c:pt>
                <c:pt idx="869">
                  <c:v>262.1</c:v>
                </c:pt>
                <c:pt idx="870">
                  <c:v>262</c:v>
                </c:pt>
                <c:pt idx="871">
                  <c:v>262</c:v>
                </c:pt>
                <c:pt idx="872">
                  <c:v>262</c:v>
                </c:pt>
                <c:pt idx="873">
                  <c:v>262.4</c:v>
                </c:pt>
                <c:pt idx="874">
                  <c:v>261.7</c:v>
                </c:pt>
                <c:pt idx="875">
                  <c:v>262</c:v>
                </c:pt>
                <c:pt idx="876">
                  <c:v>261.7</c:v>
                </c:pt>
                <c:pt idx="877">
                  <c:v>261.7</c:v>
                </c:pt>
                <c:pt idx="878">
                  <c:v>262</c:v>
                </c:pt>
                <c:pt idx="879">
                  <c:v>261.7</c:v>
                </c:pt>
                <c:pt idx="880">
                  <c:v>261.4</c:v>
                </c:pt>
                <c:pt idx="881">
                  <c:v>262.1</c:v>
                </c:pt>
                <c:pt idx="882">
                  <c:v>262.1</c:v>
                </c:pt>
                <c:pt idx="883">
                  <c:v>262.1</c:v>
                </c:pt>
                <c:pt idx="884">
                  <c:v>261.7</c:v>
                </c:pt>
                <c:pt idx="885">
                  <c:v>261.7</c:v>
                </c:pt>
                <c:pt idx="886">
                  <c:v>261.7</c:v>
                </c:pt>
                <c:pt idx="887">
                  <c:v>262</c:v>
                </c:pt>
                <c:pt idx="888">
                  <c:v>261.7</c:v>
                </c:pt>
                <c:pt idx="889">
                  <c:v>261.7</c:v>
                </c:pt>
                <c:pt idx="890">
                  <c:v>261.9</c:v>
                </c:pt>
                <c:pt idx="891">
                  <c:v>261.9</c:v>
                </c:pt>
                <c:pt idx="892">
                  <c:v>261.7</c:v>
                </c:pt>
                <c:pt idx="893">
                  <c:v>261.7</c:v>
                </c:pt>
                <c:pt idx="894">
                  <c:v>261.7</c:v>
                </c:pt>
                <c:pt idx="895">
                  <c:v>262</c:v>
                </c:pt>
                <c:pt idx="896">
                  <c:v>262</c:v>
                </c:pt>
                <c:pt idx="897">
                  <c:v>261.8</c:v>
                </c:pt>
                <c:pt idx="898">
                  <c:v>261.4</c:v>
                </c:pt>
                <c:pt idx="899">
                  <c:v>261.7</c:v>
                </c:pt>
                <c:pt idx="900">
                  <c:v>261.7</c:v>
                </c:pt>
                <c:pt idx="901">
                  <c:v>261.4</c:v>
                </c:pt>
                <c:pt idx="902">
                  <c:v>261.7</c:v>
                </c:pt>
                <c:pt idx="903">
                  <c:v>261</c:v>
                </c:pt>
                <c:pt idx="904">
                  <c:v>261.6</c:v>
                </c:pt>
                <c:pt idx="905">
                  <c:v>261.1</c:v>
                </c:pt>
                <c:pt idx="906">
                  <c:v>261.7</c:v>
                </c:pt>
                <c:pt idx="907">
                  <c:v>261.4</c:v>
                </c:pt>
                <c:pt idx="908">
                  <c:v>261.4</c:v>
                </c:pt>
                <c:pt idx="909">
                  <c:v>261.5</c:v>
                </c:pt>
                <c:pt idx="910">
                  <c:v>261.4</c:v>
                </c:pt>
                <c:pt idx="911">
                  <c:v>262</c:v>
                </c:pt>
                <c:pt idx="912">
                  <c:v>261.4</c:v>
                </c:pt>
                <c:pt idx="913">
                  <c:v>261.7</c:v>
                </c:pt>
                <c:pt idx="914">
                  <c:v>261.4</c:v>
                </c:pt>
                <c:pt idx="915">
                  <c:v>261.2</c:v>
                </c:pt>
                <c:pt idx="916">
                  <c:v>261.7</c:v>
                </c:pt>
                <c:pt idx="917">
                  <c:v>261.7</c:v>
                </c:pt>
                <c:pt idx="918">
                  <c:v>261.4</c:v>
                </c:pt>
                <c:pt idx="919">
                  <c:v>261.4</c:v>
                </c:pt>
                <c:pt idx="920">
                  <c:v>261.4</c:v>
                </c:pt>
                <c:pt idx="921">
                  <c:v>261</c:v>
                </c:pt>
                <c:pt idx="922">
                  <c:v>261.4</c:v>
                </c:pt>
                <c:pt idx="923">
                  <c:v>261.1</c:v>
                </c:pt>
                <c:pt idx="924">
                  <c:v>261.1</c:v>
                </c:pt>
                <c:pt idx="925">
                  <c:v>261.4</c:v>
                </c:pt>
                <c:pt idx="926">
                  <c:v>261.4</c:v>
                </c:pt>
                <c:pt idx="927">
                  <c:v>261.1</c:v>
                </c:pt>
                <c:pt idx="928">
                  <c:v>261.1</c:v>
                </c:pt>
                <c:pt idx="929">
                  <c:v>261.4</c:v>
                </c:pt>
                <c:pt idx="930">
                  <c:v>260.5</c:v>
                </c:pt>
                <c:pt idx="931">
                  <c:v>261.4</c:v>
                </c:pt>
                <c:pt idx="932">
                  <c:v>261.4</c:v>
                </c:pt>
                <c:pt idx="933">
                  <c:v>261.1</c:v>
                </c:pt>
                <c:pt idx="934">
                  <c:v>261.5</c:v>
                </c:pt>
                <c:pt idx="935">
                  <c:v>261.5</c:v>
                </c:pt>
                <c:pt idx="936">
                  <c:v>261.1</c:v>
                </c:pt>
                <c:pt idx="937">
                  <c:v>261.4</c:v>
                </c:pt>
                <c:pt idx="938">
                  <c:v>260.8</c:v>
                </c:pt>
                <c:pt idx="939">
                  <c:v>261.1</c:v>
                </c:pt>
                <c:pt idx="940">
                  <c:v>261</c:v>
                </c:pt>
                <c:pt idx="941">
                  <c:v>261.4</c:v>
                </c:pt>
                <c:pt idx="942">
                  <c:v>260.8</c:v>
                </c:pt>
                <c:pt idx="943">
                  <c:v>260.8</c:v>
                </c:pt>
                <c:pt idx="944">
                  <c:v>261</c:v>
                </c:pt>
                <c:pt idx="945">
                  <c:v>261.4</c:v>
                </c:pt>
                <c:pt idx="946">
                  <c:v>261.4</c:v>
                </c:pt>
                <c:pt idx="947">
                  <c:v>261.4</c:v>
                </c:pt>
                <c:pt idx="948">
                  <c:v>261.4</c:v>
                </c:pt>
                <c:pt idx="949">
                  <c:v>261.6</c:v>
                </c:pt>
                <c:pt idx="950">
                  <c:v>260.5</c:v>
                </c:pt>
                <c:pt idx="951">
                  <c:v>260.7</c:v>
                </c:pt>
                <c:pt idx="952">
                  <c:v>261.4</c:v>
                </c:pt>
                <c:pt idx="953">
                  <c:v>260.8</c:v>
                </c:pt>
                <c:pt idx="954">
                  <c:v>260.8</c:v>
                </c:pt>
                <c:pt idx="955">
                  <c:v>261.2</c:v>
                </c:pt>
                <c:pt idx="956">
                  <c:v>261.1</c:v>
                </c:pt>
                <c:pt idx="957">
                  <c:v>260.8</c:v>
                </c:pt>
                <c:pt idx="958">
                  <c:v>261</c:v>
                </c:pt>
                <c:pt idx="959">
                  <c:v>260.8</c:v>
                </c:pt>
                <c:pt idx="960">
                  <c:v>260.7</c:v>
                </c:pt>
                <c:pt idx="961">
                  <c:v>260.7</c:v>
                </c:pt>
                <c:pt idx="962">
                  <c:v>261</c:v>
                </c:pt>
                <c:pt idx="963">
                  <c:v>261.4</c:v>
                </c:pt>
                <c:pt idx="964">
                  <c:v>260.7</c:v>
                </c:pt>
                <c:pt idx="965">
                  <c:v>260.7</c:v>
                </c:pt>
                <c:pt idx="966">
                  <c:v>260.7</c:v>
                </c:pt>
                <c:pt idx="967">
                  <c:v>260.8</c:v>
                </c:pt>
                <c:pt idx="968">
                  <c:v>261</c:v>
                </c:pt>
                <c:pt idx="969">
                  <c:v>261</c:v>
                </c:pt>
                <c:pt idx="970">
                  <c:v>261</c:v>
                </c:pt>
                <c:pt idx="971">
                  <c:v>260.9</c:v>
                </c:pt>
                <c:pt idx="972">
                  <c:v>261</c:v>
                </c:pt>
                <c:pt idx="973">
                  <c:v>260.7</c:v>
                </c:pt>
                <c:pt idx="974">
                  <c:v>261</c:v>
                </c:pt>
                <c:pt idx="975">
                  <c:v>260.8</c:v>
                </c:pt>
                <c:pt idx="976">
                  <c:v>260.9</c:v>
                </c:pt>
                <c:pt idx="977">
                  <c:v>260.7</c:v>
                </c:pt>
                <c:pt idx="978">
                  <c:v>260.7</c:v>
                </c:pt>
                <c:pt idx="979">
                  <c:v>260.7</c:v>
                </c:pt>
                <c:pt idx="980">
                  <c:v>260.7</c:v>
                </c:pt>
                <c:pt idx="981">
                  <c:v>260.4</c:v>
                </c:pt>
                <c:pt idx="982">
                  <c:v>260.7</c:v>
                </c:pt>
                <c:pt idx="983">
                  <c:v>260.4</c:v>
                </c:pt>
                <c:pt idx="984">
                  <c:v>260.7</c:v>
                </c:pt>
                <c:pt idx="985">
                  <c:v>260.4</c:v>
                </c:pt>
                <c:pt idx="986">
                  <c:v>260.7</c:v>
                </c:pt>
                <c:pt idx="987">
                  <c:v>260.5</c:v>
                </c:pt>
                <c:pt idx="988">
                  <c:v>260.5</c:v>
                </c:pt>
                <c:pt idx="989">
                  <c:v>260.7</c:v>
                </c:pt>
                <c:pt idx="990">
                  <c:v>260.8</c:v>
                </c:pt>
                <c:pt idx="991">
                  <c:v>260.4</c:v>
                </c:pt>
                <c:pt idx="992">
                  <c:v>260.4</c:v>
                </c:pt>
                <c:pt idx="993">
                  <c:v>261</c:v>
                </c:pt>
                <c:pt idx="994">
                  <c:v>260.7</c:v>
                </c:pt>
                <c:pt idx="995">
                  <c:v>260.4</c:v>
                </c:pt>
                <c:pt idx="996">
                  <c:v>261</c:v>
                </c:pt>
                <c:pt idx="997">
                  <c:v>261</c:v>
                </c:pt>
                <c:pt idx="998">
                  <c:v>260.7</c:v>
                </c:pt>
                <c:pt idx="999">
                  <c:v>260.7</c:v>
                </c:pt>
                <c:pt idx="1000">
                  <c:v>260.7</c:v>
                </c:pt>
                <c:pt idx="1001">
                  <c:v>260.7</c:v>
                </c:pt>
                <c:pt idx="1002">
                  <c:v>260.7</c:v>
                </c:pt>
                <c:pt idx="1003">
                  <c:v>260.4</c:v>
                </c:pt>
                <c:pt idx="1004">
                  <c:v>260.1</c:v>
                </c:pt>
                <c:pt idx="1005">
                  <c:v>260.4</c:v>
                </c:pt>
                <c:pt idx="1006">
                  <c:v>260.7</c:v>
                </c:pt>
                <c:pt idx="1007">
                  <c:v>260.4</c:v>
                </c:pt>
                <c:pt idx="1008">
                  <c:v>260.4</c:v>
                </c:pt>
                <c:pt idx="1009">
                  <c:v>260.7</c:v>
                </c:pt>
                <c:pt idx="1010">
                  <c:v>260.7</c:v>
                </c:pt>
                <c:pt idx="1011">
                  <c:v>260.1</c:v>
                </c:pt>
                <c:pt idx="1012">
                  <c:v>260.5</c:v>
                </c:pt>
                <c:pt idx="1013">
                  <c:v>260.5</c:v>
                </c:pt>
                <c:pt idx="1014">
                  <c:v>260.4</c:v>
                </c:pt>
                <c:pt idx="1015">
                  <c:v>260.7</c:v>
                </c:pt>
                <c:pt idx="1016">
                  <c:v>260</c:v>
                </c:pt>
                <c:pt idx="1017">
                  <c:v>260.4</c:v>
                </c:pt>
                <c:pt idx="1018">
                  <c:v>260.4</c:v>
                </c:pt>
                <c:pt idx="1019">
                  <c:v>260.3</c:v>
                </c:pt>
                <c:pt idx="1020">
                  <c:v>260.4</c:v>
                </c:pt>
                <c:pt idx="1021">
                  <c:v>260</c:v>
                </c:pt>
                <c:pt idx="1022">
                  <c:v>259.8</c:v>
                </c:pt>
                <c:pt idx="1023">
                  <c:v>260.4</c:v>
                </c:pt>
                <c:pt idx="1024">
                  <c:v>260</c:v>
                </c:pt>
                <c:pt idx="1025">
                  <c:v>260.1</c:v>
                </c:pt>
                <c:pt idx="1026">
                  <c:v>260.3</c:v>
                </c:pt>
                <c:pt idx="1027">
                  <c:v>260.3</c:v>
                </c:pt>
                <c:pt idx="1028">
                  <c:v>260.4</c:v>
                </c:pt>
                <c:pt idx="1029">
                  <c:v>259.8</c:v>
                </c:pt>
                <c:pt idx="1030">
                  <c:v>260.1</c:v>
                </c:pt>
                <c:pt idx="1031">
                  <c:v>260.1</c:v>
                </c:pt>
                <c:pt idx="1032">
                  <c:v>260.1</c:v>
                </c:pt>
                <c:pt idx="1033">
                  <c:v>260.3</c:v>
                </c:pt>
                <c:pt idx="1034">
                  <c:v>260.1</c:v>
                </c:pt>
                <c:pt idx="1035">
                  <c:v>260.1</c:v>
                </c:pt>
                <c:pt idx="1036">
                  <c:v>260.1</c:v>
                </c:pt>
                <c:pt idx="1037">
                  <c:v>259.7</c:v>
                </c:pt>
                <c:pt idx="1038">
                  <c:v>259.7</c:v>
                </c:pt>
                <c:pt idx="1039">
                  <c:v>259.7</c:v>
                </c:pt>
                <c:pt idx="1040">
                  <c:v>260</c:v>
                </c:pt>
                <c:pt idx="1041">
                  <c:v>259.8</c:v>
                </c:pt>
                <c:pt idx="1042">
                  <c:v>260.1</c:v>
                </c:pt>
                <c:pt idx="1043">
                  <c:v>260.1</c:v>
                </c:pt>
                <c:pt idx="1044">
                  <c:v>260.1</c:v>
                </c:pt>
                <c:pt idx="1045">
                  <c:v>259.8</c:v>
                </c:pt>
                <c:pt idx="1046">
                  <c:v>260.4</c:v>
                </c:pt>
                <c:pt idx="1047">
                  <c:v>260.2</c:v>
                </c:pt>
                <c:pt idx="1048">
                  <c:v>260</c:v>
                </c:pt>
                <c:pt idx="1049">
                  <c:v>260.2</c:v>
                </c:pt>
                <c:pt idx="1050">
                  <c:v>260.2</c:v>
                </c:pt>
                <c:pt idx="1051">
                  <c:v>260</c:v>
                </c:pt>
                <c:pt idx="1052">
                  <c:v>260</c:v>
                </c:pt>
                <c:pt idx="1053">
                  <c:v>260</c:v>
                </c:pt>
                <c:pt idx="1054">
                  <c:v>260</c:v>
                </c:pt>
                <c:pt idx="1055">
                  <c:v>260</c:v>
                </c:pt>
                <c:pt idx="1056">
                  <c:v>260.1</c:v>
                </c:pt>
                <c:pt idx="1057">
                  <c:v>260.1</c:v>
                </c:pt>
                <c:pt idx="1058">
                  <c:v>260.1</c:v>
                </c:pt>
                <c:pt idx="1059">
                  <c:v>259.8</c:v>
                </c:pt>
                <c:pt idx="1060">
                  <c:v>260.1</c:v>
                </c:pt>
                <c:pt idx="1061">
                  <c:v>259.8</c:v>
                </c:pt>
                <c:pt idx="1062">
                  <c:v>259.8</c:v>
                </c:pt>
                <c:pt idx="1063">
                  <c:v>259.8</c:v>
                </c:pt>
                <c:pt idx="1064">
                  <c:v>260</c:v>
                </c:pt>
                <c:pt idx="1065">
                  <c:v>260</c:v>
                </c:pt>
                <c:pt idx="1066">
                  <c:v>260.1</c:v>
                </c:pt>
                <c:pt idx="1067">
                  <c:v>259.8</c:v>
                </c:pt>
                <c:pt idx="1068">
                  <c:v>259.8</c:v>
                </c:pt>
                <c:pt idx="1069">
                  <c:v>260.4</c:v>
                </c:pt>
                <c:pt idx="1070">
                  <c:v>259.8</c:v>
                </c:pt>
                <c:pt idx="1071">
                  <c:v>259.8</c:v>
                </c:pt>
                <c:pt idx="1072">
                  <c:v>259.8</c:v>
                </c:pt>
                <c:pt idx="1073">
                  <c:v>260</c:v>
                </c:pt>
                <c:pt idx="1074">
                  <c:v>260.1</c:v>
                </c:pt>
                <c:pt idx="1075">
                  <c:v>259.4</c:v>
                </c:pt>
                <c:pt idx="1076">
                  <c:v>259.8</c:v>
                </c:pt>
                <c:pt idx="1077">
                  <c:v>259.4</c:v>
                </c:pt>
                <c:pt idx="1078">
                  <c:v>259.8</c:v>
                </c:pt>
                <c:pt idx="1079">
                  <c:v>259.8</c:v>
                </c:pt>
                <c:pt idx="1080">
                  <c:v>259.8</c:v>
                </c:pt>
                <c:pt idx="1081">
                  <c:v>259.8</c:v>
                </c:pt>
                <c:pt idx="1082">
                  <c:v>259.8</c:v>
                </c:pt>
                <c:pt idx="1083">
                  <c:v>259.7</c:v>
                </c:pt>
                <c:pt idx="1084">
                  <c:v>259.7</c:v>
                </c:pt>
                <c:pt idx="1085">
                  <c:v>259.7</c:v>
                </c:pt>
                <c:pt idx="1086">
                  <c:v>259.8</c:v>
                </c:pt>
                <c:pt idx="1087">
                  <c:v>259.8</c:v>
                </c:pt>
                <c:pt idx="1088">
                  <c:v>259.4</c:v>
                </c:pt>
                <c:pt idx="1089">
                  <c:v>259.8</c:v>
                </c:pt>
                <c:pt idx="1090">
                  <c:v>259.8</c:v>
                </c:pt>
                <c:pt idx="1091">
                  <c:v>259.8</c:v>
                </c:pt>
                <c:pt idx="1092">
                  <c:v>259.8</c:v>
                </c:pt>
                <c:pt idx="1093">
                  <c:v>259.8</c:v>
                </c:pt>
                <c:pt idx="1094">
                  <c:v>259.8</c:v>
                </c:pt>
                <c:pt idx="1095">
                  <c:v>259.8</c:v>
                </c:pt>
                <c:pt idx="1096">
                  <c:v>259.7</c:v>
                </c:pt>
                <c:pt idx="1097">
                  <c:v>259.8</c:v>
                </c:pt>
                <c:pt idx="1098">
                  <c:v>259.4</c:v>
                </c:pt>
                <c:pt idx="1099">
                  <c:v>259.4</c:v>
                </c:pt>
                <c:pt idx="1100">
                  <c:v>260</c:v>
                </c:pt>
                <c:pt idx="1101">
                  <c:v>259.4</c:v>
                </c:pt>
                <c:pt idx="1102">
                  <c:v>259.1</c:v>
                </c:pt>
                <c:pt idx="1103">
                  <c:v>259.4</c:v>
                </c:pt>
                <c:pt idx="1104">
                  <c:v>259.4</c:v>
                </c:pt>
                <c:pt idx="1105">
                  <c:v>259.7</c:v>
                </c:pt>
                <c:pt idx="1106">
                  <c:v>259.1</c:v>
                </c:pt>
                <c:pt idx="1107">
                  <c:v>259.5</c:v>
                </c:pt>
                <c:pt idx="1108">
                  <c:v>259.4</c:v>
                </c:pt>
                <c:pt idx="1109">
                  <c:v>259.4</c:v>
                </c:pt>
                <c:pt idx="1110">
                  <c:v>259.1</c:v>
                </c:pt>
                <c:pt idx="1111">
                  <c:v>259.1</c:v>
                </c:pt>
                <c:pt idx="1112">
                  <c:v>259.4</c:v>
                </c:pt>
                <c:pt idx="1113">
                  <c:v>259.4</c:v>
                </c:pt>
                <c:pt idx="1114">
                  <c:v>259.1</c:v>
                </c:pt>
                <c:pt idx="1115">
                  <c:v>259.1</c:v>
                </c:pt>
                <c:pt idx="1116">
                  <c:v>259.1</c:v>
                </c:pt>
                <c:pt idx="1117">
                  <c:v>259.4</c:v>
                </c:pt>
                <c:pt idx="1118">
                  <c:v>259.4</c:v>
                </c:pt>
                <c:pt idx="1119">
                  <c:v>259.4</c:v>
                </c:pt>
                <c:pt idx="1120">
                  <c:v>259.1</c:v>
                </c:pt>
                <c:pt idx="1121">
                  <c:v>259.3</c:v>
                </c:pt>
                <c:pt idx="1122">
                  <c:v>259.4</c:v>
                </c:pt>
                <c:pt idx="1123">
                  <c:v>259.4</c:v>
                </c:pt>
                <c:pt idx="1124">
                  <c:v>259.4</c:v>
                </c:pt>
                <c:pt idx="1125">
                  <c:v>259.4</c:v>
                </c:pt>
                <c:pt idx="1126">
                  <c:v>259.4</c:v>
                </c:pt>
                <c:pt idx="1127">
                  <c:v>259.4</c:v>
                </c:pt>
                <c:pt idx="1128">
                  <c:v>259.1</c:v>
                </c:pt>
                <c:pt idx="1129">
                  <c:v>258.8</c:v>
                </c:pt>
                <c:pt idx="1130">
                  <c:v>259.2</c:v>
                </c:pt>
                <c:pt idx="1131">
                  <c:v>259.3</c:v>
                </c:pt>
                <c:pt idx="1132">
                  <c:v>259.4</c:v>
                </c:pt>
                <c:pt idx="1133">
                  <c:v>259.2</c:v>
                </c:pt>
                <c:pt idx="1134">
                  <c:v>259.1</c:v>
                </c:pt>
                <c:pt idx="1135">
                  <c:v>259.4</c:v>
                </c:pt>
                <c:pt idx="1136">
                  <c:v>259.4</c:v>
                </c:pt>
                <c:pt idx="1137">
                  <c:v>259.1</c:v>
                </c:pt>
                <c:pt idx="1138">
                  <c:v>259.1</c:v>
                </c:pt>
                <c:pt idx="1139">
                  <c:v>259.1</c:v>
                </c:pt>
                <c:pt idx="1140">
                  <c:v>259.1</c:v>
                </c:pt>
                <c:pt idx="1141">
                  <c:v>259.1</c:v>
                </c:pt>
                <c:pt idx="1142">
                  <c:v>258.8</c:v>
                </c:pt>
                <c:pt idx="1143">
                  <c:v>259.4</c:v>
                </c:pt>
                <c:pt idx="1144">
                  <c:v>259.4</c:v>
                </c:pt>
                <c:pt idx="1145">
                  <c:v>259.1</c:v>
                </c:pt>
                <c:pt idx="1146">
                  <c:v>259.4</c:v>
                </c:pt>
                <c:pt idx="1147">
                  <c:v>259.4</c:v>
                </c:pt>
                <c:pt idx="1148">
                  <c:v>258.8</c:v>
                </c:pt>
                <c:pt idx="1149">
                  <c:v>258.8</c:v>
                </c:pt>
                <c:pt idx="1150">
                  <c:v>258.8</c:v>
                </c:pt>
                <c:pt idx="1151">
                  <c:v>258.9</c:v>
                </c:pt>
                <c:pt idx="1152">
                  <c:v>259.1</c:v>
                </c:pt>
                <c:pt idx="1153">
                  <c:v>259.1</c:v>
                </c:pt>
                <c:pt idx="1154">
                  <c:v>258.8</c:v>
                </c:pt>
                <c:pt idx="1155">
                  <c:v>259.1</c:v>
                </c:pt>
                <c:pt idx="1156">
                  <c:v>258.8</c:v>
                </c:pt>
                <c:pt idx="1157">
                  <c:v>259.1</c:v>
                </c:pt>
                <c:pt idx="1158">
                  <c:v>258.8</c:v>
                </c:pt>
                <c:pt idx="1159">
                  <c:v>259.4</c:v>
                </c:pt>
                <c:pt idx="1160">
                  <c:v>258.8</c:v>
                </c:pt>
                <c:pt idx="1161">
                  <c:v>258.8</c:v>
                </c:pt>
                <c:pt idx="1162">
                  <c:v>259.1</c:v>
                </c:pt>
                <c:pt idx="1163">
                  <c:v>258.8</c:v>
                </c:pt>
                <c:pt idx="1164">
                  <c:v>259.1</c:v>
                </c:pt>
                <c:pt idx="1165">
                  <c:v>259.1</c:v>
                </c:pt>
                <c:pt idx="1166">
                  <c:v>259.1</c:v>
                </c:pt>
                <c:pt idx="1167">
                  <c:v>259.4</c:v>
                </c:pt>
                <c:pt idx="1168">
                  <c:v>259.1</c:v>
                </c:pt>
                <c:pt idx="1169">
                  <c:v>259.1</c:v>
                </c:pt>
                <c:pt idx="1170">
                  <c:v>259.1</c:v>
                </c:pt>
                <c:pt idx="1171">
                  <c:v>259.1</c:v>
                </c:pt>
                <c:pt idx="1172">
                  <c:v>259.1</c:v>
                </c:pt>
                <c:pt idx="1173">
                  <c:v>259.1</c:v>
                </c:pt>
                <c:pt idx="1174">
                  <c:v>259.1</c:v>
                </c:pt>
                <c:pt idx="1175">
                  <c:v>259.1</c:v>
                </c:pt>
                <c:pt idx="1176">
                  <c:v>258.8</c:v>
                </c:pt>
                <c:pt idx="1177">
                  <c:v>259.1</c:v>
                </c:pt>
                <c:pt idx="1178">
                  <c:v>259.1</c:v>
                </c:pt>
                <c:pt idx="1179">
                  <c:v>259.1</c:v>
                </c:pt>
                <c:pt idx="1180">
                  <c:v>258.8</c:v>
                </c:pt>
                <c:pt idx="1181">
                  <c:v>258.8</c:v>
                </c:pt>
                <c:pt idx="1182">
                  <c:v>258.6</c:v>
                </c:pt>
                <c:pt idx="1183">
                  <c:v>258.7</c:v>
                </c:pt>
                <c:pt idx="1184">
                  <c:v>258.8</c:v>
                </c:pt>
                <c:pt idx="1185">
                  <c:v>258.2</c:v>
                </c:pt>
                <c:pt idx="1186">
                  <c:v>258.5</c:v>
                </c:pt>
                <c:pt idx="1187">
                  <c:v>258.8</c:v>
                </c:pt>
                <c:pt idx="1188">
                  <c:v>258.8</c:v>
                </c:pt>
                <c:pt idx="1189">
                  <c:v>258.4</c:v>
                </c:pt>
                <c:pt idx="1190">
                  <c:v>258.4</c:v>
                </c:pt>
                <c:pt idx="1191">
                  <c:v>258.8</c:v>
                </c:pt>
                <c:pt idx="1192">
                  <c:v>259</c:v>
                </c:pt>
                <c:pt idx="1193">
                  <c:v>258.5</c:v>
                </c:pt>
                <c:pt idx="1194">
                  <c:v>258.8</c:v>
                </c:pt>
                <c:pt idx="1195">
                  <c:v>258.8</c:v>
                </c:pt>
                <c:pt idx="1196">
                  <c:v>258.4</c:v>
                </c:pt>
                <c:pt idx="1197">
                  <c:v>258.4</c:v>
                </c:pt>
                <c:pt idx="1198">
                  <c:v>258.4</c:v>
                </c:pt>
                <c:pt idx="1199">
                  <c:v>259.2</c:v>
                </c:pt>
                <c:pt idx="1200">
                  <c:v>258.8</c:v>
                </c:pt>
                <c:pt idx="1201">
                  <c:v>258.3</c:v>
                </c:pt>
                <c:pt idx="1202">
                  <c:v>258.8</c:v>
                </c:pt>
                <c:pt idx="1203">
                  <c:v>258.4</c:v>
                </c:pt>
                <c:pt idx="1204">
                  <c:v>258.4</c:v>
                </c:pt>
                <c:pt idx="1205">
                  <c:v>258.8</c:v>
                </c:pt>
                <c:pt idx="1206">
                  <c:v>258.8</c:v>
                </c:pt>
                <c:pt idx="1207">
                  <c:v>258.8</c:v>
                </c:pt>
                <c:pt idx="1208">
                  <c:v>258.4</c:v>
                </c:pt>
                <c:pt idx="1209">
                  <c:v>258.8</c:v>
                </c:pt>
              </c:numCache>
            </c:numRef>
          </c:val>
          <c:smooth val="0"/>
        </c:ser>
        <c:marker val="0"/>
        <c:smooth val="0"/>
        <c:axId val="540500786"/>
        <c:axId val="301539581"/>
      </c:lineChart>
      <c:catAx>
        <c:axId val="540500786"/>
        <c:scaling>
          <c:orientation val="minMax"/>
        </c:scaling>
        <c:axPos val="b"/>
        <c:crossAx val="301539581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LblSkip val="100"/>
        <c:tickMarkSkip val="1"/>
        <c:noMultiLvlLbl val="0"/>
      </c:catAx>
      <c:valAx>
        <c:axId val="301539581"/>
        <c:scaling>
          <c:orientation val="minMax"/>
        </c:scaling>
        <c:axPos val="l"/>
        <c:crossAx val="540500786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6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ex1_D40_coolTemp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  <c:size val="7"/>
          </c:marker>
          <c:cat>
            <c:numRef>
              <c:f>Sheet1!$A$2:$A$1208</c:f>
              <c:numCache>
                <c:formatCode>General</c:formatCode>
                <c:ptCount val="1208"/>
                <c:pt idx="0">
                  <c:v>305.01</c:v>
                </c:pt>
                <c:pt idx="1">
                  <c:v>305.29</c:v>
                </c:pt>
                <c:pt idx="2">
                  <c:v>305.52</c:v>
                </c:pt>
                <c:pt idx="3">
                  <c:v>305.76</c:v>
                </c:pt>
                <c:pt idx="4">
                  <c:v>306.04</c:v>
                </c:pt>
                <c:pt idx="5">
                  <c:v>306.27</c:v>
                </c:pt>
                <c:pt idx="6">
                  <c:v>306.55</c:v>
                </c:pt>
                <c:pt idx="7">
                  <c:v>306.78</c:v>
                </c:pt>
                <c:pt idx="8">
                  <c:v>307.02</c:v>
                </c:pt>
                <c:pt idx="9">
                  <c:v>307.3</c:v>
                </c:pt>
                <c:pt idx="10">
                  <c:v>307.53</c:v>
                </c:pt>
                <c:pt idx="11">
                  <c:v>307.77</c:v>
                </c:pt>
                <c:pt idx="12">
                  <c:v>308.05</c:v>
                </c:pt>
                <c:pt idx="13">
                  <c:v>308.28</c:v>
                </c:pt>
                <c:pt idx="14">
                  <c:v>308.52</c:v>
                </c:pt>
                <c:pt idx="15">
                  <c:v>308.8</c:v>
                </c:pt>
                <c:pt idx="16">
                  <c:v>309.03</c:v>
                </c:pt>
                <c:pt idx="17">
                  <c:v>309.27</c:v>
                </c:pt>
                <c:pt idx="18">
                  <c:v>309.5</c:v>
                </c:pt>
                <c:pt idx="19">
                  <c:v>309.78</c:v>
                </c:pt>
                <c:pt idx="20">
                  <c:v>310.02</c:v>
                </c:pt>
                <c:pt idx="21">
                  <c:v>310.3</c:v>
                </c:pt>
                <c:pt idx="22">
                  <c:v>310.53</c:v>
                </c:pt>
                <c:pt idx="23">
                  <c:v>310.77</c:v>
                </c:pt>
                <c:pt idx="24">
                  <c:v>311.05</c:v>
                </c:pt>
                <c:pt idx="25">
                  <c:v>311.28</c:v>
                </c:pt>
                <c:pt idx="26">
                  <c:v>311.51</c:v>
                </c:pt>
                <c:pt idx="27">
                  <c:v>311.79</c:v>
                </c:pt>
                <c:pt idx="28">
                  <c:v>312.02</c:v>
                </c:pt>
                <c:pt idx="29">
                  <c:v>312.26</c:v>
                </c:pt>
                <c:pt idx="30">
                  <c:v>312.54</c:v>
                </c:pt>
                <c:pt idx="31">
                  <c:v>312.77</c:v>
                </c:pt>
                <c:pt idx="32">
                  <c:v>313.01</c:v>
                </c:pt>
                <c:pt idx="33">
                  <c:v>313.29</c:v>
                </c:pt>
                <c:pt idx="34">
                  <c:v>313.52</c:v>
                </c:pt>
                <c:pt idx="35">
                  <c:v>313.76</c:v>
                </c:pt>
                <c:pt idx="36">
                  <c:v>314.04</c:v>
                </c:pt>
                <c:pt idx="37">
                  <c:v>314.27</c:v>
                </c:pt>
                <c:pt idx="38">
                  <c:v>314.51</c:v>
                </c:pt>
                <c:pt idx="39">
                  <c:v>314.79</c:v>
                </c:pt>
                <c:pt idx="40">
                  <c:v>315.02</c:v>
                </c:pt>
                <c:pt idx="41">
                  <c:v>315.26</c:v>
                </c:pt>
                <c:pt idx="42">
                  <c:v>315.54</c:v>
                </c:pt>
                <c:pt idx="43">
                  <c:v>315.77</c:v>
                </c:pt>
                <c:pt idx="44">
                  <c:v>316.02</c:v>
                </c:pt>
                <c:pt idx="45">
                  <c:v>316.25</c:v>
                </c:pt>
                <c:pt idx="46">
                  <c:v>316.53</c:v>
                </c:pt>
                <c:pt idx="47">
                  <c:v>316.77</c:v>
                </c:pt>
                <c:pt idx="48">
                  <c:v>317</c:v>
                </c:pt>
                <c:pt idx="49">
                  <c:v>317.28</c:v>
                </c:pt>
                <c:pt idx="50">
                  <c:v>317.52</c:v>
                </c:pt>
                <c:pt idx="51">
                  <c:v>317.75</c:v>
                </c:pt>
                <c:pt idx="52">
                  <c:v>318.04</c:v>
                </c:pt>
                <c:pt idx="53">
                  <c:v>318.27</c:v>
                </c:pt>
                <c:pt idx="54">
                  <c:v>318.5</c:v>
                </c:pt>
                <c:pt idx="55">
                  <c:v>318.79</c:v>
                </c:pt>
                <c:pt idx="56">
                  <c:v>319.02</c:v>
                </c:pt>
                <c:pt idx="57">
                  <c:v>319.25</c:v>
                </c:pt>
                <c:pt idx="58">
                  <c:v>319.54</c:v>
                </c:pt>
                <c:pt idx="59">
                  <c:v>319.77</c:v>
                </c:pt>
                <c:pt idx="60">
                  <c:v>320</c:v>
                </c:pt>
                <c:pt idx="61">
                  <c:v>320.29</c:v>
                </c:pt>
                <c:pt idx="62">
                  <c:v>320.52</c:v>
                </c:pt>
                <c:pt idx="63">
                  <c:v>320.75</c:v>
                </c:pt>
                <c:pt idx="64">
                  <c:v>321.04</c:v>
                </c:pt>
                <c:pt idx="65">
                  <c:v>321.27</c:v>
                </c:pt>
                <c:pt idx="66">
                  <c:v>321.51</c:v>
                </c:pt>
                <c:pt idx="67">
                  <c:v>321.79</c:v>
                </c:pt>
                <c:pt idx="68">
                  <c:v>322.03</c:v>
                </c:pt>
                <c:pt idx="69">
                  <c:v>322.27</c:v>
                </c:pt>
                <c:pt idx="70">
                  <c:v>322.5</c:v>
                </c:pt>
                <c:pt idx="71">
                  <c:v>322.79</c:v>
                </c:pt>
                <c:pt idx="72">
                  <c:v>323.02</c:v>
                </c:pt>
                <c:pt idx="73">
                  <c:v>323.25</c:v>
                </c:pt>
                <c:pt idx="74">
                  <c:v>323.54</c:v>
                </c:pt>
                <c:pt idx="75">
                  <c:v>323.78</c:v>
                </c:pt>
                <c:pt idx="76">
                  <c:v>324.01</c:v>
                </c:pt>
                <c:pt idx="77">
                  <c:v>324.29</c:v>
                </c:pt>
                <c:pt idx="78">
                  <c:v>324.53</c:v>
                </c:pt>
                <c:pt idx="79">
                  <c:v>324.76</c:v>
                </c:pt>
                <c:pt idx="80">
                  <c:v>325.03</c:v>
                </c:pt>
                <c:pt idx="81">
                  <c:v>325.27</c:v>
                </c:pt>
                <c:pt idx="82">
                  <c:v>325.5</c:v>
                </c:pt>
                <c:pt idx="83">
                  <c:v>325.79</c:v>
                </c:pt>
                <c:pt idx="84">
                  <c:v>326.02</c:v>
                </c:pt>
                <c:pt idx="85">
                  <c:v>326.26</c:v>
                </c:pt>
                <c:pt idx="86">
                  <c:v>326.55</c:v>
                </c:pt>
                <c:pt idx="87">
                  <c:v>326.78</c:v>
                </c:pt>
                <c:pt idx="88">
                  <c:v>327.02</c:v>
                </c:pt>
                <c:pt idx="89">
                  <c:v>327.3</c:v>
                </c:pt>
                <c:pt idx="90">
                  <c:v>327.53</c:v>
                </c:pt>
                <c:pt idx="91">
                  <c:v>327.76</c:v>
                </c:pt>
                <c:pt idx="92">
                  <c:v>328.05</c:v>
                </c:pt>
                <c:pt idx="93">
                  <c:v>328.28</c:v>
                </c:pt>
                <c:pt idx="94">
                  <c:v>328.52</c:v>
                </c:pt>
                <c:pt idx="95">
                  <c:v>328.8</c:v>
                </c:pt>
                <c:pt idx="96">
                  <c:v>329.03</c:v>
                </c:pt>
                <c:pt idx="97">
                  <c:v>329.27</c:v>
                </c:pt>
                <c:pt idx="98">
                  <c:v>329.55</c:v>
                </c:pt>
                <c:pt idx="99">
                  <c:v>329.78</c:v>
                </c:pt>
                <c:pt idx="100">
                  <c:v>330.02</c:v>
                </c:pt>
                <c:pt idx="101">
                  <c:v>330.3</c:v>
                </c:pt>
                <c:pt idx="102">
                  <c:v>330.53</c:v>
                </c:pt>
                <c:pt idx="103">
                  <c:v>330.77</c:v>
                </c:pt>
                <c:pt idx="104">
                  <c:v>331.05</c:v>
                </c:pt>
                <c:pt idx="105">
                  <c:v>331.29</c:v>
                </c:pt>
                <c:pt idx="106">
                  <c:v>331.52</c:v>
                </c:pt>
                <c:pt idx="107">
                  <c:v>331.76</c:v>
                </c:pt>
                <c:pt idx="108">
                  <c:v>332.04</c:v>
                </c:pt>
                <c:pt idx="109">
                  <c:v>332.27</c:v>
                </c:pt>
                <c:pt idx="110">
                  <c:v>332.51</c:v>
                </c:pt>
                <c:pt idx="111">
                  <c:v>332.79</c:v>
                </c:pt>
                <c:pt idx="112">
                  <c:v>333.02</c:v>
                </c:pt>
                <c:pt idx="113">
                  <c:v>333.26</c:v>
                </c:pt>
                <c:pt idx="114">
                  <c:v>333.54</c:v>
                </c:pt>
                <c:pt idx="115">
                  <c:v>333.77</c:v>
                </c:pt>
                <c:pt idx="116">
                  <c:v>334.01</c:v>
                </c:pt>
                <c:pt idx="117">
                  <c:v>334.29</c:v>
                </c:pt>
                <c:pt idx="118">
                  <c:v>334.52</c:v>
                </c:pt>
                <c:pt idx="119">
                  <c:v>334.76</c:v>
                </c:pt>
                <c:pt idx="120">
                  <c:v>335.04</c:v>
                </c:pt>
                <c:pt idx="121">
                  <c:v>335.27</c:v>
                </c:pt>
                <c:pt idx="122">
                  <c:v>335.51</c:v>
                </c:pt>
                <c:pt idx="123">
                  <c:v>335.8</c:v>
                </c:pt>
                <c:pt idx="124">
                  <c:v>336.02</c:v>
                </c:pt>
                <c:pt idx="125">
                  <c:v>336.26</c:v>
                </c:pt>
                <c:pt idx="126">
                  <c:v>336.54</c:v>
                </c:pt>
                <c:pt idx="127">
                  <c:v>336.78</c:v>
                </c:pt>
                <c:pt idx="128">
                  <c:v>337.01</c:v>
                </c:pt>
                <c:pt idx="129">
                  <c:v>337.3</c:v>
                </c:pt>
                <c:pt idx="130">
                  <c:v>337.53</c:v>
                </c:pt>
                <c:pt idx="131">
                  <c:v>337.76</c:v>
                </c:pt>
                <c:pt idx="132">
                  <c:v>338.05</c:v>
                </c:pt>
                <c:pt idx="133">
                  <c:v>338.28</c:v>
                </c:pt>
                <c:pt idx="134">
                  <c:v>338.51</c:v>
                </c:pt>
                <c:pt idx="135">
                  <c:v>338.8</c:v>
                </c:pt>
                <c:pt idx="136">
                  <c:v>339.03</c:v>
                </c:pt>
                <c:pt idx="137">
                  <c:v>339.26</c:v>
                </c:pt>
                <c:pt idx="138">
                  <c:v>339.55</c:v>
                </c:pt>
                <c:pt idx="139">
                  <c:v>339.78</c:v>
                </c:pt>
                <c:pt idx="140">
                  <c:v>340.01</c:v>
                </c:pt>
                <c:pt idx="141">
                  <c:v>340.3</c:v>
                </c:pt>
                <c:pt idx="142">
                  <c:v>340.53</c:v>
                </c:pt>
                <c:pt idx="143">
                  <c:v>340.76</c:v>
                </c:pt>
                <c:pt idx="144">
                  <c:v>341.05</c:v>
                </c:pt>
                <c:pt idx="145">
                  <c:v>341.28</c:v>
                </c:pt>
                <c:pt idx="146">
                  <c:v>341.52</c:v>
                </c:pt>
                <c:pt idx="147">
                  <c:v>341.76</c:v>
                </c:pt>
                <c:pt idx="148">
                  <c:v>342.04</c:v>
                </c:pt>
                <c:pt idx="149">
                  <c:v>342.27</c:v>
                </c:pt>
                <c:pt idx="150">
                  <c:v>342.51</c:v>
                </c:pt>
                <c:pt idx="151">
                  <c:v>342.8</c:v>
                </c:pt>
                <c:pt idx="152">
                  <c:v>343.03</c:v>
                </c:pt>
                <c:pt idx="153">
                  <c:v>343.28</c:v>
                </c:pt>
                <c:pt idx="154">
                  <c:v>343.51</c:v>
                </c:pt>
                <c:pt idx="155">
                  <c:v>343.8</c:v>
                </c:pt>
                <c:pt idx="156">
                  <c:v>344.04</c:v>
                </c:pt>
                <c:pt idx="157">
                  <c:v>344.27</c:v>
                </c:pt>
                <c:pt idx="158">
                  <c:v>344.51</c:v>
                </c:pt>
                <c:pt idx="159">
                  <c:v>344.79</c:v>
                </c:pt>
                <c:pt idx="160">
                  <c:v>345.02</c:v>
                </c:pt>
                <c:pt idx="161">
                  <c:v>345.26</c:v>
                </c:pt>
                <c:pt idx="162">
                  <c:v>345.54</c:v>
                </c:pt>
                <c:pt idx="163">
                  <c:v>345.77</c:v>
                </c:pt>
                <c:pt idx="164">
                  <c:v>346.01</c:v>
                </c:pt>
                <c:pt idx="165">
                  <c:v>346.29</c:v>
                </c:pt>
                <c:pt idx="166">
                  <c:v>346.53</c:v>
                </c:pt>
                <c:pt idx="167">
                  <c:v>346.77</c:v>
                </c:pt>
                <c:pt idx="168">
                  <c:v>347</c:v>
                </c:pt>
                <c:pt idx="169">
                  <c:v>347.28</c:v>
                </c:pt>
                <c:pt idx="170">
                  <c:v>347.52</c:v>
                </c:pt>
                <c:pt idx="171">
                  <c:v>347.75</c:v>
                </c:pt>
                <c:pt idx="172">
                  <c:v>348.03</c:v>
                </c:pt>
                <c:pt idx="173">
                  <c:v>348.27</c:v>
                </c:pt>
                <c:pt idx="174">
                  <c:v>348.5</c:v>
                </c:pt>
                <c:pt idx="175">
                  <c:v>348.78</c:v>
                </c:pt>
                <c:pt idx="176">
                  <c:v>349.02</c:v>
                </c:pt>
                <c:pt idx="177">
                  <c:v>349.25</c:v>
                </c:pt>
                <c:pt idx="178">
                  <c:v>349.53</c:v>
                </c:pt>
                <c:pt idx="179">
                  <c:v>349.77</c:v>
                </c:pt>
                <c:pt idx="180">
                  <c:v>350</c:v>
                </c:pt>
                <c:pt idx="181">
                  <c:v>350.28</c:v>
                </c:pt>
                <c:pt idx="182">
                  <c:v>350.52</c:v>
                </c:pt>
                <c:pt idx="183">
                  <c:v>350.75</c:v>
                </c:pt>
                <c:pt idx="184">
                  <c:v>351.03</c:v>
                </c:pt>
                <c:pt idx="185">
                  <c:v>351.27</c:v>
                </c:pt>
                <c:pt idx="186">
                  <c:v>351.54</c:v>
                </c:pt>
                <c:pt idx="187">
                  <c:v>351.77</c:v>
                </c:pt>
                <c:pt idx="188">
                  <c:v>352.01</c:v>
                </c:pt>
                <c:pt idx="189">
                  <c:v>352.29</c:v>
                </c:pt>
                <c:pt idx="190">
                  <c:v>352.52</c:v>
                </c:pt>
                <c:pt idx="191">
                  <c:v>352.76</c:v>
                </c:pt>
                <c:pt idx="192">
                  <c:v>353.04</c:v>
                </c:pt>
                <c:pt idx="193">
                  <c:v>353.28</c:v>
                </c:pt>
                <c:pt idx="194">
                  <c:v>353.51</c:v>
                </c:pt>
                <c:pt idx="195">
                  <c:v>353.79</c:v>
                </c:pt>
                <c:pt idx="196">
                  <c:v>354.03</c:v>
                </c:pt>
                <c:pt idx="197">
                  <c:v>354.26</c:v>
                </c:pt>
                <c:pt idx="198">
                  <c:v>354.54</c:v>
                </c:pt>
                <c:pt idx="199">
                  <c:v>354.78</c:v>
                </c:pt>
                <c:pt idx="200">
                  <c:v>355.01</c:v>
                </c:pt>
                <c:pt idx="201">
                  <c:v>355.29</c:v>
                </c:pt>
                <c:pt idx="202">
                  <c:v>355.53</c:v>
                </c:pt>
                <c:pt idx="203">
                  <c:v>355.76</c:v>
                </c:pt>
                <c:pt idx="204">
                  <c:v>356.02</c:v>
                </c:pt>
                <c:pt idx="205">
                  <c:v>356.26</c:v>
                </c:pt>
                <c:pt idx="206">
                  <c:v>356.55</c:v>
                </c:pt>
                <c:pt idx="207">
                  <c:v>356.78</c:v>
                </c:pt>
                <c:pt idx="208">
                  <c:v>357.02</c:v>
                </c:pt>
                <c:pt idx="209">
                  <c:v>357.3</c:v>
                </c:pt>
                <c:pt idx="210">
                  <c:v>357.53</c:v>
                </c:pt>
                <c:pt idx="211">
                  <c:v>357.76</c:v>
                </c:pt>
                <c:pt idx="212">
                  <c:v>358.05</c:v>
                </c:pt>
                <c:pt idx="213">
                  <c:v>358.28</c:v>
                </c:pt>
                <c:pt idx="214">
                  <c:v>358.52</c:v>
                </c:pt>
                <c:pt idx="215">
                  <c:v>358.8</c:v>
                </c:pt>
                <c:pt idx="216">
                  <c:v>359.02</c:v>
                </c:pt>
                <c:pt idx="217">
                  <c:v>359.26</c:v>
                </c:pt>
                <c:pt idx="218">
                  <c:v>359.54</c:v>
                </c:pt>
                <c:pt idx="219">
                  <c:v>359.77</c:v>
                </c:pt>
                <c:pt idx="220">
                  <c:v>360.01</c:v>
                </c:pt>
                <c:pt idx="221">
                  <c:v>360.29</c:v>
                </c:pt>
                <c:pt idx="222">
                  <c:v>360.53</c:v>
                </c:pt>
                <c:pt idx="223">
                  <c:v>360.76</c:v>
                </c:pt>
                <c:pt idx="224">
                  <c:v>361.05</c:v>
                </c:pt>
                <c:pt idx="225">
                  <c:v>361.28</c:v>
                </c:pt>
                <c:pt idx="226">
                  <c:v>361.51</c:v>
                </c:pt>
                <c:pt idx="227">
                  <c:v>361.8</c:v>
                </c:pt>
                <c:pt idx="228">
                  <c:v>362.03</c:v>
                </c:pt>
                <c:pt idx="229">
                  <c:v>362.26</c:v>
                </c:pt>
                <c:pt idx="230">
                  <c:v>362.55</c:v>
                </c:pt>
                <c:pt idx="231">
                  <c:v>362.78</c:v>
                </c:pt>
                <c:pt idx="232">
                  <c:v>363.01</c:v>
                </c:pt>
                <c:pt idx="233">
                  <c:v>363.29</c:v>
                </c:pt>
                <c:pt idx="234">
                  <c:v>363.52</c:v>
                </c:pt>
                <c:pt idx="235">
                  <c:v>363.76</c:v>
                </c:pt>
                <c:pt idx="236">
                  <c:v>364.04</c:v>
                </c:pt>
                <c:pt idx="237">
                  <c:v>364.27</c:v>
                </c:pt>
                <c:pt idx="238">
                  <c:v>364.51</c:v>
                </c:pt>
                <c:pt idx="239">
                  <c:v>364.8</c:v>
                </c:pt>
                <c:pt idx="240">
                  <c:v>365.03</c:v>
                </c:pt>
                <c:pt idx="241">
                  <c:v>365.26</c:v>
                </c:pt>
                <c:pt idx="242">
                  <c:v>365.55</c:v>
                </c:pt>
                <c:pt idx="243">
                  <c:v>365.78</c:v>
                </c:pt>
                <c:pt idx="244">
                  <c:v>366.01</c:v>
                </c:pt>
                <c:pt idx="245">
                  <c:v>366.29</c:v>
                </c:pt>
                <c:pt idx="246">
                  <c:v>366.53</c:v>
                </c:pt>
                <c:pt idx="247">
                  <c:v>366.76</c:v>
                </c:pt>
                <c:pt idx="248">
                  <c:v>367</c:v>
                </c:pt>
                <c:pt idx="249">
                  <c:v>367.29</c:v>
                </c:pt>
                <c:pt idx="250">
                  <c:v>367.52</c:v>
                </c:pt>
                <c:pt idx="251">
                  <c:v>367.75</c:v>
                </c:pt>
                <c:pt idx="252">
                  <c:v>368.04</c:v>
                </c:pt>
                <c:pt idx="253">
                  <c:v>368.28</c:v>
                </c:pt>
                <c:pt idx="254">
                  <c:v>368.52</c:v>
                </c:pt>
                <c:pt idx="255">
                  <c:v>368.75</c:v>
                </c:pt>
                <c:pt idx="256">
                  <c:v>369.03</c:v>
                </c:pt>
                <c:pt idx="257">
                  <c:v>369.27</c:v>
                </c:pt>
                <c:pt idx="258">
                  <c:v>369.5</c:v>
                </c:pt>
                <c:pt idx="259">
                  <c:v>369.78</c:v>
                </c:pt>
                <c:pt idx="260">
                  <c:v>370.01</c:v>
                </c:pt>
                <c:pt idx="261">
                  <c:v>370.29</c:v>
                </c:pt>
                <c:pt idx="262">
                  <c:v>370.53</c:v>
                </c:pt>
                <c:pt idx="263">
                  <c:v>370.76</c:v>
                </c:pt>
                <c:pt idx="264">
                  <c:v>371.04</c:v>
                </c:pt>
                <c:pt idx="265">
                  <c:v>371.28</c:v>
                </c:pt>
                <c:pt idx="266">
                  <c:v>371.51</c:v>
                </c:pt>
                <c:pt idx="267">
                  <c:v>371.79</c:v>
                </c:pt>
                <c:pt idx="268">
                  <c:v>372.03</c:v>
                </c:pt>
                <c:pt idx="269">
                  <c:v>372.26</c:v>
                </c:pt>
                <c:pt idx="270">
                  <c:v>372.54</c:v>
                </c:pt>
                <c:pt idx="271">
                  <c:v>372.78</c:v>
                </c:pt>
                <c:pt idx="272">
                  <c:v>373.01</c:v>
                </c:pt>
                <c:pt idx="273">
                  <c:v>373.29</c:v>
                </c:pt>
                <c:pt idx="274">
                  <c:v>373.53</c:v>
                </c:pt>
                <c:pt idx="275">
                  <c:v>373.76</c:v>
                </c:pt>
                <c:pt idx="276">
                  <c:v>374.04</c:v>
                </c:pt>
                <c:pt idx="277">
                  <c:v>374.28</c:v>
                </c:pt>
                <c:pt idx="278">
                  <c:v>374.51</c:v>
                </c:pt>
                <c:pt idx="279">
                  <c:v>374.78</c:v>
                </c:pt>
                <c:pt idx="280">
                  <c:v>375.02</c:v>
                </c:pt>
                <c:pt idx="281">
                  <c:v>375.25</c:v>
                </c:pt>
                <c:pt idx="282">
                  <c:v>375.53</c:v>
                </c:pt>
                <c:pt idx="283">
                  <c:v>375.77</c:v>
                </c:pt>
                <c:pt idx="284">
                  <c:v>376.01</c:v>
                </c:pt>
                <c:pt idx="285">
                  <c:v>376.29</c:v>
                </c:pt>
                <c:pt idx="286">
                  <c:v>376.53</c:v>
                </c:pt>
                <c:pt idx="287">
                  <c:v>376.75</c:v>
                </c:pt>
                <c:pt idx="288">
                  <c:v>377.03</c:v>
                </c:pt>
                <c:pt idx="289">
                  <c:v>377.27</c:v>
                </c:pt>
                <c:pt idx="290">
                  <c:v>377.5</c:v>
                </c:pt>
                <c:pt idx="291">
                  <c:v>377.75</c:v>
                </c:pt>
                <c:pt idx="292">
                  <c:v>378.03</c:v>
                </c:pt>
                <c:pt idx="293">
                  <c:v>378.27</c:v>
                </c:pt>
                <c:pt idx="294">
                  <c:v>378.5</c:v>
                </c:pt>
                <c:pt idx="295">
                  <c:v>378.78</c:v>
                </c:pt>
                <c:pt idx="296">
                  <c:v>379.02</c:v>
                </c:pt>
                <c:pt idx="297">
                  <c:v>379.25</c:v>
                </c:pt>
                <c:pt idx="298">
                  <c:v>379.53</c:v>
                </c:pt>
                <c:pt idx="299">
                  <c:v>379.76</c:v>
                </c:pt>
                <c:pt idx="300">
                  <c:v>380.04</c:v>
                </c:pt>
                <c:pt idx="301">
                  <c:v>380.27</c:v>
                </c:pt>
                <c:pt idx="302">
                  <c:v>380.51</c:v>
                </c:pt>
                <c:pt idx="303">
                  <c:v>380.79</c:v>
                </c:pt>
                <c:pt idx="304">
                  <c:v>381.02</c:v>
                </c:pt>
                <c:pt idx="305">
                  <c:v>381.26</c:v>
                </c:pt>
                <c:pt idx="306">
                  <c:v>381.54</c:v>
                </c:pt>
                <c:pt idx="307">
                  <c:v>381.77</c:v>
                </c:pt>
                <c:pt idx="308">
                  <c:v>382.03</c:v>
                </c:pt>
                <c:pt idx="309">
                  <c:v>382.26</c:v>
                </c:pt>
                <c:pt idx="310">
                  <c:v>382.54</c:v>
                </c:pt>
                <c:pt idx="311">
                  <c:v>382.77</c:v>
                </c:pt>
                <c:pt idx="312">
                  <c:v>383.01</c:v>
                </c:pt>
                <c:pt idx="313">
                  <c:v>383.29</c:v>
                </c:pt>
                <c:pt idx="314">
                  <c:v>383.52</c:v>
                </c:pt>
                <c:pt idx="315">
                  <c:v>383.76</c:v>
                </c:pt>
                <c:pt idx="316">
                  <c:v>384.04</c:v>
                </c:pt>
                <c:pt idx="317">
                  <c:v>384.28</c:v>
                </c:pt>
                <c:pt idx="318">
                  <c:v>384.52</c:v>
                </c:pt>
                <c:pt idx="319">
                  <c:v>384.75</c:v>
                </c:pt>
                <c:pt idx="320">
                  <c:v>385.03</c:v>
                </c:pt>
                <c:pt idx="321">
                  <c:v>385.27</c:v>
                </c:pt>
                <c:pt idx="322">
                  <c:v>385.5</c:v>
                </c:pt>
                <c:pt idx="323">
                  <c:v>385.78</c:v>
                </c:pt>
                <c:pt idx="324">
                  <c:v>386.01</c:v>
                </c:pt>
                <c:pt idx="325">
                  <c:v>386.29</c:v>
                </c:pt>
                <c:pt idx="326">
                  <c:v>386.53</c:v>
                </c:pt>
                <c:pt idx="327">
                  <c:v>386.76</c:v>
                </c:pt>
                <c:pt idx="328">
                  <c:v>387.04</c:v>
                </c:pt>
                <c:pt idx="329">
                  <c:v>387.28</c:v>
                </c:pt>
                <c:pt idx="330">
                  <c:v>387.51</c:v>
                </c:pt>
                <c:pt idx="331">
                  <c:v>387.79</c:v>
                </c:pt>
                <c:pt idx="332">
                  <c:v>388.03</c:v>
                </c:pt>
                <c:pt idx="333">
                  <c:v>388.26</c:v>
                </c:pt>
                <c:pt idx="334">
                  <c:v>388.54</c:v>
                </c:pt>
                <c:pt idx="335">
                  <c:v>388.78</c:v>
                </c:pt>
                <c:pt idx="336">
                  <c:v>389.01</c:v>
                </c:pt>
                <c:pt idx="337">
                  <c:v>389.29</c:v>
                </c:pt>
                <c:pt idx="338">
                  <c:v>389.53</c:v>
                </c:pt>
                <c:pt idx="339">
                  <c:v>389.76</c:v>
                </c:pt>
                <c:pt idx="340">
                  <c:v>390</c:v>
                </c:pt>
                <c:pt idx="341">
                  <c:v>390.29</c:v>
                </c:pt>
                <c:pt idx="342">
                  <c:v>390.52</c:v>
                </c:pt>
                <c:pt idx="343">
                  <c:v>390.75</c:v>
                </c:pt>
                <c:pt idx="344">
                  <c:v>391.04</c:v>
                </c:pt>
                <c:pt idx="345">
                  <c:v>391.27</c:v>
                </c:pt>
                <c:pt idx="346">
                  <c:v>391.5</c:v>
                </c:pt>
                <c:pt idx="347">
                  <c:v>391.79</c:v>
                </c:pt>
                <c:pt idx="348">
                  <c:v>392.02</c:v>
                </c:pt>
                <c:pt idx="349">
                  <c:v>392.25</c:v>
                </c:pt>
                <c:pt idx="350">
                  <c:v>392.54</c:v>
                </c:pt>
                <c:pt idx="351">
                  <c:v>392.77</c:v>
                </c:pt>
                <c:pt idx="352">
                  <c:v>393</c:v>
                </c:pt>
                <c:pt idx="353">
                  <c:v>393.29</c:v>
                </c:pt>
                <c:pt idx="354">
                  <c:v>393.53</c:v>
                </c:pt>
                <c:pt idx="355">
                  <c:v>393.76</c:v>
                </c:pt>
                <c:pt idx="356">
                  <c:v>394.04</c:v>
                </c:pt>
                <c:pt idx="357">
                  <c:v>394.28</c:v>
                </c:pt>
                <c:pt idx="358">
                  <c:v>394.51</c:v>
                </c:pt>
                <c:pt idx="359">
                  <c:v>394.79</c:v>
                </c:pt>
                <c:pt idx="360">
                  <c:v>395.04</c:v>
                </c:pt>
                <c:pt idx="361">
                  <c:v>395.27</c:v>
                </c:pt>
                <c:pt idx="362">
                  <c:v>395.5</c:v>
                </c:pt>
                <c:pt idx="363">
                  <c:v>395.79</c:v>
                </c:pt>
                <c:pt idx="364">
                  <c:v>396.03</c:v>
                </c:pt>
                <c:pt idx="365">
                  <c:v>396.26</c:v>
                </c:pt>
                <c:pt idx="366">
                  <c:v>396.54</c:v>
                </c:pt>
                <c:pt idx="367">
                  <c:v>396.77</c:v>
                </c:pt>
                <c:pt idx="368">
                  <c:v>397.01</c:v>
                </c:pt>
                <c:pt idx="369">
                  <c:v>397.29</c:v>
                </c:pt>
                <c:pt idx="370">
                  <c:v>397.53</c:v>
                </c:pt>
                <c:pt idx="371">
                  <c:v>397.76</c:v>
                </c:pt>
                <c:pt idx="372">
                  <c:v>398.04</c:v>
                </c:pt>
                <c:pt idx="373">
                  <c:v>398.28</c:v>
                </c:pt>
                <c:pt idx="374">
                  <c:v>398.51</c:v>
                </c:pt>
                <c:pt idx="375">
                  <c:v>398.79</c:v>
                </c:pt>
                <c:pt idx="376">
                  <c:v>399.03</c:v>
                </c:pt>
                <c:pt idx="377">
                  <c:v>399.26</c:v>
                </c:pt>
                <c:pt idx="378">
                  <c:v>399.54</c:v>
                </c:pt>
                <c:pt idx="379">
                  <c:v>399.77</c:v>
                </c:pt>
                <c:pt idx="380">
                  <c:v>400</c:v>
                </c:pt>
                <c:pt idx="381">
                  <c:v>400.3</c:v>
                </c:pt>
                <c:pt idx="382">
                  <c:v>400.53</c:v>
                </c:pt>
                <c:pt idx="383">
                  <c:v>400.77</c:v>
                </c:pt>
                <c:pt idx="384">
                  <c:v>401.01</c:v>
                </c:pt>
                <c:pt idx="385">
                  <c:v>401.29</c:v>
                </c:pt>
                <c:pt idx="386">
                  <c:v>401.53</c:v>
                </c:pt>
                <c:pt idx="387">
                  <c:v>401.76</c:v>
                </c:pt>
                <c:pt idx="388">
                  <c:v>402.04</c:v>
                </c:pt>
                <c:pt idx="389">
                  <c:v>402.29</c:v>
                </c:pt>
                <c:pt idx="390">
                  <c:v>402.53</c:v>
                </c:pt>
                <c:pt idx="391">
                  <c:v>402.76</c:v>
                </c:pt>
                <c:pt idx="392">
                  <c:v>403.04</c:v>
                </c:pt>
                <c:pt idx="393">
                  <c:v>403.28</c:v>
                </c:pt>
                <c:pt idx="394">
                  <c:v>403.51</c:v>
                </c:pt>
                <c:pt idx="395">
                  <c:v>403.8</c:v>
                </c:pt>
                <c:pt idx="396">
                  <c:v>404.03</c:v>
                </c:pt>
                <c:pt idx="397">
                  <c:v>404.26</c:v>
                </c:pt>
                <c:pt idx="398">
                  <c:v>404.55</c:v>
                </c:pt>
                <c:pt idx="399">
                  <c:v>404.78</c:v>
                </c:pt>
                <c:pt idx="400">
                  <c:v>405.02</c:v>
                </c:pt>
                <c:pt idx="401">
                  <c:v>405.26</c:v>
                </c:pt>
                <c:pt idx="402">
                  <c:v>405.54</c:v>
                </c:pt>
                <c:pt idx="403">
                  <c:v>405.77</c:v>
                </c:pt>
                <c:pt idx="404">
                  <c:v>406.01</c:v>
                </c:pt>
                <c:pt idx="405">
                  <c:v>406.29</c:v>
                </c:pt>
                <c:pt idx="406">
                  <c:v>406.53</c:v>
                </c:pt>
                <c:pt idx="407">
                  <c:v>406.76</c:v>
                </c:pt>
                <c:pt idx="408">
                  <c:v>407.04</c:v>
                </c:pt>
                <c:pt idx="409">
                  <c:v>407.28</c:v>
                </c:pt>
                <c:pt idx="410">
                  <c:v>407.51</c:v>
                </c:pt>
                <c:pt idx="411">
                  <c:v>407.79</c:v>
                </c:pt>
                <c:pt idx="412">
                  <c:v>408.03</c:v>
                </c:pt>
                <c:pt idx="413">
                  <c:v>408.27</c:v>
                </c:pt>
                <c:pt idx="414">
                  <c:v>408.5</c:v>
                </c:pt>
                <c:pt idx="415">
                  <c:v>408.78</c:v>
                </c:pt>
                <c:pt idx="416">
                  <c:v>409.02</c:v>
                </c:pt>
                <c:pt idx="417">
                  <c:v>409.25</c:v>
                </c:pt>
                <c:pt idx="418">
                  <c:v>409.54</c:v>
                </c:pt>
                <c:pt idx="419">
                  <c:v>409.77</c:v>
                </c:pt>
                <c:pt idx="420">
                  <c:v>410.02</c:v>
                </c:pt>
                <c:pt idx="421">
                  <c:v>410.25</c:v>
                </c:pt>
                <c:pt idx="422">
                  <c:v>410.53</c:v>
                </c:pt>
                <c:pt idx="423">
                  <c:v>410.77</c:v>
                </c:pt>
                <c:pt idx="424">
                  <c:v>411</c:v>
                </c:pt>
                <c:pt idx="425">
                  <c:v>411.28</c:v>
                </c:pt>
                <c:pt idx="426">
                  <c:v>411.52</c:v>
                </c:pt>
                <c:pt idx="427">
                  <c:v>411.75</c:v>
                </c:pt>
                <c:pt idx="428">
                  <c:v>412.03</c:v>
                </c:pt>
                <c:pt idx="429">
                  <c:v>412.27</c:v>
                </c:pt>
                <c:pt idx="430">
                  <c:v>412.5</c:v>
                </c:pt>
                <c:pt idx="431">
                  <c:v>412.78</c:v>
                </c:pt>
                <c:pt idx="432">
                  <c:v>413.02</c:v>
                </c:pt>
                <c:pt idx="433">
                  <c:v>413.25</c:v>
                </c:pt>
                <c:pt idx="434">
                  <c:v>413.53</c:v>
                </c:pt>
                <c:pt idx="435">
                  <c:v>413.77</c:v>
                </c:pt>
                <c:pt idx="436">
                  <c:v>414</c:v>
                </c:pt>
                <c:pt idx="437">
                  <c:v>414.28</c:v>
                </c:pt>
                <c:pt idx="438">
                  <c:v>414.52</c:v>
                </c:pt>
                <c:pt idx="439">
                  <c:v>414.75</c:v>
                </c:pt>
                <c:pt idx="440">
                  <c:v>415.04</c:v>
                </c:pt>
                <c:pt idx="441">
                  <c:v>415.27</c:v>
                </c:pt>
                <c:pt idx="442">
                  <c:v>415.51</c:v>
                </c:pt>
                <c:pt idx="443">
                  <c:v>415.79</c:v>
                </c:pt>
                <c:pt idx="444">
                  <c:v>416.03</c:v>
                </c:pt>
                <c:pt idx="445">
                  <c:v>416.26</c:v>
                </c:pt>
                <c:pt idx="446">
                  <c:v>416.54</c:v>
                </c:pt>
                <c:pt idx="447">
                  <c:v>416.78</c:v>
                </c:pt>
                <c:pt idx="448">
                  <c:v>417.01</c:v>
                </c:pt>
                <c:pt idx="449">
                  <c:v>417.29</c:v>
                </c:pt>
                <c:pt idx="450">
                  <c:v>417.53</c:v>
                </c:pt>
                <c:pt idx="451">
                  <c:v>417.76</c:v>
                </c:pt>
                <c:pt idx="452">
                  <c:v>418.04</c:v>
                </c:pt>
                <c:pt idx="453">
                  <c:v>418.28</c:v>
                </c:pt>
                <c:pt idx="454">
                  <c:v>418.51</c:v>
                </c:pt>
                <c:pt idx="455">
                  <c:v>418.79</c:v>
                </c:pt>
                <c:pt idx="456">
                  <c:v>419.03</c:v>
                </c:pt>
                <c:pt idx="457">
                  <c:v>419.26</c:v>
                </c:pt>
                <c:pt idx="458">
                  <c:v>419.54</c:v>
                </c:pt>
                <c:pt idx="459">
                  <c:v>419.78</c:v>
                </c:pt>
                <c:pt idx="460">
                  <c:v>420</c:v>
                </c:pt>
                <c:pt idx="461">
                  <c:v>420.28</c:v>
                </c:pt>
                <c:pt idx="462">
                  <c:v>420.52</c:v>
                </c:pt>
                <c:pt idx="463">
                  <c:v>420.76</c:v>
                </c:pt>
                <c:pt idx="464">
                  <c:v>421.04</c:v>
                </c:pt>
                <c:pt idx="465">
                  <c:v>421.27</c:v>
                </c:pt>
                <c:pt idx="466">
                  <c:v>421.51</c:v>
                </c:pt>
                <c:pt idx="467">
                  <c:v>421.79</c:v>
                </c:pt>
                <c:pt idx="468">
                  <c:v>422.02</c:v>
                </c:pt>
                <c:pt idx="469">
                  <c:v>422.26</c:v>
                </c:pt>
                <c:pt idx="470">
                  <c:v>422.54</c:v>
                </c:pt>
                <c:pt idx="471">
                  <c:v>422.79</c:v>
                </c:pt>
                <c:pt idx="472">
                  <c:v>423.03</c:v>
                </c:pt>
                <c:pt idx="473">
                  <c:v>423.27</c:v>
                </c:pt>
                <c:pt idx="474">
                  <c:v>423.5</c:v>
                </c:pt>
                <c:pt idx="475">
                  <c:v>423.79</c:v>
                </c:pt>
                <c:pt idx="476">
                  <c:v>424.02</c:v>
                </c:pt>
                <c:pt idx="477">
                  <c:v>424.25</c:v>
                </c:pt>
                <c:pt idx="478">
                  <c:v>424.53</c:v>
                </c:pt>
                <c:pt idx="479">
                  <c:v>424.76</c:v>
                </c:pt>
                <c:pt idx="480">
                  <c:v>425</c:v>
                </c:pt>
                <c:pt idx="481">
                  <c:v>425.28</c:v>
                </c:pt>
                <c:pt idx="482">
                  <c:v>425.53</c:v>
                </c:pt>
                <c:pt idx="483">
                  <c:v>425.77</c:v>
                </c:pt>
                <c:pt idx="484">
                  <c:v>426.03</c:v>
                </c:pt>
                <c:pt idx="485">
                  <c:v>426.27</c:v>
                </c:pt>
                <c:pt idx="486">
                  <c:v>426.5</c:v>
                </c:pt>
                <c:pt idx="487">
                  <c:v>426.78</c:v>
                </c:pt>
                <c:pt idx="488">
                  <c:v>427.02</c:v>
                </c:pt>
                <c:pt idx="489">
                  <c:v>427.25</c:v>
                </c:pt>
                <c:pt idx="490">
                  <c:v>427.53</c:v>
                </c:pt>
                <c:pt idx="491">
                  <c:v>427.77</c:v>
                </c:pt>
                <c:pt idx="492">
                  <c:v>428</c:v>
                </c:pt>
                <c:pt idx="493">
                  <c:v>428.28</c:v>
                </c:pt>
                <c:pt idx="494">
                  <c:v>428.52</c:v>
                </c:pt>
                <c:pt idx="495">
                  <c:v>428.75</c:v>
                </c:pt>
                <c:pt idx="496">
                  <c:v>429.03</c:v>
                </c:pt>
                <c:pt idx="497">
                  <c:v>429.27</c:v>
                </c:pt>
                <c:pt idx="498">
                  <c:v>429.5</c:v>
                </c:pt>
                <c:pt idx="499">
                  <c:v>429.78</c:v>
                </c:pt>
                <c:pt idx="500">
                  <c:v>430.03</c:v>
                </c:pt>
                <c:pt idx="501">
                  <c:v>430.26</c:v>
                </c:pt>
                <c:pt idx="502">
                  <c:v>430.54</c:v>
                </c:pt>
                <c:pt idx="503">
                  <c:v>430.78</c:v>
                </c:pt>
                <c:pt idx="504">
                  <c:v>431.01</c:v>
                </c:pt>
                <c:pt idx="505">
                  <c:v>431.29</c:v>
                </c:pt>
                <c:pt idx="506">
                  <c:v>431.53</c:v>
                </c:pt>
                <c:pt idx="507">
                  <c:v>431.76</c:v>
                </c:pt>
                <c:pt idx="508">
                  <c:v>432.04</c:v>
                </c:pt>
                <c:pt idx="509">
                  <c:v>432.28</c:v>
                </c:pt>
                <c:pt idx="510">
                  <c:v>432.51</c:v>
                </c:pt>
                <c:pt idx="511">
                  <c:v>432.79</c:v>
                </c:pt>
                <c:pt idx="512">
                  <c:v>433.03</c:v>
                </c:pt>
                <c:pt idx="513">
                  <c:v>433.26</c:v>
                </c:pt>
                <c:pt idx="514">
                  <c:v>433.54</c:v>
                </c:pt>
                <c:pt idx="515">
                  <c:v>433.78</c:v>
                </c:pt>
                <c:pt idx="516">
                  <c:v>434.01</c:v>
                </c:pt>
                <c:pt idx="517">
                  <c:v>434.29</c:v>
                </c:pt>
                <c:pt idx="518">
                  <c:v>434.53</c:v>
                </c:pt>
                <c:pt idx="519">
                  <c:v>434.76</c:v>
                </c:pt>
                <c:pt idx="520">
                  <c:v>435.05</c:v>
                </c:pt>
                <c:pt idx="521">
                  <c:v>435.28</c:v>
                </c:pt>
                <c:pt idx="522">
                  <c:v>435.53</c:v>
                </c:pt>
                <c:pt idx="523">
                  <c:v>435.77</c:v>
                </c:pt>
                <c:pt idx="524">
                  <c:v>436.03</c:v>
                </c:pt>
                <c:pt idx="525">
                  <c:v>436.26</c:v>
                </c:pt>
                <c:pt idx="526">
                  <c:v>436.55</c:v>
                </c:pt>
                <c:pt idx="527">
                  <c:v>436.78</c:v>
                </c:pt>
                <c:pt idx="528">
                  <c:v>437.01</c:v>
                </c:pt>
                <c:pt idx="529">
                  <c:v>437.3</c:v>
                </c:pt>
                <c:pt idx="530">
                  <c:v>437.53</c:v>
                </c:pt>
                <c:pt idx="531">
                  <c:v>437.76</c:v>
                </c:pt>
                <c:pt idx="532">
                  <c:v>438.05</c:v>
                </c:pt>
                <c:pt idx="533">
                  <c:v>438.28</c:v>
                </c:pt>
                <c:pt idx="534">
                  <c:v>438.51</c:v>
                </c:pt>
                <c:pt idx="535">
                  <c:v>438.8</c:v>
                </c:pt>
                <c:pt idx="536">
                  <c:v>439.03</c:v>
                </c:pt>
                <c:pt idx="537">
                  <c:v>439.26</c:v>
                </c:pt>
                <c:pt idx="538">
                  <c:v>439.55</c:v>
                </c:pt>
                <c:pt idx="539">
                  <c:v>439.78</c:v>
                </c:pt>
                <c:pt idx="540">
                  <c:v>440.01</c:v>
                </c:pt>
                <c:pt idx="541">
                  <c:v>440.26</c:v>
                </c:pt>
                <c:pt idx="542">
                  <c:v>440.54</c:v>
                </c:pt>
                <c:pt idx="543">
                  <c:v>440.77</c:v>
                </c:pt>
                <c:pt idx="544">
                  <c:v>441.01</c:v>
                </c:pt>
                <c:pt idx="545">
                  <c:v>441.29</c:v>
                </c:pt>
                <c:pt idx="546">
                  <c:v>441.52</c:v>
                </c:pt>
                <c:pt idx="547">
                  <c:v>441.76</c:v>
                </c:pt>
                <c:pt idx="548">
                  <c:v>442.04</c:v>
                </c:pt>
                <c:pt idx="549">
                  <c:v>442.27</c:v>
                </c:pt>
                <c:pt idx="550">
                  <c:v>442.51</c:v>
                </c:pt>
                <c:pt idx="551">
                  <c:v>442.79</c:v>
                </c:pt>
                <c:pt idx="552">
                  <c:v>443.02</c:v>
                </c:pt>
                <c:pt idx="553">
                  <c:v>443.26</c:v>
                </c:pt>
                <c:pt idx="554">
                  <c:v>443.54</c:v>
                </c:pt>
                <c:pt idx="555">
                  <c:v>443.77</c:v>
                </c:pt>
                <c:pt idx="556">
                  <c:v>444.01</c:v>
                </c:pt>
                <c:pt idx="557">
                  <c:v>444.29</c:v>
                </c:pt>
                <c:pt idx="558">
                  <c:v>444.52</c:v>
                </c:pt>
                <c:pt idx="559">
                  <c:v>444.76</c:v>
                </c:pt>
                <c:pt idx="560">
                  <c:v>445.01</c:v>
                </c:pt>
                <c:pt idx="561">
                  <c:v>445.29</c:v>
                </c:pt>
                <c:pt idx="562">
                  <c:v>445.52</c:v>
                </c:pt>
                <c:pt idx="563">
                  <c:v>445.76</c:v>
                </c:pt>
                <c:pt idx="564">
                  <c:v>446.03</c:v>
                </c:pt>
                <c:pt idx="565">
                  <c:v>446.26</c:v>
                </c:pt>
                <c:pt idx="566">
                  <c:v>446.54</c:v>
                </c:pt>
                <c:pt idx="567">
                  <c:v>446.78</c:v>
                </c:pt>
                <c:pt idx="568">
                  <c:v>447.01</c:v>
                </c:pt>
                <c:pt idx="569">
                  <c:v>447.29</c:v>
                </c:pt>
                <c:pt idx="570">
                  <c:v>447.53</c:v>
                </c:pt>
                <c:pt idx="571">
                  <c:v>447.76</c:v>
                </c:pt>
                <c:pt idx="572">
                  <c:v>448.04</c:v>
                </c:pt>
                <c:pt idx="573">
                  <c:v>448.28</c:v>
                </c:pt>
                <c:pt idx="574">
                  <c:v>448.5</c:v>
                </c:pt>
                <c:pt idx="575">
                  <c:v>448.79</c:v>
                </c:pt>
                <c:pt idx="576">
                  <c:v>449.02</c:v>
                </c:pt>
                <c:pt idx="577">
                  <c:v>449.25</c:v>
                </c:pt>
                <c:pt idx="578">
                  <c:v>449.54</c:v>
                </c:pt>
                <c:pt idx="579">
                  <c:v>449.77</c:v>
                </c:pt>
                <c:pt idx="580">
                  <c:v>450</c:v>
                </c:pt>
                <c:pt idx="581">
                  <c:v>450.29</c:v>
                </c:pt>
                <c:pt idx="582">
                  <c:v>450.52</c:v>
                </c:pt>
                <c:pt idx="583">
                  <c:v>450.75</c:v>
                </c:pt>
                <c:pt idx="584">
                  <c:v>451.04</c:v>
                </c:pt>
                <c:pt idx="585">
                  <c:v>451.27</c:v>
                </c:pt>
                <c:pt idx="586">
                  <c:v>451.5</c:v>
                </c:pt>
                <c:pt idx="587">
                  <c:v>451.79</c:v>
                </c:pt>
                <c:pt idx="588">
                  <c:v>452.02</c:v>
                </c:pt>
                <c:pt idx="589">
                  <c:v>452.25</c:v>
                </c:pt>
                <c:pt idx="590">
                  <c:v>452.53</c:v>
                </c:pt>
                <c:pt idx="591">
                  <c:v>452.76</c:v>
                </c:pt>
                <c:pt idx="592">
                  <c:v>453.04</c:v>
                </c:pt>
                <c:pt idx="593">
                  <c:v>453.28</c:v>
                </c:pt>
                <c:pt idx="594">
                  <c:v>453.51</c:v>
                </c:pt>
                <c:pt idx="595">
                  <c:v>453.79</c:v>
                </c:pt>
                <c:pt idx="596">
                  <c:v>454.03</c:v>
                </c:pt>
                <c:pt idx="597">
                  <c:v>454.26</c:v>
                </c:pt>
                <c:pt idx="598">
                  <c:v>454.54</c:v>
                </c:pt>
                <c:pt idx="599">
                  <c:v>454.78</c:v>
                </c:pt>
                <c:pt idx="600">
                  <c:v>455.01</c:v>
                </c:pt>
                <c:pt idx="601">
                  <c:v>455.29</c:v>
                </c:pt>
                <c:pt idx="602">
                  <c:v>455.53</c:v>
                </c:pt>
                <c:pt idx="603">
                  <c:v>455.76</c:v>
                </c:pt>
                <c:pt idx="604">
                  <c:v>456.02</c:v>
                </c:pt>
                <c:pt idx="605">
                  <c:v>456.26</c:v>
                </c:pt>
                <c:pt idx="606">
                  <c:v>456.54</c:v>
                </c:pt>
                <c:pt idx="607">
                  <c:v>456.77</c:v>
                </c:pt>
                <c:pt idx="608">
                  <c:v>457.01</c:v>
                </c:pt>
                <c:pt idx="609">
                  <c:v>457.29</c:v>
                </c:pt>
                <c:pt idx="610">
                  <c:v>457.52</c:v>
                </c:pt>
                <c:pt idx="611">
                  <c:v>457.76</c:v>
                </c:pt>
                <c:pt idx="612">
                  <c:v>458.04</c:v>
                </c:pt>
                <c:pt idx="613">
                  <c:v>458.27</c:v>
                </c:pt>
                <c:pt idx="614">
                  <c:v>458.51</c:v>
                </c:pt>
                <c:pt idx="615">
                  <c:v>458.79</c:v>
                </c:pt>
                <c:pt idx="616">
                  <c:v>459.02</c:v>
                </c:pt>
                <c:pt idx="617">
                  <c:v>459.3</c:v>
                </c:pt>
                <c:pt idx="618">
                  <c:v>459.53</c:v>
                </c:pt>
                <c:pt idx="619">
                  <c:v>459.76</c:v>
                </c:pt>
                <c:pt idx="620">
                  <c:v>460.05</c:v>
                </c:pt>
                <c:pt idx="621">
                  <c:v>460.28</c:v>
                </c:pt>
                <c:pt idx="622">
                  <c:v>460.52</c:v>
                </c:pt>
                <c:pt idx="623">
                  <c:v>460.8</c:v>
                </c:pt>
                <c:pt idx="624">
                  <c:v>461.03</c:v>
                </c:pt>
                <c:pt idx="625">
                  <c:v>461.26</c:v>
                </c:pt>
                <c:pt idx="626">
                  <c:v>461.55</c:v>
                </c:pt>
                <c:pt idx="627">
                  <c:v>461.78</c:v>
                </c:pt>
                <c:pt idx="628">
                  <c:v>462.01</c:v>
                </c:pt>
                <c:pt idx="629">
                  <c:v>462.3</c:v>
                </c:pt>
                <c:pt idx="630">
                  <c:v>462.53</c:v>
                </c:pt>
                <c:pt idx="631">
                  <c:v>462.77</c:v>
                </c:pt>
                <c:pt idx="632">
                  <c:v>463.05</c:v>
                </c:pt>
                <c:pt idx="633">
                  <c:v>463.28</c:v>
                </c:pt>
                <c:pt idx="634">
                  <c:v>463.52</c:v>
                </c:pt>
                <c:pt idx="635">
                  <c:v>463.8</c:v>
                </c:pt>
                <c:pt idx="636">
                  <c:v>464.03</c:v>
                </c:pt>
                <c:pt idx="637">
                  <c:v>464.27</c:v>
                </c:pt>
                <c:pt idx="638">
                  <c:v>464.55</c:v>
                </c:pt>
                <c:pt idx="639">
                  <c:v>464.79</c:v>
                </c:pt>
                <c:pt idx="640">
                  <c:v>465.02</c:v>
                </c:pt>
                <c:pt idx="641">
                  <c:v>465.26</c:v>
                </c:pt>
                <c:pt idx="642">
                  <c:v>465.54</c:v>
                </c:pt>
                <c:pt idx="643">
                  <c:v>465.77</c:v>
                </c:pt>
                <c:pt idx="644">
                  <c:v>466.01</c:v>
                </c:pt>
                <c:pt idx="645">
                  <c:v>466.3</c:v>
                </c:pt>
                <c:pt idx="646">
                  <c:v>466.53</c:v>
                </c:pt>
                <c:pt idx="647">
                  <c:v>466.76</c:v>
                </c:pt>
                <c:pt idx="648">
                  <c:v>467.05</c:v>
                </c:pt>
                <c:pt idx="649">
                  <c:v>467.28</c:v>
                </c:pt>
                <c:pt idx="650">
                  <c:v>467.51</c:v>
                </c:pt>
                <c:pt idx="651">
                  <c:v>467.8</c:v>
                </c:pt>
                <c:pt idx="652">
                  <c:v>468.03</c:v>
                </c:pt>
                <c:pt idx="653">
                  <c:v>468.26</c:v>
                </c:pt>
                <c:pt idx="654">
                  <c:v>468.55</c:v>
                </c:pt>
                <c:pt idx="655">
                  <c:v>468.78</c:v>
                </c:pt>
                <c:pt idx="656">
                  <c:v>469.01</c:v>
                </c:pt>
                <c:pt idx="657">
                  <c:v>469.3</c:v>
                </c:pt>
                <c:pt idx="658">
                  <c:v>469.53</c:v>
                </c:pt>
                <c:pt idx="659">
                  <c:v>469.76</c:v>
                </c:pt>
                <c:pt idx="660">
                  <c:v>470.05</c:v>
                </c:pt>
                <c:pt idx="661">
                  <c:v>470.28</c:v>
                </c:pt>
                <c:pt idx="662">
                  <c:v>470.51</c:v>
                </c:pt>
                <c:pt idx="663">
                  <c:v>470.8</c:v>
                </c:pt>
                <c:pt idx="664">
                  <c:v>471.03</c:v>
                </c:pt>
                <c:pt idx="665">
                  <c:v>471.26</c:v>
                </c:pt>
                <c:pt idx="666">
                  <c:v>471.55</c:v>
                </c:pt>
                <c:pt idx="667">
                  <c:v>471.79</c:v>
                </c:pt>
                <c:pt idx="668">
                  <c:v>472.02</c:v>
                </c:pt>
                <c:pt idx="669">
                  <c:v>472.26</c:v>
                </c:pt>
                <c:pt idx="670">
                  <c:v>472.54</c:v>
                </c:pt>
                <c:pt idx="671">
                  <c:v>472.77</c:v>
                </c:pt>
                <c:pt idx="672">
                  <c:v>473.01</c:v>
                </c:pt>
                <c:pt idx="673">
                  <c:v>473.29</c:v>
                </c:pt>
                <c:pt idx="674">
                  <c:v>473.52</c:v>
                </c:pt>
                <c:pt idx="675">
                  <c:v>473.76</c:v>
                </c:pt>
                <c:pt idx="676">
                  <c:v>474.04</c:v>
                </c:pt>
                <c:pt idx="677">
                  <c:v>474.27</c:v>
                </c:pt>
                <c:pt idx="678">
                  <c:v>474.51</c:v>
                </c:pt>
                <c:pt idx="679">
                  <c:v>474.79</c:v>
                </c:pt>
                <c:pt idx="680">
                  <c:v>475.02</c:v>
                </c:pt>
                <c:pt idx="681">
                  <c:v>475.26</c:v>
                </c:pt>
                <c:pt idx="682">
                  <c:v>475.54</c:v>
                </c:pt>
                <c:pt idx="683">
                  <c:v>475.77</c:v>
                </c:pt>
                <c:pt idx="684">
                  <c:v>476.02</c:v>
                </c:pt>
                <c:pt idx="685">
                  <c:v>476.3</c:v>
                </c:pt>
                <c:pt idx="686">
                  <c:v>476.53</c:v>
                </c:pt>
                <c:pt idx="687">
                  <c:v>476.76</c:v>
                </c:pt>
                <c:pt idx="688">
                  <c:v>477.04</c:v>
                </c:pt>
                <c:pt idx="689">
                  <c:v>477.27</c:v>
                </c:pt>
                <c:pt idx="690">
                  <c:v>477.51</c:v>
                </c:pt>
                <c:pt idx="691">
                  <c:v>477.79</c:v>
                </c:pt>
                <c:pt idx="692">
                  <c:v>478.02</c:v>
                </c:pt>
                <c:pt idx="693">
                  <c:v>478.26</c:v>
                </c:pt>
                <c:pt idx="694">
                  <c:v>478.54</c:v>
                </c:pt>
                <c:pt idx="695">
                  <c:v>478.77</c:v>
                </c:pt>
                <c:pt idx="696">
                  <c:v>479.01</c:v>
                </c:pt>
                <c:pt idx="697">
                  <c:v>479.29</c:v>
                </c:pt>
                <c:pt idx="698">
                  <c:v>479.52</c:v>
                </c:pt>
                <c:pt idx="699">
                  <c:v>479.76</c:v>
                </c:pt>
                <c:pt idx="700">
                  <c:v>480.04</c:v>
                </c:pt>
                <c:pt idx="701">
                  <c:v>480.27</c:v>
                </c:pt>
                <c:pt idx="702">
                  <c:v>480.51</c:v>
                </c:pt>
                <c:pt idx="703">
                  <c:v>480.79</c:v>
                </c:pt>
                <c:pt idx="704">
                  <c:v>481.03</c:v>
                </c:pt>
                <c:pt idx="705">
                  <c:v>481.26</c:v>
                </c:pt>
                <c:pt idx="706">
                  <c:v>481.55</c:v>
                </c:pt>
                <c:pt idx="707">
                  <c:v>481.77</c:v>
                </c:pt>
                <c:pt idx="708">
                  <c:v>482.01</c:v>
                </c:pt>
                <c:pt idx="709">
                  <c:v>482.29</c:v>
                </c:pt>
                <c:pt idx="710">
                  <c:v>482.53</c:v>
                </c:pt>
                <c:pt idx="711">
                  <c:v>482.76</c:v>
                </c:pt>
                <c:pt idx="712">
                  <c:v>483.04</c:v>
                </c:pt>
                <c:pt idx="713">
                  <c:v>483.28</c:v>
                </c:pt>
                <c:pt idx="714">
                  <c:v>483.51</c:v>
                </c:pt>
                <c:pt idx="715">
                  <c:v>483.8</c:v>
                </c:pt>
                <c:pt idx="716">
                  <c:v>484.03</c:v>
                </c:pt>
                <c:pt idx="717">
                  <c:v>484.26</c:v>
                </c:pt>
                <c:pt idx="718">
                  <c:v>484.55</c:v>
                </c:pt>
                <c:pt idx="719">
                  <c:v>484.78</c:v>
                </c:pt>
                <c:pt idx="720">
                  <c:v>485.01</c:v>
                </c:pt>
                <c:pt idx="721">
                  <c:v>485.3</c:v>
                </c:pt>
                <c:pt idx="722">
                  <c:v>485.53</c:v>
                </c:pt>
                <c:pt idx="723">
                  <c:v>485.76</c:v>
                </c:pt>
                <c:pt idx="724">
                  <c:v>486.03</c:v>
                </c:pt>
                <c:pt idx="725">
                  <c:v>486.26</c:v>
                </c:pt>
                <c:pt idx="726">
                  <c:v>486.54</c:v>
                </c:pt>
                <c:pt idx="727">
                  <c:v>486.78</c:v>
                </c:pt>
                <c:pt idx="728">
                  <c:v>487.02</c:v>
                </c:pt>
                <c:pt idx="729">
                  <c:v>487.25</c:v>
                </c:pt>
                <c:pt idx="730">
                  <c:v>487.53</c:v>
                </c:pt>
                <c:pt idx="731">
                  <c:v>487.77</c:v>
                </c:pt>
                <c:pt idx="732">
                  <c:v>488.01</c:v>
                </c:pt>
                <c:pt idx="733">
                  <c:v>488.29</c:v>
                </c:pt>
                <c:pt idx="734">
                  <c:v>488.54</c:v>
                </c:pt>
                <c:pt idx="735">
                  <c:v>488.78</c:v>
                </c:pt>
                <c:pt idx="736">
                  <c:v>489.01</c:v>
                </c:pt>
                <c:pt idx="737">
                  <c:v>489.29</c:v>
                </c:pt>
                <c:pt idx="738">
                  <c:v>489.52</c:v>
                </c:pt>
                <c:pt idx="739">
                  <c:v>489.76</c:v>
                </c:pt>
                <c:pt idx="740">
                  <c:v>490.04</c:v>
                </c:pt>
                <c:pt idx="741">
                  <c:v>490.27</c:v>
                </c:pt>
                <c:pt idx="742">
                  <c:v>490.51</c:v>
                </c:pt>
                <c:pt idx="743">
                  <c:v>490.79</c:v>
                </c:pt>
                <c:pt idx="744">
                  <c:v>491.02</c:v>
                </c:pt>
                <c:pt idx="745">
                  <c:v>491.26</c:v>
                </c:pt>
                <c:pt idx="746">
                  <c:v>491.54</c:v>
                </c:pt>
                <c:pt idx="747">
                  <c:v>491.78</c:v>
                </c:pt>
                <c:pt idx="748">
                  <c:v>492.01</c:v>
                </c:pt>
                <c:pt idx="749">
                  <c:v>492.29</c:v>
                </c:pt>
                <c:pt idx="750">
                  <c:v>492.53</c:v>
                </c:pt>
                <c:pt idx="751">
                  <c:v>492.76</c:v>
                </c:pt>
                <c:pt idx="752">
                  <c:v>493.04</c:v>
                </c:pt>
                <c:pt idx="753">
                  <c:v>493.28</c:v>
                </c:pt>
                <c:pt idx="754">
                  <c:v>493.51</c:v>
                </c:pt>
                <c:pt idx="755">
                  <c:v>493.79</c:v>
                </c:pt>
                <c:pt idx="756">
                  <c:v>494.03</c:v>
                </c:pt>
                <c:pt idx="757">
                  <c:v>494.26</c:v>
                </c:pt>
                <c:pt idx="758">
                  <c:v>494.54</c:v>
                </c:pt>
                <c:pt idx="759">
                  <c:v>494.78</c:v>
                </c:pt>
                <c:pt idx="760">
                  <c:v>495.01</c:v>
                </c:pt>
                <c:pt idx="761">
                  <c:v>495.29</c:v>
                </c:pt>
                <c:pt idx="762">
                  <c:v>495.53</c:v>
                </c:pt>
                <c:pt idx="763">
                  <c:v>495.76</c:v>
                </c:pt>
                <c:pt idx="764">
                  <c:v>496.03</c:v>
                </c:pt>
                <c:pt idx="765">
                  <c:v>496.26</c:v>
                </c:pt>
                <c:pt idx="766">
                  <c:v>496.54</c:v>
                </c:pt>
                <c:pt idx="767">
                  <c:v>496.78</c:v>
                </c:pt>
                <c:pt idx="768">
                  <c:v>497.01</c:v>
                </c:pt>
                <c:pt idx="769">
                  <c:v>497.29</c:v>
                </c:pt>
                <c:pt idx="770">
                  <c:v>497.53</c:v>
                </c:pt>
                <c:pt idx="771">
                  <c:v>497.76</c:v>
                </c:pt>
                <c:pt idx="772">
                  <c:v>498.04</c:v>
                </c:pt>
                <c:pt idx="773">
                  <c:v>498.28</c:v>
                </c:pt>
                <c:pt idx="774">
                  <c:v>498.51</c:v>
                </c:pt>
                <c:pt idx="775">
                  <c:v>498.79</c:v>
                </c:pt>
                <c:pt idx="776">
                  <c:v>499.03</c:v>
                </c:pt>
                <c:pt idx="777">
                  <c:v>499.26</c:v>
                </c:pt>
                <c:pt idx="778">
                  <c:v>499.54</c:v>
                </c:pt>
                <c:pt idx="779">
                  <c:v>499.78</c:v>
                </c:pt>
                <c:pt idx="780">
                  <c:v>500.01</c:v>
                </c:pt>
                <c:pt idx="781">
                  <c:v>500.25</c:v>
                </c:pt>
                <c:pt idx="782">
                  <c:v>500.53</c:v>
                </c:pt>
                <c:pt idx="783">
                  <c:v>500.77</c:v>
                </c:pt>
                <c:pt idx="784">
                  <c:v>501</c:v>
                </c:pt>
                <c:pt idx="785">
                  <c:v>501.28</c:v>
                </c:pt>
                <c:pt idx="786">
                  <c:v>501.52</c:v>
                </c:pt>
                <c:pt idx="787">
                  <c:v>501.75</c:v>
                </c:pt>
                <c:pt idx="788">
                  <c:v>502.03</c:v>
                </c:pt>
                <c:pt idx="789">
                  <c:v>502.27</c:v>
                </c:pt>
                <c:pt idx="790">
                  <c:v>502.5</c:v>
                </c:pt>
                <c:pt idx="791">
                  <c:v>502.78</c:v>
                </c:pt>
                <c:pt idx="792">
                  <c:v>503.02</c:v>
                </c:pt>
                <c:pt idx="793">
                  <c:v>503.25</c:v>
                </c:pt>
                <c:pt idx="794">
                  <c:v>503.53</c:v>
                </c:pt>
                <c:pt idx="795">
                  <c:v>503.77</c:v>
                </c:pt>
                <c:pt idx="796">
                  <c:v>504</c:v>
                </c:pt>
                <c:pt idx="797">
                  <c:v>504.28</c:v>
                </c:pt>
                <c:pt idx="798">
                  <c:v>504.51</c:v>
                </c:pt>
                <c:pt idx="799">
                  <c:v>504.79</c:v>
                </c:pt>
                <c:pt idx="800">
                  <c:v>505.03</c:v>
                </c:pt>
                <c:pt idx="801">
                  <c:v>505.26</c:v>
                </c:pt>
                <c:pt idx="802">
                  <c:v>505.54</c:v>
                </c:pt>
                <c:pt idx="803">
                  <c:v>505.78</c:v>
                </c:pt>
                <c:pt idx="804">
                  <c:v>506.02</c:v>
                </c:pt>
                <c:pt idx="805">
                  <c:v>506.25</c:v>
                </c:pt>
                <c:pt idx="806">
                  <c:v>506.53</c:v>
                </c:pt>
                <c:pt idx="807">
                  <c:v>506.77</c:v>
                </c:pt>
                <c:pt idx="808">
                  <c:v>507</c:v>
                </c:pt>
                <c:pt idx="809">
                  <c:v>507.28</c:v>
                </c:pt>
                <c:pt idx="810">
                  <c:v>507.52</c:v>
                </c:pt>
                <c:pt idx="811">
                  <c:v>507.75</c:v>
                </c:pt>
                <c:pt idx="812">
                  <c:v>508.03</c:v>
                </c:pt>
                <c:pt idx="813">
                  <c:v>508.27</c:v>
                </c:pt>
                <c:pt idx="814">
                  <c:v>508.5</c:v>
                </c:pt>
                <c:pt idx="815">
                  <c:v>508.78</c:v>
                </c:pt>
                <c:pt idx="816">
                  <c:v>509.02</c:v>
                </c:pt>
                <c:pt idx="817">
                  <c:v>509.25</c:v>
                </c:pt>
                <c:pt idx="818">
                  <c:v>509.52</c:v>
                </c:pt>
                <c:pt idx="819">
                  <c:v>509.76</c:v>
                </c:pt>
                <c:pt idx="820">
                  <c:v>510.04</c:v>
                </c:pt>
                <c:pt idx="821">
                  <c:v>510.29</c:v>
                </c:pt>
                <c:pt idx="822">
                  <c:v>510.52</c:v>
                </c:pt>
                <c:pt idx="823">
                  <c:v>510.76</c:v>
                </c:pt>
                <c:pt idx="824">
                  <c:v>511.04</c:v>
                </c:pt>
                <c:pt idx="825">
                  <c:v>511.27</c:v>
                </c:pt>
                <c:pt idx="826">
                  <c:v>511.51</c:v>
                </c:pt>
                <c:pt idx="827">
                  <c:v>511.79</c:v>
                </c:pt>
                <c:pt idx="828">
                  <c:v>512.02</c:v>
                </c:pt>
                <c:pt idx="829">
                  <c:v>512.26</c:v>
                </c:pt>
                <c:pt idx="830">
                  <c:v>512.54</c:v>
                </c:pt>
                <c:pt idx="831">
                  <c:v>512.77</c:v>
                </c:pt>
                <c:pt idx="832">
                  <c:v>513.01</c:v>
                </c:pt>
                <c:pt idx="833">
                  <c:v>513.29</c:v>
                </c:pt>
                <c:pt idx="834">
                  <c:v>513.52</c:v>
                </c:pt>
                <c:pt idx="835">
                  <c:v>513.76</c:v>
                </c:pt>
                <c:pt idx="836">
                  <c:v>514.04</c:v>
                </c:pt>
                <c:pt idx="837">
                  <c:v>514.27</c:v>
                </c:pt>
                <c:pt idx="838">
                  <c:v>514.52</c:v>
                </c:pt>
                <c:pt idx="839">
                  <c:v>514.75</c:v>
                </c:pt>
                <c:pt idx="840">
                  <c:v>515.03</c:v>
                </c:pt>
                <c:pt idx="841">
                  <c:v>515.27</c:v>
                </c:pt>
                <c:pt idx="842">
                  <c:v>515.5</c:v>
                </c:pt>
                <c:pt idx="843">
                  <c:v>515.78</c:v>
                </c:pt>
                <c:pt idx="844">
                  <c:v>516.01</c:v>
                </c:pt>
                <c:pt idx="845">
                  <c:v>516.3</c:v>
                </c:pt>
                <c:pt idx="846">
                  <c:v>516.54</c:v>
                </c:pt>
                <c:pt idx="847">
                  <c:v>516.77</c:v>
                </c:pt>
                <c:pt idx="848">
                  <c:v>517.01</c:v>
                </c:pt>
                <c:pt idx="849">
                  <c:v>517.29</c:v>
                </c:pt>
                <c:pt idx="850">
                  <c:v>517.52</c:v>
                </c:pt>
                <c:pt idx="851">
                  <c:v>517.76</c:v>
                </c:pt>
                <c:pt idx="852">
                  <c:v>518.05</c:v>
                </c:pt>
                <c:pt idx="853">
                  <c:v>518.28</c:v>
                </c:pt>
                <c:pt idx="854">
                  <c:v>518.51</c:v>
                </c:pt>
                <c:pt idx="855">
                  <c:v>518.8</c:v>
                </c:pt>
                <c:pt idx="856">
                  <c:v>519.03</c:v>
                </c:pt>
                <c:pt idx="857">
                  <c:v>519.27</c:v>
                </c:pt>
                <c:pt idx="858">
                  <c:v>519.51</c:v>
                </c:pt>
                <c:pt idx="859">
                  <c:v>519.79</c:v>
                </c:pt>
                <c:pt idx="860">
                  <c:v>520.02</c:v>
                </c:pt>
                <c:pt idx="861">
                  <c:v>520.26</c:v>
                </c:pt>
                <c:pt idx="862">
                  <c:v>520.54</c:v>
                </c:pt>
                <c:pt idx="863">
                  <c:v>520.78</c:v>
                </c:pt>
                <c:pt idx="864">
                  <c:v>521.01</c:v>
                </c:pt>
                <c:pt idx="865">
                  <c:v>521.29</c:v>
                </c:pt>
                <c:pt idx="866">
                  <c:v>521.53</c:v>
                </c:pt>
                <c:pt idx="867">
                  <c:v>521.76</c:v>
                </c:pt>
                <c:pt idx="868">
                  <c:v>522.05</c:v>
                </c:pt>
                <c:pt idx="869">
                  <c:v>522.29</c:v>
                </c:pt>
                <c:pt idx="870">
                  <c:v>522.52</c:v>
                </c:pt>
                <c:pt idx="871">
                  <c:v>522.75</c:v>
                </c:pt>
                <c:pt idx="872">
                  <c:v>523.04</c:v>
                </c:pt>
                <c:pt idx="873">
                  <c:v>523.27</c:v>
                </c:pt>
                <c:pt idx="874">
                  <c:v>523.51</c:v>
                </c:pt>
                <c:pt idx="875">
                  <c:v>523.79</c:v>
                </c:pt>
                <c:pt idx="876">
                  <c:v>524.02</c:v>
                </c:pt>
                <c:pt idx="877">
                  <c:v>524.26</c:v>
                </c:pt>
                <c:pt idx="878">
                  <c:v>524.54</c:v>
                </c:pt>
                <c:pt idx="879">
                  <c:v>524.77</c:v>
                </c:pt>
                <c:pt idx="880">
                  <c:v>525.01</c:v>
                </c:pt>
                <c:pt idx="881">
                  <c:v>525.29</c:v>
                </c:pt>
                <c:pt idx="882">
                  <c:v>525.52</c:v>
                </c:pt>
                <c:pt idx="883">
                  <c:v>525.76</c:v>
                </c:pt>
                <c:pt idx="884">
                  <c:v>526.03</c:v>
                </c:pt>
                <c:pt idx="885">
                  <c:v>526.26</c:v>
                </c:pt>
                <c:pt idx="886">
                  <c:v>526.54</c:v>
                </c:pt>
                <c:pt idx="887">
                  <c:v>526.78</c:v>
                </c:pt>
                <c:pt idx="888">
                  <c:v>527.02</c:v>
                </c:pt>
                <c:pt idx="889">
                  <c:v>527.25</c:v>
                </c:pt>
                <c:pt idx="890">
                  <c:v>527.53</c:v>
                </c:pt>
                <c:pt idx="891">
                  <c:v>527.77</c:v>
                </c:pt>
                <c:pt idx="892">
                  <c:v>528</c:v>
                </c:pt>
                <c:pt idx="893">
                  <c:v>528.28</c:v>
                </c:pt>
                <c:pt idx="894">
                  <c:v>528.52</c:v>
                </c:pt>
                <c:pt idx="895">
                  <c:v>528.75</c:v>
                </c:pt>
                <c:pt idx="896">
                  <c:v>529.03</c:v>
                </c:pt>
                <c:pt idx="897">
                  <c:v>529.27</c:v>
                </c:pt>
                <c:pt idx="898">
                  <c:v>529.5</c:v>
                </c:pt>
                <c:pt idx="899">
                  <c:v>529.78</c:v>
                </c:pt>
                <c:pt idx="900">
                  <c:v>530.02</c:v>
                </c:pt>
                <c:pt idx="901">
                  <c:v>530.25</c:v>
                </c:pt>
                <c:pt idx="902">
                  <c:v>530.53</c:v>
                </c:pt>
                <c:pt idx="903">
                  <c:v>530.77</c:v>
                </c:pt>
                <c:pt idx="904">
                  <c:v>531</c:v>
                </c:pt>
                <c:pt idx="905">
                  <c:v>531.28</c:v>
                </c:pt>
                <c:pt idx="906">
                  <c:v>531.52</c:v>
                </c:pt>
                <c:pt idx="907">
                  <c:v>531.75</c:v>
                </c:pt>
                <c:pt idx="908">
                  <c:v>532.03</c:v>
                </c:pt>
                <c:pt idx="909">
                  <c:v>532.28</c:v>
                </c:pt>
                <c:pt idx="910">
                  <c:v>532.51</c:v>
                </c:pt>
                <c:pt idx="911">
                  <c:v>532.79</c:v>
                </c:pt>
                <c:pt idx="912">
                  <c:v>533.03</c:v>
                </c:pt>
                <c:pt idx="913">
                  <c:v>533.26</c:v>
                </c:pt>
                <c:pt idx="914">
                  <c:v>533.54</c:v>
                </c:pt>
                <c:pt idx="915">
                  <c:v>533.78</c:v>
                </c:pt>
                <c:pt idx="916">
                  <c:v>534.01</c:v>
                </c:pt>
                <c:pt idx="917">
                  <c:v>534.25</c:v>
                </c:pt>
                <c:pt idx="918">
                  <c:v>534.53</c:v>
                </c:pt>
                <c:pt idx="919">
                  <c:v>534.77</c:v>
                </c:pt>
                <c:pt idx="920">
                  <c:v>535</c:v>
                </c:pt>
                <c:pt idx="921">
                  <c:v>535.28</c:v>
                </c:pt>
                <c:pt idx="922">
                  <c:v>535.52</c:v>
                </c:pt>
                <c:pt idx="923">
                  <c:v>535.75</c:v>
                </c:pt>
                <c:pt idx="924">
                  <c:v>536.02</c:v>
                </c:pt>
                <c:pt idx="925">
                  <c:v>536.25</c:v>
                </c:pt>
                <c:pt idx="926">
                  <c:v>536.53</c:v>
                </c:pt>
                <c:pt idx="927">
                  <c:v>536.77</c:v>
                </c:pt>
                <c:pt idx="928">
                  <c:v>537</c:v>
                </c:pt>
                <c:pt idx="929">
                  <c:v>537.29</c:v>
                </c:pt>
                <c:pt idx="930">
                  <c:v>537.53</c:v>
                </c:pt>
                <c:pt idx="931">
                  <c:v>537.76</c:v>
                </c:pt>
                <c:pt idx="932">
                  <c:v>538.04</c:v>
                </c:pt>
                <c:pt idx="933">
                  <c:v>538.28</c:v>
                </c:pt>
                <c:pt idx="934">
                  <c:v>538.51</c:v>
                </c:pt>
                <c:pt idx="935">
                  <c:v>538.79</c:v>
                </c:pt>
                <c:pt idx="936">
                  <c:v>539.03</c:v>
                </c:pt>
                <c:pt idx="937">
                  <c:v>539.26</c:v>
                </c:pt>
                <c:pt idx="938">
                  <c:v>539.54</c:v>
                </c:pt>
                <c:pt idx="939">
                  <c:v>539.78</c:v>
                </c:pt>
                <c:pt idx="940">
                  <c:v>540.01</c:v>
                </c:pt>
                <c:pt idx="941">
                  <c:v>540.29</c:v>
                </c:pt>
                <c:pt idx="942">
                  <c:v>540.53</c:v>
                </c:pt>
                <c:pt idx="943">
                  <c:v>540.77</c:v>
                </c:pt>
                <c:pt idx="944">
                  <c:v>541</c:v>
                </c:pt>
                <c:pt idx="945">
                  <c:v>541.28</c:v>
                </c:pt>
                <c:pt idx="946">
                  <c:v>541.52</c:v>
                </c:pt>
                <c:pt idx="947">
                  <c:v>541.75</c:v>
                </c:pt>
                <c:pt idx="948">
                  <c:v>542.03</c:v>
                </c:pt>
                <c:pt idx="949">
                  <c:v>542.26</c:v>
                </c:pt>
                <c:pt idx="950">
                  <c:v>542.54</c:v>
                </c:pt>
                <c:pt idx="951">
                  <c:v>542.78</c:v>
                </c:pt>
                <c:pt idx="952">
                  <c:v>543.01</c:v>
                </c:pt>
                <c:pt idx="953">
                  <c:v>543.29</c:v>
                </c:pt>
                <c:pt idx="954">
                  <c:v>543.53</c:v>
                </c:pt>
                <c:pt idx="955">
                  <c:v>543.76</c:v>
                </c:pt>
                <c:pt idx="956">
                  <c:v>544.04</c:v>
                </c:pt>
                <c:pt idx="957">
                  <c:v>544.28</c:v>
                </c:pt>
                <c:pt idx="958">
                  <c:v>544.51</c:v>
                </c:pt>
                <c:pt idx="959">
                  <c:v>544.79</c:v>
                </c:pt>
                <c:pt idx="960">
                  <c:v>545.04</c:v>
                </c:pt>
                <c:pt idx="961">
                  <c:v>545.28</c:v>
                </c:pt>
                <c:pt idx="962">
                  <c:v>545.51</c:v>
                </c:pt>
                <c:pt idx="963">
                  <c:v>545.79</c:v>
                </c:pt>
                <c:pt idx="964">
                  <c:v>546.03</c:v>
                </c:pt>
                <c:pt idx="965">
                  <c:v>546.26</c:v>
                </c:pt>
                <c:pt idx="966">
                  <c:v>546.54</c:v>
                </c:pt>
                <c:pt idx="967">
                  <c:v>546.78</c:v>
                </c:pt>
                <c:pt idx="968">
                  <c:v>547.01</c:v>
                </c:pt>
                <c:pt idx="969">
                  <c:v>547.25</c:v>
                </c:pt>
                <c:pt idx="970">
                  <c:v>547.54</c:v>
                </c:pt>
                <c:pt idx="971">
                  <c:v>547.77</c:v>
                </c:pt>
                <c:pt idx="972">
                  <c:v>548</c:v>
                </c:pt>
                <c:pt idx="973">
                  <c:v>548.29</c:v>
                </c:pt>
                <c:pt idx="974">
                  <c:v>548.52</c:v>
                </c:pt>
                <c:pt idx="975">
                  <c:v>548.75</c:v>
                </c:pt>
                <c:pt idx="976">
                  <c:v>549.03</c:v>
                </c:pt>
                <c:pt idx="977">
                  <c:v>549.27</c:v>
                </c:pt>
                <c:pt idx="978">
                  <c:v>549.5</c:v>
                </c:pt>
                <c:pt idx="979">
                  <c:v>549.79</c:v>
                </c:pt>
                <c:pt idx="980">
                  <c:v>550.04</c:v>
                </c:pt>
                <c:pt idx="981">
                  <c:v>550.27</c:v>
                </c:pt>
                <c:pt idx="982">
                  <c:v>550.51</c:v>
                </c:pt>
                <c:pt idx="983">
                  <c:v>550.79</c:v>
                </c:pt>
                <c:pt idx="984">
                  <c:v>551.03</c:v>
                </c:pt>
                <c:pt idx="985">
                  <c:v>551.26</c:v>
                </c:pt>
                <c:pt idx="986">
                  <c:v>551.54</c:v>
                </c:pt>
                <c:pt idx="987">
                  <c:v>551.78</c:v>
                </c:pt>
                <c:pt idx="988">
                  <c:v>552.01</c:v>
                </c:pt>
                <c:pt idx="989">
                  <c:v>552.28</c:v>
                </c:pt>
                <c:pt idx="990">
                  <c:v>552.52</c:v>
                </c:pt>
                <c:pt idx="991">
                  <c:v>552.75</c:v>
                </c:pt>
                <c:pt idx="992">
                  <c:v>553.03</c:v>
                </c:pt>
                <c:pt idx="993">
                  <c:v>553.27</c:v>
                </c:pt>
                <c:pt idx="994">
                  <c:v>553.5</c:v>
                </c:pt>
                <c:pt idx="995">
                  <c:v>553.78</c:v>
                </c:pt>
                <c:pt idx="996">
                  <c:v>554.02</c:v>
                </c:pt>
                <c:pt idx="997">
                  <c:v>554.25</c:v>
                </c:pt>
                <c:pt idx="998">
                  <c:v>554.53</c:v>
                </c:pt>
                <c:pt idx="999">
                  <c:v>554.77</c:v>
                </c:pt>
                <c:pt idx="1000">
                  <c:v>555</c:v>
                </c:pt>
                <c:pt idx="1001">
                  <c:v>555.28</c:v>
                </c:pt>
                <c:pt idx="1002">
                  <c:v>555.52</c:v>
                </c:pt>
                <c:pt idx="1003">
                  <c:v>555.75</c:v>
                </c:pt>
                <c:pt idx="1004">
                  <c:v>556.04</c:v>
                </c:pt>
                <c:pt idx="1005">
                  <c:v>556.27</c:v>
                </c:pt>
                <c:pt idx="1006">
                  <c:v>556.51</c:v>
                </c:pt>
                <c:pt idx="1007">
                  <c:v>556.79</c:v>
                </c:pt>
                <c:pt idx="1008">
                  <c:v>557.02</c:v>
                </c:pt>
                <c:pt idx="1009">
                  <c:v>557.26</c:v>
                </c:pt>
                <c:pt idx="1010">
                  <c:v>557.54</c:v>
                </c:pt>
                <c:pt idx="1011">
                  <c:v>557.77</c:v>
                </c:pt>
                <c:pt idx="1012">
                  <c:v>558.01</c:v>
                </c:pt>
                <c:pt idx="1013">
                  <c:v>558.29</c:v>
                </c:pt>
                <c:pt idx="1014">
                  <c:v>558.52</c:v>
                </c:pt>
                <c:pt idx="1015">
                  <c:v>558.76</c:v>
                </c:pt>
                <c:pt idx="1016">
                  <c:v>559.04</c:v>
                </c:pt>
                <c:pt idx="1017">
                  <c:v>559.27</c:v>
                </c:pt>
                <c:pt idx="1018">
                  <c:v>559.51</c:v>
                </c:pt>
                <c:pt idx="1019">
                  <c:v>559.79</c:v>
                </c:pt>
                <c:pt idx="1020">
                  <c:v>560.02</c:v>
                </c:pt>
                <c:pt idx="1021">
                  <c:v>560.26</c:v>
                </c:pt>
                <c:pt idx="1022">
                  <c:v>560.54</c:v>
                </c:pt>
                <c:pt idx="1023">
                  <c:v>560.77</c:v>
                </c:pt>
                <c:pt idx="1024">
                  <c:v>561.01</c:v>
                </c:pt>
                <c:pt idx="1025">
                  <c:v>561.29</c:v>
                </c:pt>
                <c:pt idx="1026">
                  <c:v>561.52</c:v>
                </c:pt>
                <c:pt idx="1027">
                  <c:v>561.76</c:v>
                </c:pt>
                <c:pt idx="1028">
                  <c:v>562.04</c:v>
                </c:pt>
                <c:pt idx="1029">
                  <c:v>562.27</c:v>
                </c:pt>
                <c:pt idx="1030">
                  <c:v>562.51</c:v>
                </c:pt>
                <c:pt idx="1031">
                  <c:v>562.79</c:v>
                </c:pt>
                <c:pt idx="1032">
                  <c:v>563.02</c:v>
                </c:pt>
                <c:pt idx="1033">
                  <c:v>563.26</c:v>
                </c:pt>
                <c:pt idx="1034">
                  <c:v>563.54</c:v>
                </c:pt>
                <c:pt idx="1035">
                  <c:v>563.77</c:v>
                </c:pt>
                <c:pt idx="1036">
                  <c:v>564.01</c:v>
                </c:pt>
                <c:pt idx="1037">
                  <c:v>564.29</c:v>
                </c:pt>
                <c:pt idx="1038">
                  <c:v>564.52</c:v>
                </c:pt>
                <c:pt idx="1039">
                  <c:v>564.76</c:v>
                </c:pt>
                <c:pt idx="1040">
                  <c:v>565.04</c:v>
                </c:pt>
                <c:pt idx="1041">
                  <c:v>565.27</c:v>
                </c:pt>
                <c:pt idx="1042">
                  <c:v>565.51</c:v>
                </c:pt>
                <c:pt idx="1043">
                  <c:v>565.79</c:v>
                </c:pt>
                <c:pt idx="1044">
                  <c:v>566.01</c:v>
                </c:pt>
                <c:pt idx="1045">
                  <c:v>566.29</c:v>
                </c:pt>
                <c:pt idx="1046">
                  <c:v>566.53</c:v>
                </c:pt>
                <c:pt idx="1047">
                  <c:v>566.76</c:v>
                </c:pt>
                <c:pt idx="1048">
                  <c:v>567.04</c:v>
                </c:pt>
                <c:pt idx="1049">
                  <c:v>567.28</c:v>
                </c:pt>
                <c:pt idx="1050">
                  <c:v>567.51</c:v>
                </c:pt>
                <c:pt idx="1051">
                  <c:v>567.79</c:v>
                </c:pt>
                <c:pt idx="1052">
                  <c:v>568.03</c:v>
                </c:pt>
                <c:pt idx="1053">
                  <c:v>568.26</c:v>
                </c:pt>
                <c:pt idx="1054">
                  <c:v>568.54</c:v>
                </c:pt>
                <c:pt idx="1055">
                  <c:v>568.78</c:v>
                </c:pt>
                <c:pt idx="1056">
                  <c:v>569.01</c:v>
                </c:pt>
                <c:pt idx="1057">
                  <c:v>569.29</c:v>
                </c:pt>
                <c:pt idx="1058">
                  <c:v>569.53</c:v>
                </c:pt>
                <c:pt idx="1059">
                  <c:v>569.76</c:v>
                </c:pt>
                <c:pt idx="1060">
                  <c:v>570.04</c:v>
                </c:pt>
                <c:pt idx="1061">
                  <c:v>570.28</c:v>
                </c:pt>
                <c:pt idx="1062">
                  <c:v>570.51</c:v>
                </c:pt>
                <c:pt idx="1063">
                  <c:v>570.79</c:v>
                </c:pt>
                <c:pt idx="1064">
                  <c:v>571.03</c:v>
                </c:pt>
                <c:pt idx="1065">
                  <c:v>571.26</c:v>
                </c:pt>
                <c:pt idx="1066">
                  <c:v>571.54</c:v>
                </c:pt>
                <c:pt idx="1067">
                  <c:v>571.78</c:v>
                </c:pt>
                <c:pt idx="1068">
                  <c:v>572.01</c:v>
                </c:pt>
                <c:pt idx="1069">
                  <c:v>572.29</c:v>
                </c:pt>
                <c:pt idx="1070">
                  <c:v>572.53</c:v>
                </c:pt>
                <c:pt idx="1071">
                  <c:v>572.76</c:v>
                </c:pt>
                <c:pt idx="1072">
                  <c:v>573.04</c:v>
                </c:pt>
                <c:pt idx="1073">
                  <c:v>573.28</c:v>
                </c:pt>
                <c:pt idx="1074">
                  <c:v>573.51</c:v>
                </c:pt>
                <c:pt idx="1075">
                  <c:v>573.79</c:v>
                </c:pt>
                <c:pt idx="1076">
                  <c:v>574.03</c:v>
                </c:pt>
                <c:pt idx="1077">
                  <c:v>574.26</c:v>
                </c:pt>
                <c:pt idx="1078">
                  <c:v>574.54</c:v>
                </c:pt>
                <c:pt idx="1079">
                  <c:v>574.78</c:v>
                </c:pt>
                <c:pt idx="1080">
                  <c:v>575.01</c:v>
                </c:pt>
                <c:pt idx="1081">
                  <c:v>575.29</c:v>
                </c:pt>
                <c:pt idx="1082">
                  <c:v>575.53</c:v>
                </c:pt>
                <c:pt idx="1083">
                  <c:v>575.76</c:v>
                </c:pt>
                <c:pt idx="1084">
                  <c:v>576.04</c:v>
                </c:pt>
                <c:pt idx="1085">
                  <c:v>576.27</c:v>
                </c:pt>
                <c:pt idx="1086">
                  <c:v>576.51</c:v>
                </c:pt>
                <c:pt idx="1087">
                  <c:v>576.79</c:v>
                </c:pt>
                <c:pt idx="1088">
                  <c:v>577.03</c:v>
                </c:pt>
                <c:pt idx="1089">
                  <c:v>577.26</c:v>
                </c:pt>
                <c:pt idx="1090">
                  <c:v>577.54</c:v>
                </c:pt>
                <c:pt idx="1091">
                  <c:v>577.78</c:v>
                </c:pt>
                <c:pt idx="1092">
                  <c:v>578.01</c:v>
                </c:pt>
                <c:pt idx="1093">
                  <c:v>578.25</c:v>
                </c:pt>
                <c:pt idx="1094">
                  <c:v>578.54</c:v>
                </c:pt>
                <c:pt idx="1095">
                  <c:v>578.77</c:v>
                </c:pt>
                <c:pt idx="1096">
                  <c:v>579</c:v>
                </c:pt>
                <c:pt idx="1097">
                  <c:v>579.29</c:v>
                </c:pt>
                <c:pt idx="1098">
                  <c:v>579.52</c:v>
                </c:pt>
                <c:pt idx="1099">
                  <c:v>579.75</c:v>
                </c:pt>
                <c:pt idx="1100">
                  <c:v>580.04</c:v>
                </c:pt>
                <c:pt idx="1101">
                  <c:v>580.28</c:v>
                </c:pt>
                <c:pt idx="1102">
                  <c:v>580.51</c:v>
                </c:pt>
                <c:pt idx="1103">
                  <c:v>580.79</c:v>
                </c:pt>
                <c:pt idx="1104">
                  <c:v>581.03</c:v>
                </c:pt>
                <c:pt idx="1105">
                  <c:v>581.26</c:v>
                </c:pt>
                <c:pt idx="1106">
                  <c:v>581.54</c:v>
                </c:pt>
                <c:pt idx="1107">
                  <c:v>581.78</c:v>
                </c:pt>
                <c:pt idx="1108">
                  <c:v>582.01</c:v>
                </c:pt>
                <c:pt idx="1109">
                  <c:v>582.29</c:v>
                </c:pt>
                <c:pt idx="1110">
                  <c:v>582.53</c:v>
                </c:pt>
                <c:pt idx="1111">
                  <c:v>582.77</c:v>
                </c:pt>
                <c:pt idx="1112">
                  <c:v>583</c:v>
                </c:pt>
                <c:pt idx="1113">
                  <c:v>583.28</c:v>
                </c:pt>
                <c:pt idx="1114">
                  <c:v>583.52</c:v>
                </c:pt>
                <c:pt idx="1115">
                  <c:v>583.75</c:v>
                </c:pt>
                <c:pt idx="1116">
                  <c:v>584.03</c:v>
                </c:pt>
                <c:pt idx="1117">
                  <c:v>584.27</c:v>
                </c:pt>
                <c:pt idx="1118">
                  <c:v>584.5</c:v>
                </c:pt>
                <c:pt idx="1119">
                  <c:v>584.78</c:v>
                </c:pt>
                <c:pt idx="1120">
                  <c:v>585.02</c:v>
                </c:pt>
                <c:pt idx="1121">
                  <c:v>585.25</c:v>
                </c:pt>
                <c:pt idx="1122">
                  <c:v>585.53</c:v>
                </c:pt>
                <c:pt idx="1123">
                  <c:v>585.76</c:v>
                </c:pt>
                <c:pt idx="1124">
                  <c:v>586.03</c:v>
                </c:pt>
                <c:pt idx="1125">
                  <c:v>586.27</c:v>
                </c:pt>
                <c:pt idx="1126">
                  <c:v>586.5</c:v>
                </c:pt>
                <c:pt idx="1127">
                  <c:v>586.78</c:v>
                </c:pt>
                <c:pt idx="1128">
                  <c:v>587.02</c:v>
                </c:pt>
                <c:pt idx="1129">
                  <c:v>587.26</c:v>
                </c:pt>
                <c:pt idx="1130">
                  <c:v>587.54</c:v>
                </c:pt>
                <c:pt idx="1131">
                  <c:v>587.77</c:v>
                </c:pt>
                <c:pt idx="1132">
                  <c:v>588.01</c:v>
                </c:pt>
                <c:pt idx="1133">
                  <c:v>588.29</c:v>
                </c:pt>
                <c:pt idx="1134">
                  <c:v>588.53</c:v>
                </c:pt>
                <c:pt idx="1135">
                  <c:v>588.76</c:v>
                </c:pt>
                <c:pt idx="1136">
                  <c:v>589.05</c:v>
                </c:pt>
                <c:pt idx="1137">
                  <c:v>589.28</c:v>
                </c:pt>
                <c:pt idx="1138">
                  <c:v>589.51</c:v>
                </c:pt>
                <c:pt idx="1139">
                  <c:v>589.8</c:v>
                </c:pt>
                <c:pt idx="1140">
                  <c:v>590.03</c:v>
                </c:pt>
                <c:pt idx="1141">
                  <c:v>590.27</c:v>
                </c:pt>
                <c:pt idx="1142">
                  <c:v>590.55</c:v>
                </c:pt>
                <c:pt idx="1143">
                  <c:v>590.78</c:v>
                </c:pt>
                <c:pt idx="1144">
                  <c:v>591.01</c:v>
                </c:pt>
                <c:pt idx="1145">
                  <c:v>591.29</c:v>
                </c:pt>
                <c:pt idx="1146">
                  <c:v>591.52</c:v>
                </c:pt>
                <c:pt idx="1147">
                  <c:v>591.76</c:v>
                </c:pt>
                <c:pt idx="1148">
                  <c:v>592.04</c:v>
                </c:pt>
                <c:pt idx="1149">
                  <c:v>592.27</c:v>
                </c:pt>
                <c:pt idx="1150">
                  <c:v>592.51</c:v>
                </c:pt>
                <c:pt idx="1151">
                  <c:v>592.79</c:v>
                </c:pt>
                <c:pt idx="1152">
                  <c:v>593.02</c:v>
                </c:pt>
                <c:pt idx="1153">
                  <c:v>593.26</c:v>
                </c:pt>
                <c:pt idx="1154">
                  <c:v>593.54</c:v>
                </c:pt>
                <c:pt idx="1155">
                  <c:v>593.77</c:v>
                </c:pt>
                <c:pt idx="1156">
                  <c:v>594.01</c:v>
                </c:pt>
                <c:pt idx="1157">
                  <c:v>594.29</c:v>
                </c:pt>
                <c:pt idx="1158">
                  <c:v>594.52</c:v>
                </c:pt>
                <c:pt idx="1159">
                  <c:v>594.8</c:v>
                </c:pt>
                <c:pt idx="1160">
                  <c:v>595.03</c:v>
                </c:pt>
                <c:pt idx="1161">
                  <c:v>595.26</c:v>
                </c:pt>
                <c:pt idx="1162">
                  <c:v>595.55</c:v>
                </c:pt>
                <c:pt idx="1163">
                  <c:v>595.78</c:v>
                </c:pt>
                <c:pt idx="1164">
                  <c:v>596.01</c:v>
                </c:pt>
                <c:pt idx="1165">
                  <c:v>596.25</c:v>
                </c:pt>
                <c:pt idx="1166">
                  <c:v>596.53</c:v>
                </c:pt>
                <c:pt idx="1167">
                  <c:v>596.77</c:v>
                </c:pt>
                <c:pt idx="1168">
                  <c:v>597</c:v>
                </c:pt>
                <c:pt idx="1169">
                  <c:v>597.28</c:v>
                </c:pt>
                <c:pt idx="1170">
                  <c:v>597.52</c:v>
                </c:pt>
                <c:pt idx="1171">
                  <c:v>597.75</c:v>
                </c:pt>
                <c:pt idx="1172">
                  <c:v>598.03</c:v>
                </c:pt>
                <c:pt idx="1173">
                  <c:v>598.27</c:v>
                </c:pt>
                <c:pt idx="1174">
                  <c:v>598.5</c:v>
                </c:pt>
                <c:pt idx="1175">
                  <c:v>598.78</c:v>
                </c:pt>
                <c:pt idx="1176">
                  <c:v>599.02</c:v>
                </c:pt>
                <c:pt idx="1177">
                  <c:v>599.25</c:v>
                </c:pt>
                <c:pt idx="1178">
                  <c:v>599.53</c:v>
                </c:pt>
                <c:pt idx="1179">
                  <c:v>599.77</c:v>
                </c:pt>
                <c:pt idx="1180">
                  <c:v>600</c:v>
                </c:pt>
                <c:pt idx="1181">
                  <c:v>600.28</c:v>
                </c:pt>
                <c:pt idx="1182">
                  <c:v>600.52</c:v>
                </c:pt>
                <c:pt idx="1183">
                  <c:v>600.75</c:v>
                </c:pt>
                <c:pt idx="1184">
                  <c:v>601.03</c:v>
                </c:pt>
                <c:pt idx="1185">
                  <c:v>601.26</c:v>
                </c:pt>
                <c:pt idx="1186">
                  <c:v>601.54</c:v>
                </c:pt>
                <c:pt idx="1187">
                  <c:v>601.77</c:v>
                </c:pt>
                <c:pt idx="1188">
                  <c:v>602.01</c:v>
                </c:pt>
                <c:pt idx="1189">
                  <c:v>602.29</c:v>
                </c:pt>
                <c:pt idx="1190">
                  <c:v>602.52</c:v>
                </c:pt>
                <c:pt idx="1191">
                  <c:v>602.76</c:v>
                </c:pt>
                <c:pt idx="1192">
                  <c:v>603.04</c:v>
                </c:pt>
                <c:pt idx="1193">
                  <c:v>603.27</c:v>
                </c:pt>
                <c:pt idx="1194">
                  <c:v>603.51</c:v>
                </c:pt>
                <c:pt idx="1195">
                  <c:v>603.79</c:v>
                </c:pt>
                <c:pt idx="1196">
                  <c:v>604.02</c:v>
                </c:pt>
                <c:pt idx="1197">
                  <c:v>604.26</c:v>
                </c:pt>
                <c:pt idx="1198">
                  <c:v>604.54</c:v>
                </c:pt>
                <c:pt idx="1199">
                  <c:v>604.77</c:v>
                </c:pt>
                <c:pt idx="1200">
                  <c:v>605.01</c:v>
                </c:pt>
                <c:pt idx="1201">
                  <c:v>605.29</c:v>
                </c:pt>
                <c:pt idx="1202">
                  <c:v>605.52</c:v>
                </c:pt>
                <c:pt idx="1203">
                  <c:v>605.76</c:v>
                </c:pt>
                <c:pt idx="1204">
                  <c:v>606.03</c:v>
                </c:pt>
                <c:pt idx="1205">
                  <c:v>606.27</c:v>
                </c:pt>
                <c:pt idx="1206">
                  <c:v>606.51</c:v>
                </c:pt>
                <c:pt idx="1207">
                  <c:v>606.8</c:v>
                </c:pt>
              </c:numCache>
            </c:numRef>
          </c:cat>
          <c:val>
            <c:numRef>
              <c:f>Sheet1!$B$1:$B$1208</c:f>
              <c:numCache>
                <c:formatCode>General</c:formatCode>
                <c:ptCount val="1208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>302.5</c:v>
                </c:pt>
                <c:pt idx="9">
                  <c:v>302.5</c:v>
                </c:pt>
                <c:pt idx="10">
                  <c:v>302.5</c:v>
                </c:pt>
                <c:pt idx="11">
                  <c:v>302.5</c:v>
                </c:pt>
                <c:pt idx="12">
                  <c:v>302.3</c:v>
                </c:pt>
                <c:pt idx="13">
                  <c:v>302.2</c:v>
                </c:pt>
                <c:pt idx="14">
                  <c:v>302.5</c:v>
                </c:pt>
                <c:pt idx="15">
                  <c:v>302.5</c:v>
                </c:pt>
                <c:pt idx="16">
                  <c:v>302.3</c:v>
                </c:pt>
                <c:pt idx="17">
                  <c:v>302.2</c:v>
                </c:pt>
                <c:pt idx="18">
                  <c:v>302.2</c:v>
                </c:pt>
                <c:pt idx="19">
                  <c:v>302.2</c:v>
                </c:pt>
                <c:pt idx="20">
                  <c:v>302.2</c:v>
                </c:pt>
                <c:pt idx="21">
                  <c:v>302.2</c:v>
                </c:pt>
                <c:pt idx="22">
                  <c:v>302.2</c:v>
                </c:pt>
                <c:pt idx="23">
                  <c:v>302.2</c:v>
                </c:pt>
                <c:pt idx="24">
                  <c:v>302.2</c:v>
                </c:pt>
                <c:pt idx="25">
                  <c:v>302.2</c:v>
                </c:pt>
                <c:pt idx="26">
                  <c:v>301.8</c:v>
                </c:pt>
                <c:pt idx="27">
                  <c:v>302.2</c:v>
                </c:pt>
                <c:pt idx="28">
                  <c:v>302.2</c:v>
                </c:pt>
                <c:pt idx="29">
                  <c:v>301.9</c:v>
                </c:pt>
                <c:pt idx="30">
                  <c:v>302.2</c:v>
                </c:pt>
                <c:pt idx="31">
                  <c:v>302.2</c:v>
                </c:pt>
                <c:pt idx="32">
                  <c:v>301.9</c:v>
                </c:pt>
                <c:pt idx="33">
                  <c:v>301.9</c:v>
                </c:pt>
                <c:pt idx="34">
                  <c:v>301.9</c:v>
                </c:pt>
                <c:pt idx="35">
                  <c:v>301.9</c:v>
                </c:pt>
                <c:pt idx="36">
                  <c:v>301.9</c:v>
                </c:pt>
                <c:pt idx="37">
                  <c:v>301.9</c:v>
                </c:pt>
                <c:pt idx="38">
                  <c:v>301.9</c:v>
                </c:pt>
                <c:pt idx="39">
                  <c:v>301.6</c:v>
                </c:pt>
                <c:pt idx="40">
                  <c:v>301.9</c:v>
                </c:pt>
                <c:pt idx="41">
                  <c:v>301.6</c:v>
                </c:pt>
                <c:pt idx="42">
                  <c:v>301.8</c:v>
                </c:pt>
                <c:pt idx="43">
                  <c:v>301.6</c:v>
                </c:pt>
                <c:pt idx="44">
                  <c:v>301.7</c:v>
                </c:pt>
                <c:pt idx="45">
                  <c:v>301.7</c:v>
                </c:pt>
                <c:pt idx="46">
                  <c:v>301.6</c:v>
                </c:pt>
                <c:pt idx="47">
                  <c:v>301.9</c:v>
                </c:pt>
                <c:pt idx="48">
                  <c:v>301.6</c:v>
                </c:pt>
                <c:pt idx="49">
                  <c:v>301.6</c:v>
                </c:pt>
                <c:pt idx="50">
                  <c:v>301.6</c:v>
                </c:pt>
                <c:pt idx="51">
                  <c:v>301.6</c:v>
                </c:pt>
                <c:pt idx="52">
                  <c:v>301.6</c:v>
                </c:pt>
                <c:pt idx="53">
                  <c:v>301.6</c:v>
                </c:pt>
                <c:pt idx="54">
                  <c:v>301.6</c:v>
                </c:pt>
                <c:pt idx="55">
                  <c:v>301.3</c:v>
                </c:pt>
                <c:pt idx="56">
                  <c:v>301.3</c:v>
                </c:pt>
                <c:pt idx="57">
                  <c:v>301.2</c:v>
                </c:pt>
                <c:pt idx="58">
                  <c:v>301.1</c:v>
                </c:pt>
                <c:pt idx="59">
                  <c:v>301.2</c:v>
                </c:pt>
                <c:pt idx="60">
                  <c:v>301.3</c:v>
                </c:pt>
                <c:pt idx="61">
                  <c:v>301.3</c:v>
                </c:pt>
                <c:pt idx="62">
                  <c:v>301</c:v>
                </c:pt>
                <c:pt idx="63">
                  <c:v>301</c:v>
                </c:pt>
                <c:pt idx="64">
                  <c:v>300.9</c:v>
                </c:pt>
                <c:pt idx="65">
                  <c:v>301.3</c:v>
                </c:pt>
                <c:pt idx="66">
                  <c:v>301.3</c:v>
                </c:pt>
                <c:pt idx="67">
                  <c:v>301.1</c:v>
                </c:pt>
                <c:pt idx="68">
                  <c:v>300.9</c:v>
                </c:pt>
                <c:pt idx="69">
                  <c:v>300.9</c:v>
                </c:pt>
                <c:pt idx="70">
                  <c:v>300.9</c:v>
                </c:pt>
                <c:pt idx="71">
                  <c:v>300.7</c:v>
                </c:pt>
                <c:pt idx="72">
                  <c:v>300.7</c:v>
                </c:pt>
                <c:pt idx="73">
                  <c:v>300.7</c:v>
                </c:pt>
                <c:pt idx="74">
                  <c:v>300.6</c:v>
                </c:pt>
                <c:pt idx="75">
                  <c:v>300.6</c:v>
                </c:pt>
                <c:pt idx="76">
                  <c:v>300.6</c:v>
                </c:pt>
                <c:pt idx="77">
                  <c:v>300.6</c:v>
                </c:pt>
                <c:pt idx="78">
                  <c:v>300.6</c:v>
                </c:pt>
                <c:pt idx="79">
                  <c:v>300.6</c:v>
                </c:pt>
                <c:pt idx="80">
                  <c:v>300.6</c:v>
                </c:pt>
                <c:pt idx="81">
                  <c:v>300.6</c:v>
                </c:pt>
                <c:pt idx="82">
                  <c:v>300.6</c:v>
                </c:pt>
                <c:pt idx="83">
                  <c:v>300.5</c:v>
                </c:pt>
                <c:pt idx="84">
                  <c:v>300.6</c:v>
                </c:pt>
                <c:pt idx="85">
                  <c:v>300.6</c:v>
                </c:pt>
                <c:pt idx="86">
                  <c:v>300.6</c:v>
                </c:pt>
                <c:pt idx="87">
                  <c:v>300.3</c:v>
                </c:pt>
                <c:pt idx="88">
                  <c:v>300.3</c:v>
                </c:pt>
                <c:pt idx="89">
                  <c:v>300.6</c:v>
                </c:pt>
                <c:pt idx="90">
                  <c:v>300.6</c:v>
                </c:pt>
                <c:pt idx="91">
                  <c:v>300.2</c:v>
                </c:pt>
                <c:pt idx="92">
                  <c:v>300.3</c:v>
                </c:pt>
                <c:pt idx="93">
                  <c:v>300</c:v>
                </c:pt>
                <c:pt idx="94">
                  <c:v>299.9</c:v>
                </c:pt>
                <c:pt idx="95">
                  <c:v>300.6</c:v>
                </c:pt>
                <c:pt idx="96">
                  <c:v>300</c:v>
                </c:pt>
                <c:pt idx="97">
                  <c:v>300.2</c:v>
                </c:pt>
                <c:pt idx="98">
                  <c:v>299.9</c:v>
                </c:pt>
                <c:pt idx="99">
                  <c:v>299.9</c:v>
                </c:pt>
                <c:pt idx="100">
                  <c:v>300</c:v>
                </c:pt>
                <c:pt idx="101">
                  <c:v>300</c:v>
                </c:pt>
                <c:pt idx="102">
                  <c:v>299.6</c:v>
                </c:pt>
                <c:pt idx="103">
                  <c:v>299.9</c:v>
                </c:pt>
                <c:pt idx="104">
                  <c:v>299.7</c:v>
                </c:pt>
                <c:pt idx="105">
                  <c:v>299.6</c:v>
                </c:pt>
                <c:pt idx="106">
                  <c:v>299.6</c:v>
                </c:pt>
                <c:pt idx="107">
                  <c:v>299.6</c:v>
                </c:pt>
                <c:pt idx="108">
                  <c:v>299.6</c:v>
                </c:pt>
                <c:pt idx="109">
                  <c:v>299.6</c:v>
                </c:pt>
                <c:pt idx="110">
                  <c:v>299.6</c:v>
                </c:pt>
                <c:pt idx="111">
                  <c:v>299.6</c:v>
                </c:pt>
                <c:pt idx="112">
                  <c:v>299.6</c:v>
                </c:pt>
                <c:pt idx="113">
                  <c:v>299.3</c:v>
                </c:pt>
                <c:pt idx="114">
                  <c:v>299.6</c:v>
                </c:pt>
                <c:pt idx="115">
                  <c:v>299.2</c:v>
                </c:pt>
                <c:pt idx="116">
                  <c:v>299.2</c:v>
                </c:pt>
                <c:pt idx="117">
                  <c:v>299.3</c:v>
                </c:pt>
                <c:pt idx="118">
                  <c:v>299.2</c:v>
                </c:pt>
                <c:pt idx="119">
                  <c:v>299.3</c:v>
                </c:pt>
                <c:pt idx="120">
                  <c:v>299</c:v>
                </c:pt>
                <c:pt idx="121">
                  <c:v>299.3</c:v>
                </c:pt>
                <c:pt idx="122">
                  <c:v>298.9</c:v>
                </c:pt>
                <c:pt idx="123">
                  <c:v>298.9</c:v>
                </c:pt>
                <c:pt idx="124">
                  <c:v>298.6</c:v>
                </c:pt>
                <c:pt idx="125">
                  <c:v>298.6</c:v>
                </c:pt>
                <c:pt idx="126">
                  <c:v>298.9</c:v>
                </c:pt>
                <c:pt idx="127">
                  <c:v>298.9</c:v>
                </c:pt>
                <c:pt idx="128">
                  <c:v>298.6</c:v>
                </c:pt>
                <c:pt idx="129">
                  <c:v>298.8</c:v>
                </c:pt>
                <c:pt idx="130">
                  <c:v>298.6</c:v>
                </c:pt>
                <c:pt idx="131">
                  <c:v>298.6</c:v>
                </c:pt>
                <c:pt idx="132">
                  <c:v>298.6</c:v>
                </c:pt>
                <c:pt idx="133">
                  <c:v>298.9</c:v>
                </c:pt>
                <c:pt idx="134">
                  <c:v>298.9</c:v>
                </c:pt>
                <c:pt idx="135">
                  <c:v>298.5</c:v>
                </c:pt>
                <c:pt idx="136">
                  <c:v>298.6</c:v>
                </c:pt>
                <c:pt idx="137">
                  <c:v>298.5</c:v>
                </c:pt>
                <c:pt idx="138">
                  <c:v>298.3</c:v>
                </c:pt>
                <c:pt idx="139">
                  <c:v>298.6</c:v>
                </c:pt>
                <c:pt idx="140">
                  <c:v>298.6</c:v>
                </c:pt>
                <c:pt idx="141">
                  <c:v>298.3</c:v>
                </c:pt>
                <c:pt idx="142">
                  <c:v>298.6</c:v>
                </c:pt>
                <c:pt idx="143">
                  <c:v>298.6</c:v>
                </c:pt>
                <c:pt idx="144">
                  <c:v>298.6</c:v>
                </c:pt>
                <c:pt idx="145">
                  <c:v>298.3</c:v>
                </c:pt>
                <c:pt idx="146">
                  <c:v>298.1</c:v>
                </c:pt>
                <c:pt idx="147">
                  <c:v>298.3</c:v>
                </c:pt>
                <c:pt idx="148">
                  <c:v>298.2</c:v>
                </c:pt>
                <c:pt idx="149">
                  <c:v>298</c:v>
                </c:pt>
                <c:pt idx="150">
                  <c:v>298</c:v>
                </c:pt>
                <c:pt idx="151">
                  <c:v>298</c:v>
                </c:pt>
                <c:pt idx="152">
                  <c:v>298</c:v>
                </c:pt>
                <c:pt idx="153">
                  <c:v>298</c:v>
                </c:pt>
                <c:pt idx="154">
                  <c:v>297.6</c:v>
                </c:pt>
                <c:pt idx="155">
                  <c:v>297.6</c:v>
                </c:pt>
                <c:pt idx="156">
                  <c:v>297.6</c:v>
                </c:pt>
                <c:pt idx="157">
                  <c:v>297.6</c:v>
                </c:pt>
                <c:pt idx="158">
                  <c:v>298</c:v>
                </c:pt>
                <c:pt idx="159">
                  <c:v>297.6</c:v>
                </c:pt>
                <c:pt idx="160">
                  <c:v>297.6</c:v>
                </c:pt>
                <c:pt idx="161">
                  <c:v>297.6</c:v>
                </c:pt>
                <c:pt idx="162">
                  <c:v>297.6</c:v>
                </c:pt>
                <c:pt idx="163">
                  <c:v>297.6</c:v>
                </c:pt>
                <c:pt idx="164">
                  <c:v>297.6</c:v>
                </c:pt>
                <c:pt idx="165">
                  <c:v>297.3</c:v>
                </c:pt>
                <c:pt idx="166">
                  <c:v>297.3</c:v>
                </c:pt>
                <c:pt idx="167">
                  <c:v>297.3</c:v>
                </c:pt>
                <c:pt idx="168">
                  <c:v>297.3</c:v>
                </c:pt>
                <c:pt idx="169">
                  <c:v>297.3</c:v>
                </c:pt>
                <c:pt idx="170">
                  <c:v>297.3</c:v>
                </c:pt>
                <c:pt idx="171">
                  <c:v>297.3</c:v>
                </c:pt>
                <c:pt idx="172">
                  <c:v>297.3</c:v>
                </c:pt>
                <c:pt idx="173">
                  <c:v>297.3</c:v>
                </c:pt>
                <c:pt idx="174">
                  <c:v>297</c:v>
                </c:pt>
                <c:pt idx="175">
                  <c:v>297.3</c:v>
                </c:pt>
                <c:pt idx="176">
                  <c:v>297.3</c:v>
                </c:pt>
                <c:pt idx="177">
                  <c:v>297.3</c:v>
                </c:pt>
                <c:pt idx="178">
                  <c:v>297</c:v>
                </c:pt>
                <c:pt idx="179">
                  <c:v>297</c:v>
                </c:pt>
                <c:pt idx="180">
                  <c:v>296.9</c:v>
                </c:pt>
                <c:pt idx="181">
                  <c:v>297</c:v>
                </c:pt>
                <c:pt idx="182">
                  <c:v>297</c:v>
                </c:pt>
                <c:pt idx="183">
                  <c:v>297</c:v>
                </c:pt>
                <c:pt idx="184">
                  <c:v>296.6</c:v>
                </c:pt>
                <c:pt idx="185">
                  <c:v>296.6</c:v>
                </c:pt>
                <c:pt idx="186">
                  <c:v>296.6</c:v>
                </c:pt>
                <c:pt idx="187">
                  <c:v>296.6</c:v>
                </c:pt>
                <c:pt idx="188">
                  <c:v>296.7</c:v>
                </c:pt>
                <c:pt idx="189">
                  <c:v>296.7</c:v>
                </c:pt>
                <c:pt idx="190">
                  <c:v>296.7</c:v>
                </c:pt>
                <c:pt idx="191">
                  <c:v>296.6</c:v>
                </c:pt>
                <c:pt idx="192">
                  <c:v>296.7</c:v>
                </c:pt>
                <c:pt idx="193">
                  <c:v>296.6</c:v>
                </c:pt>
                <c:pt idx="194">
                  <c:v>296.3</c:v>
                </c:pt>
                <c:pt idx="195">
                  <c:v>296</c:v>
                </c:pt>
                <c:pt idx="196">
                  <c:v>296</c:v>
                </c:pt>
                <c:pt idx="197">
                  <c:v>296.3</c:v>
                </c:pt>
                <c:pt idx="198">
                  <c:v>296.3</c:v>
                </c:pt>
                <c:pt idx="199">
                  <c:v>296.3</c:v>
                </c:pt>
                <c:pt idx="200">
                  <c:v>296.3</c:v>
                </c:pt>
                <c:pt idx="201">
                  <c:v>296.3</c:v>
                </c:pt>
                <c:pt idx="202">
                  <c:v>296.3</c:v>
                </c:pt>
                <c:pt idx="203">
                  <c:v>296</c:v>
                </c:pt>
                <c:pt idx="204">
                  <c:v>296</c:v>
                </c:pt>
                <c:pt idx="205">
                  <c:v>296</c:v>
                </c:pt>
                <c:pt idx="206">
                  <c:v>296</c:v>
                </c:pt>
                <c:pt idx="207">
                  <c:v>295.9</c:v>
                </c:pt>
                <c:pt idx="208">
                  <c:v>296</c:v>
                </c:pt>
                <c:pt idx="209">
                  <c:v>296</c:v>
                </c:pt>
                <c:pt idx="210">
                  <c:v>296</c:v>
                </c:pt>
                <c:pt idx="211">
                  <c:v>295.7</c:v>
                </c:pt>
                <c:pt idx="212">
                  <c:v>295.6</c:v>
                </c:pt>
                <c:pt idx="213">
                  <c:v>295.7</c:v>
                </c:pt>
                <c:pt idx="214">
                  <c:v>295.7</c:v>
                </c:pt>
                <c:pt idx="215">
                  <c:v>295.7</c:v>
                </c:pt>
                <c:pt idx="216">
                  <c:v>295.6</c:v>
                </c:pt>
                <c:pt idx="217">
                  <c:v>295.3</c:v>
                </c:pt>
                <c:pt idx="218">
                  <c:v>295.7</c:v>
                </c:pt>
                <c:pt idx="219">
                  <c:v>295.4</c:v>
                </c:pt>
                <c:pt idx="220">
                  <c:v>295.7</c:v>
                </c:pt>
                <c:pt idx="221">
                  <c:v>295.7</c:v>
                </c:pt>
                <c:pt idx="222">
                  <c:v>295.7</c:v>
                </c:pt>
                <c:pt idx="223">
                  <c:v>295.2</c:v>
                </c:pt>
                <c:pt idx="224">
                  <c:v>295.7</c:v>
                </c:pt>
                <c:pt idx="225">
                  <c:v>295.4</c:v>
                </c:pt>
                <c:pt idx="226">
                  <c:v>295.4</c:v>
                </c:pt>
                <c:pt idx="227">
                  <c:v>295.4</c:v>
                </c:pt>
                <c:pt idx="228">
                  <c:v>295.4</c:v>
                </c:pt>
                <c:pt idx="229">
                  <c:v>295</c:v>
                </c:pt>
                <c:pt idx="230">
                  <c:v>294.9</c:v>
                </c:pt>
                <c:pt idx="231">
                  <c:v>294.9</c:v>
                </c:pt>
                <c:pt idx="232">
                  <c:v>295.4</c:v>
                </c:pt>
                <c:pt idx="233">
                  <c:v>294.9</c:v>
                </c:pt>
                <c:pt idx="234">
                  <c:v>295.4</c:v>
                </c:pt>
                <c:pt idx="235">
                  <c:v>295.4</c:v>
                </c:pt>
                <c:pt idx="236">
                  <c:v>295</c:v>
                </c:pt>
                <c:pt idx="237">
                  <c:v>295.1</c:v>
                </c:pt>
                <c:pt idx="238">
                  <c:v>295.3</c:v>
                </c:pt>
                <c:pt idx="239">
                  <c:v>294.9</c:v>
                </c:pt>
                <c:pt idx="240">
                  <c:v>294.9</c:v>
                </c:pt>
                <c:pt idx="241">
                  <c:v>295.1</c:v>
                </c:pt>
                <c:pt idx="242">
                  <c:v>295</c:v>
                </c:pt>
                <c:pt idx="243">
                  <c:v>295</c:v>
                </c:pt>
                <c:pt idx="244">
                  <c:v>294.7</c:v>
                </c:pt>
                <c:pt idx="245">
                  <c:v>294.7</c:v>
                </c:pt>
                <c:pt idx="246">
                  <c:v>294.7</c:v>
                </c:pt>
                <c:pt idx="247">
                  <c:v>294.7</c:v>
                </c:pt>
                <c:pt idx="248">
                  <c:v>294.7</c:v>
                </c:pt>
                <c:pt idx="249">
                  <c:v>294.7</c:v>
                </c:pt>
                <c:pt idx="250">
                  <c:v>294.7</c:v>
                </c:pt>
                <c:pt idx="251">
                  <c:v>294.7</c:v>
                </c:pt>
                <c:pt idx="252">
                  <c:v>294.3</c:v>
                </c:pt>
                <c:pt idx="253">
                  <c:v>294.3</c:v>
                </c:pt>
                <c:pt idx="254">
                  <c:v>294.7</c:v>
                </c:pt>
                <c:pt idx="255">
                  <c:v>294.3</c:v>
                </c:pt>
                <c:pt idx="256">
                  <c:v>294.3</c:v>
                </c:pt>
                <c:pt idx="257">
                  <c:v>294.3</c:v>
                </c:pt>
                <c:pt idx="258">
                  <c:v>294.3</c:v>
                </c:pt>
                <c:pt idx="259">
                  <c:v>294.3</c:v>
                </c:pt>
                <c:pt idx="260">
                  <c:v>294.1</c:v>
                </c:pt>
                <c:pt idx="261">
                  <c:v>294</c:v>
                </c:pt>
                <c:pt idx="262">
                  <c:v>294.3</c:v>
                </c:pt>
                <c:pt idx="263">
                  <c:v>294.3</c:v>
                </c:pt>
                <c:pt idx="264">
                  <c:v>294</c:v>
                </c:pt>
                <c:pt idx="265">
                  <c:v>294.4</c:v>
                </c:pt>
                <c:pt idx="266">
                  <c:v>294.4</c:v>
                </c:pt>
                <c:pt idx="267">
                  <c:v>294.3</c:v>
                </c:pt>
                <c:pt idx="268">
                  <c:v>294</c:v>
                </c:pt>
                <c:pt idx="269">
                  <c:v>294</c:v>
                </c:pt>
                <c:pt idx="270">
                  <c:v>294</c:v>
                </c:pt>
                <c:pt idx="271">
                  <c:v>294</c:v>
                </c:pt>
                <c:pt idx="272">
                  <c:v>294</c:v>
                </c:pt>
                <c:pt idx="273">
                  <c:v>293.7</c:v>
                </c:pt>
                <c:pt idx="274">
                  <c:v>293.8</c:v>
                </c:pt>
                <c:pt idx="275">
                  <c:v>293.8</c:v>
                </c:pt>
                <c:pt idx="276">
                  <c:v>293.7</c:v>
                </c:pt>
                <c:pt idx="277">
                  <c:v>293.7</c:v>
                </c:pt>
                <c:pt idx="278">
                  <c:v>293.7</c:v>
                </c:pt>
                <c:pt idx="279">
                  <c:v>293.7</c:v>
                </c:pt>
                <c:pt idx="280">
                  <c:v>293.7</c:v>
                </c:pt>
                <c:pt idx="281">
                  <c:v>293.3</c:v>
                </c:pt>
                <c:pt idx="282">
                  <c:v>293.3</c:v>
                </c:pt>
                <c:pt idx="283">
                  <c:v>293.4</c:v>
                </c:pt>
                <c:pt idx="284">
                  <c:v>293.4</c:v>
                </c:pt>
                <c:pt idx="285">
                  <c:v>293.3</c:v>
                </c:pt>
                <c:pt idx="286">
                  <c:v>293.3</c:v>
                </c:pt>
                <c:pt idx="287">
                  <c:v>293.3</c:v>
                </c:pt>
                <c:pt idx="288">
                  <c:v>293.3</c:v>
                </c:pt>
                <c:pt idx="289">
                  <c:v>293.3</c:v>
                </c:pt>
                <c:pt idx="290">
                  <c:v>293</c:v>
                </c:pt>
                <c:pt idx="291">
                  <c:v>293</c:v>
                </c:pt>
                <c:pt idx="292">
                  <c:v>293</c:v>
                </c:pt>
                <c:pt idx="293">
                  <c:v>293</c:v>
                </c:pt>
                <c:pt idx="294">
                  <c:v>293</c:v>
                </c:pt>
                <c:pt idx="295">
                  <c:v>293</c:v>
                </c:pt>
                <c:pt idx="296">
                  <c:v>293</c:v>
                </c:pt>
                <c:pt idx="297">
                  <c:v>292.7</c:v>
                </c:pt>
                <c:pt idx="298">
                  <c:v>293</c:v>
                </c:pt>
                <c:pt idx="299">
                  <c:v>292.7</c:v>
                </c:pt>
                <c:pt idx="300">
                  <c:v>292.7</c:v>
                </c:pt>
                <c:pt idx="301">
                  <c:v>293</c:v>
                </c:pt>
                <c:pt idx="302">
                  <c:v>293</c:v>
                </c:pt>
                <c:pt idx="303">
                  <c:v>292.7</c:v>
                </c:pt>
                <c:pt idx="304">
                  <c:v>292.7</c:v>
                </c:pt>
                <c:pt idx="305">
                  <c:v>292.6</c:v>
                </c:pt>
                <c:pt idx="306">
                  <c:v>292.3</c:v>
                </c:pt>
                <c:pt idx="307">
                  <c:v>292.4</c:v>
                </c:pt>
                <c:pt idx="308">
                  <c:v>292.4</c:v>
                </c:pt>
                <c:pt idx="309">
                  <c:v>292.7</c:v>
                </c:pt>
                <c:pt idx="310">
                  <c:v>292.5</c:v>
                </c:pt>
                <c:pt idx="311">
                  <c:v>292.5</c:v>
                </c:pt>
                <c:pt idx="312">
                  <c:v>292.4</c:v>
                </c:pt>
                <c:pt idx="313">
                  <c:v>292.4</c:v>
                </c:pt>
                <c:pt idx="314">
                  <c:v>292.4</c:v>
                </c:pt>
                <c:pt idx="315">
                  <c:v>292.4</c:v>
                </c:pt>
                <c:pt idx="316">
                  <c:v>292.4</c:v>
                </c:pt>
                <c:pt idx="317">
                  <c:v>292.3</c:v>
                </c:pt>
                <c:pt idx="318">
                  <c:v>292.4</c:v>
                </c:pt>
                <c:pt idx="319">
                  <c:v>292.4</c:v>
                </c:pt>
                <c:pt idx="320">
                  <c:v>292.4</c:v>
                </c:pt>
                <c:pt idx="321">
                  <c:v>292.4</c:v>
                </c:pt>
                <c:pt idx="322">
                  <c:v>292.3</c:v>
                </c:pt>
                <c:pt idx="323">
                  <c:v>292</c:v>
                </c:pt>
                <c:pt idx="324">
                  <c:v>292.4</c:v>
                </c:pt>
                <c:pt idx="325">
                  <c:v>292.1</c:v>
                </c:pt>
                <c:pt idx="326">
                  <c:v>292</c:v>
                </c:pt>
                <c:pt idx="327">
                  <c:v>292</c:v>
                </c:pt>
                <c:pt idx="328">
                  <c:v>291.7</c:v>
                </c:pt>
                <c:pt idx="329">
                  <c:v>291.7</c:v>
                </c:pt>
                <c:pt idx="330">
                  <c:v>291.7</c:v>
                </c:pt>
                <c:pt idx="331">
                  <c:v>291.7</c:v>
                </c:pt>
                <c:pt idx="332">
                  <c:v>291.7</c:v>
                </c:pt>
                <c:pt idx="333">
                  <c:v>291.7</c:v>
                </c:pt>
                <c:pt idx="334">
                  <c:v>291.7</c:v>
                </c:pt>
                <c:pt idx="335">
                  <c:v>291.3</c:v>
                </c:pt>
                <c:pt idx="336">
                  <c:v>291.6</c:v>
                </c:pt>
                <c:pt idx="337">
                  <c:v>291.6</c:v>
                </c:pt>
                <c:pt idx="338">
                  <c:v>291.6</c:v>
                </c:pt>
                <c:pt idx="339">
                  <c:v>291.3</c:v>
                </c:pt>
                <c:pt idx="340">
                  <c:v>291.7</c:v>
                </c:pt>
                <c:pt idx="341">
                  <c:v>291.4</c:v>
                </c:pt>
                <c:pt idx="342">
                  <c:v>291.3</c:v>
                </c:pt>
                <c:pt idx="343">
                  <c:v>291.4</c:v>
                </c:pt>
                <c:pt idx="344">
                  <c:v>291.4</c:v>
                </c:pt>
                <c:pt idx="345">
                  <c:v>291.1</c:v>
                </c:pt>
                <c:pt idx="346">
                  <c:v>291.1</c:v>
                </c:pt>
                <c:pt idx="347">
                  <c:v>291.4</c:v>
                </c:pt>
                <c:pt idx="348">
                  <c:v>291.2</c:v>
                </c:pt>
                <c:pt idx="349">
                  <c:v>291.1</c:v>
                </c:pt>
                <c:pt idx="350">
                  <c:v>291</c:v>
                </c:pt>
                <c:pt idx="351">
                  <c:v>291</c:v>
                </c:pt>
                <c:pt idx="352">
                  <c:v>291.1</c:v>
                </c:pt>
                <c:pt idx="353">
                  <c:v>290.9</c:v>
                </c:pt>
                <c:pt idx="354">
                  <c:v>290.8</c:v>
                </c:pt>
                <c:pt idx="355">
                  <c:v>290.8</c:v>
                </c:pt>
                <c:pt idx="356">
                  <c:v>290.7</c:v>
                </c:pt>
                <c:pt idx="357">
                  <c:v>290.7</c:v>
                </c:pt>
                <c:pt idx="358">
                  <c:v>290.7</c:v>
                </c:pt>
                <c:pt idx="359">
                  <c:v>290.7</c:v>
                </c:pt>
                <c:pt idx="360">
                  <c:v>290.8</c:v>
                </c:pt>
                <c:pt idx="361">
                  <c:v>290.6</c:v>
                </c:pt>
                <c:pt idx="362">
                  <c:v>290.7</c:v>
                </c:pt>
                <c:pt idx="363">
                  <c:v>290.7</c:v>
                </c:pt>
                <c:pt idx="364">
                  <c:v>290.7</c:v>
                </c:pt>
                <c:pt idx="365">
                  <c:v>290.4</c:v>
                </c:pt>
                <c:pt idx="366">
                  <c:v>290.8</c:v>
                </c:pt>
                <c:pt idx="367">
                  <c:v>290.7</c:v>
                </c:pt>
                <c:pt idx="368">
                  <c:v>290.7</c:v>
                </c:pt>
                <c:pt idx="369">
                  <c:v>290.3</c:v>
                </c:pt>
                <c:pt idx="370">
                  <c:v>290.4</c:v>
                </c:pt>
                <c:pt idx="371">
                  <c:v>290.4</c:v>
                </c:pt>
                <c:pt idx="372">
                  <c:v>290.4</c:v>
                </c:pt>
                <c:pt idx="373">
                  <c:v>290.4</c:v>
                </c:pt>
                <c:pt idx="374">
                  <c:v>290.4</c:v>
                </c:pt>
                <c:pt idx="375">
                  <c:v>290.4</c:v>
                </c:pt>
                <c:pt idx="376">
                  <c:v>290.4</c:v>
                </c:pt>
                <c:pt idx="377">
                  <c:v>290.4</c:v>
                </c:pt>
                <c:pt idx="378">
                  <c:v>290.4</c:v>
                </c:pt>
                <c:pt idx="379">
                  <c:v>290.4</c:v>
                </c:pt>
                <c:pt idx="380">
                  <c:v>290.4</c:v>
                </c:pt>
                <c:pt idx="381">
                  <c:v>290.4</c:v>
                </c:pt>
                <c:pt idx="382">
                  <c:v>290.4</c:v>
                </c:pt>
                <c:pt idx="383">
                  <c:v>290.1</c:v>
                </c:pt>
                <c:pt idx="384">
                  <c:v>290.3</c:v>
                </c:pt>
                <c:pt idx="385">
                  <c:v>290</c:v>
                </c:pt>
                <c:pt idx="386">
                  <c:v>290</c:v>
                </c:pt>
                <c:pt idx="387">
                  <c:v>290</c:v>
                </c:pt>
                <c:pt idx="388">
                  <c:v>290.1</c:v>
                </c:pt>
                <c:pt idx="389">
                  <c:v>290</c:v>
                </c:pt>
                <c:pt idx="390">
                  <c:v>290</c:v>
                </c:pt>
                <c:pt idx="391">
                  <c:v>289.7</c:v>
                </c:pt>
                <c:pt idx="392">
                  <c:v>289.7</c:v>
                </c:pt>
                <c:pt idx="393">
                  <c:v>290</c:v>
                </c:pt>
                <c:pt idx="394">
                  <c:v>289.7</c:v>
                </c:pt>
                <c:pt idx="395">
                  <c:v>289.7</c:v>
                </c:pt>
                <c:pt idx="396">
                  <c:v>289.7</c:v>
                </c:pt>
                <c:pt idx="397">
                  <c:v>289.5</c:v>
                </c:pt>
                <c:pt idx="398">
                  <c:v>289.4</c:v>
                </c:pt>
                <c:pt idx="399">
                  <c:v>289.4</c:v>
                </c:pt>
                <c:pt idx="400">
                  <c:v>289.4</c:v>
                </c:pt>
                <c:pt idx="401">
                  <c:v>289.4</c:v>
                </c:pt>
                <c:pt idx="402">
                  <c:v>289.4</c:v>
                </c:pt>
                <c:pt idx="403">
                  <c:v>289.4</c:v>
                </c:pt>
                <c:pt idx="404">
                  <c:v>289.4</c:v>
                </c:pt>
                <c:pt idx="405">
                  <c:v>289.4</c:v>
                </c:pt>
                <c:pt idx="406">
                  <c:v>289.4</c:v>
                </c:pt>
                <c:pt idx="407">
                  <c:v>289.4</c:v>
                </c:pt>
                <c:pt idx="408">
                  <c:v>289.4</c:v>
                </c:pt>
                <c:pt idx="409">
                  <c:v>289.4</c:v>
                </c:pt>
                <c:pt idx="410">
                  <c:v>289.1</c:v>
                </c:pt>
                <c:pt idx="411">
                  <c:v>289.4</c:v>
                </c:pt>
                <c:pt idx="412">
                  <c:v>289.4</c:v>
                </c:pt>
                <c:pt idx="413">
                  <c:v>289.1</c:v>
                </c:pt>
                <c:pt idx="414">
                  <c:v>289.1</c:v>
                </c:pt>
                <c:pt idx="415">
                  <c:v>289</c:v>
                </c:pt>
                <c:pt idx="416">
                  <c:v>289</c:v>
                </c:pt>
                <c:pt idx="417">
                  <c:v>289.2</c:v>
                </c:pt>
                <c:pt idx="418">
                  <c:v>289</c:v>
                </c:pt>
                <c:pt idx="419">
                  <c:v>289</c:v>
                </c:pt>
                <c:pt idx="420">
                  <c:v>289</c:v>
                </c:pt>
                <c:pt idx="421">
                  <c:v>289.1</c:v>
                </c:pt>
                <c:pt idx="422">
                  <c:v>289</c:v>
                </c:pt>
                <c:pt idx="423">
                  <c:v>289</c:v>
                </c:pt>
                <c:pt idx="424">
                  <c:v>289</c:v>
                </c:pt>
                <c:pt idx="425">
                  <c:v>289</c:v>
                </c:pt>
                <c:pt idx="426">
                  <c:v>288.7</c:v>
                </c:pt>
                <c:pt idx="427">
                  <c:v>288.7</c:v>
                </c:pt>
                <c:pt idx="428">
                  <c:v>288.4</c:v>
                </c:pt>
                <c:pt idx="429">
                  <c:v>288.7</c:v>
                </c:pt>
                <c:pt idx="430">
                  <c:v>288.8</c:v>
                </c:pt>
                <c:pt idx="431">
                  <c:v>288.7</c:v>
                </c:pt>
                <c:pt idx="432">
                  <c:v>288.6</c:v>
                </c:pt>
                <c:pt idx="433">
                  <c:v>288.6</c:v>
                </c:pt>
                <c:pt idx="434">
                  <c:v>288.7</c:v>
                </c:pt>
                <c:pt idx="435">
                  <c:v>288.7</c:v>
                </c:pt>
                <c:pt idx="436">
                  <c:v>288.4</c:v>
                </c:pt>
                <c:pt idx="437">
                  <c:v>288.4</c:v>
                </c:pt>
                <c:pt idx="438">
                  <c:v>288.4</c:v>
                </c:pt>
                <c:pt idx="439">
                  <c:v>288.4</c:v>
                </c:pt>
                <c:pt idx="440">
                  <c:v>288.7</c:v>
                </c:pt>
                <c:pt idx="441">
                  <c:v>288.4</c:v>
                </c:pt>
                <c:pt idx="442">
                  <c:v>288.4</c:v>
                </c:pt>
                <c:pt idx="443">
                  <c:v>288.4</c:v>
                </c:pt>
                <c:pt idx="444">
                  <c:v>288.3</c:v>
                </c:pt>
                <c:pt idx="445">
                  <c:v>288.1</c:v>
                </c:pt>
                <c:pt idx="446">
                  <c:v>288.4</c:v>
                </c:pt>
                <c:pt idx="447">
                  <c:v>288.1</c:v>
                </c:pt>
                <c:pt idx="448">
                  <c:v>288.1</c:v>
                </c:pt>
                <c:pt idx="449">
                  <c:v>288.2</c:v>
                </c:pt>
                <c:pt idx="450">
                  <c:v>288.1</c:v>
                </c:pt>
                <c:pt idx="451">
                  <c:v>288.1</c:v>
                </c:pt>
                <c:pt idx="452">
                  <c:v>288.4</c:v>
                </c:pt>
                <c:pt idx="453">
                  <c:v>288.1</c:v>
                </c:pt>
                <c:pt idx="454">
                  <c:v>288.1</c:v>
                </c:pt>
                <c:pt idx="455">
                  <c:v>288.1</c:v>
                </c:pt>
                <c:pt idx="456">
                  <c:v>288</c:v>
                </c:pt>
                <c:pt idx="457">
                  <c:v>288.1</c:v>
                </c:pt>
                <c:pt idx="458">
                  <c:v>288.1</c:v>
                </c:pt>
                <c:pt idx="459">
                  <c:v>288.1</c:v>
                </c:pt>
                <c:pt idx="460">
                  <c:v>288.1</c:v>
                </c:pt>
                <c:pt idx="461">
                  <c:v>287.8</c:v>
                </c:pt>
                <c:pt idx="462">
                  <c:v>288.1</c:v>
                </c:pt>
                <c:pt idx="463">
                  <c:v>287.7</c:v>
                </c:pt>
                <c:pt idx="464">
                  <c:v>288.1</c:v>
                </c:pt>
                <c:pt idx="465">
                  <c:v>287.8</c:v>
                </c:pt>
                <c:pt idx="466">
                  <c:v>287.8</c:v>
                </c:pt>
                <c:pt idx="467">
                  <c:v>287.7</c:v>
                </c:pt>
                <c:pt idx="468">
                  <c:v>287.4</c:v>
                </c:pt>
                <c:pt idx="469">
                  <c:v>287.4</c:v>
                </c:pt>
                <c:pt idx="470">
                  <c:v>287.7</c:v>
                </c:pt>
                <c:pt idx="471">
                  <c:v>287.8</c:v>
                </c:pt>
                <c:pt idx="472">
                  <c:v>288.1</c:v>
                </c:pt>
                <c:pt idx="473">
                  <c:v>287.7</c:v>
                </c:pt>
                <c:pt idx="474">
                  <c:v>287.4</c:v>
                </c:pt>
                <c:pt idx="475">
                  <c:v>287.8</c:v>
                </c:pt>
                <c:pt idx="476">
                  <c:v>287.4</c:v>
                </c:pt>
                <c:pt idx="477">
                  <c:v>287.4</c:v>
                </c:pt>
                <c:pt idx="478">
                  <c:v>287.4</c:v>
                </c:pt>
                <c:pt idx="479">
                  <c:v>287.7</c:v>
                </c:pt>
                <c:pt idx="480">
                  <c:v>287.4</c:v>
                </c:pt>
                <c:pt idx="481">
                  <c:v>287.4</c:v>
                </c:pt>
                <c:pt idx="482">
                  <c:v>287.4</c:v>
                </c:pt>
                <c:pt idx="483">
                  <c:v>287.4</c:v>
                </c:pt>
                <c:pt idx="484">
                  <c:v>287.4</c:v>
                </c:pt>
                <c:pt idx="485">
                  <c:v>287.3</c:v>
                </c:pt>
                <c:pt idx="486">
                  <c:v>287.3</c:v>
                </c:pt>
                <c:pt idx="487">
                  <c:v>287.4</c:v>
                </c:pt>
                <c:pt idx="488">
                  <c:v>287.4</c:v>
                </c:pt>
                <c:pt idx="489">
                  <c:v>287.4</c:v>
                </c:pt>
                <c:pt idx="490">
                  <c:v>287.4</c:v>
                </c:pt>
                <c:pt idx="491">
                  <c:v>287.4</c:v>
                </c:pt>
                <c:pt idx="492">
                  <c:v>287.3</c:v>
                </c:pt>
                <c:pt idx="493">
                  <c:v>287.3</c:v>
                </c:pt>
                <c:pt idx="494">
                  <c:v>287.3</c:v>
                </c:pt>
                <c:pt idx="495">
                  <c:v>287.1</c:v>
                </c:pt>
                <c:pt idx="496">
                  <c:v>287.1</c:v>
                </c:pt>
                <c:pt idx="497">
                  <c:v>287.4</c:v>
                </c:pt>
                <c:pt idx="498">
                  <c:v>287.1</c:v>
                </c:pt>
                <c:pt idx="499">
                  <c:v>287.4</c:v>
                </c:pt>
                <c:pt idx="500">
                  <c:v>287.1</c:v>
                </c:pt>
                <c:pt idx="501">
                  <c:v>286.7</c:v>
                </c:pt>
                <c:pt idx="502">
                  <c:v>287.1</c:v>
                </c:pt>
                <c:pt idx="503">
                  <c:v>286.8</c:v>
                </c:pt>
                <c:pt idx="504">
                  <c:v>286.8</c:v>
                </c:pt>
                <c:pt idx="505">
                  <c:v>287.1</c:v>
                </c:pt>
                <c:pt idx="506">
                  <c:v>287.1</c:v>
                </c:pt>
                <c:pt idx="507">
                  <c:v>287.1</c:v>
                </c:pt>
                <c:pt idx="508">
                  <c:v>287.1</c:v>
                </c:pt>
                <c:pt idx="509">
                  <c:v>287.1</c:v>
                </c:pt>
                <c:pt idx="510">
                  <c:v>287.1</c:v>
                </c:pt>
                <c:pt idx="511">
                  <c:v>286.7</c:v>
                </c:pt>
                <c:pt idx="512">
                  <c:v>286.8</c:v>
                </c:pt>
                <c:pt idx="513">
                  <c:v>286.8</c:v>
                </c:pt>
                <c:pt idx="514">
                  <c:v>286.8</c:v>
                </c:pt>
                <c:pt idx="515">
                  <c:v>286.7</c:v>
                </c:pt>
                <c:pt idx="516">
                  <c:v>286.8</c:v>
                </c:pt>
                <c:pt idx="517">
                  <c:v>286.7</c:v>
                </c:pt>
                <c:pt idx="518">
                  <c:v>286.7</c:v>
                </c:pt>
                <c:pt idx="519">
                  <c:v>286.8</c:v>
                </c:pt>
                <c:pt idx="520">
                  <c:v>286.7</c:v>
                </c:pt>
                <c:pt idx="521">
                  <c:v>286.7</c:v>
                </c:pt>
                <c:pt idx="522">
                  <c:v>286.7</c:v>
                </c:pt>
                <c:pt idx="523">
                  <c:v>286.8</c:v>
                </c:pt>
                <c:pt idx="524">
                  <c:v>286.7</c:v>
                </c:pt>
                <c:pt idx="525">
                  <c:v>286.7</c:v>
                </c:pt>
                <c:pt idx="526">
                  <c:v>286.7</c:v>
                </c:pt>
                <c:pt idx="527">
                  <c:v>286.4</c:v>
                </c:pt>
                <c:pt idx="528">
                  <c:v>286.4</c:v>
                </c:pt>
                <c:pt idx="529">
                  <c:v>286.4</c:v>
                </c:pt>
                <c:pt idx="530">
                  <c:v>286.5</c:v>
                </c:pt>
                <c:pt idx="531">
                  <c:v>286.5</c:v>
                </c:pt>
                <c:pt idx="532">
                  <c:v>286.5</c:v>
                </c:pt>
                <c:pt idx="533">
                  <c:v>286.5</c:v>
                </c:pt>
                <c:pt idx="534">
                  <c:v>286.4</c:v>
                </c:pt>
                <c:pt idx="535">
                  <c:v>286.4</c:v>
                </c:pt>
                <c:pt idx="536">
                  <c:v>286.4</c:v>
                </c:pt>
                <c:pt idx="537">
                  <c:v>286.2</c:v>
                </c:pt>
                <c:pt idx="538">
                  <c:v>286.4</c:v>
                </c:pt>
                <c:pt idx="539">
                  <c:v>286.5</c:v>
                </c:pt>
                <c:pt idx="540">
                  <c:v>286.5</c:v>
                </c:pt>
                <c:pt idx="541">
                  <c:v>286.1</c:v>
                </c:pt>
                <c:pt idx="542">
                  <c:v>286.5</c:v>
                </c:pt>
                <c:pt idx="543">
                  <c:v>286.2</c:v>
                </c:pt>
                <c:pt idx="544">
                  <c:v>286.2</c:v>
                </c:pt>
                <c:pt idx="545">
                  <c:v>286.1</c:v>
                </c:pt>
                <c:pt idx="546">
                  <c:v>286.1</c:v>
                </c:pt>
                <c:pt idx="547">
                  <c:v>286.4</c:v>
                </c:pt>
                <c:pt idx="548">
                  <c:v>286.1</c:v>
                </c:pt>
                <c:pt idx="549">
                  <c:v>286.1</c:v>
                </c:pt>
                <c:pt idx="550">
                  <c:v>286.2</c:v>
                </c:pt>
                <c:pt idx="551">
                  <c:v>286.2</c:v>
                </c:pt>
                <c:pt idx="552">
                  <c:v>285.8</c:v>
                </c:pt>
                <c:pt idx="553">
                  <c:v>286.2</c:v>
                </c:pt>
                <c:pt idx="554">
                  <c:v>286.1</c:v>
                </c:pt>
                <c:pt idx="555">
                  <c:v>286.1</c:v>
                </c:pt>
                <c:pt idx="556">
                  <c:v>285.8</c:v>
                </c:pt>
                <c:pt idx="557">
                  <c:v>286.1</c:v>
                </c:pt>
                <c:pt idx="558">
                  <c:v>286.1</c:v>
                </c:pt>
                <c:pt idx="559">
                  <c:v>285.7</c:v>
                </c:pt>
                <c:pt idx="560">
                  <c:v>286</c:v>
                </c:pt>
                <c:pt idx="561">
                  <c:v>285.8</c:v>
                </c:pt>
                <c:pt idx="562">
                  <c:v>285.5</c:v>
                </c:pt>
                <c:pt idx="563">
                  <c:v>285.8</c:v>
                </c:pt>
                <c:pt idx="564">
                  <c:v>285.8</c:v>
                </c:pt>
                <c:pt idx="565">
                  <c:v>285.7</c:v>
                </c:pt>
                <c:pt idx="566">
                  <c:v>285.8</c:v>
                </c:pt>
                <c:pt idx="567">
                  <c:v>285.8</c:v>
                </c:pt>
                <c:pt idx="568">
                  <c:v>285.7</c:v>
                </c:pt>
                <c:pt idx="569">
                  <c:v>285.8</c:v>
                </c:pt>
                <c:pt idx="570">
                  <c:v>285.7</c:v>
                </c:pt>
                <c:pt idx="571">
                  <c:v>285.7</c:v>
                </c:pt>
                <c:pt idx="572">
                  <c:v>285.5</c:v>
                </c:pt>
                <c:pt idx="573">
                  <c:v>285.5</c:v>
                </c:pt>
                <c:pt idx="574">
                  <c:v>285.4</c:v>
                </c:pt>
                <c:pt idx="575">
                  <c:v>285.4</c:v>
                </c:pt>
                <c:pt idx="576">
                  <c:v>285.4</c:v>
                </c:pt>
                <c:pt idx="577">
                  <c:v>285.4</c:v>
                </c:pt>
                <c:pt idx="578">
                  <c:v>285.4</c:v>
                </c:pt>
                <c:pt idx="579">
                  <c:v>285.4</c:v>
                </c:pt>
                <c:pt idx="580">
                  <c:v>285.5</c:v>
                </c:pt>
                <c:pt idx="581">
                  <c:v>285.1</c:v>
                </c:pt>
                <c:pt idx="582">
                  <c:v>285.4</c:v>
                </c:pt>
                <c:pt idx="583">
                  <c:v>285.5</c:v>
                </c:pt>
                <c:pt idx="584">
                  <c:v>285.1</c:v>
                </c:pt>
                <c:pt idx="585">
                  <c:v>285.1</c:v>
                </c:pt>
                <c:pt idx="586">
                  <c:v>285.2</c:v>
                </c:pt>
                <c:pt idx="587">
                  <c:v>285</c:v>
                </c:pt>
                <c:pt idx="588">
                  <c:v>285.1</c:v>
                </c:pt>
                <c:pt idx="589">
                  <c:v>285.2</c:v>
                </c:pt>
                <c:pt idx="590">
                  <c:v>285.1</c:v>
                </c:pt>
                <c:pt idx="591">
                  <c:v>285.1</c:v>
                </c:pt>
                <c:pt idx="592">
                  <c:v>285.2</c:v>
                </c:pt>
                <c:pt idx="593">
                  <c:v>285</c:v>
                </c:pt>
                <c:pt idx="594">
                  <c:v>285</c:v>
                </c:pt>
                <c:pt idx="595">
                  <c:v>285.2</c:v>
                </c:pt>
                <c:pt idx="596">
                  <c:v>285.1</c:v>
                </c:pt>
                <c:pt idx="597">
                  <c:v>285.1</c:v>
                </c:pt>
                <c:pt idx="598">
                  <c:v>285.1</c:v>
                </c:pt>
                <c:pt idx="599">
                  <c:v>285.1</c:v>
                </c:pt>
                <c:pt idx="600">
                  <c:v>284.8</c:v>
                </c:pt>
                <c:pt idx="601">
                  <c:v>284.7</c:v>
                </c:pt>
                <c:pt idx="602">
                  <c:v>284.7</c:v>
                </c:pt>
                <c:pt idx="603">
                  <c:v>284.7</c:v>
                </c:pt>
                <c:pt idx="604">
                  <c:v>284.8</c:v>
                </c:pt>
                <c:pt idx="605">
                  <c:v>284.8</c:v>
                </c:pt>
                <c:pt idx="606">
                  <c:v>284.8</c:v>
                </c:pt>
                <c:pt idx="607">
                  <c:v>284.8</c:v>
                </c:pt>
                <c:pt idx="608">
                  <c:v>284.8</c:v>
                </c:pt>
                <c:pt idx="609">
                  <c:v>284.7</c:v>
                </c:pt>
                <c:pt idx="610">
                  <c:v>284.8</c:v>
                </c:pt>
                <c:pt idx="611">
                  <c:v>284.8</c:v>
                </c:pt>
                <c:pt idx="612">
                  <c:v>284.5</c:v>
                </c:pt>
                <c:pt idx="613">
                  <c:v>284.8</c:v>
                </c:pt>
                <c:pt idx="614">
                  <c:v>285</c:v>
                </c:pt>
                <c:pt idx="615">
                  <c:v>285</c:v>
                </c:pt>
                <c:pt idx="616">
                  <c:v>284.8</c:v>
                </c:pt>
                <c:pt idx="617">
                  <c:v>284.8</c:v>
                </c:pt>
                <c:pt idx="618">
                  <c:v>284.5</c:v>
                </c:pt>
                <c:pt idx="619">
                  <c:v>284.8</c:v>
                </c:pt>
                <c:pt idx="620">
                  <c:v>284.8</c:v>
                </c:pt>
                <c:pt idx="621">
                  <c:v>284.8</c:v>
                </c:pt>
                <c:pt idx="622">
                  <c:v>284.7</c:v>
                </c:pt>
                <c:pt idx="623">
                  <c:v>284.4</c:v>
                </c:pt>
                <c:pt idx="624">
                  <c:v>284.4</c:v>
                </c:pt>
                <c:pt idx="625">
                  <c:v>284.1</c:v>
                </c:pt>
                <c:pt idx="626">
                  <c:v>284.4</c:v>
                </c:pt>
                <c:pt idx="627">
                  <c:v>284.1</c:v>
                </c:pt>
                <c:pt idx="628">
                  <c:v>284.1</c:v>
                </c:pt>
                <c:pt idx="629">
                  <c:v>284.4</c:v>
                </c:pt>
                <c:pt idx="630">
                  <c:v>284.4</c:v>
                </c:pt>
                <c:pt idx="631">
                  <c:v>284.4</c:v>
                </c:pt>
                <c:pt idx="632">
                  <c:v>284.1</c:v>
                </c:pt>
                <c:pt idx="633">
                  <c:v>284.1</c:v>
                </c:pt>
                <c:pt idx="634">
                  <c:v>284.1</c:v>
                </c:pt>
                <c:pt idx="635">
                  <c:v>284.1</c:v>
                </c:pt>
                <c:pt idx="636">
                  <c:v>284.1</c:v>
                </c:pt>
                <c:pt idx="637">
                  <c:v>283.8</c:v>
                </c:pt>
                <c:pt idx="638">
                  <c:v>283.8</c:v>
                </c:pt>
                <c:pt idx="639">
                  <c:v>283.8</c:v>
                </c:pt>
                <c:pt idx="640">
                  <c:v>283.8</c:v>
                </c:pt>
                <c:pt idx="641">
                  <c:v>283.9</c:v>
                </c:pt>
                <c:pt idx="642">
                  <c:v>284.1</c:v>
                </c:pt>
                <c:pt idx="643">
                  <c:v>283.8</c:v>
                </c:pt>
                <c:pt idx="644">
                  <c:v>283.8</c:v>
                </c:pt>
                <c:pt idx="645">
                  <c:v>283.8</c:v>
                </c:pt>
                <c:pt idx="646">
                  <c:v>283.8</c:v>
                </c:pt>
                <c:pt idx="647">
                  <c:v>283.8</c:v>
                </c:pt>
                <c:pt idx="648">
                  <c:v>283.8</c:v>
                </c:pt>
                <c:pt idx="649">
                  <c:v>283.8</c:v>
                </c:pt>
                <c:pt idx="650">
                  <c:v>283.8</c:v>
                </c:pt>
                <c:pt idx="651">
                  <c:v>283.8</c:v>
                </c:pt>
                <c:pt idx="652">
                  <c:v>283.8</c:v>
                </c:pt>
                <c:pt idx="653">
                  <c:v>283.8</c:v>
                </c:pt>
                <c:pt idx="654">
                  <c:v>283.8</c:v>
                </c:pt>
                <c:pt idx="655">
                  <c:v>283.8</c:v>
                </c:pt>
                <c:pt idx="656">
                  <c:v>283.8</c:v>
                </c:pt>
                <c:pt idx="657">
                  <c:v>283.8</c:v>
                </c:pt>
                <c:pt idx="658">
                  <c:v>283.8</c:v>
                </c:pt>
                <c:pt idx="659">
                  <c:v>283.5</c:v>
                </c:pt>
                <c:pt idx="660">
                  <c:v>283.4</c:v>
                </c:pt>
                <c:pt idx="661">
                  <c:v>283.5</c:v>
                </c:pt>
                <c:pt idx="662">
                  <c:v>283.5</c:v>
                </c:pt>
                <c:pt idx="663">
                  <c:v>283.5</c:v>
                </c:pt>
                <c:pt idx="664">
                  <c:v>283.5</c:v>
                </c:pt>
                <c:pt idx="665">
                  <c:v>283.5</c:v>
                </c:pt>
                <c:pt idx="666">
                  <c:v>283.1</c:v>
                </c:pt>
                <c:pt idx="667">
                  <c:v>283.5</c:v>
                </c:pt>
                <c:pt idx="668">
                  <c:v>283.1</c:v>
                </c:pt>
                <c:pt idx="669">
                  <c:v>283.2</c:v>
                </c:pt>
                <c:pt idx="670">
                  <c:v>283.5</c:v>
                </c:pt>
                <c:pt idx="671">
                  <c:v>283.8</c:v>
                </c:pt>
                <c:pt idx="672">
                  <c:v>283.1</c:v>
                </c:pt>
                <c:pt idx="673">
                  <c:v>283.5</c:v>
                </c:pt>
                <c:pt idx="674">
                  <c:v>283.5</c:v>
                </c:pt>
                <c:pt idx="675">
                  <c:v>283.5</c:v>
                </c:pt>
                <c:pt idx="676">
                  <c:v>283.5</c:v>
                </c:pt>
                <c:pt idx="677">
                  <c:v>283.1</c:v>
                </c:pt>
                <c:pt idx="678">
                  <c:v>283.1</c:v>
                </c:pt>
                <c:pt idx="679">
                  <c:v>283.1</c:v>
                </c:pt>
                <c:pt idx="680">
                  <c:v>283.1</c:v>
                </c:pt>
                <c:pt idx="681">
                  <c:v>283</c:v>
                </c:pt>
                <c:pt idx="682">
                  <c:v>283.1</c:v>
                </c:pt>
                <c:pt idx="683">
                  <c:v>283.1</c:v>
                </c:pt>
                <c:pt idx="684">
                  <c:v>283.1</c:v>
                </c:pt>
                <c:pt idx="685">
                  <c:v>282.7</c:v>
                </c:pt>
                <c:pt idx="686">
                  <c:v>282.7</c:v>
                </c:pt>
                <c:pt idx="687">
                  <c:v>282.7</c:v>
                </c:pt>
                <c:pt idx="688">
                  <c:v>282.8</c:v>
                </c:pt>
                <c:pt idx="689">
                  <c:v>282.8</c:v>
                </c:pt>
                <c:pt idx="690">
                  <c:v>283.1</c:v>
                </c:pt>
                <c:pt idx="691">
                  <c:v>282.7</c:v>
                </c:pt>
                <c:pt idx="692">
                  <c:v>282.7</c:v>
                </c:pt>
                <c:pt idx="693">
                  <c:v>282.8</c:v>
                </c:pt>
                <c:pt idx="694">
                  <c:v>282.8</c:v>
                </c:pt>
                <c:pt idx="695">
                  <c:v>282.8</c:v>
                </c:pt>
                <c:pt idx="696">
                  <c:v>282.8</c:v>
                </c:pt>
                <c:pt idx="697">
                  <c:v>282.8</c:v>
                </c:pt>
                <c:pt idx="698">
                  <c:v>282.8</c:v>
                </c:pt>
                <c:pt idx="699">
                  <c:v>282.4</c:v>
                </c:pt>
                <c:pt idx="700">
                  <c:v>282.8</c:v>
                </c:pt>
                <c:pt idx="701">
                  <c:v>282.8</c:v>
                </c:pt>
                <c:pt idx="702">
                  <c:v>282.4</c:v>
                </c:pt>
                <c:pt idx="703">
                  <c:v>282.7</c:v>
                </c:pt>
                <c:pt idx="704">
                  <c:v>282.7</c:v>
                </c:pt>
                <c:pt idx="705">
                  <c:v>282.8</c:v>
                </c:pt>
                <c:pt idx="706">
                  <c:v>282.4</c:v>
                </c:pt>
                <c:pt idx="707">
                  <c:v>282.5</c:v>
                </c:pt>
                <c:pt idx="708">
                  <c:v>282.4</c:v>
                </c:pt>
                <c:pt idx="709">
                  <c:v>282.4</c:v>
                </c:pt>
                <c:pt idx="710">
                  <c:v>282.4</c:v>
                </c:pt>
                <c:pt idx="711">
                  <c:v>282.7</c:v>
                </c:pt>
                <c:pt idx="712">
                  <c:v>282.8</c:v>
                </c:pt>
                <c:pt idx="713">
                  <c:v>282.4</c:v>
                </c:pt>
                <c:pt idx="714">
                  <c:v>282.4</c:v>
                </c:pt>
                <c:pt idx="715">
                  <c:v>282.3</c:v>
                </c:pt>
                <c:pt idx="716">
                  <c:v>282.4</c:v>
                </c:pt>
                <c:pt idx="717">
                  <c:v>282.2</c:v>
                </c:pt>
                <c:pt idx="718">
                  <c:v>282.4</c:v>
                </c:pt>
                <c:pt idx="719">
                  <c:v>282.4</c:v>
                </c:pt>
                <c:pt idx="720">
                  <c:v>282.1</c:v>
                </c:pt>
                <c:pt idx="721">
                  <c:v>282.1</c:v>
                </c:pt>
                <c:pt idx="722">
                  <c:v>282.1</c:v>
                </c:pt>
                <c:pt idx="723">
                  <c:v>282.1</c:v>
                </c:pt>
                <c:pt idx="724">
                  <c:v>282.1</c:v>
                </c:pt>
                <c:pt idx="725">
                  <c:v>282.1</c:v>
                </c:pt>
                <c:pt idx="726">
                  <c:v>282.2</c:v>
                </c:pt>
                <c:pt idx="727">
                  <c:v>282.1</c:v>
                </c:pt>
                <c:pt idx="728">
                  <c:v>282.1</c:v>
                </c:pt>
                <c:pt idx="729">
                  <c:v>282.1</c:v>
                </c:pt>
                <c:pt idx="730">
                  <c:v>282.1</c:v>
                </c:pt>
                <c:pt idx="731">
                  <c:v>282.1</c:v>
                </c:pt>
                <c:pt idx="732">
                  <c:v>281.9</c:v>
                </c:pt>
                <c:pt idx="733">
                  <c:v>281.8</c:v>
                </c:pt>
                <c:pt idx="734">
                  <c:v>281.8</c:v>
                </c:pt>
                <c:pt idx="735">
                  <c:v>281.8</c:v>
                </c:pt>
                <c:pt idx="736">
                  <c:v>281.8</c:v>
                </c:pt>
                <c:pt idx="737">
                  <c:v>282.1</c:v>
                </c:pt>
                <c:pt idx="738">
                  <c:v>281.8</c:v>
                </c:pt>
                <c:pt idx="739">
                  <c:v>281.8</c:v>
                </c:pt>
                <c:pt idx="740">
                  <c:v>281.8</c:v>
                </c:pt>
                <c:pt idx="741">
                  <c:v>281.8</c:v>
                </c:pt>
                <c:pt idx="742">
                  <c:v>281.9</c:v>
                </c:pt>
                <c:pt idx="743">
                  <c:v>281.8</c:v>
                </c:pt>
                <c:pt idx="744">
                  <c:v>281.8</c:v>
                </c:pt>
                <c:pt idx="745">
                  <c:v>281.8</c:v>
                </c:pt>
                <c:pt idx="746">
                  <c:v>281.8</c:v>
                </c:pt>
                <c:pt idx="747">
                  <c:v>281.8</c:v>
                </c:pt>
                <c:pt idx="748">
                  <c:v>281.6</c:v>
                </c:pt>
                <c:pt idx="749">
                  <c:v>281.8</c:v>
                </c:pt>
                <c:pt idx="750">
                  <c:v>281.5</c:v>
                </c:pt>
                <c:pt idx="751">
                  <c:v>281.8</c:v>
                </c:pt>
                <c:pt idx="752">
                  <c:v>281.8</c:v>
                </c:pt>
                <c:pt idx="753">
                  <c:v>281.4</c:v>
                </c:pt>
                <c:pt idx="754">
                  <c:v>281.4</c:v>
                </c:pt>
                <c:pt idx="755">
                  <c:v>281.8</c:v>
                </c:pt>
                <c:pt idx="756">
                  <c:v>281.8</c:v>
                </c:pt>
                <c:pt idx="757">
                  <c:v>281.8</c:v>
                </c:pt>
                <c:pt idx="758">
                  <c:v>281.4</c:v>
                </c:pt>
                <c:pt idx="759">
                  <c:v>281.4</c:v>
                </c:pt>
                <c:pt idx="760">
                  <c:v>281.4</c:v>
                </c:pt>
                <c:pt idx="761">
                  <c:v>281.5</c:v>
                </c:pt>
                <c:pt idx="762">
                  <c:v>281.4</c:v>
                </c:pt>
                <c:pt idx="763">
                  <c:v>281.4</c:v>
                </c:pt>
                <c:pt idx="764">
                  <c:v>281.4</c:v>
                </c:pt>
                <c:pt idx="765">
                  <c:v>281.4</c:v>
                </c:pt>
                <c:pt idx="766">
                  <c:v>281.4</c:v>
                </c:pt>
                <c:pt idx="767">
                  <c:v>281.1</c:v>
                </c:pt>
                <c:pt idx="768">
                  <c:v>281.4</c:v>
                </c:pt>
                <c:pt idx="769">
                  <c:v>281.4</c:v>
                </c:pt>
                <c:pt idx="770">
                  <c:v>281.4</c:v>
                </c:pt>
                <c:pt idx="771">
                  <c:v>281.4</c:v>
                </c:pt>
                <c:pt idx="772">
                  <c:v>281.2</c:v>
                </c:pt>
                <c:pt idx="773">
                  <c:v>281.1</c:v>
                </c:pt>
                <c:pt idx="774">
                  <c:v>281.1</c:v>
                </c:pt>
                <c:pt idx="775">
                  <c:v>281.1</c:v>
                </c:pt>
                <c:pt idx="776">
                  <c:v>281.1</c:v>
                </c:pt>
                <c:pt idx="777">
                  <c:v>281.1</c:v>
                </c:pt>
                <c:pt idx="778">
                  <c:v>281.1</c:v>
                </c:pt>
                <c:pt idx="779">
                  <c:v>281.1</c:v>
                </c:pt>
                <c:pt idx="780">
                  <c:v>281.1</c:v>
                </c:pt>
                <c:pt idx="781">
                  <c:v>281.1</c:v>
                </c:pt>
                <c:pt idx="782">
                  <c:v>281.1</c:v>
                </c:pt>
                <c:pt idx="783">
                  <c:v>280.8</c:v>
                </c:pt>
                <c:pt idx="784">
                  <c:v>281</c:v>
                </c:pt>
                <c:pt idx="785">
                  <c:v>280.9</c:v>
                </c:pt>
                <c:pt idx="786">
                  <c:v>280.9</c:v>
                </c:pt>
                <c:pt idx="787">
                  <c:v>281.1</c:v>
                </c:pt>
                <c:pt idx="788">
                  <c:v>280.9</c:v>
                </c:pt>
                <c:pt idx="789">
                  <c:v>280.9</c:v>
                </c:pt>
                <c:pt idx="790">
                  <c:v>280.9</c:v>
                </c:pt>
                <c:pt idx="791">
                  <c:v>281.1</c:v>
                </c:pt>
                <c:pt idx="792">
                  <c:v>280.9</c:v>
                </c:pt>
                <c:pt idx="793">
                  <c:v>280.8</c:v>
                </c:pt>
                <c:pt idx="794">
                  <c:v>280.8</c:v>
                </c:pt>
                <c:pt idx="795">
                  <c:v>280.8</c:v>
                </c:pt>
                <c:pt idx="796">
                  <c:v>280.9</c:v>
                </c:pt>
                <c:pt idx="797">
                  <c:v>280.9</c:v>
                </c:pt>
                <c:pt idx="798">
                  <c:v>280.9</c:v>
                </c:pt>
                <c:pt idx="799">
                  <c:v>280.9</c:v>
                </c:pt>
                <c:pt idx="800">
                  <c:v>280.8</c:v>
                </c:pt>
                <c:pt idx="801">
                  <c:v>280.9</c:v>
                </c:pt>
                <c:pt idx="802">
                  <c:v>280.5</c:v>
                </c:pt>
                <c:pt idx="803">
                  <c:v>280.9</c:v>
                </c:pt>
                <c:pt idx="804">
                  <c:v>280.5</c:v>
                </c:pt>
                <c:pt idx="805">
                  <c:v>280.9</c:v>
                </c:pt>
                <c:pt idx="806">
                  <c:v>280.5</c:v>
                </c:pt>
                <c:pt idx="807">
                  <c:v>280.8</c:v>
                </c:pt>
                <c:pt idx="808">
                  <c:v>280.8</c:v>
                </c:pt>
                <c:pt idx="809">
                  <c:v>280.5</c:v>
                </c:pt>
                <c:pt idx="810">
                  <c:v>280.7</c:v>
                </c:pt>
                <c:pt idx="811">
                  <c:v>280.5</c:v>
                </c:pt>
                <c:pt idx="812">
                  <c:v>280.5</c:v>
                </c:pt>
                <c:pt idx="813">
                  <c:v>280.8</c:v>
                </c:pt>
                <c:pt idx="814">
                  <c:v>280.5</c:v>
                </c:pt>
                <c:pt idx="815">
                  <c:v>280.5</c:v>
                </c:pt>
                <c:pt idx="816">
                  <c:v>280.5</c:v>
                </c:pt>
                <c:pt idx="817">
                  <c:v>280.5</c:v>
                </c:pt>
                <c:pt idx="818">
                  <c:v>280.5</c:v>
                </c:pt>
                <c:pt idx="819">
                  <c:v>280.4</c:v>
                </c:pt>
                <c:pt idx="820">
                  <c:v>280.4</c:v>
                </c:pt>
                <c:pt idx="821">
                  <c:v>280.5</c:v>
                </c:pt>
                <c:pt idx="822">
                  <c:v>280.5</c:v>
                </c:pt>
                <c:pt idx="823">
                  <c:v>280.5</c:v>
                </c:pt>
                <c:pt idx="824">
                  <c:v>280.5</c:v>
                </c:pt>
                <c:pt idx="825">
                  <c:v>280.1</c:v>
                </c:pt>
                <c:pt idx="826">
                  <c:v>280.1</c:v>
                </c:pt>
                <c:pt idx="827">
                  <c:v>280.5</c:v>
                </c:pt>
                <c:pt idx="828">
                  <c:v>280.2</c:v>
                </c:pt>
                <c:pt idx="829">
                  <c:v>280.2</c:v>
                </c:pt>
                <c:pt idx="830">
                  <c:v>280.5</c:v>
                </c:pt>
                <c:pt idx="831">
                  <c:v>280.2</c:v>
                </c:pt>
                <c:pt idx="832">
                  <c:v>280.2</c:v>
                </c:pt>
                <c:pt idx="833">
                  <c:v>280.4</c:v>
                </c:pt>
                <c:pt idx="834">
                  <c:v>280.2</c:v>
                </c:pt>
                <c:pt idx="835">
                  <c:v>280.2</c:v>
                </c:pt>
                <c:pt idx="836">
                  <c:v>280.1</c:v>
                </c:pt>
                <c:pt idx="837">
                  <c:v>280.2</c:v>
                </c:pt>
                <c:pt idx="838">
                  <c:v>280.2</c:v>
                </c:pt>
                <c:pt idx="839">
                  <c:v>280.2</c:v>
                </c:pt>
                <c:pt idx="840">
                  <c:v>280.1</c:v>
                </c:pt>
                <c:pt idx="841">
                  <c:v>280.1</c:v>
                </c:pt>
                <c:pt idx="842">
                  <c:v>280.1</c:v>
                </c:pt>
                <c:pt idx="843">
                  <c:v>280.1</c:v>
                </c:pt>
                <c:pt idx="844">
                  <c:v>280.1</c:v>
                </c:pt>
                <c:pt idx="845">
                  <c:v>280.2</c:v>
                </c:pt>
                <c:pt idx="846">
                  <c:v>280.1</c:v>
                </c:pt>
                <c:pt idx="847">
                  <c:v>280.2</c:v>
                </c:pt>
                <c:pt idx="848">
                  <c:v>279.9</c:v>
                </c:pt>
                <c:pt idx="849">
                  <c:v>279.8</c:v>
                </c:pt>
                <c:pt idx="850">
                  <c:v>279.8</c:v>
                </c:pt>
                <c:pt idx="851">
                  <c:v>280.1</c:v>
                </c:pt>
                <c:pt idx="852">
                  <c:v>280.2</c:v>
                </c:pt>
                <c:pt idx="853">
                  <c:v>280.2</c:v>
                </c:pt>
                <c:pt idx="854">
                  <c:v>280.1</c:v>
                </c:pt>
                <c:pt idx="855">
                  <c:v>279.8</c:v>
                </c:pt>
                <c:pt idx="856">
                  <c:v>279.8</c:v>
                </c:pt>
                <c:pt idx="857">
                  <c:v>279.8</c:v>
                </c:pt>
                <c:pt idx="858">
                  <c:v>279.5</c:v>
                </c:pt>
                <c:pt idx="859">
                  <c:v>280.1</c:v>
                </c:pt>
                <c:pt idx="860">
                  <c:v>279.8</c:v>
                </c:pt>
                <c:pt idx="861">
                  <c:v>279.8</c:v>
                </c:pt>
                <c:pt idx="862">
                  <c:v>279.5</c:v>
                </c:pt>
                <c:pt idx="863">
                  <c:v>280.1</c:v>
                </c:pt>
                <c:pt idx="864">
                  <c:v>279.8</c:v>
                </c:pt>
                <c:pt idx="865">
                  <c:v>279.8</c:v>
                </c:pt>
                <c:pt idx="866">
                  <c:v>279.8</c:v>
                </c:pt>
                <c:pt idx="867">
                  <c:v>279.5</c:v>
                </c:pt>
                <c:pt idx="868">
                  <c:v>279.8</c:v>
                </c:pt>
                <c:pt idx="869">
                  <c:v>279.8</c:v>
                </c:pt>
                <c:pt idx="870">
                  <c:v>279.8</c:v>
                </c:pt>
                <c:pt idx="871">
                  <c:v>279.2</c:v>
                </c:pt>
                <c:pt idx="872">
                  <c:v>279.5</c:v>
                </c:pt>
                <c:pt idx="873">
                  <c:v>279.5</c:v>
                </c:pt>
                <c:pt idx="874">
                  <c:v>279.3</c:v>
                </c:pt>
                <c:pt idx="875">
                  <c:v>279.4</c:v>
                </c:pt>
                <c:pt idx="876">
                  <c:v>279.2</c:v>
                </c:pt>
                <c:pt idx="877">
                  <c:v>279.5</c:v>
                </c:pt>
                <c:pt idx="878">
                  <c:v>279.2</c:v>
                </c:pt>
                <c:pt idx="879">
                  <c:v>279.2</c:v>
                </c:pt>
                <c:pt idx="880">
                  <c:v>279.5</c:v>
                </c:pt>
                <c:pt idx="881">
                  <c:v>279.5</c:v>
                </c:pt>
                <c:pt idx="882">
                  <c:v>279.5</c:v>
                </c:pt>
                <c:pt idx="883">
                  <c:v>279.2</c:v>
                </c:pt>
                <c:pt idx="884">
                  <c:v>279.2</c:v>
                </c:pt>
                <c:pt idx="885">
                  <c:v>279.3</c:v>
                </c:pt>
                <c:pt idx="886">
                  <c:v>279.2</c:v>
                </c:pt>
                <c:pt idx="887">
                  <c:v>279.1</c:v>
                </c:pt>
                <c:pt idx="888">
                  <c:v>279.1</c:v>
                </c:pt>
                <c:pt idx="889">
                  <c:v>279.2</c:v>
                </c:pt>
                <c:pt idx="890">
                  <c:v>279.2</c:v>
                </c:pt>
                <c:pt idx="891">
                  <c:v>279.2</c:v>
                </c:pt>
                <c:pt idx="892">
                  <c:v>279.2</c:v>
                </c:pt>
                <c:pt idx="893">
                  <c:v>279.2</c:v>
                </c:pt>
                <c:pt idx="894">
                  <c:v>279.2</c:v>
                </c:pt>
                <c:pt idx="895">
                  <c:v>279.2</c:v>
                </c:pt>
                <c:pt idx="896">
                  <c:v>279.2</c:v>
                </c:pt>
                <c:pt idx="897">
                  <c:v>279.2</c:v>
                </c:pt>
                <c:pt idx="898">
                  <c:v>278.9</c:v>
                </c:pt>
                <c:pt idx="899">
                  <c:v>279.1</c:v>
                </c:pt>
                <c:pt idx="900">
                  <c:v>278.8</c:v>
                </c:pt>
                <c:pt idx="901">
                  <c:v>278.5</c:v>
                </c:pt>
                <c:pt idx="902">
                  <c:v>278.8</c:v>
                </c:pt>
                <c:pt idx="903">
                  <c:v>278.8</c:v>
                </c:pt>
                <c:pt idx="904">
                  <c:v>278.8</c:v>
                </c:pt>
                <c:pt idx="905">
                  <c:v>278.5</c:v>
                </c:pt>
                <c:pt idx="906">
                  <c:v>278.5</c:v>
                </c:pt>
                <c:pt idx="907">
                  <c:v>278.8</c:v>
                </c:pt>
                <c:pt idx="908">
                  <c:v>278.8</c:v>
                </c:pt>
                <c:pt idx="909">
                  <c:v>278.5</c:v>
                </c:pt>
                <c:pt idx="910">
                  <c:v>279.1</c:v>
                </c:pt>
                <c:pt idx="911">
                  <c:v>278.5</c:v>
                </c:pt>
                <c:pt idx="912">
                  <c:v>278.8</c:v>
                </c:pt>
                <c:pt idx="913">
                  <c:v>278.8</c:v>
                </c:pt>
                <c:pt idx="914">
                  <c:v>278.5</c:v>
                </c:pt>
                <c:pt idx="915">
                  <c:v>278.5</c:v>
                </c:pt>
                <c:pt idx="916">
                  <c:v>278.3</c:v>
                </c:pt>
                <c:pt idx="917">
                  <c:v>278.5</c:v>
                </c:pt>
                <c:pt idx="918">
                  <c:v>278.4</c:v>
                </c:pt>
                <c:pt idx="919">
                  <c:v>278.5</c:v>
                </c:pt>
                <c:pt idx="920">
                  <c:v>278.5</c:v>
                </c:pt>
                <c:pt idx="921">
                  <c:v>278.4</c:v>
                </c:pt>
                <c:pt idx="922">
                  <c:v>278.5</c:v>
                </c:pt>
                <c:pt idx="923">
                  <c:v>278.5</c:v>
                </c:pt>
                <c:pt idx="924">
                  <c:v>278.5</c:v>
                </c:pt>
                <c:pt idx="925">
                  <c:v>278.1</c:v>
                </c:pt>
                <c:pt idx="926">
                  <c:v>278.5</c:v>
                </c:pt>
                <c:pt idx="927">
                  <c:v>278.5</c:v>
                </c:pt>
                <c:pt idx="928">
                  <c:v>278.5</c:v>
                </c:pt>
                <c:pt idx="929">
                  <c:v>278.1</c:v>
                </c:pt>
                <c:pt idx="930">
                  <c:v>278.2</c:v>
                </c:pt>
                <c:pt idx="931">
                  <c:v>278.1</c:v>
                </c:pt>
                <c:pt idx="932">
                  <c:v>278.2</c:v>
                </c:pt>
                <c:pt idx="933">
                  <c:v>278.2</c:v>
                </c:pt>
                <c:pt idx="934">
                  <c:v>278.2</c:v>
                </c:pt>
                <c:pt idx="935">
                  <c:v>278.2</c:v>
                </c:pt>
                <c:pt idx="936">
                  <c:v>278.4</c:v>
                </c:pt>
                <c:pt idx="937">
                  <c:v>278.1</c:v>
                </c:pt>
                <c:pt idx="938">
                  <c:v>278.2</c:v>
                </c:pt>
                <c:pt idx="939">
                  <c:v>277.8</c:v>
                </c:pt>
                <c:pt idx="940">
                  <c:v>277.8</c:v>
                </c:pt>
                <c:pt idx="941">
                  <c:v>278.2</c:v>
                </c:pt>
                <c:pt idx="942">
                  <c:v>278.2</c:v>
                </c:pt>
                <c:pt idx="943">
                  <c:v>278</c:v>
                </c:pt>
                <c:pt idx="944">
                  <c:v>278.1</c:v>
                </c:pt>
                <c:pt idx="945">
                  <c:v>277.7</c:v>
                </c:pt>
                <c:pt idx="946">
                  <c:v>277.8</c:v>
                </c:pt>
                <c:pt idx="947">
                  <c:v>277.7</c:v>
                </c:pt>
                <c:pt idx="948">
                  <c:v>277.8</c:v>
                </c:pt>
                <c:pt idx="949">
                  <c:v>277.4</c:v>
                </c:pt>
                <c:pt idx="950">
                  <c:v>277.8</c:v>
                </c:pt>
                <c:pt idx="951">
                  <c:v>277.8</c:v>
                </c:pt>
                <c:pt idx="952">
                  <c:v>277.4</c:v>
                </c:pt>
                <c:pt idx="953">
                  <c:v>277.8</c:v>
                </c:pt>
                <c:pt idx="954">
                  <c:v>277.4</c:v>
                </c:pt>
                <c:pt idx="955">
                  <c:v>277.4</c:v>
                </c:pt>
                <c:pt idx="956">
                  <c:v>277.4</c:v>
                </c:pt>
                <c:pt idx="957">
                  <c:v>277.8</c:v>
                </c:pt>
                <c:pt idx="958">
                  <c:v>277.5</c:v>
                </c:pt>
                <c:pt idx="959">
                  <c:v>277.5</c:v>
                </c:pt>
                <c:pt idx="960">
                  <c:v>277.5</c:v>
                </c:pt>
                <c:pt idx="961">
                  <c:v>277.1</c:v>
                </c:pt>
                <c:pt idx="962">
                  <c:v>277.5</c:v>
                </c:pt>
                <c:pt idx="963">
                  <c:v>277.1</c:v>
                </c:pt>
                <c:pt idx="964">
                  <c:v>277.5</c:v>
                </c:pt>
                <c:pt idx="965">
                  <c:v>277.1</c:v>
                </c:pt>
                <c:pt idx="966">
                  <c:v>277.5</c:v>
                </c:pt>
                <c:pt idx="967">
                  <c:v>277.2</c:v>
                </c:pt>
                <c:pt idx="968">
                  <c:v>277.2</c:v>
                </c:pt>
                <c:pt idx="969">
                  <c:v>277.5</c:v>
                </c:pt>
                <c:pt idx="970">
                  <c:v>277.5</c:v>
                </c:pt>
                <c:pt idx="971">
                  <c:v>277.1</c:v>
                </c:pt>
                <c:pt idx="972">
                  <c:v>277.2</c:v>
                </c:pt>
                <c:pt idx="973">
                  <c:v>277.1</c:v>
                </c:pt>
                <c:pt idx="974">
                  <c:v>277.1</c:v>
                </c:pt>
                <c:pt idx="975">
                  <c:v>277.2</c:v>
                </c:pt>
                <c:pt idx="976">
                  <c:v>277.1</c:v>
                </c:pt>
                <c:pt idx="977">
                  <c:v>277.1</c:v>
                </c:pt>
                <c:pt idx="978">
                  <c:v>277.1</c:v>
                </c:pt>
                <c:pt idx="979">
                  <c:v>276.9</c:v>
                </c:pt>
                <c:pt idx="980">
                  <c:v>277.1</c:v>
                </c:pt>
                <c:pt idx="981">
                  <c:v>277</c:v>
                </c:pt>
                <c:pt idx="982">
                  <c:v>277.1</c:v>
                </c:pt>
                <c:pt idx="983">
                  <c:v>277.1</c:v>
                </c:pt>
                <c:pt idx="984">
                  <c:v>277.1</c:v>
                </c:pt>
                <c:pt idx="985">
                  <c:v>277.1</c:v>
                </c:pt>
                <c:pt idx="986">
                  <c:v>277.1</c:v>
                </c:pt>
                <c:pt idx="987">
                  <c:v>277.1</c:v>
                </c:pt>
                <c:pt idx="988">
                  <c:v>276.9</c:v>
                </c:pt>
                <c:pt idx="989">
                  <c:v>276.9</c:v>
                </c:pt>
                <c:pt idx="990">
                  <c:v>276.8</c:v>
                </c:pt>
                <c:pt idx="991">
                  <c:v>276.8</c:v>
                </c:pt>
                <c:pt idx="992">
                  <c:v>276.9</c:v>
                </c:pt>
                <c:pt idx="993">
                  <c:v>276.9</c:v>
                </c:pt>
                <c:pt idx="994">
                  <c:v>276.9</c:v>
                </c:pt>
                <c:pt idx="995">
                  <c:v>276.8</c:v>
                </c:pt>
                <c:pt idx="996">
                  <c:v>276.4</c:v>
                </c:pt>
                <c:pt idx="997">
                  <c:v>276.8</c:v>
                </c:pt>
                <c:pt idx="998">
                  <c:v>276.9</c:v>
                </c:pt>
                <c:pt idx="999">
                  <c:v>276.9</c:v>
                </c:pt>
                <c:pt idx="1000">
                  <c:v>276.8</c:v>
                </c:pt>
                <c:pt idx="1001">
                  <c:v>276.3</c:v>
                </c:pt>
                <c:pt idx="1002">
                  <c:v>276.8</c:v>
                </c:pt>
                <c:pt idx="1003">
                  <c:v>276.8</c:v>
                </c:pt>
                <c:pt idx="1004">
                  <c:v>276.4</c:v>
                </c:pt>
                <c:pt idx="1005">
                  <c:v>276.8</c:v>
                </c:pt>
                <c:pt idx="1006">
                  <c:v>276.5</c:v>
                </c:pt>
                <c:pt idx="1007">
                  <c:v>276.3</c:v>
                </c:pt>
                <c:pt idx="1008">
                  <c:v>276.5</c:v>
                </c:pt>
                <c:pt idx="1009">
                  <c:v>276.8</c:v>
                </c:pt>
                <c:pt idx="1010">
                  <c:v>276.4</c:v>
                </c:pt>
                <c:pt idx="1011">
                  <c:v>276.5</c:v>
                </c:pt>
                <c:pt idx="1012">
                  <c:v>276.5</c:v>
                </c:pt>
                <c:pt idx="1013">
                  <c:v>276.4</c:v>
                </c:pt>
                <c:pt idx="1014">
                  <c:v>276.1</c:v>
                </c:pt>
                <c:pt idx="1015">
                  <c:v>276.3</c:v>
                </c:pt>
                <c:pt idx="1016">
                  <c:v>276.5</c:v>
                </c:pt>
                <c:pt idx="1017">
                  <c:v>276.3</c:v>
                </c:pt>
                <c:pt idx="1018">
                  <c:v>276.2</c:v>
                </c:pt>
                <c:pt idx="1019">
                  <c:v>276.2</c:v>
                </c:pt>
                <c:pt idx="1020">
                  <c:v>276.1</c:v>
                </c:pt>
                <c:pt idx="1021">
                  <c:v>276.1</c:v>
                </c:pt>
                <c:pt idx="1022">
                  <c:v>276.1</c:v>
                </c:pt>
                <c:pt idx="1023">
                  <c:v>276.2</c:v>
                </c:pt>
                <c:pt idx="1024">
                  <c:v>276.5</c:v>
                </c:pt>
                <c:pt idx="1025">
                  <c:v>276.2</c:v>
                </c:pt>
                <c:pt idx="1026">
                  <c:v>276.1</c:v>
                </c:pt>
                <c:pt idx="1027">
                  <c:v>276.2</c:v>
                </c:pt>
                <c:pt idx="1028">
                  <c:v>276.5</c:v>
                </c:pt>
                <c:pt idx="1029">
                  <c:v>276.1</c:v>
                </c:pt>
                <c:pt idx="1030">
                  <c:v>276.1</c:v>
                </c:pt>
                <c:pt idx="1031">
                  <c:v>276.2</c:v>
                </c:pt>
                <c:pt idx="1032">
                  <c:v>276.2</c:v>
                </c:pt>
                <c:pt idx="1033">
                  <c:v>275.9</c:v>
                </c:pt>
                <c:pt idx="1034">
                  <c:v>276.1</c:v>
                </c:pt>
                <c:pt idx="1035">
                  <c:v>275.9</c:v>
                </c:pt>
                <c:pt idx="1036">
                  <c:v>276.1</c:v>
                </c:pt>
                <c:pt idx="1037">
                  <c:v>276.2</c:v>
                </c:pt>
                <c:pt idx="1038">
                  <c:v>276.1</c:v>
                </c:pt>
                <c:pt idx="1039">
                  <c:v>276.1</c:v>
                </c:pt>
                <c:pt idx="1040">
                  <c:v>275.9</c:v>
                </c:pt>
                <c:pt idx="1041">
                  <c:v>275.9</c:v>
                </c:pt>
                <c:pt idx="1042">
                  <c:v>275.9</c:v>
                </c:pt>
                <c:pt idx="1043">
                  <c:v>276.2</c:v>
                </c:pt>
                <c:pt idx="1044">
                  <c:v>275.9</c:v>
                </c:pt>
                <c:pt idx="1045">
                  <c:v>275.8</c:v>
                </c:pt>
                <c:pt idx="1046">
                  <c:v>275.5</c:v>
                </c:pt>
                <c:pt idx="1047">
                  <c:v>275.8</c:v>
                </c:pt>
                <c:pt idx="1048">
                  <c:v>275.8</c:v>
                </c:pt>
                <c:pt idx="1049">
                  <c:v>275.8</c:v>
                </c:pt>
                <c:pt idx="1050">
                  <c:v>275.5</c:v>
                </c:pt>
                <c:pt idx="1051">
                  <c:v>275.5</c:v>
                </c:pt>
                <c:pt idx="1052">
                  <c:v>275.5</c:v>
                </c:pt>
                <c:pt idx="1053">
                  <c:v>275.5</c:v>
                </c:pt>
                <c:pt idx="1054">
                  <c:v>275.6</c:v>
                </c:pt>
                <c:pt idx="1055">
                  <c:v>275.5</c:v>
                </c:pt>
                <c:pt idx="1056">
                  <c:v>275.5</c:v>
                </c:pt>
                <c:pt idx="1057">
                  <c:v>275.2</c:v>
                </c:pt>
                <c:pt idx="1058">
                  <c:v>275.2</c:v>
                </c:pt>
                <c:pt idx="1059">
                  <c:v>275.5</c:v>
                </c:pt>
                <c:pt idx="1060">
                  <c:v>275.5</c:v>
                </c:pt>
                <c:pt idx="1061">
                  <c:v>275.2</c:v>
                </c:pt>
                <c:pt idx="1062">
                  <c:v>275.3</c:v>
                </c:pt>
                <c:pt idx="1063">
                  <c:v>275.2</c:v>
                </c:pt>
                <c:pt idx="1064">
                  <c:v>275.3</c:v>
                </c:pt>
                <c:pt idx="1065">
                  <c:v>275.2</c:v>
                </c:pt>
                <c:pt idx="1066">
                  <c:v>275.2</c:v>
                </c:pt>
                <c:pt idx="1067">
                  <c:v>275.2</c:v>
                </c:pt>
                <c:pt idx="1068">
                  <c:v>275.2</c:v>
                </c:pt>
                <c:pt idx="1069">
                  <c:v>275.2</c:v>
                </c:pt>
                <c:pt idx="1070">
                  <c:v>275.3</c:v>
                </c:pt>
                <c:pt idx="1071">
                  <c:v>275.2</c:v>
                </c:pt>
                <c:pt idx="1072">
                  <c:v>275.3</c:v>
                </c:pt>
                <c:pt idx="1073">
                  <c:v>275.2</c:v>
                </c:pt>
                <c:pt idx="1074">
                  <c:v>275</c:v>
                </c:pt>
                <c:pt idx="1075">
                  <c:v>275.2</c:v>
                </c:pt>
                <c:pt idx="1076">
                  <c:v>275.2</c:v>
                </c:pt>
                <c:pt idx="1077">
                  <c:v>274.8</c:v>
                </c:pt>
                <c:pt idx="1078">
                  <c:v>275</c:v>
                </c:pt>
                <c:pt idx="1079">
                  <c:v>274.9</c:v>
                </c:pt>
                <c:pt idx="1080">
                  <c:v>275.3</c:v>
                </c:pt>
                <c:pt idx="1081">
                  <c:v>274.6</c:v>
                </c:pt>
                <c:pt idx="1082">
                  <c:v>275</c:v>
                </c:pt>
                <c:pt idx="1083">
                  <c:v>274.9</c:v>
                </c:pt>
                <c:pt idx="1084">
                  <c:v>275</c:v>
                </c:pt>
                <c:pt idx="1085">
                  <c:v>275</c:v>
                </c:pt>
                <c:pt idx="1086">
                  <c:v>275</c:v>
                </c:pt>
                <c:pt idx="1087">
                  <c:v>274.6</c:v>
                </c:pt>
                <c:pt idx="1088">
                  <c:v>274.6</c:v>
                </c:pt>
                <c:pt idx="1089">
                  <c:v>274.6</c:v>
                </c:pt>
                <c:pt idx="1090">
                  <c:v>275</c:v>
                </c:pt>
                <c:pt idx="1091">
                  <c:v>275</c:v>
                </c:pt>
                <c:pt idx="1092">
                  <c:v>274.6</c:v>
                </c:pt>
                <c:pt idx="1093">
                  <c:v>274.6</c:v>
                </c:pt>
                <c:pt idx="1094">
                  <c:v>274.6</c:v>
                </c:pt>
                <c:pt idx="1095">
                  <c:v>274.5</c:v>
                </c:pt>
                <c:pt idx="1096">
                  <c:v>274.6</c:v>
                </c:pt>
                <c:pt idx="1097">
                  <c:v>274.6</c:v>
                </c:pt>
                <c:pt idx="1098">
                  <c:v>274.6</c:v>
                </c:pt>
                <c:pt idx="1099">
                  <c:v>274.5</c:v>
                </c:pt>
                <c:pt idx="1100">
                  <c:v>274.6</c:v>
                </c:pt>
                <c:pt idx="1101">
                  <c:v>274.6</c:v>
                </c:pt>
                <c:pt idx="1102">
                  <c:v>274.6</c:v>
                </c:pt>
                <c:pt idx="1103">
                  <c:v>274.2</c:v>
                </c:pt>
                <c:pt idx="1104">
                  <c:v>274.5</c:v>
                </c:pt>
                <c:pt idx="1105">
                  <c:v>274.5</c:v>
                </c:pt>
                <c:pt idx="1106">
                  <c:v>274.4</c:v>
                </c:pt>
                <c:pt idx="1107">
                  <c:v>274.6</c:v>
                </c:pt>
                <c:pt idx="1108">
                  <c:v>274.3</c:v>
                </c:pt>
                <c:pt idx="1109">
                  <c:v>274.4</c:v>
                </c:pt>
                <c:pt idx="1110">
                  <c:v>274.2</c:v>
                </c:pt>
                <c:pt idx="1111">
                  <c:v>274.2</c:v>
                </c:pt>
                <c:pt idx="1112">
                  <c:v>274.1</c:v>
                </c:pt>
                <c:pt idx="1113">
                  <c:v>274.2</c:v>
                </c:pt>
                <c:pt idx="1114">
                  <c:v>274.3</c:v>
                </c:pt>
                <c:pt idx="1115">
                  <c:v>274.2</c:v>
                </c:pt>
                <c:pt idx="1116">
                  <c:v>274.5</c:v>
                </c:pt>
                <c:pt idx="1117">
                  <c:v>274.3</c:v>
                </c:pt>
                <c:pt idx="1118">
                  <c:v>274.3</c:v>
                </c:pt>
                <c:pt idx="1119">
                  <c:v>274.2</c:v>
                </c:pt>
                <c:pt idx="1120">
                  <c:v>274.2</c:v>
                </c:pt>
                <c:pt idx="1121">
                  <c:v>274.2</c:v>
                </c:pt>
                <c:pt idx="1122">
                  <c:v>273.9</c:v>
                </c:pt>
                <c:pt idx="1123">
                  <c:v>273.9</c:v>
                </c:pt>
                <c:pt idx="1124">
                  <c:v>273.9</c:v>
                </c:pt>
                <c:pt idx="1125">
                  <c:v>274.2</c:v>
                </c:pt>
                <c:pt idx="1126">
                  <c:v>274.2</c:v>
                </c:pt>
                <c:pt idx="1127">
                  <c:v>273.9</c:v>
                </c:pt>
                <c:pt idx="1128">
                  <c:v>273.9</c:v>
                </c:pt>
                <c:pt idx="1129">
                  <c:v>273.9</c:v>
                </c:pt>
                <c:pt idx="1130">
                  <c:v>274.2</c:v>
                </c:pt>
                <c:pt idx="1131">
                  <c:v>274</c:v>
                </c:pt>
                <c:pt idx="1132">
                  <c:v>273.9</c:v>
                </c:pt>
                <c:pt idx="1133">
                  <c:v>274.2</c:v>
                </c:pt>
                <c:pt idx="1134">
                  <c:v>273.9</c:v>
                </c:pt>
                <c:pt idx="1135">
                  <c:v>273.9</c:v>
                </c:pt>
                <c:pt idx="1136">
                  <c:v>273.6</c:v>
                </c:pt>
                <c:pt idx="1137">
                  <c:v>273.9</c:v>
                </c:pt>
                <c:pt idx="1138">
                  <c:v>273.9</c:v>
                </c:pt>
                <c:pt idx="1139">
                  <c:v>273.6</c:v>
                </c:pt>
                <c:pt idx="1140">
                  <c:v>273.6</c:v>
                </c:pt>
                <c:pt idx="1141">
                  <c:v>273.9</c:v>
                </c:pt>
                <c:pt idx="1142">
                  <c:v>273.7</c:v>
                </c:pt>
                <c:pt idx="1143">
                  <c:v>273.9</c:v>
                </c:pt>
                <c:pt idx="1144">
                  <c:v>273.9</c:v>
                </c:pt>
                <c:pt idx="1145">
                  <c:v>273.9</c:v>
                </c:pt>
                <c:pt idx="1146">
                  <c:v>273.6</c:v>
                </c:pt>
                <c:pt idx="1147">
                  <c:v>273.6</c:v>
                </c:pt>
                <c:pt idx="1148">
                  <c:v>273.6</c:v>
                </c:pt>
                <c:pt idx="1149">
                  <c:v>273.6</c:v>
                </c:pt>
                <c:pt idx="1150">
                  <c:v>273.6</c:v>
                </c:pt>
                <c:pt idx="1151">
                  <c:v>273.6</c:v>
                </c:pt>
                <c:pt idx="1152">
                  <c:v>273.6</c:v>
                </c:pt>
                <c:pt idx="1153">
                  <c:v>273.3</c:v>
                </c:pt>
                <c:pt idx="1154">
                  <c:v>273.6</c:v>
                </c:pt>
                <c:pt idx="1155">
                  <c:v>273.6</c:v>
                </c:pt>
                <c:pt idx="1156">
                  <c:v>273.6</c:v>
                </c:pt>
                <c:pt idx="1157">
                  <c:v>273.6</c:v>
                </c:pt>
                <c:pt idx="1158">
                  <c:v>273.3</c:v>
                </c:pt>
                <c:pt idx="1159">
                  <c:v>273.3</c:v>
                </c:pt>
                <c:pt idx="1160">
                  <c:v>273.3</c:v>
                </c:pt>
                <c:pt idx="1161">
                  <c:v>273.6</c:v>
                </c:pt>
                <c:pt idx="1162">
                  <c:v>273.3</c:v>
                </c:pt>
                <c:pt idx="1163">
                  <c:v>273.3</c:v>
                </c:pt>
                <c:pt idx="1164">
                  <c:v>273.3</c:v>
                </c:pt>
                <c:pt idx="1165">
                  <c:v>273.3</c:v>
                </c:pt>
                <c:pt idx="1166">
                  <c:v>273.3</c:v>
                </c:pt>
                <c:pt idx="1167">
                  <c:v>273.3</c:v>
                </c:pt>
                <c:pt idx="1168">
                  <c:v>273.3</c:v>
                </c:pt>
                <c:pt idx="1169">
                  <c:v>273.3</c:v>
                </c:pt>
                <c:pt idx="1170">
                  <c:v>273.3</c:v>
                </c:pt>
                <c:pt idx="1171">
                  <c:v>273.3</c:v>
                </c:pt>
                <c:pt idx="1172">
                  <c:v>273.5</c:v>
                </c:pt>
                <c:pt idx="1173">
                  <c:v>273.3</c:v>
                </c:pt>
                <c:pt idx="1174">
                  <c:v>273.3</c:v>
                </c:pt>
                <c:pt idx="1175">
                  <c:v>273.6</c:v>
                </c:pt>
                <c:pt idx="1176">
                  <c:v>273.3</c:v>
                </c:pt>
                <c:pt idx="1177">
                  <c:v>273.3</c:v>
                </c:pt>
                <c:pt idx="1178">
                  <c:v>272.9</c:v>
                </c:pt>
                <c:pt idx="1179">
                  <c:v>272.9</c:v>
                </c:pt>
                <c:pt idx="1180">
                  <c:v>273.3</c:v>
                </c:pt>
                <c:pt idx="1181">
                  <c:v>272.9</c:v>
                </c:pt>
                <c:pt idx="1182">
                  <c:v>272.6</c:v>
                </c:pt>
                <c:pt idx="1183">
                  <c:v>272.6</c:v>
                </c:pt>
                <c:pt idx="1184">
                  <c:v>272.9</c:v>
                </c:pt>
                <c:pt idx="1185">
                  <c:v>272.9</c:v>
                </c:pt>
                <c:pt idx="1186">
                  <c:v>272.9</c:v>
                </c:pt>
                <c:pt idx="1187">
                  <c:v>272.6</c:v>
                </c:pt>
                <c:pt idx="1188">
                  <c:v>272.9</c:v>
                </c:pt>
                <c:pt idx="1189">
                  <c:v>272.6</c:v>
                </c:pt>
                <c:pt idx="1190">
                  <c:v>272.6</c:v>
                </c:pt>
                <c:pt idx="1191">
                  <c:v>272.6</c:v>
                </c:pt>
                <c:pt idx="1192">
                  <c:v>272.6</c:v>
                </c:pt>
                <c:pt idx="1193">
                  <c:v>272.6</c:v>
                </c:pt>
                <c:pt idx="1194">
                  <c:v>272.9</c:v>
                </c:pt>
                <c:pt idx="1195">
                  <c:v>272.6</c:v>
                </c:pt>
                <c:pt idx="1196">
                  <c:v>272.6</c:v>
                </c:pt>
                <c:pt idx="1197">
                  <c:v>272.7</c:v>
                </c:pt>
                <c:pt idx="1198">
                  <c:v>272.6</c:v>
                </c:pt>
                <c:pt idx="1199">
                  <c:v>272.6</c:v>
                </c:pt>
                <c:pt idx="1200">
                  <c:v>272.5</c:v>
                </c:pt>
                <c:pt idx="1201">
                  <c:v>272.6</c:v>
                </c:pt>
                <c:pt idx="1202">
                  <c:v>272.6</c:v>
                </c:pt>
                <c:pt idx="1203">
                  <c:v>272.3</c:v>
                </c:pt>
                <c:pt idx="1204">
                  <c:v>272.3</c:v>
                </c:pt>
                <c:pt idx="1205">
                  <c:v>272.6</c:v>
                </c:pt>
                <c:pt idx="1206">
                  <c:v>272.3</c:v>
                </c:pt>
                <c:pt idx="1207">
                  <c:v>272.2</c:v>
                </c:pt>
              </c:numCache>
            </c:numRef>
          </c:val>
          <c:smooth val="0"/>
        </c:ser>
        <c:marker val="0"/>
        <c:smooth val="0"/>
        <c:axId val="583705990"/>
        <c:axId val="569112551"/>
      </c:lineChart>
      <c:catAx>
        <c:axId val="583705990"/>
        <c:scaling>
          <c:orientation val="minMax"/>
        </c:scaling>
        <c:axPos val="b"/>
        <c:crossAx val="569112551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LblSkip val="100"/>
        <c:tickMarkSkip val="1"/>
        <c:noMultiLvlLbl val="0"/>
      </c:catAx>
      <c:valAx>
        <c:axId val="569112551"/>
        <c:scaling>
          <c:orientation val="minMax"/>
        </c:scaling>
        <c:axPos val="l"/>
        <c:crossAx val="583705990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64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ex1_D50_coolTemp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  <c:size val="7"/>
          </c:marker>
          <c:cat>
            <c:numRef>
              <c:f>Sheet1!$A$2:$A$1207</c:f>
              <c:numCache>
                <c:formatCode>General</c:formatCode>
                <c:ptCount val="1207"/>
                <c:pt idx="0">
                  <c:v>320.04</c:v>
                </c:pt>
                <c:pt idx="1">
                  <c:v>320.28</c:v>
                </c:pt>
                <c:pt idx="2">
                  <c:v>320.51</c:v>
                </c:pt>
                <c:pt idx="3">
                  <c:v>320.79</c:v>
                </c:pt>
                <c:pt idx="4">
                  <c:v>321.03</c:v>
                </c:pt>
                <c:pt idx="5">
                  <c:v>321.26</c:v>
                </c:pt>
                <c:pt idx="6">
                  <c:v>321.54</c:v>
                </c:pt>
                <c:pt idx="7">
                  <c:v>321.78</c:v>
                </c:pt>
                <c:pt idx="8">
                  <c:v>322.01</c:v>
                </c:pt>
                <c:pt idx="9">
                  <c:v>322.29</c:v>
                </c:pt>
                <c:pt idx="10">
                  <c:v>322.53</c:v>
                </c:pt>
                <c:pt idx="11">
                  <c:v>322.76</c:v>
                </c:pt>
                <c:pt idx="12">
                  <c:v>323.04</c:v>
                </c:pt>
                <c:pt idx="13">
                  <c:v>323.28</c:v>
                </c:pt>
                <c:pt idx="14">
                  <c:v>323.51</c:v>
                </c:pt>
                <c:pt idx="15">
                  <c:v>323.75</c:v>
                </c:pt>
                <c:pt idx="16">
                  <c:v>324.03</c:v>
                </c:pt>
                <c:pt idx="17">
                  <c:v>324.27</c:v>
                </c:pt>
                <c:pt idx="18">
                  <c:v>324.5</c:v>
                </c:pt>
                <c:pt idx="19">
                  <c:v>324.78</c:v>
                </c:pt>
                <c:pt idx="20">
                  <c:v>325.02</c:v>
                </c:pt>
                <c:pt idx="21">
                  <c:v>325.25</c:v>
                </c:pt>
                <c:pt idx="22">
                  <c:v>325.53</c:v>
                </c:pt>
                <c:pt idx="23">
                  <c:v>325.77</c:v>
                </c:pt>
                <c:pt idx="24">
                  <c:v>326</c:v>
                </c:pt>
                <c:pt idx="25">
                  <c:v>326.28</c:v>
                </c:pt>
                <c:pt idx="26">
                  <c:v>326.52</c:v>
                </c:pt>
                <c:pt idx="27">
                  <c:v>326.75</c:v>
                </c:pt>
                <c:pt idx="28">
                  <c:v>327.03</c:v>
                </c:pt>
                <c:pt idx="29">
                  <c:v>327.27</c:v>
                </c:pt>
                <c:pt idx="30">
                  <c:v>327.5</c:v>
                </c:pt>
                <c:pt idx="31">
                  <c:v>327.78</c:v>
                </c:pt>
                <c:pt idx="32">
                  <c:v>328.02</c:v>
                </c:pt>
                <c:pt idx="33">
                  <c:v>328.25</c:v>
                </c:pt>
                <c:pt idx="34">
                  <c:v>328.53</c:v>
                </c:pt>
                <c:pt idx="35">
                  <c:v>328.76</c:v>
                </c:pt>
                <c:pt idx="36">
                  <c:v>329</c:v>
                </c:pt>
                <c:pt idx="37">
                  <c:v>329.28</c:v>
                </c:pt>
                <c:pt idx="38">
                  <c:v>329.52</c:v>
                </c:pt>
                <c:pt idx="39">
                  <c:v>329.79</c:v>
                </c:pt>
                <c:pt idx="40">
                  <c:v>330.02</c:v>
                </c:pt>
                <c:pt idx="41">
                  <c:v>330.26</c:v>
                </c:pt>
                <c:pt idx="42">
                  <c:v>330.54</c:v>
                </c:pt>
                <c:pt idx="43">
                  <c:v>330.77</c:v>
                </c:pt>
                <c:pt idx="44">
                  <c:v>331.01</c:v>
                </c:pt>
                <c:pt idx="45">
                  <c:v>331.29</c:v>
                </c:pt>
                <c:pt idx="46">
                  <c:v>331.52</c:v>
                </c:pt>
                <c:pt idx="47">
                  <c:v>331.76</c:v>
                </c:pt>
                <c:pt idx="48">
                  <c:v>332.05</c:v>
                </c:pt>
                <c:pt idx="49">
                  <c:v>332.28</c:v>
                </c:pt>
                <c:pt idx="50">
                  <c:v>332.51</c:v>
                </c:pt>
                <c:pt idx="51">
                  <c:v>332.8</c:v>
                </c:pt>
                <c:pt idx="52">
                  <c:v>333.03</c:v>
                </c:pt>
                <c:pt idx="53">
                  <c:v>333.26</c:v>
                </c:pt>
                <c:pt idx="54">
                  <c:v>333.55</c:v>
                </c:pt>
                <c:pt idx="55">
                  <c:v>333.78</c:v>
                </c:pt>
                <c:pt idx="56">
                  <c:v>334.01</c:v>
                </c:pt>
                <c:pt idx="57">
                  <c:v>334.3</c:v>
                </c:pt>
                <c:pt idx="58">
                  <c:v>334.53</c:v>
                </c:pt>
                <c:pt idx="59">
                  <c:v>334.76</c:v>
                </c:pt>
                <c:pt idx="60">
                  <c:v>335.05</c:v>
                </c:pt>
                <c:pt idx="61">
                  <c:v>335.29</c:v>
                </c:pt>
                <c:pt idx="62">
                  <c:v>335.52</c:v>
                </c:pt>
                <c:pt idx="63">
                  <c:v>335.76</c:v>
                </c:pt>
                <c:pt idx="64">
                  <c:v>336.04</c:v>
                </c:pt>
                <c:pt idx="65">
                  <c:v>336.27</c:v>
                </c:pt>
                <c:pt idx="66">
                  <c:v>336.51</c:v>
                </c:pt>
                <c:pt idx="67">
                  <c:v>336.79</c:v>
                </c:pt>
                <c:pt idx="68">
                  <c:v>337.02</c:v>
                </c:pt>
                <c:pt idx="69">
                  <c:v>337.29</c:v>
                </c:pt>
                <c:pt idx="70">
                  <c:v>337.52</c:v>
                </c:pt>
                <c:pt idx="71">
                  <c:v>337.79</c:v>
                </c:pt>
                <c:pt idx="72">
                  <c:v>338.03</c:v>
                </c:pt>
                <c:pt idx="73">
                  <c:v>338.26</c:v>
                </c:pt>
                <c:pt idx="74">
                  <c:v>338.54</c:v>
                </c:pt>
                <c:pt idx="75">
                  <c:v>338.78</c:v>
                </c:pt>
                <c:pt idx="76">
                  <c:v>339.01</c:v>
                </c:pt>
                <c:pt idx="77">
                  <c:v>339.29</c:v>
                </c:pt>
                <c:pt idx="78">
                  <c:v>339.53</c:v>
                </c:pt>
                <c:pt idx="79">
                  <c:v>339.76</c:v>
                </c:pt>
                <c:pt idx="80">
                  <c:v>340.04</c:v>
                </c:pt>
                <c:pt idx="81">
                  <c:v>340.27</c:v>
                </c:pt>
                <c:pt idx="82">
                  <c:v>340.5</c:v>
                </c:pt>
                <c:pt idx="83">
                  <c:v>340.79</c:v>
                </c:pt>
                <c:pt idx="84">
                  <c:v>341.02</c:v>
                </c:pt>
                <c:pt idx="85">
                  <c:v>341.25</c:v>
                </c:pt>
                <c:pt idx="86">
                  <c:v>341.54</c:v>
                </c:pt>
                <c:pt idx="87">
                  <c:v>341.77</c:v>
                </c:pt>
                <c:pt idx="88">
                  <c:v>342</c:v>
                </c:pt>
                <c:pt idx="89">
                  <c:v>342.29</c:v>
                </c:pt>
                <c:pt idx="90">
                  <c:v>342.52</c:v>
                </c:pt>
                <c:pt idx="91">
                  <c:v>342.75</c:v>
                </c:pt>
                <c:pt idx="92">
                  <c:v>343.04</c:v>
                </c:pt>
                <c:pt idx="93">
                  <c:v>343.27</c:v>
                </c:pt>
                <c:pt idx="94">
                  <c:v>343.5</c:v>
                </c:pt>
                <c:pt idx="95">
                  <c:v>343.79</c:v>
                </c:pt>
                <c:pt idx="96">
                  <c:v>344.02</c:v>
                </c:pt>
                <c:pt idx="97">
                  <c:v>344.25</c:v>
                </c:pt>
                <c:pt idx="98">
                  <c:v>344.5</c:v>
                </c:pt>
                <c:pt idx="99">
                  <c:v>344.79</c:v>
                </c:pt>
                <c:pt idx="100">
                  <c:v>345.03</c:v>
                </c:pt>
                <c:pt idx="101">
                  <c:v>345.27</c:v>
                </c:pt>
                <c:pt idx="102">
                  <c:v>345.5</c:v>
                </c:pt>
                <c:pt idx="103">
                  <c:v>345.78</c:v>
                </c:pt>
                <c:pt idx="104">
                  <c:v>346.02</c:v>
                </c:pt>
                <c:pt idx="105">
                  <c:v>346.25</c:v>
                </c:pt>
                <c:pt idx="106">
                  <c:v>346.53</c:v>
                </c:pt>
                <c:pt idx="107">
                  <c:v>346.77</c:v>
                </c:pt>
                <c:pt idx="108">
                  <c:v>347</c:v>
                </c:pt>
                <c:pt idx="109">
                  <c:v>347.29</c:v>
                </c:pt>
                <c:pt idx="110">
                  <c:v>347.52</c:v>
                </c:pt>
                <c:pt idx="111">
                  <c:v>347.75</c:v>
                </c:pt>
                <c:pt idx="112">
                  <c:v>348.04</c:v>
                </c:pt>
                <c:pt idx="113">
                  <c:v>348.27</c:v>
                </c:pt>
                <c:pt idx="114">
                  <c:v>348.5</c:v>
                </c:pt>
                <c:pt idx="115">
                  <c:v>348.79</c:v>
                </c:pt>
                <c:pt idx="116">
                  <c:v>349.01</c:v>
                </c:pt>
                <c:pt idx="117">
                  <c:v>349.29</c:v>
                </c:pt>
                <c:pt idx="118">
                  <c:v>349.54</c:v>
                </c:pt>
                <c:pt idx="119">
                  <c:v>349.77</c:v>
                </c:pt>
                <c:pt idx="120">
                  <c:v>350</c:v>
                </c:pt>
                <c:pt idx="121">
                  <c:v>350.29</c:v>
                </c:pt>
                <c:pt idx="122">
                  <c:v>350.52</c:v>
                </c:pt>
                <c:pt idx="123">
                  <c:v>350.75</c:v>
                </c:pt>
                <c:pt idx="124">
                  <c:v>351.04</c:v>
                </c:pt>
                <c:pt idx="125">
                  <c:v>351.27</c:v>
                </c:pt>
                <c:pt idx="126">
                  <c:v>351.5</c:v>
                </c:pt>
                <c:pt idx="127">
                  <c:v>351.79</c:v>
                </c:pt>
                <c:pt idx="128">
                  <c:v>352.02</c:v>
                </c:pt>
                <c:pt idx="129">
                  <c:v>352.25</c:v>
                </c:pt>
                <c:pt idx="130">
                  <c:v>352.54</c:v>
                </c:pt>
                <c:pt idx="131">
                  <c:v>352.77</c:v>
                </c:pt>
                <c:pt idx="132">
                  <c:v>353</c:v>
                </c:pt>
                <c:pt idx="133">
                  <c:v>353.29</c:v>
                </c:pt>
                <c:pt idx="134">
                  <c:v>353.52</c:v>
                </c:pt>
                <c:pt idx="135">
                  <c:v>353.75</c:v>
                </c:pt>
                <c:pt idx="136">
                  <c:v>354.04</c:v>
                </c:pt>
                <c:pt idx="137">
                  <c:v>354.27</c:v>
                </c:pt>
                <c:pt idx="138">
                  <c:v>354.5</c:v>
                </c:pt>
                <c:pt idx="139">
                  <c:v>354.79</c:v>
                </c:pt>
                <c:pt idx="140">
                  <c:v>355.03</c:v>
                </c:pt>
                <c:pt idx="141">
                  <c:v>355.26</c:v>
                </c:pt>
                <c:pt idx="142">
                  <c:v>355.54</c:v>
                </c:pt>
                <c:pt idx="143">
                  <c:v>355.78</c:v>
                </c:pt>
                <c:pt idx="144">
                  <c:v>356.01</c:v>
                </c:pt>
                <c:pt idx="145">
                  <c:v>356.29</c:v>
                </c:pt>
                <c:pt idx="146">
                  <c:v>356.53</c:v>
                </c:pt>
                <c:pt idx="147">
                  <c:v>356.76</c:v>
                </c:pt>
                <c:pt idx="148">
                  <c:v>357.04</c:v>
                </c:pt>
                <c:pt idx="149">
                  <c:v>357.28</c:v>
                </c:pt>
                <c:pt idx="150">
                  <c:v>357.51</c:v>
                </c:pt>
                <c:pt idx="151">
                  <c:v>357.79</c:v>
                </c:pt>
                <c:pt idx="152">
                  <c:v>358.03</c:v>
                </c:pt>
                <c:pt idx="153">
                  <c:v>358.26</c:v>
                </c:pt>
                <c:pt idx="154">
                  <c:v>358.53</c:v>
                </c:pt>
                <c:pt idx="155">
                  <c:v>358.77</c:v>
                </c:pt>
                <c:pt idx="156">
                  <c:v>359.01</c:v>
                </c:pt>
                <c:pt idx="157">
                  <c:v>359.29</c:v>
                </c:pt>
                <c:pt idx="158">
                  <c:v>359.53</c:v>
                </c:pt>
                <c:pt idx="159">
                  <c:v>359.76</c:v>
                </c:pt>
                <c:pt idx="160">
                  <c:v>360.04</c:v>
                </c:pt>
                <c:pt idx="161">
                  <c:v>360.28</c:v>
                </c:pt>
                <c:pt idx="162">
                  <c:v>360.51</c:v>
                </c:pt>
                <c:pt idx="163">
                  <c:v>360.79</c:v>
                </c:pt>
                <c:pt idx="164">
                  <c:v>361.03</c:v>
                </c:pt>
                <c:pt idx="165">
                  <c:v>361.25</c:v>
                </c:pt>
                <c:pt idx="166">
                  <c:v>361.54</c:v>
                </c:pt>
                <c:pt idx="167">
                  <c:v>361.77</c:v>
                </c:pt>
                <c:pt idx="168">
                  <c:v>362</c:v>
                </c:pt>
                <c:pt idx="169">
                  <c:v>362.29</c:v>
                </c:pt>
                <c:pt idx="170">
                  <c:v>362.52</c:v>
                </c:pt>
                <c:pt idx="171">
                  <c:v>362.75</c:v>
                </c:pt>
                <c:pt idx="172">
                  <c:v>363.04</c:v>
                </c:pt>
                <c:pt idx="173">
                  <c:v>363.27</c:v>
                </c:pt>
                <c:pt idx="174">
                  <c:v>363.5</c:v>
                </c:pt>
                <c:pt idx="175">
                  <c:v>363.78</c:v>
                </c:pt>
                <c:pt idx="176">
                  <c:v>364.01</c:v>
                </c:pt>
                <c:pt idx="177">
                  <c:v>364.29</c:v>
                </c:pt>
                <c:pt idx="178">
                  <c:v>364.53</c:v>
                </c:pt>
                <c:pt idx="179">
                  <c:v>364.76</c:v>
                </c:pt>
                <c:pt idx="180">
                  <c:v>365.04</c:v>
                </c:pt>
                <c:pt idx="181">
                  <c:v>365.28</c:v>
                </c:pt>
                <c:pt idx="182">
                  <c:v>365.51</c:v>
                </c:pt>
                <c:pt idx="183">
                  <c:v>365.79</c:v>
                </c:pt>
                <c:pt idx="184">
                  <c:v>366.03</c:v>
                </c:pt>
                <c:pt idx="185">
                  <c:v>366.26</c:v>
                </c:pt>
                <c:pt idx="186">
                  <c:v>366.54</c:v>
                </c:pt>
                <c:pt idx="187">
                  <c:v>366.78</c:v>
                </c:pt>
                <c:pt idx="188">
                  <c:v>367.01</c:v>
                </c:pt>
                <c:pt idx="189">
                  <c:v>367.29</c:v>
                </c:pt>
                <c:pt idx="190">
                  <c:v>367.54</c:v>
                </c:pt>
                <c:pt idx="191">
                  <c:v>367.77</c:v>
                </c:pt>
                <c:pt idx="192">
                  <c:v>368</c:v>
                </c:pt>
                <c:pt idx="193">
                  <c:v>368.29</c:v>
                </c:pt>
                <c:pt idx="194">
                  <c:v>368.52</c:v>
                </c:pt>
                <c:pt idx="195">
                  <c:v>368.75</c:v>
                </c:pt>
                <c:pt idx="196">
                  <c:v>369.04</c:v>
                </c:pt>
                <c:pt idx="197">
                  <c:v>369.28</c:v>
                </c:pt>
                <c:pt idx="198">
                  <c:v>369.51</c:v>
                </c:pt>
                <c:pt idx="199">
                  <c:v>369.79</c:v>
                </c:pt>
                <c:pt idx="200">
                  <c:v>370.03</c:v>
                </c:pt>
                <c:pt idx="201">
                  <c:v>370.27</c:v>
                </c:pt>
                <c:pt idx="202">
                  <c:v>370.51</c:v>
                </c:pt>
                <c:pt idx="203">
                  <c:v>370.79</c:v>
                </c:pt>
                <c:pt idx="204">
                  <c:v>371.02</c:v>
                </c:pt>
                <c:pt idx="205">
                  <c:v>371.26</c:v>
                </c:pt>
                <c:pt idx="206">
                  <c:v>371.54</c:v>
                </c:pt>
                <c:pt idx="207">
                  <c:v>371.77</c:v>
                </c:pt>
                <c:pt idx="208">
                  <c:v>372.01</c:v>
                </c:pt>
                <c:pt idx="209">
                  <c:v>372.29</c:v>
                </c:pt>
                <c:pt idx="210">
                  <c:v>372.52</c:v>
                </c:pt>
                <c:pt idx="211">
                  <c:v>372.76</c:v>
                </c:pt>
                <c:pt idx="212">
                  <c:v>373.04</c:v>
                </c:pt>
                <c:pt idx="213">
                  <c:v>373.27</c:v>
                </c:pt>
                <c:pt idx="214">
                  <c:v>373.51</c:v>
                </c:pt>
                <c:pt idx="215">
                  <c:v>373.79</c:v>
                </c:pt>
                <c:pt idx="216">
                  <c:v>374.02</c:v>
                </c:pt>
                <c:pt idx="217">
                  <c:v>374.26</c:v>
                </c:pt>
                <c:pt idx="218">
                  <c:v>374.54</c:v>
                </c:pt>
                <c:pt idx="219">
                  <c:v>374.77</c:v>
                </c:pt>
                <c:pt idx="220">
                  <c:v>375.01</c:v>
                </c:pt>
                <c:pt idx="221">
                  <c:v>375.29</c:v>
                </c:pt>
                <c:pt idx="222">
                  <c:v>375.53</c:v>
                </c:pt>
                <c:pt idx="223">
                  <c:v>375.76</c:v>
                </c:pt>
                <c:pt idx="224">
                  <c:v>376.04</c:v>
                </c:pt>
                <c:pt idx="225">
                  <c:v>376.28</c:v>
                </c:pt>
                <c:pt idx="226">
                  <c:v>376.51</c:v>
                </c:pt>
                <c:pt idx="227">
                  <c:v>376.79</c:v>
                </c:pt>
                <c:pt idx="228">
                  <c:v>377.03</c:v>
                </c:pt>
                <c:pt idx="229">
                  <c:v>377.26</c:v>
                </c:pt>
                <c:pt idx="230">
                  <c:v>377.54</c:v>
                </c:pt>
                <c:pt idx="231">
                  <c:v>377.77</c:v>
                </c:pt>
                <c:pt idx="232">
                  <c:v>378.01</c:v>
                </c:pt>
                <c:pt idx="233">
                  <c:v>378.29</c:v>
                </c:pt>
                <c:pt idx="234">
                  <c:v>378.52</c:v>
                </c:pt>
                <c:pt idx="235">
                  <c:v>378.76</c:v>
                </c:pt>
                <c:pt idx="236">
                  <c:v>379.03</c:v>
                </c:pt>
                <c:pt idx="237">
                  <c:v>379.26</c:v>
                </c:pt>
                <c:pt idx="238">
                  <c:v>379.55</c:v>
                </c:pt>
                <c:pt idx="239">
                  <c:v>379.78</c:v>
                </c:pt>
                <c:pt idx="240">
                  <c:v>380.01</c:v>
                </c:pt>
                <c:pt idx="241">
                  <c:v>380.26</c:v>
                </c:pt>
                <c:pt idx="242">
                  <c:v>380.54</c:v>
                </c:pt>
                <c:pt idx="243">
                  <c:v>380.77</c:v>
                </c:pt>
                <c:pt idx="244">
                  <c:v>381.01</c:v>
                </c:pt>
                <c:pt idx="245">
                  <c:v>381.29</c:v>
                </c:pt>
                <c:pt idx="246">
                  <c:v>381.52</c:v>
                </c:pt>
                <c:pt idx="247">
                  <c:v>381.76</c:v>
                </c:pt>
                <c:pt idx="248">
                  <c:v>382.04</c:v>
                </c:pt>
                <c:pt idx="249">
                  <c:v>382.27</c:v>
                </c:pt>
                <c:pt idx="250">
                  <c:v>382.51</c:v>
                </c:pt>
                <c:pt idx="251">
                  <c:v>382.79</c:v>
                </c:pt>
                <c:pt idx="252">
                  <c:v>383.02</c:v>
                </c:pt>
                <c:pt idx="253">
                  <c:v>383.26</c:v>
                </c:pt>
                <c:pt idx="254">
                  <c:v>383.54</c:v>
                </c:pt>
                <c:pt idx="255">
                  <c:v>383.77</c:v>
                </c:pt>
                <c:pt idx="256">
                  <c:v>384.01</c:v>
                </c:pt>
                <c:pt idx="257">
                  <c:v>384.29</c:v>
                </c:pt>
                <c:pt idx="258">
                  <c:v>384.52</c:v>
                </c:pt>
                <c:pt idx="259">
                  <c:v>384.76</c:v>
                </c:pt>
                <c:pt idx="260">
                  <c:v>385.04</c:v>
                </c:pt>
                <c:pt idx="261">
                  <c:v>385.26</c:v>
                </c:pt>
                <c:pt idx="262">
                  <c:v>385.55</c:v>
                </c:pt>
                <c:pt idx="263">
                  <c:v>385.78</c:v>
                </c:pt>
                <c:pt idx="264">
                  <c:v>386.01</c:v>
                </c:pt>
                <c:pt idx="265">
                  <c:v>386.29</c:v>
                </c:pt>
                <c:pt idx="266">
                  <c:v>386.53</c:v>
                </c:pt>
                <c:pt idx="267">
                  <c:v>386.76</c:v>
                </c:pt>
                <c:pt idx="268">
                  <c:v>387.04</c:v>
                </c:pt>
                <c:pt idx="269">
                  <c:v>387.28</c:v>
                </c:pt>
                <c:pt idx="270">
                  <c:v>387.51</c:v>
                </c:pt>
                <c:pt idx="271">
                  <c:v>387.8</c:v>
                </c:pt>
                <c:pt idx="272">
                  <c:v>388.03</c:v>
                </c:pt>
                <c:pt idx="273">
                  <c:v>388.26</c:v>
                </c:pt>
                <c:pt idx="274">
                  <c:v>388.55</c:v>
                </c:pt>
                <c:pt idx="275">
                  <c:v>388.78</c:v>
                </c:pt>
                <c:pt idx="276">
                  <c:v>389.01</c:v>
                </c:pt>
                <c:pt idx="277">
                  <c:v>389.29</c:v>
                </c:pt>
                <c:pt idx="278">
                  <c:v>389.53</c:v>
                </c:pt>
                <c:pt idx="279">
                  <c:v>389.76</c:v>
                </c:pt>
                <c:pt idx="280">
                  <c:v>390.05</c:v>
                </c:pt>
                <c:pt idx="281">
                  <c:v>390.27</c:v>
                </c:pt>
                <c:pt idx="282">
                  <c:v>390.51</c:v>
                </c:pt>
                <c:pt idx="283">
                  <c:v>390.79</c:v>
                </c:pt>
                <c:pt idx="284">
                  <c:v>391.02</c:v>
                </c:pt>
                <c:pt idx="285">
                  <c:v>391.26</c:v>
                </c:pt>
                <c:pt idx="286">
                  <c:v>391.54</c:v>
                </c:pt>
                <c:pt idx="287">
                  <c:v>391.77</c:v>
                </c:pt>
                <c:pt idx="288">
                  <c:v>392.01</c:v>
                </c:pt>
                <c:pt idx="289">
                  <c:v>392.29</c:v>
                </c:pt>
                <c:pt idx="290">
                  <c:v>392.52</c:v>
                </c:pt>
                <c:pt idx="291">
                  <c:v>392.76</c:v>
                </c:pt>
                <c:pt idx="292">
                  <c:v>393.04</c:v>
                </c:pt>
                <c:pt idx="293">
                  <c:v>393.27</c:v>
                </c:pt>
                <c:pt idx="294">
                  <c:v>393.51</c:v>
                </c:pt>
                <c:pt idx="295">
                  <c:v>393.79</c:v>
                </c:pt>
                <c:pt idx="296">
                  <c:v>394.03</c:v>
                </c:pt>
                <c:pt idx="297">
                  <c:v>394.26</c:v>
                </c:pt>
                <c:pt idx="298">
                  <c:v>394.55</c:v>
                </c:pt>
                <c:pt idx="299">
                  <c:v>394.78</c:v>
                </c:pt>
                <c:pt idx="300">
                  <c:v>395.01</c:v>
                </c:pt>
                <c:pt idx="301">
                  <c:v>395.29</c:v>
                </c:pt>
                <c:pt idx="302">
                  <c:v>395.52</c:v>
                </c:pt>
                <c:pt idx="303">
                  <c:v>395.75</c:v>
                </c:pt>
                <c:pt idx="304">
                  <c:v>396.04</c:v>
                </c:pt>
                <c:pt idx="305">
                  <c:v>396.27</c:v>
                </c:pt>
                <c:pt idx="306">
                  <c:v>396.5</c:v>
                </c:pt>
                <c:pt idx="307">
                  <c:v>396.79</c:v>
                </c:pt>
                <c:pt idx="308">
                  <c:v>397.03</c:v>
                </c:pt>
                <c:pt idx="309">
                  <c:v>397.26</c:v>
                </c:pt>
                <c:pt idx="310">
                  <c:v>397.54</c:v>
                </c:pt>
                <c:pt idx="311">
                  <c:v>397.78</c:v>
                </c:pt>
                <c:pt idx="312">
                  <c:v>398.02</c:v>
                </c:pt>
                <c:pt idx="313">
                  <c:v>398.25</c:v>
                </c:pt>
                <c:pt idx="314">
                  <c:v>398.53</c:v>
                </c:pt>
                <c:pt idx="315">
                  <c:v>398.77</c:v>
                </c:pt>
                <c:pt idx="316">
                  <c:v>399</c:v>
                </c:pt>
                <c:pt idx="317">
                  <c:v>399.28</c:v>
                </c:pt>
                <c:pt idx="318">
                  <c:v>399.52</c:v>
                </c:pt>
                <c:pt idx="319">
                  <c:v>399.75</c:v>
                </c:pt>
                <c:pt idx="320">
                  <c:v>400.03</c:v>
                </c:pt>
                <c:pt idx="321">
                  <c:v>400.26</c:v>
                </c:pt>
                <c:pt idx="322">
                  <c:v>400.54</c:v>
                </c:pt>
                <c:pt idx="323">
                  <c:v>400.77</c:v>
                </c:pt>
                <c:pt idx="324">
                  <c:v>401.01</c:v>
                </c:pt>
                <c:pt idx="325">
                  <c:v>401.29</c:v>
                </c:pt>
                <c:pt idx="326">
                  <c:v>401.52</c:v>
                </c:pt>
                <c:pt idx="327">
                  <c:v>401.76</c:v>
                </c:pt>
                <c:pt idx="328">
                  <c:v>402.04</c:v>
                </c:pt>
                <c:pt idx="329">
                  <c:v>402.27</c:v>
                </c:pt>
                <c:pt idx="330">
                  <c:v>402.51</c:v>
                </c:pt>
                <c:pt idx="331">
                  <c:v>402.79</c:v>
                </c:pt>
                <c:pt idx="332">
                  <c:v>403.02</c:v>
                </c:pt>
                <c:pt idx="333">
                  <c:v>403.26</c:v>
                </c:pt>
                <c:pt idx="334">
                  <c:v>403.54</c:v>
                </c:pt>
                <c:pt idx="335">
                  <c:v>403.77</c:v>
                </c:pt>
                <c:pt idx="336">
                  <c:v>404.01</c:v>
                </c:pt>
                <c:pt idx="337">
                  <c:v>404.29</c:v>
                </c:pt>
                <c:pt idx="338">
                  <c:v>404.52</c:v>
                </c:pt>
                <c:pt idx="339">
                  <c:v>404.76</c:v>
                </c:pt>
                <c:pt idx="340">
                  <c:v>405.04</c:v>
                </c:pt>
                <c:pt idx="341">
                  <c:v>405.27</c:v>
                </c:pt>
                <c:pt idx="342">
                  <c:v>405.5</c:v>
                </c:pt>
                <c:pt idx="343">
                  <c:v>405.78</c:v>
                </c:pt>
                <c:pt idx="344">
                  <c:v>406.02</c:v>
                </c:pt>
                <c:pt idx="345">
                  <c:v>406.25</c:v>
                </c:pt>
                <c:pt idx="346">
                  <c:v>406.53</c:v>
                </c:pt>
                <c:pt idx="347">
                  <c:v>406.77</c:v>
                </c:pt>
                <c:pt idx="348">
                  <c:v>407</c:v>
                </c:pt>
                <c:pt idx="349">
                  <c:v>407.28</c:v>
                </c:pt>
                <c:pt idx="350">
                  <c:v>407.52</c:v>
                </c:pt>
                <c:pt idx="351">
                  <c:v>407.75</c:v>
                </c:pt>
                <c:pt idx="352">
                  <c:v>408.03</c:v>
                </c:pt>
                <c:pt idx="353">
                  <c:v>408.27</c:v>
                </c:pt>
                <c:pt idx="354">
                  <c:v>408.5</c:v>
                </c:pt>
                <c:pt idx="355">
                  <c:v>408.78</c:v>
                </c:pt>
                <c:pt idx="356">
                  <c:v>409.01</c:v>
                </c:pt>
                <c:pt idx="357">
                  <c:v>409.3</c:v>
                </c:pt>
                <c:pt idx="358">
                  <c:v>409.53</c:v>
                </c:pt>
                <c:pt idx="359">
                  <c:v>409.76</c:v>
                </c:pt>
                <c:pt idx="360">
                  <c:v>410.05</c:v>
                </c:pt>
                <c:pt idx="361">
                  <c:v>410.29</c:v>
                </c:pt>
                <c:pt idx="362">
                  <c:v>410.52</c:v>
                </c:pt>
                <c:pt idx="363">
                  <c:v>410.76</c:v>
                </c:pt>
                <c:pt idx="364">
                  <c:v>411.04</c:v>
                </c:pt>
                <c:pt idx="365">
                  <c:v>411.27</c:v>
                </c:pt>
                <c:pt idx="366">
                  <c:v>411.51</c:v>
                </c:pt>
                <c:pt idx="367">
                  <c:v>411.79</c:v>
                </c:pt>
                <c:pt idx="368">
                  <c:v>412.02</c:v>
                </c:pt>
                <c:pt idx="369">
                  <c:v>412.26</c:v>
                </c:pt>
                <c:pt idx="370">
                  <c:v>412.54</c:v>
                </c:pt>
                <c:pt idx="371">
                  <c:v>412.77</c:v>
                </c:pt>
                <c:pt idx="372">
                  <c:v>413.01</c:v>
                </c:pt>
                <c:pt idx="373">
                  <c:v>413.29</c:v>
                </c:pt>
                <c:pt idx="374">
                  <c:v>413.52</c:v>
                </c:pt>
                <c:pt idx="375">
                  <c:v>413.76</c:v>
                </c:pt>
                <c:pt idx="376">
                  <c:v>414.04</c:v>
                </c:pt>
                <c:pt idx="377">
                  <c:v>414.27</c:v>
                </c:pt>
                <c:pt idx="378">
                  <c:v>414.51</c:v>
                </c:pt>
                <c:pt idx="379">
                  <c:v>414.79</c:v>
                </c:pt>
                <c:pt idx="380">
                  <c:v>415.02</c:v>
                </c:pt>
                <c:pt idx="381">
                  <c:v>415.3</c:v>
                </c:pt>
                <c:pt idx="382">
                  <c:v>415.53</c:v>
                </c:pt>
                <c:pt idx="383">
                  <c:v>415.76</c:v>
                </c:pt>
                <c:pt idx="384">
                  <c:v>416.05</c:v>
                </c:pt>
                <c:pt idx="385">
                  <c:v>416.28</c:v>
                </c:pt>
                <c:pt idx="386">
                  <c:v>416.51</c:v>
                </c:pt>
                <c:pt idx="387">
                  <c:v>416.8</c:v>
                </c:pt>
                <c:pt idx="388">
                  <c:v>417.03</c:v>
                </c:pt>
                <c:pt idx="389">
                  <c:v>417.26</c:v>
                </c:pt>
                <c:pt idx="390">
                  <c:v>417.55</c:v>
                </c:pt>
                <c:pt idx="391">
                  <c:v>417.78</c:v>
                </c:pt>
                <c:pt idx="392">
                  <c:v>418.01</c:v>
                </c:pt>
                <c:pt idx="393">
                  <c:v>418.3</c:v>
                </c:pt>
                <c:pt idx="394">
                  <c:v>418.53</c:v>
                </c:pt>
                <c:pt idx="395">
                  <c:v>418.76</c:v>
                </c:pt>
                <c:pt idx="396">
                  <c:v>419</c:v>
                </c:pt>
                <c:pt idx="397">
                  <c:v>419.28</c:v>
                </c:pt>
                <c:pt idx="398">
                  <c:v>419.52</c:v>
                </c:pt>
                <c:pt idx="399">
                  <c:v>419.75</c:v>
                </c:pt>
                <c:pt idx="400">
                  <c:v>420.03</c:v>
                </c:pt>
                <c:pt idx="401">
                  <c:v>420.26</c:v>
                </c:pt>
                <c:pt idx="402">
                  <c:v>420.54</c:v>
                </c:pt>
                <c:pt idx="403">
                  <c:v>420.78</c:v>
                </c:pt>
                <c:pt idx="404">
                  <c:v>421.01</c:v>
                </c:pt>
                <c:pt idx="405">
                  <c:v>421.29</c:v>
                </c:pt>
                <c:pt idx="406">
                  <c:v>421.53</c:v>
                </c:pt>
                <c:pt idx="407">
                  <c:v>421.76</c:v>
                </c:pt>
                <c:pt idx="408">
                  <c:v>422.04</c:v>
                </c:pt>
                <c:pt idx="409">
                  <c:v>422.28</c:v>
                </c:pt>
                <c:pt idx="410">
                  <c:v>422.51</c:v>
                </c:pt>
                <c:pt idx="411">
                  <c:v>422.79</c:v>
                </c:pt>
                <c:pt idx="412">
                  <c:v>423.03</c:v>
                </c:pt>
                <c:pt idx="413">
                  <c:v>423.26</c:v>
                </c:pt>
                <c:pt idx="414">
                  <c:v>423.54</c:v>
                </c:pt>
                <c:pt idx="415">
                  <c:v>423.78</c:v>
                </c:pt>
                <c:pt idx="416">
                  <c:v>424.01</c:v>
                </c:pt>
                <c:pt idx="417">
                  <c:v>424.29</c:v>
                </c:pt>
                <c:pt idx="418">
                  <c:v>424.53</c:v>
                </c:pt>
                <c:pt idx="419">
                  <c:v>424.76</c:v>
                </c:pt>
                <c:pt idx="420">
                  <c:v>425.04</c:v>
                </c:pt>
                <c:pt idx="421">
                  <c:v>425.27</c:v>
                </c:pt>
                <c:pt idx="422">
                  <c:v>425.5</c:v>
                </c:pt>
                <c:pt idx="423">
                  <c:v>425.78</c:v>
                </c:pt>
                <c:pt idx="424">
                  <c:v>426.02</c:v>
                </c:pt>
                <c:pt idx="425">
                  <c:v>426.25</c:v>
                </c:pt>
                <c:pt idx="426">
                  <c:v>426.53</c:v>
                </c:pt>
                <c:pt idx="427">
                  <c:v>426.76</c:v>
                </c:pt>
                <c:pt idx="428">
                  <c:v>427.04</c:v>
                </c:pt>
                <c:pt idx="429">
                  <c:v>427.28</c:v>
                </c:pt>
                <c:pt idx="430">
                  <c:v>427.51</c:v>
                </c:pt>
                <c:pt idx="431">
                  <c:v>427.79</c:v>
                </c:pt>
                <c:pt idx="432">
                  <c:v>428.03</c:v>
                </c:pt>
                <c:pt idx="433">
                  <c:v>428.26</c:v>
                </c:pt>
                <c:pt idx="434">
                  <c:v>428.54</c:v>
                </c:pt>
                <c:pt idx="435">
                  <c:v>428.78</c:v>
                </c:pt>
                <c:pt idx="436">
                  <c:v>429.02</c:v>
                </c:pt>
                <c:pt idx="437">
                  <c:v>429.25</c:v>
                </c:pt>
                <c:pt idx="438">
                  <c:v>429.53</c:v>
                </c:pt>
                <c:pt idx="439">
                  <c:v>429.77</c:v>
                </c:pt>
                <c:pt idx="440">
                  <c:v>430</c:v>
                </c:pt>
                <c:pt idx="441">
                  <c:v>430.29</c:v>
                </c:pt>
                <c:pt idx="442">
                  <c:v>430.53</c:v>
                </c:pt>
                <c:pt idx="443">
                  <c:v>430.76</c:v>
                </c:pt>
                <c:pt idx="444">
                  <c:v>431.04</c:v>
                </c:pt>
                <c:pt idx="445">
                  <c:v>431.28</c:v>
                </c:pt>
                <c:pt idx="446">
                  <c:v>431.51</c:v>
                </c:pt>
                <c:pt idx="447">
                  <c:v>431.79</c:v>
                </c:pt>
                <c:pt idx="448">
                  <c:v>432.03</c:v>
                </c:pt>
                <c:pt idx="449">
                  <c:v>432.26</c:v>
                </c:pt>
                <c:pt idx="450">
                  <c:v>432.54</c:v>
                </c:pt>
                <c:pt idx="451">
                  <c:v>432.78</c:v>
                </c:pt>
                <c:pt idx="452">
                  <c:v>433.01</c:v>
                </c:pt>
                <c:pt idx="453">
                  <c:v>433.29</c:v>
                </c:pt>
                <c:pt idx="454">
                  <c:v>433.53</c:v>
                </c:pt>
                <c:pt idx="455">
                  <c:v>433.76</c:v>
                </c:pt>
                <c:pt idx="456">
                  <c:v>434.04</c:v>
                </c:pt>
                <c:pt idx="457">
                  <c:v>434.28</c:v>
                </c:pt>
                <c:pt idx="458">
                  <c:v>434.51</c:v>
                </c:pt>
                <c:pt idx="459">
                  <c:v>434.79</c:v>
                </c:pt>
                <c:pt idx="460">
                  <c:v>435.03</c:v>
                </c:pt>
                <c:pt idx="461">
                  <c:v>435.25</c:v>
                </c:pt>
                <c:pt idx="462">
                  <c:v>435.53</c:v>
                </c:pt>
                <c:pt idx="463">
                  <c:v>435.77</c:v>
                </c:pt>
                <c:pt idx="464">
                  <c:v>436</c:v>
                </c:pt>
                <c:pt idx="465">
                  <c:v>436.28</c:v>
                </c:pt>
                <c:pt idx="466">
                  <c:v>436.52</c:v>
                </c:pt>
                <c:pt idx="467">
                  <c:v>436.75</c:v>
                </c:pt>
                <c:pt idx="468">
                  <c:v>437.03</c:v>
                </c:pt>
                <c:pt idx="469">
                  <c:v>437.27</c:v>
                </c:pt>
                <c:pt idx="470">
                  <c:v>437.5</c:v>
                </c:pt>
                <c:pt idx="471">
                  <c:v>437.78</c:v>
                </c:pt>
                <c:pt idx="472">
                  <c:v>438.02</c:v>
                </c:pt>
                <c:pt idx="473">
                  <c:v>438.25</c:v>
                </c:pt>
                <c:pt idx="474">
                  <c:v>438.53</c:v>
                </c:pt>
                <c:pt idx="475">
                  <c:v>438.77</c:v>
                </c:pt>
                <c:pt idx="476">
                  <c:v>439.03</c:v>
                </c:pt>
                <c:pt idx="477">
                  <c:v>439.27</c:v>
                </c:pt>
                <c:pt idx="478">
                  <c:v>439.5</c:v>
                </c:pt>
                <c:pt idx="479">
                  <c:v>439.78</c:v>
                </c:pt>
                <c:pt idx="480">
                  <c:v>440.02</c:v>
                </c:pt>
                <c:pt idx="481">
                  <c:v>440.26</c:v>
                </c:pt>
                <c:pt idx="482">
                  <c:v>440.54</c:v>
                </c:pt>
                <c:pt idx="483">
                  <c:v>440.78</c:v>
                </c:pt>
                <c:pt idx="484">
                  <c:v>441.01</c:v>
                </c:pt>
                <c:pt idx="485">
                  <c:v>441.29</c:v>
                </c:pt>
                <c:pt idx="486">
                  <c:v>441.53</c:v>
                </c:pt>
                <c:pt idx="487">
                  <c:v>441.76</c:v>
                </c:pt>
                <c:pt idx="488">
                  <c:v>442.04</c:v>
                </c:pt>
                <c:pt idx="489">
                  <c:v>442.28</c:v>
                </c:pt>
                <c:pt idx="490">
                  <c:v>442.51</c:v>
                </c:pt>
                <c:pt idx="491">
                  <c:v>442.79</c:v>
                </c:pt>
                <c:pt idx="492">
                  <c:v>443.02</c:v>
                </c:pt>
                <c:pt idx="493">
                  <c:v>443.25</c:v>
                </c:pt>
                <c:pt idx="494">
                  <c:v>443.53</c:v>
                </c:pt>
                <c:pt idx="495">
                  <c:v>443.77</c:v>
                </c:pt>
                <c:pt idx="496">
                  <c:v>444</c:v>
                </c:pt>
                <c:pt idx="497">
                  <c:v>444.28</c:v>
                </c:pt>
                <c:pt idx="498">
                  <c:v>444.52</c:v>
                </c:pt>
                <c:pt idx="499">
                  <c:v>444.75</c:v>
                </c:pt>
                <c:pt idx="500">
                  <c:v>445.03</c:v>
                </c:pt>
                <c:pt idx="501">
                  <c:v>445.27</c:v>
                </c:pt>
                <c:pt idx="502">
                  <c:v>445.51</c:v>
                </c:pt>
                <c:pt idx="503">
                  <c:v>445.79</c:v>
                </c:pt>
                <c:pt idx="504">
                  <c:v>446.03</c:v>
                </c:pt>
                <c:pt idx="505">
                  <c:v>446.26</c:v>
                </c:pt>
                <c:pt idx="506">
                  <c:v>446.54</c:v>
                </c:pt>
                <c:pt idx="507">
                  <c:v>446.78</c:v>
                </c:pt>
                <c:pt idx="508">
                  <c:v>447.01</c:v>
                </c:pt>
                <c:pt idx="509">
                  <c:v>447.29</c:v>
                </c:pt>
                <c:pt idx="510">
                  <c:v>447.53</c:v>
                </c:pt>
                <c:pt idx="511">
                  <c:v>447.76</c:v>
                </c:pt>
                <c:pt idx="512">
                  <c:v>448.04</c:v>
                </c:pt>
                <c:pt idx="513">
                  <c:v>448.28</c:v>
                </c:pt>
                <c:pt idx="514">
                  <c:v>448.51</c:v>
                </c:pt>
                <c:pt idx="515">
                  <c:v>448.79</c:v>
                </c:pt>
                <c:pt idx="516">
                  <c:v>449.02</c:v>
                </c:pt>
                <c:pt idx="517">
                  <c:v>449.3</c:v>
                </c:pt>
                <c:pt idx="518">
                  <c:v>449.53</c:v>
                </c:pt>
                <c:pt idx="519">
                  <c:v>449.77</c:v>
                </c:pt>
                <c:pt idx="520">
                  <c:v>450.01</c:v>
                </c:pt>
                <c:pt idx="521">
                  <c:v>450.3</c:v>
                </c:pt>
                <c:pt idx="522">
                  <c:v>450.53</c:v>
                </c:pt>
                <c:pt idx="523">
                  <c:v>450.76</c:v>
                </c:pt>
                <c:pt idx="524">
                  <c:v>451.05</c:v>
                </c:pt>
                <c:pt idx="525">
                  <c:v>451.28</c:v>
                </c:pt>
                <c:pt idx="526">
                  <c:v>451.51</c:v>
                </c:pt>
                <c:pt idx="527">
                  <c:v>451.8</c:v>
                </c:pt>
                <c:pt idx="528">
                  <c:v>452.03</c:v>
                </c:pt>
                <c:pt idx="529">
                  <c:v>452.26</c:v>
                </c:pt>
                <c:pt idx="530">
                  <c:v>452.55</c:v>
                </c:pt>
                <c:pt idx="531">
                  <c:v>452.78</c:v>
                </c:pt>
                <c:pt idx="532">
                  <c:v>453.02</c:v>
                </c:pt>
                <c:pt idx="533">
                  <c:v>453.3</c:v>
                </c:pt>
                <c:pt idx="534">
                  <c:v>453.53</c:v>
                </c:pt>
                <c:pt idx="535">
                  <c:v>453.77</c:v>
                </c:pt>
                <c:pt idx="536">
                  <c:v>454.01</c:v>
                </c:pt>
                <c:pt idx="537">
                  <c:v>454.29</c:v>
                </c:pt>
                <c:pt idx="538">
                  <c:v>454.52</c:v>
                </c:pt>
                <c:pt idx="539">
                  <c:v>454.76</c:v>
                </c:pt>
                <c:pt idx="540">
                  <c:v>455.04</c:v>
                </c:pt>
                <c:pt idx="541">
                  <c:v>455.27</c:v>
                </c:pt>
                <c:pt idx="542">
                  <c:v>455.55</c:v>
                </c:pt>
                <c:pt idx="543">
                  <c:v>455.78</c:v>
                </c:pt>
                <c:pt idx="544">
                  <c:v>456.02</c:v>
                </c:pt>
                <c:pt idx="545">
                  <c:v>456.25</c:v>
                </c:pt>
                <c:pt idx="546">
                  <c:v>456.53</c:v>
                </c:pt>
                <c:pt idx="547">
                  <c:v>456.77</c:v>
                </c:pt>
                <c:pt idx="548">
                  <c:v>457.05</c:v>
                </c:pt>
                <c:pt idx="549">
                  <c:v>457.28</c:v>
                </c:pt>
                <c:pt idx="550">
                  <c:v>457.52</c:v>
                </c:pt>
                <c:pt idx="551">
                  <c:v>457.8</c:v>
                </c:pt>
                <c:pt idx="552">
                  <c:v>458.03</c:v>
                </c:pt>
                <c:pt idx="553">
                  <c:v>458.27</c:v>
                </c:pt>
                <c:pt idx="554">
                  <c:v>458.55</c:v>
                </c:pt>
                <c:pt idx="555">
                  <c:v>458.78</c:v>
                </c:pt>
                <c:pt idx="556">
                  <c:v>459.03</c:v>
                </c:pt>
                <c:pt idx="557">
                  <c:v>459.27</c:v>
                </c:pt>
                <c:pt idx="558">
                  <c:v>459.51</c:v>
                </c:pt>
                <c:pt idx="559">
                  <c:v>459.79</c:v>
                </c:pt>
                <c:pt idx="560">
                  <c:v>460.02</c:v>
                </c:pt>
                <c:pt idx="561">
                  <c:v>460.26</c:v>
                </c:pt>
                <c:pt idx="562">
                  <c:v>460.55</c:v>
                </c:pt>
                <c:pt idx="563">
                  <c:v>460.78</c:v>
                </c:pt>
                <c:pt idx="564">
                  <c:v>461.02</c:v>
                </c:pt>
                <c:pt idx="565">
                  <c:v>461.25</c:v>
                </c:pt>
                <c:pt idx="566">
                  <c:v>461.53</c:v>
                </c:pt>
                <c:pt idx="567">
                  <c:v>461.77</c:v>
                </c:pt>
                <c:pt idx="568">
                  <c:v>462</c:v>
                </c:pt>
                <c:pt idx="569">
                  <c:v>462.29</c:v>
                </c:pt>
                <c:pt idx="570">
                  <c:v>462.52</c:v>
                </c:pt>
                <c:pt idx="571">
                  <c:v>462.76</c:v>
                </c:pt>
                <c:pt idx="572">
                  <c:v>463.04</c:v>
                </c:pt>
                <c:pt idx="573">
                  <c:v>463.27</c:v>
                </c:pt>
                <c:pt idx="574">
                  <c:v>463.51</c:v>
                </c:pt>
                <c:pt idx="575">
                  <c:v>463.79</c:v>
                </c:pt>
                <c:pt idx="576">
                  <c:v>464.02</c:v>
                </c:pt>
                <c:pt idx="577">
                  <c:v>464.26</c:v>
                </c:pt>
                <c:pt idx="578">
                  <c:v>464.54</c:v>
                </c:pt>
                <c:pt idx="579">
                  <c:v>464.77</c:v>
                </c:pt>
                <c:pt idx="580">
                  <c:v>465.01</c:v>
                </c:pt>
                <c:pt idx="581">
                  <c:v>465.29</c:v>
                </c:pt>
                <c:pt idx="582">
                  <c:v>465.52</c:v>
                </c:pt>
                <c:pt idx="583">
                  <c:v>465.76</c:v>
                </c:pt>
                <c:pt idx="584">
                  <c:v>466.04</c:v>
                </c:pt>
                <c:pt idx="585">
                  <c:v>466.27</c:v>
                </c:pt>
                <c:pt idx="586">
                  <c:v>466.51</c:v>
                </c:pt>
                <c:pt idx="587">
                  <c:v>466.79</c:v>
                </c:pt>
                <c:pt idx="588">
                  <c:v>467.02</c:v>
                </c:pt>
                <c:pt idx="589">
                  <c:v>467.26</c:v>
                </c:pt>
                <c:pt idx="590">
                  <c:v>467.54</c:v>
                </c:pt>
                <c:pt idx="591">
                  <c:v>467.77</c:v>
                </c:pt>
                <c:pt idx="592">
                  <c:v>468.01</c:v>
                </c:pt>
                <c:pt idx="593">
                  <c:v>468.29</c:v>
                </c:pt>
                <c:pt idx="594">
                  <c:v>468.52</c:v>
                </c:pt>
                <c:pt idx="595">
                  <c:v>468.76</c:v>
                </c:pt>
                <c:pt idx="596">
                  <c:v>469</c:v>
                </c:pt>
                <c:pt idx="597">
                  <c:v>469.28</c:v>
                </c:pt>
                <c:pt idx="598">
                  <c:v>469.52</c:v>
                </c:pt>
                <c:pt idx="599">
                  <c:v>469.75</c:v>
                </c:pt>
                <c:pt idx="600">
                  <c:v>470.03</c:v>
                </c:pt>
                <c:pt idx="601">
                  <c:v>470.27</c:v>
                </c:pt>
                <c:pt idx="602">
                  <c:v>470.5</c:v>
                </c:pt>
                <c:pt idx="603">
                  <c:v>470.78</c:v>
                </c:pt>
                <c:pt idx="604">
                  <c:v>471.02</c:v>
                </c:pt>
                <c:pt idx="605">
                  <c:v>471.25</c:v>
                </c:pt>
                <c:pt idx="606">
                  <c:v>471.53</c:v>
                </c:pt>
                <c:pt idx="607">
                  <c:v>471.77</c:v>
                </c:pt>
                <c:pt idx="608">
                  <c:v>472</c:v>
                </c:pt>
                <c:pt idx="609">
                  <c:v>472.28</c:v>
                </c:pt>
                <c:pt idx="610">
                  <c:v>472.52</c:v>
                </c:pt>
                <c:pt idx="611">
                  <c:v>472.75</c:v>
                </c:pt>
                <c:pt idx="612">
                  <c:v>473.03</c:v>
                </c:pt>
                <c:pt idx="613">
                  <c:v>473.27</c:v>
                </c:pt>
                <c:pt idx="614">
                  <c:v>473.5</c:v>
                </c:pt>
                <c:pt idx="615">
                  <c:v>473.78</c:v>
                </c:pt>
                <c:pt idx="616">
                  <c:v>474.02</c:v>
                </c:pt>
                <c:pt idx="617">
                  <c:v>474.25</c:v>
                </c:pt>
                <c:pt idx="618">
                  <c:v>474.53</c:v>
                </c:pt>
                <c:pt idx="619">
                  <c:v>474.77</c:v>
                </c:pt>
                <c:pt idx="620">
                  <c:v>475</c:v>
                </c:pt>
                <c:pt idx="621">
                  <c:v>475.28</c:v>
                </c:pt>
                <c:pt idx="622">
                  <c:v>475.53</c:v>
                </c:pt>
                <c:pt idx="623">
                  <c:v>475.76</c:v>
                </c:pt>
                <c:pt idx="624">
                  <c:v>476.04</c:v>
                </c:pt>
                <c:pt idx="625">
                  <c:v>476.28</c:v>
                </c:pt>
                <c:pt idx="626">
                  <c:v>476.51</c:v>
                </c:pt>
                <c:pt idx="627">
                  <c:v>476.79</c:v>
                </c:pt>
                <c:pt idx="628">
                  <c:v>477.03</c:v>
                </c:pt>
                <c:pt idx="629">
                  <c:v>477.27</c:v>
                </c:pt>
                <c:pt idx="630">
                  <c:v>477.5</c:v>
                </c:pt>
                <c:pt idx="631">
                  <c:v>477.78</c:v>
                </c:pt>
                <c:pt idx="632">
                  <c:v>478.02</c:v>
                </c:pt>
                <c:pt idx="633">
                  <c:v>478.25</c:v>
                </c:pt>
                <c:pt idx="634">
                  <c:v>478.53</c:v>
                </c:pt>
                <c:pt idx="635">
                  <c:v>478.77</c:v>
                </c:pt>
                <c:pt idx="636">
                  <c:v>479</c:v>
                </c:pt>
                <c:pt idx="637">
                  <c:v>479.28</c:v>
                </c:pt>
                <c:pt idx="638">
                  <c:v>479.52</c:v>
                </c:pt>
                <c:pt idx="639">
                  <c:v>479.75</c:v>
                </c:pt>
                <c:pt idx="640">
                  <c:v>480.03</c:v>
                </c:pt>
                <c:pt idx="641">
                  <c:v>480.27</c:v>
                </c:pt>
                <c:pt idx="642">
                  <c:v>480.5</c:v>
                </c:pt>
                <c:pt idx="643">
                  <c:v>480.78</c:v>
                </c:pt>
                <c:pt idx="644">
                  <c:v>481.02</c:v>
                </c:pt>
                <c:pt idx="645">
                  <c:v>481.26</c:v>
                </c:pt>
                <c:pt idx="646">
                  <c:v>481.54</c:v>
                </c:pt>
                <c:pt idx="647">
                  <c:v>481.78</c:v>
                </c:pt>
                <c:pt idx="648">
                  <c:v>482.01</c:v>
                </c:pt>
                <c:pt idx="649">
                  <c:v>482.29</c:v>
                </c:pt>
                <c:pt idx="650">
                  <c:v>482.53</c:v>
                </c:pt>
                <c:pt idx="651">
                  <c:v>482.76</c:v>
                </c:pt>
                <c:pt idx="652">
                  <c:v>483.04</c:v>
                </c:pt>
                <c:pt idx="653">
                  <c:v>483.28</c:v>
                </c:pt>
                <c:pt idx="654">
                  <c:v>483.51</c:v>
                </c:pt>
                <c:pt idx="655">
                  <c:v>483.79</c:v>
                </c:pt>
                <c:pt idx="656">
                  <c:v>484.03</c:v>
                </c:pt>
                <c:pt idx="657">
                  <c:v>484.26</c:v>
                </c:pt>
                <c:pt idx="658">
                  <c:v>484.54</c:v>
                </c:pt>
                <c:pt idx="659">
                  <c:v>484.77</c:v>
                </c:pt>
                <c:pt idx="660">
                  <c:v>485</c:v>
                </c:pt>
                <c:pt idx="661">
                  <c:v>485.29</c:v>
                </c:pt>
                <c:pt idx="662">
                  <c:v>485.52</c:v>
                </c:pt>
                <c:pt idx="663">
                  <c:v>485.76</c:v>
                </c:pt>
                <c:pt idx="664">
                  <c:v>486.04</c:v>
                </c:pt>
                <c:pt idx="665">
                  <c:v>486.28</c:v>
                </c:pt>
                <c:pt idx="666">
                  <c:v>486.51</c:v>
                </c:pt>
                <c:pt idx="667">
                  <c:v>486.79</c:v>
                </c:pt>
                <c:pt idx="668">
                  <c:v>487.03</c:v>
                </c:pt>
                <c:pt idx="669">
                  <c:v>487.27</c:v>
                </c:pt>
                <c:pt idx="670">
                  <c:v>487.51</c:v>
                </c:pt>
                <c:pt idx="671">
                  <c:v>487.79</c:v>
                </c:pt>
                <c:pt idx="672">
                  <c:v>488.02</c:v>
                </c:pt>
                <c:pt idx="673">
                  <c:v>488.26</c:v>
                </c:pt>
                <c:pt idx="674">
                  <c:v>488.54</c:v>
                </c:pt>
                <c:pt idx="675">
                  <c:v>488.77</c:v>
                </c:pt>
                <c:pt idx="676">
                  <c:v>489.01</c:v>
                </c:pt>
                <c:pt idx="677">
                  <c:v>489.29</c:v>
                </c:pt>
                <c:pt idx="678">
                  <c:v>489.52</c:v>
                </c:pt>
                <c:pt idx="679">
                  <c:v>489.76</c:v>
                </c:pt>
                <c:pt idx="680">
                  <c:v>490.04</c:v>
                </c:pt>
                <c:pt idx="681">
                  <c:v>490.26</c:v>
                </c:pt>
                <c:pt idx="682">
                  <c:v>490.54</c:v>
                </c:pt>
                <c:pt idx="683">
                  <c:v>490.78</c:v>
                </c:pt>
                <c:pt idx="684">
                  <c:v>491.01</c:v>
                </c:pt>
                <c:pt idx="685">
                  <c:v>491.29</c:v>
                </c:pt>
                <c:pt idx="686">
                  <c:v>491.53</c:v>
                </c:pt>
                <c:pt idx="687">
                  <c:v>491.76</c:v>
                </c:pt>
                <c:pt idx="688">
                  <c:v>492.04</c:v>
                </c:pt>
                <c:pt idx="689">
                  <c:v>492.28</c:v>
                </c:pt>
                <c:pt idx="690">
                  <c:v>492.51</c:v>
                </c:pt>
                <c:pt idx="691">
                  <c:v>492.79</c:v>
                </c:pt>
                <c:pt idx="692">
                  <c:v>493.02</c:v>
                </c:pt>
                <c:pt idx="693">
                  <c:v>493.3</c:v>
                </c:pt>
                <c:pt idx="694">
                  <c:v>493.53</c:v>
                </c:pt>
                <c:pt idx="695">
                  <c:v>493.76</c:v>
                </c:pt>
                <c:pt idx="696">
                  <c:v>494.05</c:v>
                </c:pt>
                <c:pt idx="697">
                  <c:v>494.28</c:v>
                </c:pt>
                <c:pt idx="698">
                  <c:v>494.51</c:v>
                </c:pt>
                <c:pt idx="699">
                  <c:v>494.8</c:v>
                </c:pt>
                <c:pt idx="700">
                  <c:v>495.03</c:v>
                </c:pt>
                <c:pt idx="701">
                  <c:v>495.27</c:v>
                </c:pt>
                <c:pt idx="702">
                  <c:v>495.51</c:v>
                </c:pt>
                <c:pt idx="703">
                  <c:v>495.79</c:v>
                </c:pt>
                <c:pt idx="704">
                  <c:v>496.02</c:v>
                </c:pt>
                <c:pt idx="705">
                  <c:v>496.26</c:v>
                </c:pt>
                <c:pt idx="706">
                  <c:v>496.54</c:v>
                </c:pt>
                <c:pt idx="707">
                  <c:v>496.77</c:v>
                </c:pt>
                <c:pt idx="708">
                  <c:v>497.01</c:v>
                </c:pt>
                <c:pt idx="709">
                  <c:v>497.29</c:v>
                </c:pt>
                <c:pt idx="710">
                  <c:v>497.52</c:v>
                </c:pt>
                <c:pt idx="711">
                  <c:v>497.76</c:v>
                </c:pt>
                <c:pt idx="712">
                  <c:v>498.04</c:v>
                </c:pt>
                <c:pt idx="713">
                  <c:v>498.26</c:v>
                </c:pt>
                <c:pt idx="714">
                  <c:v>498.55</c:v>
                </c:pt>
                <c:pt idx="715">
                  <c:v>498.78</c:v>
                </c:pt>
                <c:pt idx="716">
                  <c:v>499.01</c:v>
                </c:pt>
                <c:pt idx="717">
                  <c:v>499.3</c:v>
                </c:pt>
                <c:pt idx="718">
                  <c:v>499.53</c:v>
                </c:pt>
                <c:pt idx="719">
                  <c:v>499.76</c:v>
                </c:pt>
                <c:pt idx="720">
                  <c:v>500.05</c:v>
                </c:pt>
                <c:pt idx="721">
                  <c:v>500.28</c:v>
                </c:pt>
                <c:pt idx="722">
                  <c:v>500.51</c:v>
                </c:pt>
                <c:pt idx="723">
                  <c:v>500.8</c:v>
                </c:pt>
                <c:pt idx="724">
                  <c:v>501.03</c:v>
                </c:pt>
                <c:pt idx="725">
                  <c:v>501.26</c:v>
                </c:pt>
                <c:pt idx="726">
                  <c:v>501.55</c:v>
                </c:pt>
                <c:pt idx="727">
                  <c:v>501.78</c:v>
                </c:pt>
                <c:pt idx="728">
                  <c:v>502.01</c:v>
                </c:pt>
                <c:pt idx="729">
                  <c:v>502.3</c:v>
                </c:pt>
                <c:pt idx="730">
                  <c:v>502.53</c:v>
                </c:pt>
                <c:pt idx="731">
                  <c:v>502.76</c:v>
                </c:pt>
                <c:pt idx="732">
                  <c:v>503.05</c:v>
                </c:pt>
                <c:pt idx="733">
                  <c:v>503.28</c:v>
                </c:pt>
                <c:pt idx="734">
                  <c:v>503.51</c:v>
                </c:pt>
                <c:pt idx="735">
                  <c:v>503.79</c:v>
                </c:pt>
                <c:pt idx="736">
                  <c:v>504.02</c:v>
                </c:pt>
                <c:pt idx="737">
                  <c:v>504.26</c:v>
                </c:pt>
                <c:pt idx="738">
                  <c:v>504.54</c:v>
                </c:pt>
                <c:pt idx="739">
                  <c:v>504.77</c:v>
                </c:pt>
                <c:pt idx="740">
                  <c:v>505.01</c:v>
                </c:pt>
                <c:pt idx="741">
                  <c:v>505.29</c:v>
                </c:pt>
                <c:pt idx="742">
                  <c:v>505.52</c:v>
                </c:pt>
                <c:pt idx="743">
                  <c:v>505.76</c:v>
                </c:pt>
                <c:pt idx="744">
                  <c:v>506.04</c:v>
                </c:pt>
                <c:pt idx="745">
                  <c:v>506.27</c:v>
                </c:pt>
                <c:pt idx="746">
                  <c:v>506.51</c:v>
                </c:pt>
                <c:pt idx="747">
                  <c:v>506.79</c:v>
                </c:pt>
                <c:pt idx="748">
                  <c:v>507.02</c:v>
                </c:pt>
                <c:pt idx="749">
                  <c:v>507.26</c:v>
                </c:pt>
                <c:pt idx="750">
                  <c:v>507.54</c:v>
                </c:pt>
                <c:pt idx="751">
                  <c:v>507.77</c:v>
                </c:pt>
                <c:pt idx="752">
                  <c:v>508.01</c:v>
                </c:pt>
                <c:pt idx="753">
                  <c:v>508.29</c:v>
                </c:pt>
                <c:pt idx="754">
                  <c:v>508.52</c:v>
                </c:pt>
                <c:pt idx="755">
                  <c:v>508.8</c:v>
                </c:pt>
                <c:pt idx="756">
                  <c:v>509.03</c:v>
                </c:pt>
                <c:pt idx="757">
                  <c:v>509.26</c:v>
                </c:pt>
                <c:pt idx="758">
                  <c:v>509.55</c:v>
                </c:pt>
                <c:pt idx="759">
                  <c:v>509.79</c:v>
                </c:pt>
                <c:pt idx="760">
                  <c:v>510.02</c:v>
                </c:pt>
                <c:pt idx="761">
                  <c:v>510.27</c:v>
                </c:pt>
                <c:pt idx="762">
                  <c:v>510.5</c:v>
                </c:pt>
                <c:pt idx="763">
                  <c:v>510.78</c:v>
                </c:pt>
                <c:pt idx="764">
                  <c:v>511.02</c:v>
                </c:pt>
                <c:pt idx="765">
                  <c:v>511.25</c:v>
                </c:pt>
                <c:pt idx="766">
                  <c:v>511.53</c:v>
                </c:pt>
                <c:pt idx="767">
                  <c:v>511.77</c:v>
                </c:pt>
                <c:pt idx="768">
                  <c:v>512</c:v>
                </c:pt>
                <c:pt idx="769">
                  <c:v>512.28</c:v>
                </c:pt>
                <c:pt idx="770">
                  <c:v>512.52</c:v>
                </c:pt>
                <c:pt idx="771">
                  <c:v>512.75</c:v>
                </c:pt>
                <c:pt idx="772">
                  <c:v>513.03</c:v>
                </c:pt>
                <c:pt idx="773">
                  <c:v>513.27</c:v>
                </c:pt>
                <c:pt idx="774">
                  <c:v>513.5</c:v>
                </c:pt>
                <c:pt idx="775">
                  <c:v>513.79</c:v>
                </c:pt>
                <c:pt idx="776">
                  <c:v>514.03</c:v>
                </c:pt>
                <c:pt idx="777">
                  <c:v>514.26</c:v>
                </c:pt>
                <c:pt idx="778">
                  <c:v>514.54</c:v>
                </c:pt>
                <c:pt idx="779">
                  <c:v>514.78</c:v>
                </c:pt>
                <c:pt idx="780">
                  <c:v>515.01</c:v>
                </c:pt>
                <c:pt idx="781">
                  <c:v>515.29</c:v>
                </c:pt>
                <c:pt idx="782">
                  <c:v>515.53</c:v>
                </c:pt>
                <c:pt idx="783">
                  <c:v>515.76</c:v>
                </c:pt>
                <c:pt idx="784">
                  <c:v>516.04</c:v>
                </c:pt>
                <c:pt idx="785">
                  <c:v>516.28</c:v>
                </c:pt>
                <c:pt idx="786">
                  <c:v>516.51</c:v>
                </c:pt>
                <c:pt idx="787">
                  <c:v>516.79</c:v>
                </c:pt>
                <c:pt idx="788">
                  <c:v>517.03</c:v>
                </c:pt>
                <c:pt idx="789">
                  <c:v>517.26</c:v>
                </c:pt>
                <c:pt idx="790">
                  <c:v>517.51</c:v>
                </c:pt>
                <c:pt idx="791">
                  <c:v>517.79</c:v>
                </c:pt>
                <c:pt idx="792">
                  <c:v>518.03</c:v>
                </c:pt>
                <c:pt idx="793">
                  <c:v>518.26</c:v>
                </c:pt>
                <c:pt idx="794">
                  <c:v>518.54</c:v>
                </c:pt>
                <c:pt idx="795">
                  <c:v>518.77</c:v>
                </c:pt>
                <c:pt idx="796">
                  <c:v>519.01</c:v>
                </c:pt>
                <c:pt idx="797">
                  <c:v>519.3</c:v>
                </c:pt>
                <c:pt idx="798">
                  <c:v>519.53</c:v>
                </c:pt>
                <c:pt idx="799">
                  <c:v>519.76</c:v>
                </c:pt>
                <c:pt idx="800">
                  <c:v>520</c:v>
                </c:pt>
                <c:pt idx="801">
                  <c:v>520.28</c:v>
                </c:pt>
                <c:pt idx="802">
                  <c:v>520.52</c:v>
                </c:pt>
                <c:pt idx="803">
                  <c:v>520.75</c:v>
                </c:pt>
                <c:pt idx="804">
                  <c:v>521.03</c:v>
                </c:pt>
                <c:pt idx="805">
                  <c:v>521.27</c:v>
                </c:pt>
                <c:pt idx="806">
                  <c:v>521.5</c:v>
                </c:pt>
                <c:pt idx="807">
                  <c:v>521.78</c:v>
                </c:pt>
                <c:pt idx="808">
                  <c:v>522.02</c:v>
                </c:pt>
                <c:pt idx="809">
                  <c:v>522.25</c:v>
                </c:pt>
                <c:pt idx="810">
                  <c:v>522.53</c:v>
                </c:pt>
                <c:pt idx="811">
                  <c:v>522.77</c:v>
                </c:pt>
                <c:pt idx="812">
                  <c:v>523</c:v>
                </c:pt>
                <c:pt idx="813">
                  <c:v>523.28</c:v>
                </c:pt>
                <c:pt idx="814">
                  <c:v>523.52</c:v>
                </c:pt>
                <c:pt idx="815">
                  <c:v>523.75</c:v>
                </c:pt>
                <c:pt idx="816">
                  <c:v>524.02</c:v>
                </c:pt>
                <c:pt idx="817">
                  <c:v>524.26</c:v>
                </c:pt>
                <c:pt idx="818">
                  <c:v>524.54</c:v>
                </c:pt>
                <c:pt idx="819">
                  <c:v>524.77</c:v>
                </c:pt>
                <c:pt idx="820">
                  <c:v>525.01</c:v>
                </c:pt>
                <c:pt idx="821">
                  <c:v>525.29</c:v>
                </c:pt>
                <c:pt idx="822">
                  <c:v>525.53</c:v>
                </c:pt>
                <c:pt idx="823">
                  <c:v>525.76</c:v>
                </c:pt>
                <c:pt idx="824">
                  <c:v>526.04</c:v>
                </c:pt>
                <c:pt idx="825">
                  <c:v>526.28</c:v>
                </c:pt>
                <c:pt idx="826">
                  <c:v>526.51</c:v>
                </c:pt>
                <c:pt idx="827">
                  <c:v>526.79</c:v>
                </c:pt>
                <c:pt idx="828">
                  <c:v>527.02</c:v>
                </c:pt>
                <c:pt idx="829">
                  <c:v>527.26</c:v>
                </c:pt>
                <c:pt idx="830">
                  <c:v>527.54</c:v>
                </c:pt>
                <c:pt idx="831">
                  <c:v>527.77</c:v>
                </c:pt>
                <c:pt idx="832">
                  <c:v>528.01</c:v>
                </c:pt>
                <c:pt idx="833">
                  <c:v>528.29</c:v>
                </c:pt>
                <c:pt idx="834">
                  <c:v>528.52</c:v>
                </c:pt>
                <c:pt idx="835">
                  <c:v>528.76</c:v>
                </c:pt>
                <c:pt idx="836">
                  <c:v>529.04</c:v>
                </c:pt>
                <c:pt idx="837">
                  <c:v>529.27</c:v>
                </c:pt>
                <c:pt idx="838">
                  <c:v>529.51</c:v>
                </c:pt>
                <c:pt idx="839">
                  <c:v>529.79</c:v>
                </c:pt>
                <c:pt idx="840">
                  <c:v>530.03</c:v>
                </c:pt>
                <c:pt idx="841">
                  <c:v>530.27</c:v>
                </c:pt>
                <c:pt idx="842">
                  <c:v>530.5</c:v>
                </c:pt>
                <c:pt idx="843">
                  <c:v>530.78</c:v>
                </c:pt>
                <c:pt idx="844">
                  <c:v>531.02</c:v>
                </c:pt>
                <c:pt idx="845">
                  <c:v>531.25</c:v>
                </c:pt>
                <c:pt idx="846">
                  <c:v>531.53</c:v>
                </c:pt>
                <c:pt idx="847">
                  <c:v>531.77</c:v>
                </c:pt>
                <c:pt idx="848">
                  <c:v>532</c:v>
                </c:pt>
                <c:pt idx="849">
                  <c:v>532.28</c:v>
                </c:pt>
                <c:pt idx="850">
                  <c:v>532.52</c:v>
                </c:pt>
                <c:pt idx="851">
                  <c:v>532.75</c:v>
                </c:pt>
                <c:pt idx="852">
                  <c:v>533.03</c:v>
                </c:pt>
                <c:pt idx="853">
                  <c:v>533.27</c:v>
                </c:pt>
                <c:pt idx="854">
                  <c:v>533.5</c:v>
                </c:pt>
                <c:pt idx="855">
                  <c:v>533.78</c:v>
                </c:pt>
                <c:pt idx="856">
                  <c:v>534.02</c:v>
                </c:pt>
                <c:pt idx="857">
                  <c:v>534.25</c:v>
                </c:pt>
                <c:pt idx="858">
                  <c:v>534.53</c:v>
                </c:pt>
                <c:pt idx="859">
                  <c:v>534.77</c:v>
                </c:pt>
                <c:pt idx="860">
                  <c:v>535</c:v>
                </c:pt>
                <c:pt idx="861">
                  <c:v>535.28</c:v>
                </c:pt>
                <c:pt idx="862">
                  <c:v>535.52</c:v>
                </c:pt>
                <c:pt idx="863">
                  <c:v>535.75</c:v>
                </c:pt>
                <c:pt idx="864">
                  <c:v>536.04</c:v>
                </c:pt>
                <c:pt idx="865">
                  <c:v>536.27</c:v>
                </c:pt>
                <c:pt idx="866">
                  <c:v>536.51</c:v>
                </c:pt>
                <c:pt idx="867">
                  <c:v>536.79</c:v>
                </c:pt>
                <c:pt idx="868">
                  <c:v>537.02</c:v>
                </c:pt>
                <c:pt idx="869">
                  <c:v>537.25</c:v>
                </c:pt>
                <c:pt idx="870">
                  <c:v>537.53</c:v>
                </c:pt>
                <c:pt idx="871">
                  <c:v>537.77</c:v>
                </c:pt>
                <c:pt idx="872">
                  <c:v>538</c:v>
                </c:pt>
                <c:pt idx="873">
                  <c:v>538.28</c:v>
                </c:pt>
                <c:pt idx="874">
                  <c:v>538.52</c:v>
                </c:pt>
                <c:pt idx="875">
                  <c:v>538.75</c:v>
                </c:pt>
                <c:pt idx="876">
                  <c:v>539.03</c:v>
                </c:pt>
                <c:pt idx="877">
                  <c:v>539.28</c:v>
                </c:pt>
                <c:pt idx="878">
                  <c:v>539.52</c:v>
                </c:pt>
                <c:pt idx="879">
                  <c:v>539.75</c:v>
                </c:pt>
                <c:pt idx="880">
                  <c:v>540.04</c:v>
                </c:pt>
                <c:pt idx="881">
                  <c:v>540.27</c:v>
                </c:pt>
                <c:pt idx="882">
                  <c:v>540.51</c:v>
                </c:pt>
                <c:pt idx="883">
                  <c:v>540.79</c:v>
                </c:pt>
                <c:pt idx="884">
                  <c:v>541.02</c:v>
                </c:pt>
                <c:pt idx="885">
                  <c:v>541.25</c:v>
                </c:pt>
                <c:pt idx="886">
                  <c:v>541.54</c:v>
                </c:pt>
                <c:pt idx="887">
                  <c:v>541.78</c:v>
                </c:pt>
                <c:pt idx="888">
                  <c:v>542.01</c:v>
                </c:pt>
                <c:pt idx="889">
                  <c:v>542.29</c:v>
                </c:pt>
                <c:pt idx="890">
                  <c:v>542.53</c:v>
                </c:pt>
                <c:pt idx="891">
                  <c:v>542.76</c:v>
                </c:pt>
                <c:pt idx="892">
                  <c:v>543.04</c:v>
                </c:pt>
                <c:pt idx="893">
                  <c:v>543.28</c:v>
                </c:pt>
                <c:pt idx="894">
                  <c:v>543.53</c:v>
                </c:pt>
                <c:pt idx="895">
                  <c:v>543.76</c:v>
                </c:pt>
                <c:pt idx="896">
                  <c:v>544.04</c:v>
                </c:pt>
                <c:pt idx="897">
                  <c:v>544.28</c:v>
                </c:pt>
                <c:pt idx="898">
                  <c:v>544.51</c:v>
                </c:pt>
                <c:pt idx="899">
                  <c:v>544.79</c:v>
                </c:pt>
                <c:pt idx="900">
                  <c:v>545.03</c:v>
                </c:pt>
                <c:pt idx="901">
                  <c:v>545.26</c:v>
                </c:pt>
                <c:pt idx="902">
                  <c:v>545.54</c:v>
                </c:pt>
                <c:pt idx="903">
                  <c:v>545.78</c:v>
                </c:pt>
                <c:pt idx="904">
                  <c:v>546</c:v>
                </c:pt>
                <c:pt idx="905">
                  <c:v>546.29</c:v>
                </c:pt>
                <c:pt idx="906">
                  <c:v>546.52</c:v>
                </c:pt>
                <c:pt idx="907">
                  <c:v>546.75</c:v>
                </c:pt>
                <c:pt idx="908">
                  <c:v>547.04</c:v>
                </c:pt>
                <c:pt idx="909">
                  <c:v>547.27</c:v>
                </c:pt>
                <c:pt idx="910">
                  <c:v>547.5</c:v>
                </c:pt>
                <c:pt idx="911">
                  <c:v>547.79</c:v>
                </c:pt>
                <c:pt idx="912">
                  <c:v>548.02</c:v>
                </c:pt>
                <c:pt idx="913">
                  <c:v>548.25</c:v>
                </c:pt>
                <c:pt idx="914">
                  <c:v>548.5</c:v>
                </c:pt>
                <c:pt idx="915">
                  <c:v>548.78</c:v>
                </c:pt>
                <c:pt idx="916">
                  <c:v>549.01</c:v>
                </c:pt>
                <c:pt idx="917">
                  <c:v>549.29</c:v>
                </c:pt>
                <c:pt idx="918">
                  <c:v>549.53</c:v>
                </c:pt>
                <c:pt idx="919">
                  <c:v>549.76</c:v>
                </c:pt>
                <c:pt idx="920">
                  <c:v>550.01</c:v>
                </c:pt>
                <c:pt idx="921">
                  <c:v>550.29</c:v>
                </c:pt>
                <c:pt idx="922">
                  <c:v>550.53</c:v>
                </c:pt>
                <c:pt idx="923">
                  <c:v>550.76</c:v>
                </c:pt>
                <c:pt idx="924">
                  <c:v>551.04</c:v>
                </c:pt>
                <c:pt idx="925">
                  <c:v>551.28</c:v>
                </c:pt>
                <c:pt idx="926">
                  <c:v>551.51</c:v>
                </c:pt>
                <c:pt idx="927">
                  <c:v>551.79</c:v>
                </c:pt>
                <c:pt idx="928">
                  <c:v>552.03</c:v>
                </c:pt>
                <c:pt idx="929">
                  <c:v>552.26</c:v>
                </c:pt>
                <c:pt idx="930">
                  <c:v>552.54</c:v>
                </c:pt>
                <c:pt idx="931">
                  <c:v>552.78</c:v>
                </c:pt>
                <c:pt idx="932">
                  <c:v>553.01</c:v>
                </c:pt>
                <c:pt idx="933">
                  <c:v>553.29</c:v>
                </c:pt>
                <c:pt idx="934">
                  <c:v>553.53</c:v>
                </c:pt>
                <c:pt idx="935">
                  <c:v>553.76</c:v>
                </c:pt>
                <c:pt idx="936">
                  <c:v>554.04</c:v>
                </c:pt>
                <c:pt idx="937">
                  <c:v>554.27</c:v>
                </c:pt>
                <c:pt idx="938">
                  <c:v>554.51</c:v>
                </c:pt>
                <c:pt idx="939">
                  <c:v>554.79</c:v>
                </c:pt>
                <c:pt idx="940">
                  <c:v>555.02</c:v>
                </c:pt>
                <c:pt idx="941">
                  <c:v>555.26</c:v>
                </c:pt>
                <c:pt idx="942">
                  <c:v>555.54</c:v>
                </c:pt>
                <c:pt idx="943">
                  <c:v>555.77</c:v>
                </c:pt>
                <c:pt idx="944">
                  <c:v>556</c:v>
                </c:pt>
                <c:pt idx="945">
                  <c:v>556.29</c:v>
                </c:pt>
                <c:pt idx="946">
                  <c:v>556.52</c:v>
                </c:pt>
                <c:pt idx="947">
                  <c:v>556.75</c:v>
                </c:pt>
                <c:pt idx="948">
                  <c:v>557.04</c:v>
                </c:pt>
                <c:pt idx="949">
                  <c:v>557.27</c:v>
                </c:pt>
                <c:pt idx="950">
                  <c:v>557.5</c:v>
                </c:pt>
                <c:pt idx="951">
                  <c:v>557.79</c:v>
                </c:pt>
                <c:pt idx="952">
                  <c:v>558.02</c:v>
                </c:pt>
                <c:pt idx="953">
                  <c:v>558.25</c:v>
                </c:pt>
                <c:pt idx="954">
                  <c:v>558.54</c:v>
                </c:pt>
                <c:pt idx="955">
                  <c:v>558.76</c:v>
                </c:pt>
                <c:pt idx="956">
                  <c:v>559.04</c:v>
                </c:pt>
                <c:pt idx="957">
                  <c:v>559.28</c:v>
                </c:pt>
                <c:pt idx="958">
                  <c:v>559.51</c:v>
                </c:pt>
                <c:pt idx="959">
                  <c:v>559.79</c:v>
                </c:pt>
                <c:pt idx="960">
                  <c:v>560.03</c:v>
                </c:pt>
                <c:pt idx="961">
                  <c:v>560.27</c:v>
                </c:pt>
                <c:pt idx="962">
                  <c:v>560.5</c:v>
                </c:pt>
                <c:pt idx="963">
                  <c:v>560.78</c:v>
                </c:pt>
                <c:pt idx="964">
                  <c:v>561.02</c:v>
                </c:pt>
                <c:pt idx="965">
                  <c:v>561.25</c:v>
                </c:pt>
                <c:pt idx="966">
                  <c:v>561.53</c:v>
                </c:pt>
                <c:pt idx="967">
                  <c:v>561.77</c:v>
                </c:pt>
                <c:pt idx="968">
                  <c:v>562</c:v>
                </c:pt>
                <c:pt idx="969">
                  <c:v>562.28</c:v>
                </c:pt>
                <c:pt idx="970">
                  <c:v>562.52</c:v>
                </c:pt>
                <c:pt idx="971">
                  <c:v>562.75</c:v>
                </c:pt>
                <c:pt idx="972">
                  <c:v>563.03</c:v>
                </c:pt>
                <c:pt idx="973">
                  <c:v>563.26</c:v>
                </c:pt>
                <c:pt idx="974">
                  <c:v>563.54</c:v>
                </c:pt>
                <c:pt idx="975">
                  <c:v>563.78</c:v>
                </c:pt>
                <c:pt idx="976">
                  <c:v>564.02</c:v>
                </c:pt>
                <c:pt idx="977">
                  <c:v>564.25</c:v>
                </c:pt>
                <c:pt idx="978">
                  <c:v>564.5</c:v>
                </c:pt>
                <c:pt idx="979">
                  <c:v>564.78</c:v>
                </c:pt>
                <c:pt idx="980">
                  <c:v>565.02</c:v>
                </c:pt>
                <c:pt idx="981">
                  <c:v>565.25</c:v>
                </c:pt>
                <c:pt idx="982">
                  <c:v>565.53</c:v>
                </c:pt>
                <c:pt idx="983">
                  <c:v>565.77</c:v>
                </c:pt>
                <c:pt idx="984">
                  <c:v>566</c:v>
                </c:pt>
                <c:pt idx="985">
                  <c:v>566.28</c:v>
                </c:pt>
                <c:pt idx="986">
                  <c:v>566.52</c:v>
                </c:pt>
                <c:pt idx="987">
                  <c:v>566.75</c:v>
                </c:pt>
                <c:pt idx="988">
                  <c:v>567.03</c:v>
                </c:pt>
                <c:pt idx="989">
                  <c:v>567.27</c:v>
                </c:pt>
                <c:pt idx="990">
                  <c:v>567.5</c:v>
                </c:pt>
                <c:pt idx="991">
                  <c:v>567.78</c:v>
                </c:pt>
                <c:pt idx="992">
                  <c:v>568.02</c:v>
                </c:pt>
                <c:pt idx="993">
                  <c:v>568.25</c:v>
                </c:pt>
                <c:pt idx="994">
                  <c:v>568.53</c:v>
                </c:pt>
                <c:pt idx="995">
                  <c:v>568.77</c:v>
                </c:pt>
                <c:pt idx="996">
                  <c:v>569.01</c:v>
                </c:pt>
                <c:pt idx="997">
                  <c:v>569.29</c:v>
                </c:pt>
                <c:pt idx="998">
                  <c:v>569.52</c:v>
                </c:pt>
                <c:pt idx="999">
                  <c:v>569.77</c:v>
                </c:pt>
                <c:pt idx="1000">
                  <c:v>570.04</c:v>
                </c:pt>
                <c:pt idx="1001">
                  <c:v>570.28</c:v>
                </c:pt>
                <c:pt idx="1002">
                  <c:v>570.51</c:v>
                </c:pt>
                <c:pt idx="1003">
                  <c:v>570.79</c:v>
                </c:pt>
                <c:pt idx="1004">
                  <c:v>571.03</c:v>
                </c:pt>
                <c:pt idx="1005">
                  <c:v>571.26</c:v>
                </c:pt>
                <c:pt idx="1006">
                  <c:v>571.54</c:v>
                </c:pt>
                <c:pt idx="1007">
                  <c:v>571.78</c:v>
                </c:pt>
                <c:pt idx="1008">
                  <c:v>572.01</c:v>
                </c:pt>
                <c:pt idx="1009">
                  <c:v>572.29</c:v>
                </c:pt>
                <c:pt idx="1010">
                  <c:v>572.53</c:v>
                </c:pt>
                <c:pt idx="1011">
                  <c:v>572.76</c:v>
                </c:pt>
                <c:pt idx="1012">
                  <c:v>573.04</c:v>
                </c:pt>
                <c:pt idx="1013">
                  <c:v>573.28</c:v>
                </c:pt>
                <c:pt idx="1014">
                  <c:v>573.51</c:v>
                </c:pt>
                <c:pt idx="1015">
                  <c:v>573.75</c:v>
                </c:pt>
                <c:pt idx="1016">
                  <c:v>574.03</c:v>
                </c:pt>
                <c:pt idx="1017">
                  <c:v>574.27</c:v>
                </c:pt>
                <c:pt idx="1018">
                  <c:v>574.5</c:v>
                </c:pt>
                <c:pt idx="1019">
                  <c:v>574.78</c:v>
                </c:pt>
                <c:pt idx="1020">
                  <c:v>575.02</c:v>
                </c:pt>
                <c:pt idx="1021">
                  <c:v>575.25</c:v>
                </c:pt>
                <c:pt idx="1022">
                  <c:v>575.53</c:v>
                </c:pt>
                <c:pt idx="1023">
                  <c:v>575.77</c:v>
                </c:pt>
                <c:pt idx="1024">
                  <c:v>576</c:v>
                </c:pt>
                <c:pt idx="1025">
                  <c:v>576.28</c:v>
                </c:pt>
                <c:pt idx="1026">
                  <c:v>576.52</c:v>
                </c:pt>
                <c:pt idx="1027">
                  <c:v>576.75</c:v>
                </c:pt>
                <c:pt idx="1028">
                  <c:v>577.03</c:v>
                </c:pt>
                <c:pt idx="1029">
                  <c:v>577.27</c:v>
                </c:pt>
                <c:pt idx="1030">
                  <c:v>577.51</c:v>
                </c:pt>
                <c:pt idx="1031">
                  <c:v>577.8</c:v>
                </c:pt>
                <c:pt idx="1032">
                  <c:v>578.03</c:v>
                </c:pt>
                <c:pt idx="1033">
                  <c:v>578.26</c:v>
                </c:pt>
                <c:pt idx="1034">
                  <c:v>578.55</c:v>
                </c:pt>
                <c:pt idx="1035">
                  <c:v>578.77</c:v>
                </c:pt>
                <c:pt idx="1036">
                  <c:v>579.01</c:v>
                </c:pt>
                <c:pt idx="1037">
                  <c:v>579.29</c:v>
                </c:pt>
                <c:pt idx="1038">
                  <c:v>579.52</c:v>
                </c:pt>
                <c:pt idx="1039">
                  <c:v>579.76</c:v>
                </c:pt>
                <c:pt idx="1040">
                  <c:v>580.02</c:v>
                </c:pt>
                <c:pt idx="1041">
                  <c:v>580.25</c:v>
                </c:pt>
                <c:pt idx="1042">
                  <c:v>580.53</c:v>
                </c:pt>
                <c:pt idx="1043">
                  <c:v>580.77</c:v>
                </c:pt>
                <c:pt idx="1044">
                  <c:v>581</c:v>
                </c:pt>
                <c:pt idx="1045">
                  <c:v>581.28</c:v>
                </c:pt>
                <c:pt idx="1046">
                  <c:v>581.52</c:v>
                </c:pt>
                <c:pt idx="1047">
                  <c:v>581.75</c:v>
                </c:pt>
                <c:pt idx="1048">
                  <c:v>582.03</c:v>
                </c:pt>
                <c:pt idx="1049">
                  <c:v>582.27</c:v>
                </c:pt>
                <c:pt idx="1050">
                  <c:v>582.5</c:v>
                </c:pt>
                <c:pt idx="1051">
                  <c:v>582.78</c:v>
                </c:pt>
                <c:pt idx="1052">
                  <c:v>583.02</c:v>
                </c:pt>
                <c:pt idx="1053">
                  <c:v>583.25</c:v>
                </c:pt>
                <c:pt idx="1054">
                  <c:v>583.53</c:v>
                </c:pt>
                <c:pt idx="1055">
                  <c:v>583.78</c:v>
                </c:pt>
                <c:pt idx="1056">
                  <c:v>584.03</c:v>
                </c:pt>
                <c:pt idx="1057">
                  <c:v>584.26</c:v>
                </c:pt>
                <c:pt idx="1058">
                  <c:v>584.54</c:v>
                </c:pt>
                <c:pt idx="1059">
                  <c:v>584.78</c:v>
                </c:pt>
                <c:pt idx="1060">
                  <c:v>585.01</c:v>
                </c:pt>
                <c:pt idx="1061">
                  <c:v>585.29</c:v>
                </c:pt>
                <c:pt idx="1062">
                  <c:v>585.53</c:v>
                </c:pt>
                <c:pt idx="1063">
                  <c:v>585.76</c:v>
                </c:pt>
                <c:pt idx="1064">
                  <c:v>586.04</c:v>
                </c:pt>
                <c:pt idx="1065">
                  <c:v>586.28</c:v>
                </c:pt>
                <c:pt idx="1066">
                  <c:v>586.52</c:v>
                </c:pt>
                <c:pt idx="1067">
                  <c:v>586.75</c:v>
                </c:pt>
                <c:pt idx="1068">
                  <c:v>587.03</c:v>
                </c:pt>
                <c:pt idx="1069">
                  <c:v>587.27</c:v>
                </c:pt>
                <c:pt idx="1070">
                  <c:v>587.5</c:v>
                </c:pt>
                <c:pt idx="1071">
                  <c:v>587.78</c:v>
                </c:pt>
                <c:pt idx="1072">
                  <c:v>588.02</c:v>
                </c:pt>
                <c:pt idx="1073">
                  <c:v>588.25</c:v>
                </c:pt>
                <c:pt idx="1074">
                  <c:v>588.53</c:v>
                </c:pt>
                <c:pt idx="1075">
                  <c:v>588.76</c:v>
                </c:pt>
                <c:pt idx="1076">
                  <c:v>589.04</c:v>
                </c:pt>
                <c:pt idx="1077">
                  <c:v>589.28</c:v>
                </c:pt>
                <c:pt idx="1078">
                  <c:v>589.51</c:v>
                </c:pt>
                <c:pt idx="1079">
                  <c:v>589.79</c:v>
                </c:pt>
                <c:pt idx="1080">
                  <c:v>590.01</c:v>
                </c:pt>
                <c:pt idx="1081">
                  <c:v>590.29</c:v>
                </c:pt>
                <c:pt idx="1082">
                  <c:v>590.52</c:v>
                </c:pt>
                <c:pt idx="1083">
                  <c:v>590.76</c:v>
                </c:pt>
                <c:pt idx="1084">
                  <c:v>591.04</c:v>
                </c:pt>
                <c:pt idx="1085">
                  <c:v>591.27</c:v>
                </c:pt>
                <c:pt idx="1086">
                  <c:v>591.51</c:v>
                </c:pt>
                <c:pt idx="1087">
                  <c:v>591.79</c:v>
                </c:pt>
                <c:pt idx="1088">
                  <c:v>592.02</c:v>
                </c:pt>
                <c:pt idx="1089">
                  <c:v>592.26</c:v>
                </c:pt>
                <c:pt idx="1090">
                  <c:v>592.54</c:v>
                </c:pt>
                <c:pt idx="1091">
                  <c:v>592.77</c:v>
                </c:pt>
                <c:pt idx="1092">
                  <c:v>593.01</c:v>
                </c:pt>
                <c:pt idx="1093">
                  <c:v>593.29</c:v>
                </c:pt>
                <c:pt idx="1094">
                  <c:v>593.52</c:v>
                </c:pt>
                <c:pt idx="1095">
                  <c:v>593.76</c:v>
                </c:pt>
                <c:pt idx="1096">
                  <c:v>594.04</c:v>
                </c:pt>
                <c:pt idx="1097">
                  <c:v>594.27</c:v>
                </c:pt>
                <c:pt idx="1098">
                  <c:v>594.51</c:v>
                </c:pt>
                <c:pt idx="1099">
                  <c:v>594.79</c:v>
                </c:pt>
                <c:pt idx="1100">
                  <c:v>595.02</c:v>
                </c:pt>
                <c:pt idx="1101">
                  <c:v>595.26</c:v>
                </c:pt>
                <c:pt idx="1102">
                  <c:v>595.54</c:v>
                </c:pt>
                <c:pt idx="1103">
                  <c:v>595.77</c:v>
                </c:pt>
                <c:pt idx="1104">
                  <c:v>596.01</c:v>
                </c:pt>
                <c:pt idx="1105">
                  <c:v>596.3</c:v>
                </c:pt>
                <c:pt idx="1106">
                  <c:v>596.53</c:v>
                </c:pt>
                <c:pt idx="1107">
                  <c:v>596.76</c:v>
                </c:pt>
                <c:pt idx="1108">
                  <c:v>597.05</c:v>
                </c:pt>
                <c:pt idx="1109">
                  <c:v>597.28</c:v>
                </c:pt>
                <c:pt idx="1110">
                  <c:v>597.52</c:v>
                </c:pt>
                <c:pt idx="1111">
                  <c:v>597.8</c:v>
                </c:pt>
                <c:pt idx="1112">
                  <c:v>598.03</c:v>
                </c:pt>
                <c:pt idx="1113">
                  <c:v>598.27</c:v>
                </c:pt>
                <c:pt idx="1114">
                  <c:v>598.51</c:v>
                </c:pt>
                <c:pt idx="1115">
                  <c:v>598.79</c:v>
                </c:pt>
                <c:pt idx="1116">
                  <c:v>599.02</c:v>
                </c:pt>
                <c:pt idx="1117">
                  <c:v>599.26</c:v>
                </c:pt>
                <c:pt idx="1118">
                  <c:v>599.54</c:v>
                </c:pt>
                <c:pt idx="1119">
                  <c:v>599.77</c:v>
                </c:pt>
                <c:pt idx="1120">
                  <c:v>600.01</c:v>
                </c:pt>
                <c:pt idx="1121">
                  <c:v>600.29</c:v>
                </c:pt>
                <c:pt idx="1122">
                  <c:v>600.53</c:v>
                </c:pt>
                <c:pt idx="1123">
                  <c:v>600.76</c:v>
                </c:pt>
                <c:pt idx="1124">
                  <c:v>601.04</c:v>
                </c:pt>
                <c:pt idx="1125">
                  <c:v>601.28</c:v>
                </c:pt>
                <c:pt idx="1126">
                  <c:v>601.51</c:v>
                </c:pt>
                <c:pt idx="1127">
                  <c:v>601.79</c:v>
                </c:pt>
                <c:pt idx="1128">
                  <c:v>602.03</c:v>
                </c:pt>
                <c:pt idx="1129">
                  <c:v>602.26</c:v>
                </c:pt>
                <c:pt idx="1130">
                  <c:v>602.53</c:v>
                </c:pt>
                <c:pt idx="1131">
                  <c:v>602.77</c:v>
                </c:pt>
                <c:pt idx="1132">
                  <c:v>603</c:v>
                </c:pt>
                <c:pt idx="1133">
                  <c:v>603.28</c:v>
                </c:pt>
                <c:pt idx="1134">
                  <c:v>603.52</c:v>
                </c:pt>
                <c:pt idx="1135">
                  <c:v>603.76</c:v>
                </c:pt>
                <c:pt idx="1136">
                  <c:v>604.04</c:v>
                </c:pt>
                <c:pt idx="1137">
                  <c:v>604.27</c:v>
                </c:pt>
                <c:pt idx="1138">
                  <c:v>604.51</c:v>
                </c:pt>
                <c:pt idx="1139">
                  <c:v>604.79</c:v>
                </c:pt>
                <c:pt idx="1140">
                  <c:v>605.02</c:v>
                </c:pt>
                <c:pt idx="1141">
                  <c:v>605.26</c:v>
                </c:pt>
                <c:pt idx="1142">
                  <c:v>605.55</c:v>
                </c:pt>
                <c:pt idx="1143">
                  <c:v>605.78</c:v>
                </c:pt>
                <c:pt idx="1144">
                  <c:v>606.01</c:v>
                </c:pt>
                <c:pt idx="1145">
                  <c:v>606.3</c:v>
                </c:pt>
                <c:pt idx="1146">
                  <c:v>606.53</c:v>
                </c:pt>
                <c:pt idx="1147">
                  <c:v>606.76</c:v>
                </c:pt>
                <c:pt idx="1148">
                  <c:v>607.05</c:v>
                </c:pt>
                <c:pt idx="1149">
                  <c:v>607.28</c:v>
                </c:pt>
                <c:pt idx="1150">
                  <c:v>607.51</c:v>
                </c:pt>
                <c:pt idx="1151">
                  <c:v>607.8</c:v>
                </c:pt>
                <c:pt idx="1152">
                  <c:v>608.04</c:v>
                </c:pt>
                <c:pt idx="1153">
                  <c:v>608.27</c:v>
                </c:pt>
                <c:pt idx="1154">
                  <c:v>608.51</c:v>
                </c:pt>
                <c:pt idx="1155">
                  <c:v>608.78</c:v>
                </c:pt>
                <c:pt idx="1156">
                  <c:v>609.01</c:v>
                </c:pt>
                <c:pt idx="1157">
                  <c:v>609.3</c:v>
                </c:pt>
                <c:pt idx="1158">
                  <c:v>609.53</c:v>
                </c:pt>
                <c:pt idx="1159">
                  <c:v>609.77</c:v>
                </c:pt>
                <c:pt idx="1160">
                  <c:v>610</c:v>
                </c:pt>
                <c:pt idx="1161">
                  <c:v>610.28</c:v>
                </c:pt>
                <c:pt idx="1162">
                  <c:v>610.52</c:v>
                </c:pt>
                <c:pt idx="1163">
                  <c:v>610.75</c:v>
                </c:pt>
                <c:pt idx="1164">
                  <c:v>611.03</c:v>
                </c:pt>
                <c:pt idx="1165">
                  <c:v>611.27</c:v>
                </c:pt>
                <c:pt idx="1166">
                  <c:v>611.5</c:v>
                </c:pt>
                <c:pt idx="1167">
                  <c:v>611.78</c:v>
                </c:pt>
                <c:pt idx="1168">
                  <c:v>612.02</c:v>
                </c:pt>
                <c:pt idx="1169">
                  <c:v>612.25</c:v>
                </c:pt>
                <c:pt idx="1170">
                  <c:v>612.53</c:v>
                </c:pt>
                <c:pt idx="1171">
                  <c:v>612.77</c:v>
                </c:pt>
                <c:pt idx="1172">
                  <c:v>613</c:v>
                </c:pt>
                <c:pt idx="1173">
                  <c:v>613.28</c:v>
                </c:pt>
                <c:pt idx="1174">
                  <c:v>613.52</c:v>
                </c:pt>
                <c:pt idx="1175">
                  <c:v>613.79</c:v>
                </c:pt>
                <c:pt idx="1176">
                  <c:v>614.03</c:v>
                </c:pt>
                <c:pt idx="1177">
                  <c:v>614.26</c:v>
                </c:pt>
                <c:pt idx="1178">
                  <c:v>614.54</c:v>
                </c:pt>
                <c:pt idx="1179">
                  <c:v>614.78</c:v>
                </c:pt>
                <c:pt idx="1180">
                  <c:v>615.01</c:v>
                </c:pt>
                <c:pt idx="1181">
                  <c:v>615.29</c:v>
                </c:pt>
                <c:pt idx="1182">
                  <c:v>615.53</c:v>
                </c:pt>
                <c:pt idx="1183">
                  <c:v>615.76</c:v>
                </c:pt>
                <c:pt idx="1184">
                  <c:v>616.04</c:v>
                </c:pt>
                <c:pt idx="1185">
                  <c:v>616.28</c:v>
                </c:pt>
                <c:pt idx="1186">
                  <c:v>616.51</c:v>
                </c:pt>
                <c:pt idx="1187">
                  <c:v>616.79</c:v>
                </c:pt>
                <c:pt idx="1188">
                  <c:v>617.03</c:v>
                </c:pt>
                <c:pt idx="1189">
                  <c:v>617.26</c:v>
                </c:pt>
                <c:pt idx="1190">
                  <c:v>617.54</c:v>
                </c:pt>
                <c:pt idx="1191">
                  <c:v>617.78</c:v>
                </c:pt>
                <c:pt idx="1192">
                  <c:v>618.01</c:v>
                </c:pt>
                <c:pt idx="1193">
                  <c:v>618.29</c:v>
                </c:pt>
                <c:pt idx="1194">
                  <c:v>618.53</c:v>
                </c:pt>
                <c:pt idx="1195">
                  <c:v>618.75</c:v>
                </c:pt>
                <c:pt idx="1196">
                  <c:v>619.03</c:v>
                </c:pt>
                <c:pt idx="1197">
                  <c:v>619.27</c:v>
                </c:pt>
                <c:pt idx="1198">
                  <c:v>619.5</c:v>
                </c:pt>
                <c:pt idx="1199">
                  <c:v>619.78</c:v>
                </c:pt>
                <c:pt idx="1200">
                  <c:v>620</c:v>
                </c:pt>
                <c:pt idx="1201">
                  <c:v>620.28</c:v>
                </c:pt>
                <c:pt idx="1202">
                  <c:v>620.52</c:v>
                </c:pt>
                <c:pt idx="1203">
                  <c:v>620.75</c:v>
                </c:pt>
                <c:pt idx="1204">
                  <c:v>621.03</c:v>
                </c:pt>
                <c:pt idx="1205">
                  <c:v>621.27</c:v>
                </c:pt>
                <c:pt idx="1206">
                  <c:v>621.5</c:v>
                </c:pt>
              </c:numCache>
            </c:numRef>
          </c:cat>
          <c:val>
            <c:numRef>
              <c:f>Sheet1!$B$1:$B$1207</c:f>
              <c:numCache>
                <c:formatCode>General</c:formatCode>
                <c:ptCount val="1207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>337.3</c:v>
                </c:pt>
                <c:pt idx="8">
                  <c:v>337</c:v>
                </c:pt>
                <c:pt idx="9">
                  <c:v>337.3</c:v>
                </c:pt>
                <c:pt idx="10">
                  <c:v>336.9</c:v>
                </c:pt>
                <c:pt idx="11">
                  <c:v>336.9</c:v>
                </c:pt>
                <c:pt idx="12">
                  <c:v>336.9</c:v>
                </c:pt>
                <c:pt idx="13">
                  <c:v>337</c:v>
                </c:pt>
                <c:pt idx="14">
                  <c:v>337</c:v>
                </c:pt>
                <c:pt idx="15">
                  <c:v>337</c:v>
                </c:pt>
                <c:pt idx="16">
                  <c:v>337</c:v>
                </c:pt>
                <c:pt idx="17">
                  <c:v>336.9</c:v>
                </c:pt>
                <c:pt idx="18">
                  <c:v>337</c:v>
                </c:pt>
                <c:pt idx="19">
                  <c:v>336.9</c:v>
                </c:pt>
                <c:pt idx="20">
                  <c:v>337</c:v>
                </c:pt>
                <c:pt idx="21">
                  <c:v>337</c:v>
                </c:pt>
                <c:pt idx="22">
                  <c:v>337</c:v>
                </c:pt>
                <c:pt idx="23">
                  <c:v>337</c:v>
                </c:pt>
                <c:pt idx="24">
                  <c:v>337</c:v>
                </c:pt>
                <c:pt idx="25">
                  <c:v>336.8</c:v>
                </c:pt>
                <c:pt idx="26">
                  <c:v>337</c:v>
                </c:pt>
                <c:pt idx="27">
                  <c:v>337</c:v>
                </c:pt>
                <c:pt idx="28">
                  <c:v>337</c:v>
                </c:pt>
                <c:pt idx="29">
                  <c:v>336.6</c:v>
                </c:pt>
                <c:pt idx="30">
                  <c:v>337</c:v>
                </c:pt>
                <c:pt idx="31">
                  <c:v>336.6</c:v>
                </c:pt>
                <c:pt idx="32">
                  <c:v>336.6</c:v>
                </c:pt>
                <c:pt idx="33">
                  <c:v>336.6</c:v>
                </c:pt>
                <c:pt idx="34">
                  <c:v>337</c:v>
                </c:pt>
                <c:pt idx="35">
                  <c:v>336.7</c:v>
                </c:pt>
                <c:pt idx="36">
                  <c:v>336.7</c:v>
                </c:pt>
                <c:pt idx="37">
                  <c:v>336.6</c:v>
                </c:pt>
                <c:pt idx="38">
                  <c:v>336.7</c:v>
                </c:pt>
                <c:pt idx="39">
                  <c:v>336.6</c:v>
                </c:pt>
                <c:pt idx="40">
                  <c:v>336.6</c:v>
                </c:pt>
                <c:pt idx="41">
                  <c:v>336.6</c:v>
                </c:pt>
                <c:pt idx="42">
                  <c:v>336.6</c:v>
                </c:pt>
                <c:pt idx="43">
                  <c:v>336.7</c:v>
                </c:pt>
                <c:pt idx="44">
                  <c:v>336.7</c:v>
                </c:pt>
                <c:pt idx="45">
                  <c:v>336.5</c:v>
                </c:pt>
                <c:pt idx="46">
                  <c:v>336.3</c:v>
                </c:pt>
                <c:pt idx="47">
                  <c:v>336.3</c:v>
                </c:pt>
                <c:pt idx="48">
                  <c:v>336.2</c:v>
                </c:pt>
                <c:pt idx="49">
                  <c:v>336.2</c:v>
                </c:pt>
                <c:pt idx="50">
                  <c:v>336.2</c:v>
                </c:pt>
                <c:pt idx="51">
                  <c:v>336.2</c:v>
                </c:pt>
                <c:pt idx="52">
                  <c:v>336.3</c:v>
                </c:pt>
                <c:pt idx="53">
                  <c:v>336.3</c:v>
                </c:pt>
                <c:pt idx="54">
                  <c:v>336.3</c:v>
                </c:pt>
                <c:pt idx="55">
                  <c:v>336.4</c:v>
                </c:pt>
                <c:pt idx="56">
                  <c:v>336</c:v>
                </c:pt>
                <c:pt idx="57">
                  <c:v>336.3</c:v>
                </c:pt>
                <c:pt idx="58">
                  <c:v>335.9</c:v>
                </c:pt>
                <c:pt idx="59">
                  <c:v>335.9</c:v>
                </c:pt>
                <c:pt idx="60">
                  <c:v>335.9</c:v>
                </c:pt>
                <c:pt idx="61">
                  <c:v>335.9</c:v>
                </c:pt>
                <c:pt idx="62">
                  <c:v>335.9</c:v>
                </c:pt>
                <c:pt idx="63">
                  <c:v>335.9</c:v>
                </c:pt>
                <c:pt idx="64">
                  <c:v>335.9</c:v>
                </c:pt>
                <c:pt idx="65">
                  <c:v>336</c:v>
                </c:pt>
                <c:pt idx="66">
                  <c:v>335.9</c:v>
                </c:pt>
                <c:pt idx="67">
                  <c:v>335.9</c:v>
                </c:pt>
                <c:pt idx="68">
                  <c:v>335.9</c:v>
                </c:pt>
                <c:pt idx="69">
                  <c:v>335.9</c:v>
                </c:pt>
                <c:pt idx="70">
                  <c:v>335.9</c:v>
                </c:pt>
                <c:pt idx="71">
                  <c:v>335.9</c:v>
                </c:pt>
                <c:pt idx="72">
                  <c:v>335.9</c:v>
                </c:pt>
                <c:pt idx="73">
                  <c:v>335.9</c:v>
                </c:pt>
                <c:pt idx="74">
                  <c:v>335.9</c:v>
                </c:pt>
                <c:pt idx="75">
                  <c:v>335.6</c:v>
                </c:pt>
                <c:pt idx="76">
                  <c:v>335.6</c:v>
                </c:pt>
                <c:pt idx="77">
                  <c:v>335.9</c:v>
                </c:pt>
                <c:pt idx="78">
                  <c:v>335.6</c:v>
                </c:pt>
                <c:pt idx="79">
                  <c:v>335.6</c:v>
                </c:pt>
                <c:pt idx="80">
                  <c:v>335.8</c:v>
                </c:pt>
                <c:pt idx="81">
                  <c:v>335.6</c:v>
                </c:pt>
                <c:pt idx="82">
                  <c:v>335.6</c:v>
                </c:pt>
                <c:pt idx="83">
                  <c:v>335.6</c:v>
                </c:pt>
                <c:pt idx="84">
                  <c:v>335.6</c:v>
                </c:pt>
                <c:pt idx="85">
                  <c:v>335.6</c:v>
                </c:pt>
                <c:pt idx="86">
                  <c:v>335.6</c:v>
                </c:pt>
                <c:pt idx="87">
                  <c:v>335.6</c:v>
                </c:pt>
                <c:pt idx="88">
                  <c:v>335.3</c:v>
                </c:pt>
                <c:pt idx="89">
                  <c:v>335.6</c:v>
                </c:pt>
                <c:pt idx="90">
                  <c:v>335.6</c:v>
                </c:pt>
                <c:pt idx="91">
                  <c:v>335.5</c:v>
                </c:pt>
                <c:pt idx="92">
                  <c:v>335.3</c:v>
                </c:pt>
                <c:pt idx="93">
                  <c:v>335.3</c:v>
                </c:pt>
                <c:pt idx="94">
                  <c:v>335.3</c:v>
                </c:pt>
                <c:pt idx="95">
                  <c:v>335.3</c:v>
                </c:pt>
                <c:pt idx="96">
                  <c:v>335.3</c:v>
                </c:pt>
                <c:pt idx="97">
                  <c:v>335.3</c:v>
                </c:pt>
                <c:pt idx="98">
                  <c:v>335.3</c:v>
                </c:pt>
                <c:pt idx="99">
                  <c:v>335.3</c:v>
                </c:pt>
                <c:pt idx="100">
                  <c:v>335.3</c:v>
                </c:pt>
                <c:pt idx="101">
                  <c:v>335.3</c:v>
                </c:pt>
                <c:pt idx="102">
                  <c:v>335.3</c:v>
                </c:pt>
                <c:pt idx="103">
                  <c:v>334.9</c:v>
                </c:pt>
                <c:pt idx="104">
                  <c:v>335</c:v>
                </c:pt>
                <c:pt idx="105">
                  <c:v>335.2</c:v>
                </c:pt>
                <c:pt idx="106">
                  <c:v>335</c:v>
                </c:pt>
                <c:pt idx="107">
                  <c:v>335</c:v>
                </c:pt>
                <c:pt idx="108">
                  <c:v>335.3</c:v>
                </c:pt>
                <c:pt idx="109">
                  <c:v>335</c:v>
                </c:pt>
                <c:pt idx="110">
                  <c:v>334.9</c:v>
                </c:pt>
                <c:pt idx="111">
                  <c:v>334.9</c:v>
                </c:pt>
                <c:pt idx="112">
                  <c:v>335</c:v>
                </c:pt>
                <c:pt idx="113">
                  <c:v>334.9</c:v>
                </c:pt>
                <c:pt idx="114">
                  <c:v>334.9</c:v>
                </c:pt>
                <c:pt idx="115">
                  <c:v>334.9</c:v>
                </c:pt>
                <c:pt idx="116">
                  <c:v>335</c:v>
                </c:pt>
                <c:pt idx="117">
                  <c:v>334.9</c:v>
                </c:pt>
                <c:pt idx="118">
                  <c:v>334.9</c:v>
                </c:pt>
                <c:pt idx="119">
                  <c:v>334.9</c:v>
                </c:pt>
                <c:pt idx="120">
                  <c:v>334.9</c:v>
                </c:pt>
                <c:pt idx="121">
                  <c:v>335</c:v>
                </c:pt>
                <c:pt idx="122">
                  <c:v>334.9</c:v>
                </c:pt>
                <c:pt idx="123">
                  <c:v>335</c:v>
                </c:pt>
                <c:pt idx="124">
                  <c:v>334.9</c:v>
                </c:pt>
                <c:pt idx="125">
                  <c:v>335</c:v>
                </c:pt>
                <c:pt idx="126">
                  <c:v>334.9</c:v>
                </c:pt>
                <c:pt idx="127">
                  <c:v>334.9</c:v>
                </c:pt>
                <c:pt idx="128">
                  <c:v>334.9</c:v>
                </c:pt>
                <c:pt idx="129">
                  <c:v>334.9</c:v>
                </c:pt>
                <c:pt idx="130">
                  <c:v>335</c:v>
                </c:pt>
                <c:pt idx="131">
                  <c:v>334.6</c:v>
                </c:pt>
                <c:pt idx="132">
                  <c:v>334.6</c:v>
                </c:pt>
                <c:pt idx="133">
                  <c:v>334.9</c:v>
                </c:pt>
                <c:pt idx="134">
                  <c:v>334.6</c:v>
                </c:pt>
                <c:pt idx="135">
                  <c:v>334.6</c:v>
                </c:pt>
                <c:pt idx="136">
                  <c:v>334.6</c:v>
                </c:pt>
                <c:pt idx="137">
                  <c:v>334.7</c:v>
                </c:pt>
                <c:pt idx="138">
                  <c:v>334.7</c:v>
                </c:pt>
                <c:pt idx="139">
                  <c:v>334.6</c:v>
                </c:pt>
                <c:pt idx="140">
                  <c:v>334.6</c:v>
                </c:pt>
                <c:pt idx="141">
                  <c:v>334.7</c:v>
                </c:pt>
                <c:pt idx="142">
                  <c:v>334.6</c:v>
                </c:pt>
                <c:pt idx="143">
                  <c:v>334.6</c:v>
                </c:pt>
                <c:pt idx="144">
                  <c:v>334.3</c:v>
                </c:pt>
                <c:pt idx="145">
                  <c:v>334.3</c:v>
                </c:pt>
                <c:pt idx="146">
                  <c:v>334.3</c:v>
                </c:pt>
                <c:pt idx="147">
                  <c:v>334.3</c:v>
                </c:pt>
                <c:pt idx="148">
                  <c:v>334.2</c:v>
                </c:pt>
                <c:pt idx="149">
                  <c:v>334.3</c:v>
                </c:pt>
                <c:pt idx="150">
                  <c:v>334.3</c:v>
                </c:pt>
                <c:pt idx="151">
                  <c:v>334.3</c:v>
                </c:pt>
                <c:pt idx="152">
                  <c:v>334</c:v>
                </c:pt>
                <c:pt idx="153">
                  <c:v>334</c:v>
                </c:pt>
                <c:pt idx="154">
                  <c:v>334</c:v>
                </c:pt>
                <c:pt idx="155">
                  <c:v>334</c:v>
                </c:pt>
                <c:pt idx="156">
                  <c:v>334</c:v>
                </c:pt>
                <c:pt idx="157">
                  <c:v>334</c:v>
                </c:pt>
                <c:pt idx="158">
                  <c:v>334</c:v>
                </c:pt>
                <c:pt idx="159">
                  <c:v>334</c:v>
                </c:pt>
                <c:pt idx="160">
                  <c:v>334</c:v>
                </c:pt>
                <c:pt idx="161">
                  <c:v>334</c:v>
                </c:pt>
                <c:pt idx="162">
                  <c:v>334</c:v>
                </c:pt>
                <c:pt idx="163">
                  <c:v>334</c:v>
                </c:pt>
                <c:pt idx="164">
                  <c:v>334</c:v>
                </c:pt>
                <c:pt idx="165">
                  <c:v>334</c:v>
                </c:pt>
                <c:pt idx="166">
                  <c:v>334</c:v>
                </c:pt>
                <c:pt idx="167">
                  <c:v>334</c:v>
                </c:pt>
                <c:pt idx="168">
                  <c:v>334</c:v>
                </c:pt>
                <c:pt idx="169">
                  <c:v>333.7</c:v>
                </c:pt>
                <c:pt idx="170">
                  <c:v>333.7</c:v>
                </c:pt>
                <c:pt idx="171">
                  <c:v>333.7</c:v>
                </c:pt>
                <c:pt idx="172">
                  <c:v>333.7</c:v>
                </c:pt>
                <c:pt idx="173">
                  <c:v>333.7</c:v>
                </c:pt>
                <c:pt idx="174">
                  <c:v>333.7</c:v>
                </c:pt>
                <c:pt idx="175">
                  <c:v>333.7</c:v>
                </c:pt>
                <c:pt idx="176">
                  <c:v>333.7</c:v>
                </c:pt>
                <c:pt idx="177">
                  <c:v>333.3</c:v>
                </c:pt>
                <c:pt idx="178">
                  <c:v>333.7</c:v>
                </c:pt>
                <c:pt idx="179">
                  <c:v>333.7</c:v>
                </c:pt>
                <c:pt idx="180">
                  <c:v>333.3</c:v>
                </c:pt>
                <c:pt idx="181">
                  <c:v>333.6</c:v>
                </c:pt>
                <c:pt idx="182">
                  <c:v>333.3</c:v>
                </c:pt>
                <c:pt idx="183">
                  <c:v>333.3</c:v>
                </c:pt>
                <c:pt idx="184">
                  <c:v>333.3</c:v>
                </c:pt>
                <c:pt idx="185">
                  <c:v>333.3</c:v>
                </c:pt>
                <c:pt idx="186">
                  <c:v>333.3</c:v>
                </c:pt>
                <c:pt idx="187">
                  <c:v>333.3</c:v>
                </c:pt>
                <c:pt idx="188">
                  <c:v>333.1</c:v>
                </c:pt>
                <c:pt idx="189">
                  <c:v>333</c:v>
                </c:pt>
                <c:pt idx="190">
                  <c:v>333.3</c:v>
                </c:pt>
                <c:pt idx="191">
                  <c:v>333</c:v>
                </c:pt>
                <c:pt idx="192">
                  <c:v>333</c:v>
                </c:pt>
                <c:pt idx="193">
                  <c:v>333</c:v>
                </c:pt>
                <c:pt idx="194">
                  <c:v>333</c:v>
                </c:pt>
                <c:pt idx="195">
                  <c:v>333</c:v>
                </c:pt>
                <c:pt idx="196">
                  <c:v>333</c:v>
                </c:pt>
                <c:pt idx="197">
                  <c:v>333</c:v>
                </c:pt>
                <c:pt idx="198">
                  <c:v>333.1</c:v>
                </c:pt>
                <c:pt idx="199">
                  <c:v>333</c:v>
                </c:pt>
                <c:pt idx="200">
                  <c:v>333</c:v>
                </c:pt>
                <c:pt idx="201">
                  <c:v>333</c:v>
                </c:pt>
                <c:pt idx="202">
                  <c:v>333</c:v>
                </c:pt>
                <c:pt idx="203">
                  <c:v>333</c:v>
                </c:pt>
                <c:pt idx="204">
                  <c:v>333</c:v>
                </c:pt>
                <c:pt idx="205">
                  <c:v>332.7</c:v>
                </c:pt>
                <c:pt idx="206">
                  <c:v>333</c:v>
                </c:pt>
                <c:pt idx="207">
                  <c:v>332.7</c:v>
                </c:pt>
                <c:pt idx="208">
                  <c:v>333</c:v>
                </c:pt>
                <c:pt idx="209">
                  <c:v>332.7</c:v>
                </c:pt>
                <c:pt idx="210">
                  <c:v>332.7</c:v>
                </c:pt>
                <c:pt idx="211">
                  <c:v>332.7</c:v>
                </c:pt>
                <c:pt idx="212">
                  <c:v>332.7</c:v>
                </c:pt>
                <c:pt idx="213">
                  <c:v>332.7</c:v>
                </c:pt>
                <c:pt idx="214">
                  <c:v>332.7</c:v>
                </c:pt>
                <c:pt idx="215">
                  <c:v>332.7</c:v>
                </c:pt>
                <c:pt idx="216">
                  <c:v>332.4</c:v>
                </c:pt>
                <c:pt idx="217">
                  <c:v>332.4</c:v>
                </c:pt>
                <c:pt idx="218">
                  <c:v>332.7</c:v>
                </c:pt>
                <c:pt idx="219">
                  <c:v>332.7</c:v>
                </c:pt>
                <c:pt idx="220">
                  <c:v>332.4</c:v>
                </c:pt>
                <c:pt idx="221">
                  <c:v>332.3</c:v>
                </c:pt>
                <c:pt idx="222">
                  <c:v>332.4</c:v>
                </c:pt>
                <c:pt idx="223">
                  <c:v>332.1</c:v>
                </c:pt>
                <c:pt idx="224">
                  <c:v>332.3</c:v>
                </c:pt>
                <c:pt idx="225">
                  <c:v>332.2</c:v>
                </c:pt>
                <c:pt idx="226">
                  <c:v>332.3</c:v>
                </c:pt>
                <c:pt idx="227">
                  <c:v>332.1</c:v>
                </c:pt>
                <c:pt idx="228">
                  <c:v>332.1</c:v>
                </c:pt>
                <c:pt idx="229">
                  <c:v>332</c:v>
                </c:pt>
                <c:pt idx="230">
                  <c:v>332</c:v>
                </c:pt>
                <c:pt idx="231">
                  <c:v>332.1</c:v>
                </c:pt>
                <c:pt idx="232">
                  <c:v>332</c:v>
                </c:pt>
                <c:pt idx="233">
                  <c:v>332</c:v>
                </c:pt>
                <c:pt idx="234">
                  <c:v>332</c:v>
                </c:pt>
                <c:pt idx="235">
                  <c:v>332.1</c:v>
                </c:pt>
                <c:pt idx="236">
                  <c:v>332</c:v>
                </c:pt>
                <c:pt idx="237">
                  <c:v>332</c:v>
                </c:pt>
                <c:pt idx="238">
                  <c:v>332</c:v>
                </c:pt>
                <c:pt idx="239">
                  <c:v>331.7</c:v>
                </c:pt>
                <c:pt idx="240">
                  <c:v>331.7</c:v>
                </c:pt>
                <c:pt idx="241">
                  <c:v>331.7</c:v>
                </c:pt>
                <c:pt idx="242">
                  <c:v>331.7</c:v>
                </c:pt>
                <c:pt idx="243">
                  <c:v>331.7</c:v>
                </c:pt>
                <c:pt idx="244">
                  <c:v>331.7</c:v>
                </c:pt>
                <c:pt idx="245">
                  <c:v>331.7</c:v>
                </c:pt>
                <c:pt idx="246">
                  <c:v>331.7</c:v>
                </c:pt>
                <c:pt idx="247">
                  <c:v>331.7</c:v>
                </c:pt>
                <c:pt idx="248">
                  <c:v>331.7</c:v>
                </c:pt>
                <c:pt idx="249">
                  <c:v>331.7</c:v>
                </c:pt>
                <c:pt idx="250">
                  <c:v>331.7</c:v>
                </c:pt>
                <c:pt idx="251">
                  <c:v>331.4</c:v>
                </c:pt>
                <c:pt idx="252">
                  <c:v>331.7</c:v>
                </c:pt>
                <c:pt idx="253">
                  <c:v>331.7</c:v>
                </c:pt>
                <c:pt idx="254">
                  <c:v>331.4</c:v>
                </c:pt>
                <c:pt idx="255">
                  <c:v>331.4</c:v>
                </c:pt>
                <c:pt idx="256">
                  <c:v>331.4</c:v>
                </c:pt>
                <c:pt idx="257">
                  <c:v>331.7</c:v>
                </c:pt>
                <c:pt idx="258">
                  <c:v>331.4</c:v>
                </c:pt>
                <c:pt idx="259">
                  <c:v>331.7</c:v>
                </c:pt>
                <c:pt idx="260">
                  <c:v>331.4</c:v>
                </c:pt>
                <c:pt idx="261">
                  <c:v>331.4</c:v>
                </c:pt>
                <c:pt idx="262">
                  <c:v>331.4</c:v>
                </c:pt>
                <c:pt idx="263">
                  <c:v>331.4</c:v>
                </c:pt>
                <c:pt idx="264">
                  <c:v>331.4</c:v>
                </c:pt>
                <c:pt idx="265">
                  <c:v>331.3</c:v>
                </c:pt>
                <c:pt idx="266">
                  <c:v>331.4</c:v>
                </c:pt>
                <c:pt idx="267">
                  <c:v>331.4</c:v>
                </c:pt>
                <c:pt idx="268">
                  <c:v>331.1</c:v>
                </c:pt>
                <c:pt idx="269">
                  <c:v>331.1</c:v>
                </c:pt>
                <c:pt idx="270">
                  <c:v>331.1</c:v>
                </c:pt>
                <c:pt idx="271">
                  <c:v>330.9</c:v>
                </c:pt>
                <c:pt idx="272">
                  <c:v>330.9</c:v>
                </c:pt>
                <c:pt idx="273">
                  <c:v>331.4</c:v>
                </c:pt>
                <c:pt idx="274">
                  <c:v>331</c:v>
                </c:pt>
                <c:pt idx="275">
                  <c:v>331.1</c:v>
                </c:pt>
                <c:pt idx="276">
                  <c:v>331.1</c:v>
                </c:pt>
                <c:pt idx="277">
                  <c:v>331.1</c:v>
                </c:pt>
                <c:pt idx="278">
                  <c:v>330.9</c:v>
                </c:pt>
                <c:pt idx="279">
                  <c:v>331.1</c:v>
                </c:pt>
                <c:pt idx="280">
                  <c:v>330.9</c:v>
                </c:pt>
                <c:pt idx="281">
                  <c:v>330.9</c:v>
                </c:pt>
                <c:pt idx="282">
                  <c:v>330.6</c:v>
                </c:pt>
                <c:pt idx="283">
                  <c:v>330.7</c:v>
                </c:pt>
                <c:pt idx="284">
                  <c:v>330.7</c:v>
                </c:pt>
                <c:pt idx="285">
                  <c:v>330.6</c:v>
                </c:pt>
                <c:pt idx="286">
                  <c:v>330.6</c:v>
                </c:pt>
                <c:pt idx="287">
                  <c:v>330.6</c:v>
                </c:pt>
                <c:pt idx="288">
                  <c:v>330.7</c:v>
                </c:pt>
                <c:pt idx="289">
                  <c:v>330.7</c:v>
                </c:pt>
                <c:pt idx="290">
                  <c:v>330.7</c:v>
                </c:pt>
                <c:pt idx="291">
                  <c:v>330.4</c:v>
                </c:pt>
                <c:pt idx="292">
                  <c:v>330.3</c:v>
                </c:pt>
                <c:pt idx="293">
                  <c:v>330.3</c:v>
                </c:pt>
                <c:pt idx="294">
                  <c:v>330.3</c:v>
                </c:pt>
                <c:pt idx="295">
                  <c:v>330.3</c:v>
                </c:pt>
                <c:pt idx="296">
                  <c:v>330.3</c:v>
                </c:pt>
                <c:pt idx="297">
                  <c:v>330.4</c:v>
                </c:pt>
                <c:pt idx="298">
                  <c:v>330.3</c:v>
                </c:pt>
                <c:pt idx="299">
                  <c:v>330.3</c:v>
                </c:pt>
                <c:pt idx="300">
                  <c:v>330.3</c:v>
                </c:pt>
                <c:pt idx="301">
                  <c:v>330.3</c:v>
                </c:pt>
                <c:pt idx="302">
                  <c:v>330.4</c:v>
                </c:pt>
                <c:pt idx="303">
                  <c:v>330.3</c:v>
                </c:pt>
                <c:pt idx="304">
                  <c:v>330.3</c:v>
                </c:pt>
                <c:pt idx="305">
                  <c:v>330.3</c:v>
                </c:pt>
                <c:pt idx="306">
                  <c:v>330.3</c:v>
                </c:pt>
                <c:pt idx="307">
                  <c:v>330</c:v>
                </c:pt>
                <c:pt idx="308">
                  <c:v>330</c:v>
                </c:pt>
                <c:pt idx="309">
                  <c:v>330.3</c:v>
                </c:pt>
                <c:pt idx="310">
                  <c:v>330</c:v>
                </c:pt>
                <c:pt idx="311">
                  <c:v>330</c:v>
                </c:pt>
                <c:pt idx="312">
                  <c:v>330</c:v>
                </c:pt>
                <c:pt idx="313">
                  <c:v>330</c:v>
                </c:pt>
                <c:pt idx="314">
                  <c:v>330</c:v>
                </c:pt>
                <c:pt idx="315">
                  <c:v>330</c:v>
                </c:pt>
                <c:pt idx="316">
                  <c:v>330</c:v>
                </c:pt>
                <c:pt idx="317">
                  <c:v>330</c:v>
                </c:pt>
                <c:pt idx="318">
                  <c:v>330</c:v>
                </c:pt>
                <c:pt idx="319">
                  <c:v>330</c:v>
                </c:pt>
                <c:pt idx="320">
                  <c:v>330</c:v>
                </c:pt>
                <c:pt idx="321">
                  <c:v>330</c:v>
                </c:pt>
                <c:pt idx="322">
                  <c:v>329.7</c:v>
                </c:pt>
                <c:pt idx="323">
                  <c:v>329.7</c:v>
                </c:pt>
                <c:pt idx="324">
                  <c:v>329.8</c:v>
                </c:pt>
                <c:pt idx="325">
                  <c:v>329.7</c:v>
                </c:pt>
                <c:pt idx="326">
                  <c:v>329.7</c:v>
                </c:pt>
                <c:pt idx="327">
                  <c:v>329.7</c:v>
                </c:pt>
                <c:pt idx="328">
                  <c:v>330</c:v>
                </c:pt>
                <c:pt idx="329">
                  <c:v>329.7</c:v>
                </c:pt>
                <c:pt idx="330">
                  <c:v>329.7</c:v>
                </c:pt>
                <c:pt idx="331">
                  <c:v>329.7</c:v>
                </c:pt>
                <c:pt idx="332">
                  <c:v>329.7</c:v>
                </c:pt>
                <c:pt idx="333">
                  <c:v>329.7</c:v>
                </c:pt>
                <c:pt idx="334">
                  <c:v>329.4</c:v>
                </c:pt>
                <c:pt idx="335">
                  <c:v>329.4</c:v>
                </c:pt>
                <c:pt idx="336">
                  <c:v>329.4</c:v>
                </c:pt>
                <c:pt idx="337">
                  <c:v>329.4</c:v>
                </c:pt>
                <c:pt idx="338">
                  <c:v>329.4</c:v>
                </c:pt>
                <c:pt idx="339">
                  <c:v>329.4</c:v>
                </c:pt>
                <c:pt idx="340">
                  <c:v>329.4</c:v>
                </c:pt>
                <c:pt idx="341">
                  <c:v>329.4</c:v>
                </c:pt>
                <c:pt idx="342">
                  <c:v>329.4</c:v>
                </c:pt>
                <c:pt idx="343">
                  <c:v>329.4</c:v>
                </c:pt>
                <c:pt idx="344">
                  <c:v>329.4</c:v>
                </c:pt>
                <c:pt idx="345">
                  <c:v>329.4</c:v>
                </c:pt>
                <c:pt idx="346">
                  <c:v>329.4</c:v>
                </c:pt>
                <c:pt idx="347">
                  <c:v>329.3</c:v>
                </c:pt>
                <c:pt idx="348">
                  <c:v>329.2</c:v>
                </c:pt>
                <c:pt idx="349">
                  <c:v>329.4</c:v>
                </c:pt>
                <c:pt idx="350">
                  <c:v>329</c:v>
                </c:pt>
                <c:pt idx="351">
                  <c:v>329.2</c:v>
                </c:pt>
                <c:pt idx="352">
                  <c:v>329</c:v>
                </c:pt>
                <c:pt idx="353">
                  <c:v>329</c:v>
                </c:pt>
                <c:pt idx="354">
                  <c:v>329</c:v>
                </c:pt>
                <c:pt idx="355">
                  <c:v>329</c:v>
                </c:pt>
                <c:pt idx="356">
                  <c:v>329</c:v>
                </c:pt>
                <c:pt idx="357">
                  <c:v>328.7</c:v>
                </c:pt>
                <c:pt idx="358">
                  <c:v>329</c:v>
                </c:pt>
                <c:pt idx="359">
                  <c:v>328.7</c:v>
                </c:pt>
                <c:pt idx="360">
                  <c:v>328.7</c:v>
                </c:pt>
                <c:pt idx="361">
                  <c:v>328.7</c:v>
                </c:pt>
                <c:pt idx="362">
                  <c:v>328.7</c:v>
                </c:pt>
                <c:pt idx="363">
                  <c:v>328.7</c:v>
                </c:pt>
                <c:pt idx="364">
                  <c:v>328.7</c:v>
                </c:pt>
                <c:pt idx="365">
                  <c:v>328.7</c:v>
                </c:pt>
                <c:pt idx="366">
                  <c:v>328.4</c:v>
                </c:pt>
                <c:pt idx="367">
                  <c:v>328.4</c:v>
                </c:pt>
                <c:pt idx="368">
                  <c:v>328.7</c:v>
                </c:pt>
                <c:pt idx="369">
                  <c:v>328.4</c:v>
                </c:pt>
                <c:pt idx="370">
                  <c:v>328.7</c:v>
                </c:pt>
                <c:pt idx="371">
                  <c:v>328.7</c:v>
                </c:pt>
                <c:pt idx="372">
                  <c:v>328.4</c:v>
                </c:pt>
                <c:pt idx="373">
                  <c:v>328.4</c:v>
                </c:pt>
                <c:pt idx="374">
                  <c:v>328.4</c:v>
                </c:pt>
                <c:pt idx="375">
                  <c:v>328.4</c:v>
                </c:pt>
                <c:pt idx="376">
                  <c:v>328.4</c:v>
                </c:pt>
                <c:pt idx="377">
                  <c:v>328.4</c:v>
                </c:pt>
                <c:pt idx="378">
                  <c:v>328.4</c:v>
                </c:pt>
                <c:pt idx="379">
                  <c:v>328.4</c:v>
                </c:pt>
                <c:pt idx="380">
                  <c:v>328.4</c:v>
                </c:pt>
                <c:pt idx="381">
                  <c:v>328.4</c:v>
                </c:pt>
                <c:pt idx="382">
                  <c:v>328.5</c:v>
                </c:pt>
                <c:pt idx="383">
                  <c:v>328.4</c:v>
                </c:pt>
                <c:pt idx="384">
                  <c:v>328</c:v>
                </c:pt>
                <c:pt idx="385">
                  <c:v>328</c:v>
                </c:pt>
                <c:pt idx="386">
                  <c:v>328.1</c:v>
                </c:pt>
                <c:pt idx="387">
                  <c:v>328.1</c:v>
                </c:pt>
                <c:pt idx="388">
                  <c:v>328.1</c:v>
                </c:pt>
                <c:pt idx="389">
                  <c:v>328.1</c:v>
                </c:pt>
                <c:pt idx="390">
                  <c:v>328.1</c:v>
                </c:pt>
                <c:pt idx="391">
                  <c:v>328.1</c:v>
                </c:pt>
                <c:pt idx="392">
                  <c:v>327.8</c:v>
                </c:pt>
                <c:pt idx="393">
                  <c:v>327.8</c:v>
                </c:pt>
                <c:pt idx="394">
                  <c:v>328</c:v>
                </c:pt>
                <c:pt idx="395">
                  <c:v>327.8</c:v>
                </c:pt>
                <c:pt idx="396">
                  <c:v>327.8</c:v>
                </c:pt>
                <c:pt idx="397">
                  <c:v>327.8</c:v>
                </c:pt>
                <c:pt idx="398">
                  <c:v>327.8</c:v>
                </c:pt>
                <c:pt idx="399">
                  <c:v>327.7</c:v>
                </c:pt>
                <c:pt idx="400">
                  <c:v>327.8</c:v>
                </c:pt>
                <c:pt idx="401">
                  <c:v>327.8</c:v>
                </c:pt>
                <c:pt idx="402">
                  <c:v>327.5</c:v>
                </c:pt>
                <c:pt idx="403">
                  <c:v>327.8</c:v>
                </c:pt>
                <c:pt idx="404">
                  <c:v>327.4</c:v>
                </c:pt>
                <c:pt idx="405">
                  <c:v>327.4</c:v>
                </c:pt>
                <c:pt idx="406">
                  <c:v>327.4</c:v>
                </c:pt>
                <c:pt idx="407">
                  <c:v>327.4</c:v>
                </c:pt>
                <c:pt idx="408">
                  <c:v>327.4</c:v>
                </c:pt>
                <c:pt idx="409">
                  <c:v>327.4</c:v>
                </c:pt>
                <c:pt idx="410">
                  <c:v>327.4</c:v>
                </c:pt>
                <c:pt idx="411">
                  <c:v>327.4</c:v>
                </c:pt>
                <c:pt idx="412">
                  <c:v>327.4</c:v>
                </c:pt>
                <c:pt idx="413">
                  <c:v>327.4</c:v>
                </c:pt>
                <c:pt idx="414">
                  <c:v>327.4</c:v>
                </c:pt>
                <c:pt idx="415">
                  <c:v>327.1</c:v>
                </c:pt>
                <c:pt idx="416">
                  <c:v>327.1</c:v>
                </c:pt>
                <c:pt idx="417">
                  <c:v>327.4</c:v>
                </c:pt>
                <c:pt idx="418">
                  <c:v>327.3</c:v>
                </c:pt>
                <c:pt idx="419">
                  <c:v>327.1</c:v>
                </c:pt>
                <c:pt idx="420">
                  <c:v>327</c:v>
                </c:pt>
                <c:pt idx="421">
                  <c:v>327.1</c:v>
                </c:pt>
                <c:pt idx="422">
                  <c:v>327.1</c:v>
                </c:pt>
                <c:pt idx="423">
                  <c:v>327.1</c:v>
                </c:pt>
                <c:pt idx="424">
                  <c:v>327</c:v>
                </c:pt>
                <c:pt idx="425">
                  <c:v>327</c:v>
                </c:pt>
                <c:pt idx="426">
                  <c:v>327.1</c:v>
                </c:pt>
                <c:pt idx="427">
                  <c:v>327.1</c:v>
                </c:pt>
                <c:pt idx="428">
                  <c:v>327.1</c:v>
                </c:pt>
                <c:pt idx="429">
                  <c:v>326.8</c:v>
                </c:pt>
                <c:pt idx="430">
                  <c:v>327.1</c:v>
                </c:pt>
                <c:pt idx="431">
                  <c:v>326.8</c:v>
                </c:pt>
                <c:pt idx="432">
                  <c:v>327.1</c:v>
                </c:pt>
                <c:pt idx="433">
                  <c:v>326.9</c:v>
                </c:pt>
                <c:pt idx="434">
                  <c:v>326.9</c:v>
                </c:pt>
                <c:pt idx="435">
                  <c:v>326.9</c:v>
                </c:pt>
                <c:pt idx="436">
                  <c:v>326.8</c:v>
                </c:pt>
                <c:pt idx="437">
                  <c:v>326.8</c:v>
                </c:pt>
                <c:pt idx="438">
                  <c:v>326.8</c:v>
                </c:pt>
                <c:pt idx="439">
                  <c:v>326.8</c:v>
                </c:pt>
                <c:pt idx="440">
                  <c:v>326.8</c:v>
                </c:pt>
                <c:pt idx="441">
                  <c:v>326.8</c:v>
                </c:pt>
                <c:pt idx="442">
                  <c:v>326.8</c:v>
                </c:pt>
                <c:pt idx="443">
                  <c:v>326.8</c:v>
                </c:pt>
                <c:pt idx="444">
                  <c:v>326.8</c:v>
                </c:pt>
                <c:pt idx="445">
                  <c:v>326.8</c:v>
                </c:pt>
                <c:pt idx="446">
                  <c:v>326.7</c:v>
                </c:pt>
                <c:pt idx="447">
                  <c:v>326.4</c:v>
                </c:pt>
                <c:pt idx="448">
                  <c:v>326.6</c:v>
                </c:pt>
                <c:pt idx="449">
                  <c:v>326.5</c:v>
                </c:pt>
                <c:pt idx="450">
                  <c:v>326.4</c:v>
                </c:pt>
                <c:pt idx="451">
                  <c:v>326.4</c:v>
                </c:pt>
                <c:pt idx="452">
                  <c:v>326.4</c:v>
                </c:pt>
                <c:pt idx="453">
                  <c:v>326.5</c:v>
                </c:pt>
                <c:pt idx="454">
                  <c:v>326.3</c:v>
                </c:pt>
                <c:pt idx="455">
                  <c:v>326.4</c:v>
                </c:pt>
                <c:pt idx="456">
                  <c:v>326.1</c:v>
                </c:pt>
                <c:pt idx="457">
                  <c:v>326.3</c:v>
                </c:pt>
                <c:pt idx="458">
                  <c:v>326.3</c:v>
                </c:pt>
                <c:pt idx="459">
                  <c:v>326.4</c:v>
                </c:pt>
                <c:pt idx="460">
                  <c:v>326.1</c:v>
                </c:pt>
                <c:pt idx="461">
                  <c:v>326.1</c:v>
                </c:pt>
                <c:pt idx="462">
                  <c:v>326.4</c:v>
                </c:pt>
                <c:pt idx="463">
                  <c:v>326.1</c:v>
                </c:pt>
                <c:pt idx="464">
                  <c:v>326.1</c:v>
                </c:pt>
                <c:pt idx="465">
                  <c:v>326</c:v>
                </c:pt>
                <c:pt idx="466">
                  <c:v>326.1</c:v>
                </c:pt>
                <c:pt idx="467">
                  <c:v>325.7</c:v>
                </c:pt>
                <c:pt idx="468">
                  <c:v>326.1</c:v>
                </c:pt>
                <c:pt idx="469">
                  <c:v>325.8</c:v>
                </c:pt>
                <c:pt idx="470">
                  <c:v>325.8</c:v>
                </c:pt>
                <c:pt idx="471">
                  <c:v>326</c:v>
                </c:pt>
                <c:pt idx="472">
                  <c:v>325.7</c:v>
                </c:pt>
                <c:pt idx="473">
                  <c:v>325.7</c:v>
                </c:pt>
                <c:pt idx="474">
                  <c:v>325.7</c:v>
                </c:pt>
                <c:pt idx="475">
                  <c:v>325.8</c:v>
                </c:pt>
                <c:pt idx="476">
                  <c:v>325.7</c:v>
                </c:pt>
                <c:pt idx="477">
                  <c:v>325.8</c:v>
                </c:pt>
                <c:pt idx="478">
                  <c:v>325.7</c:v>
                </c:pt>
                <c:pt idx="479">
                  <c:v>325.7</c:v>
                </c:pt>
                <c:pt idx="480">
                  <c:v>325.7</c:v>
                </c:pt>
                <c:pt idx="481">
                  <c:v>325.7</c:v>
                </c:pt>
                <c:pt idx="482">
                  <c:v>325.7</c:v>
                </c:pt>
                <c:pt idx="483">
                  <c:v>325.7</c:v>
                </c:pt>
                <c:pt idx="484">
                  <c:v>325.7</c:v>
                </c:pt>
                <c:pt idx="485">
                  <c:v>325.7</c:v>
                </c:pt>
                <c:pt idx="486">
                  <c:v>325.7</c:v>
                </c:pt>
                <c:pt idx="487">
                  <c:v>325.8</c:v>
                </c:pt>
                <c:pt idx="488">
                  <c:v>325.7</c:v>
                </c:pt>
                <c:pt idx="489">
                  <c:v>325.7</c:v>
                </c:pt>
                <c:pt idx="490">
                  <c:v>325.4</c:v>
                </c:pt>
                <c:pt idx="491">
                  <c:v>325.4</c:v>
                </c:pt>
                <c:pt idx="492">
                  <c:v>325.5</c:v>
                </c:pt>
                <c:pt idx="493">
                  <c:v>325.4</c:v>
                </c:pt>
                <c:pt idx="494">
                  <c:v>325.4</c:v>
                </c:pt>
                <c:pt idx="495">
                  <c:v>325.4</c:v>
                </c:pt>
                <c:pt idx="496">
                  <c:v>325.4</c:v>
                </c:pt>
                <c:pt idx="497">
                  <c:v>325.7</c:v>
                </c:pt>
                <c:pt idx="498">
                  <c:v>325.7</c:v>
                </c:pt>
                <c:pt idx="499">
                  <c:v>325.4</c:v>
                </c:pt>
                <c:pt idx="500">
                  <c:v>325.4</c:v>
                </c:pt>
                <c:pt idx="501">
                  <c:v>325.4</c:v>
                </c:pt>
                <c:pt idx="502">
                  <c:v>325.4</c:v>
                </c:pt>
                <c:pt idx="503">
                  <c:v>325.4</c:v>
                </c:pt>
                <c:pt idx="504">
                  <c:v>325.4</c:v>
                </c:pt>
                <c:pt idx="505">
                  <c:v>325.4</c:v>
                </c:pt>
                <c:pt idx="506">
                  <c:v>325.4</c:v>
                </c:pt>
                <c:pt idx="507">
                  <c:v>325.4</c:v>
                </c:pt>
                <c:pt idx="508">
                  <c:v>325.1</c:v>
                </c:pt>
                <c:pt idx="509">
                  <c:v>325.1</c:v>
                </c:pt>
                <c:pt idx="510">
                  <c:v>325.1</c:v>
                </c:pt>
                <c:pt idx="511">
                  <c:v>325</c:v>
                </c:pt>
                <c:pt idx="512">
                  <c:v>325.1</c:v>
                </c:pt>
                <c:pt idx="513">
                  <c:v>325.1</c:v>
                </c:pt>
                <c:pt idx="514">
                  <c:v>325.1</c:v>
                </c:pt>
                <c:pt idx="515">
                  <c:v>325.1</c:v>
                </c:pt>
                <c:pt idx="516">
                  <c:v>325.1</c:v>
                </c:pt>
                <c:pt idx="517">
                  <c:v>325.1</c:v>
                </c:pt>
                <c:pt idx="518">
                  <c:v>325.1</c:v>
                </c:pt>
                <c:pt idx="519">
                  <c:v>325.1</c:v>
                </c:pt>
                <c:pt idx="520">
                  <c:v>325</c:v>
                </c:pt>
                <c:pt idx="521">
                  <c:v>325.1</c:v>
                </c:pt>
                <c:pt idx="522">
                  <c:v>325</c:v>
                </c:pt>
                <c:pt idx="523">
                  <c:v>324.7</c:v>
                </c:pt>
                <c:pt idx="524">
                  <c:v>325.1</c:v>
                </c:pt>
                <c:pt idx="525">
                  <c:v>325.1</c:v>
                </c:pt>
                <c:pt idx="526">
                  <c:v>325.1</c:v>
                </c:pt>
                <c:pt idx="527">
                  <c:v>325.1</c:v>
                </c:pt>
                <c:pt idx="528">
                  <c:v>324.7</c:v>
                </c:pt>
                <c:pt idx="529">
                  <c:v>324.7</c:v>
                </c:pt>
                <c:pt idx="530">
                  <c:v>325</c:v>
                </c:pt>
                <c:pt idx="531">
                  <c:v>324.7</c:v>
                </c:pt>
                <c:pt idx="532">
                  <c:v>324.7</c:v>
                </c:pt>
                <c:pt idx="533">
                  <c:v>324.7</c:v>
                </c:pt>
                <c:pt idx="534">
                  <c:v>324.7</c:v>
                </c:pt>
                <c:pt idx="535">
                  <c:v>324.7</c:v>
                </c:pt>
                <c:pt idx="536">
                  <c:v>324.7</c:v>
                </c:pt>
                <c:pt idx="537">
                  <c:v>324.7</c:v>
                </c:pt>
                <c:pt idx="538">
                  <c:v>324.7</c:v>
                </c:pt>
                <c:pt idx="539">
                  <c:v>324.8</c:v>
                </c:pt>
                <c:pt idx="540">
                  <c:v>324.7</c:v>
                </c:pt>
                <c:pt idx="541">
                  <c:v>324.7</c:v>
                </c:pt>
                <c:pt idx="542">
                  <c:v>324.7</c:v>
                </c:pt>
                <c:pt idx="543">
                  <c:v>324.7</c:v>
                </c:pt>
                <c:pt idx="544">
                  <c:v>324.6</c:v>
                </c:pt>
                <c:pt idx="545">
                  <c:v>324.4</c:v>
                </c:pt>
                <c:pt idx="546">
                  <c:v>324.4</c:v>
                </c:pt>
                <c:pt idx="547">
                  <c:v>324.4</c:v>
                </c:pt>
                <c:pt idx="548">
                  <c:v>324.4</c:v>
                </c:pt>
                <c:pt idx="549">
                  <c:v>324.4</c:v>
                </c:pt>
                <c:pt idx="550">
                  <c:v>324.4</c:v>
                </c:pt>
                <c:pt idx="551">
                  <c:v>324.4</c:v>
                </c:pt>
                <c:pt idx="552">
                  <c:v>324.4</c:v>
                </c:pt>
                <c:pt idx="553">
                  <c:v>324.4</c:v>
                </c:pt>
                <c:pt idx="554">
                  <c:v>324.4</c:v>
                </c:pt>
                <c:pt idx="555">
                  <c:v>324.1</c:v>
                </c:pt>
                <c:pt idx="556">
                  <c:v>324</c:v>
                </c:pt>
                <c:pt idx="557">
                  <c:v>324.4</c:v>
                </c:pt>
                <c:pt idx="558">
                  <c:v>324.1</c:v>
                </c:pt>
                <c:pt idx="559">
                  <c:v>324</c:v>
                </c:pt>
                <c:pt idx="560">
                  <c:v>324</c:v>
                </c:pt>
                <c:pt idx="561">
                  <c:v>324</c:v>
                </c:pt>
                <c:pt idx="562">
                  <c:v>324</c:v>
                </c:pt>
                <c:pt idx="563">
                  <c:v>324</c:v>
                </c:pt>
                <c:pt idx="564">
                  <c:v>324.1</c:v>
                </c:pt>
                <c:pt idx="565">
                  <c:v>324</c:v>
                </c:pt>
                <c:pt idx="566">
                  <c:v>324.1</c:v>
                </c:pt>
                <c:pt idx="567">
                  <c:v>324.1</c:v>
                </c:pt>
                <c:pt idx="568">
                  <c:v>324.1</c:v>
                </c:pt>
                <c:pt idx="569">
                  <c:v>324.1</c:v>
                </c:pt>
                <c:pt idx="570">
                  <c:v>324.1</c:v>
                </c:pt>
                <c:pt idx="571">
                  <c:v>324.1</c:v>
                </c:pt>
                <c:pt idx="572">
                  <c:v>324</c:v>
                </c:pt>
                <c:pt idx="573">
                  <c:v>323.8</c:v>
                </c:pt>
                <c:pt idx="574">
                  <c:v>324.1</c:v>
                </c:pt>
                <c:pt idx="575">
                  <c:v>323.8</c:v>
                </c:pt>
                <c:pt idx="576">
                  <c:v>323.7</c:v>
                </c:pt>
                <c:pt idx="577">
                  <c:v>323.7</c:v>
                </c:pt>
                <c:pt idx="578">
                  <c:v>323.8</c:v>
                </c:pt>
                <c:pt idx="579">
                  <c:v>323.7</c:v>
                </c:pt>
                <c:pt idx="580">
                  <c:v>323.7</c:v>
                </c:pt>
                <c:pt idx="581">
                  <c:v>323.8</c:v>
                </c:pt>
                <c:pt idx="582">
                  <c:v>323.8</c:v>
                </c:pt>
                <c:pt idx="583">
                  <c:v>323.7</c:v>
                </c:pt>
                <c:pt idx="584">
                  <c:v>323.7</c:v>
                </c:pt>
                <c:pt idx="585">
                  <c:v>323.7</c:v>
                </c:pt>
                <c:pt idx="586">
                  <c:v>323.7</c:v>
                </c:pt>
                <c:pt idx="587">
                  <c:v>323.8</c:v>
                </c:pt>
                <c:pt idx="588">
                  <c:v>323.7</c:v>
                </c:pt>
                <c:pt idx="589">
                  <c:v>323.8</c:v>
                </c:pt>
                <c:pt idx="590">
                  <c:v>323.7</c:v>
                </c:pt>
                <c:pt idx="591">
                  <c:v>323.4</c:v>
                </c:pt>
                <c:pt idx="592">
                  <c:v>323.8</c:v>
                </c:pt>
                <c:pt idx="593">
                  <c:v>323.5</c:v>
                </c:pt>
                <c:pt idx="594">
                  <c:v>323.5</c:v>
                </c:pt>
                <c:pt idx="595">
                  <c:v>323.5</c:v>
                </c:pt>
                <c:pt idx="596">
                  <c:v>323.4</c:v>
                </c:pt>
                <c:pt idx="597">
                  <c:v>323.4</c:v>
                </c:pt>
                <c:pt idx="598">
                  <c:v>323.5</c:v>
                </c:pt>
                <c:pt idx="599">
                  <c:v>323.4</c:v>
                </c:pt>
                <c:pt idx="600">
                  <c:v>323.6</c:v>
                </c:pt>
                <c:pt idx="601">
                  <c:v>323.4</c:v>
                </c:pt>
                <c:pt idx="602">
                  <c:v>323.5</c:v>
                </c:pt>
                <c:pt idx="603">
                  <c:v>323.4</c:v>
                </c:pt>
                <c:pt idx="604">
                  <c:v>323.4</c:v>
                </c:pt>
                <c:pt idx="605">
                  <c:v>323.5</c:v>
                </c:pt>
                <c:pt idx="606">
                  <c:v>323.5</c:v>
                </c:pt>
                <c:pt idx="607">
                  <c:v>323.5</c:v>
                </c:pt>
                <c:pt idx="608">
                  <c:v>323.4</c:v>
                </c:pt>
                <c:pt idx="609">
                  <c:v>323.1</c:v>
                </c:pt>
                <c:pt idx="610">
                  <c:v>323.1</c:v>
                </c:pt>
                <c:pt idx="611">
                  <c:v>323.1</c:v>
                </c:pt>
                <c:pt idx="612">
                  <c:v>323.1</c:v>
                </c:pt>
                <c:pt idx="613">
                  <c:v>323.1</c:v>
                </c:pt>
                <c:pt idx="614">
                  <c:v>323.1</c:v>
                </c:pt>
                <c:pt idx="615">
                  <c:v>323.1</c:v>
                </c:pt>
                <c:pt idx="616">
                  <c:v>323.1</c:v>
                </c:pt>
                <c:pt idx="617">
                  <c:v>323.1</c:v>
                </c:pt>
                <c:pt idx="618">
                  <c:v>323.1</c:v>
                </c:pt>
                <c:pt idx="619">
                  <c:v>323.1</c:v>
                </c:pt>
                <c:pt idx="620">
                  <c:v>323.1</c:v>
                </c:pt>
                <c:pt idx="621">
                  <c:v>323.1</c:v>
                </c:pt>
                <c:pt idx="622">
                  <c:v>323.1</c:v>
                </c:pt>
                <c:pt idx="623">
                  <c:v>323.1</c:v>
                </c:pt>
                <c:pt idx="624">
                  <c:v>322.8</c:v>
                </c:pt>
                <c:pt idx="625">
                  <c:v>322.8</c:v>
                </c:pt>
                <c:pt idx="626">
                  <c:v>323.1</c:v>
                </c:pt>
                <c:pt idx="627">
                  <c:v>322.8</c:v>
                </c:pt>
                <c:pt idx="628">
                  <c:v>322.8</c:v>
                </c:pt>
                <c:pt idx="629">
                  <c:v>322.8</c:v>
                </c:pt>
                <c:pt idx="630">
                  <c:v>322.8</c:v>
                </c:pt>
                <c:pt idx="631">
                  <c:v>322.8</c:v>
                </c:pt>
                <c:pt idx="632">
                  <c:v>323.1</c:v>
                </c:pt>
                <c:pt idx="633">
                  <c:v>322.8</c:v>
                </c:pt>
                <c:pt idx="634">
                  <c:v>322.7</c:v>
                </c:pt>
                <c:pt idx="635">
                  <c:v>322.8</c:v>
                </c:pt>
                <c:pt idx="636">
                  <c:v>322.8</c:v>
                </c:pt>
                <c:pt idx="637">
                  <c:v>322.8</c:v>
                </c:pt>
                <c:pt idx="638">
                  <c:v>322.8</c:v>
                </c:pt>
                <c:pt idx="639">
                  <c:v>322.8</c:v>
                </c:pt>
                <c:pt idx="640">
                  <c:v>322.8</c:v>
                </c:pt>
                <c:pt idx="641">
                  <c:v>322.8</c:v>
                </c:pt>
                <c:pt idx="642">
                  <c:v>322.8</c:v>
                </c:pt>
                <c:pt idx="643">
                  <c:v>322.7</c:v>
                </c:pt>
                <c:pt idx="644">
                  <c:v>322.8</c:v>
                </c:pt>
                <c:pt idx="645">
                  <c:v>322.5</c:v>
                </c:pt>
                <c:pt idx="646">
                  <c:v>322.8</c:v>
                </c:pt>
                <c:pt idx="647">
                  <c:v>322.7</c:v>
                </c:pt>
                <c:pt idx="648">
                  <c:v>322.7</c:v>
                </c:pt>
                <c:pt idx="649">
                  <c:v>322.8</c:v>
                </c:pt>
                <c:pt idx="650">
                  <c:v>322.4</c:v>
                </c:pt>
                <c:pt idx="651">
                  <c:v>322.8</c:v>
                </c:pt>
                <c:pt idx="652">
                  <c:v>322.8</c:v>
                </c:pt>
                <c:pt idx="653">
                  <c:v>322.5</c:v>
                </c:pt>
                <c:pt idx="654">
                  <c:v>322.7</c:v>
                </c:pt>
                <c:pt idx="655">
                  <c:v>322.4</c:v>
                </c:pt>
                <c:pt idx="656">
                  <c:v>322.4</c:v>
                </c:pt>
                <c:pt idx="657">
                  <c:v>322.4</c:v>
                </c:pt>
                <c:pt idx="658">
                  <c:v>322.5</c:v>
                </c:pt>
                <c:pt idx="659">
                  <c:v>322.4</c:v>
                </c:pt>
                <c:pt idx="660">
                  <c:v>322.4</c:v>
                </c:pt>
                <c:pt idx="661">
                  <c:v>322.4</c:v>
                </c:pt>
                <c:pt idx="662">
                  <c:v>322.3</c:v>
                </c:pt>
                <c:pt idx="663">
                  <c:v>322.4</c:v>
                </c:pt>
                <c:pt idx="664">
                  <c:v>322.1</c:v>
                </c:pt>
                <c:pt idx="665">
                  <c:v>322.1</c:v>
                </c:pt>
                <c:pt idx="666">
                  <c:v>322.1</c:v>
                </c:pt>
                <c:pt idx="667">
                  <c:v>322.2</c:v>
                </c:pt>
                <c:pt idx="668">
                  <c:v>322.2</c:v>
                </c:pt>
                <c:pt idx="669">
                  <c:v>322.2</c:v>
                </c:pt>
                <c:pt idx="670">
                  <c:v>322.2</c:v>
                </c:pt>
                <c:pt idx="671">
                  <c:v>322.1</c:v>
                </c:pt>
                <c:pt idx="672">
                  <c:v>322.1</c:v>
                </c:pt>
                <c:pt idx="673">
                  <c:v>321.9</c:v>
                </c:pt>
                <c:pt idx="674">
                  <c:v>322.1</c:v>
                </c:pt>
                <c:pt idx="675">
                  <c:v>322.1</c:v>
                </c:pt>
                <c:pt idx="676">
                  <c:v>322.1</c:v>
                </c:pt>
                <c:pt idx="677">
                  <c:v>322.1</c:v>
                </c:pt>
                <c:pt idx="678">
                  <c:v>322.1</c:v>
                </c:pt>
                <c:pt idx="679">
                  <c:v>322.1</c:v>
                </c:pt>
                <c:pt idx="680">
                  <c:v>322.1</c:v>
                </c:pt>
                <c:pt idx="681">
                  <c:v>321.8</c:v>
                </c:pt>
                <c:pt idx="682">
                  <c:v>321.9</c:v>
                </c:pt>
                <c:pt idx="683">
                  <c:v>321.8</c:v>
                </c:pt>
                <c:pt idx="684">
                  <c:v>321.8</c:v>
                </c:pt>
                <c:pt idx="685">
                  <c:v>321.8</c:v>
                </c:pt>
                <c:pt idx="686">
                  <c:v>321.8</c:v>
                </c:pt>
                <c:pt idx="687">
                  <c:v>321.9</c:v>
                </c:pt>
                <c:pt idx="688">
                  <c:v>321.8</c:v>
                </c:pt>
                <c:pt idx="689">
                  <c:v>321.8</c:v>
                </c:pt>
                <c:pt idx="690">
                  <c:v>321.8</c:v>
                </c:pt>
                <c:pt idx="691">
                  <c:v>321.9</c:v>
                </c:pt>
                <c:pt idx="692">
                  <c:v>321.9</c:v>
                </c:pt>
                <c:pt idx="693">
                  <c:v>321.8</c:v>
                </c:pt>
                <c:pt idx="694">
                  <c:v>321.8</c:v>
                </c:pt>
                <c:pt idx="695">
                  <c:v>321.8</c:v>
                </c:pt>
                <c:pt idx="696">
                  <c:v>321.9</c:v>
                </c:pt>
                <c:pt idx="697">
                  <c:v>321.5</c:v>
                </c:pt>
                <c:pt idx="698">
                  <c:v>321.9</c:v>
                </c:pt>
                <c:pt idx="699">
                  <c:v>321.5</c:v>
                </c:pt>
                <c:pt idx="700">
                  <c:v>321.5</c:v>
                </c:pt>
                <c:pt idx="701">
                  <c:v>321.4</c:v>
                </c:pt>
                <c:pt idx="702">
                  <c:v>321.4</c:v>
                </c:pt>
                <c:pt idx="703">
                  <c:v>321.7</c:v>
                </c:pt>
                <c:pt idx="704">
                  <c:v>321.5</c:v>
                </c:pt>
                <c:pt idx="705">
                  <c:v>321.5</c:v>
                </c:pt>
                <c:pt idx="706">
                  <c:v>321.4</c:v>
                </c:pt>
                <c:pt idx="707">
                  <c:v>321.5</c:v>
                </c:pt>
                <c:pt idx="708">
                  <c:v>321.4</c:v>
                </c:pt>
                <c:pt idx="709">
                  <c:v>321.4</c:v>
                </c:pt>
                <c:pt idx="710">
                  <c:v>321.2</c:v>
                </c:pt>
                <c:pt idx="711">
                  <c:v>321.2</c:v>
                </c:pt>
                <c:pt idx="712">
                  <c:v>321.4</c:v>
                </c:pt>
                <c:pt idx="713">
                  <c:v>321.1</c:v>
                </c:pt>
                <c:pt idx="714">
                  <c:v>321.2</c:v>
                </c:pt>
                <c:pt idx="715">
                  <c:v>321.2</c:v>
                </c:pt>
                <c:pt idx="716">
                  <c:v>321.2</c:v>
                </c:pt>
                <c:pt idx="717">
                  <c:v>321.1</c:v>
                </c:pt>
                <c:pt idx="718">
                  <c:v>321.1</c:v>
                </c:pt>
                <c:pt idx="719">
                  <c:v>321.2</c:v>
                </c:pt>
                <c:pt idx="720">
                  <c:v>321.1</c:v>
                </c:pt>
                <c:pt idx="721">
                  <c:v>321.1</c:v>
                </c:pt>
                <c:pt idx="722">
                  <c:v>321.1</c:v>
                </c:pt>
                <c:pt idx="723">
                  <c:v>321.2</c:v>
                </c:pt>
                <c:pt idx="724">
                  <c:v>321.1</c:v>
                </c:pt>
                <c:pt idx="725">
                  <c:v>321.1</c:v>
                </c:pt>
                <c:pt idx="726">
                  <c:v>321.1</c:v>
                </c:pt>
                <c:pt idx="727">
                  <c:v>321.1</c:v>
                </c:pt>
                <c:pt idx="728">
                  <c:v>320.8</c:v>
                </c:pt>
                <c:pt idx="729">
                  <c:v>320.8</c:v>
                </c:pt>
                <c:pt idx="730">
                  <c:v>320.8</c:v>
                </c:pt>
                <c:pt idx="731">
                  <c:v>320.9</c:v>
                </c:pt>
                <c:pt idx="732">
                  <c:v>320.8</c:v>
                </c:pt>
                <c:pt idx="733">
                  <c:v>320.9</c:v>
                </c:pt>
                <c:pt idx="734">
                  <c:v>320.9</c:v>
                </c:pt>
                <c:pt idx="735">
                  <c:v>320.8</c:v>
                </c:pt>
                <c:pt idx="736">
                  <c:v>320.8</c:v>
                </c:pt>
                <c:pt idx="737">
                  <c:v>320.8</c:v>
                </c:pt>
                <c:pt idx="738">
                  <c:v>320.5</c:v>
                </c:pt>
                <c:pt idx="739">
                  <c:v>320.5</c:v>
                </c:pt>
                <c:pt idx="740">
                  <c:v>320.8</c:v>
                </c:pt>
                <c:pt idx="741">
                  <c:v>320.8</c:v>
                </c:pt>
                <c:pt idx="742">
                  <c:v>320.5</c:v>
                </c:pt>
                <c:pt idx="743">
                  <c:v>320.5</c:v>
                </c:pt>
                <c:pt idx="744">
                  <c:v>320.5</c:v>
                </c:pt>
                <c:pt idx="745">
                  <c:v>320.5</c:v>
                </c:pt>
                <c:pt idx="746">
                  <c:v>320.5</c:v>
                </c:pt>
                <c:pt idx="747">
                  <c:v>320.4</c:v>
                </c:pt>
                <c:pt idx="748">
                  <c:v>320.4</c:v>
                </c:pt>
                <c:pt idx="749">
                  <c:v>320.5</c:v>
                </c:pt>
                <c:pt idx="750">
                  <c:v>320.4</c:v>
                </c:pt>
                <c:pt idx="751">
                  <c:v>320.4</c:v>
                </c:pt>
                <c:pt idx="752">
                  <c:v>320.2</c:v>
                </c:pt>
                <c:pt idx="753">
                  <c:v>320.5</c:v>
                </c:pt>
                <c:pt idx="754">
                  <c:v>320.2</c:v>
                </c:pt>
                <c:pt idx="755">
                  <c:v>320.2</c:v>
                </c:pt>
                <c:pt idx="756">
                  <c:v>320.2</c:v>
                </c:pt>
                <c:pt idx="757">
                  <c:v>320.2</c:v>
                </c:pt>
                <c:pt idx="758">
                  <c:v>320.2</c:v>
                </c:pt>
                <c:pt idx="759">
                  <c:v>320.1</c:v>
                </c:pt>
                <c:pt idx="760">
                  <c:v>320.2</c:v>
                </c:pt>
                <c:pt idx="761">
                  <c:v>320.1</c:v>
                </c:pt>
                <c:pt idx="762">
                  <c:v>320.2</c:v>
                </c:pt>
                <c:pt idx="763">
                  <c:v>320.1</c:v>
                </c:pt>
                <c:pt idx="764">
                  <c:v>320</c:v>
                </c:pt>
                <c:pt idx="765">
                  <c:v>320</c:v>
                </c:pt>
                <c:pt idx="766">
                  <c:v>320.1</c:v>
                </c:pt>
                <c:pt idx="767">
                  <c:v>320.1</c:v>
                </c:pt>
                <c:pt idx="768">
                  <c:v>320.2</c:v>
                </c:pt>
                <c:pt idx="769">
                  <c:v>320.2</c:v>
                </c:pt>
                <c:pt idx="770">
                  <c:v>319.8</c:v>
                </c:pt>
                <c:pt idx="771">
                  <c:v>319.8</c:v>
                </c:pt>
                <c:pt idx="772">
                  <c:v>319.8</c:v>
                </c:pt>
                <c:pt idx="773">
                  <c:v>319.8</c:v>
                </c:pt>
                <c:pt idx="774">
                  <c:v>319.8</c:v>
                </c:pt>
                <c:pt idx="775">
                  <c:v>319.8</c:v>
                </c:pt>
                <c:pt idx="776">
                  <c:v>319.8</c:v>
                </c:pt>
                <c:pt idx="777">
                  <c:v>319.8</c:v>
                </c:pt>
                <c:pt idx="778">
                  <c:v>319.8</c:v>
                </c:pt>
                <c:pt idx="779">
                  <c:v>319.8</c:v>
                </c:pt>
                <c:pt idx="780">
                  <c:v>319.8</c:v>
                </c:pt>
                <c:pt idx="781">
                  <c:v>319.8</c:v>
                </c:pt>
                <c:pt idx="782">
                  <c:v>319.8</c:v>
                </c:pt>
                <c:pt idx="783">
                  <c:v>319.8</c:v>
                </c:pt>
                <c:pt idx="784">
                  <c:v>319.8</c:v>
                </c:pt>
                <c:pt idx="785">
                  <c:v>319.8</c:v>
                </c:pt>
                <c:pt idx="786">
                  <c:v>319.8</c:v>
                </c:pt>
                <c:pt idx="787">
                  <c:v>319.8</c:v>
                </c:pt>
                <c:pt idx="788">
                  <c:v>319.8</c:v>
                </c:pt>
                <c:pt idx="789">
                  <c:v>319.8</c:v>
                </c:pt>
                <c:pt idx="790">
                  <c:v>319.8</c:v>
                </c:pt>
                <c:pt idx="791">
                  <c:v>319.8</c:v>
                </c:pt>
                <c:pt idx="792">
                  <c:v>319.8</c:v>
                </c:pt>
                <c:pt idx="793">
                  <c:v>319.8</c:v>
                </c:pt>
                <c:pt idx="794">
                  <c:v>319.8</c:v>
                </c:pt>
                <c:pt idx="795">
                  <c:v>319.8</c:v>
                </c:pt>
                <c:pt idx="796">
                  <c:v>319.8</c:v>
                </c:pt>
                <c:pt idx="797">
                  <c:v>319.5</c:v>
                </c:pt>
                <c:pt idx="798">
                  <c:v>319.8</c:v>
                </c:pt>
                <c:pt idx="799">
                  <c:v>319.5</c:v>
                </c:pt>
                <c:pt idx="800">
                  <c:v>319.5</c:v>
                </c:pt>
                <c:pt idx="801">
                  <c:v>319.8</c:v>
                </c:pt>
                <c:pt idx="802">
                  <c:v>319.6</c:v>
                </c:pt>
                <c:pt idx="803">
                  <c:v>319.8</c:v>
                </c:pt>
                <c:pt idx="804">
                  <c:v>319.6</c:v>
                </c:pt>
                <c:pt idx="805">
                  <c:v>319.5</c:v>
                </c:pt>
                <c:pt idx="806">
                  <c:v>319.5</c:v>
                </c:pt>
                <c:pt idx="807">
                  <c:v>319.5</c:v>
                </c:pt>
                <c:pt idx="808">
                  <c:v>319.5</c:v>
                </c:pt>
                <c:pt idx="809">
                  <c:v>319.5</c:v>
                </c:pt>
                <c:pt idx="810">
                  <c:v>319.5</c:v>
                </c:pt>
                <c:pt idx="811">
                  <c:v>319.5</c:v>
                </c:pt>
                <c:pt idx="812">
                  <c:v>319.2</c:v>
                </c:pt>
                <c:pt idx="813">
                  <c:v>319.2</c:v>
                </c:pt>
                <c:pt idx="814">
                  <c:v>319.3</c:v>
                </c:pt>
                <c:pt idx="815">
                  <c:v>319.2</c:v>
                </c:pt>
                <c:pt idx="816">
                  <c:v>319.2</c:v>
                </c:pt>
                <c:pt idx="817">
                  <c:v>319.2</c:v>
                </c:pt>
                <c:pt idx="818">
                  <c:v>319.2</c:v>
                </c:pt>
                <c:pt idx="819">
                  <c:v>319.2</c:v>
                </c:pt>
                <c:pt idx="820">
                  <c:v>319.2</c:v>
                </c:pt>
                <c:pt idx="821">
                  <c:v>319.2</c:v>
                </c:pt>
                <c:pt idx="822">
                  <c:v>319.2</c:v>
                </c:pt>
                <c:pt idx="823">
                  <c:v>319.2</c:v>
                </c:pt>
                <c:pt idx="824">
                  <c:v>319.2</c:v>
                </c:pt>
                <c:pt idx="825">
                  <c:v>319</c:v>
                </c:pt>
                <c:pt idx="826">
                  <c:v>319.2</c:v>
                </c:pt>
                <c:pt idx="827">
                  <c:v>319.2</c:v>
                </c:pt>
                <c:pt idx="828">
                  <c:v>319.2</c:v>
                </c:pt>
                <c:pt idx="829">
                  <c:v>319.2</c:v>
                </c:pt>
                <c:pt idx="830">
                  <c:v>319.2</c:v>
                </c:pt>
                <c:pt idx="831">
                  <c:v>319.2</c:v>
                </c:pt>
                <c:pt idx="832">
                  <c:v>318.8</c:v>
                </c:pt>
                <c:pt idx="833">
                  <c:v>318.8</c:v>
                </c:pt>
                <c:pt idx="834">
                  <c:v>318.8</c:v>
                </c:pt>
                <c:pt idx="835">
                  <c:v>318.8</c:v>
                </c:pt>
                <c:pt idx="836">
                  <c:v>318.8</c:v>
                </c:pt>
                <c:pt idx="837">
                  <c:v>318.8</c:v>
                </c:pt>
                <c:pt idx="838">
                  <c:v>318.8</c:v>
                </c:pt>
                <c:pt idx="839">
                  <c:v>318.8</c:v>
                </c:pt>
                <c:pt idx="840">
                  <c:v>318.7</c:v>
                </c:pt>
                <c:pt idx="841">
                  <c:v>318.7</c:v>
                </c:pt>
                <c:pt idx="842">
                  <c:v>318.5</c:v>
                </c:pt>
                <c:pt idx="843">
                  <c:v>318.8</c:v>
                </c:pt>
                <c:pt idx="844">
                  <c:v>318.5</c:v>
                </c:pt>
                <c:pt idx="845">
                  <c:v>318.5</c:v>
                </c:pt>
                <c:pt idx="846">
                  <c:v>318.7</c:v>
                </c:pt>
                <c:pt idx="847">
                  <c:v>318.5</c:v>
                </c:pt>
                <c:pt idx="848">
                  <c:v>318.7</c:v>
                </c:pt>
                <c:pt idx="849">
                  <c:v>318.5</c:v>
                </c:pt>
                <c:pt idx="850">
                  <c:v>318.4</c:v>
                </c:pt>
                <c:pt idx="851">
                  <c:v>318.5</c:v>
                </c:pt>
                <c:pt idx="852">
                  <c:v>318.5</c:v>
                </c:pt>
                <c:pt idx="853">
                  <c:v>318.5</c:v>
                </c:pt>
                <c:pt idx="854">
                  <c:v>318.5</c:v>
                </c:pt>
                <c:pt idx="855">
                  <c:v>318.1</c:v>
                </c:pt>
                <c:pt idx="856">
                  <c:v>318.1</c:v>
                </c:pt>
                <c:pt idx="857">
                  <c:v>318.1</c:v>
                </c:pt>
                <c:pt idx="858">
                  <c:v>318.2</c:v>
                </c:pt>
                <c:pt idx="859">
                  <c:v>318.2</c:v>
                </c:pt>
                <c:pt idx="860">
                  <c:v>318.1</c:v>
                </c:pt>
                <c:pt idx="861">
                  <c:v>318.1</c:v>
                </c:pt>
                <c:pt idx="862">
                  <c:v>318.1</c:v>
                </c:pt>
                <c:pt idx="863">
                  <c:v>318.1</c:v>
                </c:pt>
                <c:pt idx="864">
                  <c:v>318.2</c:v>
                </c:pt>
                <c:pt idx="865">
                  <c:v>317.9</c:v>
                </c:pt>
                <c:pt idx="866">
                  <c:v>318.1</c:v>
                </c:pt>
                <c:pt idx="867">
                  <c:v>317.8</c:v>
                </c:pt>
                <c:pt idx="868">
                  <c:v>317.8</c:v>
                </c:pt>
                <c:pt idx="869">
                  <c:v>317.8</c:v>
                </c:pt>
                <c:pt idx="870">
                  <c:v>317.8</c:v>
                </c:pt>
                <c:pt idx="871">
                  <c:v>317.8</c:v>
                </c:pt>
                <c:pt idx="872">
                  <c:v>317.8</c:v>
                </c:pt>
                <c:pt idx="873">
                  <c:v>317.8</c:v>
                </c:pt>
                <c:pt idx="874">
                  <c:v>317.8</c:v>
                </c:pt>
                <c:pt idx="875">
                  <c:v>317.8</c:v>
                </c:pt>
                <c:pt idx="876">
                  <c:v>317.8</c:v>
                </c:pt>
                <c:pt idx="877">
                  <c:v>317.8</c:v>
                </c:pt>
                <c:pt idx="878">
                  <c:v>317.8</c:v>
                </c:pt>
                <c:pt idx="879">
                  <c:v>317.9</c:v>
                </c:pt>
                <c:pt idx="880">
                  <c:v>317.7</c:v>
                </c:pt>
                <c:pt idx="881">
                  <c:v>317.7</c:v>
                </c:pt>
                <c:pt idx="882">
                  <c:v>317.5</c:v>
                </c:pt>
                <c:pt idx="883">
                  <c:v>317.7</c:v>
                </c:pt>
                <c:pt idx="884">
                  <c:v>317.8</c:v>
                </c:pt>
                <c:pt idx="885">
                  <c:v>317.5</c:v>
                </c:pt>
                <c:pt idx="886">
                  <c:v>317.5</c:v>
                </c:pt>
                <c:pt idx="887">
                  <c:v>317.5</c:v>
                </c:pt>
                <c:pt idx="888">
                  <c:v>317.5</c:v>
                </c:pt>
                <c:pt idx="889">
                  <c:v>317.5</c:v>
                </c:pt>
                <c:pt idx="890">
                  <c:v>317.5</c:v>
                </c:pt>
                <c:pt idx="891">
                  <c:v>317.5</c:v>
                </c:pt>
                <c:pt idx="892">
                  <c:v>317.5</c:v>
                </c:pt>
                <c:pt idx="893">
                  <c:v>317.1</c:v>
                </c:pt>
                <c:pt idx="894">
                  <c:v>317.1</c:v>
                </c:pt>
                <c:pt idx="895">
                  <c:v>317.2</c:v>
                </c:pt>
                <c:pt idx="896">
                  <c:v>317.1</c:v>
                </c:pt>
                <c:pt idx="897">
                  <c:v>317.1</c:v>
                </c:pt>
                <c:pt idx="898">
                  <c:v>317.1</c:v>
                </c:pt>
                <c:pt idx="899">
                  <c:v>317.1</c:v>
                </c:pt>
                <c:pt idx="900">
                  <c:v>317.1</c:v>
                </c:pt>
                <c:pt idx="901">
                  <c:v>317.1</c:v>
                </c:pt>
                <c:pt idx="902">
                  <c:v>317.1</c:v>
                </c:pt>
                <c:pt idx="903">
                  <c:v>317.1</c:v>
                </c:pt>
                <c:pt idx="904">
                  <c:v>317.1</c:v>
                </c:pt>
                <c:pt idx="905">
                  <c:v>316.8</c:v>
                </c:pt>
                <c:pt idx="906">
                  <c:v>316.8</c:v>
                </c:pt>
                <c:pt idx="907">
                  <c:v>316.8</c:v>
                </c:pt>
                <c:pt idx="908">
                  <c:v>316.8</c:v>
                </c:pt>
                <c:pt idx="909">
                  <c:v>316.8</c:v>
                </c:pt>
                <c:pt idx="910">
                  <c:v>316.8</c:v>
                </c:pt>
                <c:pt idx="911">
                  <c:v>316.8</c:v>
                </c:pt>
                <c:pt idx="912">
                  <c:v>316.8</c:v>
                </c:pt>
                <c:pt idx="913">
                  <c:v>316.8</c:v>
                </c:pt>
                <c:pt idx="914">
                  <c:v>316.8</c:v>
                </c:pt>
                <c:pt idx="915">
                  <c:v>316.4</c:v>
                </c:pt>
                <c:pt idx="916">
                  <c:v>316.4</c:v>
                </c:pt>
                <c:pt idx="917">
                  <c:v>316.8</c:v>
                </c:pt>
                <c:pt idx="918">
                  <c:v>316.4</c:v>
                </c:pt>
                <c:pt idx="919">
                  <c:v>316.4</c:v>
                </c:pt>
                <c:pt idx="920">
                  <c:v>316.5</c:v>
                </c:pt>
                <c:pt idx="921">
                  <c:v>316.5</c:v>
                </c:pt>
                <c:pt idx="922">
                  <c:v>316.4</c:v>
                </c:pt>
                <c:pt idx="923">
                  <c:v>316.5</c:v>
                </c:pt>
                <c:pt idx="924">
                  <c:v>316.4</c:v>
                </c:pt>
                <c:pt idx="925">
                  <c:v>316.4</c:v>
                </c:pt>
                <c:pt idx="926">
                  <c:v>316.4</c:v>
                </c:pt>
                <c:pt idx="927">
                  <c:v>316.5</c:v>
                </c:pt>
                <c:pt idx="928">
                  <c:v>316.4</c:v>
                </c:pt>
                <c:pt idx="929">
                  <c:v>316.5</c:v>
                </c:pt>
                <c:pt idx="930">
                  <c:v>316.4</c:v>
                </c:pt>
                <c:pt idx="931">
                  <c:v>316.4</c:v>
                </c:pt>
                <c:pt idx="932">
                  <c:v>316.4</c:v>
                </c:pt>
                <c:pt idx="933">
                  <c:v>316.4</c:v>
                </c:pt>
                <c:pt idx="934">
                  <c:v>316.4</c:v>
                </c:pt>
                <c:pt idx="935">
                  <c:v>316.4</c:v>
                </c:pt>
                <c:pt idx="936">
                  <c:v>316.5</c:v>
                </c:pt>
                <c:pt idx="937">
                  <c:v>316.4</c:v>
                </c:pt>
                <c:pt idx="938">
                  <c:v>316.4</c:v>
                </c:pt>
                <c:pt idx="939">
                  <c:v>316.3</c:v>
                </c:pt>
                <c:pt idx="940">
                  <c:v>316.4</c:v>
                </c:pt>
                <c:pt idx="941">
                  <c:v>316.1</c:v>
                </c:pt>
                <c:pt idx="942">
                  <c:v>316.4</c:v>
                </c:pt>
                <c:pt idx="943">
                  <c:v>316.4</c:v>
                </c:pt>
                <c:pt idx="944">
                  <c:v>316.1</c:v>
                </c:pt>
                <c:pt idx="945">
                  <c:v>316.1</c:v>
                </c:pt>
                <c:pt idx="946">
                  <c:v>316.1</c:v>
                </c:pt>
                <c:pt idx="947">
                  <c:v>316.1</c:v>
                </c:pt>
                <c:pt idx="948">
                  <c:v>316.1</c:v>
                </c:pt>
                <c:pt idx="949">
                  <c:v>315.8</c:v>
                </c:pt>
                <c:pt idx="950">
                  <c:v>316.1</c:v>
                </c:pt>
                <c:pt idx="951">
                  <c:v>316.1</c:v>
                </c:pt>
                <c:pt idx="952">
                  <c:v>316.1</c:v>
                </c:pt>
                <c:pt idx="953">
                  <c:v>316.1</c:v>
                </c:pt>
                <c:pt idx="954">
                  <c:v>316.1</c:v>
                </c:pt>
                <c:pt idx="955">
                  <c:v>315.8</c:v>
                </c:pt>
                <c:pt idx="956">
                  <c:v>316.1</c:v>
                </c:pt>
                <c:pt idx="957">
                  <c:v>315.8</c:v>
                </c:pt>
                <c:pt idx="958">
                  <c:v>315.8</c:v>
                </c:pt>
                <c:pt idx="959">
                  <c:v>315.8</c:v>
                </c:pt>
                <c:pt idx="960">
                  <c:v>315.8</c:v>
                </c:pt>
                <c:pt idx="961">
                  <c:v>315.8</c:v>
                </c:pt>
                <c:pt idx="962">
                  <c:v>315.8</c:v>
                </c:pt>
                <c:pt idx="963">
                  <c:v>315.8</c:v>
                </c:pt>
                <c:pt idx="964">
                  <c:v>315.4</c:v>
                </c:pt>
                <c:pt idx="965">
                  <c:v>315.8</c:v>
                </c:pt>
                <c:pt idx="966">
                  <c:v>315.4</c:v>
                </c:pt>
                <c:pt idx="967">
                  <c:v>315.5</c:v>
                </c:pt>
                <c:pt idx="968">
                  <c:v>315.4</c:v>
                </c:pt>
                <c:pt idx="969">
                  <c:v>315.5</c:v>
                </c:pt>
                <c:pt idx="970">
                  <c:v>315.5</c:v>
                </c:pt>
                <c:pt idx="971">
                  <c:v>315.5</c:v>
                </c:pt>
                <c:pt idx="972">
                  <c:v>315.4</c:v>
                </c:pt>
                <c:pt idx="973">
                  <c:v>315.4</c:v>
                </c:pt>
                <c:pt idx="974">
                  <c:v>315.4</c:v>
                </c:pt>
                <c:pt idx="975">
                  <c:v>315.4</c:v>
                </c:pt>
                <c:pt idx="976">
                  <c:v>315.4</c:v>
                </c:pt>
                <c:pt idx="977">
                  <c:v>315.5</c:v>
                </c:pt>
                <c:pt idx="978">
                  <c:v>315.5</c:v>
                </c:pt>
                <c:pt idx="979">
                  <c:v>315.4</c:v>
                </c:pt>
                <c:pt idx="980">
                  <c:v>315.4</c:v>
                </c:pt>
                <c:pt idx="981">
                  <c:v>315.1</c:v>
                </c:pt>
                <c:pt idx="982">
                  <c:v>315.5</c:v>
                </c:pt>
                <c:pt idx="983">
                  <c:v>315.5</c:v>
                </c:pt>
                <c:pt idx="984">
                  <c:v>315.1</c:v>
                </c:pt>
                <c:pt idx="985">
                  <c:v>315.4</c:v>
                </c:pt>
                <c:pt idx="986">
                  <c:v>315.4</c:v>
                </c:pt>
                <c:pt idx="987">
                  <c:v>315.4</c:v>
                </c:pt>
                <c:pt idx="988">
                  <c:v>315.2</c:v>
                </c:pt>
                <c:pt idx="989">
                  <c:v>315.1</c:v>
                </c:pt>
                <c:pt idx="990">
                  <c:v>315.1</c:v>
                </c:pt>
                <c:pt idx="991">
                  <c:v>315.1</c:v>
                </c:pt>
                <c:pt idx="992">
                  <c:v>315.2</c:v>
                </c:pt>
                <c:pt idx="993">
                  <c:v>315.1</c:v>
                </c:pt>
                <c:pt idx="994">
                  <c:v>315.1</c:v>
                </c:pt>
                <c:pt idx="995">
                  <c:v>315.1</c:v>
                </c:pt>
                <c:pt idx="996">
                  <c:v>315.1</c:v>
                </c:pt>
                <c:pt idx="997">
                  <c:v>315.1</c:v>
                </c:pt>
                <c:pt idx="998">
                  <c:v>314.7</c:v>
                </c:pt>
                <c:pt idx="999">
                  <c:v>314.7</c:v>
                </c:pt>
                <c:pt idx="1000">
                  <c:v>314.8</c:v>
                </c:pt>
                <c:pt idx="1001">
                  <c:v>314.7</c:v>
                </c:pt>
                <c:pt idx="1002">
                  <c:v>314.7</c:v>
                </c:pt>
                <c:pt idx="1003">
                  <c:v>314.7</c:v>
                </c:pt>
                <c:pt idx="1004">
                  <c:v>315.1</c:v>
                </c:pt>
                <c:pt idx="1005">
                  <c:v>315.1</c:v>
                </c:pt>
                <c:pt idx="1006">
                  <c:v>315.1</c:v>
                </c:pt>
                <c:pt idx="1007">
                  <c:v>314.7</c:v>
                </c:pt>
                <c:pt idx="1008">
                  <c:v>314.7</c:v>
                </c:pt>
                <c:pt idx="1009">
                  <c:v>314.7</c:v>
                </c:pt>
                <c:pt idx="1010">
                  <c:v>314.7</c:v>
                </c:pt>
                <c:pt idx="1011">
                  <c:v>314.7</c:v>
                </c:pt>
                <c:pt idx="1012">
                  <c:v>314.7</c:v>
                </c:pt>
                <c:pt idx="1013">
                  <c:v>314.7</c:v>
                </c:pt>
                <c:pt idx="1014">
                  <c:v>314.7</c:v>
                </c:pt>
                <c:pt idx="1015">
                  <c:v>314.4</c:v>
                </c:pt>
                <c:pt idx="1016">
                  <c:v>314.4</c:v>
                </c:pt>
                <c:pt idx="1017">
                  <c:v>314.7</c:v>
                </c:pt>
                <c:pt idx="1018">
                  <c:v>314.4</c:v>
                </c:pt>
                <c:pt idx="1019">
                  <c:v>314.4</c:v>
                </c:pt>
                <c:pt idx="1020">
                  <c:v>314.4</c:v>
                </c:pt>
                <c:pt idx="1021">
                  <c:v>314.4</c:v>
                </c:pt>
                <c:pt idx="1022">
                  <c:v>314.4</c:v>
                </c:pt>
                <c:pt idx="1023">
                  <c:v>314.4</c:v>
                </c:pt>
                <c:pt idx="1024">
                  <c:v>314.4</c:v>
                </c:pt>
                <c:pt idx="1025">
                  <c:v>314.4</c:v>
                </c:pt>
                <c:pt idx="1026">
                  <c:v>314.4</c:v>
                </c:pt>
                <c:pt idx="1027">
                  <c:v>314.4</c:v>
                </c:pt>
                <c:pt idx="1028">
                  <c:v>314.3</c:v>
                </c:pt>
                <c:pt idx="1029">
                  <c:v>314.4</c:v>
                </c:pt>
                <c:pt idx="1030">
                  <c:v>314.4</c:v>
                </c:pt>
                <c:pt idx="1031">
                  <c:v>314.4</c:v>
                </c:pt>
                <c:pt idx="1032">
                  <c:v>314.4</c:v>
                </c:pt>
                <c:pt idx="1033">
                  <c:v>314.4</c:v>
                </c:pt>
                <c:pt idx="1034">
                  <c:v>314.4</c:v>
                </c:pt>
                <c:pt idx="1035">
                  <c:v>314.4</c:v>
                </c:pt>
                <c:pt idx="1036">
                  <c:v>314.1</c:v>
                </c:pt>
                <c:pt idx="1037">
                  <c:v>314.4</c:v>
                </c:pt>
                <c:pt idx="1038">
                  <c:v>314.1</c:v>
                </c:pt>
                <c:pt idx="1039">
                  <c:v>314.1</c:v>
                </c:pt>
                <c:pt idx="1040">
                  <c:v>314.1</c:v>
                </c:pt>
                <c:pt idx="1041">
                  <c:v>314.1</c:v>
                </c:pt>
                <c:pt idx="1042">
                  <c:v>314.1</c:v>
                </c:pt>
                <c:pt idx="1043">
                  <c:v>314.1</c:v>
                </c:pt>
                <c:pt idx="1044">
                  <c:v>314.1</c:v>
                </c:pt>
                <c:pt idx="1045">
                  <c:v>313.8</c:v>
                </c:pt>
                <c:pt idx="1046">
                  <c:v>314.1</c:v>
                </c:pt>
                <c:pt idx="1047">
                  <c:v>313.7</c:v>
                </c:pt>
                <c:pt idx="1048">
                  <c:v>313.9</c:v>
                </c:pt>
                <c:pt idx="1049">
                  <c:v>313.9</c:v>
                </c:pt>
                <c:pt idx="1050">
                  <c:v>314.1</c:v>
                </c:pt>
                <c:pt idx="1051">
                  <c:v>314.1</c:v>
                </c:pt>
                <c:pt idx="1052">
                  <c:v>314</c:v>
                </c:pt>
                <c:pt idx="1053">
                  <c:v>313.7</c:v>
                </c:pt>
                <c:pt idx="1054">
                  <c:v>313.7</c:v>
                </c:pt>
                <c:pt idx="1055">
                  <c:v>313.8</c:v>
                </c:pt>
                <c:pt idx="1056">
                  <c:v>314.1</c:v>
                </c:pt>
                <c:pt idx="1057">
                  <c:v>313.7</c:v>
                </c:pt>
                <c:pt idx="1058">
                  <c:v>313.8</c:v>
                </c:pt>
                <c:pt idx="1059">
                  <c:v>313.8</c:v>
                </c:pt>
                <c:pt idx="1060">
                  <c:v>313.8</c:v>
                </c:pt>
                <c:pt idx="1061">
                  <c:v>313.7</c:v>
                </c:pt>
                <c:pt idx="1062">
                  <c:v>313.5</c:v>
                </c:pt>
                <c:pt idx="1063">
                  <c:v>313.8</c:v>
                </c:pt>
                <c:pt idx="1064">
                  <c:v>313.8</c:v>
                </c:pt>
                <c:pt idx="1065">
                  <c:v>313.5</c:v>
                </c:pt>
                <c:pt idx="1066">
                  <c:v>313.5</c:v>
                </c:pt>
                <c:pt idx="1067">
                  <c:v>313.5</c:v>
                </c:pt>
                <c:pt idx="1068">
                  <c:v>313.4</c:v>
                </c:pt>
                <c:pt idx="1069">
                  <c:v>313.4</c:v>
                </c:pt>
                <c:pt idx="1070">
                  <c:v>313.4</c:v>
                </c:pt>
                <c:pt idx="1071">
                  <c:v>313.5</c:v>
                </c:pt>
                <c:pt idx="1072">
                  <c:v>313.4</c:v>
                </c:pt>
                <c:pt idx="1073">
                  <c:v>313.4</c:v>
                </c:pt>
                <c:pt idx="1074">
                  <c:v>313.5</c:v>
                </c:pt>
                <c:pt idx="1075">
                  <c:v>313.4</c:v>
                </c:pt>
                <c:pt idx="1076">
                  <c:v>313.5</c:v>
                </c:pt>
                <c:pt idx="1077">
                  <c:v>313.5</c:v>
                </c:pt>
                <c:pt idx="1078">
                  <c:v>313.4</c:v>
                </c:pt>
                <c:pt idx="1079">
                  <c:v>313.4</c:v>
                </c:pt>
                <c:pt idx="1080">
                  <c:v>313.4</c:v>
                </c:pt>
                <c:pt idx="1081">
                  <c:v>313.4</c:v>
                </c:pt>
                <c:pt idx="1082">
                  <c:v>313.5</c:v>
                </c:pt>
                <c:pt idx="1083">
                  <c:v>313.1</c:v>
                </c:pt>
                <c:pt idx="1084">
                  <c:v>313.1</c:v>
                </c:pt>
                <c:pt idx="1085">
                  <c:v>313.1</c:v>
                </c:pt>
                <c:pt idx="1086">
                  <c:v>313.1</c:v>
                </c:pt>
                <c:pt idx="1087">
                  <c:v>313.1</c:v>
                </c:pt>
                <c:pt idx="1088">
                  <c:v>313.1</c:v>
                </c:pt>
                <c:pt idx="1089">
                  <c:v>313.1</c:v>
                </c:pt>
                <c:pt idx="1090">
                  <c:v>313.1</c:v>
                </c:pt>
                <c:pt idx="1091">
                  <c:v>313.1</c:v>
                </c:pt>
                <c:pt idx="1092">
                  <c:v>313.1</c:v>
                </c:pt>
                <c:pt idx="1093">
                  <c:v>312.8</c:v>
                </c:pt>
                <c:pt idx="1094">
                  <c:v>312.8</c:v>
                </c:pt>
                <c:pt idx="1095">
                  <c:v>312.8</c:v>
                </c:pt>
                <c:pt idx="1096">
                  <c:v>312.8</c:v>
                </c:pt>
                <c:pt idx="1097">
                  <c:v>313.1</c:v>
                </c:pt>
                <c:pt idx="1098">
                  <c:v>312.8</c:v>
                </c:pt>
                <c:pt idx="1099">
                  <c:v>312.8</c:v>
                </c:pt>
                <c:pt idx="1100">
                  <c:v>313</c:v>
                </c:pt>
                <c:pt idx="1101">
                  <c:v>312.8</c:v>
                </c:pt>
                <c:pt idx="1102">
                  <c:v>312.8</c:v>
                </c:pt>
                <c:pt idx="1103">
                  <c:v>312.8</c:v>
                </c:pt>
                <c:pt idx="1104">
                  <c:v>312.8</c:v>
                </c:pt>
                <c:pt idx="1105">
                  <c:v>312.8</c:v>
                </c:pt>
                <c:pt idx="1106">
                  <c:v>312.8</c:v>
                </c:pt>
                <c:pt idx="1107">
                  <c:v>312.8</c:v>
                </c:pt>
                <c:pt idx="1108">
                  <c:v>312.8</c:v>
                </c:pt>
                <c:pt idx="1109">
                  <c:v>312.8</c:v>
                </c:pt>
                <c:pt idx="1110">
                  <c:v>312.8</c:v>
                </c:pt>
                <c:pt idx="1111">
                  <c:v>312.5</c:v>
                </c:pt>
                <c:pt idx="1112">
                  <c:v>312.6</c:v>
                </c:pt>
                <c:pt idx="1113">
                  <c:v>312.6</c:v>
                </c:pt>
                <c:pt idx="1114">
                  <c:v>312.4</c:v>
                </c:pt>
                <c:pt idx="1115">
                  <c:v>312.5</c:v>
                </c:pt>
                <c:pt idx="1116">
                  <c:v>312.5</c:v>
                </c:pt>
                <c:pt idx="1117">
                  <c:v>312.4</c:v>
                </c:pt>
                <c:pt idx="1118">
                  <c:v>312.5</c:v>
                </c:pt>
                <c:pt idx="1119">
                  <c:v>312.4</c:v>
                </c:pt>
                <c:pt idx="1120">
                  <c:v>312.5</c:v>
                </c:pt>
                <c:pt idx="1121">
                  <c:v>312.5</c:v>
                </c:pt>
                <c:pt idx="1122">
                  <c:v>312.5</c:v>
                </c:pt>
                <c:pt idx="1123">
                  <c:v>312.4</c:v>
                </c:pt>
                <c:pt idx="1124">
                  <c:v>312.4</c:v>
                </c:pt>
                <c:pt idx="1125">
                  <c:v>312.5</c:v>
                </c:pt>
                <c:pt idx="1126">
                  <c:v>312.5</c:v>
                </c:pt>
                <c:pt idx="1127">
                  <c:v>312.5</c:v>
                </c:pt>
                <c:pt idx="1128">
                  <c:v>312.5</c:v>
                </c:pt>
                <c:pt idx="1129">
                  <c:v>312.5</c:v>
                </c:pt>
                <c:pt idx="1130">
                  <c:v>312.1</c:v>
                </c:pt>
                <c:pt idx="1131">
                  <c:v>312.1</c:v>
                </c:pt>
                <c:pt idx="1132">
                  <c:v>312.1</c:v>
                </c:pt>
                <c:pt idx="1133">
                  <c:v>312.4</c:v>
                </c:pt>
                <c:pt idx="1134">
                  <c:v>312.1</c:v>
                </c:pt>
                <c:pt idx="1135">
                  <c:v>312.1</c:v>
                </c:pt>
                <c:pt idx="1136">
                  <c:v>312.1</c:v>
                </c:pt>
                <c:pt idx="1137">
                  <c:v>312.1</c:v>
                </c:pt>
                <c:pt idx="1138">
                  <c:v>312</c:v>
                </c:pt>
                <c:pt idx="1139">
                  <c:v>311.8</c:v>
                </c:pt>
                <c:pt idx="1140">
                  <c:v>311.8</c:v>
                </c:pt>
                <c:pt idx="1141">
                  <c:v>312.1</c:v>
                </c:pt>
                <c:pt idx="1142">
                  <c:v>312.1</c:v>
                </c:pt>
                <c:pt idx="1143">
                  <c:v>311.8</c:v>
                </c:pt>
                <c:pt idx="1144">
                  <c:v>311.8</c:v>
                </c:pt>
                <c:pt idx="1145">
                  <c:v>311.8</c:v>
                </c:pt>
                <c:pt idx="1146">
                  <c:v>311.8</c:v>
                </c:pt>
                <c:pt idx="1147">
                  <c:v>311.7</c:v>
                </c:pt>
                <c:pt idx="1148">
                  <c:v>311.8</c:v>
                </c:pt>
                <c:pt idx="1149">
                  <c:v>311.8</c:v>
                </c:pt>
                <c:pt idx="1150">
                  <c:v>312.1</c:v>
                </c:pt>
                <c:pt idx="1151">
                  <c:v>311.8</c:v>
                </c:pt>
                <c:pt idx="1152">
                  <c:v>311.8</c:v>
                </c:pt>
                <c:pt idx="1153">
                  <c:v>311.8</c:v>
                </c:pt>
                <c:pt idx="1154">
                  <c:v>311.8</c:v>
                </c:pt>
                <c:pt idx="1155">
                  <c:v>311.8</c:v>
                </c:pt>
                <c:pt idx="1156">
                  <c:v>311.8</c:v>
                </c:pt>
                <c:pt idx="1157">
                  <c:v>311.4</c:v>
                </c:pt>
                <c:pt idx="1158">
                  <c:v>311.4</c:v>
                </c:pt>
                <c:pt idx="1159">
                  <c:v>311.8</c:v>
                </c:pt>
                <c:pt idx="1160">
                  <c:v>311.8</c:v>
                </c:pt>
                <c:pt idx="1161">
                  <c:v>311.8</c:v>
                </c:pt>
                <c:pt idx="1162">
                  <c:v>311.4</c:v>
                </c:pt>
                <c:pt idx="1163">
                  <c:v>311.8</c:v>
                </c:pt>
                <c:pt idx="1164">
                  <c:v>311.8</c:v>
                </c:pt>
                <c:pt idx="1165">
                  <c:v>311.4</c:v>
                </c:pt>
                <c:pt idx="1166">
                  <c:v>311.4</c:v>
                </c:pt>
                <c:pt idx="1167">
                  <c:v>311.7</c:v>
                </c:pt>
                <c:pt idx="1168">
                  <c:v>311.5</c:v>
                </c:pt>
                <c:pt idx="1169">
                  <c:v>311.5</c:v>
                </c:pt>
                <c:pt idx="1170">
                  <c:v>311.5</c:v>
                </c:pt>
                <c:pt idx="1171">
                  <c:v>311.5</c:v>
                </c:pt>
                <c:pt idx="1172">
                  <c:v>311.5</c:v>
                </c:pt>
                <c:pt idx="1173">
                  <c:v>311.1</c:v>
                </c:pt>
                <c:pt idx="1174">
                  <c:v>311.5</c:v>
                </c:pt>
                <c:pt idx="1175">
                  <c:v>311.4</c:v>
                </c:pt>
                <c:pt idx="1176">
                  <c:v>311.4</c:v>
                </c:pt>
                <c:pt idx="1177">
                  <c:v>311.2</c:v>
                </c:pt>
                <c:pt idx="1178">
                  <c:v>311.5</c:v>
                </c:pt>
                <c:pt idx="1179">
                  <c:v>311.1</c:v>
                </c:pt>
                <c:pt idx="1180">
                  <c:v>311.5</c:v>
                </c:pt>
                <c:pt idx="1181">
                  <c:v>311.1</c:v>
                </c:pt>
                <c:pt idx="1182">
                  <c:v>311</c:v>
                </c:pt>
                <c:pt idx="1183">
                  <c:v>311.3</c:v>
                </c:pt>
                <c:pt idx="1184">
                  <c:v>311.1</c:v>
                </c:pt>
                <c:pt idx="1185">
                  <c:v>311.1</c:v>
                </c:pt>
                <c:pt idx="1186">
                  <c:v>311.1</c:v>
                </c:pt>
                <c:pt idx="1187">
                  <c:v>310.8</c:v>
                </c:pt>
                <c:pt idx="1188">
                  <c:v>311.1</c:v>
                </c:pt>
                <c:pt idx="1189">
                  <c:v>311.1</c:v>
                </c:pt>
                <c:pt idx="1190">
                  <c:v>310.8</c:v>
                </c:pt>
                <c:pt idx="1191">
                  <c:v>311.1</c:v>
                </c:pt>
                <c:pt idx="1192">
                  <c:v>310.8</c:v>
                </c:pt>
                <c:pt idx="1193">
                  <c:v>311.1</c:v>
                </c:pt>
                <c:pt idx="1194">
                  <c:v>311.1</c:v>
                </c:pt>
                <c:pt idx="1195">
                  <c:v>311.1</c:v>
                </c:pt>
                <c:pt idx="1196">
                  <c:v>310.8</c:v>
                </c:pt>
                <c:pt idx="1197">
                  <c:v>310.8</c:v>
                </c:pt>
                <c:pt idx="1198">
                  <c:v>310.7</c:v>
                </c:pt>
                <c:pt idx="1199">
                  <c:v>310.8</c:v>
                </c:pt>
                <c:pt idx="1200">
                  <c:v>310.8</c:v>
                </c:pt>
                <c:pt idx="1201">
                  <c:v>310.8</c:v>
                </c:pt>
                <c:pt idx="1202">
                  <c:v>310.8</c:v>
                </c:pt>
                <c:pt idx="1203">
                  <c:v>310.9</c:v>
                </c:pt>
                <c:pt idx="1204">
                  <c:v>310.8</c:v>
                </c:pt>
                <c:pt idx="1205">
                  <c:v>310.8</c:v>
                </c:pt>
                <c:pt idx="1206">
                  <c:v>310.8</c:v>
                </c:pt>
              </c:numCache>
            </c:numRef>
          </c:val>
          <c:smooth val="0"/>
        </c:ser>
        <c:marker val="0"/>
        <c:smooth val="0"/>
        <c:axId val="599114624"/>
        <c:axId val="37246852"/>
      </c:lineChart>
      <c:catAx>
        <c:axId val="599114624"/>
        <c:scaling>
          <c:orientation val="minMax"/>
        </c:scaling>
        <c:axPos val="b"/>
        <c:crossAx val="37246852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LblSkip val="100"/>
        <c:tickMarkSkip val="1"/>
        <c:noMultiLvlLbl val="0"/>
      </c:catAx>
      <c:valAx>
        <c:axId val="37246852"/>
        <c:scaling>
          <c:orientation val="minMax"/>
        </c:scaling>
        <c:axPos val="l"/>
        <c:crossAx val="599114624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65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ex2_D30_coolTemp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  <c:size val="7"/>
          </c:marker>
          <c:cat>
            <c:numRef>
              <c:f>Sheet1!$A$2:$A$1209</c:f>
              <c:numCache>
                <c:formatCode>General</c:formatCode>
                <c:ptCount val="1209"/>
                <c:pt idx="0">
                  <c:v>325.02</c:v>
                </c:pt>
                <c:pt idx="1">
                  <c:v>325.25</c:v>
                </c:pt>
                <c:pt idx="2">
                  <c:v>325.54</c:v>
                </c:pt>
                <c:pt idx="3">
                  <c:v>325.77</c:v>
                </c:pt>
                <c:pt idx="4">
                  <c:v>326</c:v>
                </c:pt>
                <c:pt idx="5">
                  <c:v>326.29</c:v>
                </c:pt>
                <c:pt idx="6">
                  <c:v>326.53</c:v>
                </c:pt>
                <c:pt idx="7">
                  <c:v>326.76</c:v>
                </c:pt>
                <c:pt idx="8">
                  <c:v>327.04</c:v>
                </c:pt>
                <c:pt idx="9">
                  <c:v>327.28</c:v>
                </c:pt>
                <c:pt idx="10">
                  <c:v>327.51</c:v>
                </c:pt>
                <c:pt idx="11">
                  <c:v>327.79</c:v>
                </c:pt>
                <c:pt idx="12">
                  <c:v>328.03</c:v>
                </c:pt>
                <c:pt idx="13">
                  <c:v>328.26</c:v>
                </c:pt>
                <c:pt idx="14">
                  <c:v>328.54</c:v>
                </c:pt>
                <c:pt idx="15">
                  <c:v>328.78</c:v>
                </c:pt>
                <c:pt idx="16">
                  <c:v>329.02</c:v>
                </c:pt>
                <c:pt idx="17">
                  <c:v>329.25</c:v>
                </c:pt>
                <c:pt idx="18">
                  <c:v>329.53</c:v>
                </c:pt>
                <c:pt idx="19">
                  <c:v>329.77</c:v>
                </c:pt>
                <c:pt idx="20">
                  <c:v>330</c:v>
                </c:pt>
                <c:pt idx="21">
                  <c:v>330.28</c:v>
                </c:pt>
                <c:pt idx="22">
                  <c:v>330.52</c:v>
                </c:pt>
                <c:pt idx="23">
                  <c:v>330.75</c:v>
                </c:pt>
                <c:pt idx="24">
                  <c:v>331.03</c:v>
                </c:pt>
                <c:pt idx="25">
                  <c:v>331.27</c:v>
                </c:pt>
                <c:pt idx="26">
                  <c:v>331.5</c:v>
                </c:pt>
                <c:pt idx="27">
                  <c:v>331.78</c:v>
                </c:pt>
                <c:pt idx="28">
                  <c:v>332.02</c:v>
                </c:pt>
                <c:pt idx="29">
                  <c:v>332.25</c:v>
                </c:pt>
                <c:pt idx="30">
                  <c:v>332.53</c:v>
                </c:pt>
                <c:pt idx="31">
                  <c:v>332.77</c:v>
                </c:pt>
                <c:pt idx="32">
                  <c:v>333</c:v>
                </c:pt>
                <c:pt idx="33">
                  <c:v>333.28</c:v>
                </c:pt>
                <c:pt idx="34">
                  <c:v>333.52</c:v>
                </c:pt>
                <c:pt idx="35">
                  <c:v>333.75</c:v>
                </c:pt>
                <c:pt idx="36">
                  <c:v>334.03</c:v>
                </c:pt>
                <c:pt idx="37">
                  <c:v>334.27</c:v>
                </c:pt>
                <c:pt idx="38">
                  <c:v>334.5</c:v>
                </c:pt>
                <c:pt idx="39">
                  <c:v>334.78</c:v>
                </c:pt>
                <c:pt idx="40">
                  <c:v>335.02</c:v>
                </c:pt>
                <c:pt idx="41">
                  <c:v>335.25</c:v>
                </c:pt>
                <c:pt idx="42">
                  <c:v>335.53</c:v>
                </c:pt>
                <c:pt idx="43">
                  <c:v>335.77</c:v>
                </c:pt>
                <c:pt idx="44">
                  <c:v>336</c:v>
                </c:pt>
                <c:pt idx="45">
                  <c:v>336.28</c:v>
                </c:pt>
                <c:pt idx="46">
                  <c:v>336.52</c:v>
                </c:pt>
                <c:pt idx="47">
                  <c:v>336.75</c:v>
                </c:pt>
                <c:pt idx="48">
                  <c:v>337.03</c:v>
                </c:pt>
                <c:pt idx="49">
                  <c:v>337.27</c:v>
                </c:pt>
                <c:pt idx="50">
                  <c:v>337.5</c:v>
                </c:pt>
                <c:pt idx="51">
                  <c:v>337.78</c:v>
                </c:pt>
                <c:pt idx="52">
                  <c:v>338.02</c:v>
                </c:pt>
                <c:pt idx="53">
                  <c:v>338.25</c:v>
                </c:pt>
                <c:pt idx="54">
                  <c:v>338.53</c:v>
                </c:pt>
                <c:pt idx="55">
                  <c:v>338.77</c:v>
                </c:pt>
                <c:pt idx="56">
                  <c:v>339</c:v>
                </c:pt>
                <c:pt idx="57">
                  <c:v>339.28</c:v>
                </c:pt>
                <c:pt idx="58">
                  <c:v>339.52</c:v>
                </c:pt>
                <c:pt idx="59">
                  <c:v>339.75</c:v>
                </c:pt>
                <c:pt idx="60">
                  <c:v>340.03</c:v>
                </c:pt>
                <c:pt idx="61">
                  <c:v>340.27</c:v>
                </c:pt>
                <c:pt idx="62">
                  <c:v>340.5</c:v>
                </c:pt>
                <c:pt idx="63">
                  <c:v>340.78</c:v>
                </c:pt>
                <c:pt idx="64">
                  <c:v>341.02</c:v>
                </c:pt>
                <c:pt idx="65">
                  <c:v>341.25</c:v>
                </c:pt>
                <c:pt idx="66">
                  <c:v>341.53</c:v>
                </c:pt>
                <c:pt idx="67">
                  <c:v>341.77</c:v>
                </c:pt>
                <c:pt idx="68">
                  <c:v>342</c:v>
                </c:pt>
                <c:pt idx="69">
                  <c:v>342.28</c:v>
                </c:pt>
                <c:pt idx="70">
                  <c:v>342.52</c:v>
                </c:pt>
                <c:pt idx="71">
                  <c:v>342.75</c:v>
                </c:pt>
                <c:pt idx="72">
                  <c:v>343.03</c:v>
                </c:pt>
                <c:pt idx="73">
                  <c:v>343.27</c:v>
                </c:pt>
                <c:pt idx="74">
                  <c:v>343.5</c:v>
                </c:pt>
                <c:pt idx="75">
                  <c:v>343.78</c:v>
                </c:pt>
                <c:pt idx="76">
                  <c:v>344.02</c:v>
                </c:pt>
                <c:pt idx="77">
                  <c:v>344.25</c:v>
                </c:pt>
                <c:pt idx="78">
                  <c:v>344.53</c:v>
                </c:pt>
                <c:pt idx="79">
                  <c:v>344.78</c:v>
                </c:pt>
                <c:pt idx="80">
                  <c:v>345.02</c:v>
                </c:pt>
                <c:pt idx="81">
                  <c:v>345.25</c:v>
                </c:pt>
                <c:pt idx="82">
                  <c:v>345.53</c:v>
                </c:pt>
                <c:pt idx="83">
                  <c:v>345.77</c:v>
                </c:pt>
                <c:pt idx="84">
                  <c:v>346</c:v>
                </c:pt>
                <c:pt idx="85">
                  <c:v>346.28</c:v>
                </c:pt>
                <c:pt idx="86">
                  <c:v>346.52</c:v>
                </c:pt>
                <c:pt idx="87">
                  <c:v>346.75</c:v>
                </c:pt>
                <c:pt idx="88">
                  <c:v>347.03</c:v>
                </c:pt>
                <c:pt idx="89">
                  <c:v>347.27</c:v>
                </c:pt>
                <c:pt idx="90">
                  <c:v>347.5</c:v>
                </c:pt>
                <c:pt idx="91">
                  <c:v>347.78</c:v>
                </c:pt>
                <c:pt idx="92">
                  <c:v>348.02</c:v>
                </c:pt>
                <c:pt idx="93">
                  <c:v>348.25</c:v>
                </c:pt>
                <c:pt idx="94">
                  <c:v>348.53</c:v>
                </c:pt>
                <c:pt idx="95">
                  <c:v>348.77</c:v>
                </c:pt>
                <c:pt idx="96">
                  <c:v>349</c:v>
                </c:pt>
                <c:pt idx="97">
                  <c:v>349.28</c:v>
                </c:pt>
                <c:pt idx="98">
                  <c:v>349.52</c:v>
                </c:pt>
                <c:pt idx="99">
                  <c:v>349.75</c:v>
                </c:pt>
                <c:pt idx="100">
                  <c:v>350.03</c:v>
                </c:pt>
                <c:pt idx="101">
                  <c:v>350.27</c:v>
                </c:pt>
                <c:pt idx="102">
                  <c:v>350.5</c:v>
                </c:pt>
                <c:pt idx="103">
                  <c:v>350.78</c:v>
                </c:pt>
                <c:pt idx="104">
                  <c:v>351.02</c:v>
                </c:pt>
                <c:pt idx="105">
                  <c:v>351.25</c:v>
                </c:pt>
                <c:pt idx="106">
                  <c:v>351.53</c:v>
                </c:pt>
                <c:pt idx="107">
                  <c:v>351.77</c:v>
                </c:pt>
                <c:pt idx="108">
                  <c:v>352</c:v>
                </c:pt>
                <c:pt idx="109">
                  <c:v>352.28</c:v>
                </c:pt>
                <c:pt idx="110">
                  <c:v>352.52</c:v>
                </c:pt>
                <c:pt idx="111">
                  <c:v>352.75</c:v>
                </c:pt>
                <c:pt idx="112">
                  <c:v>353.03</c:v>
                </c:pt>
                <c:pt idx="113">
                  <c:v>353.27</c:v>
                </c:pt>
                <c:pt idx="114">
                  <c:v>353.5</c:v>
                </c:pt>
                <c:pt idx="115">
                  <c:v>353.78</c:v>
                </c:pt>
                <c:pt idx="116">
                  <c:v>354.02</c:v>
                </c:pt>
                <c:pt idx="117">
                  <c:v>354.25</c:v>
                </c:pt>
                <c:pt idx="118">
                  <c:v>354.53</c:v>
                </c:pt>
                <c:pt idx="119">
                  <c:v>354.77</c:v>
                </c:pt>
                <c:pt idx="120">
                  <c:v>355</c:v>
                </c:pt>
                <c:pt idx="121">
                  <c:v>355.28</c:v>
                </c:pt>
                <c:pt idx="122">
                  <c:v>355.52</c:v>
                </c:pt>
                <c:pt idx="123">
                  <c:v>355.75</c:v>
                </c:pt>
                <c:pt idx="124">
                  <c:v>356.03</c:v>
                </c:pt>
                <c:pt idx="125">
                  <c:v>356.27</c:v>
                </c:pt>
                <c:pt idx="126">
                  <c:v>356.5</c:v>
                </c:pt>
                <c:pt idx="127">
                  <c:v>356.78</c:v>
                </c:pt>
                <c:pt idx="128">
                  <c:v>357.03</c:v>
                </c:pt>
                <c:pt idx="129">
                  <c:v>357.26</c:v>
                </c:pt>
                <c:pt idx="130">
                  <c:v>357.54</c:v>
                </c:pt>
                <c:pt idx="131">
                  <c:v>357.78</c:v>
                </c:pt>
                <c:pt idx="132">
                  <c:v>358.01</c:v>
                </c:pt>
                <c:pt idx="133">
                  <c:v>358.3</c:v>
                </c:pt>
                <c:pt idx="134">
                  <c:v>358.53</c:v>
                </c:pt>
                <c:pt idx="135">
                  <c:v>358.77</c:v>
                </c:pt>
                <c:pt idx="136">
                  <c:v>359</c:v>
                </c:pt>
                <c:pt idx="137">
                  <c:v>359.29</c:v>
                </c:pt>
                <c:pt idx="138">
                  <c:v>359.53</c:v>
                </c:pt>
                <c:pt idx="139">
                  <c:v>359.76</c:v>
                </c:pt>
                <c:pt idx="140">
                  <c:v>360.04</c:v>
                </c:pt>
                <c:pt idx="141">
                  <c:v>360.28</c:v>
                </c:pt>
                <c:pt idx="142">
                  <c:v>360.51</c:v>
                </c:pt>
                <c:pt idx="143">
                  <c:v>360.79</c:v>
                </c:pt>
                <c:pt idx="144">
                  <c:v>361.03</c:v>
                </c:pt>
                <c:pt idx="145">
                  <c:v>361.26</c:v>
                </c:pt>
                <c:pt idx="146">
                  <c:v>361.54</c:v>
                </c:pt>
                <c:pt idx="147">
                  <c:v>361.78</c:v>
                </c:pt>
                <c:pt idx="148">
                  <c:v>362.01</c:v>
                </c:pt>
                <c:pt idx="149">
                  <c:v>362.29</c:v>
                </c:pt>
                <c:pt idx="150">
                  <c:v>362.53</c:v>
                </c:pt>
                <c:pt idx="151">
                  <c:v>362.75</c:v>
                </c:pt>
                <c:pt idx="152">
                  <c:v>363.03</c:v>
                </c:pt>
                <c:pt idx="153">
                  <c:v>363.27</c:v>
                </c:pt>
                <c:pt idx="154">
                  <c:v>363.5</c:v>
                </c:pt>
                <c:pt idx="155">
                  <c:v>363.78</c:v>
                </c:pt>
                <c:pt idx="156">
                  <c:v>364.02</c:v>
                </c:pt>
                <c:pt idx="157">
                  <c:v>364.25</c:v>
                </c:pt>
                <c:pt idx="158">
                  <c:v>364.53</c:v>
                </c:pt>
                <c:pt idx="159">
                  <c:v>364.77</c:v>
                </c:pt>
                <c:pt idx="160">
                  <c:v>365</c:v>
                </c:pt>
                <c:pt idx="161">
                  <c:v>365.28</c:v>
                </c:pt>
                <c:pt idx="162">
                  <c:v>365.52</c:v>
                </c:pt>
                <c:pt idx="163">
                  <c:v>365.75</c:v>
                </c:pt>
                <c:pt idx="164">
                  <c:v>366.04</c:v>
                </c:pt>
                <c:pt idx="165">
                  <c:v>366.28</c:v>
                </c:pt>
                <c:pt idx="166">
                  <c:v>366.51</c:v>
                </c:pt>
                <c:pt idx="167">
                  <c:v>366.79</c:v>
                </c:pt>
                <c:pt idx="168">
                  <c:v>367.03</c:v>
                </c:pt>
                <c:pt idx="169">
                  <c:v>367.26</c:v>
                </c:pt>
                <c:pt idx="170">
                  <c:v>367.54</c:v>
                </c:pt>
                <c:pt idx="171">
                  <c:v>367.78</c:v>
                </c:pt>
                <c:pt idx="172">
                  <c:v>368.01</c:v>
                </c:pt>
                <c:pt idx="173">
                  <c:v>368.29</c:v>
                </c:pt>
                <c:pt idx="174">
                  <c:v>368.53</c:v>
                </c:pt>
                <c:pt idx="175">
                  <c:v>368.79</c:v>
                </c:pt>
                <c:pt idx="176">
                  <c:v>369.03</c:v>
                </c:pt>
                <c:pt idx="177">
                  <c:v>369.26</c:v>
                </c:pt>
                <c:pt idx="178">
                  <c:v>369.54</c:v>
                </c:pt>
                <c:pt idx="179">
                  <c:v>369.78</c:v>
                </c:pt>
                <c:pt idx="180">
                  <c:v>370.01</c:v>
                </c:pt>
                <c:pt idx="181">
                  <c:v>370.29</c:v>
                </c:pt>
                <c:pt idx="182">
                  <c:v>370.53</c:v>
                </c:pt>
                <c:pt idx="183">
                  <c:v>370.76</c:v>
                </c:pt>
                <c:pt idx="184">
                  <c:v>371.04</c:v>
                </c:pt>
                <c:pt idx="185">
                  <c:v>371.28</c:v>
                </c:pt>
                <c:pt idx="186">
                  <c:v>371.51</c:v>
                </c:pt>
                <c:pt idx="187">
                  <c:v>371.8</c:v>
                </c:pt>
                <c:pt idx="188">
                  <c:v>372.04</c:v>
                </c:pt>
                <c:pt idx="189">
                  <c:v>372.27</c:v>
                </c:pt>
                <c:pt idx="190">
                  <c:v>372.5</c:v>
                </c:pt>
                <c:pt idx="191">
                  <c:v>372.79</c:v>
                </c:pt>
                <c:pt idx="192">
                  <c:v>373.02</c:v>
                </c:pt>
                <c:pt idx="193">
                  <c:v>373.26</c:v>
                </c:pt>
                <c:pt idx="194">
                  <c:v>373.54</c:v>
                </c:pt>
                <c:pt idx="195">
                  <c:v>373.77</c:v>
                </c:pt>
                <c:pt idx="196">
                  <c:v>374.01</c:v>
                </c:pt>
                <c:pt idx="197">
                  <c:v>374.29</c:v>
                </c:pt>
                <c:pt idx="198">
                  <c:v>374.53</c:v>
                </c:pt>
                <c:pt idx="199">
                  <c:v>374.76</c:v>
                </c:pt>
                <c:pt idx="200">
                  <c:v>375.05</c:v>
                </c:pt>
                <c:pt idx="201">
                  <c:v>375.28</c:v>
                </c:pt>
                <c:pt idx="202">
                  <c:v>375.51</c:v>
                </c:pt>
                <c:pt idx="203">
                  <c:v>375.8</c:v>
                </c:pt>
                <c:pt idx="204">
                  <c:v>376.03</c:v>
                </c:pt>
                <c:pt idx="205">
                  <c:v>376.27</c:v>
                </c:pt>
                <c:pt idx="206">
                  <c:v>376.55</c:v>
                </c:pt>
                <c:pt idx="207">
                  <c:v>376.78</c:v>
                </c:pt>
                <c:pt idx="208">
                  <c:v>377.02</c:v>
                </c:pt>
                <c:pt idx="209">
                  <c:v>377.3</c:v>
                </c:pt>
                <c:pt idx="210">
                  <c:v>377.53</c:v>
                </c:pt>
                <c:pt idx="211">
                  <c:v>377.76</c:v>
                </c:pt>
                <c:pt idx="212">
                  <c:v>378.05</c:v>
                </c:pt>
                <c:pt idx="213">
                  <c:v>378.28</c:v>
                </c:pt>
                <c:pt idx="214">
                  <c:v>378.52</c:v>
                </c:pt>
                <c:pt idx="215">
                  <c:v>378.75</c:v>
                </c:pt>
                <c:pt idx="216">
                  <c:v>379.04</c:v>
                </c:pt>
                <c:pt idx="217">
                  <c:v>379.27</c:v>
                </c:pt>
                <c:pt idx="218">
                  <c:v>379.5</c:v>
                </c:pt>
                <c:pt idx="219">
                  <c:v>379.79</c:v>
                </c:pt>
                <c:pt idx="220">
                  <c:v>380.02</c:v>
                </c:pt>
                <c:pt idx="221">
                  <c:v>380.25</c:v>
                </c:pt>
                <c:pt idx="222">
                  <c:v>380.54</c:v>
                </c:pt>
                <c:pt idx="223">
                  <c:v>380.77</c:v>
                </c:pt>
                <c:pt idx="224">
                  <c:v>381</c:v>
                </c:pt>
                <c:pt idx="225">
                  <c:v>381.29</c:v>
                </c:pt>
                <c:pt idx="226">
                  <c:v>381.52</c:v>
                </c:pt>
                <c:pt idx="227">
                  <c:v>381.75</c:v>
                </c:pt>
                <c:pt idx="228">
                  <c:v>382.04</c:v>
                </c:pt>
                <c:pt idx="229">
                  <c:v>382.27</c:v>
                </c:pt>
                <c:pt idx="230">
                  <c:v>382.51</c:v>
                </c:pt>
                <c:pt idx="231">
                  <c:v>382.79</c:v>
                </c:pt>
                <c:pt idx="232">
                  <c:v>383.02</c:v>
                </c:pt>
                <c:pt idx="233">
                  <c:v>383.27</c:v>
                </c:pt>
                <c:pt idx="234">
                  <c:v>383.5</c:v>
                </c:pt>
                <c:pt idx="235">
                  <c:v>383.78</c:v>
                </c:pt>
                <c:pt idx="236">
                  <c:v>384.02</c:v>
                </c:pt>
                <c:pt idx="237">
                  <c:v>384.25</c:v>
                </c:pt>
                <c:pt idx="238">
                  <c:v>384.53</c:v>
                </c:pt>
                <c:pt idx="239">
                  <c:v>384.77</c:v>
                </c:pt>
                <c:pt idx="240">
                  <c:v>385.01</c:v>
                </c:pt>
                <c:pt idx="241">
                  <c:v>385.29</c:v>
                </c:pt>
                <c:pt idx="242">
                  <c:v>385.53</c:v>
                </c:pt>
                <c:pt idx="243">
                  <c:v>385.76</c:v>
                </c:pt>
                <c:pt idx="244">
                  <c:v>386.04</c:v>
                </c:pt>
                <c:pt idx="245">
                  <c:v>386.27</c:v>
                </c:pt>
                <c:pt idx="246">
                  <c:v>386.5</c:v>
                </c:pt>
                <c:pt idx="247">
                  <c:v>386.78</c:v>
                </c:pt>
                <c:pt idx="248">
                  <c:v>387.02</c:v>
                </c:pt>
                <c:pt idx="249">
                  <c:v>387.25</c:v>
                </c:pt>
                <c:pt idx="250">
                  <c:v>387.54</c:v>
                </c:pt>
                <c:pt idx="251">
                  <c:v>387.78</c:v>
                </c:pt>
                <c:pt idx="252">
                  <c:v>388.01</c:v>
                </c:pt>
                <c:pt idx="253">
                  <c:v>388.29</c:v>
                </c:pt>
                <c:pt idx="254">
                  <c:v>388.53</c:v>
                </c:pt>
                <c:pt idx="255">
                  <c:v>388.76</c:v>
                </c:pt>
                <c:pt idx="256">
                  <c:v>389</c:v>
                </c:pt>
                <c:pt idx="257">
                  <c:v>389.29</c:v>
                </c:pt>
                <c:pt idx="258">
                  <c:v>389.52</c:v>
                </c:pt>
                <c:pt idx="259">
                  <c:v>389.75</c:v>
                </c:pt>
                <c:pt idx="260">
                  <c:v>390.04</c:v>
                </c:pt>
                <c:pt idx="261">
                  <c:v>390.28</c:v>
                </c:pt>
                <c:pt idx="262">
                  <c:v>390.51</c:v>
                </c:pt>
                <c:pt idx="263">
                  <c:v>390.79</c:v>
                </c:pt>
                <c:pt idx="264">
                  <c:v>391.03</c:v>
                </c:pt>
                <c:pt idx="265">
                  <c:v>391.26</c:v>
                </c:pt>
                <c:pt idx="266">
                  <c:v>391.54</c:v>
                </c:pt>
                <c:pt idx="267">
                  <c:v>391.77</c:v>
                </c:pt>
                <c:pt idx="268">
                  <c:v>392</c:v>
                </c:pt>
                <c:pt idx="269">
                  <c:v>392.28</c:v>
                </c:pt>
                <c:pt idx="270">
                  <c:v>392.52</c:v>
                </c:pt>
                <c:pt idx="271">
                  <c:v>392.75</c:v>
                </c:pt>
                <c:pt idx="272">
                  <c:v>393.04</c:v>
                </c:pt>
                <c:pt idx="273">
                  <c:v>393.28</c:v>
                </c:pt>
                <c:pt idx="274">
                  <c:v>393.51</c:v>
                </c:pt>
                <c:pt idx="275">
                  <c:v>393.79</c:v>
                </c:pt>
                <c:pt idx="276">
                  <c:v>394.03</c:v>
                </c:pt>
                <c:pt idx="277">
                  <c:v>394.26</c:v>
                </c:pt>
                <c:pt idx="278">
                  <c:v>394.54</c:v>
                </c:pt>
                <c:pt idx="279">
                  <c:v>394.78</c:v>
                </c:pt>
                <c:pt idx="280">
                  <c:v>395.01</c:v>
                </c:pt>
                <c:pt idx="281">
                  <c:v>395.29</c:v>
                </c:pt>
                <c:pt idx="282">
                  <c:v>395.53</c:v>
                </c:pt>
                <c:pt idx="283">
                  <c:v>395.76</c:v>
                </c:pt>
                <c:pt idx="284">
                  <c:v>396.04</c:v>
                </c:pt>
                <c:pt idx="285">
                  <c:v>396.28</c:v>
                </c:pt>
                <c:pt idx="286">
                  <c:v>396.51</c:v>
                </c:pt>
                <c:pt idx="287">
                  <c:v>396.79</c:v>
                </c:pt>
                <c:pt idx="288">
                  <c:v>397.03</c:v>
                </c:pt>
                <c:pt idx="289">
                  <c:v>397.26</c:v>
                </c:pt>
                <c:pt idx="290">
                  <c:v>397.54</c:v>
                </c:pt>
                <c:pt idx="291">
                  <c:v>397.78</c:v>
                </c:pt>
                <c:pt idx="292">
                  <c:v>398.02</c:v>
                </c:pt>
                <c:pt idx="293">
                  <c:v>398.25</c:v>
                </c:pt>
                <c:pt idx="294">
                  <c:v>398.53</c:v>
                </c:pt>
                <c:pt idx="295">
                  <c:v>398.77</c:v>
                </c:pt>
                <c:pt idx="296">
                  <c:v>399</c:v>
                </c:pt>
                <c:pt idx="297">
                  <c:v>399.28</c:v>
                </c:pt>
                <c:pt idx="298">
                  <c:v>399.52</c:v>
                </c:pt>
                <c:pt idx="299">
                  <c:v>399.75</c:v>
                </c:pt>
                <c:pt idx="300">
                  <c:v>400.03</c:v>
                </c:pt>
                <c:pt idx="301">
                  <c:v>400.27</c:v>
                </c:pt>
                <c:pt idx="302">
                  <c:v>400.5</c:v>
                </c:pt>
                <c:pt idx="303">
                  <c:v>400.78</c:v>
                </c:pt>
                <c:pt idx="304">
                  <c:v>401.02</c:v>
                </c:pt>
                <c:pt idx="305">
                  <c:v>401.25</c:v>
                </c:pt>
                <c:pt idx="306">
                  <c:v>401.53</c:v>
                </c:pt>
                <c:pt idx="307">
                  <c:v>401.77</c:v>
                </c:pt>
                <c:pt idx="308">
                  <c:v>402</c:v>
                </c:pt>
                <c:pt idx="309">
                  <c:v>402.28</c:v>
                </c:pt>
                <c:pt idx="310">
                  <c:v>402.52</c:v>
                </c:pt>
                <c:pt idx="311">
                  <c:v>402.75</c:v>
                </c:pt>
                <c:pt idx="312">
                  <c:v>403.03</c:v>
                </c:pt>
                <c:pt idx="313">
                  <c:v>403.27</c:v>
                </c:pt>
                <c:pt idx="314">
                  <c:v>403.5</c:v>
                </c:pt>
                <c:pt idx="315">
                  <c:v>403.78</c:v>
                </c:pt>
                <c:pt idx="316">
                  <c:v>404.02</c:v>
                </c:pt>
                <c:pt idx="317">
                  <c:v>404.25</c:v>
                </c:pt>
                <c:pt idx="318">
                  <c:v>404.53</c:v>
                </c:pt>
                <c:pt idx="319">
                  <c:v>404.77</c:v>
                </c:pt>
                <c:pt idx="320">
                  <c:v>405</c:v>
                </c:pt>
                <c:pt idx="321">
                  <c:v>405.28</c:v>
                </c:pt>
                <c:pt idx="322">
                  <c:v>405.53</c:v>
                </c:pt>
                <c:pt idx="323">
                  <c:v>405.76</c:v>
                </c:pt>
                <c:pt idx="324">
                  <c:v>406.05</c:v>
                </c:pt>
                <c:pt idx="325">
                  <c:v>406.28</c:v>
                </c:pt>
                <c:pt idx="326">
                  <c:v>406.51</c:v>
                </c:pt>
                <c:pt idx="327">
                  <c:v>406.8</c:v>
                </c:pt>
                <c:pt idx="328">
                  <c:v>407.04</c:v>
                </c:pt>
                <c:pt idx="329">
                  <c:v>407.27</c:v>
                </c:pt>
                <c:pt idx="330">
                  <c:v>407.51</c:v>
                </c:pt>
                <c:pt idx="331">
                  <c:v>407.79</c:v>
                </c:pt>
                <c:pt idx="332">
                  <c:v>408.03</c:v>
                </c:pt>
                <c:pt idx="333">
                  <c:v>408.26</c:v>
                </c:pt>
                <c:pt idx="334">
                  <c:v>408.54</c:v>
                </c:pt>
                <c:pt idx="335">
                  <c:v>408.78</c:v>
                </c:pt>
                <c:pt idx="336">
                  <c:v>409.01</c:v>
                </c:pt>
                <c:pt idx="337">
                  <c:v>409.29</c:v>
                </c:pt>
                <c:pt idx="338">
                  <c:v>409.53</c:v>
                </c:pt>
                <c:pt idx="339">
                  <c:v>409.76</c:v>
                </c:pt>
                <c:pt idx="340">
                  <c:v>410.04</c:v>
                </c:pt>
                <c:pt idx="341">
                  <c:v>410.28</c:v>
                </c:pt>
                <c:pt idx="342">
                  <c:v>410.51</c:v>
                </c:pt>
                <c:pt idx="343">
                  <c:v>410.79</c:v>
                </c:pt>
                <c:pt idx="344">
                  <c:v>411.03</c:v>
                </c:pt>
                <c:pt idx="345">
                  <c:v>411.26</c:v>
                </c:pt>
                <c:pt idx="346">
                  <c:v>411.54</c:v>
                </c:pt>
                <c:pt idx="347">
                  <c:v>411.78</c:v>
                </c:pt>
                <c:pt idx="348">
                  <c:v>412.01</c:v>
                </c:pt>
                <c:pt idx="349">
                  <c:v>412.29</c:v>
                </c:pt>
                <c:pt idx="350">
                  <c:v>412.53</c:v>
                </c:pt>
                <c:pt idx="351">
                  <c:v>412.76</c:v>
                </c:pt>
                <c:pt idx="352">
                  <c:v>413.04</c:v>
                </c:pt>
                <c:pt idx="353">
                  <c:v>413.27</c:v>
                </c:pt>
                <c:pt idx="354">
                  <c:v>413.51</c:v>
                </c:pt>
                <c:pt idx="355">
                  <c:v>413.79</c:v>
                </c:pt>
                <c:pt idx="356">
                  <c:v>414.02</c:v>
                </c:pt>
                <c:pt idx="357">
                  <c:v>414.26</c:v>
                </c:pt>
                <c:pt idx="358">
                  <c:v>414.54</c:v>
                </c:pt>
                <c:pt idx="359">
                  <c:v>414.77</c:v>
                </c:pt>
                <c:pt idx="360">
                  <c:v>415.01</c:v>
                </c:pt>
                <c:pt idx="361">
                  <c:v>415.29</c:v>
                </c:pt>
                <c:pt idx="362">
                  <c:v>415.52</c:v>
                </c:pt>
                <c:pt idx="363">
                  <c:v>415.75</c:v>
                </c:pt>
                <c:pt idx="364">
                  <c:v>416.04</c:v>
                </c:pt>
                <c:pt idx="365">
                  <c:v>416.26</c:v>
                </c:pt>
                <c:pt idx="366">
                  <c:v>416.5</c:v>
                </c:pt>
                <c:pt idx="367">
                  <c:v>416.78</c:v>
                </c:pt>
                <c:pt idx="368">
                  <c:v>417.02</c:v>
                </c:pt>
                <c:pt idx="369">
                  <c:v>417.25</c:v>
                </c:pt>
                <c:pt idx="370">
                  <c:v>417.53</c:v>
                </c:pt>
                <c:pt idx="371">
                  <c:v>417.76</c:v>
                </c:pt>
                <c:pt idx="372">
                  <c:v>418.04</c:v>
                </c:pt>
                <c:pt idx="373">
                  <c:v>418.28</c:v>
                </c:pt>
                <c:pt idx="374">
                  <c:v>418.51</c:v>
                </c:pt>
                <c:pt idx="375">
                  <c:v>418.79</c:v>
                </c:pt>
                <c:pt idx="376">
                  <c:v>419.03</c:v>
                </c:pt>
                <c:pt idx="377">
                  <c:v>419.27</c:v>
                </c:pt>
                <c:pt idx="378">
                  <c:v>419.51</c:v>
                </c:pt>
                <c:pt idx="379">
                  <c:v>419.79</c:v>
                </c:pt>
                <c:pt idx="380">
                  <c:v>420.02</c:v>
                </c:pt>
                <c:pt idx="381">
                  <c:v>420.26</c:v>
                </c:pt>
                <c:pt idx="382">
                  <c:v>420.54</c:v>
                </c:pt>
                <c:pt idx="383">
                  <c:v>420.77</c:v>
                </c:pt>
                <c:pt idx="384">
                  <c:v>421.01</c:v>
                </c:pt>
                <c:pt idx="385">
                  <c:v>421.29</c:v>
                </c:pt>
                <c:pt idx="386">
                  <c:v>421.52</c:v>
                </c:pt>
                <c:pt idx="387">
                  <c:v>421.76</c:v>
                </c:pt>
                <c:pt idx="388">
                  <c:v>422.04</c:v>
                </c:pt>
                <c:pt idx="389">
                  <c:v>422.27</c:v>
                </c:pt>
                <c:pt idx="390">
                  <c:v>422.51</c:v>
                </c:pt>
                <c:pt idx="391">
                  <c:v>422.79</c:v>
                </c:pt>
                <c:pt idx="392">
                  <c:v>423.01</c:v>
                </c:pt>
                <c:pt idx="393">
                  <c:v>423.29</c:v>
                </c:pt>
                <c:pt idx="394">
                  <c:v>423.52</c:v>
                </c:pt>
                <c:pt idx="395">
                  <c:v>423.76</c:v>
                </c:pt>
                <c:pt idx="396">
                  <c:v>424.04</c:v>
                </c:pt>
                <c:pt idx="397">
                  <c:v>424.27</c:v>
                </c:pt>
                <c:pt idx="398">
                  <c:v>424.51</c:v>
                </c:pt>
                <c:pt idx="399">
                  <c:v>424.79</c:v>
                </c:pt>
                <c:pt idx="400">
                  <c:v>425.02</c:v>
                </c:pt>
                <c:pt idx="401">
                  <c:v>425.26</c:v>
                </c:pt>
                <c:pt idx="402">
                  <c:v>425.54</c:v>
                </c:pt>
                <c:pt idx="403">
                  <c:v>425.77</c:v>
                </c:pt>
                <c:pt idx="404">
                  <c:v>426.01</c:v>
                </c:pt>
                <c:pt idx="405">
                  <c:v>426.29</c:v>
                </c:pt>
                <c:pt idx="406">
                  <c:v>426.52</c:v>
                </c:pt>
                <c:pt idx="407">
                  <c:v>426.76</c:v>
                </c:pt>
                <c:pt idx="408">
                  <c:v>427.04</c:v>
                </c:pt>
                <c:pt idx="409">
                  <c:v>427.27</c:v>
                </c:pt>
                <c:pt idx="410">
                  <c:v>427.51</c:v>
                </c:pt>
                <c:pt idx="411">
                  <c:v>427.79</c:v>
                </c:pt>
                <c:pt idx="412">
                  <c:v>428.03</c:v>
                </c:pt>
                <c:pt idx="413">
                  <c:v>428.27</c:v>
                </c:pt>
                <c:pt idx="414">
                  <c:v>428.5</c:v>
                </c:pt>
                <c:pt idx="415">
                  <c:v>428.78</c:v>
                </c:pt>
                <c:pt idx="416">
                  <c:v>429.02</c:v>
                </c:pt>
                <c:pt idx="417">
                  <c:v>429.26</c:v>
                </c:pt>
                <c:pt idx="418">
                  <c:v>429.54</c:v>
                </c:pt>
                <c:pt idx="419">
                  <c:v>429.77</c:v>
                </c:pt>
                <c:pt idx="420">
                  <c:v>430.01</c:v>
                </c:pt>
                <c:pt idx="421">
                  <c:v>430.29</c:v>
                </c:pt>
                <c:pt idx="422">
                  <c:v>430.52</c:v>
                </c:pt>
                <c:pt idx="423">
                  <c:v>430.76</c:v>
                </c:pt>
                <c:pt idx="424">
                  <c:v>431.04</c:v>
                </c:pt>
                <c:pt idx="425">
                  <c:v>431.27</c:v>
                </c:pt>
                <c:pt idx="426">
                  <c:v>431.52</c:v>
                </c:pt>
                <c:pt idx="427">
                  <c:v>431.76</c:v>
                </c:pt>
                <c:pt idx="428">
                  <c:v>432.04</c:v>
                </c:pt>
                <c:pt idx="429">
                  <c:v>432.27</c:v>
                </c:pt>
                <c:pt idx="430">
                  <c:v>432.51</c:v>
                </c:pt>
                <c:pt idx="431">
                  <c:v>432.79</c:v>
                </c:pt>
                <c:pt idx="432">
                  <c:v>433.03</c:v>
                </c:pt>
                <c:pt idx="433">
                  <c:v>433.27</c:v>
                </c:pt>
                <c:pt idx="434">
                  <c:v>433.5</c:v>
                </c:pt>
                <c:pt idx="435">
                  <c:v>433.78</c:v>
                </c:pt>
                <c:pt idx="436">
                  <c:v>434.02</c:v>
                </c:pt>
                <c:pt idx="437">
                  <c:v>434.25</c:v>
                </c:pt>
                <c:pt idx="438">
                  <c:v>434.53</c:v>
                </c:pt>
                <c:pt idx="439">
                  <c:v>434.77</c:v>
                </c:pt>
                <c:pt idx="440">
                  <c:v>435</c:v>
                </c:pt>
                <c:pt idx="441">
                  <c:v>435.28</c:v>
                </c:pt>
                <c:pt idx="442">
                  <c:v>435.52</c:v>
                </c:pt>
                <c:pt idx="443">
                  <c:v>435.76</c:v>
                </c:pt>
                <c:pt idx="444">
                  <c:v>436.04</c:v>
                </c:pt>
                <c:pt idx="445">
                  <c:v>436.28</c:v>
                </c:pt>
                <c:pt idx="446">
                  <c:v>436.51</c:v>
                </c:pt>
                <c:pt idx="447">
                  <c:v>436.79</c:v>
                </c:pt>
                <c:pt idx="448">
                  <c:v>437.03</c:v>
                </c:pt>
                <c:pt idx="449">
                  <c:v>437.26</c:v>
                </c:pt>
                <c:pt idx="450">
                  <c:v>437.54</c:v>
                </c:pt>
                <c:pt idx="451">
                  <c:v>437.78</c:v>
                </c:pt>
                <c:pt idx="452">
                  <c:v>438.02</c:v>
                </c:pt>
                <c:pt idx="453">
                  <c:v>438.25</c:v>
                </c:pt>
                <c:pt idx="454">
                  <c:v>438.54</c:v>
                </c:pt>
                <c:pt idx="455">
                  <c:v>438.77</c:v>
                </c:pt>
                <c:pt idx="456">
                  <c:v>439</c:v>
                </c:pt>
                <c:pt idx="457">
                  <c:v>439.29</c:v>
                </c:pt>
                <c:pt idx="458">
                  <c:v>439.52</c:v>
                </c:pt>
                <c:pt idx="459">
                  <c:v>439.75</c:v>
                </c:pt>
                <c:pt idx="460">
                  <c:v>440.04</c:v>
                </c:pt>
                <c:pt idx="461">
                  <c:v>440.27</c:v>
                </c:pt>
                <c:pt idx="462">
                  <c:v>440.5</c:v>
                </c:pt>
                <c:pt idx="463">
                  <c:v>440.79</c:v>
                </c:pt>
                <c:pt idx="464">
                  <c:v>441.02</c:v>
                </c:pt>
                <c:pt idx="465">
                  <c:v>441.25</c:v>
                </c:pt>
                <c:pt idx="466">
                  <c:v>441.54</c:v>
                </c:pt>
                <c:pt idx="467">
                  <c:v>441.77</c:v>
                </c:pt>
                <c:pt idx="468">
                  <c:v>442</c:v>
                </c:pt>
                <c:pt idx="469">
                  <c:v>442.29</c:v>
                </c:pt>
                <c:pt idx="470">
                  <c:v>442.52</c:v>
                </c:pt>
                <c:pt idx="471">
                  <c:v>442.75</c:v>
                </c:pt>
                <c:pt idx="472">
                  <c:v>443.03</c:v>
                </c:pt>
                <c:pt idx="473">
                  <c:v>443.25</c:v>
                </c:pt>
                <c:pt idx="474">
                  <c:v>443.53</c:v>
                </c:pt>
                <c:pt idx="475">
                  <c:v>443.77</c:v>
                </c:pt>
                <c:pt idx="476">
                  <c:v>444</c:v>
                </c:pt>
                <c:pt idx="477">
                  <c:v>444.28</c:v>
                </c:pt>
                <c:pt idx="478">
                  <c:v>444.51</c:v>
                </c:pt>
                <c:pt idx="479">
                  <c:v>444.79</c:v>
                </c:pt>
                <c:pt idx="480">
                  <c:v>445.03</c:v>
                </c:pt>
                <c:pt idx="481">
                  <c:v>445.26</c:v>
                </c:pt>
                <c:pt idx="482">
                  <c:v>445.54</c:v>
                </c:pt>
                <c:pt idx="483">
                  <c:v>445.78</c:v>
                </c:pt>
                <c:pt idx="484">
                  <c:v>446.01</c:v>
                </c:pt>
                <c:pt idx="485">
                  <c:v>446.29</c:v>
                </c:pt>
                <c:pt idx="486">
                  <c:v>446.53</c:v>
                </c:pt>
                <c:pt idx="487">
                  <c:v>446.76</c:v>
                </c:pt>
                <c:pt idx="488">
                  <c:v>447</c:v>
                </c:pt>
                <c:pt idx="489">
                  <c:v>447.28</c:v>
                </c:pt>
                <c:pt idx="490">
                  <c:v>447.52</c:v>
                </c:pt>
                <c:pt idx="491">
                  <c:v>447.77</c:v>
                </c:pt>
                <c:pt idx="492">
                  <c:v>448</c:v>
                </c:pt>
                <c:pt idx="493">
                  <c:v>448.28</c:v>
                </c:pt>
                <c:pt idx="494">
                  <c:v>448.52</c:v>
                </c:pt>
                <c:pt idx="495">
                  <c:v>448.75</c:v>
                </c:pt>
                <c:pt idx="496">
                  <c:v>449.03</c:v>
                </c:pt>
                <c:pt idx="497">
                  <c:v>449.26</c:v>
                </c:pt>
                <c:pt idx="498">
                  <c:v>449.54</c:v>
                </c:pt>
                <c:pt idx="499">
                  <c:v>449.78</c:v>
                </c:pt>
                <c:pt idx="500">
                  <c:v>450.01</c:v>
                </c:pt>
                <c:pt idx="501">
                  <c:v>450.29</c:v>
                </c:pt>
                <c:pt idx="502">
                  <c:v>450.53</c:v>
                </c:pt>
                <c:pt idx="503">
                  <c:v>450.76</c:v>
                </c:pt>
                <c:pt idx="504">
                  <c:v>451.04</c:v>
                </c:pt>
                <c:pt idx="505">
                  <c:v>451.28</c:v>
                </c:pt>
                <c:pt idx="506">
                  <c:v>451.51</c:v>
                </c:pt>
                <c:pt idx="507">
                  <c:v>451.79</c:v>
                </c:pt>
                <c:pt idx="508">
                  <c:v>452.03</c:v>
                </c:pt>
                <c:pt idx="509">
                  <c:v>452.26</c:v>
                </c:pt>
                <c:pt idx="510">
                  <c:v>452.54</c:v>
                </c:pt>
                <c:pt idx="511">
                  <c:v>452.78</c:v>
                </c:pt>
                <c:pt idx="512">
                  <c:v>453.01</c:v>
                </c:pt>
                <c:pt idx="513">
                  <c:v>453.29</c:v>
                </c:pt>
                <c:pt idx="514">
                  <c:v>453.52</c:v>
                </c:pt>
                <c:pt idx="515">
                  <c:v>453.76</c:v>
                </c:pt>
                <c:pt idx="516">
                  <c:v>454.05</c:v>
                </c:pt>
                <c:pt idx="517">
                  <c:v>454.28</c:v>
                </c:pt>
                <c:pt idx="518">
                  <c:v>454.52</c:v>
                </c:pt>
                <c:pt idx="519">
                  <c:v>454.8</c:v>
                </c:pt>
                <c:pt idx="520">
                  <c:v>455.03</c:v>
                </c:pt>
                <c:pt idx="521">
                  <c:v>455.27</c:v>
                </c:pt>
                <c:pt idx="522">
                  <c:v>455.55</c:v>
                </c:pt>
                <c:pt idx="523">
                  <c:v>455.78</c:v>
                </c:pt>
                <c:pt idx="524">
                  <c:v>456.02</c:v>
                </c:pt>
                <c:pt idx="525">
                  <c:v>456.3</c:v>
                </c:pt>
                <c:pt idx="526">
                  <c:v>456.53</c:v>
                </c:pt>
                <c:pt idx="527">
                  <c:v>456.77</c:v>
                </c:pt>
                <c:pt idx="528">
                  <c:v>457.05</c:v>
                </c:pt>
                <c:pt idx="529">
                  <c:v>457.28</c:v>
                </c:pt>
                <c:pt idx="530">
                  <c:v>457.52</c:v>
                </c:pt>
                <c:pt idx="531">
                  <c:v>457.75</c:v>
                </c:pt>
                <c:pt idx="532">
                  <c:v>458.03</c:v>
                </c:pt>
                <c:pt idx="533">
                  <c:v>458.27</c:v>
                </c:pt>
                <c:pt idx="534">
                  <c:v>458.5</c:v>
                </c:pt>
                <c:pt idx="535">
                  <c:v>458.78</c:v>
                </c:pt>
                <c:pt idx="536">
                  <c:v>459.01</c:v>
                </c:pt>
                <c:pt idx="537">
                  <c:v>459.29</c:v>
                </c:pt>
                <c:pt idx="538">
                  <c:v>459.52</c:v>
                </c:pt>
                <c:pt idx="539">
                  <c:v>459.76</c:v>
                </c:pt>
                <c:pt idx="540">
                  <c:v>460.04</c:v>
                </c:pt>
                <c:pt idx="541">
                  <c:v>460.27</c:v>
                </c:pt>
                <c:pt idx="542">
                  <c:v>460.51</c:v>
                </c:pt>
                <c:pt idx="543">
                  <c:v>460.79</c:v>
                </c:pt>
                <c:pt idx="544">
                  <c:v>461.02</c:v>
                </c:pt>
                <c:pt idx="545">
                  <c:v>461.26</c:v>
                </c:pt>
                <c:pt idx="546">
                  <c:v>461.54</c:v>
                </c:pt>
                <c:pt idx="547">
                  <c:v>461.78</c:v>
                </c:pt>
                <c:pt idx="548">
                  <c:v>462.02</c:v>
                </c:pt>
                <c:pt idx="549">
                  <c:v>462.3</c:v>
                </c:pt>
                <c:pt idx="550">
                  <c:v>462.53</c:v>
                </c:pt>
                <c:pt idx="551">
                  <c:v>462.77</c:v>
                </c:pt>
                <c:pt idx="552">
                  <c:v>463.05</c:v>
                </c:pt>
                <c:pt idx="553">
                  <c:v>463.29</c:v>
                </c:pt>
                <c:pt idx="554">
                  <c:v>463.53</c:v>
                </c:pt>
                <c:pt idx="555">
                  <c:v>463.76</c:v>
                </c:pt>
                <c:pt idx="556">
                  <c:v>464.04</c:v>
                </c:pt>
                <c:pt idx="557">
                  <c:v>464.28</c:v>
                </c:pt>
                <c:pt idx="558">
                  <c:v>464.5</c:v>
                </c:pt>
                <c:pt idx="559">
                  <c:v>464.79</c:v>
                </c:pt>
                <c:pt idx="560">
                  <c:v>465.03</c:v>
                </c:pt>
                <c:pt idx="561">
                  <c:v>465.26</c:v>
                </c:pt>
                <c:pt idx="562">
                  <c:v>465.54</c:v>
                </c:pt>
                <c:pt idx="563">
                  <c:v>465.77</c:v>
                </c:pt>
                <c:pt idx="564">
                  <c:v>466.01</c:v>
                </c:pt>
                <c:pt idx="565">
                  <c:v>466.29</c:v>
                </c:pt>
                <c:pt idx="566">
                  <c:v>466.53</c:v>
                </c:pt>
                <c:pt idx="567">
                  <c:v>466.76</c:v>
                </c:pt>
                <c:pt idx="568">
                  <c:v>467.04</c:v>
                </c:pt>
                <c:pt idx="569">
                  <c:v>467.28</c:v>
                </c:pt>
                <c:pt idx="570">
                  <c:v>467.52</c:v>
                </c:pt>
                <c:pt idx="571">
                  <c:v>467.76</c:v>
                </c:pt>
                <c:pt idx="572">
                  <c:v>468.04</c:v>
                </c:pt>
                <c:pt idx="573">
                  <c:v>468.27</c:v>
                </c:pt>
                <c:pt idx="574">
                  <c:v>468.51</c:v>
                </c:pt>
                <c:pt idx="575">
                  <c:v>468.79</c:v>
                </c:pt>
                <c:pt idx="576">
                  <c:v>469.02</c:v>
                </c:pt>
                <c:pt idx="577">
                  <c:v>469.26</c:v>
                </c:pt>
                <c:pt idx="578">
                  <c:v>469.51</c:v>
                </c:pt>
                <c:pt idx="579">
                  <c:v>469.79</c:v>
                </c:pt>
                <c:pt idx="580">
                  <c:v>470.02</c:v>
                </c:pt>
                <c:pt idx="581">
                  <c:v>470.26</c:v>
                </c:pt>
                <c:pt idx="582">
                  <c:v>470.54</c:v>
                </c:pt>
                <c:pt idx="583">
                  <c:v>470.77</c:v>
                </c:pt>
                <c:pt idx="584">
                  <c:v>471.01</c:v>
                </c:pt>
                <c:pt idx="585">
                  <c:v>471.29</c:v>
                </c:pt>
                <c:pt idx="586">
                  <c:v>471.52</c:v>
                </c:pt>
                <c:pt idx="587">
                  <c:v>471.76</c:v>
                </c:pt>
                <c:pt idx="588">
                  <c:v>472.04</c:v>
                </c:pt>
                <c:pt idx="589">
                  <c:v>472.27</c:v>
                </c:pt>
                <c:pt idx="590">
                  <c:v>472.51</c:v>
                </c:pt>
                <c:pt idx="591">
                  <c:v>472.79</c:v>
                </c:pt>
                <c:pt idx="592">
                  <c:v>473.02</c:v>
                </c:pt>
                <c:pt idx="593">
                  <c:v>473.26</c:v>
                </c:pt>
                <c:pt idx="594">
                  <c:v>473.54</c:v>
                </c:pt>
                <c:pt idx="595">
                  <c:v>473.78</c:v>
                </c:pt>
                <c:pt idx="596">
                  <c:v>474.01</c:v>
                </c:pt>
                <c:pt idx="597">
                  <c:v>474.29</c:v>
                </c:pt>
                <c:pt idx="598">
                  <c:v>474.53</c:v>
                </c:pt>
                <c:pt idx="599">
                  <c:v>474.76</c:v>
                </c:pt>
                <c:pt idx="600">
                  <c:v>475.04</c:v>
                </c:pt>
                <c:pt idx="601">
                  <c:v>475.29</c:v>
                </c:pt>
                <c:pt idx="602">
                  <c:v>475.53</c:v>
                </c:pt>
                <c:pt idx="603">
                  <c:v>475.76</c:v>
                </c:pt>
                <c:pt idx="604">
                  <c:v>476.04</c:v>
                </c:pt>
                <c:pt idx="605">
                  <c:v>476.28</c:v>
                </c:pt>
                <c:pt idx="606">
                  <c:v>476.51</c:v>
                </c:pt>
                <c:pt idx="607">
                  <c:v>476.79</c:v>
                </c:pt>
                <c:pt idx="608">
                  <c:v>477.03</c:v>
                </c:pt>
                <c:pt idx="609">
                  <c:v>477.26</c:v>
                </c:pt>
                <c:pt idx="610">
                  <c:v>477.54</c:v>
                </c:pt>
                <c:pt idx="611">
                  <c:v>477.78</c:v>
                </c:pt>
                <c:pt idx="612">
                  <c:v>478</c:v>
                </c:pt>
                <c:pt idx="613">
                  <c:v>478.29</c:v>
                </c:pt>
                <c:pt idx="614">
                  <c:v>478.52</c:v>
                </c:pt>
                <c:pt idx="615">
                  <c:v>478.75</c:v>
                </c:pt>
                <c:pt idx="616">
                  <c:v>479</c:v>
                </c:pt>
                <c:pt idx="617">
                  <c:v>479.29</c:v>
                </c:pt>
                <c:pt idx="618">
                  <c:v>479.52</c:v>
                </c:pt>
                <c:pt idx="619">
                  <c:v>479.75</c:v>
                </c:pt>
                <c:pt idx="620">
                  <c:v>480.04</c:v>
                </c:pt>
                <c:pt idx="621">
                  <c:v>480.26</c:v>
                </c:pt>
                <c:pt idx="622">
                  <c:v>480.54</c:v>
                </c:pt>
                <c:pt idx="623">
                  <c:v>480.78</c:v>
                </c:pt>
                <c:pt idx="624">
                  <c:v>481.01</c:v>
                </c:pt>
                <c:pt idx="625">
                  <c:v>481.29</c:v>
                </c:pt>
                <c:pt idx="626">
                  <c:v>481.53</c:v>
                </c:pt>
                <c:pt idx="627">
                  <c:v>481.76</c:v>
                </c:pt>
                <c:pt idx="628">
                  <c:v>482.04</c:v>
                </c:pt>
                <c:pt idx="629">
                  <c:v>482.28</c:v>
                </c:pt>
                <c:pt idx="630">
                  <c:v>482.52</c:v>
                </c:pt>
                <c:pt idx="631">
                  <c:v>482.75</c:v>
                </c:pt>
                <c:pt idx="632">
                  <c:v>483.02</c:v>
                </c:pt>
                <c:pt idx="633">
                  <c:v>483.25</c:v>
                </c:pt>
                <c:pt idx="634">
                  <c:v>483.53</c:v>
                </c:pt>
                <c:pt idx="635">
                  <c:v>483.77</c:v>
                </c:pt>
                <c:pt idx="636">
                  <c:v>484</c:v>
                </c:pt>
                <c:pt idx="637">
                  <c:v>484.28</c:v>
                </c:pt>
                <c:pt idx="638">
                  <c:v>484.52</c:v>
                </c:pt>
                <c:pt idx="639">
                  <c:v>484.75</c:v>
                </c:pt>
                <c:pt idx="640">
                  <c:v>485.03</c:v>
                </c:pt>
                <c:pt idx="641">
                  <c:v>485.27</c:v>
                </c:pt>
                <c:pt idx="642">
                  <c:v>485.5</c:v>
                </c:pt>
                <c:pt idx="643">
                  <c:v>485.78</c:v>
                </c:pt>
                <c:pt idx="644">
                  <c:v>486.02</c:v>
                </c:pt>
                <c:pt idx="645">
                  <c:v>486.25</c:v>
                </c:pt>
                <c:pt idx="646">
                  <c:v>486.53</c:v>
                </c:pt>
                <c:pt idx="647">
                  <c:v>486.77</c:v>
                </c:pt>
                <c:pt idx="648">
                  <c:v>487</c:v>
                </c:pt>
                <c:pt idx="649">
                  <c:v>487.28</c:v>
                </c:pt>
                <c:pt idx="650">
                  <c:v>487.52</c:v>
                </c:pt>
                <c:pt idx="651">
                  <c:v>487.76</c:v>
                </c:pt>
                <c:pt idx="652">
                  <c:v>488.03</c:v>
                </c:pt>
                <c:pt idx="653">
                  <c:v>488.27</c:v>
                </c:pt>
                <c:pt idx="654">
                  <c:v>488.5</c:v>
                </c:pt>
                <c:pt idx="655">
                  <c:v>488.78</c:v>
                </c:pt>
                <c:pt idx="656">
                  <c:v>489.02</c:v>
                </c:pt>
                <c:pt idx="657">
                  <c:v>489.25</c:v>
                </c:pt>
                <c:pt idx="658">
                  <c:v>489.53</c:v>
                </c:pt>
                <c:pt idx="659">
                  <c:v>489.77</c:v>
                </c:pt>
                <c:pt idx="660">
                  <c:v>490</c:v>
                </c:pt>
                <c:pt idx="661">
                  <c:v>490.28</c:v>
                </c:pt>
                <c:pt idx="662">
                  <c:v>490.52</c:v>
                </c:pt>
                <c:pt idx="663">
                  <c:v>490.75</c:v>
                </c:pt>
                <c:pt idx="664">
                  <c:v>491.03</c:v>
                </c:pt>
                <c:pt idx="665">
                  <c:v>491.27</c:v>
                </c:pt>
                <c:pt idx="666">
                  <c:v>491.5</c:v>
                </c:pt>
                <c:pt idx="667">
                  <c:v>491.78</c:v>
                </c:pt>
                <c:pt idx="668">
                  <c:v>492.02</c:v>
                </c:pt>
                <c:pt idx="669">
                  <c:v>492.25</c:v>
                </c:pt>
                <c:pt idx="670">
                  <c:v>492.53</c:v>
                </c:pt>
                <c:pt idx="671">
                  <c:v>492.77</c:v>
                </c:pt>
                <c:pt idx="672">
                  <c:v>493.04</c:v>
                </c:pt>
                <c:pt idx="673">
                  <c:v>493.27</c:v>
                </c:pt>
                <c:pt idx="674">
                  <c:v>493.51</c:v>
                </c:pt>
                <c:pt idx="675">
                  <c:v>493.79</c:v>
                </c:pt>
                <c:pt idx="676">
                  <c:v>494.02</c:v>
                </c:pt>
                <c:pt idx="677">
                  <c:v>494.26</c:v>
                </c:pt>
                <c:pt idx="678">
                  <c:v>494.54</c:v>
                </c:pt>
                <c:pt idx="679">
                  <c:v>494.77</c:v>
                </c:pt>
                <c:pt idx="680">
                  <c:v>495.01</c:v>
                </c:pt>
                <c:pt idx="681">
                  <c:v>495.29</c:v>
                </c:pt>
                <c:pt idx="682">
                  <c:v>495.52</c:v>
                </c:pt>
                <c:pt idx="683">
                  <c:v>495.76</c:v>
                </c:pt>
                <c:pt idx="684">
                  <c:v>496.04</c:v>
                </c:pt>
                <c:pt idx="685">
                  <c:v>496.27</c:v>
                </c:pt>
                <c:pt idx="686">
                  <c:v>496.51</c:v>
                </c:pt>
                <c:pt idx="687">
                  <c:v>496.79</c:v>
                </c:pt>
                <c:pt idx="688">
                  <c:v>497.02</c:v>
                </c:pt>
                <c:pt idx="689">
                  <c:v>497.26</c:v>
                </c:pt>
                <c:pt idx="690">
                  <c:v>497.54</c:v>
                </c:pt>
                <c:pt idx="691">
                  <c:v>497.77</c:v>
                </c:pt>
                <c:pt idx="692">
                  <c:v>498.02</c:v>
                </c:pt>
                <c:pt idx="693">
                  <c:v>498.25</c:v>
                </c:pt>
                <c:pt idx="694">
                  <c:v>498.53</c:v>
                </c:pt>
                <c:pt idx="695">
                  <c:v>498.76</c:v>
                </c:pt>
                <c:pt idx="696">
                  <c:v>499.04</c:v>
                </c:pt>
                <c:pt idx="697">
                  <c:v>499.27</c:v>
                </c:pt>
                <c:pt idx="698">
                  <c:v>499.51</c:v>
                </c:pt>
                <c:pt idx="699">
                  <c:v>499.79</c:v>
                </c:pt>
                <c:pt idx="700">
                  <c:v>500.02</c:v>
                </c:pt>
                <c:pt idx="701">
                  <c:v>500.26</c:v>
                </c:pt>
                <c:pt idx="702">
                  <c:v>500.54</c:v>
                </c:pt>
                <c:pt idx="703">
                  <c:v>500.77</c:v>
                </c:pt>
                <c:pt idx="704">
                  <c:v>501.01</c:v>
                </c:pt>
                <c:pt idx="705">
                  <c:v>501.29</c:v>
                </c:pt>
                <c:pt idx="706">
                  <c:v>501.52</c:v>
                </c:pt>
                <c:pt idx="707">
                  <c:v>501.76</c:v>
                </c:pt>
                <c:pt idx="708">
                  <c:v>502.04</c:v>
                </c:pt>
                <c:pt idx="709">
                  <c:v>502.27</c:v>
                </c:pt>
                <c:pt idx="710">
                  <c:v>502.51</c:v>
                </c:pt>
                <c:pt idx="711">
                  <c:v>502.79</c:v>
                </c:pt>
                <c:pt idx="712">
                  <c:v>503.03</c:v>
                </c:pt>
                <c:pt idx="713">
                  <c:v>503.26</c:v>
                </c:pt>
                <c:pt idx="714">
                  <c:v>503.55</c:v>
                </c:pt>
                <c:pt idx="715">
                  <c:v>503.78</c:v>
                </c:pt>
                <c:pt idx="716">
                  <c:v>504.01</c:v>
                </c:pt>
                <c:pt idx="717">
                  <c:v>504.3</c:v>
                </c:pt>
                <c:pt idx="718">
                  <c:v>504.53</c:v>
                </c:pt>
                <c:pt idx="719">
                  <c:v>504.77</c:v>
                </c:pt>
                <c:pt idx="720">
                  <c:v>505.01</c:v>
                </c:pt>
                <c:pt idx="721">
                  <c:v>505.29</c:v>
                </c:pt>
                <c:pt idx="722">
                  <c:v>505.52</c:v>
                </c:pt>
                <c:pt idx="723">
                  <c:v>505.76</c:v>
                </c:pt>
                <c:pt idx="724">
                  <c:v>506.04</c:v>
                </c:pt>
                <c:pt idx="725">
                  <c:v>506.27</c:v>
                </c:pt>
                <c:pt idx="726">
                  <c:v>506.51</c:v>
                </c:pt>
                <c:pt idx="727">
                  <c:v>506.79</c:v>
                </c:pt>
                <c:pt idx="728">
                  <c:v>507.02</c:v>
                </c:pt>
                <c:pt idx="729">
                  <c:v>507.26</c:v>
                </c:pt>
                <c:pt idx="730">
                  <c:v>507.54</c:v>
                </c:pt>
                <c:pt idx="731">
                  <c:v>507.77</c:v>
                </c:pt>
                <c:pt idx="732">
                  <c:v>508.01</c:v>
                </c:pt>
                <c:pt idx="733">
                  <c:v>508.28</c:v>
                </c:pt>
                <c:pt idx="734">
                  <c:v>508.51</c:v>
                </c:pt>
                <c:pt idx="735">
                  <c:v>508.79</c:v>
                </c:pt>
                <c:pt idx="736">
                  <c:v>509.03</c:v>
                </c:pt>
                <c:pt idx="737">
                  <c:v>509.26</c:v>
                </c:pt>
                <c:pt idx="738">
                  <c:v>509.55</c:v>
                </c:pt>
                <c:pt idx="739">
                  <c:v>509.78</c:v>
                </c:pt>
                <c:pt idx="740">
                  <c:v>510.01</c:v>
                </c:pt>
                <c:pt idx="741">
                  <c:v>510.3</c:v>
                </c:pt>
                <c:pt idx="742">
                  <c:v>510.53</c:v>
                </c:pt>
                <c:pt idx="743">
                  <c:v>510.76</c:v>
                </c:pt>
                <c:pt idx="744">
                  <c:v>511.05</c:v>
                </c:pt>
                <c:pt idx="745">
                  <c:v>511.28</c:v>
                </c:pt>
                <c:pt idx="746">
                  <c:v>511.51</c:v>
                </c:pt>
                <c:pt idx="747">
                  <c:v>511.8</c:v>
                </c:pt>
                <c:pt idx="748">
                  <c:v>512.03</c:v>
                </c:pt>
                <c:pt idx="749">
                  <c:v>512.26</c:v>
                </c:pt>
                <c:pt idx="750">
                  <c:v>512.55</c:v>
                </c:pt>
                <c:pt idx="751">
                  <c:v>512.78</c:v>
                </c:pt>
                <c:pt idx="752">
                  <c:v>513.01</c:v>
                </c:pt>
                <c:pt idx="753">
                  <c:v>513.29</c:v>
                </c:pt>
                <c:pt idx="754">
                  <c:v>513.53</c:v>
                </c:pt>
                <c:pt idx="755">
                  <c:v>513.76</c:v>
                </c:pt>
                <c:pt idx="756">
                  <c:v>514.04</c:v>
                </c:pt>
                <c:pt idx="757">
                  <c:v>514.28</c:v>
                </c:pt>
                <c:pt idx="758">
                  <c:v>514.51</c:v>
                </c:pt>
                <c:pt idx="759">
                  <c:v>514.79</c:v>
                </c:pt>
                <c:pt idx="760">
                  <c:v>515.02</c:v>
                </c:pt>
                <c:pt idx="761">
                  <c:v>515.25</c:v>
                </c:pt>
                <c:pt idx="762">
                  <c:v>515.54</c:v>
                </c:pt>
                <c:pt idx="763">
                  <c:v>515.77</c:v>
                </c:pt>
                <c:pt idx="764">
                  <c:v>516</c:v>
                </c:pt>
                <c:pt idx="765">
                  <c:v>516.29</c:v>
                </c:pt>
                <c:pt idx="766">
                  <c:v>516.52</c:v>
                </c:pt>
                <c:pt idx="767">
                  <c:v>516.75</c:v>
                </c:pt>
                <c:pt idx="768">
                  <c:v>517.04</c:v>
                </c:pt>
                <c:pt idx="769">
                  <c:v>517.27</c:v>
                </c:pt>
                <c:pt idx="770">
                  <c:v>517.5</c:v>
                </c:pt>
                <c:pt idx="771">
                  <c:v>517.79</c:v>
                </c:pt>
                <c:pt idx="772">
                  <c:v>518.02</c:v>
                </c:pt>
                <c:pt idx="773">
                  <c:v>518.26</c:v>
                </c:pt>
                <c:pt idx="774">
                  <c:v>518.54</c:v>
                </c:pt>
                <c:pt idx="775">
                  <c:v>518.78</c:v>
                </c:pt>
                <c:pt idx="776">
                  <c:v>519.01</c:v>
                </c:pt>
                <c:pt idx="777">
                  <c:v>519.29</c:v>
                </c:pt>
                <c:pt idx="778">
                  <c:v>519.53</c:v>
                </c:pt>
                <c:pt idx="779">
                  <c:v>519.76</c:v>
                </c:pt>
                <c:pt idx="780">
                  <c:v>520.04</c:v>
                </c:pt>
                <c:pt idx="781">
                  <c:v>520.28</c:v>
                </c:pt>
                <c:pt idx="782">
                  <c:v>520.51</c:v>
                </c:pt>
                <c:pt idx="783">
                  <c:v>520.79</c:v>
                </c:pt>
                <c:pt idx="784">
                  <c:v>521.03</c:v>
                </c:pt>
                <c:pt idx="785">
                  <c:v>521.27</c:v>
                </c:pt>
                <c:pt idx="786">
                  <c:v>521.5</c:v>
                </c:pt>
                <c:pt idx="787">
                  <c:v>521.78</c:v>
                </c:pt>
                <c:pt idx="788">
                  <c:v>522.02</c:v>
                </c:pt>
                <c:pt idx="789">
                  <c:v>522.25</c:v>
                </c:pt>
                <c:pt idx="790">
                  <c:v>522.53</c:v>
                </c:pt>
                <c:pt idx="791">
                  <c:v>522.77</c:v>
                </c:pt>
                <c:pt idx="792">
                  <c:v>523</c:v>
                </c:pt>
                <c:pt idx="793">
                  <c:v>523.29</c:v>
                </c:pt>
                <c:pt idx="794">
                  <c:v>523.53</c:v>
                </c:pt>
                <c:pt idx="795">
                  <c:v>523.76</c:v>
                </c:pt>
                <c:pt idx="796">
                  <c:v>524.04</c:v>
                </c:pt>
                <c:pt idx="797">
                  <c:v>524.28</c:v>
                </c:pt>
                <c:pt idx="798">
                  <c:v>524.51</c:v>
                </c:pt>
                <c:pt idx="799">
                  <c:v>524.79</c:v>
                </c:pt>
                <c:pt idx="800">
                  <c:v>525.03</c:v>
                </c:pt>
                <c:pt idx="801">
                  <c:v>525.26</c:v>
                </c:pt>
                <c:pt idx="802">
                  <c:v>525.54</c:v>
                </c:pt>
                <c:pt idx="803">
                  <c:v>525.78</c:v>
                </c:pt>
                <c:pt idx="804">
                  <c:v>526.01</c:v>
                </c:pt>
                <c:pt idx="805">
                  <c:v>526.29</c:v>
                </c:pt>
                <c:pt idx="806">
                  <c:v>526.53</c:v>
                </c:pt>
                <c:pt idx="807">
                  <c:v>526.77</c:v>
                </c:pt>
                <c:pt idx="808">
                  <c:v>527</c:v>
                </c:pt>
                <c:pt idx="809">
                  <c:v>527.29</c:v>
                </c:pt>
                <c:pt idx="810">
                  <c:v>527.53</c:v>
                </c:pt>
                <c:pt idx="811">
                  <c:v>527.76</c:v>
                </c:pt>
                <c:pt idx="812">
                  <c:v>528.04</c:v>
                </c:pt>
                <c:pt idx="813">
                  <c:v>528.28</c:v>
                </c:pt>
                <c:pt idx="814">
                  <c:v>528.51</c:v>
                </c:pt>
                <c:pt idx="815">
                  <c:v>528.79</c:v>
                </c:pt>
                <c:pt idx="816">
                  <c:v>529.03</c:v>
                </c:pt>
                <c:pt idx="817">
                  <c:v>529.26</c:v>
                </c:pt>
                <c:pt idx="818">
                  <c:v>529.54</c:v>
                </c:pt>
                <c:pt idx="819">
                  <c:v>529.77</c:v>
                </c:pt>
                <c:pt idx="820">
                  <c:v>530.01</c:v>
                </c:pt>
                <c:pt idx="821">
                  <c:v>530.29</c:v>
                </c:pt>
                <c:pt idx="822">
                  <c:v>530.52</c:v>
                </c:pt>
                <c:pt idx="823">
                  <c:v>530.76</c:v>
                </c:pt>
                <c:pt idx="824">
                  <c:v>531.04</c:v>
                </c:pt>
                <c:pt idx="825">
                  <c:v>531.27</c:v>
                </c:pt>
                <c:pt idx="826">
                  <c:v>531.52</c:v>
                </c:pt>
                <c:pt idx="827">
                  <c:v>531.75</c:v>
                </c:pt>
                <c:pt idx="828">
                  <c:v>532.03</c:v>
                </c:pt>
                <c:pt idx="829">
                  <c:v>532.27</c:v>
                </c:pt>
                <c:pt idx="830">
                  <c:v>532.5</c:v>
                </c:pt>
                <c:pt idx="831">
                  <c:v>532.78</c:v>
                </c:pt>
                <c:pt idx="832">
                  <c:v>533.02</c:v>
                </c:pt>
                <c:pt idx="833">
                  <c:v>533.3</c:v>
                </c:pt>
                <c:pt idx="834">
                  <c:v>533.53</c:v>
                </c:pt>
                <c:pt idx="835">
                  <c:v>533.76</c:v>
                </c:pt>
                <c:pt idx="836">
                  <c:v>534.05</c:v>
                </c:pt>
                <c:pt idx="837">
                  <c:v>534.28</c:v>
                </c:pt>
                <c:pt idx="838">
                  <c:v>534.51</c:v>
                </c:pt>
                <c:pt idx="839">
                  <c:v>534.8</c:v>
                </c:pt>
                <c:pt idx="840">
                  <c:v>535.03</c:v>
                </c:pt>
                <c:pt idx="841">
                  <c:v>535.26</c:v>
                </c:pt>
                <c:pt idx="842">
                  <c:v>535.55</c:v>
                </c:pt>
                <c:pt idx="843">
                  <c:v>535.78</c:v>
                </c:pt>
                <c:pt idx="844">
                  <c:v>536.01</c:v>
                </c:pt>
                <c:pt idx="845">
                  <c:v>536.3</c:v>
                </c:pt>
                <c:pt idx="846">
                  <c:v>536.53</c:v>
                </c:pt>
                <c:pt idx="847">
                  <c:v>536.76</c:v>
                </c:pt>
                <c:pt idx="848">
                  <c:v>537.05</c:v>
                </c:pt>
                <c:pt idx="849">
                  <c:v>537.28</c:v>
                </c:pt>
                <c:pt idx="850">
                  <c:v>537.51</c:v>
                </c:pt>
                <c:pt idx="851">
                  <c:v>537.8</c:v>
                </c:pt>
                <c:pt idx="852">
                  <c:v>538.04</c:v>
                </c:pt>
                <c:pt idx="853">
                  <c:v>538.27</c:v>
                </c:pt>
                <c:pt idx="854">
                  <c:v>538.51</c:v>
                </c:pt>
                <c:pt idx="855">
                  <c:v>538.79</c:v>
                </c:pt>
                <c:pt idx="856">
                  <c:v>539.02</c:v>
                </c:pt>
                <c:pt idx="857">
                  <c:v>539.26</c:v>
                </c:pt>
                <c:pt idx="858">
                  <c:v>539.54</c:v>
                </c:pt>
                <c:pt idx="859">
                  <c:v>539.77</c:v>
                </c:pt>
                <c:pt idx="860">
                  <c:v>540.01</c:v>
                </c:pt>
                <c:pt idx="861">
                  <c:v>540.29</c:v>
                </c:pt>
                <c:pt idx="862">
                  <c:v>540.52</c:v>
                </c:pt>
                <c:pt idx="863">
                  <c:v>540.76</c:v>
                </c:pt>
                <c:pt idx="864">
                  <c:v>541.04</c:v>
                </c:pt>
                <c:pt idx="865">
                  <c:v>541.27</c:v>
                </c:pt>
                <c:pt idx="866">
                  <c:v>541.51</c:v>
                </c:pt>
                <c:pt idx="867">
                  <c:v>541.79</c:v>
                </c:pt>
                <c:pt idx="868">
                  <c:v>542.02</c:v>
                </c:pt>
                <c:pt idx="869">
                  <c:v>542.26</c:v>
                </c:pt>
                <c:pt idx="870">
                  <c:v>542.54</c:v>
                </c:pt>
                <c:pt idx="871">
                  <c:v>542.77</c:v>
                </c:pt>
                <c:pt idx="872">
                  <c:v>543.01</c:v>
                </c:pt>
                <c:pt idx="873">
                  <c:v>543.29</c:v>
                </c:pt>
                <c:pt idx="874">
                  <c:v>543.51</c:v>
                </c:pt>
                <c:pt idx="875">
                  <c:v>543.79</c:v>
                </c:pt>
                <c:pt idx="876">
                  <c:v>544.03</c:v>
                </c:pt>
                <c:pt idx="877">
                  <c:v>544.26</c:v>
                </c:pt>
                <c:pt idx="878">
                  <c:v>544.54</c:v>
                </c:pt>
                <c:pt idx="879">
                  <c:v>544.78</c:v>
                </c:pt>
                <c:pt idx="880">
                  <c:v>545.01</c:v>
                </c:pt>
                <c:pt idx="881">
                  <c:v>545.3</c:v>
                </c:pt>
                <c:pt idx="882">
                  <c:v>545.53</c:v>
                </c:pt>
                <c:pt idx="883">
                  <c:v>545.76</c:v>
                </c:pt>
                <c:pt idx="884">
                  <c:v>546.05</c:v>
                </c:pt>
                <c:pt idx="885">
                  <c:v>546.28</c:v>
                </c:pt>
                <c:pt idx="886">
                  <c:v>546.5</c:v>
                </c:pt>
                <c:pt idx="887">
                  <c:v>546.79</c:v>
                </c:pt>
                <c:pt idx="888">
                  <c:v>547.02</c:v>
                </c:pt>
                <c:pt idx="889">
                  <c:v>547.25</c:v>
                </c:pt>
                <c:pt idx="890">
                  <c:v>547.54</c:v>
                </c:pt>
                <c:pt idx="891">
                  <c:v>547.78</c:v>
                </c:pt>
                <c:pt idx="892">
                  <c:v>548.01</c:v>
                </c:pt>
                <c:pt idx="893">
                  <c:v>548.3</c:v>
                </c:pt>
                <c:pt idx="894">
                  <c:v>548.52</c:v>
                </c:pt>
                <c:pt idx="895">
                  <c:v>548.76</c:v>
                </c:pt>
                <c:pt idx="896">
                  <c:v>549.05</c:v>
                </c:pt>
                <c:pt idx="897">
                  <c:v>549.28</c:v>
                </c:pt>
                <c:pt idx="898">
                  <c:v>549.51</c:v>
                </c:pt>
                <c:pt idx="899">
                  <c:v>549.8</c:v>
                </c:pt>
                <c:pt idx="900">
                  <c:v>550.03</c:v>
                </c:pt>
                <c:pt idx="901">
                  <c:v>550.26</c:v>
                </c:pt>
                <c:pt idx="902">
                  <c:v>550.55</c:v>
                </c:pt>
                <c:pt idx="903">
                  <c:v>550.78</c:v>
                </c:pt>
                <c:pt idx="904">
                  <c:v>551.01</c:v>
                </c:pt>
                <c:pt idx="905">
                  <c:v>551.3</c:v>
                </c:pt>
                <c:pt idx="906">
                  <c:v>551.53</c:v>
                </c:pt>
                <c:pt idx="907">
                  <c:v>551.77</c:v>
                </c:pt>
                <c:pt idx="908">
                  <c:v>552.01</c:v>
                </c:pt>
                <c:pt idx="909">
                  <c:v>552.3</c:v>
                </c:pt>
                <c:pt idx="910">
                  <c:v>552.5</c:v>
                </c:pt>
                <c:pt idx="911">
                  <c:v>552.78</c:v>
                </c:pt>
                <c:pt idx="912">
                  <c:v>553.02</c:v>
                </c:pt>
                <c:pt idx="913">
                  <c:v>553.29</c:v>
                </c:pt>
                <c:pt idx="914">
                  <c:v>553.53</c:v>
                </c:pt>
                <c:pt idx="915">
                  <c:v>553.76</c:v>
                </c:pt>
                <c:pt idx="916">
                  <c:v>554.05</c:v>
                </c:pt>
                <c:pt idx="917">
                  <c:v>554.28</c:v>
                </c:pt>
                <c:pt idx="918">
                  <c:v>554.51</c:v>
                </c:pt>
                <c:pt idx="919">
                  <c:v>554.76</c:v>
                </c:pt>
                <c:pt idx="920">
                  <c:v>555.04</c:v>
                </c:pt>
                <c:pt idx="921">
                  <c:v>555.27</c:v>
                </c:pt>
                <c:pt idx="922">
                  <c:v>555.51</c:v>
                </c:pt>
                <c:pt idx="923">
                  <c:v>555.79</c:v>
                </c:pt>
                <c:pt idx="924">
                  <c:v>556.02</c:v>
                </c:pt>
                <c:pt idx="925">
                  <c:v>556.26</c:v>
                </c:pt>
                <c:pt idx="926">
                  <c:v>556.54</c:v>
                </c:pt>
                <c:pt idx="927">
                  <c:v>556.77</c:v>
                </c:pt>
                <c:pt idx="928">
                  <c:v>557.01</c:v>
                </c:pt>
                <c:pt idx="929">
                  <c:v>557.29</c:v>
                </c:pt>
                <c:pt idx="930">
                  <c:v>557.52</c:v>
                </c:pt>
                <c:pt idx="931">
                  <c:v>557.76</c:v>
                </c:pt>
                <c:pt idx="932">
                  <c:v>558.04</c:v>
                </c:pt>
                <c:pt idx="933">
                  <c:v>558.27</c:v>
                </c:pt>
                <c:pt idx="934">
                  <c:v>558.51</c:v>
                </c:pt>
                <c:pt idx="935">
                  <c:v>558.79</c:v>
                </c:pt>
                <c:pt idx="936">
                  <c:v>559.02</c:v>
                </c:pt>
                <c:pt idx="937">
                  <c:v>559.26</c:v>
                </c:pt>
                <c:pt idx="938">
                  <c:v>559.54</c:v>
                </c:pt>
                <c:pt idx="939">
                  <c:v>559.76</c:v>
                </c:pt>
                <c:pt idx="940">
                  <c:v>560.04</c:v>
                </c:pt>
                <c:pt idx="941">
                  <c:v>560.28</c:v>
                </c:pt>
                <c:pt idx="942">
                  <c:v>560.51</c:v>
                </c:pt>
                <c:pt idx="943">
                  <c:v>560.79</c:v>
                </c:pt>
                <c:pt idx="944">
                  <c:v>561.03</c:v>
                </c:pt>
                <c:pt idx="945">
                  <c:v>561.26</c:v>
                </c:pt>
                <c:pt idx="946">
                  <c:v>561.54</c:v>
                </c:pt>
                <c:pt idx="947">
                  <c:v>561.78</c:v>
                </c:pt>
                <c:pt idx="948">
                  <c:v>562.01</c:v>
                </c:pt>
                <c:pt idx="949">
                  <c:v>562.29</c:v>
                </c:pt>
                <c:pt idx="950">
                  <c:v>562.53</c:v>
                </c:pt>
                <c:pt idx="951">
                  <c:v>562.76</c:v>
                </c:pt>
                <c:pt idx="952">
                  <c:v>563.04</c:v>
                </c:pt>
                <c:pt idx="953">
                  <c:v>563.27</c:v>
                </c:pt>
                <c:pt idx="954">
                  <c:v>563.51</c:v>
                </c:pt>
                <c:pt idx="955">
                  <c:v>563.79</c:v>
                </c:pt>
                <c:pt idx="956">
                  <c:v>564.02</c:v>
                </c:pt>
                <c:pt idx="957">
                  <c:v>564.26</c:v>
                </c:pt>
                <c:pt idx="958">
                  <c:v>564.54</c:v>
                </c:pt>
                <c:pt idx="959">
                  <c:v>564.78</c:v>
                </c:pt>
                <c:pt idx="960">
                  <c:v>565.02</c:v>
                </c:pt>
                <c:pt idx="961">
                  <c:v>565.3</c:v>
                </c:pt>
                <c:pt idx="962">
                  <c:v>565.53</c:v>
                </c:pt>
                <c:pt idx="963">
                  <c:v>565.77</c:v>
                </c:pt>
                <c:pt idx="964">
                  <c:v>566.05</c:v>
                </c:pt>
                <c:pt idx="965">
                  <c:v>566.28</c:v>
                </c:pt>
                <c:pt idx="966">
                  <c:v>566.51</c:v>
                </c:pt>
                <c:pt idx="967">
                  <c:v>566.8</c:v>
                </c:pt>
                <c:pt idx="968">
                  <c:v>567.03</c:v>
                </c:pt>
                <c:pt idx="969">
                  <c:v>567.26</c:v>
                </c:pt>
                <c:pt idx="970">
                  <c:v>567.55</c:v>
                </c:pt>
                <c:pt idx="971">
                  <c:v>567.78</c:v>
                </c:pt>
                <c:pt idx="972">
                  <c:v>568.02</c:v>
                </c:pt>
                <c:pt idx="973">
                  <c:v>568.3</c:v>
                </c:pt>
                <c:pt idx="974">
                  <c:v>568.53</c:v>
                </c:pt>
                <c:pt idx="975">
                  <c:v>568.77</c:v>
                </c:pt>
                <c:pt idx="976">
                  <c:v>569.05</c:v>
                </c:pt>
                <c:pt idx="977">
                  <c:v>569.28</c:v>
                </c:pt>
                <c:pt idx="978">
                  <c:v>569.52</c:v>
                </c:pt>
                <c:pt idx="979">
                  <c:v>569.8</c:v>
                </c:pt>
                <c:pt idx="980">
                  <c:v>570.03</c:v>
                </c:pt>
                <c:pt idx="981">
                  <c:v>570.27</c:v>
                </c:pt>
                <c:pt idx="982">
                  <c:v>570.55</c:v>
                </c:pt>
                <c:pt idx="983">
                  <c:v>570.78</c:v>
                </c:pt>
                <c:pt idx="984">
                  <c:v>571.02</c:v>
                </c:pt>
                <c:pt idx="985">
                  <c:v>571.3</c:v>
                </c:pt>
                <c:pt idx="986">
                  <c:v>571.53</c:v>
                </c:pt>
                <c:pt idx="987">
                  <c:v>571.77</c:v>
                </c:pt>
                <c:pt idx="988">
                  <c:v>572.05</c:v>
                </c:pt>
                <c:pt idx="989">
                  <c:v>572.28</c:v>
                </c:pt>
                <c:pt idx="990">
                  <c:v>572.52</c:v>
                </c:pt>
                <c:pt idx="991">
                  <c:v>572.8</c:v>
                </c:pt>
                <c:pt idx="992">
                  <c:v>573.03</c:v>
                </c:pt>
                <c:pt idx="993">
                  <c:v>573.26</c:v>
                </c:pt>
                <c:pt idx="994">
                  <c:v>573.54</c:v>
                </c:pt>
                <c:pt idx="995">
                  <c:v>573.77</c:v>
                </c:pt>
                <c:pt idx="996">
                  <c:v>574.01</c:v>
                </c:pt>
                <c:pt idx="997">
                  <c:v>574.29</c:v>
                </c:pt>
                <c:pt idx="998">
                  <c:v>574.52</c:v>
                </c:pt>
                <c:pt idx="999">
                  <c:v>574.76</c:v>
                </c:pt>
                <c:pt idx="1000">
                  <c:v>575.04</c:v>
                </c:pt>
                <c:pt idx="1001">
                  <c:v>575.27</c:v>
                </c:pt>
                <c:pt idx="1002">
                  <c:v>575.51</c:v>
                </c:pt>
                <c:pt idx="1003">
                  <c:v>575.79</c:v>
                </c:pt>
                <c:pt idx="1004">
                  <c:v>576.02</c:v>
                </c:pt>
                <c:pt idx="1005">
                  <c:v>576.26</c:v>
                </c:pt>
                <c:pt idx="1006">
                  <c:v>576.54</c:v>
                </c:pt>
                <c:pt idx="1007">
                  <c:v>576.77</c:v>
                </c:pt>
                <c:pt idx="1008">
                  <c:v>577.01</c:v>
                </c:pt>
                <c:pt idx="1009">
                  <c:v>577.29</c:v>
                </c:pt>
                <c:pt idx="1010">
                  <c:v>577.52</c:v>
                </c:pt>
                <c:pt idx="1011">
                  <c:v>577.76</c:v>
                </c:pt>
                <c:pt idx="1012">
                  <c:v>578.04</c:v>
                </c:pt>
                <c:pt idx="1013">
                  <c:v>578.27</c:v>
                </c:pt>
                <c:pt idx="1014">
                  <c:v>578.51</c:v>
                </c:pt>
                <c:pt idx="1015">
                  <c:v>578.79</c:v>
                </c:pt>
                <c:pt idx="1016">
                  <c:v>579.02</c:v>
                </c:pt>
                <c:pt idx="1017">
                  <c:v>579.26</c:v>
                </c:pt>
                <c:pt idx="1018">
                  <c:v>579.54</c:v>
                </c:pt>
                <c:pt idx="1019">
                  <c:v>579.78</c:v>
                </c:pt>
                <c:pt idx="1020">
                  <c:v>580.02</c:v>
                </c:pt>
                <c:pt idx="1021">
                  <c:v>580.25</c:v>
                </c:pt>
                <c:pt idx="1022">
                  <c:v>580.53</c:v>
                </c:pt>
                <c:pt idx="1023">
                  <c:v>580.77</c:v>
                </c:pt>
                <c:pt idx="1024">
                  <c:v>581</c:v>
                </c:pt>
                <c:pt idx="1025">
                  <c:v>581.29</c:v>
                </c:pt>
                <c:pt idx="1026">
                  <c:v>581.52</c:v>
                </c:pt>
                <c:pt idx="1027">
                  <c:v>581.76</c:v>
                </c:pt>
                <c:pt idx="1028">
                  <c:v>582.04</c:v>
                </c:pt>
                <c:pt idx="1029">
                  <c:v>582.27</c:v>
                </c:pt>
                <c:pt idx="1030">
                  <c:v>582.51</c:v>
                </c:pt>
                <c:pt idx="1031">
                  <c:v>582.79</c:v>
                </c:pt>
                <c:pt idx="1032">
                  <c:v>583.02</c:v>
                </c:pt>
                <c:pt idx="1033">
                  <c:v>583.26</c:v>
                </c:pt>
                <c:pt idx="1034">
                  <c:v>583.55</c:v>
                </c:pt>
                <c:pt idx="1035">
                  <c:v>583.78</c:v>
                </c:pt>
                <c:pt idx="1036">
                  <c:v>584.01</c:v>
                </c:pt>
                <c:pt idx="1037">
                  <c:v>584.3</c:v>
                </c:pt>
                <c:pt idx="1038">
                  <c:v>584.53</c:v>
                </c:pt>
                <c:pt idx="1039">
                  <c:v>584.76</c:v>
                </c:pt>
                <c:pt idx="1040">
                  <c:v>585.05</c:v>
                </c:pt>
                <c:pt idx="1041">
                  <c:v>585.28</c:v>
                </c:pt>
                <c:pt idx="1042">
                  <c:v>585.51</c:v>
                </c:pt>
                <c:pt idx="1043">
                  <c:v>585.79</c:v>
                </c:pt>
                <c:pt idx="1044">
                  <c:v>586.02</c:v>
                </c:pt>
                <c:pt idx="1045">
                  <c:v>586.26</c:v>
                </c:pt>
                <c:pt idx="1046">
                  <c:v>586.54</c:v>
                </c:pt>
                <c:pt idx="1047">
                  <c:v>586.77</c:v>
                </c:pt>
                <c:pt idx="1048">
                  <c:v>587.01</c:v>
                </c:pt>
                <c:pt idx="1049">
                  <c:v>587.29</c:v>
                </c:pt>
                <c:pt idx="1050">
                  <c:v>587.52</c:v>
                </c:pt>
                <c:pt idx="1051">
                  <c:v>587.76</c:v>
                </c:pt>
                <c:pt idx="1052">
                  <c:v>588.04</c:v>
                </c:pt>
                <c:pt idx="1053">
                  <c:v>588.27</c:v>
                </c:pt>
                <c:pt idx="1054">
                  <c:v>588.51</c:v>
                </c:pt>
                <c:pt idx="1055">
                  <c:v>588.79</c:v>
                </c:pt>
                <c:pt idx="1056">
                  <c:v>589.02</c:v>
                </c:pt>
                <c:pt idx="1057">
                  <c:v>589.26</c:v>
                </c:pt>
                <c:pt idx="1058">
                  <c:v>589.54</c:v>
                </c:pt>
                <c:pt idx="1059">
                  <c:v>589.77</c:v>
                </c:pt>
                <c:pt idx="1060">
                  <c:v>590.01</c:v>
                </c:pt>
                <c:pt idx="1061">
                  <c:v>590.29</c:v>
                </c:pt>
                <c:pt idx="1062">
                  <c:v>590.52</c:v>
                </c:pt>
                <c:pt idx="1063">
                  <c:v>590.76</c:v>
                </c:pt>
                <c:pt idx="1064">
                  <c:v>591.04</c:v>
                </c:pt>
                <c:pt idx="1065">
                  <c:v>591.27</c:v>
                </c:pt>
                <c:pt idx="1066">
                  <c:v>591.51</c:v>
                </c:pt>
                <c:pt idx="1067">
                  <c:v>591.79</c:v>
                </c:pt>
                <c:pt idx="1068">
                  <c:v>592.02</c:v>
                </c:pt>
                <c:pt idx="1069">
                  <c:v>592.26</c:v>
                </c:pt>
                <c:pt idx="1070">
                  <c:v>592.54</c:v>
                </c:pt>
                <c:pt idx="1071">
                  <c:v>592.77</c:v>
                </c:pt>
                <c:pt idx="1072">
                  <c:v>593.01</c:v>
                </c:pt>
                <c:pt idx="1073">
                  <c:v>593.3</c:v>
                </c:pt>
                <c:pt idx="1074">
                  <c:v>593.53</c:v>
                </c:pt>
                <c:pt idx="1075">
                  <c:v>593.76</c:v>
                </c:pt>
                <c:pt idx="1076">
                  <c:v>594.05</c:v>
                </c:pt>
                <c:pt idx="1077">
                  <c:v>594.28</c:v>
                </c:pt>
                <c:pt idx="1078">
                  <c:v>594.51</c:v>
                </c:pt>
                <c:pt idx="1079">
                  <c:v>594.8</c:v>
                </c:pt>
                <c:pt idx="1080">
                  <c:v>595.03</c:v>
                </c:pt>
                <c:pt idx="1081">
                  <c:v>595.26</c:v>
                </c:pt>
                <c:pt idx="1082">
                  <c:v>595.55</c:v>
                </c:pt>
                <c:pt idx="1083">
                  <c:v>595.78</c:v>
                </c:pt>
                <c:pt idx="1084">
                  <c:v>596.01</c:v>
                </c:pt>
                <c:pt idx="1085">
                  <c:v>596.3</c:v>
                </c:pt>
                <c:pt idx="1086">
                  <c:v>596.53</c:v>
                </c:pt>
                <c:pt idx="1087">
                  <c:v>596.77</c:v>
                </c:pt>
                <c:pt idx="1088">
                  <c:v>597.05</c:v>
                </c:pt>
                <c:pt idx="1089">
                  <c:v>597.28</c:v>
                </c:pt>
                <c:pt idx="1090">
                  <c:v>597.51</c:v>
                </c:pt>
                <c:pt idx="1091">
                  <c:v>597.8</c:v>
                </c:pt>
                <c:pt idx="1092">
                  <c:v>598.02</c:v>
                </c:pt>
                <c:pt idx="1093">
                  <c:v>598.26</c:v>
                </c:pt>
                <c:pt idx="1094">
                  <c:v>598.51</c:v>
                </c:pt>
                <c:pt idx="1095">
                  <c:v>598.79</c:v>
                </c:pt>
                <c:pt idx="1096">
                  <c:v>599.02</c:v>
                </c:pt>
                <c:pt idx="1097">
                  <c:v>599.3</c:v>
                </c:pt>
                <c:pt idx="1098">
                  <c:v>599.53</c:v>
                </c:pt>
                <c:pt idx="1099">
                  <c:v>599.76</c:v>
                </c:pt>
                <c:pt idx="1100">
                  <c:v>600.05</c:v>
                </c:pt>
                <c:pt idx="1101">
                  <c:v>600.28</c:v>
                </c:pt>
                <c:pt idx="1102">
                  <c:v>600.51</c:v>
                </c:pt>
                <c:pt idx="1103">
                  <c:v>600.8</c:v>
                </c:pt>
                <c:pt idx="1104">
                  <c:v>601.03</c:v>
                </c:pt>
                <c:pt idx="1105">
                  <c:v>601.26</c:v>
                </c:pt>
                <c:pt idx="1106">
                  <c:v>601.55</c:v>
                </c:pt>
                <c:pt idx="1107">
                  <c:v>601.78</c:v>
                </c:pt>
                <c:pt idx="1108">
                  <c:v>602.01</c:v>
                </c:pt>
                <c:pt idx="1109">
                  <c:v>602.3</c:v>
                </c:pt>
                <c:pt idx="1110">
                  <c:v>602.53</c:v>
                </c:pt>
                <c:pt idx="1111">
                  <c:v>602.76</c:v>
                </c:pt>
                <c:pt idx="1112">
                  <c:v>603.05</c:v>
                </c:pt>
                <c:pt idx="1113">
                  <c:v>603.27</c:v>
                </c:pt>
                <c:pt idx="1114">
                  <c:v>603.5</c:v>
                </c:pt>
                <c:pt idx="1115">
                  <c:v>603.78</c:v>
                </c:pt>
                <c:pt idx="1116">
                  <c:v>604.02</c:v>
                </c:pt>
                <c:pt idx="1117">
                  <c:v>604.25</c:v>
                </c:pt>
                <c:pt idx="1118">
                  <c:v>604.53</c:v>
                </c:pt>
                <c:pt idx="1119">
                  <c:v>604.77</c:v>
                </c:pt>
                <c:pt idx="1120">
                  <c:v>605</c:v>
                </c:pt>
                <c:pt idx="1121">
                  <c:v>605.3</c:v>
                </c:pt>
                <c:pt idx="1122">
                  <c:v>605.53</c:v>
                </c:pt>
                <c:pt idx="1123">
                  <c:v>605.77</c:v>
                </c:pt>
                <c:pt idx="1124">
                  <c:v>606</c:v>
                </c:pt>
                <c:pt idx="1125">
                  <c:v>606.28</c:v>
                </c:pt>
                <c:pt idx="1126">
                  <c:v>606.52</c:v>
                </c:pt>
                <c:pt idx="1127">
                  <c:v>606.75</c:v>
                </c:pt>
                <c:pt idx="1128">
                  <c:v>607.03</c:v>
                </c:pt>
                <c:pt idx="1129">
                  <c:v>607.27</c:v>
                </c:pt>
                <c:pt idx="1130">
                  <c:v>607.5</c:v>
                </c:pt>
                <c:pt idx="1131">
                  <c:v>607.78</c:v>
                </c:pt>
                <c:pt idx="1132">
                  <c:v>608.02</c:v>
                </c:pt>
                <c:pt idx="1133">
                  <c:v>608.25</c:v>
                </c:pt>
                <c:pt idx="1134">
                  <c:v>608.53</c:v>
                </c:pt>
                <c:pt idx="1135">
                  <c:v>608.77</c:v>
                </c:pt>
                <c:pt idx="1136">
                  <c:v>609</c:v>
                </c:pt>
                <c:pt idx="1137">
                  <c:v>609.28</c:v>
                </c:pt>
                <c:pt idx="1138">
                  <c:v>609.52</c:v>
                </c:pt>
                <c:pt idx="1139">
                  <c:v>609.75</c:v>
                </c:pt>
                <c:pt idx="1140">
                  <c:v>610.03</c:v>
                </c:pt>
                <c:pt idx="1141">
                  <c:v>610.27</c:v>
                </c:pt>
                <c:pt idx="1142">
                  <c:v>610.5</c:v>
                </c:pt>
                <c:pt idx="1143">
                  <c:v>610.78</c:v>
                </c:pt>
                <c:pt idx="1144">
                  <c:v>611.02</c:v>
                </c:pt>
                <c:pt idx="1145">
                  <c:v>611.25</c:v>
                </c:pt>
                <c:pt idx="1146">
                  <c:v>611.53</c:v>
                </c:pt>
                <c:pt idx="1147">
                  <c:v>611.77</c:v>
                </c:pt>
                <c:pt idx="1148">
                  <c:v>612</c:v>
                </c:pt>
                <c:pt idx="1149">
                  <c:v>612.28</c:v>
                </c:pt>
                <c:pt idx="1150">
                  <c:v>612.52</c:v>
                </c:pt>
                <c:pt idx="1151">
                  <c:v>612.75</c:v>
                </c:pt>
                <c:pt idx="1152">
                  <c:v>613.03</c:v>
                </c:pt>
                <c:pt idx="1153">
                  <c:v>613.27</c:v>
                </c:pt>
                <c:pt idx="1154">
                  <c:v>613.55</c:v>
                </c:pt>
                <c:pt idx="1155">
                  <c:v>613.78</c:v>
                </c:pt>
                <c:pt idx="1156">
                  <c:v>614.02</c:v>
                </c:pt>
                <c:pt idx="1157">
                  <c:v>614.3</c:v>
                </c:pt>
                <c:pt idx="1158">
                  <c:v>614.53</c:v>
                </c:pt>
                <c:pt idx="1159">
                  <c:v>614.77</c:v>
                </c:pt>
                <c:pt idx="1160">
                  <c:v>615.05</c:v>
                </c:pt>
                <c:pt idx="1161">
                  <c:v>615.28</c:v>
                </c:pt>
                <c:pt idx="1162">
                  <c:v>615.52</c:v>
                </c:pt>
                <c:pt idx="1163">
                  <c:v>615.8</c:v>
                </c:pt>
                <c:pt idx="1164">
                  <c:v>616.03</c:v>
                </c:pt>
                <c:pt idx="1165">
                  <c:v>616.27</c:v>
                </c:pt>
                <c:pt idx="1166">
                  <c:v>616.5</c:v>
                </c:pt>
                <c:pt idx="1167">
                  <c:v>616.78</c:v>
                </c:pt>
                <c:pt idx="1168">
                  <c:v>617.02</c:v>
                </c:pt>
                <c:pt idx="1169">
                  <c:v>617.25</c:v>
                </c:pt>
                <c:pt idx="1170">
                  <c:v>617.53</c:v>
                </c:pt>
                <c:pt idx="1171">
                  <c:v>617.77</c:v>
                </c:pt>
                <c:pt idx="1172">
                  <c:v>618</c:v>
                </c:pt>
                <c:pt idx="1173">
                  <c:v>618.28</c:v>
                </c:pt>
                <c:pt idx="1174">
                  <c:v>618.52</c:v>
                </c:pt>
                <c:pt idx="1175">
                  <c:v>618.8</c:v>
                </c:pt>
                <c:pt idx="1176">
                  <c:v>619.03</c:v>
                </c:pt>
                <c:pt idx="1177">
                  <c:v>619.27</c:v>
                </c:pt>
                <c:pt idx="1178">
                  <c:v>619.5</c:v>
                </c:pt>
                <c:pt idx="1179">
                  <c:v>619.78</c:v>
                </c:pt>
                <c:pt idx="1180">
                  <c:v>620.02</c:v>
                </c:pt>
                <c:pt idx="1181">
                  <c:v>620.3</c:v>
                </c:pt>
                <c:pt idx="1182">
                  <c:v>620.53</c:v>
                </c:pt>
                <c:pt idx="1183">
                  <c:v>620.77</c:v>
                </c:pt>
                <c:pt idx="1184">
                  <c:v>621</c:v>
                </c:pt>
                <c:pt idx="1185">
                  <c:v>621.28</c:v>
                </c:pt>
                <c:pt idx="1186">
                  <c:v>621.52</c:v>
                </c:pt>
                <c:pt idx="1187">
                  <c:v>621.75</c:v>
                </c:pt>
                <c:pt idx="1188">
                  <c:v>622.03</c:v>
                </c:pt>
                <c:pt idx="1189">
                  <c:v>622.27</c:v>
                </c:pt>
                <c:pt idx="1190">
                  <c:v>622.5</c:v>
                </c:pt>
                <c:pt idx="1191">
                  <c:v>622.78</c:v>
                </c:pt>
                <c:pt idx="1192">
                  <c:v>623.02</c:v>
                </c:pt>
                <c:pt idx="1193">
                  <c:v>623.25</c:v>
                </c:pt>
                <c:pt idx="1194">
                  <c:v>623.5</c:v>
                </c:pt>
                <c:pt idx="1195">
                  <c:v>623.78</c:v>
                </c:pt>
                <c:pt idx="1196">
                  <c:v>624.02</c:v>
                </c:pt>
                <c:pt idx="1197">
                  <c:v>624.25</c:v>
                </c:pt>
                <c:pt idx="1198">
                  <c:v>624.53</c:v>
                </c:pt>
                <c:pt idx="1199">
                  <c:v>624.77</c:v>
                </c:pt>
                <c:pt idx="1200">
                  <c:v>625</c:v>
                </c:pt>
                <c:pt idx="1201">
                  <c:v>625.28</c:v>
                </c:pt>
                <c:pt idx="1202">
                  <c:v>625.52</c:v>
                </c:pt>
                <c:pt idx="1203">
                  <c:v>625.75</c:v>
                </c:pt>
                <c:pt idx="1204">
                  <c:v>626.03</c:v>
                </c:pt>
                <c:pt idx="1205">
                  <c:v>626.27</c:v>
                </c:pt>
                <c:pt idx="1206">
                  <c:v>626.5</c:v>
                </c:pt>
                <c:pt idx="1207">
                  <c:v>626.78</c:v>
                </c:pt>
                <c:pt idx="1208">
                  <c:v>627.02</c:v>
                </c:pt>
              </c:numCache>
            </c:numRef>
          </c:cat>
          <c:val>
            <c:numRef>
              <c:f>Sheet1!$B$1:$B$1209</c:f>
              <c:numCache>
                <c:formatCode>General</c:formatCode>
                <c:ptCount val="1209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>279.5</c:v>
                </c:pt>
                <c:pt idx="10">
                  <c:v>279.5</c:v>
                </c:pt>
                <c:pt idx="11">
                  <c:v>279.2</c:v>
                </c:pt>
                <c:pt idx="12">
                  <c:v>279.2</c:v>
                </c:pt>
                <c:pt idx="13">
                  <c:v>279.2</c:v>
                </c:pt>
                <c:pt idx="14">
                  <c:v>279.2</c:v>
                </c:pt>
                <c:pt idx="15">
                  <c:v>279.2</c:v>
                </c:pt>
                <c:pt idx="16">
                  <c:v>279.2</c:v>
                </c:pt>
                <c:pt idx="17">
                  <c:v>279.2</c:v>
                </c:pt>
                <c:pt idx="18">
                  <c:v>279.2</c:v>
                </c:pt>
                <c:pt idx="19">
                  <c:v>279.2</c:v>
                </c:pt>
                <c:pt idx="20">
                  <c:v>278.9</c:v>
                </c:pt>
                <c:pt idx="21">
                  <c:v>278.8</c:v>
                </c:pt>
                <c:pt idx="22">
                  <c:v>278.8</c:v>
                </c:pt>
                <c:pt idx="23">
                  <c:v>278.8</c:v>
                </c:pt>
                <c:pt idx="24">
                  <c:v>278.5</c:v>
                </c:pt>
                <c:pt idx="25">
                  <c:v>278.8</c:v>
                </c:pt>
                <c:pt idx="26">
                  <c:v>278.8</c:v>
                </c:pt>
                <c:pt idx="27">
                  <c:v>278.2</c:v>
                </c:pt>
                <c:pt idx="28">
                  <c:v>278.5</c:v>
                </c:pt>
                <c:pt idx="29">
                  <c:v>278.5</c:v>
                </c:pt>
                <c:pt idx="30">
                  <c:v>278.2</c:v>
                </c:pt>
                <c:pt idx="31">
                  <c:v>278.5</c:v>
                </c:pt>
                <c:pt idx="32">
                  <c:v>278.5</c:v>
                </c:pt>
                <c:pt idx="33">
                  <c:v>278.2</c:v>
                </c:pt>
                <c:pt idx="34">
                  <c:v>278.5</c:v>
                </c:pt>
                <c:pt idx="35">
                  <c:v>278.5</c:v>
                </c:pt>
                <c:pt idx="36">
                  <c:v>278.2</c:v>
                </c:pt>
                <c:pt idx="37">
                  <c:v>278.2</c:v>
                </c:pt>
                <c:pt idx="38">
                  <c:v>278.2</c:v>
                </c:pt>
                <c:pt idx="39">
                  <c:v>278.2</c:v>
                </c:pt>
                <c:pt idx="40">
                  <c:v>278.2</c:v>
                </c:pt>
                <c:pt idx="41">
                  <c:v>278.2</c:v>
                </c:pt>
                <c:pt idx="42">
                  <c:v>278.2</c:v>
                </c:pt>
                <c:pt idx="43">
                  <c:v>278.1</c:v>
                </c:pt>
                <c:pt idx="44">
                  <c:v>278.1</c:v>
                </c:pt>
                <c:pt idx="45">
                  <c:v>278.2</c:v>
                </c:pt>
                <c:pt idx="46">
                  <c:v>278.2</c:v>
                </c:pt>
                <c:pt idx="47">
                  <c:v>277.9</c:v>
                </c:pt>
                <c:pt idx="48">
                  <c:v>277.8</c:v>
                </c:pt>
                <c:pt idx="49">
                  <c:v>277.9</c:v>
                </c:pt>
                <c:pt idx="50">
                  <c:v>277.5</c:v>
                </c:pt>
                <c:pt idx="51">
                  <c:v>277.9</c:v>
                </c:pt>
                <c:pt idx="52">
                  <c:v>277.8</c:v>
                </c:pt>
                <c:pt idx="53">
                  <c:v>277.8</c:v>
                </c:pt>
                <c:pt idx="54">
                  <c:v>277.9</c:v>
                </c:pt>
                <c:pt idx="55">
                  <c:v>277.8</c:v>
                </c:pt>
                <c:pt idx="56">
                  <c:v>277.9</c:v>
                </c:pt>
                <c:pt idx="57">
                  <c:v>277.6</c:v>
                </c:pt>
                <c:pt idx="58">
                  <c:v>277.2</c:v>
                </c:pt>
                <c:pt idx="59">
                  <c:v>277.6</c:v>
                </c:pt>
                <c:pt idx="60">
                  <c:v>277.6</c:v>
                </c:pt>
                <c:pt idx="61">
                  <c:v>277.3</c:v>
                </c:pt>
                <c:pt idx="62">
                  <c:v>277.3</c:v>
                </c:pt>
                <c:pt idx="63">
                  <c:v>277.2</c:v>
                </c:pt>
                <c:pt idx="64">
                  <c:v>277.2</c:v>
                </c:pt>
                <c:pt idx="65">
                  <c:v>277.2</c:v>
                </c:pt>
                <c:pt idx="66">
                  <c:v>277.2</c:v>
                </c:pt>
                <c:pt idx="67">
                  <c:v>277.2</c:v>
                </c:pt>
                <c:pt idx="68">
                  <c:v>277.2</c:v>
                </c:pt>
                <c:pt idx="69">
                  <c:v>277.2</c:v>
                </c:pt>
                <c:pt idx="70">
                  <c:v>277.2</c:v>
                </c:pt>
                <c:pt idx="71">
                  <c:v>277.2</c:v>
                </c:pt>
                <c:pt idx="72">
                  <c:v>277.2</c:v>
                </c:pt>
                <c:pt idx="73">
                  <c:v>276.9</c:v>
                </c:pt>
                <c:pt idx="74">
                  <c:v>276.9</c:v>
                </c:pt>
                <c:pt idx="75">
                  <c:v>276.9</c:v>
                </c:pt>
                <c:pt idx="76">
                  <c:v>276.7</c:v>
                </c:pt>
                <c:pt idx="77">
                  <c:v>276.6</c:v>
                </c:pt>
                <c:pt idx="78">
                  <c:v>276.6</c:v>
                </c:pt>
                <c:pt idx="79">
                  <c:v>276.5</c:v>
                </c:pt>
                <c:pt idx="80">
                  <c:v>276.5</c:v>
                </c:pt>
                <c:pt idx="81">
                  <c:v>276.5</c:v>
                </c:pt>
                <c:pt idx="82">
                  <c:v>276.6</c:v>
                </c:pt>
                <c:pt idx="83">
                  <c:v>276.5</c:v>
                </c:pt>
                <c:pt idx="84">
                  <c:v>276.2</c:v>
                </c:pt>
                <c:pt idx="85">
                  <c:v>276.5</c:v>
                </c:pt>
                <c:pt idx="86">
                  <c:v>276.2</c:v>
                </c:pt>
                <c:pt idx="87">
                  <c:v>276.3</c:v>
                </c:pt>
                <c:pt idx="88">
                  <c:v>276.5</c:v>
                </c:pt>
                <c:pt idx="89">
                  <c:v>276.5</c:v>
                </c:pt>
                <c:pt idx="90">
                  <c:v>276.2</c:v>
                </c:pt>
                <c:pt idx="91">
                  <c:v>276.3</c:v>
                </c:pt>
                <c:pt idx="92">
                  <c:v>276.3</c:v>
                </c:pt>
                <c:pt idx="93">
                  <c:v>276.1</c:v>
                </c:pt>
                <c:pt idx="94">
                  <c:v>275.9</c:v>
                </c:pt>
                <c:pt idx="95">
                  <c:v>276</c:v>
                </c:pt>
                <c:pt idx="96">
                  <c:v>275.9</c:v>
                </c:pt>
                <c:pt idx="97">
                  <c:v>275.9</c:v>
                </c:pt>
                <c:pt idx="98">
                  <c:v>275.9</c:v>
                </c:pt>
                <c:pt idx="99">
                  <c:v>275.8</c:v>
                </c:pt>
                <c:pt idx="100">
                  <c:v>276</c:v>
                </c:pt>
                <c:pt idx="101">
                  <c:v>275.9</c:v>
                </c:pt>
                <c:pt idx="102">
                  <c:v>275.6</c:v>
                </c:pt>
                <c:pt idx="103">
                  <c:v>275.9</c:v>
                </c:pt>
                <c:pt idx="104">
                  <c:v>275.6</c:v>
                </c:pt>
                <c:pt idx="105">
                  <c:v>275.6</c:v>
                </c:pt>
                <c:pt idx="106">
                  <c:v>275.3</c:v>
                </c:pt>
                <c:pt idx="107">
                  <c:v>275.3</c:v>
                </c:pt>
                <c:pt idx="108">
                  <c:v>275.3</c:v>
                </c:pt>
                <c:pt idx="109">
                  <c:v>275.3</c:v>
                </c:pt>
                <c:pt idx="110">
                  <c:v>275.3</c:v>
                </c:pt>
                <c:pt idx="111">
                  <c:v>275.3</c:v>
                </c:pt>
                <c:pt idx="112">
                  <c:v>275.3</c:v>
                </c:pt>
                <c:pt idx="113">
                  <c:v>275.3</c:v>
                </c:pt>
                <c:pt idx="114">
                  <c:v>275.3</c:v>
                </c:pt>
                <c:pt idx="115">
                  <c:v>275.3</c:v>
                </c:pt>
                <c:pt idx="116">
                  <c:v>275.3</c:v>
                </c:pt>
                <c:pt idx="117">
                  <c:v>275.3</c:v>
                </c:pt>
                <c:pt idx="118">
                  <c:v>275</c:v>
                </c:pt>
                <c:pt idx="119">
                  <c:v>275.3</c:v>
                </c:pt>
                <c:pt idx="120">
                  <c:v>275</c:v>
                </c:pt>
                <c:pt idx="121">
                  <c:v>275</c:v>
                </c:pt>
                <c:pt idx="122">
                  <c:v>275</c:v>
                </c:pt>
                <c:pt idx="123">
                  <c:v>275</c:v>
                </c:pt>
                <c:pt idx="124">
                  <c:v>275</c:v>
                </c:pt>
                <c:pt idx="125">
                  <c:v>275</c:v>
                </c:pt>
                <c:pt idx="126">
                  <c:v>275</c:v>
                </c:pt>
                <c:pt idx="127">
                  <c:v>274.6</c:v>
                </c:pt>
                <c:pt idx="128">
                  <c:v>274.7</c:v>
                </c:pt>
                <c:pt idx="129">
                  <c:v>274.6</c:v>
                </c:pt>
                <c:pt idx="130">
                  <c:v>274.7</c:v>
                </c:pt>
                <c:pt idx="131">
                  <c:v>274.6</c:v>
                </c:pt>
                <c:pt idx="132">
                  <c:v>274.7</c:v>
                </c:pt>
                <c:pt idx="133">
                  <c:v>274.6</c:v>
                </c:pt>
                <c:pt idx="134">
                  <c:v>274.6</c:v>
                </c:pt>
                <c:pt idx="135">
                  <c:v>274.4</c:v>
                </c:pt>
                <c:pt idx="136">
                  <c:v>274.7</c:v>
                </c:pt>
                <c:pt idx="137">
                  <c:v>274.6</c:v>
                </c:pt>
                <c:pt idx="138">
                  <c:v>274.3</c:v>
                </c:pt>
                <c:pt idx="139">
                  <c:v>274.3</c:v>
                </c:pt>
                <c:pt idx="140">
                  <c:v>274.3</c:v>
                </c:pt>
                <c:pt idx="141">
                  <c:v>274.4</c:v>
                </c:pt>
                <c:pt idx="142">
                  <c:v>274.4</c:v>
                </c:pt>
                <c:pt idx="143">
                  <c:v>274</c:v>
                </c:pt>
                <c:pt idx="144">
                  <c:v>274.3</c:v>
                </c:pt>
                <c:pt idx="145">
                  <c:v>274.2</c:v>
                </c:pt>
                <c:pt idx="146">
                  <c:v>274.3</c:v>
                </c:pt>
                <c:pt idx="147">
                  <c:v>274</c:v>
                </c:pt>
                <c:pt idx="148">
                  <c:v>273.9</c:v>
                </c:pt>
                <c:pt idx="149">
                  <c:v>273.9</c:v>
                </c:pt>
                <c:pt idx="150">
                  <c:v>273.7</c:v>
                </c:pt>
                <c:pt idx="151">
                  <c:v>273.7</c:v>
                </c:pt>
                <c:pt idx="152">
                  <c:v>273.7</c:v>
                </c:pt>
                <c:pt idx="153">
                  <c:v>273.6</c:v>
                </c:pt>
                <c:pt idx="154">
                  <c:v>273.6</c:v>
                </c:pt>
                <c:pt idx="155">
                  <c:v>273.6</c:v>
                </c:pt>
                <c:pt idx="156">
                  <c:v>273.6</c:v>
                </c:pt>
                <c:pt idx="157">
                  <c:v>273.6</c:v>
                </c:pt>
                <c:pt idx="158">
                  <c:v>273.4</c:v>
                </c:pt>
                <c:pt idx="159">
                  <c:v>273.4</c:v>
                </c:pt>
                <c:pt idx="160">
                  <c:v>273.4</c:v>
                </c:pt>
                <c:pt idx="161">
                  <c:v>273.3</c:v>
                </c:pt>
                <c:pt idx="162">
                  <c:v>273.3</c:v>
                </c:pt>
                <c:pt idx="163">
                  <c:v>273.4</c:v>
                </c:pt>
                <c:pt idx="164">
                  <c:v>273.6</c:v>
                </c:pt>
                <c:pt idx="165">
                  <c:v>273.4</c:v>
                </c:pt>
                <c:pt idx="166">
                  <c:v>273.4</c:v>
                </c:pt>
                <c:pt idx="167">
                  <c:v>273.3</c:v>
                </c:pt>
                <c:pt idx="168">
                  <c:v>273.3</c:v>
                </c:pt>
                <c:pt idx="169">
                  <c:v>273.3</c:v>
                </c:pt>
                <c:pt idx="170">
                  <c:v>273.4</c:v>
                </c:pt>
                <c:pt idx="171">
                  <c:v>272.9</c:v>
                </c:pt>
                <c:pt idx="172">
                  <c:v>273</c:v>
                </c:pt>
                <c:pt idx="173">
                  <c:v>273</c:v>
                </c:pt>
                <c:pt idx="174">
                  <c:v>273</c:v>
                </c:pt>
                <c:pt idx="175">
                  <c:v>272.9</c:v>
                </c:pt>
                <c:pt idx="176">
                  <c:v>273</c:v>
                </c:pt>
                <c:pt idx="177">
                  <c:v>273</c:v>
                </c:pt>
                <c:pt idx="178">
                  <c:v>272.9</c:v>
                </c:pt>
                <c:pt idx="179">
                  <c:v>272.6</c:v>
                </c:pt>
                <c:pt idx="180">
                  <c:v>272.6</c:v>
                </c:pt>
                <c:pt idx="181">
                  <c:v>272.6</c:v>
                </c:pt>
                <c:pt idx="182">
                  <c:v>272.6</c:v>
                </c:pt>
                <c:pt idx="183">
                  <c:v>272.6</c:v>
                </c:pt>
                <c:pt idx="184">
                  <c:v>272.3</c:v>
                </c:pt>
                <c:pt idx="185">
                  <c:v>272.7</c:v>
                </c:pt>
                <c:pt idx="186">
                  <c:v>272.7</c:v>
                </c:pt>
                <c:pt idx="187">
                  <c:v>272.3</c:v>
                </c:pt>
                <c:pt idx="188">
                  <c:v>272.3</c:v>
                </c:pt>
                <c:pt idx="189">
                  <c:v>272.3</c:v>
                </c:pt>
                <c:pt idx="190">
                  <c:v>272.3</c:v>
                </c:pt>
                <c:pt idx="191">
                  <c:v>272.4</c:v>
                </c:pt>
                <c:pt idx="192">
                  <c:v>272</c:v>
                </c:pt>
                <c:pt idx="193">
                  <c:v>272.3</c:v>
                </c:pt>
                <c:pt idx="194">
                  <c:v>272.1</c:v>
                </c:pt>
                <c:pt idx="195">
                  <c:v>272.1</c:v>
                </c:pt>
                <c:pt idx="196">
                  <c:v>272.1</c:v>
                </c:pt>
                <c:pt idx="197">
                  <c:v>272</c:v>
                </c:pt>
                <c:pt idx="198">
                  <c:v>272</c:v>
                </c:pt>
                <c:pt idx="199">
                  <c:v>272</c:v>
                </c:pt>
                <c:pt idx="200">
                  <c:v>272</c:v>
                </c:pt>
                <c:pt idx="201">
                  <c:v>272</c:v>
                </c:pt>
                <c:pt idx="202">
                  <c:v>272</c:v>
                </c:pt>
                <c:pt idx="203">
                  <c:v>271.8</c:v>
                </c:pt>
                <c:pt idx="204">
                  <c:v>271.8</c:v>
                </c:pt>
                <c:pt idx="205">
                  <c:v>271.7</c:v>
                </c:pt>
                <c:pt idx="206">
                  <c:v>271.7</c:v>
                </c:pt>
                <c:pt idx="207">
                  <c:v>271.7</c:v>
                </c:pt>
                <c:pt idx="208">
                  <c:v>271.6</c:v>
                </c:pt>
                <c:pt idx="209">
                  <c:v>271.3</c:v>
                </c:pt>
                <c:pt idx="210">
                  <c:v>271.3</c:v>
                </c:pt>
                <c:pt idx="211">
                  <c:v>271.3</c:v>
                </c:pt>
                <c:pt idx="212">
                  <c:v>271.3</c:v>
                </c:pt>
                <c:pt idx="213">
                  <c:v>271.3</c:v>
                </c:pt>
                <c:pt idx="214">
                  <c:v>271.1</c:v>
                </c:pt>
                <c:pt idx="215">
                  <c:v>271.2</c:v>
                </c:pt>
                <c:pt idx="216">
                  <c:v>271.3</c:v>
                </c:pt>
                <c:pt idx="217">
                  <c:v>271.3</c:v>
                </c:pt>
                <c:pt idx="218">
                  <c:v>271.3</c:v>
                </c:pt>
                <c:pt idx="219">
                  <c:v>271.1</c:v>
                </c:pt>
                <c:pt idx="220">
                  <c:v>270.7</c:v>
                </c:pt>
                <c:pt idx="221">
                  <c:v>270.7</c:v>
                </c:pt>
                <c:pt idx="222">
                  <c:v>271</c:v>
                </c:pt>
                <c:pt idx="223">
                  <c:v>270.7</c:v>
                </c:pt>
                <c:pt idx="224">
                  <c:v>271</c:v>
                </c:pt>
                <c:pt idx="225">
                  <c:v>271</c:v>
                </c:pt>
                <c:pt idx="226">
                  <c:v>270.7</c:v>
                </c:pt>
                <c:pt idx="227">
                  <c:v>270.7</c:v>
                </c:pt>
                <c:pt idx="228">
                  <c:v>270.7</c:v>
                </c:pt>
                <c:pt idx="229">
                  <c:v>270.7</c:v>
                </c:pt>
                <c:pt idx="230">
                  <c:v>270.7</c:v>
                </c:pt>
                <c:pt idx="231">
                  <c:v>270.3</c:v>
                </c:pt>
                <c:pt idx="232">
                  <c:v>270.7</c:v>
                </c:pt>
                <c:pt idx="233">
                  <c:v>270.3</c:v>
                </c:pt>
                <c:pt idx="234">
                  <c:v>270.4</c:v>
                </c:pt>
                <c:pt idx="235">
                  <c:v>270.4</c:v>
                </c:pt>
                <c:pt idx="236">
                  <c:v>270.3</c:v>
                </c:pt>
                <c:pt idx="237">
                  <c:v>270.4</c:v>
                </c:pt>
                <c:pt idx="238">
                  <c:v>270.2</c:v>
                </c:pt>
                <c:pt idx="239">
                  <c:v>270</c:v>
                </c:pt>
                <c:pt idx="240">
                  <c:v>270</c:v>
                </c:pt>
                <c:pt idx="241">
                  <c:v>270.4</c:v>
                </c:pt>
                <c:pt idx="242">
                  <c:v>270.4</c:v>
                </c:pt>
                <c:pt idx="243">
                  <c:v>270.1</c:v>
                </c:pt>
                <c:pt idx="244">
                  <c:v>270</c:v>
                </c:pt>
                <c:pt idx="245">
                  <c:v>270.1</c:v>
                </c:pt>
                <c:pt idx="246">
                  <c:v>270.1</c:v>
                </c:pt>
                <c:pt idx="247">
                  <c:v>270.1</c:v>
                </c:pt>
                <c:pt idx="248">
                  <c:v>270.1</c:v>
                </c:pt>
                <c:pt idx="249">
                  <c:v>270.1</c:v>
                </c:pt>
                <c:pt idx="250">
                  <c:v>270.1</c:v>
                </c:pt>
                <c:pt idx="251">
                  <c:v>269.7</c:v>
                </c:pt>
                <c:pt idx="252">
                  <c:v>269.7</c:v>
                </c:pt>
                <c:pt idx="253">
                  <c:v>269.6</c:v>
                </c:pt>
                <c:pt idx="254">
                  <c:v>270</c:v>
                </c:pt>
                <c:pt idx="255">
                  <c:v>269.7</c:v>
                </c:pt>
                <c:pt idx="256">
                  <c:v>269.7</c:v>
                </c:pt>
                <c:pt idx="257">
                  <c:v>269.7</c:v>
                </c:pt>
                <c:pt idx="258">
                  <c:v>269.7</c:v>
                </c:pt>
                <c:pt idx="259">
                  <c:v>269.7</c:v>
                </c:pt>
                <c:pt idx="260">
                  <c:v>269.7</c:v>
                </c:pt>
                <c:pt idx="261">
                  <c:v>269.7</c:v>
                </c:pt>
                <c:pt idx="262">
                  <c:v>269.7</c:v>
                </c:pt>
                <c:pt idx="263">
                  <c:v>269.4</c:v>
                </c:pt>
                <c:pt idx="264">
                  <c:v>269.4</c:v>
                </c:pt>
                <c:pt idx="265">
                  <c:v>269.4</c:v>
                </c:pt>
                <c:pt idx="266">
                  <c:v>269.1</c:v>
                </c:pt>
                <c:pt idx="267">
                  <c:v>269.1</c:v>
                </c:pt>
                <c:pt idx="268">
                  <c:v>269.1</c:v>
                </c:pt>
                <c:pt idx="269">
                  <c:v>269</c:v>
                </c:pt>
                <c:pt idx="270">
                  <c:v>269.1</c:v>
                </c:pt>
                <c:pt idx="271">
                  <c:v>269.1</c:v>
                </c:pt>
                <c:pt idx="272">
                  <c:v>269.1</c:v>
                </c:pt>
                <c:pt idx="273">
                  <c:v>269</c:v>
                </c:pt>
                <c:pt idx="274">
                  <c:v>269.1</c:v>
                </c:pt>
                <c:pt idx="275">
                  <c:v>269</c:v>
                </c:pt>
                <c:pt idx="276">
                  <c:v>269</c:v>
                </c:pt>
                <c:pt idx="277">
                  <c:v>269.1</c:v>
                </c:pt>
                <c:pt idx="278">
                  <c:v>268.7</c:v>
                </c:pt>
                <c:pt idx="279">
                  <c:v>269</c:v>
                </c:pt>
                <c:pt idx="280">
                  <c:v>268.7</c:v>
                </c:pt>
                <c:pt idx="281">
                  <c:v>268.7</c:v>
                </c:pt>
                <c:pt idx="282">
                  <c:v>268.4</c:v>
                </c:pt>
                <c:pt idx="283">
                  <c:v>268.7</c:v>
                </c:pt>
                <c:pt idx="284">
                  <c:v>268.7</c:v>
                </c:pt>
                <c:pt idx="285">
                  <c:v>268.7</c:v>
                </c:pt>
                <c:pt idx="286">
                  <c:v>268.7</c:v>
                </c:pt>
                <c:pt idx="287">
                  <c:v>268.6</c:v>
                </c:pt>
                <c:pt idx="288">
                  <c:v>268.3</c:v>
                </c:pt>
                <c:pt idx="289">
                  <c:v>268.3</c:v>
                </c:pt>
                <c:pt idx="290">
                  <c:v>268.4</c:v>
                </c:pt>
                <c:pt idx="291">
                  <c:v>268.3</c:v>
                </c:pt>
                <c:pt idx="292">
                  <c:v>268.4</c:v>
                </c:pt>
                <c:pt idx="293">
                  <c:v>268.4</c:v>
                </c:pt>
                <c:pt idx="294">
                  <c:v>268</c:v>
                </c:pt>
                <c:pt idx="295">
                  <c:v>268.4</c:v>
                </c:pt>
                <c:pt idx="296">
                  <c:v>268.3</c:v>
                </c:pt>
                <c:pt idx="297">
                  <c:v>268.3</c:v>
                </c:pt>
                <c:pt idx="298">
                  <c:v>268</c:v>
                </c:pt>
                <c:pt idx="299">
                  <c:v>268</c:v>
                </c:pt>
                <c:pt idx="300">
                  <c:v>268</c:v>
                </c:pt>
                <c:pt idx="301">
                  <c:v>268</c:v>
                </c:pt>
                <c:pt idx="302">
                  <c:v>268</c:v>
                </c:pt>
                <c:pt idx="303">
                  <c:v>268</c:v>
                </c:pt>
                <c:pt idx="304">
                  <c:v>268</c:v>
                </c:pt>
                <c:pt idx="305">
                  <c:v>267.7</c:v>
                </c:pt>
                <c:pt idx="306">
                  <c:v>268</c:v>
                </c:pt>
                <c:pt idx="307">
                  <c:v>268</c:v>
                </c:pt>
                <c:pt idx="308">
                  <c:v>268</c:v>
                </c:pt>
                <c:pt idx="309">
                  <c:v>267.7</c:v>
                </c:pt>
                <c:pt idx="310">
                  <c:v>267.7</c:v>
                </c:pt>
                <c:pt idx="311">
                  <c:v>267.7</c:v>
                </c:pt>
                <c:pt idx="312">
                  <c:v>267.4</c:v>
                </c:pt>
                <c:pt idx="313">
                  <c:v>267.7</c:v>
                </c:pt>
                <c:pt idx="314">
                  <c:v>267.4</c:v>
                </c:pt>
                <c:pt idx="315">
                  <c:v>267.4</c:v>
                </c:pt>
                <c:pt idx="316">
                  <c:v>267.4</c:v>
                </c:pt>
                <c:pt idx="317">
                  <c:v>267.4</c:v>
                </c:pt>
                <c:pt idx="318">
                  <c:v>267.1</c:v>
                </c:pt>
                <c:pt idx="319">
                  <c:v>267</c:v>
                </c:pt>
                <c:pt idx="320">
                  <c:v>267</c:v>
                </c:pt>
                <c:pt idx="321">
                  <c:v>267.4</c:v>
                </c:pt>
                <c:pt idx="322">
                  <c:v>267.4</c:v>
                </c:pt>
                <c:pt idx="323">
                  <c:v>267.4</c:v>
                </c:pt>
                <c:pt idx="324">
                  <c:v>267.1</c:v>
                </c:pt>
                <c:pt idx="325">
                  <c:v>267.1</c:v>
                </c:pt>
                <c:pt idx="326">
                  <c:v>267</c:v>
                </c:pt>
                <c:pt idx="327">
                  <c:v>267.1</c:v>
                </c:pt>
                <c:pt idx="328">
                  <c:v>267</c:v>
                </c:pt>
                <c:pt idx="329">
                  <c:v>267</c:v>
                </c:pt>
                <c:pt idx="330">
                  <c:v>267</c:v>
                </c:pt>
                <c:pt idx="331">
                  <c:v>267</c:v>
                </c:pt>
                <c:pt idx="332">
                  <c:v>267.1</c:v>
                </c:pt>
                <c:pt idx="333">
                  <c:v>267</c:v>
                </c:pt>
                <c:pt idx="334">
                  <c:v>267.1</c:v>
                </c:pt>
                <c:pt idx="335">
                  <c:v>266.7</c:v>
                </c:pt>
                <c:pt idx="336">
                  <c:v>266.8</c:v>
                </c:pt>
                <c:pt idx="337">
                  <c:v>266.9</c:v>
                </c:pt>
                <c:pt idx="338">
                  <c:v>266.9</c:v>
                </c:pt>
                <c:pt idx="339">
                  <c:v>266.8</c:v>
                </c:pt>
                <c:pt idx="340">
                  <c:v>266.8</c:v>
                </c:pt>
                <c:pt idx="341">
                  <c:v>266.7</c:v>
                </c:pt>
                <c:pt idx="342">
                  <c:v>266.7</c:v>
                </c:pt>
                <c:pt idx="343">
                  <c:v>266.8</c:v>
                </c:pt>
                <c:pt idx="344">
                  <c:v>266.7</c:v>
                </c:pt>
                <c:pt idx="345">
                  <c:v>266.4</c:v>
                </c:pt>
                <c:pt idx="346">
                  <c:v>266.5</c:v>
                </c:pt>
                <c:pt idx="347">
                  <c:v>266.5</c:v>
                </c:pt>
                <c:pt idx="348">
                  <c:v>266.4</c:v>
                </c:pt>
                <c:pt idx="349">
                  <c:v>266.1</c:v>
                </c:pt>
                <c:pt idx="350">
                  <c:v>266</c:v>
                </c:pt>
                <c:pt idx="351">
                  <c:v>266.4</c:v>
                </c:pt>
                <c:pt idx="352">
                  <c:v>266.1</c:v>
                </c:pt>
                <c:pt idx="353">
                  <c:v>266.1</c:v>
                </c:pt>
                <c:pt idx="354">
                  <c:v>266.1</c:v>
                </c:pt>
                <c:pt idx="355">
                  <c:v>266.1</c:v>
                </c:pt>
                <c:pt idx="356">
                  <c:v>266.1</c:v>
                </c:pt>
                <c:pt idx="357">
                  <c:v>266.1</c:v>
                </c:pt>
                <c:pt idx="358">
                  <c:v>266.1</c:v>
                </c:pt>
                <c:pt idx="359">
                  <c:v>266.1</c:v>
                </c:pt>
                <c:pt idx="360">
                  <c:v>266.1</c:v>
                </c:pt>
                <c:pt idx="361">
                  <c:v>266.1</c:v>
                </c:pt>
                <c:pt idx="362">
                  <c:v>266.1</c:v>
                </c:pt>
                <c:pt idx="363">
                  <c:v>265.8</c:v>
                </c:pt>
                <c:pt idx="364">
                  <c:v>265.9</c:v>
                </c:pt>
                <c:pt idx="365">
                  <c:v>265.9</c:v>
                </c:pt>
                <c:pt idx="366">
                  <c:v>265.6</c:v>
                </c:pt>
                <c:pt idx="367">
                  <c:v>265.8</c:v>
                </c:pt>
                <c:pt idx="368">
                  <c:v>265.4</c:v>
                </c:pt>
                <c:pt idx="369">
                  <c:v>265.8</c:v>
                </c:pt>
                <c:pt idx="370">
                  <c:v>265.3</c:v>
                </c:pt>
                <c:pt idx="371">
                  <c:v>265.8</c:v>
                </c:pt>
                <c:pt idx="372">
                  <c:v>265.7</c:v>
                </c:pt>
                <c:pt idx="373">
                  <c:v>265.4</c:v>
                </c:pt>
                <c:pt idx="374">
                  <c:v>265.4</c:v>
                </c:pt>
                <c:pt idx="375">
                  <c:v>265.1</c:v>
                </c:pt>
                <c:pt idx="376">
                  <c:v>265.3</c:v>
                </c:pt>
                <c:pt idx="377">
                  <c:v>265.4</c:v>
                </c:pt>
                <c:pt idx="378">
                  <c:v>265.3</c:v>
                </c:pt>
                <c:pt idx="379">
                  <c:v>265.2</c:v>
                </c:pt>
                <c:pt idx="380">
                  <c:v>265.1</c:v>
                </c:pt>
                <c:pt idx="381">
                  <c:v>265.1</c:v>
                </c:pt>
                <c:pt idx="382">
                  <c:v>265</c:v>
                </c:pt>
                <c:pt idx="383">
                  <c:v>265</c:v>
                </c:pt>
                <c:pt idx="384">
                  <c:v>265.1</c:v>
                </c:pt>
                <c:pt idx="385">
                  <c:v>265.1</c:v>
                </c:pt>
                <c:pt idx="386">
                  <c:v>265.4</c:v>
                </c:pt>
                <c:pt idx="387">
                  <c:v>265.1</c:v>
                </c:pt>
                <c:pt idx="388">
                  <c:v>265</c:v>
                </c:pt>
                <c:pt idx="389">
                  <c:v>265.1</c:v>
                </c:pt>
                <c:pt idx="390">
                  <c:v>265.1</c:v>
                </c:pt>
                <c:pt idx="391">
                  <c:v>264.8</c:v>
                </c:pt>
                <c:pt idx="392">
                  <c:v>264.8</c:v>
                </c:pt>
                <c:pt idx="393">
                  <c:v>264.8</c:v>
                </c:pt>
                <c:pt idx="394">
                  <c:v>265.1</c:v>
                </c:pt>
                <c:pt idx="395">
                  <c:v>264.8</c:v>
                </c:pt>
                <c:pt idx="396">
                  <c:v>265</c:v>
                </c:pt>
                <c:pt idx="397">
                  <c:v>264.7</c:v>
                </c:pt>
                <c:pt idx="398">
                  <c:v>264.6</c:v>
                </c:pt>
                <c:pt idx="399">
                  <c:v>264.7</c:v>
                </c:pt>
                <c:pt idx="400">
                  <c:v>264.7</c:v>
                </c:pt>
                <c:pt idx="401">
                  <c:v>264.7</c:v>
                </c:pt>
                <c:pt idx="402">
                  <c:v>264.4</c:v>
                </c:pt>
                <c:pt idx="403">
                  <c:v>264.4</c:v>
                </c:pt>
                <c:pt idx="404">
                  <c:v>264.4</c:v>
                </c:pt>
                <c:pt idx="405">
                  <c:v>264.8</c:v>
                </c:pt>
                <c:pt idx="406">
                  <c:v>264.4</c:v>
                </c:pt>
                <c:pt idx="407">
                  <c:v>264.4</c:v>
                </c:pt>
                <c:pt idx="408">
                  <c:v>264.3</c:v>
                </c:pt>
                <c:pt idx="409">
                  <c:v>264.4</c:v>
                </c:pt>
                <c:pt idx="410">
                  <c:v>264.4</c:v>
                </c:pt>
                <c:pt idx="411">
                  <c:v>264.4</c:v>
                </c:pt>
                <c:pt idx="412">
                  <c:v>264.4</c:v>
                </c:pt>
                <c:pt idx="413">
                  <c:v>264.2</c:v>
                </c:pt>
                <c:pt idx="414">
                  <c:v>264.1</c:v>
                </c:pt>
                <c:pt idx="415">
                  <c:v>264.1</c:v>
                </c:pt>
                <c:pt idx="416">
                  <c:v>264.1</c:v>
                </c:pt>
                <c:pt idx="417">
                  <c:v>264.1</c:v>
                </c:pt>
                <c:pt idx="418">
                  <c:v>264.1</c:v>
                </c:pt>
                <c:pt idx="419">
                  <c:v>264.1</c:v>
                </c:pt>
                <c:pt idx="420">
                  <c:v>264</c:v>
                </c:pt>
                <c:pt idx="421">
                  <c:v>264.4</c:v>
                </c:pt>
                <c:pt idx="422">
                  <c:v>263.9</c:v>
                </c:pt>
                <c:pt idx="423">
                  <c:v>263.7</c:v>
                </c:pt>
                <c:pt idx="424">
                  <c:v>264</c:v>
                </c:pt>
                <c:pt idx="425">
                  <c:v>263.7</c:v>
                </c:pt>
                <c:pt idx="426">
                  <c:v>263.7</c:v>
                </c:pt>
                <c:pt idx="427">
                  <c:v>263.7</c:v>
                </c:pt>
                <c:pt idx="428">
                  <c:v>264.1</c:v>
                </c:pt>
                <c:pt idx="429">
                  <c:v>263.7</c:v>
                </c:pt>
                <c:pt idx="430">
                  <c:v>263.7</c:v>
                </c:pt>
                <c:pt idx="431">
                  <c:v>263.7</c:v>
                </c:pt>
                <c:pt idx="432">
                  <c:v>263.7</c:v>
                </c:pt>
                <c:pt idx="433">
                  <c:v>264.1</c:v>
                </c:pt>
                <c:pt idx="434">
                  <c:v>263.7</c:v>
                </c:pt>
                <c:pt idx="435">
                  <c:v>263.7</c:v>
                </c:pt>
                <c:pt idx="436">
                  <c:v>263.7</c:v>
                </c:pt>
                <c:pt idx="437">
                  <c:v>263.7</c:v>
                </c:pt>
                <c:pt idx="438">
                  <c:v>263.4</c:v>
                </c:pt>
                <c:pt idx="439">
                  <c:v>263.7</c:v>
                </c:pt>
                <c:pt idx="440">
                  <c:v>263.7</c:v>
                </c:pt>
                <c:pt idx="441">
                  <c:v>263.7</c:v>
                </c:pt>
                <c:pt idx="442">
                  <c:v>263.7</c:v>
                </c:pt>
                <c:pt idx="443">
                  <c:v>263.4</c:v>
                </c:pt>
                <c:pt idx="444">
                  <c:v>263.4</c:v>
                </c:pt>
                <c:pt idx="445">
                  <c:v>263.4</c:v>
                </c:pt>
                <c:pt idx="446">
                  <c:v>263.4</c:v>
                </c:pt>
                <c:pt idx="447">
                  <c:v>263.4</c:v>
                </c:pt>
                <c:pt idx="448">
                  <c:v>263.4</c:v>
                </c:pt>
                <c:pt idx="449">
                  <c:v>263.4</c:v>
                </c:pt>
                <c:pt idx="450">
                  <c:v>263.4</c:v>
                </c:pt>
                <c:pt idx="451">
                  <c:v>263.4</c:v>
                </c:pt>
                <c:pt idx="452">
                  <c:v>263.4</c:v>
                </c:pt>
                <c:pt idx="453">
                  <c:v>263.4</c:v>
                </c:pt>
                <c:pt idx="454">
                  <c:v>263.1</c:v>
                </c:pt>
                <c:pt idx="455">
                  <c:v>263.1</c:v>
                </c:pt>
                <c:pt idx="456">
                  <c:v>263.4</c:v>
                </c:pt>
                <c:pt idx="457">
                  <c:v>263.4</c:v>
                </c:pt>
                <c:pt idx="458">
                  <c:v>263.1</c:v>
                </c:pt>
                <c:pt idx="459">
                  <c:v>263.1</c:v>
                </c:pt>
                <c:pt idx="460">
                  <c:v>263.1</c:v>
                </c:pt>
                <c:pt idx="461">
                  <c:v>263.1</c:v>
                </c:pt>
                <c:pt idx="462">
                  <c:v>263.1</c:v>
                </c:pt>
                <c:pt idx="463">
                  <c:v>262.7</c:v>
                </c:pt>
                <c:pt idx="464">
                  <c:v>263.1</c:v>
                </c:pt>
                <c:pt idx="465">
                  <c:v>262.7</c:v>
                </c:pt>
                <c:pt idx="466">
                  <c:v>262.7</c:v>
                </c:pt>
                <c:pt idx="467">
                  <c:v>262.7</c:v>
                </c:pt>
                <c:pt idx="468">
                  <c:v>262.4</c:v>
                </c:pt>
                <c:pt idx="469">
                  <c:v>262.4</c:v>
                </c:pt>
                <c:pt idx="470">
                  <c:v>262.4</c:v>
                </c:pt>
                <c:pt idx="471">
                  <c:v>262.4</c:v>
                </c:pt>
                <c:pt idx="472">
                  <c:v>262.4</c:v>
                </c:pt>
                <c:pt idx="473">
                  <c:v>262.4</c:v>
                </c:pt>
                <c:pt idx="474">
                  <c:v>262</c:v>
                </c:pt>
                <c:pt idx="475">
                  <c:v>262.4</c:v>
                </c:pt>
                <c:pt idx="476">
                  <c:v>262.4</c:v>
                </c:pt>
                <c:pt idx="477">
                  <c:v>262.4</c:v>
                </c:pt>
                <c:pt idx="478">
                  <c:v>262</c:v>
                </c:pt>
                <c:pt idx="479">
                  <c:v>262.4</c:v>
                </c:pt>
                <c:pt idx="480">
                  <c:v>262.4</c:v>
                </c:pt>
                <c:pt idx="481">
                  <c:v>262.4</c:v>
                </c:pt>
                <c:pt idx="482">
                  <c:v>262.1</c:v>
                </c:pt>
                <c:pt idx="483">
                  <c:v>262.1</c:v>
                </c:pt>
                <c:pt idx="484">
                  <c:v>262.4</c:v>
                </c:pt>
                <c:pt idx="485">
                  <c:v>262</c:v>
                </c:pt>
                <c:pt idx="486">
                  <c:v>262</c:v>
                </c:pt>
                <c:pt idx="487">
                  <c:v>261.9</c:v>
                </c:pt>
                <c:pt idx="488">
                  <c:v>261.7</c:v>
                </c:pt>
                <c:pt idx="489">
                  <c:v>261.8</c:v>
                </c:pt>
                <c:pt idx="490">
                  <c:v>261.8</c:v>
                </c:pt>
                <c:pt idx="491">
                  <c:v>261.7</c:v>
                </c:pt>
                <c:pt idx="492">
                  <c:v>261.8</c:v>
                </c:pt>
                <c:pt idx="493">
                  <c:v>261.8</c:v>
                </c:pt>
                <c:pt idx="494">
                  <c:v>261.7</c:v>
                </c:pt>
                <c:pt idx="495">
                  <c:v>261.7</c:v>
                </c:pt>
                <c:pt idx="496">
                  <c:v>262.1</c:v>
                </c:pt>
                <c:pt idx="497">
                  <c:v>262</c:v>
                </c:pt>
                <c:pt idx="498">
                  <c:v>261.4</c:v>
                </c:pt>
                <c:pt idx="499">
                  <c:v>261.4</c:v>
                </c:pt>
                <c:pt idx="500">
                  <c:v>261.4</c:v>
                </c:pt>
                <c:pt idx="501">
                  <c:v>261.6</c:v>
                </c:pt>
                <c:pt idx="502">
                  <c:v>261.4</c:v>
                </c:pt>
                <c:pt idx="503">
                  <c:v>261.4</c:v>
                </c:pt>
                <c:pt idx="504">
                  <c:v>261.4</c:v>
                </c:pt>
                <c:pt idx="505">
                  <c:v>261.4</c:v>
                </c:pt>
                <c:pt idx="506">
                  <c:v>261.4</c:v>
                </c:pt>
                <c:pt idx="507">
                  <c:v>261.4</c:v>
                </c:pt>
                <c:pt idx="508">
                  <c:v>261.4</c:v>
                </c:pt>
                <c:pt idx="509">
                  <c:v>261</c:v>
                </c:pt>
                <c:pt idx="510">
                  <c:v>261.4</c:v>
                </c:pt>
                <c:pt idx="511">
                  <c:v>261.1</c:v>
                </c:pt>
                <c:pt idx="512">
                  <c:v>261.4</c:v>
                </c:pt>
                <c:pt idx="513">
                  <c:v>261.1</c:v>
                </c:pt>
                <c:pt idx="514">
                  <c:v>261.1</c:v>
                </c:pt>
                <c:pt idx="515">
                  <c:v>261</c:v>
                </c:pt>
                <c:pt idx="516">
                  <c:v>260.7</c:v>
                </c:pt>
                <c:pt idx="517">
                  <c:v>260.7</c:v>
                </c:pt>
                <c:pt idx="518">
                  <c:v>261.4</c:v>
                </c:pt>
                <c:pt idx="519">
                  <c:v>261.4</c:v>
                </c:pt>
                <c:pt idx="520">
                  <c:v>261.1</c:v>
                </c:pt>
                <c:pt idx="521">
                  <c:v>261.4</c:v>
                </c:pt>
                <c:pt idx="522">
                  <c:v>261</c:v>
                </c:pt>
                <c:pt idx="523">
                  <c:v>261.1</c:v>
                </c:pt>
                <c:pt idx="524">
                  <c:v>261</c:v>
                </c:pt>
                <c:pt idx="525">
                  <c:v>261</c:v>
                </c:pt>
                <c:pt idx="526">
                  <c:v>261</c:v>
                </c:pt>
                <c:pt idx="527">
                  <c:v>261</c:v>
                </c:pt>
                <c:pt idx="528">
                  <c:v>261</c:v>
                </c:pt>
                <c:pt idx="529">
                  <c:v>261.4</c:v>
                </c:pt>
                <c:pt idx="530">
                  <c:v>261</c:v>
                </c:pt>
                <c:pt idx="531">
                  <c:v>261</c:v>
                </c:pt>
                <c:pt idx="532">
                  <c:v>260.7</c:v>
                </c:pt>
                <c:pt idx="533">
                  <c:v>260.7</c:v>
                </c:pt>
                <c:pt idx="534">
                  <c:v>260.7</c:v>
                </c:pt>
                <c:pt idx="535">
                  <c:v>260.7</c:v>
                </c:pt>
                <c:pt idx="536">
                  <c:v>261</c:v>
                </c:pt>
                <c:pt idx="537">
                  <c:v>260.8</c:v>
                </c:pt>
                <c:pt idx="538">
                  <c:v>260.4</c:v>
                </c:pt>
                <c:pt idx="539">
                  <c:v>260.7</c:v>
                </c:pt>
                <c:pt idx="540">
                  <c:v>260.7</c:v>
                </c:pt>
                <c:pt idx="541">
                  <c:v>260.7</c:v>
                </c:pt>
                <c:pt idx="542">
                  <c:v>260.7</c:v>
                </c:pt>
                <c:pt idx="543">
                  <c:v>260.9</c:v>
                </c:pt>
                <c:pt idx="544">
                  <c:v>260.9</c:v>
                </c:pt>
                <c:pt idx="545">
                  <c:v>260.7</c:v>
                </c:pt>
                <c:pt idx="546">
                  <c:v>260.7</c:v>
                </c:pt>
                <c:pt idx="547">
                  <c:v>260.4</c:v>
                </c:pt>
                <c:pt idx="548">
                  <c:v>261</c:v>
                </c:pt>
                <c:pt idx="549">
                  <c:v>260.4</c:v>
                </c:pt>
                <c:pt idx="550">
                  <c:v>260.4</c:v>
                </c:pt>
                <c:pt idx="551">
                  <c:v>260.4</c:v>
                </c:pt>
                <c:pt idx="552">
                  <c:v>260.4</c:v>
                </c:pt>
                <c:pt idx="553">
                  <c:v>260.4</c:v>
                </c:pt>
                <c:pt idx="554">
                  <c:v>260.3</c:v>
                </c:pt>
                <c:pt idx="555">
                  <c:v>260.4</c:v>
                </c:pt>
                <c:pt idx="556">
                  <c:v>260.4</c:v>
                </c:pt>
                <c:pt idx="557">
                  <c:v>260.4</c:v>
                </c:pt>
                <c:pt idx="558">
                  <c:v>260.1</c:v>
                </c:pt>
                <c:pt idx="559">
                  <c:v>260.1</c:v>
                </c:pt>
                <c:pt idx="560">
                  <c:v>260.1</c:v>
                </c:pt>
                <c:pt idx="561">
                  <c:v>260.1</c:v>
                </c:pt>
                <c:pt idx="562">
                  <c:v>260.3</c:v>
                </c:pt>
                <c:pt idx="563">
                  <c:v>260.1</c:v>
                </c:pt>
                <c:pt idx="564">
                  <c:v>259.8</c:v>
                </c:pt>
                <c:pt idx="565">
                  <c:v>260.1</c:v>
                </c:pt>
                <c:pt idx="566">
                  <c:v>259.7</c:v>
                </c:pt>
                <c:pt idx="567">
                  <c:v>259.9</c:v>
                </c:pt>
                <c:pt idx="568">
                  <c:v>260.1</c:v>
                </c:pt>
                <c:pt idx="569">
                  <c:v>259.7</c:v>
                </c:pt>
                <c:pt idx="570">
                  <c:v>259.7</c:v>
                </c:pt>
                <c:pt idx="571">
                  <c:v>260</c:v>
                </c:pt>
                <c:pt idx="572">
                  <c:v>260</c:v>
                </c:pt>
                <c:pt idx="573">
                  <c:v>259.8</c:v>
                </c:pt>
                <c:pt idx="574">
                  <c:v>259.6</c:v>
                </c:pt>
                <c:pt idx="575">
                  <c:v>259.7</c:v>
                </c:pt>
                <c:pt idx="576">
                  <c:v>259.4</c:v>
                </c:pt>
                <c:pt idx="577">
                  <c:v>259.4</c:v>
                </c:pt>
                <c:pt idx="578">
                  <c:v>259.4</c:v>
                </c:pt>
                <c:pt idx="579">
                  <c:v>259.8</c:v>
                </c:pt>
                <c:pt idx="580">
                  <c:v>259.8</c:v>
                </c:pt>
                <c:pt idx="581">
                  <c:v>259.4</c:v>
                </c:pt>
                <c:pt idx="582">
                  <c:v>259.4</c:v>
                </c:pt>
                <c:pt idx="583">
                  <c:v>259.4</c:v>
                </c:pt>
                <c:pt idx="584">
                  <c:v>259.4</c:v>
                </c:pt>
                <c:pt idx="585">
                  <c:v>259.4</c:v>
                </c:pt>
                <c:pt idx="586">
                  <c:v>259.4</c:v>
                </c:pt>
                <c:pt idx="587">
                  <c:v>259.4</c:v>
                </c:pt>
                <c:pt idx="588">
                  <c:v>259.1</c:v>
                </c:pt>
                <c:pt idx="589">
                  <c:v>259.1</c:v>
                </c:pt>
                <c:pt idx="590">
                  <c:v>259.1</c:v>
                </c:pt>
                <c:pt idx="591">
                  <c:v>259.1</c:v>
                </c:pt>
                <c:pt idx="592">
                  <c:v>259.4</c:v>
                </c:pt>
                <c:pt idx="593">
                  <c:v>259.2</c:v>
                </c:pt>
                <c:pt idx="594">
                  <c:v>259.4</c:v>
                </c:pt>
                <c:pt idx="595">
                  <c:v>259.4</c:v>
                </c:pt>
                <c:pt idx="596">
                  <c:v>259.4</c:v>
                </c:pt>
                <c:pt idx="597">
                  <c:v>259.4</c:v>
                </c:pt>
                <c:pt idx="598">
                  <c:v>259.1</c:v>
                </c:pt>
                <c:pt idx="599">
                  <c:v>259.1</c:v>
                </c:pt>
                <c:pt idx="600">
                  <c:v>258.9</c:v>
                </c:pt>
                <c:pt idx="601">
                  <c:v>259.1</c:v>
                </c:pt>
                <c:pt idx="602">
                  <c:v>258.8</c:v>
                </c:pt>
                <c:pt idx="603">
                  <c:v>258.8</c:v>
                </c:pt>
                <c:pt idx="604">
                  <c:v>259.1</c:v>
                </c:pt>
                <c:pt idx="605">
                  <c:v>259.1</c:v>
                </c:pt>
                <c:pt idx="606">
                  <c:v>258.8</c:v>
                </c:pt>
                <c:pt idx="607">
                  <c:v>259.1</c:v>
                </c:pt>
                <c:pt idx="608">
                  <c:v>258.7</c:v>
                </c:pt>
                <c:pt idx="609">
                  <c:v>258.8</c:v>
                </c:pt>
                <c:pt idx="610">
                  <c:v>258.8</c:v>
                </c:pt>
                <c:pt idx="611">
                  <c:v>258.8</c:v>
                </c:pt>
                <c:pt idx="612">
                  <c:v>258.8</c:v>
                </c:pt>
                <c:pt idx="613">
                  <c:v>258.4</c:v>
                </c:pt>
                <c:pt idx="614">
                  <c:v>258.4</c:v>
                </c:pt>
                <c:pt idx="615">
                  <c:v>258.8</c:v>
                </c:pt>
                <c:pt idx="616">
                  <c:v>258.4</c:v>
                </c:pt>
                <c:pt idx="617">
                  <c:v>258.5</c:v>
                </c:pt>
                <c:pt idx="618">
                  <c:v>258.4</c:v>
                </c:pt>
                <c:pt idx="619">
                  <c:v>258.4</c:v>
                </c:pt>
                <c:pt idx="620">
                  <c:v>258.8</c:v>
                </c:pt>
                <c:pt idx="621">
                  <c:v>258.8</c:v>
                </c:pt>
                <c:pt idx="622">
                  <c:v>258.4</c:v>
                </c:pt>
                <c:pt idx="623">
                  <c:v>258.4</c:v>
                </c:pt>
                <c:pt idx="624">
                  <c:v>258.4</c:v>
                </c:pt>
                <c:pt idx="625">
                  <c:v>258.8</c:v>
                </c:pt>
                <c:pt idx="626">
                  <c:v>258.4</c:v>
                </c:pt>
                <c:pt idx="627">
                  <c:v>258.4</c:v>
                </c:pt>
                <c:pt idx="628">
                  <c:v>258.4</c:v>
                </c:pt>
                <c:pt idx="629">
                  <c:v>258.3</c:v>
                </c:pt>
                <c:pt idx="630">
                  <c:v>258.1</c:v>
                </c:pt>
                <c:pt idx="631">
                  <c:v>258.1</c:v>
                </c:pt>
                <c:pt idx="632">
                  <c:v>258.1</c:v>
                </c:pt>
                <c:pt idx="633">
                  <c:v>258.4</c:v>
                </c:pt>
                <c:pt idx="634">
                  <c:v>258.1</c:v>
                </c:pt>
                <c:pt idx="635">
                  <c:v>258.1</c:v>
                </c:pt>
                <c:pt idx="636">
                  <c:v>258.1</c:v>
                </c:pt>
                <c:pt idx="637">
                  <c:v>257.8</c:v>
                </c:pt>
                <c:pt idx="638">
                  <c:v>257.9</c:v>
                </c:pt>
                <c:pt idx="639">
                  <c:v>258.1</c:v>
                </c:pt>
                <c:pt idx="640">
                  <c:v>258.1</c:v>
                </c:pt>
                <c:pt idx="641">
                  <c:v>258.1</c:v>
                </c:pt>
                <c:pt idx="642">
                  <c:v>257.8</c:v>
                </c:pt>
                <c:pt idx="643">
                  <c:v>257.7</c:v>
                </c:pt>
                <c:pt idx="644">
                  <c:v>257.7</c:v>
                </c:pt>
                <c:pt idx="645">
                  <c:v>257.7</c:v>
                </c:pt>
                <c:pt idx="646">
                  <c:v>257.5</c:v>
                </c:pt>
                <c:pt idx="647">
                  <c:v>257.7</c:v>
                </c:pt>
                <c:pt idx="648">
                  <c:v>257.7</c:v>
                </c:pt>
                <c:pt idx="649">
                  <c:v>257.7</c:v>
                </c:pt>
                <c:pt idx="650">
                  <c:v>257.7</c:v>
                </c:pt>
                <c:pt idx="651">
                  <c:v>257.7</c:v>
                </c:pt>
                <c:pt idx="652">
                  <c:v>257.7</c:v>
                </c:pt>
                <c:pt idx="653">
                  <c:v>257.7</c:v>
                </c:pt>
                <c:pt idx="654">
                  <c:v>257.8</c:v>
                </c:pt>
                <c:pt idx="655">
                  <c:v>257.6</c:v>
                </c:pt>
                <c:pt idx="656">
                  <c:v>257.5</c:v>
                </c:pt>
                <c:pt idx="657">
                  <c:v>257.7</c:v>
                </c:pt>
                <c:pt idx="658">
                  <c:v>257.4</c:v>
                </c:pt>
                <c:pt idx="659">
                  <c:v>257.4</c:v>
                </c:pt>
                <c:pt idx="660">
                  <c:v>257.5</c:v>
                </c:pt>
                <c:pt idx="661">
                  <c:v>257.7</c:v>
                </c:pt>
                <c:pt idx="662">
                  <c:v>257.5</c:v>
                </c:pt>
                <c:pt idx="663">
                  <c:v>257.4</c:v>
                </c:pt>
                <c:pt idx="664">
                  <c:v>257.7</c:v>
                </c:pt>
                <c:pt idx="665">
                  <c:v>257.8</c:v>
                </c:pt>
                <c:pt idx="666">
                  <c:v>257.5</c:v>
                </c:pt>
                <c:pt idx="667">
                  <c:v>257.4</c:v>
                </c:pt>
                <c:pt idx="668">
                  <c:v>257.4</c:v>
                </c:pt>
                <c:pt idx="669">
                  <c:v>257.7</c:v>
                </c:pt>
                <c:pt idx="670">
                  <c:v>257.4</c:v>
                </c:pt>
                <c:pt idx="671">
                  <c:v>257.5</c:v>
                </c:pt>
                <c:pt idx="672">
                  <c:v>257.4</c:v>
                </c:pt>
                <c:pt idx="673">
                  <c:v>257.7</c:v>
                </c:pt>
                <c:pt idx="674">
                  <c:v>257.8</c:v>
                </c:pt>
                <c:pt idx="675">
                  <c:v>257.5</c:v>
                </c:pt>
                <c:pt idx="676">
                  <c:v>257.8</c:v>
                </c:pt>
                <c:pt idx="677">
                  <c:v>257.8</c:v>
                </c:pt>
                <c:pt idx="678">
                  <c:v>257.4</c:v>
                </c:pt>
                <c:pt idx="679">
                  <c:v>257.8</c:v>
                </c:pt>
                <c:pt idx="680">
                  <c:v>257.4</c:v>
                </c:pt>
                <c:pt idx="681">
                  <c:v>257.4</c:v>
                </c:pt>
                <c:pt idx="682">
                  <c:v>257.4</c:v>
                </c:pt>
                <c:pt idx="683">
                  <c:v>257.4</c:v>
                </c:pt>
                <c:pt idx="684">
                  <c:v>257.1</c:v>
                </c:pt>
                <c:pt idx="685">
                  <c:v>257.5</c:v>
                </c:pt>
                <c:pt idx="686">
                  <c:v>257.5</c:v>
                </c:pt>
                <c:pt idx="687">
                  <c:v>257.2</c:v>
                </c:pt>
                <c:pt idx="688">
                  <c:v>257.6</c:v>
                </c:pt>
                <c:pt idx="689">
                  <c:v>257.4</c:v>
                </c:pt>
                <c:pt idx="690">
                  <c:v>257.4</c:v>
                </c:pt>
                <c:pt idx="691">
                  <c:v>257.4</c:v>
                </c:pt>
                <c:pt idx="692">
                  <c:v>257.4</c:v>
                </c:pt>
                <c:pt idx="693">
                  <c:v>257.4</c:v>
                </c:pt>
                <c:pt idx="694">
                  <c:v>257.3</c:v>
                </c:pt>
                <c:pt idx="695">
                  <c:v>257.3</c:v>
                </c:pt>
                <c:pt idx="696">
                  <c:v>257.4</c:v>
                </c:pt>
                <c:pt idx="697">
                  <c:v>257.1</c:v>
                </c:pt>
                <c:pt idx="698">
                  <c:v>257.4</c:v>
                </c:pt>
                <c:pt idx="699">
                  <c:v>257.2</c:v>
                </c:pt>
                <c:pt idx="700">
                  <c:v>257.4</c:v>
                </c:pt>
                <c:pt idx="701">
                  <c:v>257.1</c:v>
                </c:pt>
                <c:pt idx="702">
                  <c:v>257.1</c:v>
                </c:pt>
                <c:pt idx="703">
                  <c:v>257.1</c:v>
                </c:pt>
                <c:pt idx="704">
                  <c:v>257.1</c:v>
                </c:pt>
                <c:pt idx="705">
                  <c:v>257.1</c:v>
                </c:pt>
                <c:pt idx="706">
                  <c:v>256.7</c:v>
                </c:pt>
                <c:pt idx="707">
                  <c:v>257.1</c:v>
                </c:pt>
                <c:pt idx="708">
                  <c:v>256.7</c:v>
                </c:pt>
                <c:pt idx="709">
                  <c:v>256.7</c:v>
                </c:pt>
                <c:pt idx="710">
                  <c:v>256.9</c:v>
                </c:pt>
                <c:pt idx="711">
                  <c:v>256.7</c:v>
                </c:pt>
                <c:pt idx="712">
                  <c:v>257.2</c:v>
                </c:pt>
                <c:pt idx="713">
                  <c:v>257.2</c:v>
                </c:pt>
                <c:pt idx="714">
                  <c:v>256.7</c:v>
                </c:pt>
                <c:pt idx="715">
                  <c:v>256.7</c:v>
                </c:pt>
                <c:pt idx="716">
                  <c:v>256.7</c:v>
                </c:pt>
                <c:pt idx="717">
                  <c:v>256.7</c:v>
                </c:pt>
                <c:pt idx="718">
                  <c:v>256.7</c:v>
                </c:pt>
                <c:pt idx="719">
                  <c:v>256.8</c:v>
                </c:pt>
                <c:pt idx="720">
                  <c:v>256.4</c:v>
                </c:pt>
                <c:pt idx="721">
                  <c:v>256.4</c:v>
                </c:pt>
                <c:pt idx="722">
                  <c:v>256.4</c:v>
                </c:pt>
                <c:pt idx="723">
                  <c:v>256</c:v>
                </c:pt>
                <c:pt idx="724">
                  <c:v>256.4</c:v>
                </c:pt>
                <c:pt idx="725">
                  <c:v>256.4</c:v>
                </c:pt>
                <c:pt idx="726">
                  <c:v>256.4</c:v>
                </c:pt>
                <c:pt idx="727">
                  <c:v>255.8</c:v>
                </c:pt>
                <c:pt idx="728">
                  <c:v>256.1</c:v>
                </c:pt>
                <c:pt idx="729">
                  <c:v>256</c:v>
                </c:pt>
                <c:pt idx="730">
                  <c:v>256.1</c:v>
                </c:pt>
                <c:pt idx="731">
                  <c:v>256.1</c:v>
                </c:pt>
                <c:pt idx="732">
                  <c:v>256</c:v>
                </c:pt>
                <c:pt idx="733">
                  <c:v>255.8</c:v>
                </c:pt>
                <c:pt idx="734">
                  <c:v>255.7</c:v>
                </c:pt>
                <c:pt idx="735">
                  <c:v>256</c:v>
                </c:pt>
                <c:pt idx="736">
                  <c:v>255.9</c:v>
                </c:pt>
                <c:pt idx="737">
                  <c:v>255.8</c:v>
                </c:pt>
                <c:pt idx="738">
                  <c:v>255.8</c:v>
                </c:pt>
                <c:pt idx="739">
                  <c:v>255.7</c:v>
                </c:pt>
                <c:pt idx="740">
                  <c:v>255.7</c:v>
                </c:pt>
                <c:pt idx="741">
                  <c:v>255.7</c:v>
                </c:pt>
                <c:pt idx="742">
                  <c:v>255.5</c:v>
                </c:pt>
                <c:pt idx="743">
                  <c:v>255.4</c:v>
                </c:pt>
                <c:pt idx="744">
                  <c:v>255.8</c:v>
                </c:pt>
                <c:pt idx="745">
                  <c:v>255.5</c:v>
                </c:pt>
                <c:pt idx="746">
                  <c:v>255.4</c:v>
                </c:pt>
                <c:pt idx="747">
                  <c:v>255.4</c:v>
                </c:pt>
                <c:pt idx="748">
                  <c:v>255.8</c:v>
                </c:pt>
                <c:pt idx="749">
                  <c:v>255.8</c:v>
                </c:pt>
                <c:pt idx="750">
                  <c:v>255.5</c:v>
                </c:pt>
                <c:pt idx="751">
                  <c:v>255.4</c:v>
                </c:pt>
                <c:pt idx="752">
                  <c:v>255.4</c:v>
                </c:pt>
                <c:pt idx="753">
                  <c:v>255.4</c:v>
                </c:pt>
                <c:pt idx="754">
                  <c:v>255.7</c:v>
                </c:pt>
                <c:pt idx="755">
                  <c:v>255.4</c:v>
                </c:pt>
                <c:pt idx="756">
                  <c:v>255.1</c:v>
                </c:pt>
                <c:pt idx="757">
                  <c:v>255.1</c:v>
                </c:pt>
                <c:pt idx="758">
                  <c:v>255.1</c:v>
                </c:pt>
                <c:pt idx="759">
                  <c:v>255.4</c:v>
                </c:pt>
                <c:pt idx="760">
                  <c:v>255.1</c:v>
                </c:pt>
                <c:pt idx="761">
                  <c:v>255.1</c:v>
                </c:pt>
                <c:pt idx="762">
                  <c:v>255.5</c:v>
                </c:pt>
                <c:pt idx="763">
                  <c:v>255.4</c:v>
                </c:pt>
                <c:pt idx="764">
                  <c:v>255.1</c:v>
                </c:pt>
                <c:pt idx="765">
                  <c:v>255.1</c:v>
                </c:pt>
                <c:pt idx="766">
                  <c:v>255.4</c:v>
                </c:pt>
                <c:pt idx="767">
                  <c:v>255.4</c:v>
                </c:pt>
                <c:pt idx="768">
                  <c:v>255.2</c:v>
                </c:pt>
                <c:pt idx="769">
                  <c:v>255.1</c:v>
                </c:pt>
                <c:pt idx="770">
                  <c:v>255.1</c:v>
                </c:pt>
                <c:pt idx="771">
                  <c:v>255.1</c:v>
                </c:pt>
                <c:pt idx="772">
                  <c:v>255.1</c:v>
                </c:pt>
                <c:pt idx="773">
                  <c:v>255.1</c:v>
                </c:pt>
                <c:pt idx="774">
                  <c:v>255.1</c:v>
                </c:pt>
                <c:pt idx="775">
                  <c:v>254.8</c:v>
                </c:pt>
                <c:pt idx="776">
                  <c:v>254.8</c:v>
                </c:pt>
                <c:pt idx="777">
                  <c:v>254.8</c:v>
                </c:pt>
                <c:pt idx="778">
                  <c:v>254.8</c:v>
                </c:pt>
                <c:pt idx="779">
                  <c:v>254.8</c:v>
                </c:pt>
                <c:pt idx="780">
                  <c:v>255.1</c:v>
                </c:pt>
                <c:pt idx="781">
                  <c:v>254.8</c:v>
                </c:pt>
                <c:pt idx="782">
                  <c:v>254.8</c:v>
                </c:pt>
                <c:pt idx="783">
                  <c:v>254.8</c:v>
                </c:pt>
                <c:pt idx="784">
                  <c:v>254.8</c:v>
                </c:pt>
                <c:pt idx="785">
                  <c:v>254.8</c:v>
                </c:pt>
                <c:pt idx="786">
                  <c:v>254.8</c:v>
                </c:pt>
                <c:pt idx="787">
                  <c:v>254.4</c:v>
                </c:pt>
                <c:pt idx="788">
                  <c:v>254.8</c:v>
                </c:pt>
                <c:pt idx="789">
                  <c:v>254.4</c:v>
                </c:pt>
                <c:pt idx="790">
                  <c:v>254.7</c:v>
                </c:pt>
                <c:pt idx="791">
                  <c:v>254.8</c:v>
                </c:pt>
                <c:pt idx="792">
                  <c:v>254.4</c:v>
                </c:pt>
                <c:pt idx="793">
                  <c:v>254.4</c:v>
                </c:pt>
                <c:pt idx="794">
                  <c:v>254.4</c:v>
                </c:pt>
                <c:pt idx="795">
                  <c:v>254.4</c:v>
                </c:pt>
                <c:pt idx="796">
                  <c:v>254.4</c:v>
                </c:pt>
                <c:pt idx="797">
                  <c:v>254.4</c:v>
                </c:pt>
                <c:pt idx="798">
                  <c:v>254.8</c:v>
                </c:pt>
                <c:pt idx="799">
                  <c:v>254.1</c:v>
                </c:pt>
                <c:pt idx="800">
                  <c:v>254.1</c:v>
                </c:pt>
                <c:pt idx="801">
                  <c:v>254.1</c:v>
                </c:pt>
                <c:pt idx="802">
                  <c:v>254.1</c:v>
                </c:pt>
                <c:pt idx="803">
                  <c:v>254.1</c:v>
                </c:pt>
                <c:pt idx="804">
                  <c:v>254.1</c:v>
                </c:pt>
                <c:pt idx="805">
                  <c:v>254.1</c:v>
                </c:pt>
                <c:pt idx="806">
                  <c:v>254.1</c:v>
                </c:pt>
                <c:pt idx="807">
                  <c:v>254.1</c:v>
                </c:pt>
                <c:pt idx="808">
                  <c:v>254.1</c:v>
                </c:pt>
                <c:pt idx="809">
                  <c:v>254.1</c:v>
                </c:pt>
                <c:pt idx="810">
                  <c:v>253.8</c:v>
                </c:pt>
                <c:pt idx="811">
                  <c:v>253.8</c:v>
                </c:pt>
                <c:pt idx="812">
                  <c:v>253.9</c:v>
                </c:pt>
                <c:pt idx="813">
                  <c:v>253.8</c:v>
                </c:pt>
                <c:pt idx="814">
                  <c:v>254.1</c:v>
                </c:pt>
                <c:pt idx="815">
                  <c:v>254.1</c:v>
                </c:pt>
                <c:pt idx="816">
                  <c:v>254.1</c:v>
                </c:pt>
                <c:pt idx="817">
                  <c:v>253.8</c:v>
                </c:pt>
                <c:pt idx="818">
                  <c:v>254.1</c:v>
                </c:pt>
                <c:pt idx="819">
                  <c:v>254.1</c:v>
                </c:pt>
                <c:pt idx="820">
                  <c:v>254.1</c:v>
                </c:pt>
                <c:pt idx="821">
                  <c:v>254.1</c:v>
                </c:pt>
                <c:pt idx="822">
                  <c:v>254.1</c:v>
                </c:pt>
                <c:pt idx="823">
                  <c:v>253.8</c:v>
                </c:pt>
                <c:pt idx="824">
                  <c:v>253.8</c:v>
                </c:pt>
                <c:pt idx="825">
                  <c:v>254.1</c:v>
                </c:pt>
                <c:pt idx="826">
                  <c:v>254.1</c:v>
                </c:pt>
                <c:pt idx="827">
                  <c:v>254.1</c:v>
                </c:pt>
                <c:pt idx="828">
                  <c:v>253.8</c:v>
                </c:pt>
                <c:pt idx="829">
                  <c:v>253.8</c:v>
                </c:pt>
                <c:pt idx="830">
                  <c:v>254.1</c:v>
                </c:pt>
                <c:pt idx="831">
                  <c:v>253.8</c:v>
                </c:pt>
                <c:pt idx="832">
                  <c:v>253.8</c:v>
                </c:pt>
                <c:pt idx="833">
                  <c:v>253.8</c:v>
                </c:pt>
                <c:pt idx="834">
                  <c:v>253.8</c:v>
                </c:pt>
                <c:pt idx="835">
                  <c:v>253.8</c:v>
                </c:pt>
                <c:pt idx="836">
                  <c:v>253.8</c:v>
                </c:pt>
                <c:pt idx="837">
                  <c:v>253.4</c:v>
                </c:pt>
                <c:pt idx="838">
                  <c:v>253.4</c:v>
                </c:pt>
                <c:pt idx="839">
                  <c:v>253.5</c:v>
                </c:pt>
                <c:pt idx="840">
                  <c:v>253.8</c:v>
                </c:pt>
                <c:pt idx="841">
                  <c:v>253.8</c:v>
                </c:pt>
                <c:pt idx="842">
                  <c:v>253.5</c:v>
                </c:pt>
                <c:pt idx="843">
                  <c:v>253.5</c:v>
                </c:pt>
                <c:pt idx="844">
                  <c:v>253.5</c:v>
                </c:pt>
                <c:pt idx="845">
                  <c:v>253.7</c:v>
                </c:pt>
                <c:pt idx="846">
                  <c:v>253.5</c:v>
                </c:pt>
                <c:pt idx="847">
                  <c:v>253.5</c:v>
                </c:pt>
                <c:pt idx="848">
                  <c:v>253.8</c:v>
                </c:pt>
                <c:pt idx="849">
                  <c:v>253.1</c:v>
                </c:pt>
                <c:pt idx="850">
                  <c:v>253.2</c:v>
                </c:pt>
                <c:pt idx="851">
                  <c:v>253.2</c:v>
                </c:pt>
                <c:pt idx="852">
                  <c:v>253.1</c:v>
                </c:pt>
                <c:pt idx="853">
                  <c:v>253.2</c:v>
                </c:pt>
                <c:pt idx="854">
                  <c:v>253.2</c:v>
                </c:pt>
                <c:pt idx="855">
                  <c:v>253.1</c:v>
                </c:pt>
                <c:pt idx="856">
                  <c:v>253.1</c:v>
                </c:pt>
                <c:pt idx="857">
                  <c:v>253.2</c:v>
                </c:pt>
                <c:pt idx="858">
                  <c:v>253.5</c:v>
                </c:pt>
                <c:pt idx="859">
                  <c:v>253.5</c:v>
                </c:pt>
                <c:pt idx="860">
                  <c:v>253.2</c:v>
                </c:pt>
                <c:pt idx="861">
                  <c:v>253.1</c:v>
                </c:pt>
                <c:pt idx="862">
                  <c:v>253</c:v>
                </c:pt>
                <c:pt idx="863">
                  <c:v>253.1</c:v>
                </c:pt>
                <c:pt idx="864">
                  <c:v>253.1</c:v>
                </c:pt>
                <c:pt idx="865">
                  <c:v>253.1</c:v>
                </c:pt>
                <c:pt idx="866">
                  <c:v>253.2</c:v>
                </c:pt>
                <c:pt idx="867">
                  <c:v>253.1</c:v>
                </c:pt>
                <c:pt idx="868">
                  <c:v>253.2</c:v>
                </c:pt>
                <c:pt idx="869">
                  <c:v>252.8</c:v>
                </c:pt>
                <c:pt idx="870">
                  <c:v>253.1</c:v>
                </c:pt>
                <c:pt idx="871">
                  <c:v>252.8</c:v>
                </c:pt>
                <c:pt idx="872">
                  <c:v>252.8</c:v>
                </c:pt>
                <c:pt idx="873">
                  <c:v>252.8</c:v>
                </c:pt>
                <c:pt idx="874">
                  <c:v>252.8</c:v>
                </c:pt>
                <c:pt idx="875">
                  <c:v>252.9</c:v>
                </c:pt>
                <c:pt idx="876">
                  <c:v>252.5</c:v>
                </c:pt>
                <c:pt idx="877">
                  <c:v>252.8</c:v>
                </c:pt>
                <c:pt idx="878">
                  <c:v>252.8</c:v>
                </c:pt>
                <c:pt idx="879">
                  <c:v>252.9</c:v>
                </c:pt>
                <c:pt idx="880">
                  <c:v>252.7</c:v>
                </c:pt>
                <c:pt idx="881">
                  <c:v>252.5</c:v>
                </c:pt>
                <c:pt idx="882">
                  <c:v>252.5</c:v>
                </c:pt>
                <c:pt idx="883">
                  <c:v>252.5</c:v>
                </c:pt>
                <c:pt idx="884">
                  <c:v>252.8</c:v>
                </c:pt>
                <c:pt idx="885">
                  <c:v>252.4</c:v>
                </c:pt>
                <c:pt idx="886">
                  <c:v>252.8</c:v>
                </c:pt>
                <c:pt idx="887">
                  <c:v>252.5</c:v>
                </c:pt>
                <c:pt idx="888">
                  <c:v>252.5</c:v>
                </c:pt>
                <c:pt idx="889">
                  <c:v>252.2</c:v>
                </c:pt>
                <c:pt idx="890">
                  <c:v>252.3</c:v>
                </c:pt>
                <c:pt idx="891">
                  <c:v>252.1</c:v>
                </c:pt>
                <c:pt idx="892">
                  <c:v>252.1</c:v>
                </c:pt>
                <c:pt idx="893">
                  <c:v>252.5</c:v>
                </c:pt>
                <c:pt idx="894">
                  <c:v>252.2</c:v>
                </c:pt>
                <c:pt idx="895">
                  <c:v>252.2</c:v>
                </c:pt>
                <c:pt idx="896">
                  <c:v>252.1</c:v>
                </c:pt>
                <c:pt idx="897">
                  <c:v>252.5</c:v>
                </c:pt>
                <c:pt idx="898">
                  <c:v>252.4</c:v>
                </c:pt>
                <c:pt idx="899">
                  <c:v>252.5</c:v>
                </c:pt>
                <c:pt idx="900">
                  <c:v>252.2</c:v>
                </c:pt>
                <c:pt idx="901">
                  <c:v>252.2</c:v>
                </c:pt>
                <c:pt idx="902">
                  <c:v>252.2</c:v>
                </c:pt>
                <c:pt idx="903">
                  <c:v>252.2</c:v>
                </c:pt>
                <c:pt idx="904">
                  <c:v>252.2</c:v>
                </c:pt>
                <c:pt idx="905">
                  <c:v>252.1</c:v>
                </c:pt>
                <c:pt idx="906">
                  <c:v>252.2</c:v>
                </c:pt>
                <c:pt idx="907">
                  <c:v>252.2</c:v>
                </c:pt>
                <c:pt idx="908">
                  <c:v>252.2</c:v>
                </c:pt>
                <c:pt idx="909">
                  <c:v>252.1</c:v>
                </c:pt>
                <c:pt idx="910">
                  <c:v>252.1</c:v>
                </c:pt>
                <c:pt idx="911">
                  <c:v>252.2</c:v>
                </c:pt>
                <c:pt idx="912">
                  <c:v>252</c:v>
                </c:pt>
                <c:pt idx="913">
                  <c:v>252.2</c:v>
                </c:pt>
                <c:pt idx="914">
                  <c:v>251.8</c:v>
                </c:pt>
                <c:pt idx="915">
                  <c:v>251.8</c:v>
                </c:pt>
                <c:pt idx="916">
                  <c:v>252.2</c:v>
                </c:pt>
                <c:pt idx="917">
                  <c:v>251.8</c:v>
                </c:pt>
                <c:pt idx="918">
                  <c:v>251.8</c:v>
                </c:pt>
                <c:pt idx="919">
                  <c:v>251.7</c:v>
                </c:pt>
                <c:pt idx="920">
                  <c:v>252.2</c:v>
                </c:pt>
                <c:pt idx="921">
                  <c:v>251.8</c:v>
                </c:pt>
                <c:pt idx="922">
                  <c:v>251.8</c:v>
                </c:pt>
                <c:pt idx="923">
                  <c:v>251.8</c:v>
                </c:pt>
                <c:pt idx="924">
                  <c:v>251.7</c:v>
                </c:pt>
                <c:pt idx="925">
                  <c:v>251.5</c:v>
                </c:pt>
                <c:pt idx="926">
                  <c:v>251.6</c:v>
                </c:pt>
                <c:pt idx="927">
                  <c:v>251.6</c:v>
                </c:pt>
                <c:pt idx="928">
                  <c:v>251.5</c:v>
                </c:pt>
                <c:pt idx="929">
                  <c:v>251.7</c:v>
                </c:pt>
                <c:pt idx="930">
                  <c:v>251.8</c:v>
                </c:pt>
                <c:pt idx="931">
                  <c:v>251.4</c:v>
                </c:pt>
                <c:pt idx="932">
                  <c:v>251.5</c:v>
                </c:pt>
                <c:pt idx="933">
                  <c:v>251.4</c:v>
                </c:pt>
                <c:pt idx="934">
                  <c:v>251.8</c:v>
                </c:pt>
                <c:pt idx="935">
                  <c:v>251.5</c:v>
                </c:pt>
                <c:pt idx="936">
                  <c:v>251.5</c:v>
                </c:pt>
                <c:pt idx="937">
                  <c:v>251.5</c:v>
                </c:pt>
                <c:pt idx="938">
                  <c:v>251.4</c:v>
                </c:pt>
                <c:pt idx="939">
                  <c:v>251.5</c:v>
                </c:pt>
                <c:pt idx="940">
                  <c:v>251.5</c:v>
                </c:pt>
                <c:pt idx="941">
                  <c:v>251.4</c:v>
                </c:pt>
                <c:pt idx="942">
                  <c:v>251.4</c:v>
                </c:pt>
                <c:pt idx="943">
                  <c:v>251.5</c:v>
                </c:pt>
                <c:pt idx="944">
                  <c:v>251.7</c:v>
                </c:pt>
                <c:pt idx="945">
                  <c:v>251.7</c:v>
                </c:pt>
                <c:pt idx="946">
                  <c:v>251.6</c:v>
                </c:pt>
                <c:pt idx="947">
                  <c:v>251.4</c:v>
                </c:pt>
                <c:pt idx="948">
                  <c:v>251.4</c:v>
                </c:pt>
                <c:pt idx="949">
                  <c:v>251.4</c:v>
                </c:pt>
                <c:pt idx="950">
                  <c:v>251.5</c:v>
                </c:pt>
                <c:pt idx="951">
                  <c:v>251.1</c:v>
                </c:pt>
                <c:pt idx="952">
                  <c:v>251.1</c:v>
                </c:pt>
                <c:pt idx="953">
                  <c:v>251.1</c:v>
                </c:pt>
                <c:pt idx="954">
                  <c:v>251.1</c:v>
                </c:pt>
                <c:pt idx="955">
                  <c:v>251.5</c:v>
                </c:pt>
                <c:pt idx="956">
                  <c:v>251.1</c:v>
                </c:pt>
                <c:pt idx="957">
                  <c:v>251.2</c:v>
                </c:pt>
                <c:pt idx="958">
                  <c:v>251.1</c:v>
                </c:pt>
                <c:pt idx="959">
                  <c:v>251.1</c:v>
                </c:pt>
                <c:pt idx="960">
                  <c:v>251.1</c:v>
                </c:pt>
                <c:pt idx="961">
                  <c:v>251.1</c:v>
                </c:pt>
                <c:pt idx="962">
                  <c:v>251</c:v>
                </c:pt>
                <c:pt idx="963">
                  <c:v>251</c:v>
                </c:pt>
                <c:pt idx="964">
                  <c:v>251.1</c:v>
                </c:pt>
                <c:pt idx="965">
                  <c:v>251.2</c:v>
                </c:pt>
                <c:pt idx="966">
                  <c:v>251.2</c:v>
                </c:pt>
                <c:pt idx="967">
                  <c:v>251.4</c:v>
                </c:pt>
                <c:pt idx="968">
                  <c:v>251.1</c:v>
                </c:pt>
                <c:pt idx="969">
                  <c:v>251.1</c:v>
                </c:pt>
                <c:pt idx="970">
                  <c:v>251.4</c:v>
                </c:pt>
                <c:pt idx="971">
                  <c:v>251.1</c:v>
                </c:pt>
                <c:pt idx="972">
                  <c:v>251.1</c:v>
                </c:pt>
                <c:pt idx="973">
                  <c:v>251.1</c:v>
                </c:pt>
                <c:pt idx="974">
                  <c:v>250.8</c:v>
                </c:pt>
                <c:pt idx="975">
                  <c:v>251.1</c:v>
                </c:pt>
                <c:pt idx="976">
                  <c:v>251.1</c:v>
                </c:pt>
                <c:pt idx="977">
                  <c:v>251.1</c:v>
                </c:pt>
                <c:pt idx="978">
                  <c:v>251.1</c:v>
                </c:pt>
                <c:pt idx="979">
                  <c:v>251.2</c:v>
                </c:pt>
                <c:pt idx="980">
                  <c:v>251.1</c:v>
                </c:pt>
                <c:pt idx="981">
                  <c:v>251.1</c:v>
                </c:pt>
                <c:pt idx="982">
                  <c:v>251.1</c:v>
                </c:pt>
                <c:pt idx="983">
                  <c:v>250.8</c:v>
                </c:pt>
                <c:pt idx="984">
                  <c:v>250.8</c:v>
                </c:pt>
                <c:pt idx="985">
                  <c:v>250.8</c:v>
                </c:pt>
                <c:pt idx="986">
                  <c:v>250.8</c:v>
                </c:pt>
                <c:pt idx="987">
                  <c:v>250.8</c:v>
                </c:pt>
                <c:pt idx="988">
                  <c:v>250.8</c:v>
                </c:pt>
                <c:pt idx="989">
                  <c:v>250.8</c:v>
                </c:pt>
                <c:pt idx="990">
                  <c:v>250.8</c:v>
                </c:pt>
                <c:pt idx="991">
                  <c:v>250.8</c:v>
                </c:pt>
                <c:pt idx="992">
                  <c:v>250.8</c:v>
                </c:pt>
                <c:pt idx="993">
                  <c:v>250.8</c:v>
                </c:pt>
                <c:pt idx="994">
                  <c:v>250.8</c:v>
                </c:pt>
                <c:pt idx="995">
                  <c:v>250.8</c:v>
                </c:pt>
                <c:pt idx="996">
                  <c:v>250.5</c:v>
                </c:pt>
                <c:pt idx="997">
                  <c:v>250.5</c:v>
                </c:pt>
                <c:pt idx="998">
                  <c:v>250.5</c:v>
                </c:pt>
                <c:pt idx="999">
                  <c:v>250.5</c:v>
                </c:pt>
                <c:pt idx="1000">
                  <c:v>250.7</c:v>
                </c:pt>
                <c:pt idx="1001">
                  <c:v>250.5</c:v>
                </c:pt>
                <c:pt idx="1002">
                  <c:v>250.5</c:v>
                </c:pt>
                <c:pt idx="1003">
                  <c:v>250.5</c:v>
                </c:pt>
                <c:pt idx="1004">
                  <c:v>250.5</c:v>
                </c:pt>
                <c:pt idx="1005">
                  <c:v>250.5</c:v>
                </c:pt>
                <c:pt idx="1006">
                  <c:v>250.5</c:v>
                </c:pt>
                <c:pt idx="1007">
                  <c:v>250.5</c:v>
                </c:pt>
                <c:pt idx="1008">
                  <c:v>250.5</c:v>
                </c:pt>
                <c:pt idx="1009">
                  <c:v>250.5</c:v>
                </c:pt>
                <c:pt idx="1010">
                  <c:v>250.5</c:v>
                </c:pt>
                <c:pt idx="1011">
                  <c:v>250.7</c:v>
                </c:pt>
                <c:pt idx="1012">
                  <c:v>250.5</c:v>
                </c:pt>
                <c:pt idx="1013">
                  <c:v>250.5</c:v>
                </c:pt>
                <c:pt idx="1014">
                  <c:v>250.5</c:v>
                </c:pt>
                <c:pt idx="1015">
                  <c:v>250.5</c:v>
                </c:pt>
                <c:pt idx="1016">
                  <c:v>250.1</c:v>
                </c:pt>
                <c:pt idx="1017">
                  <c:v>250.1</c:v>
                </c:pt>
                <c:pt idx="1018">
                  <c:v>250.5</c:v>
                </c:pt>
                <c:pt idx="1019">
                  <c:v>250.1</c:v>
                </c:pt>
                <c:pt idx="1020">
                  <c:v>250.1</c:v>
                </c:pt>
                <c:pt idx="1021">
                  <c:v>250.1</c:v>
                </c:pt>
                <c:pt idx="1022">
                  <c:v>250.5</c:v>
                </c:pt>
                <c:pt idx="1023">
                  <c:v>250.1</c:v>
                </c:pt>
                <c:pt idx="1024">
                  <c:v>250.1</c:v>
                </c:pt>
                <c:pt idx="1025">
                  <c:v>250.1</c:v>
                </c:pt>
                <c:pt idx="1026">
                  <c:v>250.1</c:v>
                </c:pt>
                <c:pt idx="1027">
                  <c:v>250.1</c:v>
                </c:pt>
                <c:pt idx="1028">
                  <c:v>250.1</c:v>
                </c:pt>
                <c:pt idx="1029">
                  <c:v>250.1</c:v>
                </c:pt>
                <c:pt idx="1030">
                  <c:v>250.1</c:v>
                </c:pt>
                <c:pt idx="1031">
                  <c:v>250.1</c:v>
                </c:pt>
                <c:pt idx="1032">
                  <c:v>249.8</c:v>
                </c:pt>
                <c:pt idx="1033">
                  <c:v>250.1</c:v>
                </c:pt>
                <c:pt idx="1034">
                  <c:v>250.1</c:v>
                </c:pt>
                <c:pt idx="1035">
                  <c:v>250.1</c:v>
                </c:pt>
                <c:pt idx="1036">
                  <c:v>250.1</c:v>
                </c:pt>
                <c:pt idx="1037">
                  <c:v>250.1</c:v>
                </c:pt>
                <c:pt idx="1038">
                  <c:v>250.1</c:v>
                </c:pt>
                <c:pt idx="1039">
                  <c:v>250.1</c:v>
                </c:pt>
                <c:pt idx="1040">
                  <c:v>250.1</c:v>
                </c:pt>
                <c:pt idx="1041">
                  <c:v>250.1</c:v>
                </c:pt>
                <c:pt idx="1042">
                  <c:v>250.1</c:v>
                </c:pt>
                <c:pt idx="1043">
                  <c:v>250.1</c:v>
                </c:pt>
                <c:pt idx="1044">
                  <c:v>250.1</c:v>
                </c:pt>
                <c:pt idx="1045">
                  <c:v>250.1</c:v>
                </c:pt>
                <c:pt idx="1046">
                  <c:v>249.8</c:v>
                </c:pt>
                <c:pt idx="1047">
                  <c:v>250.1</c:v>
                </c:pt>
                <c:pt idx="1048">
                  <c:v>250.1</c:v>
                </c:pt>
                <c:pt idx="1049">
                  <c:v>249.8</c:v>
                </c:pt>
                <c:pt idx="1050">
                  <c:v>250.1</c:v>
                </c:pt>
                <c:pt idx="1051">
                  <c:v>249.8</c:v>
                </c:pt>
                <c:pt idx="1052">
                  <c:v>249.5</c:v>
                </c:pt>
                <c:pt idx="1053">
                  <c:v>249.5</c:v>
                </c:pt>
                <c:pt idx="1054">
                  <c:v>249.7</c:v>
                </c:pt>
                <c:pt idx="1055">
                  <c:v>249.8</c:v>
                </c:pt>
                <c:pt idx="1056">
                  <c:v>249.9</c:v>
                </c:pt>
                <c:pt idx="1057">
                  <c:v>250.1</c:v>
                </c:pt>
                <c:pt idx="1058">
                  <c:v>250.1</c:v>
                </c:pt>
                <c:pt idx="1059">
                  <c:v>249.8</c:v>
                </c:pt>
                <c:pt idx="1060">
                  <c:v>249.8</c:v>
                </c:pt>
                <c:pt idx="1061">
                  <c:v>249.5</c:v>
                </c:pt>
                <c:pt idx="1062">
                  <c:v>249.5</c:v>
                </c:pt>
                <c:pt idx="1063">
                  <c:v>249.8</c:v>
                </c:pt>
                <c:pt idx="1064">
                  <c:v>249.5</c:v>
                </c:pt>
                <c:pt idx="1065">
                  <c:v>249.5</c:v>
                </c:pt>
                <c:pt idx="1066">
                  <c:v>249.8</c:v>
                </c:pt>
                <c:pt idx="1067">
                  <c:v>249.5</c:v>
                </c:pt>
                <c:pt idx="1068">
                  <c:v>249.5</c:v>
                </c:pt>
                <c:pt idx="1069">
                  <c:v>249.5</c:v>
                </c:pt>
                <c:pt idx="1070">
                  <c:v>249.5</c:v>
                </c:pt>
                <c:pt idx="1071">
                  <c:v>249.5</c:v>
                </c:pt>
                <c:pt idx="1072">
                  <c:v>249.8</c:v>
                </c:pt>
                <c:pt idx="1073">
                  <c:v>249.7</c:v>
                </c:pt>
                <c:pt idx="1074">
                  <c:v>249.5</c:v>
                </c:pt>
                <c:pt idx="1075">
                  <c:v>249.5</c:v>
                </c:pt>
                <c:pt idx="1076">
                  <c:v>249.5</c:v>
                </c:pt>
                <c:pt idx="1077">
                  <c:v>249.5</c:v>
                </c:pt>
                <c:pt idx="1078">
                  <c:v>249.2</c:v>
                </c:pt>
                <c:pt idx="1079">
                  <c:v>249.5</c:v>
                </c:pt>
                <c:pt idx="1080">
                  <c:v>249.5</c:v>
                </c:pt>
                <c:pt idx="1081">
                  <c:v>249.2</c:v>
                </c:pt>
                <c:pt idx="1082">
                  <c:v>249.5</c:v>
                </c:pt>
                <c:pt idx="1083">
                  <c:v>249.5</c:v>
                </c:pt>
                <c:pt idx="1084">
                  <c:v>249.2</c:v>
                </c:pt>
                <c:pt idx="1085">
                  <c:v>249.2</c:v>
                </c:pt>
                <c:pt idx="1086">
                  <c:v>249.1</c:v>
                </c:pt>
                <c:pt idx="1087">
                  <c:v>249.2</c:v>
                </c:pt>
                <c:pt idx="1088">
                  <c:v>249.2</c:v>
                </c:pt>
                <c:pt idx="1089">
                  <c:v>249.2</c:v>
                </c:pt>
                <c:pt idx="1090">
                  <c:v>249.1</c:v>
                </c:pt>
                <c:pt idx="1091">
                  <c:v>249.1</c:v>
                </c:pt>
                <c:pt idx="1092">
                  <c:v>249.1</c:v>
                </c:pt>
                <c:pt idx="1093">
                  <c:v>249.2</c:v>
                </c:pt>
                <c:pt idx="1094">
                  <c:v>249.1</c:v>
                </c:pt>
                <c:pt idx="1095">
                  <c:v>249.1</c:v>
                </c:pt>
                <c:pt idx="1096">
                  <c:v>249.2</c:v>
                </c:pt>
                <c:pt idx="1097">
                  <c:v>249.1</c:v>
                </c:pt>
                <c:pt idx="1098">
                  <c:v>249.1</c:v>
                </c:pt>
                <c:pt idx="1099">
                  <c:v>249.1</c:v>
                </c:pt>
                <c:pt idx="1100">
                  <c:v>248.8</c:v>
                </c:pt>
                <c:pt idx="1101">
                  <c:v>249.2</c:v>
                </c:pt>
                <c:pt idx="1102">
                  <c:v>249.1</c:v>
                </c:pt>
                <c:pt idx="1103">
                  <c:v>249.1</c:v>
                </c:pt>
                <c:pt idx="1104">
                  <c:v>248.9</c:v>
                </c:pt>
                <c:pt idx="1105">
                  <c:v>249.1</c:v>
                </c:pt>
                <c:pt idx="1106">
                  <c:v>248.8</c:v>
                </c:pt>
                <c:pt idx="1107">
                  <c:v>248.8</c:v>
                </c:pt>
                <c:pt idx="1108">
                  <c:v>249.2</c:v>
                </c:pt>
                <c:pt idx="1109">
                  <c:v>249.2</c:v>
                </c:pt>
                <c:pt idx="1110">
                  <c:v>248.8</c:v>
                </c:pt>
                <c:pt idx="1111">
                  <c:v>249.2</c:v>
                </c:pt>
                <c:pt idx="1112">
                  <c:v>248.8</c:v>
                </c:pt>
                <c:pt idx="1113">
                  <c:v>249</c:v>
                </c:pt>
                <c:pt idx="1114">
                  <c:v>249</c:v>
                </c:pt>
                <c:pt idx="1115">
                  <c:v>249.1</c:v>
                </c:pt>
                <c:pt idx="1116">
                  <c:v>249.1</c:v>
                </c:pt>
                <c:pt idx="1117">
                  <c:v>248.8</c:v>
                </c:pt>
                <c:pt idx="1118">
                  <c:v>248.8</c:v>
                </c:pt>
                <c:pt idx="1119">
                  <c:v>249.1</c:v>
                </c:pt>
                <c:pt idx="1120">
                  <c:v>248.8</c:v>
                </c:pt>
                <c:pt idx="1121">
                  <c:v>248.8</c:v>
                </c:pt>
                <c:pt idx="1122">
                  <c:v>248.8</c:v>
                </c:pt>
                <c:pt idx="1123">
                  <c:v>248.8</c:v>
                </c:pt>
                <c:pt idx="1124">
                  <c:v>248.8</c:v>
                </c:pt>
                <c:pt idx="1125">
                  <c:v>248.8</c:v>
                </c:pt>
                <c:pt idx="1126">
                  <c:v>248.8</c:v>
                </c:pt>
                <c:pt idx="1127">
                  <c:v>248.8</c:v>
                </c:pt>
                <c:pt idx="1128">
                  <c:v>249.2</c:v>
                </c:pt>
                <c:pt idx="1129">
                  <c:v>248.7</c:v>
                </c:pt>
                <c:pt idx="1130">
                  <c:v>248.8</c:v>
                </c:pt>
                <c:pt idx="1131">
                  <c:v>248.7</c:v>
                </c:pt>
                <c:pt idx="1132">
                  <c:v>248.8</c:v>
                </c:pt>
                <c:pt idx="1133">
                  <c:v>248.8</c:v>
                </c:pt>
                <c:pt idx="1134">
                  <c:v>248.5</c:v>
                </c:pt>
                <c:pt idx="1135">
                  <c:v>248.8</c:v>
                </c:pt>
                <c:pt idx="1136">
                  <c:v>248.7</c:v>
                </c:pt>
                <c:pt idx="1137">
                  <c:v>248.7</c:v>
                </c:pt>
                <c:pt idx="1138">
                  <c:v>248.5</c:v>
                </c:pt>
                <c:pt idx="1139">
                  <c:v>248.5</c:v>
                </c:pt>
                <c:pt idx="1140">
                  <c:v>248.5</c:v>
                </c:pt>
                <c:pt idx="1141">
                  <c:v>248.5</c:v>
                </c:pt>
                <c:pt idx="1142">
                  <c:v>248.5</c:v>
                </c:pt>
                <c:pt idx="1143">
                  <c:v>248.5</c:v>
                </c:pt>
                <c:pt idx="1144">
                  <c:v>248.5</c:v>
                </c:pt>
                <c:pt idx="1145">
                  <c:v>248.5</c:v>
                </c:pt>
                <c:pt idx="1146">
                  <c:v>248.5</c:v>
                </c:pt>
                <c:pt idx="1147">
                  <c:v>248.4</c:v>
                </c:pt>
                <c:pt idx="1148">
                  <c:v>248.5</c:v>
                </c:pt>
                <c:pt idx="1149">
                  <c:v>248.6</c:v>
                </c:pt>
                <c:pt idx="1150">
                  <c:v>248.5</c:v>
                </c:pt>
                <c:pt idx="1151">
                  <c:v>248.5</c:v>
                </c:pt>
                <c:pt idx="1152">
                  <c:v>248.2</c:v>
                </c:pt>
                <c:pt idx="1153">
                  <c:v>248.5</c:v>
                </c:pt>
                <c:pt idx="1154">
                  <c:v>248.5</c:v>
                </c:pt>
                <c:pt idx="1155">
                  <c:v>248.5</c:v>
                </c:pt>
                <c:pt idx="1156">
                  <c:v>248.5</c:v>
                </c:pt>
                <c:pt idx="1157">
                  <c:v>248.5</c:v>
                </c:pt>
                <c:pt idx="1158">
                  <c:v>248.5</c:v>
                </c:pt>
                <c:pt idx="1159">
                  <c:v>248.5</c:v>
                </c:pt>
                <c:pt idx="1160">
                  <c:v>248.1</c:v>
                </c:pt>
                <c:pt idx="1161">
                  <c:v>248.1</c:v>
                </c:pt>
                <c:pt idx="1162">
                  <c:v>248.5</c:v>
                </c:pt>
                <c:pt idx="1163">
                  <c:v>248.2</c:v>
                </c:pt>
                <c:pt idx="1164">
                  <c:v>248.2</c:v>
                </c:pt>
                <c:pt idx="1165">
                  <c:v>248.1</c:v>
                </c:pt>
                <c:pt idx="1166">
                  <c:v>248.1</c:v>
                </c:pt>
                <c:pt idx="1167">
                  <c:v>248.1</c:v>
                </c:pt>
                <c:pt idx="1168">
                  <c:v>248.1</c:v>
                </c:pt>
                <c:pt idx="1169">
                  <c:v>248.1</c:v>
                </c:pt>
                <c:pt idx="1170">
                  <c:v>248.4</c:v>
                </c:pt>
                <c:pt idx="1171">
                  <c:v>248.2</c:v>
                </c:pt>
                <c:pt idx="1172">
                  <c:v>248.2</c:v>
                </c:pt>
                <c:pt idx="1173">
                  <c:v>248.1</c:v>
                </c:pt>
                <c:pt idx="1174">
                  <c:v>248.2</c:v>
                </c:pt>
                <c:pt idx="1175">
                  <c:v>248.2</c:v>
                </c:pt>
                <c:pt idx="1176">
                  <c:v>248.5</c:v>
                </c:pt>
                <c:pt idx="1177">
                  <c:v>248.2</c:v>
                </c:pt>
                <c:pt idx="1178">
                  <c:v>248.2</c:v>
                </c:pt>
                <c:pt idx="1179">
                  <c:v>248.2</c:v>
                </c:pt>
                <c:pt idx="1180">
                  <c:v>248.2</c:v>
                </c:pt>
                <c:pt idx="1181">
                  <c:v>248.2</c:v>
                </c:pt>
                <c:pt idx="1182">
                  <c:v>247.8</c:v>
                </c:pt>
                <c:pt idx="1183">
                  <c:v>248.2</c:v>
                </c:pt>
                <c:pt idx="1184">
                  <c:v>248.2</c:v>
                </c:pt>
                <c:pt idx="1185">
                  <c:v>247.9</c:v>
                </c:pt>
                <c:pt idx="1186">
                  <c:v>248.2</c:v>
                </c:pt>
                <c:pt idx="1187">
                  <c:v>248.2</c:v>
                </c:pt>
                <c:pt idx="1188">
                  <c:v>248.2</c:v>
                </c:pt>
                <c:pt idx="1189">
                  <c:v>247.9</c:v>
                </c:pt>
                <c:pt idx="1190">
                  <c:v>248.2</c:v>
                </c:pt>
                <c:pt idx="1191">
                  <c:v>247.8</c:v>
                </c:pt>
                <c:pt idx="1192">
                  <c:v>248.2</c:v>
                </c:pt>
                <c:pt idx="1193">
                  <c:v>248.2</c:v>
                </c:pt>
                <c:pt idx="1194">
                  <c:v>248.1</c:v>
                </c:pt>
                <c:pt idx="1195">
                  <c:v>248.2</c:v>
                </c:pt>
                <c:pt idx="1196">
                  <c:v>248.2</c:v>
                </c:pt>
                <c:pt idx="1197">
                  <c:v>247.8</c:v>
                </c:pt>
                <c:pt idx="1198">
                  <c:v>248.1</c:v>
                </c:pt>
                <c:pt idx="1199">
                  <c:v>247.8</c:v>
                </c:pt>
                <c:pt idx="1200">
                  <c:v>248.2</c:v>
                </c:pt>
                <c:pt idx="1201">
                  <c:v>247.8</c:v>
                </c:pt>
                <c:pt idx="1202">
                  <c:v>247.4</c:v>
                </c:pt>
                <c:pt idx="1203">
                  <c:v>247.8</c:v>
                </c:pt>
                <c:pt idx="1204">
                  <c:v>247.8</c:v>
                </c:pt>
                <c:pt idx="1205">
                  <c:v>247.8</c:v>
                </c:pt>
                <c:pt idx="1206">
                  <c:v>247.8</c:v>
                </c:pt>
                <c:pt idx="1207">
                  <c:v>247.8</c:v>
                </c:pt>
                <c:pt idx="1208">
                  <c:v>247.5</c:v>
                </c:pt>
              </c:numCache>
            </c:numRef>
          </c:val>
          <c:smooth val="0"/>
        </c:ser>
        <c:marker val="0"/>
        <c:smooth val="0"/>
        <c:axId val="636453018"/>
        <c:axId val="321551509"/>
      </c:lineChart>
      <c:catAx>
        <c:axId val="636453018"/>
        <c:scaling>
          <c:orientation val="minMax"/>
        </c:scaling>
        <c:axPos val="b"/>
        <c:crossAx val="321551509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LblSkip val="100"/>
        <c:tickMarkSkip val="1"/>
        <c:noMultiLvlLbl val="0"/>
      </c:catAx>
      <c:valAx>
        <c:axId val="321551509"/>
        <c:scaling>
          <c:orientation val="minMax"/>
        </c:scaling>
        <c:axPos val="l"/>
        <c:crossAx val="636453018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66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ex2_coolTemp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ex2_D30_coolTemp</c:v>
                </c:pt>
              </c:strCache>
            </c:strRef>
          </c:tx>
          <c:marker>
            <c:symbol val="none"/>
            <c:size val="7"/>
          </c:marker>
          <c:val>
            <c:numRef>
              <c:f>Sheet1!$A$2:$A$1626</c:f>
              <c:numCache>
                <c:formatCode>General</c:formatCode>
                <c:ptCount val="1626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/>
                </c:pt>
                <c:pt idx="28">
                  <c:v/>
                </c:pt>
                <c:pt idx="29">
                  <c:v/>
                </c:pt>
                <c:pt idx="30">
                  <c:v/>
                </c:pt>
                <c:pt idx="31">
                  <c:v/>
                </c:pt>
                <c:pt idx="32">
                  <c:v/>
                </c:pt>
                <c:pt idx="33">
                  <c:v/>
                </c:pt>
                <c:pt idx="34">
                  <c:v/>
                </c:pt>
                <c:pt idx="35">
                  <c:v/>
                </c:pt>
                <c:pt idx="36">
                  <c:v/>
                </c:pt>
                <c:pt idx="37">
                  <c:v/>
                </c:pt>
                <c:pt idx="38">
                  <c:v/>
                </c:pt>
                <c:pt idx="39">
                  <c:v/>
                </c:pt>
                <c:pt idx="40">
                  <c:v/>
                </c:pt>
                <c:pt idx="41">
                  <c:v/>
                </c:pt>
                <c:pt idx="42">
                  <c:v/>
                </c:pt>
                <c:pt idx="43">
                  <c:v/>
                </c:pt>
                <c:pt idx="44">
                  <c:v/>
                </c:pt>
                <c:pt idx="45">
                  <c:v/>
                </c:pt>
                <c:pt idx="46">
                  <c:v/>
                </c:pt>
                <c:pt idx="47">
                  <c:v/>
                </c:pt>
                <c:pt idx="48">
                  <c:v/>
                </c:pt>
                <c:pt idx="49">
                  <c:v/>
                </c:pt>
                <c:pt idx="50">
                  <c:v/>
                </c:pt>
                <c:pt idx="51">
                  <c:v/>
                </c:pt>
                <c:pt idx="52">
                  <c:v/>
                </c:pt>
                <c:pt idx="53">
                  <c:v/>
                </c:pt>
                <c:pt idx="54">
                  <c:v/>
                </c:pt>
                <c:pt idx="55">
                  <c:v/>
                </c:pt>
                <c:pt idx="56">
                  <c:v/>
                </c:pt>
                <c:pt idx="57">
                  <c:v/>
                </c:pt>
                <c:pt idx="58">
                  <c:v/>
                </c:pt>
                <c:pt idx="59">
                  <c:v/>
                </c:pt>
                <c:pt idx="60">
                  <c:v/>
                </c:pt>
                <c:pt idx="61">
                  <c:v/>
                </c:pt>
                <c:pt idx="62">
                  <c:v/>
                </c:pt>
                <c:pt idx="63">
                  <c:v/>
                </c:pt>
                <c:pt idx="64">
                  <c:v/>
                </c:pt>
                <c:pt idx="65">
                  <c:v/>
                </c:pt>
                <c:pt idx="66">
                  <c:v/>
                </c:pt>
                <c:pt idx="67">
                  <c:v/>
                </c:pt>
                <c:pt idx="68">
                  <c:v/>
                </c:pt>
                <c:pt idx="69">
                  <c:v/>
                </c:pt>
                <c:pt idx="70">
                  <c:v/>
                </c:pt>
                <c:pt idx="71">
                  <c:v/>
                </c:pt>
                <c:pt idx="72">
                  <c:v/>
                </c:pt>
                <c:pt idx="73">
                  <c:v/>
                </c:pt>
                <c:pt idx="74">
                  <c:v/>
                </c:pt>
                <c:pt idx="75">
                  <c:v/>
                </c:pt>
                <c:pt idx="76">
                  <c:v/>
                </c:pt>
                <c:pt idx="77">
                  <c:v/>
                </c:pt>
                <c:pt idx="78">
                  <c:v/>
                </c:pt>
                <c:pt idx="79">
                  <c:v/>
                </c:pt>
                <c:pt idx="80">
                  <c:v/>
                </c:pt>
                <c:pt idx="81">
                  <c:v/>
                </c:pt>
                <c:pt idx="82">
                  <c:v/>
                </c:pt>
                <c:pt idx="83">
                  <c:v/>
                </c:pt>
                <c:pt idx="84">
                  <c:v/>
                </c:pt>
                <c:pt idx="85">
                  <c:v/>
                </c:pt>
                <c:pt idx="86">
                  <c:v/>
                </c:pt>
                <c:pt idx="87">
                  <c:v/>
                </c:pt>
                <c:pt idx="88">
                  <c:v/>
                </c:pt>
                <c:pt idx="89">
                  <c:v/>
                </c:pt>
                <c:pt idx="90">
                  <c:v/>
                </c:pt>
                <c:pt idx="91">
                  <c:v/>
                </c:pt>
                <c:pt idx="92">
                  <c:v/>
                </c:pt>
                <c:pt idx="93">
                  <c:v/>
                </c:pt>
                <c:pt idx="94">
                  <c:v/>
                </c:pt>
                <c:pt idx="95">
                  <c:v/>
                </c:pt>
                <c:pt idx="96">
                  <c:v/>
                </c:pt>
                <c:pt idx="97">
                  <c:v/>
                </c:pt>
                <c:pt idx="98">
                  <c:v/>
                </c:pt>
                <c:pt idx="99">
                  <c:v/>
                </c:pt>
                <c:pt idx="100">
                  <c:v/>
                </c:pt>
                <c:pt idx="101">
                  <c:v/>
                </c:pt>
                <c:pt idx="102">
                  <c:v/>
                </c:pt>
                <c:pt idx="103">
                  <c:v/>
                </c:pt>
                <c:pt idx="104">
                  <c:v/>
                </c:pt>
                <c:pt idx="105">
                  <c:v/>
                </c:pt>
                <c:pt idx="106">
                  <c:v/>
                </c:pt>
                <c:pt idx="107">
                  <c:v/>
                </c:pt>
                <c:pt idx="108">
                  <c:v/>
                </c:pt>
                <c:pt idx="109">
                  <c:v/>
                </c:pt>
                <c:pt idx="110">
                  <c:v/>
                </c:pt>
                <c:pt idx="111">
                  <c:v/>
                </c:pt>
                <c:pt idx="112">
                  <c:v/>
                </c:pt>
                <c:pt idx="113">
                  <c:v/>
                </c:pt>
                <c:pt idx="114">
                  <c:v/>
                </c:pt>
                <c:pt idx="115">
                  <c:v/>
                </c:pt>
                <c:pt idx="116">
                  <c:v/>
                </c:pt>
                <c:pt idx="117">
                  <c:v/>
                </c:pt>
                <c:pt idx="118">
                  <c:v/>
                </c:pt>
                <c:pt idx="119">
                  <c:v/>
                </c:pt>
                <c:pt idx="120">
                  <c:v/>
                </c:pt>
                <c:pt idx="121">
                  <c:v/>
                </c:pt>
                <c:pt idx="122">
                  <c:v/>
                </c:pt>
                <c:pt idx="123">
                  <c:v/>
                </c:pt>
                <c:pt idx="124">
                  <c:v/>
                </c:pt>
                <c:pt idx="125">
                  <c:v/>
                </c:pt>
                <c:pt idx="126">
                  <c:v/>
                </c:pt>
                <c:pt idx="127">
                  <c:v/>
                </c:pt>
                <c:pt idx="128">
                  <c:v/>
                </c:pt>
                <c:pt idx="129">
                  <c:v/>
                </c:pt>
                <c:pt idx="130">
                  <c:v/>
                </c:pt>
                <c:pt idx="131">
                  <c:v/>
                </c:pt>
                <c:pt idx="132">
                  <c:v/>
                </c:pt>
                <c:pt idx="133">
                  <c:v/>
                </c:pt>
                <c:pt idx="134">
                  <c:v/>
                </c:pt>
                <c:pt idx="135">
                  <c:v/>
                </c:pt>
                <c:pt idx="136">
                  <c:v/>
                </c:pt>
                <c:pt idx="137">
                  <c:v/>
                </c:pt>
                <c:pt idx="138">
                  <c:v/>
                </c:pt>
                <c:pt idx="139">
                  <c:v/>
                </c:pt>
                <c:pt idx="140">
                  <c:v/>
                </c:pt>
                <c:pt idx="141">
                  <c:v/>
                </c:pt>
                <c:pt idx="142">
                  <c:v/>
                </c:pt>
                <c:pt idx="143">
                  <c:v/>
                </c:pt>
                <c:pt idx="144">
                  <c:v/>
                </c:pt>
                <c:pt idx="145">
                  <c:v/>
                </c:pt>
                <c:pt idx="146">
                  <c:v/>
                </c:pt>
                <c:pt idx="147">
                  <c:v/>
                </c:pt>
                <c:pt idx="148">
                  <c:v/>
                </c:pt>
                <c:pt idx="149">
                  <c:v/>
                </c:pt>
                <c:pt idx="150">
                  <c:v/>
                </c:pt>
                <c:pt idx="151">
                  <c:v/>
                </c:pt>
                <c:pt idx="152">
                  <c:v/>
                </c:pt>
                <c:pt idx="153">
                  <c:v/>
                </c:pt>
                <c:pt idx="154">
                  <c:v/>
                </c:pt>
                <c:pt idx="155">
                  <c:v/>
                </c:pt>
                <c:pt idx="156">
                  <c:v/>
                </c:pt>
                <c:pt idx="157">
                  <c:v/>
                </c:pt>
                <c:pt idx="158">
                  <c:v/>
                </c:pt>
                <c:pt idx="159">
                  <c:v/>
                </c:pt>
                <c:pt idx="160">
                  <c:v/>
                </c:pt>
                <c:pt idx="161">
                  <c:v/>
                </c:pt>
                <c:pt idx="162">
                  <c:v/>
                </c:pt>
                <c:pt idx="163">
                  <c:v/>
                </c:pt>
                <c:pt idx="164">
                  <c:v/>
                </c:pt>
                <c:pt idx="165">
                  <c:v/>
                </c:pt>
                <c:pt idx="166">
                  <c:v/>
                </c:pt>
                <c:pt idx="167">
                  <c:v/>
                </c:pt>
                <c:pt idx="168">
                  <c:v/>
                </c:pt>
                <c:pt idx="169">
                  <c:v/>
                </c:pt>
                <c:pt idx="170">
                  <c:v/>
                </c:pt>
                <c:pt idx="171">
                  <c:v/>
                </c:pt>
                <c:pt idx="172">
                  <c:v/>
                </c:pt>
                <c:pt idx="173">
                  <c:v/>
                </c:pt>
                <c:pt idx="174">
                  <c:v/>
                </c:pt>
                <c:pt idx="175">
                  <c:v/>
                </c:pt>
                <c:pt idx="176">
                  <c:v/>
                </c:pt>
                <c:pt idx="177">
                  <c:v/>
                </c:pt>
                <c:pt idx="178">
                  <c:v/>
                </c:pt>
                <c:pt idx="179">
                  <c:v/>
                </c:pt>
                <c:pt idx="180">
                  <c:v/>
                </c:pt>
                <c:pt idx="181">
                  <c:v/>
                </c:pt>
                <c:pt idx="182">
                  <c:v/>
                </c:pt>
                <c:pt idx="183">
                  <c:v/>
                </c:pt>
                <c:pt idx="184">
                  <c:v/>
                </c:pt>
                <c:pt idx="185">
                  <c:v/>
                </c:pt>
                <c:pt idx="186">
                  <c:v/>
                </c:pt>
                <c:pt idx="187">
                  <c:v/>
                </c:pt>
                <c:pt idx="188">
                  <c:v/>
                </c:pt>
                <c:pt idx="189">
                  <c:v/>
                </c:pt>
                <c:pt idx="190">
                  <c:v/>
                </c:pt>
                <c:pt idx="191">
                  <c:v/>
                </c:pt>
                <c:pt idx="192">
                  <c:v/>
                </c:pt>
                <c:pt idx="193">
                  <c:v/>
                </c:pt>
                <c:pt idx="194">
                  <c:v/>
                </c:pt>
                <c:pt idx="195">
                  <c:v/>
                </c:pt>
                <c:pt idx="196">
                  <c:v/>
                </c:pt>
                <c:pt idx="197">
                  <c:v/>
                </c:pt>
                <c:pt idx="198">
                  <c:v/>
                </c:pt>
                <c:pt idx="199">
                  <c:v/>
                </c:pt>
                <c:pt idx="200">
                  <c:v/>
                </c:pt>
                <c:pt idx="201">
                  <c:v/>
                </c:pt>
                <c:pt idx="202">
                  <c:v/>
                </c:pt>
                <c:pt idx="203">
                  <c:v/>
                </c:pt>
                <c:pt idx="204">
                  <c:v/>
                </c:pt>
                <c:pt idx="205">
                  <c:v/>
                </c:pt>
                <c:pt idx="206">
                  <c:v/>
                </c:pt>
                <c:pt idx="207">
                  <c:v/>
                </c:pt>
                <c:pt idx="208">
                  <c:v/>
                </c:pt>
                <c:pt idx="209">
                  <c:v/>
                </c:pt>
                <c:pt idx="210">
                  <c:v/>
                </c:pt>
                <c:pt idx="211">
                  <c:v/>
                </c:pt>
                <c:pt idx="212">
                  <c:v/>
                </c:pt>
                <c:pt idx="213">
                  <c:v/>
                </c:pt>
                <c:pt idx="214">
                  <c:v/>
                </c:pt>
                <c:pt idx="215">
                  <c:v/>
                </c:pt>
                <c:pt idx="216">
                  <c:v/>
                </c:pt>
                <c:pt idx="217">
                  <c:v/>
                </c:pt>
                <c:pt idx="218">
                  <c:v/>
                </c:pt>
                <c:pt idx="219">
                  <c:v/>
                </c:pt>
                <c:pt idx="220">
                  <c:v/>
                </c:pt>
                <c:pt idx="221">
                  <c:v/>
                </c:pt>
                <c:pt idx="222">
                  <c:v/>
                </c:pt>
                <c:pt idx="223">
                  <c:v/>
                </c:pt>
                <c:pt idx="224">
                  <c:v/>
                </c:pt>
                <c:pt idx="225">
                  <c:v/>
                </c:pt>
                <c:pt idx="226">
                  <c:v/>
                </c:pt>
                <c:pt idx="227">
                  <c:v/>
                </c:pt>
                <c:pt idx="228">
                  <c:v/>
                </c:pt>
                <c:pt idx="229">
                  <c:v/>
                </c:pt>
                <c:pt idx="230">
                  <c:v/>
                </c:pt>
                <c:pt idx="231">
                  <c:v/>
                </c:pt>
                <c:pt idx="232">
                  <c:v/>
                </c:pt>
                <c:pt idx="233">
                  <c:v/>
                </c:pt>
                <c:pt idx="234">
                  <c:v/>
                </c:pt>
                <c:pt idx="235">
                  <c:v/>
                </c:pt>
                <c:pt idx="236">
                  <c:v/>
                </c:pt>
                <c:pt idx="237">
                  <c:v/>
                </c:pt>
                <c:pt idx="238">
                  <c:v/>
                </c:pt>
                <c:pt idx="239">
                  <c:v/>
                </c:pt>
                <c:pt idx="240">
                  <c:v/>
                </c:pt>
                <c:pt idx="241">
                  <c:v/>
                </c:pt>
                <c:pt idx="242">
                  <c:v/>
                </c:pt>
                <c:pt idx="243">
                  <c:v/>
                </c:pt>
                <c:pt idx="244">
                  <c:v/>
                </c:pt>
                <c:pt idx="245">
                  <c:v/>
                </c:pt>
                <c:pt idx="246">
                  <c:v/>
                </c:pt>
                <c:pt idx="247">
                  <c:v/>
                </c:pt>
                <c:pt idx="248">
                  <c:v/>
                </c:pt>
                <c:pt idx="249">
                  <c:v/>
                </c:pt>
                <c:pt idx="250">
                  <c:v/>
                </c:pt>
                <c:pt idx="251">
                  <c:v/>
                </c:pt>
                <c:pt idx="252">
                  <c:v/>
                </c:pt>
                <c:pt idx="253">
                  <c:v/>
                </c:pt>
                <c:pt idx="254">
                  <c:v/>
                </c:pt>
                <c:pt idx="255">
                  <c:v/>
                </c:pt>
                <c:pt idx="256">
                  <c:v/>
                </c:pt>
                <c:pt idx="257">
                  <c:v/>
                </c:pt>
                <c:pt idx="258">
                  <c:v/>
                </c:pt>
                <c:pt idx="259">
                  <c:v/>
                </c:pt>
                <c:pt idx="260">
                  <c:v/>
                </c:pt>
                <c:pt idx="261">
                  <c:v/>
                </c:pt>
                <c:pt idx="262">
                  <c:v/>
                </c:pt>
                <c:pt idx="263">
                  <c:v/>
                </c:pt>
                <c:pt idx="264">
                  <c:v/>
                </c:pt>
                <c:pt idx="265">
                  <c:v/>
                </c:pt>
                <c:pt idx="266">
                  <c:v/>
                </c:pt>
                <c:pt idx="267">
                  <c:v/>
                </c:pt>
                <c:pt idx="268">
                  <c:v/>
                </c:pt>
                <c:pt idx="269">
                  <c:v/>
                </c:pt>
                <c:pt idx="270">
                  <c:v/>
                </c:pt>
                <c:pt idx="271">
                  <c:v/>
                </c:pt>
                <c:pt idx="272">
                  <c:v/>
                </c:pt>
                <c:pt idx="273">
                  <c:v/>
                </c:pt>
                <c:pt idx="274">
                  <c:v/>
                </c:pt>
                <c:pt idx="275">
                  <c:v/>
                </c:pt>
                <c:pt idx="276">
                  <c:v/>
                </c:pt>
                <c:pt idx="277">
                  <c:v/>
                </c:pt>
                <c:pt idx="278">
                  <c:v/>
                </c:pt>
                <c:pt idx="279">
                  <c:v/>
                </c:pt>
                <c:pt idx="280">
                  <c:v/>
                </c:pt>
                <c:pt idx="281">
                  <c:v/>
                </c:pt>
                <c:pt idx="282">
                  <c:v/>
                </c:pt>
                <c:pt idx="283">
                  <c:v/>
                </c:pt>
                <c:pt idx="284">
                  <c:v/>
                </c:pt>
                <c:pt idx="285">
                  <c:v/>
                </c:pt>
                <c:pt idx="286">
                  <c:v/>
                </c:pt>
                <c:pt idx="287">
                  <c:v/>
                </c:pt>
                <c:pt idx="288">
                  <c:v/>
                </c:pt>
                <c:pt idx="289">
                  <c:v/>
                </c:pt>
                <c:pt idx="290">
                  <c:v/>
                </c:pt>
                <c:pt idx="291">
                  <c:v/>
                </c:pt>
                <c:pt idx="292">
                  <c:v/>
                </c:pt>
                <c:pt idx="293">
                  <c:v/>
                </c:pt>
                <c:pt idx="294">
                  <c:v/>
                </c:pt>
                <c:pt idx="295">
                  <c:v/>
                </c:pt>
                <c:pt idx="296">
                  <c:v/>
                </c:pt>
                <c:pt idx="297">
                  <c:v/>
                </c:pt>
                <c:pt idx="298">
                  <c:v/>
                </c:pt>
                <c:pt idx="299">
                  <c:v/>
                </c:pt>
                <c:pt idx="300">
                  <c:v/>
                </c:pt>
                <c:pt idx="301">
                  <c:v/>
                </c:pt>
                <c:pt idx="302">
                  <c:v/>
                </c:pt>
                <c:pt idx="303">
                  <c:v/>
                </c:pt>
                <c:pt idx="304">
                  <c:v/>
                </c:pt>
                <c:pt idx="305">
                  <c:v/>
                </c:pt>
                <c:pt idx="306">
                  <c:v/>
                </c:pt>
                <c:pt idx="307">
                  <c:v/>
                </c:pt>
                <c:pt idx="308">
                  <c:v/>
                </c:pt>
                <c:pt idx="309">
                  <c:v/>
                </c:pt>
                <c:pt idx="310">
                  <c:v/>
                </c:pt>
                <c:pt idx="311">
                  <c:v/>
                </c:pt>
                <c:pt idx="312">
                  <c:v/>
                </c:pt>
                <c:pt idx="313">
                  <c:v/>
                </c:pt>
                <c:pt idx="314">
                  <c:v/>
                </c:pt>
                <c:pt idx="315">
                  <c:v/>
                </c:pt>
                <c:pt idx="316">
                  <c:v/>
                </c:pt>
                <c:pt idx="317">
                  <c:v/>
                </c:pt>
                <c:pt idx="318">
                  <c:v/>
                </c:pt>
                <c:pt idx="319">
                  <c:v/>
                </c:pt>
                <c:pt idx="320">
                  <c:v/>
                </c:pt>
                <c:pt idx="321">
                  <c:v/>
                </c:pt>
                <c:pt idx="322">
                  <c:v/>
                </c:pt>
                <c:pt idx="323">
                  <c:v/>
                </c:pt>
                <c:pt idx="324">
                  <c:v/>
                </c:pt>
                <c:pt idx="325">
                  <c:v/>
                </c:pt>
                <c:pt idx="326">
                  <c:v/>
                </c:pt>
                <c:pt idx="327">
                  <c:v/>
                </c:pt>
                <c:pt idx="328">
                  <c:v/>
                </c:pt>
                <c:pt idx="329">
                  <c:v/>
                </c:pt>
                <c:pt idx="330">
                  <c:v/>
                </c:pt>
                <c:pt idx="331">
                  <c:v/>
                </c:pt>
                <c:pt idx="332">
                  <c:v/>
                </c:pt>
                <c:pt idx="333">
                  <c:v/>
                </c:pt>
                <c:pt idx="334">
                  <c:v/>
                </c:pt>
                <c:pt idx="335">
                  <c:v/>
                </c:pt>
                <c:pt idx="336">
                  <c:v/>
                </c:pt>
                <c:pt idx="337">
                  <c:v/>
                </c:pt>
                <c:pt idx="338">
                  <c:v/>
                </c:pt>
                <c:pt idx="339">
                  <c:v/>
                </c:pt>
                <c:pt idx="340">
                  <c:v/>
                </c:pt>
                <c:pt idx="341">
                  <c:v/>
                </c:pt>
                <c:pt idx="342">
                  <c:v/>
                </c:pt>
                <c:pt idx="343">
                  <c:v/>
                </c:pt>
                <c:pt idx="344">
                  <c:v/>
                </c:pt>
                <c:pt idx="345">
                  <c:v/>
                </c:pt>
                <c:pt idx="346">
                  <c:v/>
                </c:pt>
                <c:pt idx="347">
                  <c:v/>
                </c:pt>
                <c:pt idx="348">
                  <c:v/>
                </c:pt>
                <c:pt idx="349">
                  <c:v/>
                </c:pt>
                <c:pt idx="350">
                  <c:v/>
                </c:pt>
                <c:pt idx="351">
                  <c:v/>
                </c:pt>
                <c:pt idx="352">
                  <c:v/>
                </c:pt>
                <c:pt idx="353">
                  <c:v/>
                </c:pt>
                <c:pt idx="354">
                  <c:v/>
                </c:pt>
                <c:pt idx="355">
                  <c:v/>
                </c:pt>
                <c:pt idx="356">
                  <c:v/>
                </c:pt>
                <c:pt idx="357">
                  <c:v/>
                </c:pt>
                <c:pt idx="358">
                  <c:v/>
                </c:pt>
                <c:pt idx="359">
                  <c:v/>
                </c:pt>
                <c:pt idx="360">
                  <c:v/>
                </c:pt>
                <c:pt idx="361">
                  <c:v/>
                </c:pt>
                <c:pt idx="362">
                  <c:v/>
                </c:pt>
                <c:pt idx="363">
                  <c:v/>
                </c:pt>
                <c:pt idx="364">
                  <c:v/>
                </c:pt>
                <c:pt idx="365">
                  <c:v/>
                </c:pt>
                <c:pt idx="366">
                  <c:v/>
                </c:pt>
                <c:pt idx="367">
                  <c:v/>
                </c:pt>
                <c:pt idx="368">
                  <c:v/>
                </c:pt>
                <c:pt idx="369">
                  <c:v/>
                </c:pt>
                <c:pt idx="370">
                  <c:v/>
                </c:pt>
                <c:pt idx="371">
                  <c:v/>
                </c:pt>
                <c:pt idx="372">
                  <c:v/>
                </c:pt>
                <c:pt idx="373">
                  <c:v/>
                </c:pt>
                <c:pt idx="374">
                  <c:v/>
                </c:pt>
                <c:pt idx="375">
                  <c:v/>
                </c:pt>
                <c:pt idx="376">
                  <c:v/>
                </c:pt>
                <c:pt idx="377">
                  <c:v/>
                </c:pt>
                <c:pt idx="378">
                  <c:v/>
                </c:pt>
                <c:pt idx="379">
                  <c:v/>
                </c:pt>
                <c:pt idx="380">
                  <c:v/>
                </c:pt>
                <c:pt idx="381">
                  <c:v/>
                </c:pt>
                <c:pt idx="382">
                  <c:v/>
                </c:pt>
                <c:pt idx="383">
                  <c:v/>
                </c:pt>
                <c:pt idx="384">
                  <c:v/>
                </c:pt>
                <c:pt idx="385">
                  <c:v/>
                </c:pt>
                <c:pt idx="386">
                  <c:v/>
                </c:pt>
                <c:pt idx="387">
                  <c:v/>
                </c:pt>
                <c:pt idx="388">
                  <c:v/>
                </c:pt>
                <c:pt idx="389">
                  <c:v/>
                </c:pt>
                <c:pt idx="390">
                  <c:v/>
                </c:pt>
                <c:pt idx="391">
                  <c:v/>
                </c:pt>
                <c:pt idx="392">
                  <c:v/>
                </c:pt>
                <c:pt idx="393">
                  <c:v/>
                </c:pt>
                <c:pt idx="394">
                  <c:v/>
                </c:pt>
                <c:pt idx="395">
                  <c:v/>
                </c:pt>
                <c:pt idx="396">
                  <c:v/>
                </c:pt>
                <c:pt idx="397">
                  <c:v/>
                </c:pt>
                <c:pt idx="398">
                  <c:v/>
                </c:pt>
                <c:pt idx="399">
                  <c:v/>
                </c:pt>
                <c:pt idx="400">
                  <c:v/>
                </c:pt>
                <c:pt idx="401">
                  <c:v/>
                </c:pt>
                <c:pt idx="402">
                  <c:v/>
                </c:pt>
                <c:pt idx="403">
                  <c:v/>
                </c:pt>
                <c:pt idx="404">
                  <c:v/>
                </c:pt>
                <c:pt idx="405">
                  <c:v/>
                </c:pt>
                <c:pt idx="406">
                  <c:v/>
                </c:pt>
                <c:pt idx="407">
                  <c:v/>
                </c:pt>
                <c:pt idx="408">
                  <c:v/>
                </c:pt>
                <c:pt idx="409">
                  <c:v/>
                </c:pt>
                <c:pt idx="410">
                  <c:v/>
                </c:pt>
                <c:pt idx="411">
                  <c:v/>
                </c:pt>
                <c:pt idx="412">
                  <c:v/>
                </c:pt>
                <c:pt idx="413">
                  <c:v/>
                </c:pt>
                <c:pt idx="414">
                  <c:v/>
                </c:pt>
                <c:pt idx="415">
                  <c:v/>
                </c:pt>
                <c:pt idx="416">
                  <c:v/>
                </c:pt>
                <c:pt idx="417">
                  <c:v/>
                </c:pt>
                <c:pt idx="418">
                  <c:v/>
                </c:pt>
                <c:pt idx="419">
                  <c:v/>
                </c:pt>
                <c:pt idx="420">
                  <c:v/>
                </c:pt>
                <c:pt idx="421">
                  <c:v/>
                </c:pt>
                <c:pt idx="422">
                  <c:v/>
                </c:pt>
                <c:pt idx="423">
                  <c:v/>
                </c:pt>
                <c:pt idx="424">
                  <c:v/>
                </c:pt>
                <c:pt idx="425">
                  <c:v/>
                </c:pt>
                <c:pt idx="426">
                  <c:v>279.5</c:v>
                </c:pt>
                <c:pt idx="427">
                  <c:v>279.5</c:v>
                </c:pt>
                <c:pt idx="428">
                  <c:v>279.2</c:v>
                </c:pt>
                <c:pt idx="429">
                  <c:v>279.2</c:v>
                </c:pt>
                <c:pt idx="430">
                  <c:v>279.2</c:v>
                </c:pt>
                <c:pt idx="431">
                  <c:v>279.2</c:v>
                </c:pt>
                <c:pt idx="432">
                  <c:v>279.2</c:v>
                </c:pt>
                <c:pt idx="433">
                  <c:v>279.2</c:v>
                </c:pt>
                <c:pt idx="434">
                  <c:v>279.2</c:v>
                </c:pt>
                <c:pt idx="435">
                  <c:v>279.2</c:v>
                </c:pt>
                <c:pt idx="436">
                  <c:v>279.2</c:v>
                </c:pt>
                <c:pt idx="437">
                  <c:v>278.9</c:v>
                </c:pt>
                <c:pt idx="438">
                  <c:v>278.8</c:v>
                </c:pt>
                <c:pt idx="439">
                  <c:v>278.8</c:v>
                </c:pt>
                <c:pt idx="440">
                  <c:v>278.8</c:v>
                </c:pt>
                <c:pt idx="441">
                  <c:v>278.5</c:v>
                </c:pt>
                <c:pt idx="442">
                  <c:v>278.8</c:v>
                </c:pt>
                <c:pt idx="443">
                  <c:v>278.8</c:v>
                </c:pt>
                <c:pt idx="444">
                  <c:v>278.2</c:v>
                </c:pt>
                <c:pt idx="445">
                  <c:v>278.5</c:v>
                </c:pt>
                <c:pt idx="446">
                  <c:v>278.5</c:v>
                </c:pt>
                <c:pt idx="447">
                  <c:v>278.2</c:v>
                </c:pt>
                <c:pt idx="448">
                  <c:v>278.5</c:v>
                </c:pt>
                <c:pt idx="449">
                  <c:v>278.5</c:v>
                </c:pt>
                <c:pt idx="450">
                  <c:v>278.2</c:v>
                </c:pt>
                <c:pt idx="451">
                  <c:v>278.5</c:v>
                </c:pt>
                <c:pt idx="452">
                  <c:v>278.5</c:v>
                </c:pt>
                <c:pt idx="453">
                  <c:v>278.2</c:v>
                </c:pt>
                <c:pt idx="454">
                  <c:v>278.2</c:v>
                </c:pt>
                <c:pt idx="455">
                  <c:v>278.2</c:v>
                </c:pt>
                <c:pt idx="456">
                  <c:v>278.2</c:v>
                </c:pt>
                <c:pt idx="457">
                  <c:v>278.2</c:v>
                </c:pt>
                <c:pt idx="458">
                  <c:v>278.2</c:v>
                </c:pt>
                <c:pt idx="459">
                  <c:v>278.2</c:v>
                </c:pt>
                <c:pt idx="460">
                  <c:v>278.1</c:v>
                </c:pt>
                <c:pt idx="461">
                  <c:v>278.1</c:v>
                </c:pt>
                <c:pt idx="462">
                  <c:v>278.2</c:v>
                </c:pt>
                <c:pt idx="463">
                  <c:v>278.2</c:v>
                </c:pt>
                <c:pt idx="464">
                  <c:v>277.9</c:v>
                </c:pt>
                <c:pt idx="465">
                  <c:v>277.8</c:v>
                </c:pt>
                <c:pt idx="466">
                  <c:v>277.9</c:v>
                </c:pt>
                <c:pt idx="467">
                  <c:v>277.5</c:v>
                </c:pt>
                <c:pt idx="468">
                  <c:v>277.9</c:v>
                </c:pt>
                <c:pt idx="469">
                  <c:v>277.8</c:v>
                </c:pt>
                <c:pt idx="470">
                  <c:v>277.8</c:v>
                </c:pt>
                <c:pt idx="471">
                  <c:v>277.9</c:v>
                </c:pt>
                <c:pt idx="472">
                  <c:v>277.8</c:v>
                </c:pt>
                <c:pt idx="473">
                  <c:v>277.9</c:v>
                </c:pt>
                <c:pt idx="474">
                  <c:v>277.6</c:v>
                </c:pt>
                <c:pt idx="475">
                  <c:v>277.2</c:v>
                </c:pt>
                <c:pt idx="476">
                  <c:v>277.6</c:v>
                </c:pt>
                <c:pt idx="477">
                  <c:v>277.6</c:v>
                </c:pt>
                <c:pt idx="478">
                  <c:v>277.3</c:v>
                </c:pt>
                <c:pt idx="479">
                  <c:v>277.3</c:v>
                </c:pt>
                <c:pt idx="480">
                  <c:v>277.2</c:v>
                </c:pt>
                <c:pt idx="481">
                  <c:v>277.2</c:v>
                </c:pt>
                <c:pt idx="482">
                  <c:v>277.2</c:v>
                </c:pt>
                <c:pt idx="483">
                  <c:v>277.2</c:v>
                </c:pt>
                <c:pt idx="484">
                  <c:v>277.2</c:v>
                </c:pt>
                <c:pt idx="485">
                  <c:v>277.2</c:v>
                </c:pt>
                <c:pt idx="486">
                  <c:v>277.2</c:v>
                </c:pt>
                <c:pt idx="487">
                  <c:v>277.2</c:v>
                </c:pt>
                <c:pt idx="488">
                  <c:v>277.2</c:v>
                </c:pt>
                <c:pt idx="489">
                  <c:v>277.2</c:v>
                </c:pt>
                <c:pt idx="490">
                  <c:v>276.9</c:v>
                </c:pt>
                <c:pt idx="491">
                  <c:v>276.9</c:v>
                </c:pt>
                <c:pt idx="492">
                  <c:v>276.9</c:v>
                </c:pt>
                <c:pt idx="493">
                  <c:v>276.7</c:v>
                </c:pt>
                <c:pt idx="494">
                  <c:v>276.6</c:v>
                </c:pt>
                <c:pt idx="495">
                  <c:v>276.6</c:v>
                </c:pt>
                <c:pt idx="496">
                  <c:v>276.5</c:v>
                </c:pt>
                <c:pt idx="497">
                  <c:v>276.5</c:v>
                </c:pt>
                <c:pt idx="498">
                  <c:v>276.5</c:v>
                </c:pt>
                <c:pt idx="499">
                  <c:v>276.6</c:v>
                </c:pt>
                <c:pt idx="500">
                  <c:v>276.5</c:v>
                </c:pt>
                <c:pt idx="501">
                  <c:v>276.2</c:v>
                </c:pt>
                <c:pt idx="502">
                  <c:v>276.5</c:v>
                </c:pt>
                <c:pt idx="503">
                  <c:v>276.2</c:v>
                </c:pt>
                <c:pt idx="504">
                  <c:v>276.3</c:v>
                </c:pt>
                <c:pt idx="505">
                  <c:v>276.5</c:v>
                </c:pt>
                <c:pt idx="506">
                  <c:v>276.5</c:v>
                </c:pt>
                <c:pt idx="507">
                  <c:v>276.2</c:v>
                </c:pt>
                <c:pt idx="508">
                  <c:v>276.3</c:v>
                </c:pt>
                <c:pt idx="509">
                  <c:v>276.3</c:v>
                </c:pt>
                <c:pt idx="510">
                  <c:v>276.1</c:v>
                </c:pt>
                <c:pt idx="511">
                  <c:v>275.9</c:v>
                </c:pt>
                <c:pt idx="512">
                  <c:v>276</c:v>
                </c:pt>
                <c:pt idx="513">
                  <c:v>275.9</c:v>
                </c:pt>
                <c:pt idx="514">
                  <c:v>275.9</c:v>
                </c:pt>
                <c:pt idx="515">
                  <c:v>275.9</c:v>
                </c:pt>
                <c:pt idx="516">
                  <c:v>275.8</c:v>
                </c:pt>
                <c:pt idx="517">
                  <c:v>276</c:v>
                </c:pt>
                <c:pt idx="518">
                  <c:v>275.9</c:v>
                </c:pt>
                <c:pt idx="519">
                  <c:v>275.6</c:v>
                </c:pt>
                <c:pt idx="520">
                  <c:v>275.9</c:v>
                </c:pt>
                <c:pt idx="521">
                  <c:v>275.6</c:v>
                </c:pt>
                <c:pt idx="522">
                  <c:v>275.6</c:v>
                </c:pt>
                <c:pt idx="523">
                  <c:v>275.3</c:v>
                </c:pt>
                <c:pt idx="524">
                  <c:v>275.3</c:v>
                </c:pt>
                <c:pt idx="525">
                  <c:v>275.3</c:v>
                </c:pt>
                <c:pt idx="526">
                  <c:v>275.3</c:v>
                </c:pt>
                <c:pt idx="527">
                  <c:v>275.3</c:v>
                </c:pt>
                <c:pt idx="528">
                  <c:v>275.3</c:v>
                </c:pt>
                <c:pt idx="529">
                  <c:v>275.3</c:v>
                </c:pt>
                <c:pt idx="530">
                  <c:v>275.3</c:v>
                </c:pt>
                <c:pt idx="531">
                  <c:v>275.3</c:v>
                </c:pt>
                <c:pt idx="532">
                  <c:v>275.3</c:v>
                </c:pt>
                <c:pt idx="533">
                  <c:v>275.3</c:v>
                </c:pt>
                <c:pt idx="534">
                  <c:v>275.3</c:v>
                </c:pt>
                <c:pt idx="535">
                  <c:v>275</c:v>
                </c:pt>
                <c:pt idx="536">
                  <c:v>275.3</c:v>
                </c:pt>
                <c:pt idx="537">
                  <c:v>275</c:v>
                </c:pt>
                <c:pt idx="538">
                  <c:v>275</c:v>
                </c:pt>
                <c:pt idx="539">
                  <c:v>275</c:v>
                </c:pt>
                <c:pt idx="540">
                  <c:v>275</c:v>
                </c:pt>
                <c:pt idx="541">
                  <c:v>275</c:v>
                </c:pt>
                <c:pt idx="542">
                  <c:v>275</c:v>
                </c:pt>
                <c:pt idx="543">
                  <c:v>275</c:v>
                </c:pt>
                <c:pt idx="544">
                  <c:v>274.6</c:v>
                </c:pt>
                <c:pt idx="545">
                  <c:v>274.7</c:v>
                </c:pt>
                <c:pt idx="546">
                  <c:v>274.6</c:v>
                </c:pt>
                <c:pt idx="547">
                  <c:v>274.7</c:v>
                </c:pt>
                <c:pt idx="548">
                  <c:v>274.6</c:v>
                </c:pt>
                <c:pt idx="549">
                  <c:v>274.7</c:v>
                </c:pt>
                <c:pt idx="550">
                  <c:v>274.6</c:v>
                </c:pt>
                <c:pt idx="551">
                  <c:v>274.6</c:v>
                </c:pt>
                <c:pt idx="552">
                  <c:v>274.4</c:v>
                </c:pt>
                <c:pt idx="553">
                  <c:v>274.7</c:v>
                </c:pt>
                <c:pt idx="554">
                  <c:v>274.6</c:v>
                </c:pt>
                <c:pt idx="555">
                  <c:v>274.3</c:v>
                </c:pt>
                <c:pt idx="556">
                  <c:v>274.3</c:v>
                </c:pt>
                <c:pt idx="557">
                  <c:v>274.3</c:v>
                </c:pt>
                <c:pt idx="558">
                  <c:v>274.4</c:v>
                </c:pt>
                <c:pt idx="559">
                  <c:v>274.4</c:v>
                </c:pt>
                <c:pt idx="560">
                  <c:v>274</c:v>
                </c:pt>
                <c:pt idx="561">
                  <c:v>274.3</c:v>
                </c:pt>
                <c:pt idx="562">
                  <c:v>274.2</c:v>
                </c:pt>
                <c:pt idx="563">
                  <c:v>274.3</c:v>
                </c:pt>
                <c:pt idx="564">
                  <c:v>274</c:v>
                </c:pt>
                <c:pt idx="565">
                  <c:v>273.9</c:v>
                </c:pt>
                <c:pt idx="566">
                  <c:v>273.9</c:v>
                </c:pt>
                <c:pt idx="567">
                  <c:v>273.7</c:v>
                </c:pt>
                <c:pt idx="568">
                  <c:v>273.7</c:v>
                </c:pt>
                <c:pt idx="569">
                  <c:v>273.7</c:v>
                </c:pt>
                <c:pt idx="570">
                  <c:v>273.6</c:v>
                </c:pt>
                <c:pt idx="571">
                  <c:v>273.6</c:v>
                </c:pt>
                <c:pt idx="572">
                  <c:v>273.6</c:v>
                </c:pt>
                <c:pt idx="573">
                  <c:v>273.6</c:v>
                </c:pt>
                <c:pt idx="574">
                  <c:v>273.6</c:v>
                </c:pt>
                <c:pt idx="575">
                  <c:v>273.4</c:v>
                </c:pt>
                <c:pt idx="576">
                  <c:v>273.4</c:v>
                </c:pt>
                <c:pt idx="577">
                  <c:v>273.4</c:v>
                </c:pt>
                <c:pt idx="578">
                  <c:v>273.3</c:v>
                </c:pt>
                <c:pt idx="579">
                  <c:v>273.3</c:v>
                </c:pt>
                <c:pt idx="580">
                  <c:v>273.4</c:v>
                </c:pt>
                <c:pt idx="581">
                  <c:v>273.6</c:v>
                </c:pt>
                <c:pt idx="582">
                  <c:v>273.4</c:v>
                </c:pt>
                <c:pt idx="583">
                  <c:v>273.4</c:v>
                </c:pt>
                <c:pt idx="584">
                  <c:v>273.3</c:v>
                </c:pt>
                <c:pt idx="585">
                  <c:v>273.3</c:v>
                </c:pt>
                <c:pt idx="586">
                  <c:v>273.3</c:v>
                </c:pt>
                <c:pt idx="587">
                  <c:v>273.4</c:v>
                </c:pt>
                <c:pt idx="588">
                  <c:v>272.9</c:v>
                </c:pt>
                <c:pt idx="589">
                  <c:v>273</c:v>
                </c:pt>
                <c:pt idx="590">
                  <c:v>273</c:v>
                </c:pt>
                <c:pt idx="591">
                  <c:v>273</c:v>
                </c:pt>
                <c:pt idx="592">
                  <c:v>272.9</c:v>
                </c:pt>
                <c:pt idx="593">
                  <c:v>273</c:v>
                </c:pt>
                <c:pt idx="594">
                  <c:v>273</c:v>
                </c:pt>
                <c:pt idx="595">
                  <c:v>272.9</c:v>
                </c:pt>
                <c:pt idx="596">
                  <c:v>272.6</c:v>
                </c:pt>
                <c:pt idx="597">
                  <c:v>272.6</c:v>
                </c:pt>
                <c:pt idx="598">
                  <c:v>272.6</c:v>
                </c:pt>
                <c:pt idx="599">
                  <c:v>272.6</c:v>
                </c:pt>
                <c:pt idx="600">
                  <c:v>272.6</c:v>
                </c:pt>
                <c:pt idx="601">
                  <c:v>272.3</c:v>
                </c:pt>
                <c:pt idx="602">
                  <c:v>272.7</c:v>
                </c:pt>
                <c:pt idx="603">
                  <c:v>272.7</c:v>
                </c:pt>
                <c:pt idx="604">
                  <c:v>272.3</c:v>
                </c:pt>
                <c:pt idx="605">
                  <c:v>272.3</c:v>
                </c:pt>
                <c:pt idx="606">
                  <c:v>272.3</c:v>
                </c:pt>
                <c:pt idx="607">
                  <c:v>272.3</c:v>
                </c:pt>
                <c:pt idx="608">
                  <c:v>272.4</c:v>
                </c:pt>
                <c:pt idx="609">
                  <c:v>272</c:v>
                </c:pt>
                <c:pt idx="610">
                  <c:v>272.3</c:v>
                </c:pt>
                <c:pt idx="611">
                  <c:v>272.1</c:v>
                </c:pt>
                <c:pt idx="612">
                  <c:v>272.1</c:v>
                </c:pt>
                <c:pt idx="613">
                  <c:v>272.1</c:v>
                </c:pt>
                <c:pt idx="614">
                  <c:v>272</c:v>
                </c:pt>
                <c:pt idx="615">
                  <c:v>272</c:v>
                </c:pt>
                <c:pt idx="616">
                  <c:v>272</c:v>
                </c:pt>
                <c:pt idx="617">
                  <c:v>272</c:v>
                </c:pt>
                <c:pt idx="618">
                  <c:v>272</c:v>
                </c:pt>
                <c:pt idx="619">
                  <c:v>272</c:v>
                </c:pt>
                <c:pt idx="620">
                  <c:v>271.8</c:v>
                </c:pt>
                <c:pt idx="621">
                  <c:v>271.8</c:v>
                </c:pt>
                <c:pt idx="622">
                  <c:v>271.7</c:v>
                </c:pt>
                <c:pt idx="623">
                  <c:v>271.7</c:v>
                </c:pt>
                <c:pt idx="624">
                  <c:v>271.7</c:v>
                </c:pt>
                <c:pt idx="625">
                  <c:v>271.6</c:v>
                </c:pt>
                <c:pt idx="626">
                  <c:v>271.3</c:v>
                </c:pt>
                <c:pt idx="627">
                  <c:v>271.3</c:v>
                </c:pt>
                <c:pt idx="628">
                  <c:v>271.3</c:v>
                </c:pt>
                <c:pt idx="629">
                  <c:v>271.3</c:v>
                </c:pt>
                <c:pt idx="630">
                  <c:v>271.3</c:v>
                </c:pt>
                <c:pt idx="631">
                  <c:v>271.1</c:v>
                </c:pt>
                <c:pt idx="632">
                  <c:v>271.2</c:v>
                </c:pt>
                <c:pt idx="633">
                  <c:v>271.3</c:v>
                </c:pt>
                <c:pt idx="634">
                  <c:v>271.3</c:v>
                </c:pt>
                <c:pt idx="635">
                  <c:v>271.3</c:v>
                </c:pt>
                <c:pt idx="636">
                  <c:v>271.1</c:v>
                </c:pt>
                <c:pt idx="637">
                  <c:v>270.7</c:v>
                </c:pt>
                <c:pt idx="638">
                  <c:v>270.7</c:v>
                </c:pt>
                <c:pt idx="639">
                  <c:v>271</c:v>
                </c:pt>
                <c:pt idx="640">
                  <c:v>270.7</c:v>
                </c:pt>
                <c:pt idx="641">
                  <c:v>271</c:v>
                </c:pt>
                <c:pt idx="642">
                  <c:v>271</c:v>
                </c:pt>
                <c:pt idx="643">
                  <c:v>270.7</c:v>
                </c:pt>
                <c:pt idx="644">
                  <c:v>270.7</c:v>
                </c:pt>
                <c:pt idx="645">
                  <c:v>270.7</c:v>
                </c:pt>
                <c:pt idx="646">
                  <c:v>270.7</c:v>
                </c:pt>
                <c:pt idx="647">
                  <c:v>270.7</c:v>
                </c:pt>
                <c:pt idx="648">
                  <c:v>270.3</c:v>
                </c:pt>
                <c:pt idx="649">
                  <c:v>270.7</c:v>
                </c:pt>
                <c:pt idx="650">
                  <c:v>270.3</c:v>
                </c:pt>
                <c:pt idx="651">
                  <c:v>270.4</c:v>
                </c:pt>
                <c:pt idx="652">
                  <c:v>270.4</c:v>
                </c:pt>
                <c:pt idx="653">
                  <c:v>270.3</c:v>
                </c:pt>
                <c:pt idx="654">
                  <c:v>270.4</c:v>
                </c:pt>
                <c:pt idx="655">
                  <c:v>270.2</c:v>
                </c:pt>
                <c:pt idx="656">
                  <c:v>270</c:v>
                </c:pt>
                <c:pt idx="657">
                  <c:v>270</c:v>
                </c:pt>
                <c:pt idx="658">
                  <c:v>270.4</c:v>
                </c:pt>
                <c:pt idx="659">
                  <c:v>270.4</c:v>
                </c:pt>
                <c:pt idx="660">
                  <c:v>270.1</c:v>
                </c:pt>
                <c:pt idx="661">
                  <c:v>270</c:v>
                </c:pt>
                <c:pt idx="662">
                  <c:v>270.1</c:v>
                </c:pt>
                <c:pt idx="663">
                  <c:v>270.1</c:v>
                </c:pt>
                <c:pt idx="664">
                  <c:v>270.1</c:v>
                </c:pt>
                <c:pt idx="665">
                  <c:v>270.1</c:v>
                </c:pt>
                <c:pt idx="666">
                  <c:v>270.1</c:v>
                </c:pt>
                <c:pt idx="667">
                  <c:v>270.1</c:v>
                </c:pt>
                <c:pt idx="668">
                  <c:v>269.7</c:v>
                </c:pt>
                <c:pt idx="669">
                  <c:v>269.7</c:v>
                </c:pt>
                <c:pt idx="670">
                  <c:v>269.6</c:v>
                </c:pt>
                <c:pt idx="671">
                  <c:v>270</c:v>
                </c:pt>
                <c:pt idx="672">
                  <c:v>269.7</c:v>
                </c:pt>
                <c:pt idx="673">
                  <c:v>269.7</c:v>
                </c:pt>
                <c:pt idx="674">
                  <c:v>269.7</c:v>
                </c:pt>
                <c:pt idx="675">
                  <c:v>269.7</c:v>
                </c:pt>
                <c:pt idx="676">
                  <c:v>269.7</c:v>
                </c:pt>
                <c:pt idx="677">
                  <c:v>269.7</c:v>
                </c:pt>
                <c:pt idx="678">
                  <c:v>269.7</c:v>
                </c:pt>
                <c:pt idx="679">
                  <c:v>269.7</c:v>
                </c:pt>
                <c:pt idx="680">
                  <c:v>269.4</c:v>
                </c:pt>
                <c:pt idx="681">
                  <c:v>269.4</c:v>
                </c:pt>
                <c:pt idx="682">
                  <c:v>269.4</c:v>
                </c:pt>
                <c:pt idx="683">
                  <c:v>269.1</c:v>
                </c:pt>
                <c:pt idx="684">
                  <c:v>269.1</c:v>
                </c:pt>
                <c:pt idx="685">
                  <c:v>269.1</c:v>
                </c:pt>
                <c:pt idx="686">
                  <c:v>269</c:v>
                </c:pt>
                <c:pt idx="687">
                  <c:v>269.1</c:v>
                </c:pt>
                <c:pt idx="688">
                  <c:v>269.1</c:v>
                </c:pt>
                <c:pt idx="689">
                  <c:v>269.1</c:v>
                </c:pt>
                <c:pt idx="690">
                  <c:v>269</c:v>
                </c:pt>
                <c:pt idx="691">
                  <c:v>269.1</c:v>
                </c:pt>
                <c:pt idx="692">
                  <c:v>269</c:v>
                </c:pt>
                <c:pt idx="693">
                  <c:v>269</c:v>
                </c:pt>
                <c:pt idx="694">
                  <c:v>269.1</c:v>
                </c:pt>
                <c:pt idx="695">
                  <c:v>268.7</c:v>
                </c:pt>
                <c:pt idx="696">
                  <c:v>269</c:v>
                </c:pt>
                <c:pt idx="697">
                  <c:v>268.7</c:v>
                </c:pt>
                <c:pt idx="698">
                  <c:v>268.7</c:v>
                </c:pt>
                <c:pt idx="699">
                  <c:v>268.4</c:v>
                </c:pt>
                <c:pt idx="700">
                  <c:v>268.7</c:v>
                </c:pt>
                <c:pt idx="701">
                  <c:v>268.7</c:v>
                </c:pt>
                <c:pt idx="702">
                  <c:v>268.7</c:v>
                </c:pt>
                <c:pt idx="703">
                  <c:v>268.7</c:v>
                </c:pt>
                <c:pt idx="704">
                  <c:v>268.6</c:v>
                </c:pt>
                <c:pt idx="705">
                  <c:v>268.3</c:v>
                </c:pt>
                <c:pt idx="706">
                  <c:v>268.3</c:v>
                </c:pt>
                <c:pt idx="707">
                  <c:v>268.4</c:v>
                </c:pt>
                <c:pt idx="708">
                  <c:v>268.3</c:v>
                </c:pt>
                <c:pt idx="709">
                  <c:v>268.4</c:v>
                </c:pt>
                <c:pt idx="710">
                  <c:v>268.4</c:v>
                </c:pt>
                <c:pt idx="711">
                  <c:v>268</c:v>
                </c:pt>
                <c:pt idx="712">
                  <c:v>268.4</c:v>
                </c:pt>
                <c:pt idx="713">
                  <c:v>268.3</c:v>
                </c:pt>
                <c:pt idx="714">
                  <c:v>268.3</c:v>
                </c:pt>
                <c:pt idx="715">
                  <c:v>268</c:v>
                </c:pt>
                <c:pt idx="716">
                  <c:v>268</c:v>
                </c:pt>
                <c:pt idx="717">
                  <c:v>268</c:v>
                </c:pt>
                <c:pt idx="718">
                  <c:v>268</c:v>
                </c:pt>
                <c:pt idx="719">
                  <c:v>268</c:v>
                </c:pt>
                <c:pt idx="720">
                  <c:v>268</c:v>
                </c:pt>
                <c:pt idx="721">
                  <c:v>268</c:v>
                </c:pt>
                <c:pt idx="722">
                  <c:v>267.7</c:v>
                </c:pt>
                <c:pt idx="723">
                  <c:v>268</c:v>
                </c:pt>
                <c:pt idx="724">
                  <c:v>268</c:v>
                </c:pt>
                <c:pt idx="725">
                  <c:v>268</c:v>
                </c:pt>
                <c:pt idx="726">
                  <c:v>267.7</c:v>
                </c:pt>
                <c:pt idx="727">
                  <c:v>267.7</c:v>
                </c:pt>
                <c:pt idx="728">
                  <c:v>267.7</c:v>
                </c:pt>
                <c:pt idx="729">
                  <c:v>267.4</c:v>
                </c:pt>
                <c:pt idx="730">
                  <c:v>267.7</c:v>
                </c:pt>
                <c:pt idx="731">
                  <c:v>267.4</c:v>
                </c:pt>
                <c:pt idx="732">
                  <c:v>267.4</c:v>
                </c:pt>
                <c:pt idx="733">
                  <c:v>267.4</c:v>
                </c:pt>
                <c:pt idx="734">
                  <c:v>267.4</c:v>
                </c:pt>
                <c:pt idx="735">
                  <c:v>267.1</c:v>
                </c:pt>
                <c:pt idx="736">
                  <c:v>267</c:v>
                </c:pt>
                <c:pt idx="737">
                  <c:v>267</c:v>
                </c:pt>
                <c:pt idx="738">
                  <c:v>267.4</c:v>
                </c:pt>
                <c:pt idx="739">
                  <c:v>267.4</c:v>
                </c:pt>
                <c:pt idx="740">
                  <c:v>267.4</c:v>
                </c:pt>
                <c:pt idx="741">
                  <c:v>267.1</c:v>
                </c:pt>
                <c:pt idx="742">
                  <c:v>267.1</c:v>
                </c:pt>
                <c:pt idx="743">
                  <c:v>267</c:v>
                </c:pt>
                <c:pt idx="744">
                  <c:v>267.1</c:v>
                </c:pt>
                <c:pt idx="745">
                  <c:v>267</c:v>
                </c:pt>
                <c:pt idx="746">
                  <c:v>267</c:v>
                </c:pt>
                <c:pt idx="747">
                  <c:v>267</c:v>
                </c:pt>
                <c:pt idx="748">
                  <c:v>267</c:v>
                </c:pt>
                <c:pt idx="749">
                  <c:v>267.1</c:v>
                </c:pt>
                <c:pt idx="750">
                  <c:v>267</c:v>
                </c:pt>
                <c:pt idx="751">
                  <c:v>267.1</c:v>
                </c:pt>
                <c:pt idx="752">
                  <c:v>266.7</c:v>
                </c:pt>
                <c:pt idx="753">
                  <c:v>266.8</c:v>
                </c:pt>
                <c:pt idx="754">
                  <c:v>266.9</c:v>
                </c:pt>
                <c:pt idx="755">
                  <c:v>266.9</c:v>
                </c:pt>
                <c:pt idx="756">
                  <c:v>266.8</c:v>
                </c:pt>
                <c:pt idx="757">
                  <c:v>266.8</c:v>
                </c:pt>
                <c:pt idx="758">
                  <c:v>266.7</c:v>
                </c:pt>
                <c:pt idx="759">
                  <c:v>266.7</c:v>
                </c:pt>
                <c:pt idx="760">
                  <c:v>266.8</c:v>
                </c:pt>
                <c:pt idx="761">
                  <c:v>266.7</c:v>
                </c:pt>
                <c:pt idx="762">
                  <c:v>266.4</c:v>
                </c:pt>
                <c:pt idx="763">
                  <c:v>266.5</c:v>
                </c:pt>
                <c:pt idx="764">
                  <c:v>266.5</c:v>
                </c:pt>
                <c:pt idx="765">
                  <c:v>266.4</c:v>
                </c:pt>
                <c:pt idx="766">
                  <c:v>266.1</c:v>
                </c:pt>
                <c:pt idx="767">
                  <c:v>266</c:v>
                </c:pt>
                <c:pt idx="768">
                  <c:v>266.4</c:v>
                </c:pt>
                <c:pt idx="769">
                  <c:v>266.1</c:v>
                </c:pt>
                <c:pt idx="770">
                  <c:v>266.1</c:v>
                </c:pt>
                <c:pt idx="771">
                  <c:v>266.1</c:v>
                </c:pt>
                <c:pt idx="772">
                  <c:v>266.1</c:v>
                </c:pt>
                <c:pt idx="773">
                  <c:v>266.1</c:v>
                </c:pt>
                <c:pt idx="774">
                  <c:v>266.1</c:v>
                </c:pt>
                <c:pt idx="775">
                  <c:v>266.1</c:v>
                </c:pt>
                <c:pt idx="776">
                  <c:v>266.1</c:v>
                </c:pt>
                <c:pt idx="777">
                  <c:v>266.1</c:v>
                </c:pt>
                <c:pt idx="778">
                  <c:v>266.1</c:v>
                </c:pt>
                <c:pt idx="779">
                  <c:v>266.1</c:v>
                </c:pt>
                <c:pt idx="780">
                  <c:v>265.8</c:v>
                </c:pt>
                <c:pt idx="781">
                  <c:v>265.9</c:v>
                </c:pt>
                <c:pt idx="782">
                  <c:v>265.9</c:v>
                </c:pt>
                <c:pt idx="783">
                  <c:v>265.6</c:v>
                </c:pt>
                <c:pt idx="784">
                  <c:v>265.8</c:v>
                </c:pt>
                <c:pt idx="785">
                  <c:v>265.4</c:v>
                </c:pt>
                <c:pt idx="786">
                  <c:v>265.8</c:v>
                </c:pt>
                <c:pt idx="787">
                  <c:v>265.3</c:v>
                </c:pt>
                <c:pt idx="788">
                  <c:v>265.8</c:v>
                </c:pt>
                <c:pt idx="789">
                  <c:v>265.7</c:v>
                </c:pt>
                <c:pt idx="790">
                  <c:v>265.4</c:v>
                </c:pt>
                <c:pt idx="791">
                  <c:v>265.4</c:v>
                </c:pt>
                <c:pt idx="792">
                  <c:v>265.1</c:v>
                </c:pt>
                <c:pt idx="793">
                  <c:v>265.3</c:v>
                </c:pt>
                <c:pt idx="794">
                  <c:v>265.4</c:v>
                </c:pt>
                <c:pt idx="795">
                  <c:v>265.3</c:v>
                </c:pt>
                <c:pt idx="796">
                  <c:v>265.2</c:v>
                </c:pt>
                <c:pt idx="797">
                  <c:v>265.1</c:v>
                </c:pt>
                <c:pt idx="798">
                  <c:v>265.1</c:v>
                </c:pt>
                <c:pt idx="799">
                  <c:v>265</c:v>
                </c:pt>
                <c:pt idx="800">
                  <c:v>265</c:v>
                </c:pt>
                <c:pt idx="801">
                  <c:v>265.1</c:v>
                </c:pt>
                <c:pt idx="802">
                  <c:v>265.1</c:v>
                </c:pt>
                <c:pt idx="803">
                  <c:v>265.4</c:v>
                </c:pt>
                <c:pt idx="804">
                  <c:v>265.1</c:v>
                </c:pt>
                <c:pt idx="805">
                  <c:v>265</c:v>
                </c:pt>
                <c:pt idx="806">
                  <c:v>265.1</c:v>
                </c:pt>
                <c:pt idx="807">
                  <c:v>265.1</c:v>
                </c:pt>
                <c:pt idx="808">
                  <c:v>264.8</c:v>
                </c:pt>
                <c:pt idx="809">
                  <c:v>264.8</c:v>
                </c:pt>
                <c:pt idx="810">
                  <c:v>264.8</c:v>
                </c:pt>
                <c:pt idx="811">
                  <c:v>265.1</c:v>
                </c:pt>
                <c:pt idx="812">
                  <c:v>264.8</c:v>
                </c:pt>
                <c:pt idx="813">
                  <c:v>265</c:v>
                </c:pt>
                <c:pt idx="814">
                  <c:v>264.7</c:v>
                </c:pt>
                <c:pt idx="815">
                  <c:v>264.6</c:v>
                </c:pt>
                <c:pt idx="816">
                  <c:v>264.7</c:v>
                </c:pt>
                <c:pt idx="817">
                  <c:v>264.7</c:v>
                </c:pt>
                <c:pt idx="818">
                  <c:v>264.7</c:v>
                </c:pt>
                <c:pt idx="819">
                  <c:v>264.4</c:v>
                </c:pt>
                <c:pt idx="820">
                  <c:v>264.4</c:v>
                </c:pt>
                <c:pt idx="821">
                  <c:v>264.4</c:v>
                </c:pt>
                <c:pt idx="822">
                  <c:v>264.8</c:v>
                </c:pt>
                <c:pt idx="823">
                  <c:v>264.4</c:v>
                </c:pt>
                <c:pt idx="824">
                  <c:v>264.4</c:v>
                </c:pt>
                <c:pt idx="825">
                  <c:v>264.3</c:v>
                </c:pt>
                <c:pt idx="826">
                  <c:v>264.4</c:v>
                </c:pt>
                <c:pt idx="827">
                  <c:v>264.4</c:v>
                </c:pt>
                <c:pt idx="828">
                  <c:v>264.4</c:v>
                </c:pt>
                <c:pt idx="829">
                  <c:v>264.4</c:v>
                </c:pt>
                <c:pt idx="830">
                  <c:v>264.2</c:v>
                </c:pt>
                <c:pt idx="831">
                  <c:v>264.1</c:v>
                </c:pt>
                <c:pt idx="832">
                  <c:v>264.1</c:v>
                </c:pt>
                <c:pt idx="833">
                  <c:v>264.1</c:v>
                </c:pt>
                <c:pt idx="834">
                  <c:v>264.1</c:v>
                </c:pt>
                <c:pt idx="835">
                  <c:v>264.1</c:v>
                </c:pt>
                <c:pt idx="836">
                  <c:v>264.1</c:v>
                </c:pt>
                <c:pt idx="837">
                  <c:v>264</c:v>
                </c:pt>
                <c:pt idx="838">
                  <c:v>264.4</c:v>
                </c:pt>
                <c:pt idx="839">
                  <c:v>263.9</c:v>
                </c:pt>
                <c:pt idx="840">
                  <c:v>263.7</c:v>
                </c:pt>
                <c:pt idx="841">
                  <c:v>264</c:v>
                </c:pt>
                <c:pt idx="842">
                  <c:v>263.7</c:v>
                </c:pt>
                <c:pt idx="843">
                  <c:v>263.7</c:v>
                </c:pt>
                <c:pt idx="844">
                  <c:v>263.7</c:v>
                </c:pt>
                <c:pt idx="845">
                  <c:v>264.1</c:v>
                </c:pt>
                <c:pt idx="846">
                  <c:v>263.7</c:v>
                </c:pt>
                <c:pt idx="847">
                  <c:v>263.7</c:v>
                </c:pt>
                <c:pt idx="848">
                  <c:v>263.7</c:v>
                </c:pt>
                <c:pt idx="849">
                  <c:v>263.7</c:v>
                </c:pt>
                <c:pt idx="850">
                  <c:v>264.1</c:v>
                </c:pt>
                <c:pt idx="851">
                  <c:v>263.7</c:v>
                </c:pt>
                <c:pt idx="852">
                  <c:v>263.7</c:v>
                </c:pt>
                <c:pt idx="853">
                  <c:v>263.7</c:v>
                </c:pt>
                <c:pt idx="854">
                  <c:v>263.7</c:v>
                </c:pt>
                <c:pt idx="855">
                  <c:v>263.4</c:v>
                </c:pt>
                <c:pt idx="856">
                  <c:v>263.7</c:v>
                </c:pt>
                <c:pt idx="857">
                  <c:v>263.7</c:v>
                </c:pt>
                <c:pt idx="858">
                  <c:v>263.7</c:v>
                </c:pt>
                <c:pt idx="859">
                  <c:v>263.7</c:v>
                </c:pt>
                <c:pt idx="860">
                  <c:v>263.4</c:v>
                </c:pt>
                <c:pt idx="861">
                  <c:v>263.4</c:v>
                </c:pt>
                <c:pt idx="862">
                  <c:v>263.4</c:v>
                </c:pt>
                <c:pt idx="863">
                  <c:v>263.4</c:v>
                </c:pt>
                <c:pt idx="864">
                  <c:v>263.4</c:v>
                </c:pt>
                <c:pt idx="865">
                  <c:v>263.4</c:v>
                </c:pt>
                <c:pt idx="866">
                  <c:v>263.4</c:v>
                </c:pt>
                <c:pt idx="867">
                  <c:v>263.4</c:v>
                </c:pt>
                <c:pt idx="868">
                  <c:v>263.4</c:v>
                </c:pt>
                <c:pt idx="869">
                  <c:v>263.4</c:v>
                </c:pt>
                <c:pt idx="870">
                  <c:v>263.4</c:v>
                </c:pt>
                <c:pt idx="871">
                  <c:v>263.1</c:v>
                </c:pt>
                <c:pt idx="872">
                  <c:v>263.1</c:v>
                </c:pt>
                <c:pt idx="873">
                  <c:v>263.4</c:v>
                </c:pt>
                <c:pt idx="874">
                  <c:v>263.4</c:v>
                </c:pt>
                <c:pt idx="875">
                  <c:v>263.1</c:v>
                </c:pt>
                <c:pt idx="876">
                  <c:v>263.1</c:v>
                </c:pt>
                <c:pt idx="877">
                  <c:v>263.1</c:v>
                </c:pt>
                <c:pt idx="878">
                  <c:v>263.1</c:v>
                </c:pt>
                <c:pt idx="879">
                  <c:v>263.1</c:v>
                </c:pt>
                <c:pt idx="880">
                  <c:v>262.7</c:v>
                </c:pt>
                <c:pt idx="881">
                  <c:v>263.1</c:v>
                </c:pt>
                <c:pt idx="882">
                  <c:v>262.7</c:v>
                </c:pt>
                <c:pt idx="883">
                  <c:v>262.7</c:v>
                </c:pt>
                <c:pt idx="884">
                  <c:v>262.7</c:v>
                </c:pt>
                <c:pt idx="885">
                  <c:v>262.4</c:v>
                </c:pt>
                <c:pt idx="886">
                  <c:v>262.4</c:v>
                </c:pt>
                <c:pt idx="887">
                  <c:v>262.4</c:v>
                </c:pt>
                <c:pt idx="888">
                  <c:v>262.4</c:v>
                </c:pt>
                <c:pt idx="889">
                  <c:v>262.4</c:v>
                </c:pt>
                <c:pt idx="890">
                  <c:v>262.4</c:v>
                </c:pt>
                <c:pt idx="891">
                  <c:v>262</c:v>
                </c:pt>
                <c:pt idx="892">
                  <c:v>262.4</c:v>
                </c:pt>
                <c:pt idx="893">
                  <c:v>262.4</c:v>
                </c:pt>
                <c:pt idx="894">
                  <c:v>262.4</c:v>
                </c:pt>
                <c:pt idx="895">
                  <c:v>262</c:v>
                </c:pt>
                <c:pt idx="896">
                  <c:v>262.4</c:v>
                </c:pt>
                <c:pt idx="897">
                  <c:v>262.4</c:v>
                </c:pt>
                <c:pt idx="898">
                  <c:v>262.4</c:v>
                </c:pt>
                <c:pt idx="899">
                  <c:v>262.1</c:v>
                </c:pt>
                <c:pt idx="900">
                  <c:v>262.1</c:v>
                </c:pt>
                <c:pt idx="901">
                  <c:v>262.4</c:v>
                </c:pt>
                <c:pt idx="902">
                  <c:v>262</c:v>
                </c:pt>
                <c:pt idx="903">
                  <c:v>262</c:v>
                </c:pt>
                <c:pt idx="904">
                  <c:v>261.9</c:v>
                </c:pt>
                <c:pt idx="905">
                  <c:v>261.7</c:v>
                </c:pt>
                <c:pt idx="906">
                  <c:v>261.8</c:v>
                </c:pt>
                <c:pt idx="907">
                  <c:v>261.8</c:v>
                </c:pt>
                <c:pt idx="908">
                  <c:v>261.7</c:v>
                </c:pt>
                <c:pt idx="909">
                  <c:v>261.8</c:v>
                </c:pt>
                <c:pt idx="910">
                  <c:v>261.8</c:v>
                </c:pt>
                <c:pt idx="911">
                  <c:v>261.7</c:v>
                </c:pt>
                <c:pt idx="912">
                  <c:v>261.7</c:v>
                </c:pt>
                <c:pt idx="913">
                  <c:v>262.1</c:v>
                </c:pt>
                <c:pt idx="914">
                  <c:v>262</c:v>
                </c:pt>
                <c:pt idx="915">
                  <c:v>261.4</c:v>
                </c:pt>
                <c:pt idx="916">
                  <c:v>261.4</c:v>
                </c:pt>
                <c:pt idx="917">
                  <c:v>261.4</c:v>
                </c:pt>
                <c:pt idx="918">
                  <c:v>261.6</c:v>
                </c:pt>
                <c:pt idx="919">
                  <c:v>261.4</c:v>
                </c:pt>
                <c:pt idx="920">
                  <c:v>261.4</c:v>
                </c:pt>
                <c:pt idx="921">
                  <c:v>261.4</c:v>
                </c:pt>
                <c:pt idx="922">
                  <c:v>261.4</c:v>
                </c:pt>
                <c:pt idx="923">
                  <c:v>261.4</c:v>
                </c:pt>
                <c:pt idx="924">
                  <c:v>261.4</c:v>
                </c:pt>
                <c:pt idx="925">
                  <c:v>261.4</c:v>
                </c:pt>
                <c:pt idx="926">
                  <c:v>261</c:v>
                </c:pt>
                <c:pt idx="927">
                  <c:v>261.4</c:v>
                </c:pt>
                <c:pt idx="928">
                  <c:v>261.1</c:v>
                </c:pt>
                <c:pt idx="929">
                  <c:v>261.4</c:v>
                </c:pt>
                <c:pt idx="930">
                  <c:v>261.1</c:v>
                </c:pt>
                <c:pt idx="931">
                  <c:v>261.1</c:v>
                </c:pt>
                <c:pt idx="932">
                  <c:v>261</c:v>
                </c:pt>
                <c:pt idx="933">
                  <c:v>260.7</c:v>
                </c:pt>
                <c:pt idx="934">
                  <c:v>260.7</c:v>
                </c:pt>
                <c:pt idx="935">
                  <c:v>261.4</c:v>
                </c:pt>
                <c:pt idx="936">
                  <c:v>261.4</c:v>
                </c:pt>
                <c:pt idx="937">
                  <c:v>261.1</c:v>
                </c:pt>
                <c:pt idx="938">
                  <c:v>261.4</c:v>
                </c:pt>
                <c:pt idx="939">
                  <c:v>261</c:v>
                </c:pt>
                <c:pt idx="940">
                  <c:v>261.1</c:v>
                </c:pt>
                <c:pt idx="941">
                  <c:v>261</c:v>
                </c:pt>
                <c:pt idx="942">
                  <c:v>261</c:v>
                </c:pt>
                <c:pt idx="943">
                  <c:v>261</c:v>
                </c:pt>
                <c:pt idx="944">
                  <c:v>261</c:v>
                </c:pt>
                <c:pt idx="945">
                  <c:v>261</c:v>
                </c:pt>
                <c:pt idx="946">
                  <c:v>261.4</c:v>
                </c:pt>
                <c:pt idx="947">
                  <c:v>261</c:v>
                </c:pt>
                <c:pt idx="948">
                  <c:v>261</c:v>
                </c:pt>
                <c:pt idx="949">
                  <c:v>260.7</c:v>
                </c:pt>
                <c:pt idx="950">
                  <c:v>260.7</c:v>
                </c:pt>
                <c:pt idx="951">
                  <c:v>260.7</c:v>
                </c:pt>
                <c:pt idx="952">
                  <c:v>260.7</c:v>
                </c:pt>
                <c:pt idx="953">
                  <c:v>261</c:v>
                </c:pt>
                <c:pt idx="954">
                  <c:v>260.8</c:v>
                </c:pt>
                <c:pt idx="955">
                  <c:v>260.4</c:v>
                </c:pt>
                <c:pt idx="956">
                  <c:v>260.7</c:v>
                </c:pt>
                <c:pt idx="957">
                  <c:v>260.7</c:v>
                </c:pt>
                <c:pt idx="958">
                  <c:v>260.7</c:v>
                </c:pt>
                <c:pt idx="959">
                  <c:v>260.7</c:v>
                </c:pt>
                <c:pt idx="960">
                  <c:v>260.9</c:v>
                </c:pt>
                <c:pt idx="961">
                  <c:v>260.9</c:v>
                </c:pt>
                <c:pt idx="962">
                  <c:v>260.7</c:v>
                </c:pt>
                <c:pt idx="963">
                  <c:v>260.7</c:v>
                </c:pt>
                <c:pt idx="964">
                  <c:v>260.4</c:v>
                </c:pt>
                <c:pt idx="965">
                  <c:v>261</c:v>
                </c:pt>
                <c:pt idx="966">
                  <c:v>260.4</c:v>
                </c:pt>
                <c:pt idx="967">
                  <c:v>260.4</c:v>
                </c:pt>
                <c:pt idx="968">
                  <c:v>260.4</c:v>
                </c:pt>
                <c:pt idx="969">
                  <c:v>260.4</c:v>
                </c:pt>
                <c:pt idx="970">
                  <c:v>260.4</c:v>
                </c:pt>
                <c:pt idx="971">
                  <c:v>260.3</c:v>
                </c:pt>
                <c:pt idx="972">
                  <c:v>260.4</c:v>
                </c:pt>
                <c:pt idx="973">
                  <c:v>260.4</c:v>
                </c:pt>
                <c:pt idx="974">
                  <c:v>260.4</c:v>
                </c:pt>
                <c:pt idx="975">
                  <c:v>260.1</c:v>
                </c:pt>
                <c:pt idx="976">
                  <c:v>260.1</c:v>
                </c:pt>
                <c:pt idx="977">
                  <c:v>260.1</c:v>
                </c:pt>
                <c:pt idx="978">
                  <c:v>260.1</c:v>
                </c:pt>
                <c:pt idx="979">
                  <c:v>260.3</c:v>
                </c:pt>
                <c:pt idx="980">
                  <c:v>260.1</c:v>
                </c:pt>
                <c:pt idx="981">
                  <c:v>259.8</c:v>
                </c:pt>
                <c:pt idx="982">
                  <c:v>260.1</c:v>
                </c:pt>
                <c:pt idx="983">
                  <c:v>259.7</c:v>
                </c:pt>
                <c:pt idx="984">
                  <c:v>259.9</c:v>
                </c:pt>
                <c:pt idx="985">
                  <c:v>260.1</c:v>
                </c:pt>
                <c:pt idx="986">
                  <c:v>259.7</c:v>
                </c:pt>
                <c:pt idx="987">
                  <c:v>259.7</c:v>
                </c:pt>
                <c:pt idx="988">
                  <c:v>260</c:v>
                </c:pt>
                <c:pt idx="989">
                  <c:v>260</c:v>
                </c:pt>
                <c:pt idx="990">
                  <c:v>259.8</c:v>
                </c:pt>
                <c:pt idx="991">
                  <c:v>259.6</c:v>
                </c:pt>
                <c:pt idx="992">
                  <c:v>259.7</c:v>
                </c:pt>
                <c:pt idx="993">
                  <c:v>259.4</c:v>
                </c:pt>
                <c:pt idx="994">
                  <c:v>259.4</c:v>
                </c:pt>
                <c:pt idx="995">
                  <c:v>259.4</c:v>
                </c:pt>
                <c:pt idx="996">
                  <c:v>259.8</c:v>
                </c:pt>
                <c:pt idx="997">
                  <c:v>259.8</c:v>
                </c:pt>
                <c:pt idx="998">
                  <c:v>259.4</c:v>
                </c:pt>
                <c:pt idx="999">
                  <c:v>259.4</c:v>
                </c:pt>
                <c:pt idx="1000">
                  <c:v>259.4</c:v>
                </c:pt>
                <c:pt idx="1001">
                  <c:v>259.4</c:v>
                </c:pt>
                <c:pt idx="1002">
                  <c:v>259.4</c:v>
                </c:pt>
                <c:pt idx="1003">
                  <c:v>259.4</c:v>
                </c:pt>
                <c:pt idx="1004">
                  <c:v>259.4</c:v>
                </c:pt>
                <c:pt idx="1005">
                  <c:v>259.1</c:v>
                </c:pt>
                <c:pt idx="1006">
                  <c:v>259.1</c:v>
                </c:pt>
                <c:pt idx="1007">
                  <c:v>259.1</c:v>
                </c:pt>
                <c:pt idx="1008">
                  <c:v>259.1</c:v>
                </c:pt>
                <c:pt idx="1009">
                  <c:v>259.4</c:v>
                </c:pt>
                <c:pt idx="1010">
                  <c:v>259.2</c:v>
                </c:pt>
                <c:pt idx="1011">
                  <c:v>259.4</c:v>
                </c:pt>
                <c:pt idx="1012">
                  <c:v>259.4</c:v>
                </c:pt>
                <c:pt idx="1013">
                  <c:v>259.4</c:v>
                </c:pt>
                <c:pt idx="1014">
                  <c:v>259.4</c:v>
                </c:pt>
                <c:pt idx="1015">
                  <c:v>259.1</c:v>
                </c:pt>
                <c:pt idx="1016">
                  <c:v>259.1</c:v>
                </c:pt>
                <c:pt idx="1017">
                  <c:v>258.9</c:v>
                </c:pt>
                <c:pt idx="1018">
                  <c:v>259.1</c:v>
                </c:pt>
                <c:pt idx="1019">
                  <c:v>258.8</c:v>
                </c:pt>
                <c:pt idx="1020">
                  <c:v>258.8</c:v>
                </c:pt>
                <c:pt idx="1021">
                  <c:v>259.1</c:v>
                </c:pt>
                <c:pt idx="1022">
                  <c:v>259.1</c:v>
                </c:pt>
                <c:pt idx="1023">
                  <c:v>258.8</c:v>
                </c:pt>
                <c:pt idx="1024">
                  <c:v>259.1</c:v>
                </c:pt>
                <c:pt idx="1025">
                  <c:v>258.7</c:v>
                </c:pt>
                <c:pt idx="1026">
                  <c:v>258.8</c:v>
                </c:pt>
                <c:pt idx="1027">
                  <c:v>258.8</c:v>
                </c:pt>
                <c:pt idx="1028">
                  <c:v>258.8</c:v>
                </c:pt>
                <c:pt idx="1029">
                  <c:v>258.8</c:v>
                </c:pt>
                <c:pt idx="1030">
                  <c:v>258.4</c:v>
                </c:pt>
                <c:pt idx="1031">
                  <c:v>258.4</c:v>
                </c:pt>
                <c:pt idx="1032">
                  <c:v>258.8</c:v>
                </c:pt>
                <c:pt idx="1033">
                  <c:v>258.4</c:v>
                </c:pt>
                <c:pt idx="1034">
                  <c:v>258.5</c:v>
                </c:pt>
                <c:pt idx="1035">
                  <c:v>258.4</c:v>
                </c:pt>
                <c:pt idx="1036">
                  <c:v>258.4</c:v>
                </c:pt>
                <c:pt idx="1037">
                  <c:v>258.8</c:v>
                </c:pt>
                <c:pt idx="1038">
                  <c:v>258.8</c:v>
                </c:pt>
                <c:pt idx="1039">
                  <c:v>258.4</c:v>
                </c:pt>
                <c:pt idx="1040">
                  <c:v>258.4</c:v>
                </c:pt>
                <c:pt idx="1041">
                  <c:v>258.4</c:v>
                </c:pt>
                <c:pt idx="1042">
                  <c:v>258.8</c:v>
                </c:pt>
                <c:pt idx="1043">
                  <c:v>258.4</c:v>
                </c:pt>
                <c:pt idx="1044">
                  <c:v>258.4</c:v>
                </c:pt>
                <c:pt idx="1045">
                  <c:v>258.4</c:v>
                </c:pt>
                <c:pt idx="1046">
                  <c:v>258.3</c:v>
                </c:pt>
                <c:pt idx="1047">
                  <c:v>258.1</c:v>
                </c:pt>
                <c:pt idx="1048">
                  <c:v>258.1</c:v>
                </c:pt>
                <c:pt idx="1049">
                  <c:v>258.1</c:v>
                </c:pt>
                <c:pt idx="1050">
                  <c:v>258.4</c:v>
                </c:pt>
                <c:pt idx="1051">
                  <c:v>258.1</c:v>
                </c:pt>
                <c:pt idx="1052">
                  <c:v>258.1</c:v>
                </c:pt>
                <c:pt idx="1053">
                  <c:v>258.1</c:v>
                </c:pt>
                <c:pt idx="1054">
                  <c:v>257.8</c:v>
                </c:pt>
                <c:pt idx="1055">
                  <c:v>257.9</c:v>
                </c:pt>
                <c:pt idx="1056">
                  <c:v>258.1</c:v>
                </c:pt>
                <c:pt idx="1057">
                  <c:v>258.1</c:v>
                </c:pt>
                <c:pt idx="1058">
                  <c:v>258.1</c:v>
                </c:pt>
                <c:pt idx="1059">
                  <c:v>257.8</c:v>
                </c:pt>
                <c:pt idx="1060">
                  <c:v>257.7</c:v>
                </c:pt>
                <c:pt idx="1061">
                  <c:v>257.7</c:v>
                </c:pt>
                <c:pt idx="1062">
                  <c:v>257.7</c:v>
                </c:pt>
                <c:pt idx="1063">
                  <c:v>257.5</c:v>
                </c:pt>
                <c:pt idx="1064">
                  <c:v>257.7</c:v>
                </c:pt>
                <c:pt idx="1065">
                  <c:v>257.7</c:v>
                </c:pt>
                <c:pt idx="1066">
                  <c:v>257.7</c:v>
                </c:pt>
                <c:pt idx="1067">
                  <c:v>257.7</c:v>
                </c:pt>
                <c:pt idx="1068">
                  <c:v>257.7</c:v>
                </c:pt>
                <c:pt idx="1069">
                  <c:v>257.7</c:v>
                </c:pt>
                <c:pt idx="1070">
                  <c:v>257.7</c:v>
                </c:pt>
                <c:pt idx="1071">
                  <c:v>257.8</c:v>
                </c:pt>
                <c:pt idx="1072">
                  <c:v>257.6</c:v>
                </c:pt>
                <c:pt idx="1073">
                  <c:v>257.5</c:v>
                </c:pt>
                <c:pt idx="1074">
                  <c:v>257.7</c:v>
                </c:pt>
                <c:pt idx="1075">
                  <c:v>257.4</c:v>
                </c:pt>
                <c:pt idx="1076">
                  <c:v>257.4</c:v>
                </c:pt>
                <c:pt idx="1077">
                  <c:v>257.5</c:v>
                </c:pt>
                <c:pt idx="1078">
                  <c:v>257.7</c:v>
                </c:pt>
                <c:pt idx="1079">
                  <c:v>257.5</c:v>
                </c:pt>
                <c:pt idx="1080">
                  <c:v>257.4</c:v>
                </c:pt>
                <c:pt idx="1081">
                  <c:v>257.7</c:v>
                </c:pt>
                <c:pt idx="1082">
                  <c:v>257.8</c:v>
                </c:pt>
                <c:pt idx="1083">
                  <c:v>257.5</c:v>
                </c:pt>
                <c:pt idx="1084">
                  <c:v>257.4</c:v>
                </c:pt>
                <c:pt idx="1085">
                  <c:v>257.4</c:v>
                </c:pt>
                <c:pt idx="1086">
                  <c:v>257.7</c:v>
                </c:pt>
                <c:pt idx="1087">
                  <c:v>257.4</c:v>
                </c:pt>
                <c:pt idx="1088">
                  <c:v>257.5</c:v>
                </c:pt>
                <c:pt idx="1089">
                  <c:v>257.4</c:v>
                </c:pt>
                <c:pt idx="1090">
                  <c:v>257.7</c:v>
                </c:pt>
                <c:pt idx="1091">
                  <c:v>257.8</c:v>
                </c:pt>
                <c:pt idx="1092">
                  <c:v>257.5</c:v>
                </c:pt>
                <c:pt idx="1093">
                  <c:v>257.8</c:v>
                </c:pt>
                <c:pt idx="1094">
                  <c:v>257.8</c:v>
                </c:pt>
                <c:pt idx="1095">
                  <c:v>257.4</c:v>
                </c:pt>
                <c:pt idx="1096">
                  <c:v>257.8</c:v>
                </c:pt>
                <c:pt idx="1097">
                  <c:v>257.4</c:v>
                </c:pt>
                <c:pt idx="1098">
                  <c:v>257.4</c:v>
                </c:pt>
                <c:pt idx="1099">
                  <c:v>257.4</c:v>
                </c:pt>
                <c:pt idx="1100">
                  <c:v>257.4</c:v>
                </c:pt>
                <c:pt idx="1101">
                  <c:v>257.1</c:v>
                </c:pt>
                <c:pt idx="1102">
                  <c:v>257.5</c:v>
                </c:pt>
                <c:pt idx="1103">
                  <c:v>257.5</c:v>
                </c:pt>
                <c:pt idx="1104">
                  <c:v>257.2</c:v>
                </c:pt>
                <c:pt idx="1105">
                  <c:v>257.6</c:v>
                </c:pt>
                <c:pt idx="1106">
                  <c:v>257.4</c:v>
                </c:pt>
                <c:pt idx="1107">
                  <c:v>257.4</c:v>
                </c:pt>
                <c:pt idx="1108">
                  <c:v>257.4</c:v>
                </c:pt>
                <c:pt idx="1109">
                  <c:v>257.4</c:v>
                </c:pt>
                <c:pt idx="1110">
                  <c:v>257.4</c:v>
                </c:pt>
                <c:pt idx="1111">
                  <c:v>257.3</c:v>
                </c:pt>
                <c:pt idx="1112">
                  <c:v>257.3</c:v>
                </c:pt>
                <c:pt idx="1113">
                  <c:v>257.4</c:v>
                </c:pt>
                <c:pt idx="1114">
                  <c:v>257.1</c:v>
                </c:pt>
                <c:pt idx="1115">
                  <c:v>257.4</c:v>
                </c:pt>
                <c:pt idx="1116">
                  <c:v>257.2</c:v>
                </c:pt>
                <c:pt idx="1117">
                  <c:v>257.4</c:v>
                </c:pt>
                <c:pt idx="1118">
                  <c:v>257.1</c:v>
                </c:pt>
                <c:pt idx="1119">
                  <c:v>257.1</c:v>
                </c:pt>
                <c:pt idx="1120">
                  <c:v>257.1</c:v>
                </c:pt>
                <c:pt idx="1121">
                  <c:v>257.1</c:v>
                </c:pt>
                <c:pt idx="1122">
                  <c:v>257.1</c:v>
                </c:pt>
                <c:pt idx="1123">
                  <c:v>256.7</c:v>
                </c:pt>
                <c:pt idx="1124">
                  <c:v>257.1</c:v>
                </c:pt>
                <c:pt idx="1125">
                  <c:v>256.7</c:v>
                </c:pt>
                <c:pt idx="1126">
                  <c:v>256.7</c:v>
                </c:pt>
                <c:pt idx="1127">
                  <c:v>256.9</c:v>
                </c:pt>
                <c:pt idx="1128">
                  <c:v>256.7</c:v>
                </c:pt>
                <c:pt idx="1129">
                  <c:v>257.2</c:v>
                </c:pt>
                <c:pt idx="1130">
                  <c:v>257.2</c:v>
                </c:pt>
                <c:pt idx="1131">
                  <c:v>256.7</c:v>
                </c:pt>
                <c:pt idx="1132">
                  <c:v>256.7</c:v>
                </c:pt>
                <c:pt idx="1133">
                  <c:v>256.7</c:v>
                </c:pt>
                <c:pt idx="1134">
                  <c:v>256.7</c:v>
                </c:pt>
                <c:pt idx="1135">
                  <c:v>256.7</c:v>
                </c:pt>
                <c:pt idx="1136">
                  <c:v>256.8</c:v>
                </c:pt>
                <c:pt idx="1137">
                  <c:v>256.4</c:v>
                </c:pt>
                <c:pt idx="1138">
                  <c:v>256.4</c:v>
                </c:pt>
                <c:pt idx="1139">
                  <c:v>256.4</c:v>
                </c:pt>
                <c:pt idx="1140">
                  <c:v>256</c:v>
                </c:pt>
                <c:pt idx="1141">
                  <c:v>256.4</c:v>
                </c:pt>
                <c:pt idx="1142">
                  <c:v>256.4</c:v>
                </c:pt>
                <c:pt idx="1143">
                  <c:v>256.4</c:v>
                </c:pt>
                <c:pt idx="1144">
                  <c:v>255.8</c:v>
                </c:pt>
                <c:pt idx="1145">
                  <c:v>256.1</c:v>
                </c:pt>
                <c:pt idx="1146">
                  <c:v>256</c:v>
                </c:pt>
                <c:pt idx="1147">
                  <c:v>256.1</c:v>
                </c:pt>
                <c:pt idx="1148">
                  <c:v>256.1</c:v>
                </c:pt>
                <c:pt idx="1149">
                  <c:v>256</c:v>
                </c:pt>
                <c:pt idx="1150">
                  <c:v>255.8</c:v>
                </c:pt>
                <c:pt idx="1151">
                  <c:v>255.7</c:v>
                </c:pt>
                <c:pt idx="1152">
                  <c:v>256</c:v>
                </c:pt>
                <c:pt idx="1153">
                  <c:v>255.9</c:v>
                </c:pt>
                <c:pt idx="1154">
                  <c:v>255.8</c:v>
                </c:pt>
                <c:pt idx="1155">
                  <c:v>255.8</c:v>
                </c:pt>
                <c:pt idx="1156">
                  <c:v>255.7</c:v>
                </c:pt>
                <c:pt idx="1157">
                  <c:v>255.7</c:v>
                </c:pt>
                <c:pt idx="1158">
                  <c:v>255.7</c:v>
                </c:pt>
                <c:pt idx="1159">
                  <c:v>255.5</c:v>
                </c:pt>
                <c:pt idx="1160">
                  <c:v>255.4</c:v>
                </c:pt>
                <c:pt idx="1161">
                  <c:v>255.8</c:v>
                </c:pt>
                <c:pt idx="1162">
                  <c:v>255.5</c:v>
                </c:pt>
                <c:pt idx="1163">
                  <c:v>255.4</c:v>
                </c:pt>
                <c:pt idx="1164">
                  <c:v>255.4</c:v>
                </c:pt>
                <c:pt idx="1165">
                  <c:v>255.8</c:v>
                </c:pt>
                <c:pt idx="1166">
                  <c:v>255.8</c:v>
                </c:pt>
                <c:pt idx="1167">
                  <c:v>255.5</c:v>
                </c:pt>
                <c:pt idx="1168">
                  <c:v>255.4</c:v>
                </c:pt>
                <c:pt idx="1169">
                  <c:v>255.4</c:v>
                </c:pt>
                <c:pt idx="1170">
                  <c:v>255.4</c:v>
                </c:pt>
                <c:pt idx="1171">
                  <c:v>255.7</c:v>
                </c:pt>
                <c:pt idx="1172">
                  <c:v>255.4</c:v>
                </c:pt>
                <c:pt idx="1173">
                  <c:v>255.1</c:v>
                </c:pt>
                <c:pt idx="1174">
                  <c:v>255.1</c:v>
                </c:pt>
                <c:pt idx="1175">
                  <c:v>255.1</c:v>
                </c:pt>
                <c:pt idx="1176">
                  <c:v>255.4</c:v>
                </c:pt>
                <c:pt idx="1177">
                  <c:v>255.1</c:v>
                </c:pt>
                <c:pt idx="1178">
                  <c:v>255.1</c:v>
                </c:pt>
                <c:pt idx="1179">
                  <c:v>255.5</c:v>
                </c:pt>
                <c:pt idx="1180">
                  <c:v>255.4</c:v>
                </c:pt>
                <c:pt idx="1181">
                  <c:v>255.1</c:v>
                </c:pt>
                <c:pt idx="1182">
                  <c:v>255.1</c:v>
                </c:pt>
                <c:pt idx="1183">
                  <c:v>255.4</c:v>
                </c:pt>
                <c:pt idx="1184">
                  <c:v>255.4</c:v>
                </c:pt>
                <c:pt idx="1185">
                  <c:v>255.2</c:v>
                </c:pt>
                <c:pt idx="1186">
                  <c:v>255.1</c:v>
                </c:pt>
                <c:pt idx="1187">
                  <c:v>255.1</c:v>
                </c:pt>
                <c:pt idx="1188">
                  <c:v>255.1</c:v>
                </c:pt>
                <c:pt idx="1189">
                  <c:v>255.1</c:v>
                </c:pt>
                <c:pt idx="1190">
                  <c:v>255.1</c:v>
                </c:pt>
                <c:pt idx="1191">
                  <c:v>255.1</c:v>
                </c:pt>
                <c:pt idx="1192">
                  <c:v>254.8</c:v>
                </c:pt>
                <c:pt idx="1193">
                  <c:v>254.8</c:v>
                </c:pt>
                <c:pt idx="1194">
                  <c:v>254.8</c:v>
                </c:pt>
                <c:pt idx="1195">
                  <c:v>254.8</c:v>
                </c:pt>
                <c:pt idx="1196">
                  <c:v>254.8</c:v>
                </c:pt>
                <c:pt idx="1197">
                  <c:v>255.1</c:v>
                </c:pt>
                <c:pt idx="1198">
                  <c:v>254.8</c:v>
                </c:pt>
                <c:pt idx="1199">
                  <c:v>254.8</c:v>
                </c:pt>
                <c:pt idx="1200">
                  <c:v>254.8</c:v>
                </c:pt>
                <c:pt idx="1201">
                  <c:v>254.8</c:v>
                </c:pt>
                <c:pt idx="1202">
                  <c:v>254.8</c:v>
                </c:pt>
                <c:pt idx="1203">
                  <c:v>254.8</c:v>
                </c:pt>
                <c:pt idx="1204">
                  <c:v>254.4</c:v>
                </c:pt>
                <c:pt idx="1205">
                  <c:v>254.8</c:v>
                </c:pt>
                <c:pt idx="1206">
                  <c:v>254.4</c:v>
                </c:pt>
                <c:pt idx="1207">
                  <c:v>254.7</c:v>
                </c:pt>
                <c:pt idx="1208">
                  <c:v>254.8</c:v>
                </c:pt>
                <c:pt idx="1209">
                  <c:v>254.4</c:v>
                </c:pt>
                <c:pt idx="1210">
                  <c:v>254.4</c:v>
                </c:pt>
                <c:pt idx="1211">
                  <c:v>254.4</c:v>
                </c:pt>
                <c:pt idx="1212">
                  <c:v>254.4</c:v>
                </c:pt>
                <c:pt idx="1213">
                  <c:v>254.4</c:v>
                </c:pt>
                <c:pt idx="1214">
                  <c:v>254.4</c:v>
                </c:pt>
                <c:pt idx="1215">
                  <c:v>254.8</c:v>
                </c:pt>
                <c:pt idx="1216">
                  <c:v>254.1</c:v>
                </c:pt>
                <c:pt idx="1217">
                  <c:v>254.1</c:v>
                </c:pt>
                <c:pt idx="1218">
                  <c:v>254.1</c:v>
                </c:pt>
                <c:pt idx="1219">
                  <c:v>254.1</c:v>
                </c:pt>
                <c:pt idx="1220">
                  <c:v>254.1</c:v>
                </c:pt>
                <c:pt idx="1221">
                  <c:v>254.1</c:v>
                </c:pt>
                <c:pt idx="1222">
                  <c:v>254.1</c:v>
                </c:pt>
                <c:pt idx="1223">
                  <c:v>254.1</c:v>
                </c:pt>
                <c:pt idx="1224">
                  <c:v>254.1</c:v>
                </c:pt>
                <c:pt idx="1225">
                  <c:v>254.1</c:v>
                </c:pt>
                <c:pt idx="1226">
                  <c:v>254.1</c:v>
                </c:pt>
                <c:pt idx="1227">
                  <c:v>253.8</c:v>
                </c:pt>
                <c:pt idx="1228">
                  <c:v>253.8</c:v>
                </c:pt>
                <c:pt idx="1229">
                  <c:v>253.9</c:v>
                </c:pt>
                <c:pt idx="1230">
                  <c:v>253.8</c:v>
                </c:pt>
                <c:pt idx="1231">
                  <c:v>254.1</c:v>
                </c:pt>
                <c:pt idx="1232">
                  <c:v>254.1</c:v>
                </c:pt>
                <c:pt idx="1233">
                  <c:v>254.1</c:v>
                </c:pt>
                <c:pt idx="1234">
                  <c:v>253.8</c:v>
                </c:pt>
                <c:pt idx="1235">
                  <c:v>254.1</c:v>
                </c:pt>
                <c:pt idx="1236">
                  <c:v>254.1</c:v>
                </c:pt>
                <c:pt idx="1237">
                  <c:v>254.1</c:v>
                </c:pt>
                <c:pt idx="1238">
                  <c:v>254.1</c:v>
                </c:pt>
                <c:pt idx="1239">
                  <c:v>254.1</c:v>
                </c:pt>
                <c:pt idx="1240">
                  <c:v>253.8</c:v>
                </c:pt>
                <c:pt idx="1241">
                  <c:v>253.8</c:v>
                </c:pt>
                <c:pt idx="1242">
                  <c:v>254.1</c:v>
                </c:pt>
                <c:pt idx="1243">
                  <c:v>254.1</c:v>
                </c:pt>
                <c:pt idx="1244">
                  <c:v>254.1</c:v>
                </c:pt>
                <c:pt idx="1245">
                  <c:v>253.8</c:v>
                </c:pt>
                <c:pt idx="1246">
                  <c:v>253.8</c:v>
                </c:pt>
                <c:pt idx="1247">
                  <c:v>254.1</c:v>
                </c:pt>
                <c:pt idx="1248">
                  <c:v>253.8</c:v>
                </c:pt>
                <c:pt idx="1249">
                  <c:v>253.8</c:v>
                </c:pt>
                <c:pt idx="1250">
                  <c:v>253.8</c:v>
                </c:pt>
                <c:pt idx="1251">
                  <c:v>253.8</c:v>
                </c:pt>
                <c:pt idx="1252">
                  <c:v>253.8</c:v>
                </c:pt>
                <c:pt idx="1253">
                  <c:v>253.8</c:v>
                </c:pt>
                <c:pt idx="1254">
                  <c:v>253.4</c:v>
                </c:pt>
                <c:pt idx="1255">
                  <c:v>253.4</c:v>
                </c:pt>
                <c:pt idx="1256">
                  <c:v>253.5</c:v>
                </c:pt>
                <c:pt idx="1257">
                  <c:v>253.8</c:v>
                </c:pt>
                <c:pt idx="1258">
                  <c:v>253.8</c:v>
                </c:pt>
                <c:pt idx="1259">
                  <c:v>253.5</c:v>
                </c:pt>
                <c:pt idx="1260">
                  <c:v>253.5</c:v>
                </c:pt>
                <c:pt idx="1261">
                  <c:v>253.5</c:v>
                </c:pt>
                <c:pt idx="1262">
                  <c:v>253.7</c:v>
                </c:pt>
                <c:pt idx="1263">
                  <c:v>253.5</c:v>
                </c:pt>
                <c:pt idx="1264">
                  <c:v>253.5</c:v>
                </c:pt>
                <c:pt idx="1265">
                  <c:v>253.8</c:v>
                </c:pt>
                <c:pt idx="1266">
                  <c:v>253.1</c:v>
                </c:pt>
                <c:pt idx="1267">
                  <c:v>253.2</c:v>
                </c:pt>
                <c:pt idx="1268">
                  <c:v>253.2</c:v>
                </c:pt>
                <c:pt idx="1269">
                  <c:v>253.1</c:v>
                </c:pt>
                <c:pt idx="1270">
                  <c:v>253.2</c:v>
                </c:pt>
                <c:pt idx="1271">
                  <c:v>253.2</c:v>
                </c:pt>
                <c:pt idx="1272">
                  <c:v>253.1</c:v>
                </c:pt>
                <c:pt idx="1273">
                  <c:v>253.1</c:v>
                </c:pt>
                <c:pt idx="1274">
                  <c:v>253.2</c:v>
                </c:pt>
                <c:pt idx="1275">
                  <c:v>253.5</c:v>
                </c:pt>
                <c:pt idx="1276">
                  <c:v>253.5</c:v>
                </c:pt>
                <c:pt idx="1277">
                  <c:v>253.2</c:v>
                </c:pt>
                <c:pt idx="1278">
                  <c:v>253.1</c:v>
                </c:pt>
                <c:pt idx="1279">
                  <c:v>253</c:v>
                </c:pt>
                <c:pt idx="1280">
                  <c:v>253.1</c:v>
                </c:pt>
                <c:pt idx="1281">
                  <c:v>253.1</c:v>
                </c:pt>
                <c:pt idx="1282">
                  <c:v>253.1</c:v>
                </c:pt>
                <c:pt idx="1283">
                  <c:v>253.2</c:v>
                </c:pt>
                <c:pt idx="1284">
                  <c:v>253.1</c:v>
                </c:pt>
                <c:pt idx="1285">
                  <c:v>253.2</c:v>
                </c:pt>
                <c:pt idx="1286">
                  <c:v>252.8</c:v>
                </c:pt>
                <c:pt idx="1287">
                  <c:v>253.1</c:v>
                </c:pt>
                <c:pt idx="1288">
                  <c:v>252.8</c:v>
                </c:pt>
                <c:pt idx="1289">
                  <c:v>252.8</c:v>
                </c:pt>
                <c:pt idx="1290">
                  <c:v>252.8</c:v>
                </c:pt>
                <c:pt idx="1291">
                  <c:v>252.8</c:v>
                </c:pt>
                <c:pt idx="1292">
                  <c:v>252.9</c:v>
                </c:pt>
                <c:pt idx="1293">
                  <c:v>252.5</c:v>
                </c:pt>
                <c:pt idx="1294">
                  <c:v>252.8</c:v>
                </c:pt>
                <c:pt idx="1295">
                  <c:v>252.8</c:v>
                </c:pt>
                <c:pt idx="1296">
                  <c:v>252.9</c:v>
                </c:pt>
                <c:pt idx="1297">
                  <c:v>252.7</c:v>
                </c:pt>
                <c:pt idx="1298">
                  <c:v>252.5</c:v>
                </c:pt>
                <c:pt idx="1299">
                  <c:v>252.5</c:v>
                </c:pt>
                <c:pt idx="1300">
                  <c:v>252.5</c:v>
                </c:pt>
                <c:pt idx="1301">
                  <c:v>252.8</c:v>
                </c:pt>
                <c:pt idx="1302">
                  <c:v>252.4</c:v>
                </c:pt>
                <c:pt idx="1303">
                  <c:v>252.8</c:v>
                </c:pt>
                <c:pt idx="1304">
                  <c:v>252.5</c:v>
                </c:pt>
                <c:pt idx="1305">
                  <c:v>252.5</c:v>
                </c:pt>
                <c:pt idx="1306">
                  <c:v>252.2</c:v>
                </c:pt>
                <c:pt idx="1307">
                  <c:v>252.3</c:v>
                </c:pt>
                <c:pt idx="1308">
                  <c:v>252.1</c:v>
                </c:pt>
                <c:pt idx="1309">
                  <c:v>252.1</c:v>
                </c:pt>
                <c:pt idx="1310">
                  <c:v>252.5</c:v>
                </c:pt>
                <c:pt idx="1311">
                  <c:v>252.2</c:v>
                </c:pt>
                <c:pt idx="1312">
                  <c:v>252.2</c:v>
                </c:pt>
                <c:pt idx="1313">
                  <c:v>252.1</c:v>
                </c:pt>
                <c:pt idx="1314">
                  <c:v>252.5</c:v>
                </c:pt>
                <c:pt idx="1315">
                  <c:v>252.4</c:v>
                </c:pt>
                <c:pt idx="1316">
                  <c:v>252.5</c:v>
                </c:pt>
                <c:pt idx="1317">
                  <c:v>252.2</c:v>
                </c:pt>
                <c:pt idx="1318">
                  <c:v>252.2</c:v>
                </c:pt>
                <c:pt idx="1319">
                  <c:v>252.2</c:v>
                </c:pt>
                <c:pt idx="1320">
                  <c:v>252.2</c:v>
                </c:pt>
                <c:pt idx="1321">
                  <c:v>252.2</c:v>
                </c:pt>
                <c:pt idx="1322">
                  <c:v>252.1</c:v>
                </c:pt>
                <c:pt idx="1323">
                  <c:v>252.2</c:v>
                </c:pt>
                <c:pt idx="1324">
                  <c:v>252.2</c:v>
                </c:pt>
                <c:pt idx="1325">
                  <c:v>252.2</c:v>
                </c:pt>
                <c:pt idx="1326">
                  <c:v>252.1</c:v>
                </c:pt>
                <c:pt idx="1327">
                  <c:v>252.1</c:v>
                </c:pt>
                <c:pt idx="1328">
                  <c:v>252.2</c:v>
                </c:pt>
                <c:pt idx="1329">
                  <c:v>252</c:v>
                </c:pt>
                <c:pt idx="1330">
                  <c:v>252.2</c:v>
                </c:pt>
                <c:pt idx="1331">
                  <c:v>251.8</c:v>
                </c:pt>
                <c:pt idx="1332">
                  <c:v>251.8</c:v>
                </c:pt>
                <c:pt idx="1333">
                  <c:v>252.2</c:v>
                </c:pt>
                <c:pt idx="1334">
                  <c:v>251.8</c:v>
                </c:pt>
                <c:pt idx="1335">
                  <c:v>251.8</c:v>
                </c:pt>
                <c:pt idx="1336">
                  <c:v>251.7</c:v>
                </c:pt>
                <c:pt idx="1337">
                  <c:v>252.2</c:v>
                </c:pt>
                <c:pt idx="1338">
                  <c:v>251.8</c:v>
                </c:pt>
                <c:pt idx="1339">
                  <c:v>251.8</c:v>
                </c:pt>
                <c:pt idx="1340">
                  <c:v>251.8</c:v>
                </c:pt>
                <c:pt idx="1341">
                  <c:v>251.7</c:v>
                </c:pt>
                <c:pt idx="1342">
                  <c:v>251.5</c:v>
                </c:pt>
                <c:pt idx="1343">
                  <c:v>251.6</c:v>
                </c:pt>
                <c:pt idx="1344">
                  <c:v>251.6</c:v>
                </c:pt>
                <c:pt idx="1345">
                  <c:v>251.5</c:v>
                </c:pt>
                <c:pt idx="1346">
                  <c:v>251.7</c:v>
                </c:pt>
                <c:pt idx="1347">
                  <c:v>251.8</c:v>
                </c:pt>
                <c:pt idx="1348">
                  <c:v>251.4</c:v>
                </c:pt>
                <c:pt idx="1349">
                  <c:v>251.5</c:v>
                </c:pt>
                <c:pt idx="1350">
                  <c:v>251.4</c:v>
                </c:pt>
                <c:pt idx="1351">
                  <c:v>251.8</c:v>
                </c:pt>
                <c:pt idx="1352">
                  <c:v>251.5</c:v>
                </c:pt>
                <c:pt idx="1353">
                  <c:v>251.5</c:v>
                </c:pt>
                <c:pt idx="1354">
                  <c:v>251.5</c:v>
                </c:pt>
                <c:pt idx="1355">
                  <c:v>251.4</c:v>
                </c:pt>
                <c:pt idx="1356">
                  <c:v>251.5</c:v>
                </c:pt>
                <c:pt idx="1357">
                  <c:v>251.5</c:v>
                </c:pt>
                <c:pt idx="1358">
                  <c:v>251.4</c:v>
                </c:pt>
                <c:pt idx="1359">
                  <c:v>251.4</c:v>
                </c:pt>
                <c:pt idx="1360">
                  <c:v>251.5</c:v>
                </c:pt>
                <c:pt idx="1361">
                  <c:v>251.7</c:v>
                </c:pt>
                <c:pt idx="1362">
                  <c:v>251.7</c:v>
                </c:pt>
                <c:pt idx="1363">
                  <c:v>251.6</c:v>
                </c:pt>
                <c:pt idx="1364">
                  <c:v>251.4</c:v>
                </c:pt>
                <c:pt idx="1365">
                  <c:v>251.4</c:v>
                </c:pt>
                <c:pt idx="1366">
                  <c:v>251.4</c:v>
                </c:pt>
                <c:pt idx="1367">
                  <c:v>251.5</c:v>
                </c:pt>
                <c:pt idx="1368">
                  <c:v>251.1</c:v>
                </c:pt>
                <c:pt idx="1369">
                  <c:v>251.1</c:v>
                </c:pt>
                <c:pt idx="1370">
                  <c:v>251.1</c:v>
                </c:pt>
                <c:pt idx="1371">
                  <c:v>251.1</c:v>
                </c:pt>
                <c:pt idx="1372">
                  <c:v>251.5</c:v>
                </c:pt>
                <c:pt idx="1373">
                  <c:v>251.1</c:v>
                </c:pt>
                <c:pt idx="1374">
                  <c:v>251.2</c:v>
                </c:pt>
                <c:pt idx="1375">
                  <c:v>251.1</c:v>
                </c:pt>
                <c:pt idx="1376">
                  <c:v>251.1</c:v>
                </c:pt>
                <c:pt idx="1377">
                  <c:v>251.1</c:v>
                </c:pt>
                <c:pt idx="1378">
                  <c:v>251.1</c:v>
                </c:pt>
                <c:pt idx="1379">
                  <c:v>251</c:v>
                </c:pt>
                <c:pt idx="1380">
                  <c:v>251</c:v>
                </c:pt>
                <c:pt idx="1381">
                  <c:v>251.1</c:v>
                </c:pt>
                <c:pt idx="1382">
                  <c:v>251.2</c:v>
                </c:pt>
                <c:pt idx="1383">
                  <c:v>251.2</c:v>
                </c:pt>
                <c:pt idx="1384">
                  <c:v>251.4</c:v>
                </c:pt>
                <c:pt idx="1385">
                  <c:v>251.1</c:v>
                </c:pt>
                <c:pt idx="1386">
                  <c:v>251.1</c:v>
                </c:pt>
                <c:pt idx="1387">
                  <c:v>251.4</c:v>
                </c:pt>
                <c:pt idx="1388">
                  <c:v>251.1</c:v>
                </c:pt>
                <c:pt idx="1389">
                  <c:v>251.1</c:v>
                </c:pt>
                <c:pt idx="1390">
                  <c:v>251.1</c:v>
                </c:pt>
                <c:pt idx="1391">
                  <c:v>250.8</c:v>
                </c:pt>
                <c:pt idx="1392">
                  <c:v>251.1</c:v>
                </c:pt>
                <c:pt idx="1393">
                  <c:v>251.1</c:v>
                </c:pt>
                <c:pt idx="1394">
                  <c:v>251.1</c:v>
                </c:pt>
                <c:pt idx="1395">
                  <c:v>251.1</c:v>
                </c:pt>
                <c:pt idx="1396">
                  <c:v>251.2</c:v>
                </c:pt>
                <c:pt idx="1397">
                  <c:v>251.1</c:v>
                </c:pt>
                <c:pt idx="1398">
                  <c:v>251.1</c:v>
                </c:pt>
                <c:pt idx="1399">
                  <c:v>251.1</c:v>
                </c:pt>
                <c:pt idx="1400">
                  <c:v>250.8</c:v>
                </c:pt>
                <c:pt idx="1401">
                  <c:v>250.8</c:v>
                </c:pt>
                <c:pt idx="1402">
                  <c:v>250.8</c:v>
                </c:pt>
                <c:pt idx="1403">
                  <c:v>250.8</c:v>
                </c:pt>
                <c:pt idx="1404">
                  <c:v>250.8</c:v>
                </c:pt>
                <c:pt idx="1405">
                  <c:v>250.8</c:v>
                </c:pt>
                <c:pt idx="1406">
                  <c:v>250.8</c:v>
                </c:pt>
                <c:pt idx="1407">
                  <c:v>250.8</c:v>
                </c:pt>
                <c:pt idx="1408">
                  <c:v>250.8</c:v>
                </c:pt>
                <c:pt idx="1409">
                  <c:v>250.8</c:v>
                </c:pt>
                <c:pt idx="1410">
                  <c:v>250.8</c:v>
                </c:pt>
                <c:pt idx="1411">
                  <c:v>250.8</c:v>
                </c:pt>
                <c:pt idx="1412">
                  <c:v>250.8</c:v>
                </c:pt>
                <c:pt idx="1413">
                  <c:v>250.5</c:v>
                </c:pt>
                <c:pt idx="1414">
                  <c:v>250.5</c:v>
                </c:pt>
                <c:pt idx="1415">
                  <c:v>250.5</c:v>
                </c:pt>
                <c:pt idx="1416">
                  <c:v>250.5</c:v>
                </c:pt>
                <c:pt idx="1417">
                  <c:v>250.7</c:v>
                </c:pt>
                <c:pt idx="1418">
                  <c:v>250.5</c:v>
                </c:pt>
                <c:pt idx="1419">
                  <c:v>250.5</c:v>
                </c:pt>
                <c:pt idx="1420">
                  <c:v>250.5</c:v>
                </c:pt>
                <c:pt idx="1421">
                  <c:v>250.5</c:v>
                </c:pt>
                <c:pt idx="1422">
                  <c:v>250.5</c:v>
                </c:pt>
                <c:pt idx="1423">
                  <c:v>250.5</c:v>
                </c:pt>
                <c:pt idx="1424">
                  <c:v>250.5</c:v>
                </c:pt>
                <c:pt idx="1425">
                  <c:v>250.5</c:v>
                </c:pt>
                <c:pt idx="1426">
                  <c:v>250.5</c:v>
                </c:pt>
                <c:pt idx="1427">
                  <c:v>250.5</c:v>
                </c:pt>
                <c:pt idx="1428">
                  <c:v>250.7</c:v>
                </c:pt>
                <c:pt idx="1429">
                  <c:v>250.5</c:v>
                </c:pt>
                <c:pt idx="1430">
                  <c:v>250.5</c:v>
                </c:pt>
                <c:pt idx="1431">
                  <c:v>250.5</c:v>
                </c:pt>
                <c:pt idx="1432">
                  <c:v>250.5</c:v>
                </c:pt>
                <c:pt idx="1433">
                  <c:v>250.1</c:v>
                </c:pt>
                <c:pt idx="1434">
                  <c:v>250.1</c:v>
                </c:pt>
                <c:pt idx="1435">
                  <c:v>250.5</c:v>
                </c:pt>
                <c:pt idx="1436">
                  <c:v>250.1</c:v>
                </c:pt>
                <c:pt idx="1437">
                  <c:v>250.1</c:v>
                </c:pt>
                <c:pt idx="1438">
                  <c:v>250.1</c:v>
                </c:pt>
                <c:pt idx="1439">
                  <c:v>250.5</c:v>
                </c:pt>
                <c:pt idx="1440">
                  <c:v>250.1</c:v>
                </c:pt>
                <c:pt idx="1441">
                  <c:v>250.1</c:v>
                </c:pt>
                <c:pt idx="1442">
                  <c:v>250.1</c:v>
                </c:pt>
                <c:pt idx="1443">
                  <c:v>250.1</c:v>
                </c:pt>
                <c:pt idx="1444">
                  <c:v>250.1</c:v>
                </c:pt>
                <c:pt idx="1445">
                  <c:v>250.1</c:v>
                </c:pt>
                <c:pt idx="1446">
                  <c:v>250.1</c:v>
                </c:pt>
                <c:pt idx="1447">
                  <c:v>250.1</c:v>
                </c:pt>
                <c:pt idx="1448">
                  <c:v>250.1</c:v>
                </c:pt>
                <c:pt idx="1449">
                  <c:v>249.8</c:v>
                </c:pt>
                <c:pt idx="1450">
                  <c:v>250.1</c:v>
                </c:pt>
                <c:pt idx="1451">
                  <c:v>250.1</c:v>
                </c:pt>
                <c:pt idx="1452">
                  <c:v>250.1</c:v>
                </c:pt>
                <c:pt idx="1453">
                  <c:v>250.1</c:v>
                </c:pt>
                <c:pt idx="1454">
                  <c:v>250.1</c:v>
                </c:pt>
                <c:pt idx="1455">
                  <c:v>250.1</c:v>
                </c:pt>
                <c:pt idx="1456">
                  <c:v>250.1</c:v>
                </c:pt>
                <c:pt idx="1457">
                  <c:v>250.1</c:v>
                </c:pt>
                <c:pt idx="1458">
                  <c:v>250.1</c:v>
                </c:pt>
                <c:pt idx="1459">
                  <c:v>250.1</c:v>
                </c:pt>
                <c:pt idx="1460">
                  <c:v>250.1</c:v>
                </c:pt>
                <c:pt idx="1461">
                  <c:v>250.1</c:v>
                </c:pt>
                <c:pt idx="1462">
                  <c:v>250.1</c:v>
                </c:pt>
                <c:pt idx="1463">
                  <c:v>249.8</c:v>
                </c:pt>
                <c:pt idx="1464">
                  <c:v>250.1</c:v>
                </c:pt>
                <c:pt idx="1465">
                  <c:v>250.1</c:v>
                </c:pt>
                <c:pt idx="1466">
                  <c:v>249.8</c:v>
                </c:pt>
                <c:pt idx="1467">
                  <c:v>250.1</c:v>
                </c:pt>
                <c:pt idx="1468">
                  <c:v>249.8</c:v>
                </c:pt>
                <c:pt idx="1469">
                  <c:v>249.5</c:v>
                </c:pt>
                <c:pt idx="1470">
                  <c:v>249.5</c:v>
                </c:pt>
                <c:pt idx="1471">
                  <c:v>249.7</c:v>
                </c:pt>
                <c:pt idx="1472">
                  <c:v>249.8</c:v>
                </c:pt>
                <c:pt idx="1473">
                  <c:v>249.9</c:v>
                </c:pt>
                <c:pt idx="1474">
                  <c:v>250.1</c:v>
                </c:pt>
                <c:pt idx="1475">
                  <c:v>250.1</c:v>
                </c:pt>
                <c:pt idx="1476">
                  <c:v>249.8</c:v>
                </c:pt>
                <c:pt idx="1477">
                  <c:v>249.8</c:v>
                </c:pt>
                <c:pt idx="1478">
                  <c:v>249.5</c:v>
                </c:pt>
                <c:pt idx="1479">
                  <c:v>249.5</c:v>
                </c:pt>
                <c:pt idx="1480">
                  <c:v>249.8</c:v>
                </c:pt>
                <c:pt idx="1481">
                  <c:v>249.5</c:v>
                </c:pt>
                <c:pt idx="1482">
                  <c:v>249.5</c:v>
                </c:pt>
                <c:pt idx="1483">
                  <c:v>249.8</c:v>
                </c:pt>
                <c:pt idx="1484">
                  <c:v>249.5</c:v>
                </c:pt>
                <c:pt idx="1485">
                  <c:v>249.5</c:v>
                </c:pt>
                <c:pt idx="1486">
                  <c:v>249.5</c:v>
                </c:pt>
                <c:pt idx="1487">
                  <c:v>249.5</c:v>
                </c:pt>
                <c:pt idx="1488">
                  <c:v>249.5</c:v>
                </c:pt>
                <c:pt idx="1489">
                  <c:v>249.8</c:v>
                </c:pt>
                <c:pt idx="1490">
                  <c:v>249.7</c:v>
                </c:pt>
                <c:pt idx="1491">
                  <c:v>249.5</c:v>
                </c:pt>
                <c:pt idx="1492">
                  <c:v>249.5</c:v>
                </c:pt>
                <c:pt idx="1493">
                  <c:v>249.5</c:v>
                </c:pt>
                <c:pt idx="1494">
                  <c:v>249.5</c:v>
                </c:pt>
                <c:pt idx="1495">
                  <c:v>249.2</c:v>
                </c:pt>
                <c:pt idx="1496">
                  <c:v>249.5</c:v>
                </c:pt>
                <c:pt idx="1497">
                  <c:v>249.5</c:v>
                </c:pt>
                <c:pt idx="1498">
                  <c:v>249.2</c:v>
                </c:pt>
                <c:pt idx="1499">
                  <c:v>249.5</c:v>
                </c:pt>
                <c:pt idx="1500">
                  <c:v>249.5</c:v>
                </c:pt>
                <c:pt idx="1501">
                  <c:v>249.2</c:v>
                </c:pt>
                <c:pt idx="1502">
                  <c:v>249.2</c:v>
                </c:pt>
                <c:pt idx="1503">
                  <c:v>249.1</c:v>
                </c:pt>
                <c:pt idx="1504">
                  <c:v>249.2</c:v>
                </c:pt>
                <c:pt idx="1505">
                  <c:v>249.2</c:v>
                </c:pt>
                <c:pt idx="1506">
                  <c:v>249.2</c:v>
                </c:pt>
                <c:pt idx="1507">
                  <c:v>249.1</c:v>
                </c:pt>
                <c:pt idx="1508">
                  <c:v>249.1</c:v>
                </c:pt>
                <c:pt idx="1509">
                  <c:v>249.1</c:v>
                </c:pt>
                <c:pt idx="1510">
                  <c:v>249.2</c:v>
                </c:pt>
                <c:pt idx="1511">
                  <c:v>249.1</c:v>
                </c:pt>
                <c:pt idx="1512">
                  <c:v>249.1</c:v>
                </c:pt>
                <c:pt idx="1513">
                  <c:v>249.2</c:v>
                </c:pt>
                <c:pt idx="1514">
                  <c:v>249.1</c:v>
                </c:pt>
                <c:pt idx="1515">
                  <c:v>249.1</c:v>
                </c:pt>
                <c:pt idx="1516">
                  <c:v>249.1</c:v>
                </c:pt>
                <c:pt idx="1517">
                  <c:v>248.8</c:v>
                </c:pt>
                <c:pt idx="1518">
                  <c:v>249.2</c:v>
                </c:pt>
                <c:pt idx="1519">
                  <c:v>249.1</c:v>
                </c:pt>
                <c:pt idx="1520">
                  <c:v>249.1</c:v>
                </c:pt>
                <c:pt idx="1521">
                  <c:v>248.9</c:v>
                </c:pt>
                <c:pt idx="1522">
                  <c:v>249.1</c:v>
                </c:pt>
                <c:pt idx="1523">
                  <c:v>248.8</c:v>
                </c:pt>
                <c:pt idx="1524">
                  <c:v>248.8</c:v>
                </c:pt>
                <c:pt idx="1525">
                  <c:v>249.2</c:v>
                </c:pt>
                <c:pt idx="1526">
                  <c:v>249.2</c:v>
                </c:pt>
                <c:pt idx="1527">
                  <c:v>248.8</c:v>
                </c:pt>
                <c:pt idx="1528">
                  <c:v>249.2</c:v>
                </c:pt>
                <c:pt idx="1529">
                  <c:v>248.8</c:v>
                </c:pt>
                <c:pt idx="1530">
                  <c:v>249</c:v>
                </c:pt>
                <c:pt idx="1531">
                  <c:v>249</c:v>
                </c:pt>
                <c:pt idx="1532">
                  <c:v>249.1</c:v>
                </c:pt>
                <c:pt idx="1533">
                  <c:v>249.1</c:v>
                </c:pt>
                <c:pt idx="1534">
                  <c:v>248.8</c:v>
                </c:pt>
                <c:pt idx="1535">
                  <c:v>248.8</c:v>
                </c:pt>
                <c:pt idx="1536">
                  <c:v>249.1</c:v>
                </c:pt>
                <c:pt idx="1537">
                  <c:v>248.8</c:v>
                </c:pt>
                <c:pt idx="1538">
                  <c:v>248.8</c:v>
                </c:pt>
                <c:pt idx="1539">
                  <c:v>248.8</c:v>
                </c:pt>
                <c:pt idx="1540">
                  <c:v>248.8</c:v>
                </c:pt>
                <c:pt idx="1541">
                  <c:v>248.8</c:v>
                </c:pt>
                <c:pt idx="1542">
                  <c:v>248.8</c:v>
                </c:pt>
                <c:pt idx="1543">
                  <c:v>248.8</c:v>
                </c:pt>
                <c:pt idx="1544">
                  <c:v>248.8</c:v>
                </c:pt>
                <c:pt idx="1545">
                  <c:v>249.2</c:v>
                </c:pt>
                <c:pt idx="1546">
                  <c:v>248.7</c:v>
                </c:pt>
                <c:pt idx="1547">
                  <c:v>248.8</c:v>
                </c:pt>
                <c:pt idx="1548">
                  <c:v>248.7</c:v>
                </c:pt>
                <c:pt idx="1549">
                  <c:v>248.8</c:v>
                </c:pt>
                <c:pt idx="1550">
                  <c:v>248.8</c:v>
                </c:pt>
                <c:pt idx="1551">
                  <c:v>248.5</c:v>
                </c:pt>
                <c:pt idx="1552">
                  <c:v>248.8</c:v>
                </c:pt>
                <c:pt idx="1553">
                  <c:v>248.7</c:v>
                </c:pt>
                <c:pt idx="1554">
                  <c:v>248.7</c:v>
                </c:pt>
                <c:pt idx="1555">
                  <c:v>248.5</c:v>
                </c:pt>
                <c:pt idx="1556">
                  <c:v>248.5</c:v>
                </c:pt>
                <c:pt idx="1557">
                  <c:v>248.5</c:v>
                </c:pt>
                <c:pt idx="1558">
                  <c:v>248.5</c:v>
                </c:pt>
                <c:pt idx="1559">
                  <c:v>248.5</c:v>
                </c:pt>
                <c:pt idx="1560">
                  <c:v>248.5</c:v>
                </c:pt>
                <c:pt idx="1561">
                  <c:v>248.5</c:v>
                </c:pt>
                <c:pt idx="1562">
                  <c:v>248.5</c:v>
                </c:pt>
                <c:pt idx="1563">
                  <c:v>248.5</c:v>
                </c:pt>
                <c:pt idx="1564">
                  <c:v>248.4</c:v>
                </c:pt>
                <c:pt idx="1565">
                  <c:v>248.5</c:v>
                </c:pt>
                <c:pt idx="1566">
                  <c:v>248.6</c:v>
                </c:pt>
                <c:pt idx="1567">
                  <c:v>248.5</c:v>
                </c:pt>
                <c:pt idx="1568">
                  <c:v>248.5</c:v>
                </c:pt>
                <c:pt idx="1569">
                  <c:v>248.2</c:v>
                </c:pt>
                <c:pt idx="1570">
                  <c:v>248.5</c:v>
                </c:pt>
                <c:pt idx="1571">
                  <c:v>248.5</c:v>
                </c:pt>
                <c:pt idx="1572">
                  <c:v>248.5</c:v>
                </c:pt>
                <c:pt idx="1573">
                  <c:v>248.5</c:v>
                </c:pt>
                <c:pt idx="1574">
                  <c:v>248.5</c:v>
                </c:pt>
                <c:pt idx="1575">
                  <c:v>248.5</c:v>
                </c:pt>
                <c:pt idx="1576">
                  <c:v>248.5</c:v>
                </c:pt>
                <c:pt idx="1577">
                  <c:v>248.1</c:v>
                </c:pt>
                <c:pt idx="1578">
                  <c:v>248.1</c:v>
                </c:pt>
                <c:pt idx="1579">
                  <c:v>248.5</c:v>
                </c:pt>
                <c:pt idx="1580">
                  <c:v>248.2</c:v>
                </c:pt>
                <c:pt idx="1581">
                  <c:v>248.2</c:v>
                </c:pt>
                <c:pt idx="1582">
                  <c:v>248.1</c:v>
                </c:pt>
                <c:pt idx="1583">
                  <c:v>248.1</c:v>
                </c:pt>
                <c:pt idx="1584">
                  <c:v>248.1</c:v>
                </c:pt>
                <c:pt idx="1585">
                  <c:v>248.1</c:v>
                </c:pt>
                <c:pt idx="1586">
                  <c:v>248.1</c:v>
                </c:pt>
                <c:pt idx="1587">
                  <c:v>248.4</c:v>
                </c:pt>
                <c:pt idx="1588">
                  <c:v>248.2</c:v>
                </c:pt>
                <c:pt idx="1589">
                  <c:v>248.2</c:v>
                </c:pt>
                <c:pt idx="1590">
                  <c:v>248.1</c:v>
                </c:pt>
                <c:pt idx="1591">
                  <c:v>248.2</c:v>
                </c:pt>
                <c:pt idx="1592">
                  <c:v>248.2</c:v>
                </c:pt>
                <c:pt idx="1593">
                  <c:v>248.5</c:v>
                </c:pt>
                <c:pt idx="1594">
                  <c:v>248.2</c:v>
                </c:pt>
                <c:pt idx="1595">
                  <c:v>248.2</c:v>
                </c:pt>
                <c:pt idx="1596">
                  <c:v>248.2</c:v>
                </c:pt>
                <c:pt idx="1597">
                  <c:v>248.2</c:v>
                </c:pt>
                <c:pt idx="1598">
                  <c:v>248.2</c:v>
                </c:pt>
                <c:pt idx="1599">
                  <c:v>247.8</c:v>
                </c:pt>
                <c:pt idx="1600">
                  <c:v>248.2</c:v>
                </c:pt>
                <c:pt idx="1601">
                  <c:v>248.2</c:v>
                </c:pt>
                <c:pt idx="1602">
                  <c:v>247.9</c:v>
                </c:pt>
                <c:pt idx="1603">
                  <c:v>248.2</c:v>
                </c:pt>
                <c:pt idx="1604">
                  <c:v>248.2</c:v>
                </c:pt>
                <c:pt idx="1605">
                  <c:v>248.2</c:v>
                </c:pt>
                <c:pt idx="1606">
                  <c:v>247.9</c:v>
                </c:pt>
                <c:pt idx="1607">
                  <c:v>248.2</c:v>
                </c:pt>
                <c:pt idx="1608">
                  <c:v>247.8</c:v>
                </c:pt>
                <c:pt idx="1609">
                  <c:v>248.2</c:v>
                </c:pt>
                <c:pt idx="1610">
                  <c:v>248.2</c:v>
                </c:pt>
                <c:pt idx="1611">
                  <c:v>248.1</c:v>
                </c:pt>
                <c:pt idx="1612">
                  <c:v>248.2</c:v>
                </c:pt>
                <c:pt idx="1613">
                  <c:v>248.2</c:v>
                </c:pt>
                <c:pt idx="1614">
                  <c:v>247.8</c:v>
                </c:pt>
                <c:pt idx="1615">
                  <c:v>248.1</c:v>
                </c:pt>
                <c:pt idx="1616">
                  <c:v>247.8</c:v>
                </c:pt>
                <c:pt idx="1617">
                  <c:v>248.2</c:v>
                </c:pt>
                <c:pt idx="1618">
                  <c:v>247.8</c:v>
                </c:pt>
                <c:pt idx="1619">
                  <c:v>247.4</c:v>
                </c:pt>
                <c:pt idx="1620">
                  <c:v>247.8</c:v>
                </c:pt>
                <c:pt idx="1621">
                  <c:v>247.8</c:v>
                </c:pt>
                <c:pt idx="1622">
                  <c:v>247.8</c:v>
                </c:pt>
                <c:pt idx="1623">
                  <c:v>247.8</c:v>
                </c:pt>
                <c:pt idx="1624">
                  <c:v>247.8</c:v>
                </c:pt>
                <c:pt idx="1625">
                  <c:v>247.5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Sheet1!$B$1</c:f>
              <c:strCache>
                <c:ptCount val="1"/>
                <c:pt idx="0">
                  <c:v>ex2_D40_coolTemp</c:v>
                </c:pt>
              </c:strCache>
            </c:strRef>
          </c:tx>
          <c:marker>
            <c:symbol val="none"/>
            <c:size val="7"/>
          </c:marker>
          <c:val>
            <c:numRef>
              <c:f>Sheet1!$B$2:$B$1626</c:f>
              <c:numCache>
                <c:formatCode>General</c:formatCode>
                <c:ptCount val="1626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/>
                </c:pt>
                <c:pt idx="28">
                  <c:v/>
                </c:pt>
                <c:pt idx="29">
                  <c:v/>
                </c:pt>
                <c:pt idx="30">
                  <c:v/>
                </c:pt>
                <c:pt idx="31">
                  <c:v/>
                </c:pt>
                <c:pt idx="32">
                  <c:v/>
                </c:pt>
                <c:pt idx="33">
                  <c:v/>
                </c:pt>
                <c:pt idx="34">
                  <c:v/>
                </c:pt>
                <c:pt idx="35">
                  <c:v/>
                </c:pt>
                <c:pt idx="36">
                  <c:v/>
                </c:pt>
                <c:pt idx="37">
                  <c:v/>
                </c:pt>
                <c:pt idx="38">
                  <c:v/>
                </c:pt>
                <c:pt idx="39">
                  <c:v/>
                </c:pt>
                <c:pt idx="40">
                  <c:v/>
                </c:pt>
                <c:pt idx="41">
                  <c:v/>
                </c:pt>
                <c:pt idx="42">
                  <c:v/>
                </c:pt>
                <c:pt idx="43">
                  <c:v/>
                </c:pt>
                <c:pt idx="44">
                  <c:v/>
                </c:pt>
                <c:pt idx="45">
                  <c:v/>
                </c:pt>
                <c:pt idx="46">
                  <c:v/>
                </c:pt>
                <c:pt idx="47">
                  <c:v/>
                </c:pt>
                <c:pt idx="48">
                  <c:v/>
                </c:pt>
                <c:pt idx="49">
                  <c:v/>
                </c:pt>
                <c:pt idx="50">
                  <c:v/>
                </c:pt>
                <c:pt idx="51">
                  <c:v/>
                </c:pt>
                <c:pt idx="52">
                  <c:v/>
                </c:pt>
                <c:pt idx="53">
                  <c:v/>
                </c:pt>
                <c:pt idx="54">
                  <c:v/>
                </c:pt>
                <c:pt idx="55">
                  <c:v/>
                </c:pt>
                <c:pt idx="56">
                  <c:v/>
                </c:pt>
                <c:pt idx="57">
                  <c:v/>
                </c:pt>
                <c:pt idx="58">
                  <c:v/>
                </c:pt>
                <c:pt idx="59">
                  <c:v/>
                </c:pt>
                <c:pt idx="60">
                  <c:v/>
                </c:pt>
                <c:pt idx="61">
                  <c:v/>
                </c:pt>
                <c:pt idx="62">
                  <c:v/>
                </c:pt>
                <c:pt idx="63">
                  <c:v/>
                </c:pt>
                <c:pt idx="64">
                  <c:v/>
                </c:pt>
                <c:pt idx="65">
                  <c:v/>
                </c:pt>
                <c:pt idx="66">
                  <c:v/>
                </c:pt>
                <c:pt idx="67">
                  <c:v/>
                </c:pt>
                <c:pt idx="68">
                  <c:v/>
                </c:pt>
                <c:pt idx="69">
                  <c:v/>
                </c:pt>
                <c:pt idx="70">
                  <c:v/>
                </c:pt>
                <c:pt idx="71">
                  <c:v/>
                </c:pt>
                <c:pt idx="72">
                  <c:v/>
                </c:pt>
                <c:pt idx="73">
                  <c:v/>
                </c:pt>
                <c:pt idx="74">
                  <c:v/>
                </c:pt>
                <c:pt idx="75">
                  <c:v/>
                </c:pt>
                <c:pt idx="76">
                  <c:v/>
                </c:pt>
                <c:pt idx="77">
                  <c:v/>
                </c:pt>
                <c:pt idx="78">
                  <c:v/>
                </c:pt>
                <c:pt idx="79">
                  <c:v/>
                </c:pt>
                <c:pt idx="80">
                  <c:v/>
                </c:pt>
                <c:pt idx="81">
                  <c:v/>
                </c:pt>
                <c:pt idx="82">
                  <c:v/>
                </c:pt>
                <c:pt idx="83">
                  <c:v/>
                </c:pt>
                <c:pt idx="84">
                  <c:v/>
                </c:pt>
                <c:pt idx="85">
                  <c:v/>
                </c:pt>
                <c:pt idx="86">
                  <c:v/>
                </c:pt>
                <c:pt idx="87">
                  <c:v/>
                </c:pt>
                <c:pt idx="88">
                  <c:v/>
                </c:pt>
                <c:pt idx="89">
                  <c:v/>
                </c:pt>
                <c:pt idx="90">
                  <c:v/>
                </c:pt>
                <c:pt idx="91">
                  <c:v/>
                </c:pt>
                <c:pt idx="92">
                  <c:v/>
                </c:pt>
                <c:pt idx="93">
                  <c:v/>
                </c:pt>
                <c:pt idx="94">
                  <c:v/>
                </c:pt>
                <c:pt idx="95">
                  <c:v/>
                </c:pt>
                <c:pt idx="96">
                  <c:v/>
                </c:pt>
                <c:pt idx="97">
                  <c:v/>
                </c:pt>
                <c:pt idx="98">
                  <c:v/>
                </c:pt>
                <c:pt idx="99">
                  <c:v/>
                </c:pt>
                <c:pt idx="100">
                  <c:v/>
                </c:pt>
                <c:pt idx="101">
                  <c:v/>
                </c:pt>
                <c:pt idx="102">
                  <c:v/>
                </c:pt>
                <c:pt idx="103">
                  <c:v/>
                </c:pt>
                <c:pt idx="104">
                  <c:v/>
                </c:pt>
                <c:pt idx="105">
                  <c:v/>
                </c:pt>
                <c:pt idx="106">
                  <c:v/>
                </c:pt>
                <c:pt idx="107">
                  <c:v/>
                </c:pt>
                <c:pt idx="108">
                  <c:v/>
                </c:pt>
                <c:pt idx="109">
                  <c:v/>
                </c:pt>
                <c:pt idx="110">
                  <c:v/>
                </c:pt>
                <c:pt idx="111">
                  <c:v/>
                </c:pt>
                <c:pt idx="112">
                  <c:v/>
                </c:pt>
                <c:pt idx="113">
                  <c:v/>
                </c:pt>
                <c:pt idx="114">
                  <c:v/>
                </c:pt>
                <c:pt idx="115">
                  <c:v/>
                </c:pt>
                <c:pt idx="116">
                  <c:v/>
                </c:pt>
                <c:pt idx="117">
                  <c:v/>
                </c:pt>
                <c:pt idx="118">
                  <c:v/>
                </c:pt>
                <c:pt idx="119">
                  <c:v/>
                </c:pt>
                <c:pt idx="120">
                  <c:v/>
                </c:pt>
                <c:pt idx="121">
                  <c:v/>
                </c:pt>
                <c:pt idx="122">
                  <c:v/>
                </c:pt>
                <c:pt idx="123">
                  <c:v/>
                </c:pt>
                <c:pt idx="124">
                  <c:v/>
                </c:pt>
                <c:pt idx="125">
                  <c:v/>
                </c:pt>
                <c:pt idx="126">
                  <c:v/>
                </c:pt>
                <c:pt idx="127">
                  <c:v/>
                </c:pt>
                <c:pt idx="128">
                  <c:v/>
                </c:pt>
                <c:pt idx="129">
                  <c:v/>
                </c:pt>
                <c:pt idx="130">
                  <c:v/>
                </c:pt>
                <c:pt idx="131">
                  <c:v/>
                </c:pt>
                <c:pt idx="132">
                  <c:v/>
                </c:pt>
                <c:pt idx="133">
                  <c:v/>
                </c:pt>
                <c:pt idx="134">
                  <c:v/>
                </c:pt>
                <c:pt idx="135">
                  <c:v/>
                </c:pt>
                <c:pt idx="136">
                  <c:v/>
                </c:pt>
                <c:pt idx="137">
                  <c:v/>
                </c:pt>
                <c:pt idx="138">
                  <c:v/>
                </c:pt>
                <c:pt idx="139">
                  <c:v/>
                </c:pt>
                <c:pt idx="140">
                  <c:v/>
                </c:pt>
                <c:pt idx="141">
                  <c:v/>
                </c:pt>
                <c:pt idx="142">
                  <c:v/>
                </c:pt>
                <c:pt idx="143">
                  <c:v/>
                </c:pt>
                <c:pt idx="144">
                  <c:v/>
                </c:pt>
                <c:pt idx="145">
                  <c:v/>
                </c:pt>
                <c:pt idx="146">
                  <c:v/>
                </c:pt>
                <c:pt idx="147">
                  <c:v/>
                </c:pt>
                <c:pt idx="148">
                  <c:v/>
                </c:pt>
                <c:pt idx="149">
                  <c:v/>
                </c:pt>
                <c:pt idx="150">
                  <c:v/>
                </c:pt>
                <c:pt idx="151">
                  <c:v/>
                </c:pt>
                <c:pt idx="152">
                  <c:v/>
                </c:pt>
                <c:pt idx="153">
                  <c:v/>
                </c:pt>
                <c:pt idx="154">
                  <c:v/>
                </c:pt>
                <c:pt idx="155">
                  <c:v/>
                </c:pt>
                <c:pt idx="156">
                  <c:v/>
                </c:pt>
                <c:pt idx="157">
                  <c:v/>
                </c:pt>
                <c:pt idx="158">
                  <c:v/>
                </c:pt>
                <c:pt idx="159">
                  <c:v/>
                </c:pt>
                <c:pt idx="160">
                  <c:v/>
                </c:pt>
                <c:pt idx="161">
                  <c:v/>
                </c:pt>
                <c:pt idx="162">
                  <c:v/>
                </c:pt>
                <c:pt idx="163">
                  <c:v/>
                </c:pt>
                <c:pt idx="164">
                  <c:v/>
                </c:pt>
                <c:pt idx="165">
                  <c:v/>
                </c:pt>
                <c:pt idx="166">
                  <c:v/>
                </c:pt>
                <c:pt idx="167">
                  <c:v/>
                </c:pt>
                <c:pt idx="168">
                  <c:v/>
                </c:pt>
                <c:pt idx="169">
                  <c:v/>
                </c:pt>
                <c:pt idx="170">
                  <c:v/>
                </c:pt>
                <c:pt idx="171">
                  <c:v/>
                </c:pt>
                <c:pt idx="172">
                  <c:v/>
                </c:pt>
                <c:pt idx="173">
                  <c:v/>
                </c:pt>
                <c:pt idx="174">
                  <c:v/>
                </c:pt>
                <c:pt idx="175">
                  <c:v/>
                </c:pt>
                <c:pt idx="176">
                  <c:v/>
                </c:pt>
                <c:pt idx="177">
                  <c:v/>
                </c:pt>
                <c:pt idx="178">
                  <c:v/>
                </c:pt>
                <c:pt idx="179">
                  <c:v/>
                </c:pt>
                <c:pt idx="180">
                  <c:v/>
                </c:pt>
                <c:pt idx="181">
                  <c:v/>
                </c:pt>
                <c:pt idx="182">
                  <c:v/>
                </c:pt>
                <c:pt idx="183">
                  <c:v/>
                </c:pt>
                <c:pt idx="184">
                  <c:v/>
                </c:pt>
                <c:pt idx="185">
                  <c:v/>
                </c:pt>
                <c:pt idx="186">
                  <c:v/>
                </c:pt>
                <c:pt idx="187">
                  <c:v/>
                </c:pt>
                <c:pt idx="188">
                  <c:v/>
                </c:pt>
                <c:pt idx="189">
                  <c:v/>
                </c:pt>
                <c:pt idx="190">
                  <c:v/>
                </c:pt>
                <c:pt idx="191">
                  <c:v/>
                </c:pt>
                <c:pt idx="192">
                  <c:v/>
                </c:pt>
                <c:pt idx="193">
                  <c:v/>
                </c:pt>
                <c:pt idx="194">
                  <c:v/>
                </c:pt>
                <c:pt idx="195">
                  <c:v/>
                </c:pt>
                <c:pt idx="196">
                  <c:v/>
                </c:pt>
                <c:pt idx="197">
                  <c:v/>
                </c:pt>
                <c:pt idx="198">
                  <c:v/>
                </c:pt>
                <c:pt idx="199">
                  <c:v/>
                </c:pt>
                <c:pt idx="200">
                  <c:v/>
                </c:pt>
                <c:pt idx="201">
                  <c:v/>
                </c:pt>
                <c:pt idx="202">
                  <c:v/>
                </c:pt>
                <c:pt idx="203">
                  <c:v/>
                </c:pt>
                <c:pt idx="204">
                  <c:v/>
                </c:pt>
                <c:pt idx="205">
                  <c:v/>
                </c:pt>
                <c:pt idx="206">
                  <c:v/>
                </c:pt>
                <c:pt idx="207">
                  <c:v/>
                </c:pt>
                <c:pt idx="208">
                  <c:v/>
                </c:pt>
                <c:pt idx="209">
                  <c:v/>
                </c:pt>
                <c:pt idx="210">
                  <c:v/>
                </c:pt>
                <c:pt idx="211">
                  <c:v/>
                </c:pt>
                <c:pt idx="212">
                  <c:v/>
                </c:pt>
                <c:pt idx="213">
                  <c:v/>
                </c:pt>
                <c:pt idx="214">
                  <c:v/>
                </c:pt>
                <c:pt idx="215">
                  <c:v/>
                </c:pt>
                <c:pt idx="216">
                  <c:v/>
                </c:pt>
                <c:pt idx="217">
                  <c:v/>
                </c:pt>
                <c:pt idx="218">
                  <c:v/>
                </c:pt>
                <c:pt idx="219">
                  <c:v/>
                </c:pt>
                <c:pt idx="220">
                  <c:v/>
                </c:pt>
                <c:pt idx="221">
                  <c:v/>
                </c:pt>
                <c:pt idx="222">
                  <c:v/>
                </c:pt>
                <c:pt idx="223">
                  <c:v/>
                </c:pt>
                <c:pt idx="224">
                  <c:v/>
                </c:pt>
                <c:pt idx="225">
                  <c:v/>
                </c:pt>
                <c:pt idx="226">
                  <c:v/>
                </c:pt>
                <c:pt idx="227">
                  <c:v/>
                </c:pt>
                <c:pt idx="228">
                  <c:v/>
                </c:pt>
                <c:pt idx="229">
                  <c:v/>
                </c:pt>
                <c:pt idx="230">
                  <c:v/>
                </c:pt>
                <c:pt idx="231">
                  <c:v/>
                </c:pt>
                <c:pt idx="232">
                  <c:v/>
                </c:pt>
                <c:pt idx="233">
                  <c:v/>
                </c:pt>
                <c:pt idx="234">
                  <c:v/>
                </c:pt>
                <c:pt idx="235">
                  <c:v/>
                </c:pt>
                <c:pt idx="236">
                  <c:v/>
                </c:pt>
                <c:pt idx="237">
                  <c:v/>
                </c:pt>
                <c:pt idx="238">
                  <c:v/>
                </c:pt>
                <c:pt idx="239">
                  <c:v/>
                </c:pt>
                <c:pt idx="240">
                  <c:v/>
                </c:pt>
                <c:pt idx="241">
                  <c:v/>
                </c:pt>
                <c:pt idx="242">
                  <c:v/>
                </c:pt>
                <c:pt idx="243">
                  <c:v/>
                </c:pt>
                <c:pt idx="244">
                  <c:v/>
                </c:pt>
                <c:pt idx="245">
                  <c:v/>
                </c:pt>
                <c:pt idx="246">
                  <c:v/>
                </c:pt>
                <c:pt idx="247">
                  <c:v/>
                </c:pt>
                <c:pt idx="248">
                  <c:v/>
                </c:pt>
                <c:pt idx="249">
                  <c:v/>
                </c:pt>
                <c:pt idx="250">
                  <c:v/>
                </c:pt>
                <c:pt idx="251">
                  <c:v/>
                </c:pt>
                <c:pt idx="252">
                  <c:v/>
                </c:pt>
                <c:pt idx="253">
                  <c:v/>
                </c:pt>
                <c:pt idx="254">
                  <c:v/>
                </c:pt>
                <c:pt idx="255">
                  <c:v/>
                </c:pt>
                <c:pt idx="256">
                  <c:v/>
                </c:pt>
                <c:pt idx="257">
                  <c:v/>
                </c:pt>
                <c:pt idx="258">
                  <c:v/>
                </c:pt>
                <c:pt idx="259">
                  <c:v/>
                </c:pt>
                <c:pt idx="260">
                  <c:v/>
                </c:pt>
                <c:pt idx="261">
                  <c:v/>
                </c:pt>
                <c:pt idx="262">
                  <c:v/>
                </c:pt>
                <c:pt idx="263">
                  <c:v/>
                </c:pt>
                <c:pt idx="264">
                  <c:v/>
                </c:pt>
                <c:pt idx="265">
                  <c:v/>
                </c:pt>
                <c:pt idx="266">
                  <c:v/>
                </c:pt>
                <c:pt idx="267">
                  <c:v/>
                </c:pt>
                <c:pt idx="268">
                  <c:v/>
                </c:pt>
                <c:pt idx="269">
                  <c:v/>
                </c:pt>
                <c:pt idx="270">
                  <c:v/>
                </c:pt>
                <c:pt idx="271">
                  <c:v/>
                </c:pt>
                <c:pt idx="272">
                  <c:v/>
                </c:pt>
                <c:pt idx="273">
                  <c:v/>
                </c:pt>
                <c:pt idx="274">
                  <c:v/>
                </c:pt>
                <c:pt idx="275">
                  <c:v/>
                </c:pt>
                <c:pt idx="276">
                  <c:v/>
                </c:pt>
                <c:pt idx="277">
                  <c:v/>
                </c:pt>
                <c:pt idx="278">
                  <c:v/>
                </c:pt>
                <c:pt idx="279">
                  <c:v/>
                </c:pt>
                <c:pt idx="280">
                  <c:v/>
                </c:pt>
                <c:pt idx="281">
                  <c:v/>
                </c:pt>
                <c:pt idx="282">
                  <c:v/>
                </c:pt>
                <c:pt idx="283">
                  <c:v/>
                </c:pt>
                <c:pt idx="284">
                  <c:v/>
                </c:pt>
                <c:pt idx="285">
                  <c:v/>
                </c:pt>
                <c:pt idx="286">
                  <c:v/>
                </c:pt>
                <c:pt idx="287">
                  <c:v/>
                </c:pt>
                <c:pt idx="288">
                  <c:v/>
                </c:pt>
                <c:pt idx="289">
                  <c:v/>
                </c:pt>
                <c:pt idx="290">
                  <c:v/>
                </c:pt>
                <c:pt idx="291">
                  <c:v/>
                </c:pt>
                <c:pt idx="292">
                  <c:v/>
                </c:pt>
                <c:pt idx="293">
                  <c:v/>
                </c:pt>
                <c:pt idx="294">
                  <c:v/>
                </c:pt>
                <c:pt idx="295">
                  <c:v/>
                </c:pt>
                <c:pt idx="296">
                  <c:v/>
                </c:pt>
                <c:pt idx="297">
                  <c:v>326.7</c:v>
                </c:pt>
                <c:pt idx="298">
                  <c:v>326.6</c:v>
                </c:pt>
                <c:pt idx="299">
                  <c:v>326.8</c:v>
                </c:pt>
                <c:pt idx="300">
                  <c:v>326.8</c:v>
                </c:pt>
                <c:pt idx="301">
                  <c:v>326.7</c:v>
                </c:pt>
                <c:pt idx="302">
                  <c:v>326.8</c:v>
                </c:pt>
                <c:pt idx="303">
                  <c:v>326.4</c:v>
                </c:pt>
                <c:pt idx="304">
                  <c:v>326.4</c:v>
                </c:pt>
                <c:pt idx="305">
                  <c:v>326.3</c:v>
                </c:pt>
                <c:pt idx="306">
                  <c:v>326.8</c:v>
                </c:pt>
                <c:pt idx="307">
                  <c:v>326.6</c:v>
                </c:pt>
                <c:pt idx="308">
                  <c:v>326.3</c:v>
                </c:pt>
                <c:pt idx="309">
                  <c:v>326.6</c:v>
                </c:pt>
                <c:pt idx="310">
                  <c:v>326.4</c:v>
                </c:pt>
                <c:pt idx="311">
                  <c:v>326.4</c:v>
                </c:pt>
                <c:pt idx="312">
                  <c:v>326.3</c:v>
                </c:pt>
                <c:pt idx="313">
                  <c:v>326.3</c:v>
                </c:pt>
                <c:pt idx="314">
                  <c:v>326.3</c:v>
                </c:pt>
                <c:pt idx="315">
                  <c:v>326</c:v>
                </c:pt>
                <c:pt idx="316">
                  <c:v>326.4</c:v>
                </c:pt>
                <c:pt idx="317">
                  <c:v>326.1</c:v>
                </c:pt>
                <c:pt idx="318">
                  <c:v>326.1</c:v>
                </c:pt>
                <c:pt idx="319">
                  <c:v>326</c:v>
                </c:pt>
                <c:pt idx="320">
                  <c:v>326.1</c:v>
                </c:pt>
                <c:pt idx="321">
                  <c:v>326.1</c:v>
                </c:pt>
                <c:pt idx="322">
                  <c:v>326.1</c:v>
                </c:pt>
                <c:pt idx="323">
                  <c:v>326</c:v>
                </c:pt>
                <c:pt idx="324">
                  <c:v>325.7</c:v>
                </c:pt>
                <c:pt idx="325">
                  <c:v>326</c:v>
                </c:pt>
                <c:pt idx="326">
                  <c:v>326.1</c:v>
                </c:pt>
                <c:pt idx="327">
                  <c:v>325.7</c:v>
                </c:pt>
                <c:pt idx="328">
                  <c:v>325.8</c:v>
                </c:pt>
                <c:pt idx="329">
                  <c:v>325.7</c:v>
                </c:pt>
                <c:pt idx="330">
                  <c:v>325.7</c:v>
                </c:pt>
                <c:pt idx="331">
                  <c:v>325.7</c:v>
                </c:pt>
                <c:pt idx="332">
                  <c:v>325.7</c:v>
                </c:pt>
                <c:pt idx="333">
                  <c:v>325.7</c:v>
                </c:pt>
                <c:pt idx="334">
                  <c:v>325.7</c:v>
                </c:pt>
                <c:pt idx="335">
                  <c:v>325.7</c:v>
                </c:pt>
                <c:pt idx="336">
                  <c:v>325.4</c:v>
                </c:pt>
                <c:pt idx="337">
                  <c:v>325.7</c:v>
                </c:pt>
                <c:pt idx="338">
                  <c:v>325.7</c:v>
                </c:pt>
                <c:pt idx="339">
                  <c:v>325.5</c:v>
                </c:pt>
                <c:pt idx="340">
                  <c:v>325.5</c:v>
                </c:pt>
                <c:pt idx="341">
                  <c:v>325.4</c:v>
                </c:pt>
                <c:pt idx="342">
                  <c:v>325.4</c:v>
                </c:pt>
                <c:pt idx="343">
                  <c:v>325.4</c:v>
                </c:pt>
                <c:pt idx="344">
                  <c:v>325.4</c:v>
                </c:pt>
                <c:pt idx="345">
                  <c:v>325</c:v>
                </c:pt>
                <c:pt idx="346">
                  <c:v>325.3</c:v>
                </c:pt>
                <c:pt idx="347">
                  <c:v>325.4</c:v>
                </c:pt>
                <c:pt idx="348">
                  <c:v>325</c:v>
                </c:pt>
                <c:pt idx="349">
                  <c:v>325</c:v>
                </c:pt>
                <c:pt idx="350">
                  <c:v>325</c:v>
                </c:pt>
                <c:pt idx="351">
                  <c:v>325.1</c:v>
                </c:pt>
                <c:pt idx="352">
                  <c:v>325.1</c:v>
                </c:pt>
                <c:pt idx="353">
                  <c:v>325.1</c:v>
                </c:pt>
                <c:pt idx="354">
                  <c:v>325.1</c:v>
                </c:pt>
                <c:pt idx="355">
                  <c:v>325</c:v>
                </c:pt>
                <c:pt idx="356">
                  <c:v>325.1</c:v>
                </c:pt>
                <c:pt idx="357">
                  <c:v>324.7</c:v>
                </c:pt>
                <c:pt idx="358">
                  <c:v>324.7</c:v>
                </c:pt>
                <c:pt idx="359">
                  <c:v>324.7</c:v>
                </c:pt>
                <c:pt idx="360">
                  <c:v>324.7</c:v>
                </c:pt>
                <c:pt idx="361">
                  <c:v>324.7</c:v>
                </c:pt>
                <c:pt idx="362">
                  <c:v>324.7</c:v>
                </c:pt>
                <c:pt idx="363">
                  <c:v>324.7</c:v>
                </c:pt>
                <c:pt idx="364">
                  <c:v>324.4</c:v>
                </c:pt>
                <c:pt idx="365">
                  <c:v>324.7</c:v>
                </c:pt>
                <c:pt idx="366">
                  <c:v>324.5</c:v>
                </c:pt>
                <c:pt idx="367">
                  <c:v>324.5</c:v>
                </c:pt>
                <c:pt idx="368">
                  <c:v>324.4</c:v>
                </c:pt>
                <c:pt idx="369">
                  <c:v>324.4</c:v>
                </c:pt>
                <c:pt idx="370">
                  <c:v>324.1</c:v>
                </c:pt>
                <c:pt idx="371">
                  <c:v>324.4</c:v>
                </c:pt>
                <c:pt idx="372">
                  <c:v>324.4</c:v>
                </c:pt>
                <c:pt idx="373">
                  <c:v>324.1</c:v>
                </c:pt>
                <c:pt idx="374">
                  <c:v>324.3</c:v>
                </c:pt>
                <c:pt idx="375">
                  <c:v>323.8</c:v>
                </c:pt>
                <c:pt idx="376">
                  <c:v>323.8</c:v>
                </c:pt>
                <c:pt idx="377">
                  <c:v>323.8</c:v>
                </c:pt>
                <c:pt idx="378">
                  <c:v>324.1</c:v>
                </c:pt>
                <c:pt idx="379">
                  <c:v>324.1</c:v>
                </c:pt>
                <c:pt idx="380">
                  <c:v>324</c:v>
                </c:pt>
                <c:pt idx="381">
                  <c:v>323.7</c:v>
                </c:pt>
                <c:pt idx="382">
                  <c:v>323.8</c:v>
                </c:pt>
                <c:pt idx="383">
                  <c:v>323.8</c:v>
                </c:pt>
                <c:pt idx="384">
                  <c:v>323.7</c:v>
                </c:pt>
                <c:pt idx="385">
                  <c:v>323.7</c:v>
                </c:pt>
                <c:pt idx="386">
                  <c:v>323.7</c:v>
                </c:pt>
                <c:pt idx="387">
                  <c:v>323.7</c:v>
                </c:pt>
                <c:pt idx="388">
                  <c:v>323.7</c:v>
                </c:pt>
                <c:pt idx="389">
                  <c:v>323.8</c:v>
                </c:pt>
                <c:pt idx="390">
                  <c:v>323.5</c:v>
                </c:pt>
                <c:pt idx="391">
                  <c:v>323.7</c:v>
                </c:pt>
                <c:pt idx="392">
                  <c:v>323.4</c:v>
                </c:pt>
                <c:pt idx="393">
                  <c:v>323.4</c:v>
                </c:pt>
                <c:pt idx="394">
                  <c:v>323.4</c:v>
                </c:pt>
                <c:pt idx="395">
                  <c:v>323.7</c:v>
                </c:pt>
                <c:pt idx="396">
                  <c:v>323.4</c:v>
                </c:pt>
                <c:pt idx="397">
                  <c:v>323.4</c:v>
                </c:pt>
                <c:pt idx="398">
                  <c:v>323.5</c:v>
                </c:pt>
                <c:pt idx="399">
                  <c:v>323.5</c:v>
                </c:pt>
                <c:pt idx="400">
                  <c:v>323.1</c:v>
                </c:pt>
                <c:pt idx="401">
                  <c:v>323.1</c:v>
                </c:pt>
                <c:pt idx="402">
                  <c:v>323.1</c:v>
                </c:pt>
                <c:pt idx="403">
                  <c:v>323.4</c:v>
                </c:pt>
                <c:pt idx="404">
                  <c:v>323.1</c:v>
                </c:pt>
                <c:pt idx="405">
                  <c:v>323.1</c:v>
                </c:pt>
                <c:pt idx="406">
                  <c:v>323</c:v>
                </c:pt>
                <c:pt idx="407">
                  <c:v>323.1</c:v>
                </c:pt>
                <c:pt idx="408">
                  <c:v>323.1</c:v>
                </c:pt>
                <c:pt idx="409">
                  <c:v>323.1</c:v>
                </c:pt>
                <c:pt idx="410">
                  <c:v>323.1</c:v>
                </c:pt>
                <c:pt idx="411">
                  <c:v>323.1</c:v>
                </c:pt>
                <c:pt idx="412">
                  <c:v>322.8</c:v>
                </c:pt>
                <c:pt idx="413">
                  <c:v>322.8</c:v>
                </c:pt>
                <c:pt idx="414">
                  <c:v>322.8</c:v>
                </c:pt>
                <c:pt idx="415">
                  <c:v>322.7</c:v>
                </c:pt>
                <c:pt idx="416">
                  <c:v>322.8</c:v>
                </c:pt>
                <c:pt idx="417">
                  <c:v>322.8</c:v>
                </c:pt>
                <c:pt idx="418">
                  <c:v>322.8</c:v>
                </c:pt>
                <c:pt idx="419">
                  <c:v>322.4</c:v>
                </c:pt>
                <c:pt idx="420">
                  <c:v>322.4</c:v>
                </c:pt>
                <c:pt idx="421">
                  <c:v>322.8</c:v>
                </c:pt>
                <c:pt idx="422">
                  <c:v>322.4</c:v>
                </c:pt>
                <c:pt idx="423">
                  <c:v>322.4</c:v>
                </c:pt>
                <c:pt idx="424">
                  <c:v>322.4</c:v>
                </c:pt>
                <c:pt idx="425">
                  <c:v>322.4</c:v>
                </c:pt>
                <c:pt idx="426">
                  <c:v>322.4</c:v>
                </c:pt>
                <c:pt idx="427">
                  <c:v>322.4</c:v>
                </c:pt>
                <c:pt idx="428">
                  <c:v>322.4</c:v>
                </c:pt>
                <c:pt idx="429">
                  <c:v>322.4</c:v>
                </c:pt>
                <c:pt idx="430">
                  <c:v>322.5</c:v>
                </c:pt>
                <c:pt idx="431">
                  <c:v>322.2</c:v>
                </c:pt>
                <c:pt idx="432">
                  <c:v>322.4</c:v>
                </c:pt>
                <c:pt idx="433">
                  <c:v>322.2</c:v>
                </c:pt>
                <c:pt idx="434">
                  <c:v>322.2</c:v>
                </c:pt>
                <c:pt idx="435">
                  <c:v>321.9</c:v>
                </c:pt>
                <c:pt idx="436">
                  <c:v>321.9</c:v>
                </c:pt>
                <c:pt idx="437">
                  <c:v>321.8</c:v>
                </c:pt>
                <c:pt idx="438">
                  <c:v>321.8</c:v>
                </c:pt>
                <c:pt idx="439">
                  <c:v>321.8</c:v>
                </c:pt>
                <c:pt idx="440">
                  <c:v>321.9</c:v>
                </c:pt>
                <c:pt idx="441">
                  <c:v>321.9</c:v>
                </c:pt>
                <c:pt idx="442">
                  <c:v>321.8</c:v>
                </c:pt>
                <c:pt idx="443">
                  <c:v>321.8</c:v>
                </c:pt>
                <c:pt idx="444">
                  <c:v>321.5</c:v>
                </c:pt>
                <c:pt idx="445">
                  <c:v>321.8</c:v>
                </c:pt>
                <c:pt idx="446">
                  <c:v>321.5</c:v>
                </c:pt>
                <c:pt idx="447">
                  <c:v>321.5</c:v>
                </c:pt>
                <c:pt idx="448">
                  <c:v>321.4</c:v>
                </c:pt>
                <c:pt idx="449">
                  <c:v>321.1</c:v>
                </c:pt>
                <c:pt idx="450">
                  <c:v>321.5</c:v>
                </c:pt>
                <c:pt idx="451">
                  <c:v>321.3</c:v>
                </c:pt>
                <c:pt idx="452">
                  <c:v>321.1</c:v>
                </c:pt>
                <c:pt idx="453">
                  <c:v>321.2</c:v>
                </c:pt>
                <c:pt idx="454">
                  <c:v>321.1</c:v>
                </c:pt>
                <c:pt idx="455">
                  <c:v>321.1</c:v>
                </c:pt>
                <c:pt idx="456">
                  <c:v>321.1</c:v>
                </c:pt>
                <c:pt idx="457">
                  <c:v>320.8</c:v>
                </c:pt>
                <c:pt idx="458">
                  <c:v>321.2</c:v>
                </c:pt>
                <c:pt idx="459">
                  <c:v>321.1</c:v>
                </c:pt>
                <c:pt idx="460">
                  <c:v>320.5</c:v>
                </c:pt>
                <c:pt idx="461">
                  <c:v>321.1</c:v>
                </c:pt>
                <c:pt idx="462">
                  <c:v>320.5</c:v>
                </c:pt>
                <c:pt idx="463">
                  <c:v>320.4</c:v>
                </c:pt>
                <c:pt idx="464">
                  <c:v>320.5</c:v>
                </c:pt>
                <c:pt idx="465">
                  <c:v>320.5</c:v>
                </c:pt>
                <c:pt idx="466">
                  <c:v>320.5</c:v>
                </c:pt>
                <c:pt idx="467">
                  <c:v>320.4</c:v>
                </c:pt>
                <c:pt idx="468">
                  <c:v>320.4</c:v>
                </c:pt>
                <c:pt idx="469">
                  <c:v>320.2</c:v>
                </c:pt>
                <c:pt idx="470">
                  <c:v>320.1</c:v>
                </c:pt>
                <c:pt idx="471">
                  <c:v>320.1</c:v>
                </c:pt>
                <c:pt idx="472">
                  <c:v>320.2</c:v>
                </c:pt>
                <c:pt idx="473">
                  <c:v>320.1</c:v>
                </c:pt>
                <c:pt idx="474">
                  <c:v>320.1</c:v>
                </c:pt>
                <c:pt idx="475">
                  <c:v>320.1</c:v>
                </c:pt>
                <c:pt idx="476">
                  <c:v>320.2</c:v>
                </c:pt>
                <c:pt idx="477">
                  <c:v>319.8</c:v>
                </c:pt>
                <c:pt idx="478">
                  <c:v>319.8</c:v>
                </c:pt>
                <c:pt idx="479">
                  <c:v>319.8</c:v>
                </c:pt>
                <c:pt idx="480">
                  <c:v>319.5</c:v>
                </c:pt>
                <c:pt idx="481">
                  <c:v>319.5</c:v>
                </c:pt>
                <c:pt idx="482">
                  <c:v>319.5</c:v>
                </c:pt>
                <c:pt idx="483">
                  <c:v>319.5</c:v>
                </c:pt>
                <c:pt idx="484">
                  <c:v>319.3</c:v>
                </c:pt>
                <c:pt idx="485">
                  <c:v>319.7</c:v>
                </c:pt>
                <c:pt idx="486">
                  <c:v>319.4</c:v>
                </c:pt>
                <c:pt idx="487">
                  <c:v>319.5</c:v>
                </c:pt>
                <c:pt idx="488">
                  <c:v>319.5</c:v>
                </c:pt>
                <c:pt idx="489">
                  <c:v>319.2</c:v>
                </c:pt>
                <c:pt idx="490">
                  <c:v>319.2</c:v>
                </c:pt>
                <c:pt idx="491">
                  <c:v>319.2</c:v>
                </c:pt>
                <c:pt idx="492">
                  <c:v>319.2</c:v>
                </c:pt>
                <c:pt idx="493">
                  <c:v>319.2</c:v>
                </c:pt>
                <c:pt idx="494">
                  <c:v>319.2</c:v>
                </c:pt>
                <c:pt idx="495">
                  <c:v>318.8</c:v>
                </c:pt>
                <c:pt idx="496">
                  <c:v>318.8</c:v>
                </c:pt>
                <c:pt idx="497">
                  <c:v>318.8</c:v>
                </c:pt>
                <c:pt idx="498">
                  <c:v>318.8</c:v>
                </c:pt>
                <c:pt idx="499">
                  <c:v>319</c:v>
                </c:pt>
                <c:pt idx="500">
                  <c:v>318.8</c:v>
                </c:pt>
                <c:pt idx="501">
                  <c:v>318.8</c:v>
                </c:pt>
                <c:pt idx="502">
                  <c:v>318.8</c:v>
                </c:pt>
                <c:pt idx="503">
                  <c:v>318.7</c:v>
                </c:pt>
                <c:pt idx="504">
                  <c:v>318.8</c:v>
                </c:pt>
                <c:pt idx="505">
                  <c:v>318.8</c:v>
                </c:pt>
                <c:pt idx="506">
                  <c:v>318.8</c:v>
                </c:pt>
                <c:pt idx="507">
                  <c:v>318.7</c:v>
                </c:pt>
                <c:pt idx="508">
                  <c:v>318.8</c:v>
                </c:pt>
                <c:pt idx="509">
                  <c:v>318.1</c:v>
                </c:pt>
                <c:pt idx="510">
                  <c:v>318.1</c:v>
                </c:pt>
                <c:pt idx="511">
                  <c:v>318.7</c:v>
                </c:pt>
                <c:pt idx="512">
                  <c:v>318.2</c:v>
                </c:pt>
                <c:pt idx="513">
                  <c:v>318.2</c:v>
                </c:pt>
                <c:pt idx="514">
                  <c:v>318.1</c:v>
                </c:pt>
                <c:pt idx="515">
                  <c:v>317.9</c:v>
                </c:pt>
                <c:pt idx="516">
                  <c:v>318.1</c:v>
                </c:pt>
                <c:pt idx="517">
                  <c:v>317.8</c:v>
                </c:pt>
                <c:pt idx="518">
                  <c:v>318.2</c:v>
                </c:pt>
                <c:pt idx="519">
                  <c:v>318.2</c:v>
                </c:pt>
                <c:pt idx="520">
                  <c:v>317.8</c:v>
                </c:pt>
                <c:pt idx="521">
                  <c:v>317.8</c:v>
                </c:pt>
                <c:pt idx="522">
                  <c:v>318.1</c:v>
                </c:pt>
                <c:pt idx="523">
                  <c:v>317.8</c:v>
                </c:pt>
                <c:pt idx="524">
                  <c:v>317.8</c:v>
                </c:pt>
                <c:pt idx="525">
                  <c:v>317.8</c:v>
                </c:pt>
                <c:pt idx="526">
                  <c:v>317.5</c:v>
                </c:pt>
                <c:pt idx="527">
                  <c:v>317.5</c:v>
                </c:pt>
                <c:pt idx="528">
                  <c:v>317.5</c:v>
                </c:pt>
                <c:pt idx="529">
                  <c:v>317.5</c:v>
                </c:pt>
                <c:pt idx="530">
                  <c:v>317.5</c:v>
                </c:pt>
                <c:pt idx="531">
                  <c:v>317.5</c:v>
                </c:pt>
                <c:pt idx="532">
                  <c:v>317.2</c:v>
                </c:pt>
                <c:pt idx="533">
                  <c:v>317.1</c:v>
                </c:pt>
                <c:pt idx="534">
                  <c:v>317.1</c:v>
                </c:pt>
                <c:pt idx="535">
                  <c:v>317.1</c:v>
                </c:pt>
                <c:pt idx="536">
                  <c:v>317.1</c:v>
                </c:pt>
                <c:pt idx="537">
                  <c:v>317.1</c:v>
                </c:pt>
                <c:pt idx="538">
                  <c:v>317.1</c:v>
                </c:pt>
                <c:pt idx="539">
                  <c:v>316.8</c:v>
                </c:pt>
                <c:pt idx="540">
                  <c:v>317.1</c:v>
                </c:pt>
                <c:pt idx="541">
                  <c:v>317.1</c:v>
                </c:pt>
                <c:pt idx="542">
                  <c:v>317.1</c:v>
                </c:pt>
                <c:pt idx="543">
                  <c:v>316.8</c:v>
                </c:pt>
                <c:pt idx="544">
                  <c:v>316.8</c:v>
                </c:pt>
                <c:pt idx="545">
                  <c:v>316.8</c:v>
                </c:pt>
                <c:pt idx="546">
                  <c:v>316.8</c:v>
                </c:pt>
                <c:pt idx="547">
                  <c:v>316.8</c:v>
                </c:pt>
                <c:pt idx="548">
                  <c:v>316.4</c:v>
                </c:pt>
                <c:pt idx="549">
                  <c:v>316.4</c:v>
                </c:pt>
                <c:pt idx="550">
                  <c:v>316.8</c:v>
                </c:pt>
                <c:pt idx="551">
                  <c:v>316.4</c:v>
                </c:pt>
                <c:pt idx="552">
                  <c:v>316.1</c:v>
                </c:pt>
                <c:pt idx="553">
                  <c:v>316.5</c:v>
                </c:pt>
                <c:pt idx="554">
                  <c:v>316.4</c:v>
                </c:pt>
                <c:pt idx="555">
                  <c:v>316.4</c:v>
                </c:pt>
                <c:pt idx="556">
                  <c:v>316.5</c:v>
                </c:pt>
                <c:pt idx="557">
                  <c:v>316.4</c:v>
                </c:pt>
                <c:pt idx="558">
                  <c:v>316.1</c:v>
                </c:pt>
                <c:pt idx="559">
                  <c:v>316.1</c:v>
                </c:pt>
                <c:pt idx="560">
                  <c:v>316.1</c:v>
                </c:pt>
                <c:pt idx="561">
                  <c:v>315.8</c:v>
                </c:pt>
                <c:pt idx="562">
                  <c:v>316.1</c:v>
                </c:pt>
                <c:pt idx="563">
                  <c:v>315.8</c:v>
                </c:pt>
                <c:pt idx="564">
                  <c:v>315.8</c:v>
                </c:pt>
                <c:pt idx="565">
                  <c:v>316.1</c:v>
                </c:pt>
                <c:pt idx="566">
                  <c:v>315.8</c:v>
                </c:pt>
                <c:pt idx="567">
                  <c:v>316.1</c:v>
                </c:pt>
                <c:pt idx="568">
                  <c:v>315.8</c:v>
                </c:pt>
                <c:pt idx="569">
                  <c:v>315.6</c:v>
                </c:pt>
                <c:pt idx="570">
                  <c:v>315.9</c:v>
                </c:pt>
                <c:pt idx="571">
                  <c:v>315.4</c:v>
                </c:pt>
                <c:pt idx="572">
                  <c:v>315.5</c:v>
                </c:pt>
                <c:pt idx="573">
                  <c:v>315.5</c:v>
                </c:pt>
                <c:pt idx="574">
                  <c:v>315.4</c:v>
                </c:pt>
                <c:pt idx="575">
                  <c:v>315.4</c:v>
                </c:pt>
                <c:pt idx="576">
                  <c:v>315.4</c:v>
                </c:pt>
                <c:pt idx="577">
                  <c:v>315.1</c:v>
                </c:pt>
                <c:pt idx="578">
                  <c:v>315.4</c:v>
                </c:pt>
                <c:pt idx="579">
                  <c:v>315.1</c:v>
                </c:pt>
                <c:pt idx="580">
                  <c:v>315.3</c:v>
                </c:pt>
                <c:pt idx="581">
                  <c:v>315.4</c:v>
                </c:pt>
                <c:pt idx="582">
                  <c:v>315.4</c:v>
                </c:pt>
                <c:pt idx="583">
                  <c:v>315.1</c:v>
                </c:pt>
                <c:pt idx="584">
                  <c:v>315.1</c:v>
                </c:pt>
                <c:pt idx="585">
                  <c:v>314.7</c:v>
                </c:pt>
                <c:pt idx="586">
                  <c:v>314.7</c:v>
                </c:pt>
                <c:pt idx="587">
                  <c:v>314.7</c:v>
                </c:pt>
                <c:pt idx="588">
                  <c:v>314.7</c:v>
                </c:pt>
                <c:pt idx="589">
                  <c:v>314.7</c:v>
                </c:pt>
                <c:pt idx="590">
                  <c:v>314.7</c:v>
                </c:pt>
                <c:pt idx="591">
                  <c:v>314.7</c:v>
                </c:pt>
                <c:pt idx="592">
                  <c:v>314.7</c:v>
                </c:pt>
                <c:pt idx="593">
                  <c:v>314.4</c:v>
                </c:pt>
                <c:pt idx="594">
                  <c:v>314.4</c:v>
                </c:pt>
                <c:pt idx="595">
                  <c:v>314.4</c:v>
                </c:pt>
                <c:pt idx="596">
                  <c:v>314.4</c:v>
                </c:pt>
                <c:pt idx="597">
                  <c:v>314.4</c:v>
                </c:pt>
                <c:pt idx="598">
                  <c:v>314.3</c:v>
                </c:pt>
                <c:pt idx="599">
                  <c:v>314.4</c:v>
                </c:pt>
                <c:pt idx="600">
                  <c:v>314.4</c:v>
                </c:pt>
                <c:pt idx="601">
                  <c:v>314.4</c:v>
                </c:pt>
                <c:pt idx="602">
                  <c:v>314.4</c:v>
                </c:pt>
                <c:pt idx="603">
                  <c:v>314.4</c:v>
                </c:pt>
                <c:pt idx="604">
                  <c:v>314.1</c:v>
                </c:pt>
                <c:pt idx="605">
                  <c:v>314.4</c:v>
                </c:pt>
                <c:pt idx="606">
                  <c:v>314.1</c:v>
                </c:pt>
                <c:pt idx="607">
                  <c:v>314.4</c:v>
                </c:pt>
                <c:pt idx="608">
                  <c:v>314.1</c:v>
                </c:pt>
                <c:pt idx="609">
                  <c:v>314.1</c:v>
                </c:pt>
                <c:pt idx="610">
                  <c:v>314.1</c:v>
                </c:pt>
                <c:pt idx="611">
                  <c:v>314.1</c:v>
                </c:pt>
                <c:pt idx="612">
                  <c:v>314.1</c:v>
                </c:pt>
                <c:pt idx="613">
                  <c:v>314.1</c:v>
                </c:pt>
                <c:pt idx="614">
                  <c:v>313.8</c:v>
                </c:pt>
                <c:pt idx="615">
                  <c:v>313.7</c:v>
                </c:pt>
                <c:pt idx="616">
                  <c:v>313.7</c:v>
                </c:pt>
                <c:pt idx="617">
                  <c:v>313.4</c:v>
                </c:pt>
                <c:pt idx="618">
                  <c:v>313.4</c:v>
                </c:pt>
                <c:pt idx="619">
                  <c:v>313.6</c:v>
                </c:pt>
                <c:pt idx="620">
                  <c:v>313.4</c:v>
                </c:pt>
                <c:pt idx="621">
                  <c:v>313.4</c:v>
                </c:pt>
                <c:pt idx="622">
                  <c:v>313.4</c:v>
                </c:pt>
                <c:pt idx="623">
                  <c:v>313.1</c:v>
                </c:pt>
                <c:pt idx="624">
                  <c:v>313.4</c:v>
                </c:pt>
                <c:pt idx="625">
                  <c:v>313.1</c:v>
                </c:pt>
                <c:pt idx="626">
                  <c:v>313.4</c:v>
                </c:pt>
                <c:pt idx="627">
                  <c:v>313.4</c:v>
                </c:pt>
                <c:pt idx="628">
                  <c:v>313.3</c:v>
                </c:pt>
                <c:pt idx="629">
                  <c:v>313.1</c:v>
                </c:pt>
                <c:pt idx="630">
                  <c:v>312.8</c:v>
                </c:pt>
                <c:pt idx="631">
                  <c:v>313.1</c:v>
                </c:pt>
                <c:pt idx="632">
                  <c:v>313.1</c:v>
                </c:pt>
                <c:pt idx="633">
                  <c:v>312.8</c:v>
                </c:pt>
                <c:pt idx="634">
                  <c:v>312.8</c:v>
                </c:pt>
                <c:pt idx="635">
                  <c:v>312.8</c:v>
                </c:pt>
                <c:pt idx="636">
                  <c:v>312.8</c:v>
                </c:pt>
                <c:pt idx="637">
                  <c:v>312.8</c:v>
                </c:pt>
                <c:pt idx="638">
                  <c:v>312.5</c:v>
                </c:pt>
                <c:pt idx="639">
                  <c:v>312.4</c:v>
                </c:pt>
                <c:pt idx="640">
                  <c:v>312.5</c:v>
                </c:pt>
                <c:pt idx="641">
                  <c:v>312.4</c:v>
                </c:pt>
                <c:pt idx="642">
                  <c:v>312.1</c:v>
                </c:pt>
                <c:pt idx="643">
                  <c:v>312.4</c:v>
                </c:pt>
                <c:pt idx="644">
                  <c:v>312.4</c:v>
                </c:pt>
                <c:pt idx="645">
                  <c:v>312.5</c:v>
                </c:pt>
                <c:pt idx="646">
                  <c:v>312.4</c:v>
                </c:pt>
                <c:pt idx="647">
                  <c:v>312.4</c:v>
                </c:pt>
                <c:pt idx="648">
                  <c:v>312.1</c:v>
                </c:pt>
                <c:pt idx="649">
                  <c:v>312.1</c:v>
                </c:pt>
                <c:pt idx="650">
                  <c:v>312.1</c:v>
                </c:pt>
                <c:pt idx="651">
                  <c:v>311.8</c:v>
                </c:pt>
                <c:pt idx="652">
                  <c:v>312.1</c:v>
                </c:pt>
                <c:pt idx="653">
                  <c:v>312.1</c:v>
                </c:pt>
                <c:pt idx="654">
                  <c:v>312.1</c:v>
                </c:pt>
                <c:pt idx="655">
                  <c:v>311.7</c:v>
                </c:pt>
                <c:pt idx="656">
                  <c:v>311.8</c:v>
                </c:pt>
                <c:pt idx="657">
                  <c:v>312</c:v>
                </c:pt>
                <c:pt idx="658">
                  <c:v>311.7</c:v>
                </c:pt>
                <c:pt idx="659">
                  <c:v>311.4</c:v>
                </c:pt>
                <c:pt idx="660">
                  <c:v>311.5</c:v>
                </c:pt>
                <c:pt idx="661">
                  <c:v>311.5</c:v>
                </c:pt>
                <c:pt idx="662">
                  <c:v>311.5</c:v>
                </c:pt>
                <c:pt idx="663">
                  <c:v>311.4</c:v>
                </c:pt>
                <c:pt idx="664">
                  <c:v>311.4</c:v>
                </c:pt>
                <c:pt idx="665">
                  <c:v>311.5</c:v>
                </c:pt>
                <c:pt idx="666">
                  <c:v>311.5</c:v>
                </c:pt>
                <c:pt idx="667">
                  <c:v>311.1</c:v>
                </c:pt>
                <c:pt idx="668">
                  <c:v>311.3</c:v>
                </c:pt>
                <c:pt idx="669">
                  <c:v>311.1</c:v>
                </c:pt>
                <c:pt idx="670">
                  <c:v>310.8</c:v>
                </c:pt>
                <c:pt idx="671">
                  <c:v>310.8</c:v>
                </c:pt>
                <c:pt idx="672">
                  <c:v>311.2</c:v>
                </c:pt>
                <c:pt idx="673">
                  <c:v>310.7</c:v>
                </c:pt>
                <c:pt idx="674">
                  <c:v>311.1</c:v>
                </c:pt>
                <c:pt idx="675">
                  <c:v>310.8</c:v>
                </c:pt>
                <c:pt idx="676">
                  <c:v>310.8</c:v>
                </c:pt>
                <c:pt idx="677">
                  <c:v>311.1</c:v>
                </c:pt>
                <c:pt idx="678">
                  <c:v>311.1</c:v>
                </c:pt>
                <c:pt idx="679">
                  <c:v>311.1</c:v>
                </c:pt>
                <c:pt idx="680">
                  <c:v>311.1</c:v>
                </c:pt>
                <c:pt idx="681">
                  <c:v>310.8</c:v>
                </c:pt>
                <c:pt idx="682">
                  <c:v>310.9</c:v>
                </c:pt>
                <c:pt idx="683">
                  <c:v>310.8</c:v>
                </c:pt>
                <c:pt idx="684">
                  <c:v>310.7</c:v>
                </c:pt>
                <c:pt idx="685">
                  <c:v>310.7</c:v>
                </c:pt>
                <c:pt idx="686">
                  <c:v>310.8</c:v>
                </c:pt>
                <c:pt idx="687">
                  <c:v>310.8</c:v>
                </c:pt>
                <c:pt idx="688">
                  <c:v>310.8</c:v>
                </c:pt>
                <c:pt idx="689">
                  <c:v>310.4</c:v>
                </c:pt>
                <c:pt idx="690">
                  <c:v>310.8</c:v>
                </c:pt>
                <c:pt idx="691">
                  <c:v>310.4</c:v>
                </c:pt>
                <c:pt idx="692">
                  <c:v>310.4</c:v>
                </c:pt>
                <c:pt idx="693">
                  <c:v>310.4</c:v>
                </c:pt>
                <c:pt idx="694">
                  <c:v>310.4</c:v>
                </c:pt>
                <c:pt idx="695">
                  <c:v>310.4</c:v>
                </c:pt>
                <c:pt idx="696">
                  <c:v>310.1</c:v>
                </c:pt>
                <c:pt idx="697">
                  <c:v>310.1</c:v>
                </c:pt>
                <c:pt idx="698">
                  <c:v>310.4</c:v>
                </c:pt>
                <c:pt idx="699">
                  <c:v>310.1</c:v>
                </c:pt>
                <c:pt idx="700">
                  <c:v>310.2</c:v>
                </c:pt>
                <c:pt idx="701">
                  <c:v>310.2</c:v>
                </c:pt>
                <c:pt idx="702">
                  <c:v>310.1</c:v>
                </c:pt>
                <c:pt idx="703">
                  <c:v>309.8</c:v>
                </c:pt>
                <c:pt idx="704">
                  <c:v>309.8</c:v>
                </c:pt>
                <c:pt idx="705">
                  <c:v>309.8</c:v>
                </c:pt>
                <c:pt idx="706">
                  <c:v>309.8</c:v>
                </c:pt>
                <c:pt idx="707">
                  <c:v>309.8</c:v>
                </c:pt>
                <c:pt idx="708">
                  <c:v>309.8</c:v>
                </c:pt>
                <c:pt idx="709">
                  <c:v>309.4</c:v>
                </c:pt>
                <c:pt idx="710">
                  <c:v>309.8</c:v>
                </c:pt>
                <c:pt idx="711">
                  <c:v>309.4</c:v>
                </c:pt>
                <c:pt idx="712">
                  <c:v>309.8</c:v>
                </c:pt>
                <c:pt idx="713">
                  <c:v>309.8</c:v>
                </c:pt>
                <c:pt idx="714">
                  <c:v>309.1</c:v>
                </c:pt>
                <c:pt idx="715">
                  <c:v>309.1</c:v>
                </c:pt>
                <c:pt idx="716">
                  <c:v>309.8</c:v>
                </c:pt>
                <c:pt idx="717">
                  <c:v>309.4</c:v>
                </c:pt>
                <c:pt idx="718">
                  <c:v>309.1</c:v>
                </c:pt>
                <c:pt idx="719">
                  <c:v>309.4</c:v>
                </c:pt>
                <c:pt idx="720">
                  <c:v>309.1</c:v>
                </c:pt>
                <c:pt idx="721">
                  <c:v>309.1</c:v>
                </c:pt>
                <c:pt idx="722">
                  <c:v>309.4</c:v>
                </c:pt>
                <c:pt idx="723">
                  <c:v>309.4</c:v>
                </c:pt>
                <c:pt idx="724">
                  <c:v>309.1</c:v>
                </c:pt>
                <c:pt idx="725">
                  <c:v>309.4</c:v>
                </c:pt>
                <c:pt idx="726">
                  <c:v>309.1</c:v>
                </c:pt>
                <c:pt idx="727">
                  <c:v>309.1</c:v>
                </c:pt>
                <c:pt idx="728">
                  <c:v>309.1</c:v>
                </c:pt>
                <c:pt idx="729">
                  <c:v>309.1</c:v>
                </c:pt>
                <c:pt idx="730">
                  <c:v>309</c:v>
                </c:pt>
                <c:pt idx="731">
                  <c:v>309.1</c:v>
                </c:pt>
                <c:pt idx="732">
                  <c:v>309.1</c:v>
                </c:pt>
                <c:pt idx="733">
                  <c:v>309.1</c:v>
                </c:pt>
                <c:pt idx="734">
                  <c:v>308.8</c:v>
                </c:pt>
                <c:pt idx="735">
                  <c:v>309.1</c:v>
                </c:pt>
                <c:pt idx="736">
                  <c:v>308.8</c:v>
                </c:pt>
                <c:pt idx="737">
                  <c:v>308.8</c:v>
                </c:pt>
                <c:pt idx="738">
                  <c:v>308.7</c:v>
                </c:pt>
                <c:pt idx="739">
                  <c:v>308.7</c:v>
                </c:pt>
                <c:pt idx="740">
                  <c:v>308.8</c:v>
                </c:pt>
                <c:pt idx="741">
                  <c:v>308.8</c:v>
                </c:pt>
                <c:pt idx="742">
                  <c:v>308.8</c:v>
                </c:pt>
                <c:pt idx="743">
                  <c:v>308.8</c:v>
                </c:pt>
                <c:pt idx="744">
                  <c:v>308.8</c:v>
                </c:pt>
                <c:pt idx="745">
                  <c:v>308.7</c:v>
                </c:pt>
                <c:pt idx="746">
                  <c:v>308.5</c:v>
                </c:pt>
                <c:pt idx="747">
                  <c:v>308.5</c:v>
                </c:pt>
                <c:pt idx="748">
                  <c:v>308.5</c:v>
                </c:pt>
                <c:pt idx="749">
                  <c:v>308.5</c:v>
                </c:pt>
                <c:pt idx="750">
                  <c:v>308.5</c:v>
                </c:pt>
                <c:pt idx="751">
                  <c:v>308.5</c:v>
                </c:pt>
                <c:pt idx="752">
                  <c:v>308.5</c:v>
                </c:pt>
                <c:pt idx="753">
                  <c:v>308.4</c:v>
                </c:pt>
                <c:pt idx="754">
                  <c:v>308.5</c:v>
                </c:pt>
                <c:pt idx="755">
                  <c:v>308.2</c:v>
                </c:pt>
                <c:pt idx="756">
                  <c:v>308.2</c:v>
                </c:pt>
                <c:pt idx="757">
                  <c:v>308.2</c:v>
                </c:pt>
                <c:pt idx="758">
                  <c:v>308.2</c:v>
                </c:pt>
                <c:pt idx="759">
                  <c:v>308.2</c:v>
                </c:pt>
                <c:pt idx="760">
                  <c:v>308.2</c:v>
                </c:pt>
                <c:pt idx="761">
                  <c:v>307.8</c:v>
                </c:pt>
                <c:pt idx="762">
                  <c:v>308.2</c:v>
                </c:pt>
                <c:pt idx="763">
                  <c:v>307.8</c:v>
                </c:pt>
                <c:pt idx="764">
                  <c:v>308.1</c:v>
                </c:pt>
                <c:pt idx="765">
                  <c:v>308.1</c:v>
                </c:pt>
                <c:pt idx="766">
                  <c:v>307.8</c:v>
                </c:pt>
                <c:pt idx="767">
                  <c:v>307.8</c:v>
                </c:pt>
                <c:pt idx="768">
                  <c:v>307.8</c:v>
                </c:pt>
                <c:pt idx="769">
                  <c:v>307.8</c:v>
                </c:pt>
                <c:pt idx="770">
                  <c:v>307.8</c:v>
                </c:pt>
                <c:pt idx="771">
                  <c:v>307.8</c:v>
                </c:pt>
                <c:pt idx="772">
                  <c:v>307.8</c:v>
                </c:pt>
                <c:pt idx="773">
                  <c:v>307.8</c:v>
                </c:pt>
                <c:pt idx="774">
                  <c:v>307.8</c:v>
                </c:pt>
                <c:pt idx="775">
                  <c:v>307.8</c:v>
                </c:pt>
                <c:pt idx="776">
                  <c:v>307.8</c:v>
                </c:pt>
                <c:pt idx="777">
                  <c:v>307.8</c:v>
                </c:pt>
                <c:pt idx="778">
                  <c:v>307.8</c:v>
                </c:pt>
                <c:pt idx="779">
                  <c:v>307.8</c:v>
                </c:pt>
                <c:pt idx="780">
                  <c:v>307.8</c:v>
                </c:pt>
                <c:pt idx="781">
                  <c:v>307.8</c:v>
                </c:pt>
                <c:pt idx="782">
                  <c:v>307.5</c:v>
                </c:pt>
                <c:pt idx="783">
                  <c:v>307.5</c:v>
                </c:pt>
                <c:pt idx="784">
                  <c:v>307.5</c:v>
                </c:pt>
                <c:pt idx="785">
                  <c:v>307.2</c:v>
                </c:pt>
                <c:pt idx="786">
                  <c:v>307.2</c:v>
                </c:pt>
                <c:pt idx="787">
                  <c:v>307.5</c:v>
                </c:pt>
                <c:pt idx="788">
                  <c:v>307.5</c:v>
                </c:pt>
                <c:pt idx="789">
                  <c:v>307.1</c:v>
                </c:pt>
                <c:pt idx="790">
                  <c:v>307.2</c:v>
                </c:pt>
                <c:pt idx="791">
                  <c:v>307.1</c:v>
                </c:pt>
                <c:pt idx="792">
                  <c:v>307.2</c:v>
                </c:pt>
                <c:pt idx="793">
                  <c:v>307.1</c:v>
                </c:pt>
                <c:pt idx="794">
                  <c:v>307.1</c:v>
                </c:pt>
                <c:pt idx="795">
                  <c:v>307.1</c:v>
                </c:pt>
                <c:pt idx="796">
                  <c:v>306.9</c:v>
                </c:pt>
                <c:pt idx="797">
                  <c:v>306.8</c:v>
                </c:pt>
                <c:pt idx="798">
                  <c:v>307.1</c:v>
                </c:pt>
                <c:pt idx="799">
                  <c:v>306.9</c:v>
                </c:pt>
                <c:pt idx="800">
                  <c:v>306.8</c:v>
                </c:pt>
                <c:pt idx="801">
                  <c:v>306.8</c:v>
                </c:pt>
                <c:pt idx="802">
                  <c:v>306.6</c:v>
                </c:pt>
                <c:pt idx="803">
                  <c:v>306.6</c:v>
                </c:pt>
                <c:pt idx="804">
                  <c:v>306.9</c:v>
                </c:pt>
                <c:pt idx="805">
                  <c:v>306.8</c:v>
                </c:pt>
                <c:pt idx="806">
                  <c:v>306.9</c:v>
                </c:pt>
                <c:pt idx="807">
                  <c:v>306.8</c:v>
                </c:pt>
                <c:pt idx="808">
                  <c:v>306.8</c:v>
                </c:pt>
                <c:pt idx="809">
                  <c:v>306.8</c:v>
                </c:pt>
                <c:pt idx="810">
                  <c:v>306.8</c:v>
                </c:pt>
                <c:pt idx="811">
                  <c:v>306.5</c:v>
                </c:pt>
                <c:pt idx="812">
                  <c:v>306.5</c:v>
                </c:pt>
                <c:pt idx="813">
                  <c:v>306.6</c:v>
                </c:pt>
                <c:pt idx="814">
                  <c:v>306.5</c:v>
                </c:pt>
                <c:pt idx="815">
                  <c:v>306.5</c:v>
                </c:pt>
                <c:pt idx="816">
                  <c:v>306.5</c:v>
                </c:pt>
                <c:pt idx="817">
                  <c:v>306.5</c:v>
                </c:pt>
                <c:pt idx="818">
                  <c:v>306.5</c:v>
                </c:pt>
                <c:pt idx="819">
                  <c:v>306.2</c:v>
                </c:pt>
                <c:pt idx="820">
                  <c:v>306.2</c:v>
                </c:pt>
                <c:pt idx="821">
                  <c:v>306.2</c:v>
                </c:pt>
                <c:pt idx="822">
                  <c:v>306.2</c:v>
                </c:pt>
                <c:pt idx="823">
                  <c:v>306.2</c:v>
                </c:pt>
                <c:pt idx="824">
                  <c:v>306.2</c:v>
                </c:pt>
                <c:pt idx="825">
                  <c:v>306.2</c:v>
                </c:pt>
                <c:pt idx="826">
                  <c:v>306.1</c:v>
                </c:pt>
                <c:pt idx="827">
                  <c:v>306.1</c:v>
                </c:pt>
                <c:pt idx="828">
                  <c:v>306.2</c:v>
                </c:pt>
                <c:pt idx="829">
                  <c:v>306.2</c:v>
                </c:pt>
                <c:pt idx="830">
                  <c:v>306.2</c:v>
                </c:pt>
                <c:pt idx="831">
                  <c:v>306.2</c:v>
                </c:pt>
                <c:pt idx="832">
                  <c:v>306.2</c:v>
                </c:pt>
                <c:pt idx="833">
                  <c:v>305.9</c:v>
                </c:pt>
                <c:pt idx="834">
                  <c:v>305.9</c:v>
                </c:pt>
                <c:pt idx="835">
                  <c:v>305.9</c:v>
                </c:pt>
                <c:pt idx="836">
                  <c:v>305.9</c:v>
                </c:pt>
                <c:pt idx="837">
                  <c:v>305.9</c:v>
                </c:pt>
                <c:pt idx="838">
                  <c:v>305.9</c:v>
                </c:pt>
                <c:pt idx="839">
                  <c:v>305.6</c:v>
                </c:pt>
                <c:pt idx="840">
                  <c:v>305.6</c:v>
                </c:pt>
                <c:pt idx="841">
                  <c:v>305.6</c:v>
                </c:pt>
                <c:pt idx="842">
                  <c:v>305.5</c:v>
                </c:pt>
                <c:pt idx="843">
                  <c:v>305.6</c:v>
                </c:pt>
                <c:pt idx="844">
                  <c:v>305.5</c:v>
                </c:pt>
                <c:pt idx="845">
                  <c:v>305.6</c:v>
                </c:pt>
                <c:pt idx="846">
                  <c:v>305.8</c:v>
                </c:pt>
                <c:pt idx="847">
                  <c:v>305.6</c:v>
                </c:pt>
                <c:pt idx="848">
                  <c:v>305.6</c:v>
                </c:pt>
                <c:pt idx="849">
                  <c:v>305.4</c:v>
                </c:pt>
                <c:pt idx="850">
                  <c:v>305.6</c:v>
                </c:pt>
                <c:pt idx="851">
                  <c:v>305.6</c:v>
                </c:pt>
                <c:pt idx="852">
                  <c:v>305.4</c:v>
                </c:pt>
                <c:pt idx="853">
                  <c:v>305.5</c:v>
                </c:pt>
                <c:pt idx="854">
                  <c:v>305.2</c:v>
                </c:pt>
                <c:pt idx="855">
                  <c:v>305.5</c:v>
                </c:pt>
                <c:pt idx="856">
                  <c:v>305.1</c:v>
                </c:pt>
                <c:pt idx="857">
                  <c:v>305.1</c:v>
                </c:pt>
                <c:pt idx="858">
                  <c:v>305.2</c:v>
                </c:pt>
                <c:pt idx="859">
                  <c:v>305.2</c:v>
                </c:pt>
                <c:pt idx="860">
                  <c:v>305.1</c:v>
                </c:pt>
                <c:pt idx="861">
                  <c:v>305.1</c:v>
                </c:pt>
                <c:pt idx="862">
                  <c:v>305.1</c:v>
                </c:pt>
                <c:pt idx="863">
                  <c:v>305.2</c:v>
                </c:pt>
                <c:pt idx="864">
                  <c:v>305.1</c:v>
                </c:pt>
                <c:pt idx="865">
                  <c:v>305.1</c:v>
                </c:pt>
                <c:pt idx="866">
                  <c:v>305.1</c:v>
                </c:pt>
                <c:pt idx="867">
                  <c:v>305.1</c:v>
                </c:pt>
                <c:pt idx="868">
                  <c:v>305</c:v>
                </c:pt>
                <c:pt idx="869">
                  <c:v>304.9</c:v>
                </c:pt>
                <c:pt idx="870">
                  <c:v>304.9</c:v>
                </c:pt>
                <c:pt idx="871">
                  <c:v>304.8</c:v>
                </c:pt>
                <c:pt idx="872">
                  <c:v>304.8</c:v>
                </c:pt>
                <c:pt idx="873">
                  <c:v>304.8</c:v>
                </c:pt>
                <c:pt idx="874">
                  <c:v>304.8</c:v>
                </c:pt>
                <c:pt idx="875">
                  <c:v>304.7</c:v>
                </c:pt>
                <c:pt idx="876">
                  <c:v>304.8</c:v>
                </c:pt>
                <c:pt idx="877">
                  <c:v>304.8</c:v>
                </c:pt>
                <c:pt idx="878">
                  <c:v>304.5</c:v>
                </c:pt>
                <c:pt idx="879">
                  <c:v>304.5</c:v>
                </c:pt>
                <c:pt idx="880">
                  <c:v>304.5</c:v>
                </c:pt>
                <c:pt idx="881">
                  <c:v>304.5</c:v>
                </c:pt>
                <c:pt idx="882">
                  <c:v>304.5</c:v>
                </c:pt>
                <c:pt idx="883">
                  <c:v>304.5</c:v>
                </c:pt>
                <c:pt idx="884">
                  <c:v>304.5</c:v>
                </c:pt>
                <c:pt idx="885">
                  <c:v>304.4</c:v>
                </c:pt>
                <c:pt idx="886">
                  <c:v>304.2</c:v>
                </c:pt>
                <c:pt idx="887">
                  <c:v>304.5</c:v>
                </c:pt>
                <c:pt idx="888">
                  <c:v>304.1</c:v>
                </c:pt>
                <c:pt idx="889">
                  <c:v>304.2</c:v>
                </c:pt>
                <c:pt idx="890">
                  <c:v>304.2</c:v>
                </c:pt>
                <c:pt idx="891">
                  <c:v>304.2</c:v>
                </c:pt>
                <c:pt idx="892">
                  <c:v>304.2</c:v>
                </c:pt>
                <c:pt idx="893">
                  <c:v>304.1</c:v>
                </c:pt>
                <c:pt idx="894">
                  <c:v>304.2</c:v>
                </c:pt>
                <c:pt idx="895">
                  <c:v>304.2</c:v>
                </c:pt>
                <c:pt idx="896">
                  <c:v>303.8</c:v>
                </c:pt>
                <c:pt idx="897">
                  <c:v>304.2</c:v>
                </c:pt>
                <c:pt idx="898">
                  <c:v>303.9</c:v>
                </c:pt>
                <c:pt idx="899">
                  <c:v>303.9</c:v>
                </c:pt>
                <c:pt idx="900">
                  <c:v>303.9</c:v>
                </c:pt>
                <c:pt idx="901">
                  <c:v>303.9</c:v>
                </c:pt>
                <c:pt idx="902">
                  <c:v>303.9</c:v>
                </c:pt>
                <c:pt idx="903">
                  <c:v>303.8</c:v>
                </c:pt>
                <c:pt idx="904">
                  <c:v>303.9</c:v>
                </c:pt>
                <c:pt idx="905">
                  <c:v>303.9</c:v>
                </c:pt>
                <c:pt idx="906">
                  <c:v>303.8</c:v>
                </c:pt>
                <c:pt idx="907">
                  <c:v>303.9</c:v>
                </c:pt>
                <c:pt idx="908">
                  <c:v>303.5</c:v>
                </c:pt>
                <c:pt idx="909">
                  <c:v>303.5</c:v>
                </c:pt>
                <c:pt idx="910">
                  <c:v>303.5</c:v>
                </c:pt>
                <c:pt idx="911">
                  <c:v>303.5</c:v>
                </c:pt>
                <c:pt idx="912">
                  <c:v>303.5</c:v>
                </c:pt>
                <c:pt idx="913">
                  <c:v>303.5</c:v>
                </c:pt>
                <c:pt idx="914">
                  <c:v>303.5</c:v>
                </c:pt>
                <c:pt idx="915">
                  <c:v>303.2</c:v>
                </c:pt>
                <c:pt idx="916">
                  <c:v>303.2</c:v>
                </c:pt>
                <c:pt idx="917">
                  <c:v>303.2</c:v>
                </c:pt>
                <c:pt idx="918">
                  <c:v>303.2</c:v>
                </c:pt>
                <c:pt idx="919">
                  <c:v>303.2</c:v>
                </c:pt>
                <c:pt idx="920">
                  <c:v>303.2</c:v>
                </c:pt>
                <c:pt idx="921">
                  <c:v>303.2</c:v>
                </c:pt>
                <c:pt idx="922">
                  <c:v>303.2</c:v>
                </c:pt>
                <c:pt idx="923">
                  <c:v>303.2</c:v>
                </c:pt>
                <c:pt idx="924">
                  <c:v>303.2</c:v>
                </c:pt>
                <c:pt idx="925">
                  <c:v>303.2</c:v>
                </c:pt>
                <c:pt idx="926">
                  <c:v>303.2</c:v>
                </c:pt>
                <c:pt idx="927">
                  <c:v>302.8</c:v>
                </c:pt>
                <c:pt idx="928">
                  <c:v>302.8</c:v>
                </c:pt>
                <c:pt idx="929">
                  <c:v>302.8</c:v>
                </c:pt>
                <c:pt idx="930">
                  <c:v>303.1</c:v>
                </c:pt>
                <c:pt idx="931">
                  <c:v>302.8</c:v>
                </c:pt>
                <c:pt idx="932">
                  <c:v>302.8</c:v>
                </c:pt>
                <c:pt idx="933">
                  <c:v>302.9</c:v>
                </c:pt>
                <c:pt idx="934">
                  <c:v>302.9</c:v>
                </c:pt>
                <c:pt idx="935">
                  <c:v>302.9</c:v>
                </c:pt>
                <c:pt idx="936">
                  <c:v>302.8</c:v>
                </c:pt>
                <c:pt idx="937">
                  <c:v>302.8</c:v>
                </c:pt>
                <c:pt idx="938">
                  <c:v>302.8</c:v>
                </c:pt>
                <c:pt idx="939">
                  <c:v>302.7</c:v>
                </c:pt>
                <c:pt idx="940">
                  <c:v>302.3</c:v>
                </c:pt>
                <c:pt idx="941">
                  <c:v>302.6</c:v>
                </c:pt>
                <c:pt idx="942">
                  <c:v>302.5</c:v>
                </c:pt>
                <c:pt idx="943">
                  <c:v>302.5</c:v>
                </c:pt>
                <c:pt idx="944">
                  <c:v>302.5</c:v>
                </c:pt>
                <c:pt idx="945">
                  <c:v>302.8</c:v>
                </c:pt>
                <c:pt idx="946">
                  <c:v>302.8</c:v>
                </c:pt>
                <c:pt idx="947">
                  <c:v>302.5</c:v>
                </c:pt>
                <c:pt idx="948">
                  <c:v>302.7</c:v>
                </c:pt>
                <c:pt idx="949">
                  <c:v>302.2</c:v>
                </c:pt>
                <c:pt idx="950">
                  <c:v>302.4</c:v>
                </c:pt>
                <c:pt idx="951">
                  <c:v>302.2</c:v>
                </c:pt>
                <c:pt idx="952">
                  <c:v>302.2</c:v>
                </c:pt>
                <c:pt idx="953">
                  <c:v>302.3</c:v>
                </c:pt>
                <c:pt idx="954">
                  <c:v>302.3</c:v>
                </c:pt>
                <c:pt idx="955">
                  <c:v>302.3</c:v>
                </c:pt>
                <c:pt idx="956">
                  <c:v>302.2</c:v>
                </c:pt>
                <c:pt idx="957">
                  <c:v>302</c:v>
                </c:pt>
                <c:pt idx="958">
                  <c:v>301.9</c:v>
                </c:pt>
                <c:pt idx="959">
                  <c:v>301.9</c:v>
                </c:pt>
                <c:pt idx="960">
                  <c:v>302.3</c:v>
                </c:pt>
                <c:pt idx="961">
                  <c:v>301.9</c:v>
                </c:pt>
                <c:pt idx="962">
                  <c:v>302.2</c:v>
                </c:pt>
                <c:pt idx="963">
                  <c:v>301.9</c:v>
                </c:pt>
                <c:pt idx="964">
                  <c:v>301.9</c:v>
                </c:pt>
                <c:pt idx="965">
                  <c:v>301.9</c:v>
                </c:pt>
                <c:pt idx="966">
                  <c:v>301.9</c:v>
                </c:pt>
                <c:pt idx="967">
                  <c:v>301.9</c:v>
                </c:pt>
                <c:pt idx="968">
                  <c:v>301.6</c:v>
                </c:pt>
                <c:pt idx="969">
                  <c:v>301.9</c:v>
                </c:pt>
                <c:pt idx="970">
                  <c:v>301.6</c:v>
                </c:pt>
                <c:pt idx="971">
                  <c:v>301.7</c:v>
                </c:pt>
                <c:pt idx="972">
                  <c:v>301.6</c:v>
                </c:pt>
                <c:pt idx="973">
                  <c:v>301.6</c:v>
                </c:pt>
                <c:pt idx="974">
                  <c:v>301.3</c:v>
                </c:pt>
                <c:pt idx="975">
                  <c:v>301.6</c:v>
                </c:pt>
                <c:pt idx="976">
                  <c:v>301.3</c:v>
                </c:pt>
                <c:pt idx="977">
                  <c:v>301.3</c:v>
                </c:pt>
                <c:pt idx="978">
                  <c:v>301.3</c:v>
                </c:pt>
                <c:pt idx="979">
                  <c:v>301.3</c:v>
                </c:pt>
                <c:pt idx="980">
                  <c:v>301.3</c:v>
                </c:pt>
                <c:pt idx="981">
                  <c:v>300.9</c:v>
                </c:pt>
                <c:pt idx="982">
                  <c:v>300.9</c:v>
                </c:pt>
                <c:pt idx="983">
                  <c:v>301.1</c:v>
                </c:pt>
                <c:pt idx="984">
                  <c:v>300.9</c:v>
                </c:pt>
                <c:pt idx="985">
                  <c:v>301.3</c:v>
                </c:pt>
                <c:pt idx="986">
                  <c:v>301.3</c:v>
                </c:pt>
                <c:pt idx="987">
                  <c:v>301.1</c:v>
                </c:pt>
                <c:pt idx="988">
                  <c:v>300.9</c:v>
                </c:pt>
                <c:pt idx="989">
                  <c:v>301</c:v>
                </c:pt>
                <c:pt idx="990">
                  <c:v>301.3</c:v>
                </c:pt>
                <c:pt idx="991">
                  <c:v>301.3</c:v>
                </c:pt>
                <c:pt idx="992">
                  <c:v>300.9</c:v>
                </c:pt>
                <c:pt idx="993">
                  <c:v>300.9</c:v>
                </c:pt>
                <c:pt idx="994">
                  <c:v>300.9</c:v>
                </c:pt>
                <c:pt idx="995">
                  <c:v>300.7</c:v>
                </c:pt>
                <c:pt idx="996">
                  <c:v>300.6</c:v>
                </c:pt>
                <c:pt idx="997">
                  <c:v>300.7</c:v>
                </c:pt>
                <c:pt idx="998">
                  <c:v>300.6</c:v>
                </c:pt>
                <c:pt idx="999">
                  <c:v>300.6</c:v>
                </c:pt>
                <c:pt idx="1000">
                  <c:v>300.6</c:v>
                </c:pt>
                <c:pt idx="1001">
                  <c:v>300.6</c:v>
                </c:pt>
                <c:pt idx="1002">
                  <c:v>300.3</c:v>
                </c:pt>
                <c:pt idx="1003">
                  <c:v>300.7</c:v>
                </c:pt>
                <c:pt idx="1004">
                  <c:v>300.6</c:v>
                </c:pt>
                <c:pt idx="1005">
                  <c:v>300.6</c:v>
                </c:pt>
                <c:pt idx="1006">
                  <c:v>300.6</c:v>
                </c:pt>
                <c:pt idx="1007">
                  <c:v>300.3</c:v>
                </c:pt>
                <c:pt idx="1008">
                  <c:v>300.6</c:v>
                </c:pt>
                <c:pt idx="1009">
                  <c:v>300.6</c:v>
                </c:pt>
                <c:pt idx="1010">
                  <c:v>300.3</c:v>
                </c:pt>
                <c:pt idx="1011">
                  <c:v>300.2</c:v>
                </c:pt>
                <c:pt idx="1012">
                  <c:v>300.3</c:v>
                </c:pt>
                <c:pt idx="1013">
                  <c:v>300</c:v>
                </c:pt>
                <c:pt idx="1014">
                  <c:v>300.3</c:v>
                </c:pt>
                <c:pt idx="1015">
                  <c:v>300</c:v>
                </c:pt>
                <c:pt idx="1016">
                  <c:v>300</c:v>
                </c:pt>
                <c:pt idx="1017">
                  <c:v>300</c:v>
                </c:pt>
                <c:pt idx="1018">
                  <c:v>300</c:v>
                </c:pt>
                <c:pt idx="1019">
                  <c:v>300</c:v>
                </c:pt>
                <c:pt idx="1020">
                  <c:v>299.9</c:v>
                </c:pt>
                <c:pt idx="1021">
                  <c:v>299.7</c:v>
                </c:pt>
                <c:pt idx="1022">
                  <c:v>299.7</c:v>
                </c:pt>
                <c:pt idx="1023">
                  <c:v>299.6</c:v>
                </c:pt>
                <c:pt idx="1024">
                  <c:v>299.7</c:v>
                </c:pt>
                <c:pt idx="1025">
                  <c:v>299.6</c:v>
                </c:pt>
                <c:pt idx="1026">
                  <c:v>299.7</c:v>
                </c:pt>
                <c:pt idx="1027">
                  <c:v>299.7</c:v>
                </c:pt>
                <c:pt idx="1028">
                  <c:v>299.7</c:v>
                </c:pt>
                <c:pt idx="1029">
                  <c:v>299.7</c:v>
                </c:pt>
                <c:pt idx="1030">
                  <c:v>299.6</c:v>
                </c:pt>
                <c:pt idx="1031">
                  <c:v>299.6</c:v>
                </c:pt>
                <c:pt idx="1032">
                  <c:v>299.5</c:v>
                </c:pt>
                <c:pt idx="1033">
                  <c:v>299.2</c:v>
                </c:pt>
                <c:pt idx="1034">
                  <c:v>299.6</c:v>
                </c:pt>
                <c:pt idx="1035">
                  <c:v>299.2</c:v>
                </c:pt>
                <c:pt idx="1036">
                  <c:v>299.2</c:v>
                </c:pt>
                <c:pt idx="1037">
                  <c:v>299.2</c:v>
                </c:pt>
                <c:pt idx="1038">
                  <c:v>299.3</c:v>
                </c:pt>
                <c:pt idx="1039">
                  <c:v>299.3</c:v>
                </c:pt>
                <c:pt idx="1040">
                  <c:v>299.2</c:v>
                </c:pt>
                <c:pt idx="1041">
                  <c:v>299.4</c:v>
                </c:pt>
                <c:pt idx="1042">
                  <c:v>299.3</c:v>
                </c:pt>
                <c:pt idx="1043">
                  <c:v>299.3</c:v>
                </c:pt>
                <c:pt idx="1044">
                  <c:v>299</c:v>
                </c:pt>
                <c:pt idx="1045">
                  <c:v>299</c:v>
                </c:pt>
                <c:pt idx="1046">
                  <c:v>299.3</c:v>
                </c:pt>
                <c:pt idx="1047">
                  <c:v>299</c:v>
                </c:pt>
                <c:pt idx="1048">
                  <c:v>299</c:v>
                </c:pt>
                <c:pt idx="1049">
                  <c:v>298.9</c:v>
                </c:pt>
                <c:pt idx="1050">
                  <c:v>298.6</c:v>
                </c:pt>
                <c:pt idx="1051">
                  <c:v>298.6</c:v>
                </c:pt>
                <c:pt idx="1052">
                  <c:v>298.6</c:v>
                </c:pt>
                <c:pt idx="1053">
                  <c:v>298.6</c:v>
                </c:pt>
                <c:pt idx="1054">
                  <c:v>298.6</c:v>
                </c:pt>
                <c:pt idx="1055">
                  <c:v>298.9</c:v>
                </c:pt>
                <c:pt idx="1056">
                  <c:v>298.6</c:v>
                </c:pt>
                <c:pt idx="1057">
                  <c:v>298.9</c:v>
                </c:pt>
                <c:pt idx="1058">
                  <c:v>298.6</c:v>
                </c:pt>
                <c:pt idx="1059">
                  <c:v>298.9</c:v>
                </c:pt>
                <c:pt idx="1060">
                  <c:v>298.6</c:v>
                </c:pt>
                <c:pt idx="1061">
                  <c:v>298.7</c:v>
                </c:pt>
                <c:pt idx="1062">
                  <c:v>298.3</c:v>
                </c:pt>
                <c:pt idx="1063">
                  <c:v>298.3</c:v>
                </c:pt>
                <c:pt idx="1064">
                  <c:v>298.5</c:v>
                </c:pt>
                <c:pt idx="1065">
                  <c:v>298.6</c:v>
                </c:pt>
                <c:pt idx="1066">
                  <c:v>298.6</c:v>
                </c:pt>
                <c:pt idx="1067">
                  <c:v>298.6</c:v>
                </c:pt>
                <c:pt idx="1068">
                  <c:v>298.5</c:v>
                </c:pt>
                <c:pt idx="1069">
                  <c:v>298.3</c:v>
                </c:pt>
                <c:pt idx="1070">
                  <c:v>298.3</c:v>
                </c:pt>
                <c:pt idx="1071">
                  <c:v>298</c:v>
                </c:pt>
                <c:pt idx="1072">
                  <c:v>298</c:v>
                </c:pt>
                <c:pt idx="1073">
                  <c:v>298.3</c:v>
                </c:pt>
                <c:pt idx="1074">
                  <c:v>298.3</c:v>
                </c:pt>
                <c:pt idx="1075">
                  <c:v>298</c:v>
                </c:pt>
                <c:pt idx="1076">
                  <c:v>298</c:v>
                </c:pt>
                <c:pt idx="1077">
                  <c:v>297.9</c:v>
                </c:pt>
                <c:pt idx="1078">
                  <c:v>298</c:v>
                </c:pt>
                <c:pt idx="1079">
                  <c:v>298</c:v>
                </c:pt>
                <c:pt idx="1080">
                  <c:v>298</c:v>
                </c:pt>
                <c:pt idx="1081">
                  <c:v>298</c:v>
                </c:pt>
                <c:pt idx="1082">
                  <c:v>298</c:v>
                </c:pt>
                <c:pt idx="1083">
                  <c:v>297.6</c:v>
                </c:pt>
                <c:pt idx="1084">
                  <c:v>297.6</c:v>
                </c:pt>
                <c:pt idx="1085">
                  <c:v>297.6</c:v>
                </c:pt>
                <c:pt idx="1086">
                  <c:v>297.6</c:v>
                </c:pt>
                <c:pt idx="1087">
                  <c:v>297.7</c:v>
                </c:pt>
                <c:pt idx="1088">
                  <c:v>297.6</c:v>
                </c:pt>
                <c:pt idx="1089">
                  <c:v>297.6</c:v>
                </c:pt>
                <c:pt idx="1090">
                  <c:v>297.6</c:v>
                </c:pt>
                <c:pt idx="1091">
                  <c:v>297.6</c:v>
                </c:pt>
                <c:pt idx="1092">
                  <c:v>297.6</c:v>
                </c:pt>
                <c:pt idx="1093">
                  <c:v>297.6</c:v>
                </c:pt>
                <c:pt idx="1094">
                  <c:v>297.3</c:v>
                </c:pt>
                <c:pt idx="1095">
                  <c:v>297.3</c:v>
                </c:pt>
                <c:pt idx="1096">
                  <c:v>297.4</c:v>
                </c:pt>
                <c:pt idx="1097">
                  <c:v>297.3</c:v>
                </c:pt>
                <c:pt idx="1098">
                  <c:v>297.6</c:v>
                </c:pt>
                <c:pt idx="1099">
                  <c:v>297.6</c:v>
                </c:pt>
                <c:pt idx="1100">
                  <c:v>297.3</c:v>
                </c:pt>
                <c:pt idx="1101">
                  <c:v>297.3</c:v>
                </c:pt>
                <c:pt idx="1102">
                  <c:v>296.9</c:v>
                </c:pt>
                <c:pt idx="1103">
                  <c:v>296.9</c:v>
                </c:pt>
                <c:pt idx="1104">
                  <c:v>297.3</c:v>
                </c:pt>
                <c:pt idx="1105">
                  <c:v>296.7</c:v>
                </c:pt>
                <c:pt idx="1106">
                  <c:v>297.3</c:v>
                </c:pt>
                <c:pt idx="1107">
                  <c:v>297</c:v>
                </c:pt>
                <c:pt idx="1108">
                  <c:v>297</c:v>
                </c:pt>
                <c:pt idx="1109">
                  <c:v>296.9</c:v>
                </c:pt>
                <c:pt idx="1110">
                  <c:v>297</c:v>
                </c:pt>
                <c:pt idx="1111">
                  <c:v>296.7</c:v>
                </c:pt>
                <c:pt idx="1112">
                  <c:v>297</c:v>
                </c:pt>
                <c:pt idx="1113">
                  <c:v>296.7</c:v>
                </c:pt>
                <c:pt idx="1114">
                  <c:v>296.6</c:v>
                </c:pt>
                <c:pt idx="1115">
                  <c:v>296.7</c:v>
                </c:pt>
                <c:pt idx="1116">
                  <c:v>296.6</c:v>
                </c:pt>
                <c:pt idx="1117">
                  <c:v>296.6</c:v>
                </c:pt>
                <c:pt idx="1118">
                  <c:v>296.7</c:v>
                </c:pt>
                <c:pt idx="1119">
                  <c:v>296.7</c:v>
                </c:pt>
                <c:pt idx="1120">
                  <c:v>296.7</c:v>
                </c:pt>
                <c:pt idx="1121">
                  <c:v>296.7</c:v>
                </c:pt>
                <c:pt idx="1122">
                  <c:v>296.7</c:v>
                </c:pt>
                <c:pt idx="1123">
                  <c:v>296.7</c:v>
                </c:pt>
                <c:pt idx="1124">
                  <c:v>296.6</c:v>
                </c:pt>
                <c:pt idx="1125">
                  <c:v>296.7</c:v>
                </c:pt>
                <c:pt idx="1126">
                  <c:v>296.7</c:v>
                </c:pt>
                <c:pt idx="1127">
                  <c:v>296.4</c:v>
                </c:pt>
                <c:pt idx="1128">
                  <c:v>296.3</c:v>
                </c:pt>
                <c:pt idx="1129">
                  <c:v>296.4</c:v>
                </c:pt>
                <c:pt idx="1130">
                  <c:v>296.5</c:v>
                </c:pt>
                <c:pt idx="1131">
                  <c:v>296.7</c:v>
                </c:pt>
                <c:pt idx="1132">
                  <c:v>296</c:v>
                </c:pt>
                <c:pt idx="1133">
                  <c:v>296.7</c:v>
                </c:pt>
                <c:pt idx="1134">
                  <c:v>296.3</c:v>
                </c:pt>
                <c:pt idx="1135">
                  <c:v>296.3</c:v>
                </c:pt>
                <c:pt idx="1136">
                  <c:v>296.1</c:v>
                </c:pt>
                <c:pt idx="1137">
                  <c:v>296.4</c:v>
                </c:pt>
                <c:pt idx="1138">
                  <c:v>296</c:v>
                </c:pt>
                <c:pt idx="1139">
                  <c:v>296</c:v>
                </c:pt>
                <c:pt idx="1140">
                  <c:v>296</c:v>
                </c:pt>
                <c:pt idx="1141">
                  <c:v>296</c:v>
                </c:pt>
                <c:pt idx="1142">
                  <c:v>296</c:v>
                </c:pt>
                <c:pt idx="1143">
                  <c:v>296</c:v>
                </c:pt>
                <c:pt idx="1144">
                  <c:v>296</c:v>
                </c:pt>
                <c:pt idx="1145">
                  <c:v>296</c:v>
                </c:pt>
                <c:pt idx="1146">
                  <c:v>295.7</c:v>
                </c:pt>
                <c:pt idx="1147">
                  <c:v>295.7</c:v>
                </c:pt>
                <c:pt idx="1148">
                  <c:v>295.7</c:v>
                </c:pt>
                <c:pt idx="1149">
                  <c:v>295.7</c:v>
                </c:pt>
                <c:pt idx="1150">
                  <c:v>295.7</c:v>
                </c:pt>
                <c:pt idx="1151">
                  <c:v>295.7</c:v>
                </c:pt>
                <c:pt idx="1152">
                  <c:v>295.7</c:v>
                </c:pt>
                <c:pt idx="1153">
                  <c:v>295.7</c:v>
                </c:pt>
                <c:pt idx="1154">
                  <c:v>295.7</c:v>
                </c:pt>
                <c:pt idx="1155">
                  <c:v>295.3</c:v>
                </c:pt>
                <c:pt idx="1156">
                  <c:v>295.7</c:v>
                </c:pt>
                <c:pt idx="1157">
                  <c:v>295.4</c:v>
                </c:pt>
                <c:pt idx="1158">
                  <c:v>295.7</c:v>
                </c:pt>
                <c:pt idx="1159">
                  <c:v>295.4</c:v>
                </c:pt>
                <c:pt idx="1160">
                  <c:v>294.9</c:v>
                </c:pt>
                <c:pt idx="1161">
                  <c:v>295.4</c:v>
                </c:pt>
                <c:pt idx="1162">
                  <c:v>295.4</c:v>
                </c:pt>
                <c:pt idx="1163">
                  <c:v>295.3</c:v>
                </c:pt>
                <c:pt idx="1164">
                  <c:v>295.2</c:v>
                </c:pt>
                <c:pt idx="1165">
                  <c:v>295.1</c:v>
                </c:pt>
                <c:pt idx="1166">
                  <c:v>295</c:v>
                </c:pt>
                <c:pt idx="1167">
                  <c:v>295.1</c:v>
                </c:pt>
                <c:pt idx="1168">
                  <c:v>294.9</c:v>
                </c:pt>
                <c:pt idx="1169">
                  <c:v>295.4</c:v>
                </c:pt>
                <c:pt idx="1170">
                  <c:v>295.4</c:v>
                </c:pt>
                <c:pt idx="1171">
                  <c:v>295</c:v>
                </c:pt>
                <c:pt idx="1172">
                  <c:v>295</c:v>
                </c:pt>
                <c:pt idx="1173">
                  <c:v>295</c:v>
                </c:pt>
                <c:pt idx="1174">
                  <c:v>294.9</c:v>
                </c:pt>
                <c:pt idx="1175">
                  <c:v>295</c:v>
                </c:pt>
                <c:pt idx="1176">
                  <c:v>295</c:v>
                </c:pt>
                <c:pt idx="1177">
                  <c:v>294.7</c:v>
                </c:pt>
                <c:pt idx="1178">
                  <c:v>295.1</c:v>
                </c:pt>
                <c:pt idx="1179">
                  <c:v>295.1</c:v>
                </c:pt>
                <c:pt idx="1180">
                  <c:v>295.4</c:v>
                </c:pt>
                <c:pt idx="1181">
                  <c:v>294.7</c:v>
                </c:pt>
                <c:pt idx="1182">
                  <c:v>295</c:v>
                </c:pt>
                <c:pt idx="1183">
                  <c:v>294.7</c:v>
                </c:pt>
                <c:pt idx="1184">
                  <c:v>294.7</c:v>
                </c:pt>
                <c:pt idx="1185">
                  <c:v>294.7</c:v>
                </c:pt>
                <c:pt idx="1186">
                  <c:v>294.7</c:v>
                </c:pt>
                <c:pt idx="1187">
                  <c:v>294.7</c:v>
                </c:pt>
                <c:pt idx="1188">
                  <c:v>294.7</c:v>
                </c:pt>
                <c:pt idx="1189">
                  <c:v>294.5</c:v>
                </c:pt>
                <c:pt idx="1190">
                  <c:v>294.7</c:v>
                </c:pt>
                <c:pt idx="1191">
                  <c:v>294.5</c:v>
                </c:pt>
                <c:pt idx="1192">
                  <c:v>294.7</c:v>
                </c:pt>
                <c:pt idx="1193">
                  <c:v>294.4</c:v>
                </c:pt>
                <c:pt idx="1194">
                  <c:v>294.3</c:v>
                </c:pt>
                <c:pt idx="1195">
                  <c:v>294.3</c:v>
                </c:pt>
                <c:pt idx="1196">
                  <c:v>294.7</c:v>
                </c:pt>
                <c:pt idx="1197">
                  <c:v>294.7</c:v>
                </c:pt>
                <c:pt idx="1198">
                  <c:v>294.3</c:v>
                </c:pt>
                <c:pt idx="1199">
                  <c:v>294.1</c:v>
                </c:pt>
                <c:pt idx="1200">
                  <c:v>294.3</c:v>
                </c:pt>
                <c:pt idx="1201">
                  <c:v>294.3</c:v>
                </c:pt>
                <c:pt idx="1202">
                  <c:v>294.3</c:v>
                </c:pt>
                <c:pt idx="1203">
                  <c:v>294</c:v>
                </c:pt>
                <c:pt idx="1204">
                  <c:v>294</c:v>
                </c:pt>
                <c:pt idx="1205">
                  <c:v>294</c:v>
                </c:pt>
                <c:pt idx="1206">
                  <c:v>294.1</c:v>
                </c:pt>
                <c:pt idx="1207">
                  <c:v>294</c:v>
                </c:pt>
                <c:pt idx="1208">
                  <c:v>294</c:v>
                </c:pt>
                <c:pt idx="1209">
                  <c:v>294</c:v>
                </c:pt>
                <c:pt idx="1210">
                  <c:v>294</c:v>
                </c:pt>
                <c:pt idx="1211">
                  <c:v>294</c:v>
                </c:pt>
                <c:pt idx="1212">
                  <c:v>294</c:v>
                </c:pt>
                <c:pt idx="1213">
                  <c:v>294</c:v>
                </c:pt>
                <c:pt idx="1214">
                  <c:v>294.1</c:v>
                </c:pt>
                <c:pt idx="1215">
                  <c:v>294</c:v>
                </c:pt>
                <c:pt idx="1216">
                  <c:v>294</c:v>
                </c:pt>
                <c:pt idx="1217">
                  <c:v>294</c:v>
                </c:pt>
                <c:pt idx="1218">
                  <c:v>294</c:v>
                </c:pt>
                <c:pt idx="1219">
                  <c:v>293.7</c:v>
                </c:pt>
                <c:pt idx="1220">
                  <c:v>294</c:v>
                </c:pt>
                <c:pt idx="1221">
                  <c:v>293.7</c:v>
                </c:pt>
                <c:pt idx="1222">
                  <c:v>294</c:v>
                </c:pt>
                <c:pt idx="1223">
                  <c:v>294</c:v>
                </c:pt>
                <c:pt idx="1224">
                  <c:v>294</c:v>
                </c:pt>
                <c:pt idx="1225">
                  <c:v>293.7</c:v>
                </c:pt>
                <c:pt idx="1226">
                  <c:v>293.9</c:v>
                </c:pt>
                <c:pt idx="1227">
                  <c:v>293.7</c:v>
                </c:pt>
                <c:pt idx="1228">
                  <c:v>293.8</c:v>
                </c:pt>
                <c:pt idx="1229">
                  <c:v>293.7</c:v>
                </c:pt>
                <c:pt idx="1230">
                  <c:v>293.3</c:v>
                </c:pt>
                <c:pt idx="1231">
                  <c:v>293.3</c:v>
                </c:pt>
                <c:pt idx="1232">
                  <c:v>293.7</c:v>
                </c:pt>
                <c:pt idx="1233">
                  <c:v>293.4</c:v>
                </c:pt>
                <c:pt idx="1234">
                  <c:v>293.7</c:v>
                </c:pt>
                <c:pt idx="1235">
                  <c:v>293.7</c:v>
                </c:pt>
                <c:pt idx="1236">
                  <c:v>293.1</c:v>
                </c:pt>
                <c:pt idx="1237">
                  <c:v>293.3</c:v>
                </c:pt>
                <c:pt idx="1238">
                  <c:v>293</c:v>
                </c:pt>
                <c:pt idx="1239">
                  <c:v>293.3</c:v>
                </c:pt>
                <c:pt idx="1240">
                  <c:v>293.3</c:v>
                </c:pt>
                <c:pt idx="1241">
                  <c:v>293</c:v>
                </c:pt>
                <c:pt idx="1242">
                  <c:v>293</c:v>
                </c:pt>
                <c:pt idx="1243">
                  <c:v>293.1</c:v>
                </c:pt>
                <c:pt idx="1244">
                  <c:v>292.7</c:v>
                </c:pt>
                <c:pt idx="1245">
                  <c:v>293</c:v>
                </c:pt>
                <c:pt idx="1246">
                  <c:v>293</c:v>
                </c:pt>
                <c:pt idx="1247">
                  <c:v>293</c:v>
                </c:pt>
                <c:pt idx="1248">
                  <c:v>292.7</c:v>
                </c:pt>
                <c:pt idx="1249">
                  <c:v>292.7</c:v>
                </c:pt>
                <c:pt idx="1250">
                  <c:v>292.7</c:v>
                </c:pt>
                <c:pt idx="1251">
                  <c:v>292.9</c:v>
                </c:pt>
                <c:pt idx="1252">
                  <c:v>292.8</c:v>
                </c:pt>
                <c:pt idx="1253">
                  <c:v>292.7</c:v>
                </c:pt>
                <c:pt idx="1254">
                  <c:v>292.7</c:v>
                </c:pt>
                <c:pt idx="1255">
                  <c:v>292.7</c:v>
                </c:pt>
                <c:pt idx="1256">
                  <c:v>292.7</c:v>
                </c:pt>
                <c:pt idx="1257">
                  <c:v>292.3</c:v>
                </c:pt>
                <c:pt idx="1258">
                  <c:v>292.3</c:v>
                </c:pt>
                <c:pt idx="1259">
                  <c:v>292.4</c:v>
                </c:pt>
                <c:pt idx="1260">
                  <c:v>292.4</c:v>
                </c:pt>
                <c:pt idx="1261">
                  <c:v>292.4</c:v>
                </c:pt>
                <c:pt idx="1262">
                  <c:v>292.4</c:v>
                </c:pt>
                <c:pt idx="1263">
                  <c:v>292.4</c:v>
                </c:pt>
                <c:pt idx="1264">
                  <c:v>292.3</c:v>
                </c:pt>
                <c:pt idx="1265">
                  <c:v>292.5</c:v>
                </c:pt>
                <c:pt idx="1266">
                  <c:v>292.1</c:v>
                </c:pt>
                <c:pt idx="1267">
                  <c:v>292.1</c:v>
                </c:pt>
                <c:pt idx="1268">
                  <c:v>292.4</c:v>
                </c:pt>
                <c:pt idx="1269">
                  <c:v>292.1</c:v>
                </c:pt>
                <c:pt idx="1270">
                  <c:v>292.1</c:v>
                </c:pt>
                <c:pt idx="1271">
                  <c:v>292.1</c:v>
                </c:pt>
                <c:pt idx="1272">
                  <c:v>292.4</c:v>
                </c:pt>
                <c:pt idx="1273">
                  <c:v>292.1</c:v>
                </c:pt>
                <c:pt idx="1274">
                  <c:v>292</c:v>
                </c:pt>
                <c:pt idx="1275">
                  <c:v>292</c:v>
                </c:pt>
                <c:pt idx="1276">
                  <c:v>292</c:v>
                </c:pt>
                <c:pt idx="1277">
                  <c:v>292</c:v>
                </c:pt>
                <c:pt idx="1278">
                  <c:v>292</c:v>
                </c:pt>
                <c:pt idx="1279">
                  <c:v>292.1</c:v>
                </c:pt>
                <c:pt idx="1280">
                  <c:v>292.1</c:v>
                </c:pt>
                <c:pt idx="1281">
                  <c:v>291.7</c:v>
                </c:pt>
                <c:pt idx="1282">
                  <c:v>291.7</c:v>
                </c:pt>
                <c:pt idx="1283">
                  <c:v>291.7</c:v>
                </c:pt>
                <c:pt idx="1284">
                  <c:v>291.4</c:v>
                </c:pt>
                <c:pt idx="1285">
                  <c:v>291.4</c:v>
                </c:pt>
                <c:pt idx="1286">
                  <c:v>291.7</c:v>
                </c:pt>
                <c:pt idx="1287">
                  <c:v>291.6</c:v>
                </c:pt>
                <c:pt idx="1288">
                  <c:v>291.7</c:v>
                </c:pt>
                <c:pt idx="1289">
                  <c:v>291.4</c:v>
                </c:pt>
                <c:pt idx="1290">
                  <c:v>291.4</c:v>
                </c:pt>
                <c:pt idx="1291">
                  <c:v>291.4</c:v>
                </c:pt>
                <c:pt idx="1292">
                  <c:v>291.4</c:v>
                </c:pt>
                <c:pt idx="1293">
                  <c:v>291.7</c:v>
                </c:pt>
                <c:pt idx="1294">
                  <c:v>291.7</c:v>
                </c:pt>
                <c:pt idx="1295">
                  <c:v>291.3</c:v>
                </c:pt>
                <c:pt idx="1296">
                  <c:v>291.3</c:v>
                </c:pt>
                <c:pt idx="1297">
                  <c:v>291.4</c:v>
                </c:pt>
                <c:pt idx="1298">
                  <c:v>291.4</c:v>
                </c:pt>
                <c:pt idx="1299">
                  <c:v>291.4</c:v>
                </c:pt>
                <c:pt idx="1300">
                  <c:v>291</c:v>
                </c:pt>
                <c:pt idx="1301">
                  <c:v>291.2</c:v>
                </c:pt>
                <c:pt idx="1302">
                  <c:v>291.4</c:v>
                </c:pt>
                <c:pt idx="1303">
                  <c:v>291.4</c:v>
                </c:pt>
                <c:pt idx="1304">
                  <c:v>291.1</c:v>
                </c:pt>
                <c:pt idx="1305">
                  <c:v>291</c:v>
                </c:pt>
                <c:pt idx="1306">
                  <c:v>291.1</c:v>
                </c:pt>
                <c:pt idx="1307">
                  <c:v>291.1</c:v>
                </c:pt>
                <c:pt idx="1308">
                  <c:v>291.1</c:v>
                </c:pt>
                <c:pt idx="1309">
                  <c:v>291.1</c:v>
                </c:pt>
                <c:pt idx="1310">
                  <c:v>290.9</c:v>
                </c:pt>
                <c:pt idx="1311">
                  <c:v>290.9</c:v>
                </c:pt>
                <c:pt idx="1312">
                  <c:v>291</c:v>
                </c:pt>
                <c:pt idx="1313">
                  <c:v>290.8</c:v>
                </c:pt>
                <c:pt idx="1314">
                  <c:v>291.1</c:v>
                </c:pt>
                <c:pt idx="1315">
                  <c:v>290.8</c:v>
                </c:pt>
                <c:pt idx="1316">
                  <c:v>290.8</c:v>
                </c:pt>
                <c:pt idx="1317">
                  <c:v>290.6</c:v>
                </c:pt>
                <c:pt idx="1318">
                  <c:v>291</c:v>
                </c:pt>
                <c:pt idx="1319">
                  <c:v>290.7</c:v>
                </c:pt>
                <c:pt idx="1320">
                  <c:v>290.7</c:v>
                </c:pt>
                <c:pt idx="1321">
                  <c:v>290.7</c:v>
                </c:pt>
                <c:pt idx="1322">
                  <c:v>290.7</c:v>
                </c:pt>
                <c:pt idx="1323">
                  <c:v>290.8</c:v>
                </c:pt>
                <c:pt idx="1324">
                  <c:v>290.7</c:v>
                </c:pt>
                <c:pt idx="1325">
                  <c:v>290.7</c:v>
                </c:pt>
                <c:pt idx="1326">
                  <c:v>290.4</c:v>
                </c:pt>
                <c:pt idx="1327">
                  <c:v>290.4</c:v>
                </c:pt>
                <c:pt idx="1328">
                  <c:v>290.4</c:v>
                </c:pt>
                <c:pt idx="1329">
                  <c:v>290.4</c:v>
                </c:pt>
                <c:pt idx="1330">
                  <c:v>290.4</c:v>
                </c:pt>
                <c:pt idx="1331">
                  <c:v>290.4</c:v>
                </c:pt>
                <c:pt idx="1332">
                  <c:v>290.1</c:v>
                </c:pt>
                <c:pt idx="1333">
                  <c:v>290</c:v>
                </c:pt>
                <c:pt idx="1334">
                  <c:v>290.4</c:v>
                </c:pt>
                <c:pt idx="1335">
                  <c:v>290</c:v>
                </c:pt>
                <c:pt idx="1336">
                  <c:v>290.1</c:v>
                </c:pt>
                <c:pt idx="1337">
                  <c:v>290.4</c:v>
                </c:pt>
                <c:pt idx="1338">
                  <c:v>290.4</c:v>
                </c:pt>
                <c:pt idx="1339">
                  <c:v>290.5</c:v>
                </c:pt>
                <c:pt idx="1340">
                  <c:v>290</c:v>
                </c:pt>
                <c:pt idx="1341">
                  <c:v>290</c:v>
                </c:pt>
                <c:pt idx="1342">
                  <c:v>290.1</c:v>
                </c:pt>
                <c:pt idx="1343">
                  <c:v>290.1</c:v>
                </c:pt>
                <c:pt idx="1344">
                  <c:v>290.1</c:v>
                </c:pt>
                <c:pt idx="1345">
                  <c:v>290</c:v>
                </c:pt>
                <c:pt idx="1346">
                  <c:v>290</c:v>
                </c:pt>
                <c:pt idx="1347">
                  <c:v>289.7</c:v>
                </c:pt>
                <c:pt idx="1348">
                  <c:v>290.1</c:v>
                </c:pt>
                <c:pt idx="1349">
                  <c:v>290</c:v>
                </c:pt>
                <c:pt idx="1350">
                  <c:v>290</c:v>
                </c:pt>
                <c:pt idx="1351">
                  <c:v>290</c:v>
                </c:pt>
                <c:pt idx="1352">
                  <c:v>290</c:v>
                </c:pt>
                <c:pt idx="1353">
                  <c:v>290</c:v>
                </c:pt>
                <c:pt idx="1354">
                  <c:v>289.8</c:v>
                </c:pt>
                <c:pt idx="1355">
                  <c:v>289.8</c:v>
                </c:pt>
                <c:pt idx="1356">
                  <c:v>289.7</c:v>
                </c:pt>
                <c:pt idx="1357">
                  <c:v>290</c:v>
                </c:pt>
                <c:pt idx="1358">
                  <c:v>289.7</c:v>
                </c:pt>
                <c:pt idx="1359">
                  <c:v>289.7</c:v>
                </c:pt>
                <c:pt idx="1360">
                  <c:v>289.7</c:v>
                </c:pt>
                <c:pt idx="1361">
                  <c:v>289.7</c:v>
                </c:pt>
                <c:pt idx="1362">
                  <c:v>289.4</c:v>
                </c:pt>
                <c:pt idx="1363">
                  <c:v>289.4</c:v>
                </c:pt>
                <c:pt idx="1364">
                  <c:v>289.4</c:v>
                </c:pt>
                <c:pt idx="1365">
                  <c:v>289.4</c:v>
                </c:pt>
                <c:pt idx="1366">
                  <c:v>289.4</c:v>
                </c:pt>
                <c:pt idx="1367">
                  <c:v>289.4</c:v>
                </c:pt>
                <c:pt idx="1368">
                  <c:v>289.4</c:v>
                </c:pt>
                <c:pt idx="1369">
                  <c:v>289.4</c:v>
                </c:pt>
                <c:pt idx="1370">
                  <c:v>289.1</c:v>
                </c:pt>
                <c:pt idx="1371">
                  <c:v>289.4</c:v>
                </c:pt>
                <c:pt idx="1372">
                  <c:v>289.2</c:v>
                </c:pt>
                <c:pt idx="1373">
                  <c:v>289.2</c:v>
                </c:pt>
                <c:pt idx="1374">
                  <c:v>289.4</c:v>
                </c:pt>
                <c:pt idx="1375">
                  <c:v>289.1</c:v>
                </c:pt>
                <c:pt idx="1376">
                  <c:v>289</c:v>
                </c:pt>
                <c:pt idx="1377">
                  <c:v>289</c:v>
                </c:pt>
                <c:pt idx="1378">
                  <c:v>289</c:v>
                </c:pt>
                <c:pt idx="1379">
                  <c:v>289.1</c:v>
                </c:pt>
                <c:pt idx="1380">
                  <c:v>289</c:v>
                </c:pt>
                <c:pt idx="1381">
                  <c:v>289.1</c:v>
                </c:pt>
                <c:pt idx="1382">
                  <c:v>289.1</c:v>
                </c:pt>
                <c:pt idx="1383">
                  <c:v>289.1</c:v>
                </c:pt>
                <c:pt idx="1384">
                  <c:v>289.1</c:v>
                </c:pt>
                <c:pt idx="1385">
                  <c:v>288.7</c:v>
                </c:pt>
                <c:pt idx="1386">
                  <c:v>289</c:v>
                </c:pt>
                <c:pt idx="1387">
                  <c:v>288.7</c:v>
                </c:pt>
                <c:pt idx="1388">
                  <c:v>288.9</c:v>
                </c:pt>
                <c:pt idx="1389">
                  <c:v>289.1</c:v>
                </c:pt>
                <c:pt idx="1390">
                  <c:v>288.8</c:v>
                </c:pt>
                <c:pt idx="1391">
                  <c:v>288.8</c:v>
                </c:pt>
                <c:pt idx="1392">
                  <c:v>289</c:v>
                </c:pt>
                <c:pt idx="1393">
                  <c:v>289.1</c:v>
                </c:pt>
                <c:pt idx="1394">
                  <c:v>288.8</c:v>
                </c:pt>
                <c:pt idx="1395">
                  <c:v>288.7</c:v>
                </c:pt>
                <c:pt idx="1396">
                  <c:v>289</c:v>
                </c:pt>
                <c:pt idx="1397">
                  <c:v>289.1</c:v>
                </c:pt>
                <c:pt idx="1398">
                  <c:v>289.1</c:v>
                </c:pt>
                <c:pt idx="1399">
                  <c:v>289.1</c:v>
                </c:pt>
                <c:pt idx="1400">
                  <c:v>288.4</c:v>
                </c:pt>
                <c:pt idx="1401">
                  <c:v>289.1</c:v>
                </c:pt>
                <c:pt idx="1402">
                  <c:v>288.3</c:v>
                </c:pt>
                <c:pt idx="1403">
                  <c:v>288.7</c:v>
                </c:pt>
                <c:pt idx="1404">
                  <c:v>288.4</c:v>
                </c:pt>
                <c:pt idx="1405">
                  <c:v>288.4</c:v>
                </c:pt>
                <c:pt idx="1406">
                  <c:v>288.6</c:v>
                </c:pt>
                <c:pt idx="1407">
                  <c:v>288.4</c:v>
                </c:pt>
                <c:pt idx="1408">
                  <c:v>288.4</c:v>
                </c:pt>
                <c:pt idx="1409">
                  <c:v>288.4</c:v>
                </c:pt>
                <c:pt idx="1410">
                  <c:v>288.4</c:v>
                </c:pt>
                <c:pt idx="1411">
                  <c:v>288.4</c:v>
                </c:pt>
                <c:pt idx="1412">
                  <c:v>288.4</c:v>
                </c:pt>
                <c:pt idx="1413">
                  <c:v>288.1</c:v>
                </c:pt>
                <c:pt idx="1414">
                  <c:v>288.4</c:v>
                </c:pt>
                <c:pt idx="1415">
                  <c:v>288.4</c:v>
                </c:pt>
                <c:pt idx="1416">
                  <c:v>288.4</c:v>
                </c:pt>
                <c:pt idx="1417">
                  <c:v>288.4</c:v>
                </c:pt>
                <c:pt idx="1418">
                  <c:v>288.1</c:v>
                </c:pt>
                <c:pt idx="1419">
                  <c:v>288.4</c:v>
                </c:pt>
                <c:pt idx="1420">
                  <c:v>288.3</c:v>
                </c:pt>
                <c:pt idx="1421">
                  <c:v>288.2</c:v>
                </c:pt>
                <c:pt idx="1422">
                  <c:v>288.1</c:v>
                </c:pt>
                <c:pt idx="1423">
                  <c:v>288.1</c:v>
                </c:pt>
                <c:pt idx="1424">
                  <c:v>288.1</c:v>
                </c:pt>
                <c:pt idx="1425">
                  <c:v>288.1</c:v>
                </c:pt>
                <c:pt idx="1426">
                  <c:v>288.1</c:v>
                </c:pt>
                <c:pt idx="1427">
                  <c:v>288.1</c:v>
                </c:pt>
                <c:pt idx="1428">
                  <c:v>288.1</c:v>
                </c:pt>
                <c:pt idx="1429">
                  <c:v>288</c:v>
                </c:pt>
                <c:pt idx="1430">
                  <c:v>288.1</c:v>
                </c:pt>
                <c:pt idx="1431">
                  <c:v>287.9</c:v>
                </c:pt>
                <c:pt idx="1432">
                  <c:v>287.8</c:v>
                </c:pt>
                <c:pt idx="1433">
                  <c:v>288.1</c:v>
                </c:pt>
                <c:pt idx="1434">
                  <c:v>288.1</c:v>
                </c:pt>
                <c:pt idx="1435">
                  <c:v>288.1</c:v>
                </c:pt>
                <c:pt idx="1436">
                  <c:v>288.1</c:v>
                </c:pt>
                <c:pt idx="1437">
                  <c:v>287.8</c:v>
                </c:pt>
                <c:pt idx="1438">
                  <c:v>287.8</c:v>
                </c:pt>
                <c:pt idx="1439">
                  <c:v>287.8</c:v>
                </c:pt>
                <c:pt idx="1440">
                  <c:v>287.8</c:v>
                </c:pt>
                <c:pt idx="1441">
                  <c:v>288.1</c:v>
                </c:pt>
                <c:pt idx="1442">
                  <c:v>287.8</c:v>
                </c:pt>
                <c:pt idx="1443">
                  <c:v>287.6</c:v>
                </c:pt>
                <c:pt idx="1444">
                  <c:v>287.7</c:v>
                </c:pt>
                <c:pt idx="1445">
                  <c:v>287.7</c:v>
                </c:pt>
                <c:pt idx="1446">
                  <c:v>287.8</c:v>
                </c:pt>
                <c:pt idx="1447">
                  <c:v>287.8</c:v>
                </c:pt>
                <c:pt idx="1448">
                  <c:v>287.4</c:v>
                </c:pt>
                <c:pt idx="1449">
                  <c:v>287.4</c:v>
                </c:pt>
                <c:pt idx="1450">
                  <c:v>287.8</c:v>
                </c:pt>
                <c:pt idx="1451">
                  <c:v>287.7</c:v>
                </c:pt>
                <c:pt idx="1452">
                  <c:v>287.8</c:v>
                </c:pt>
                <c:pt idx="1453">
                  <c:v>287.8</c:v>
                </c:pt>
                <c:pt idx="1454">
                  <c:v>287.4</c:v>
                </c:pt>
                <c:pt idx="1455">
                  <c:v>287.4</c:v>
                </c:pt>
                <c:pt idx="1456">
                  <c:v>287.7</c:v>
                </c:pt>
                <c:pt idx="1457">
                  <c:v>287.4</c:v>
                </c:pt>
                <c:pt idx="1458">
                  <c:v>287.4</c:v>
                </c:pt>
                <c:pt idx="1459">
                  <c:v>287.4</c:v>
                </c:pt>
                <c:pt idx="1460">
                  <c:v>287.3</c:v>
                </c:pt>
                <c:pt idx="1461">
                  <c:v>287.3</c:v>
                </c:pt>
                <c:pt idx="1462">
                  <c:v>287.3</c:v>
                </c:pt>
                <c:pt idx="1463">
                  <c:v>287.4</c:v>
                </c:pt>
                <c:pt idx="1464">
                  <c:v>287.4</c:v>
                </c:pt>
                <c:pt idx="1465">
                  <c:v>287.1</c:v>
                </c:pt>
                <c:pt idx="1466">
                  <c:v>287.1</c:v>
                </c:pt>
                <c:pt idx="1467">
                  <c:v>287.4</c:v>
                </c:pt>
                <c:pt idx="1468">
                  <c:v>287.1</c:v>
                </c:pt>
                <c:pt idx="1469">
                  <c:v>287.4</c:v>
                </c:pt>
                <c:pt idx="1470">
                  <c:v>287</c:v>
                </c:pt>
                <c:pt idx="1471">
                  <c:v>287</c:v>
                </c:pt>
                <c:pt idx="1472">
                  <c:v>287.2</c:v>
                </c:pt>
                <c:pt idx="1473">
                  <c:v>287.2</c:v>
                </c:pt>
                <c:pt idx="1474">
                  <c:v>287.1</c:v>
                </c:pt>
                <c:pt idx="1475">
                  <c:v>287.1</c:v>
                </c:pt>
                <c:pt idx="1476">
                  <c:v>287.1</c:v>
                </c:pt>
                <c:pt idx="1477">
                  <c:v>287.1</c:v>
                </c:pt>
                <c:pt idx="1478">
                  <c:v>287.1</c:v>
                </c:pt>
                <c:pt idx="1479">
                  <c:v>286.7</c:v>
                </c:pt>
                <c:pt idx="1480">
                  <c:v>286.7</c:v>
                </c:pt>
                <c:pt idx="1481">
                  <c:v>287.1</c:v>
                </c:pt>
                <c:pt idx="1482">
                  <c:v>287</c:v>
                </c:pt>
                <c:pt idx="1483">
                  <c:v>287.1</c:v>
                </c:pt>
                <c:pt idx="1484">
                  <c:v>287.1</c:v>
                </c:pt>
                <c:pt idx="1485">
                  <c:v>286.7</c:v>
                </c:pt>
                <c:pt idx="1486">
                  <c:v>286.8</c:v>
                </c:pt>
                <c:pt idx="1487">
                  <c:v>286.7</c:v>
                </c:pt>
                <c:pt idx="1488">
                  <c:v>286.7</c:v>
                </c:pt>
                <c:pt idx="1489">
                  <c:v>286.7</c:v>
                </c:pt>
                <c:pt idx="1490">
                  <c:v>287.1</c:v>
                </c:pt>
                <c:pt idx="1491">
                  <c:v>287.1</c:v>
                </c:pt>
                <c:pt idx="1492">
                  <c:v>286.8</c:v>
                </c:pt>
                <c:pt idx="1493">
                  <c:v>286.8</c:v>
                </c:pt>
                <c:pt idx="1494">
                  <c:v>286.7</c:v>
                </c:pt>
                <c:pt idx="1495">
                  <c:v>286.7</c:v>
                </c:pt>
                <c:pt idx="1496">
                  <c:v>286.7</c:v>
                </c:pt>
                <c:pt idx="1497">
                  <c:v/>
                </c:pt>
                <c:pt idx="1498">
                  <c:v/>
                </c:pt>
                <c:pt idx="1499">
                  <c:v/>
                </c:pt>
                <c:pt idx="1500">
                  <c:v/>
                </c:pt>
                <c:pt idx="1501">
                  <c:v/>
                </c:pt>
                <c:pt idx="1502">
                  <c:v/>
                </c:pt>
                <c:pt idx="1503">
                  <c:v/>
                </c:pt>
                <c:pt idx="1504">
                  <c:v/>
                </c:pt>
                <c:pt idx="1505">
                  <c:v/>
                </c:pt>
                <c:pt idx="1506">
                  <c:v/>
                </c:pt>
                <c:pt idx="1507">
                  <c:v/>
                </c:pt>
                <c:pt idx="1508">
                  <c:v/>
                </c:pt>
                <c:pt idx="1509">
                  <c:v/>
                </c:pt>
                <c:pt idx="1510">
                  <c:v/>
                </c:pt>
                <c:pt idx="1511">
                  <c:v/>
                </c:pt>
                <c:pt idx="1512">
                  <c:v/>
                </c:pt>
                <c:pt idx="1513">
                  <c:v/>
                </c:pt>
                <c:pt idx="1514">
                  <c:v/>
                </c:pt>
                <c:pt idx="1515">
                  <c:v/>
                </c:pt>
                <c:pt idx="1516">
                  <c:v/>
                </c:pt>
                <c:pt idx="1517">
                  <c:v/>
                </c:pt>
                <c:pt idx="1518">
                  <c:v/>
                </c:pt>
                <c:pt idx="1519">
                  <c:v/>
                </c:pt>
                <c:pt idx="1520">
                  <c:v/>
                </c:pt>
                <c:pt idx="1521">
                  <c:v/>
                </c:pt>
                <c:pt idx="1522">
                  <c:v/>
                </c:pt>
                <c:pt idx="1523">
                  <c:v/>
                </c:pt>
                <c:pt idx="1524">
                  <c:v/>
                </c:pt>
                <c:pt idx="1525">
                  <c:v/>
                </c:pt>
                <c:pt idx="1526">
                  <c:v/>
                </c:pt>
                <c:pt idx="1527">
                  <c:v/>
                </c:pt>
                <c:pt idx="1528">
                  <c:v/>
                </c:pt>
                <c:pt idx="1529">
                  <c:v/>
                </c:pt>
                <c:pt idx="1530">
                  <c:v/>
                </c:pt>
                <c:pt idx="1531">
                  <c:v/>
                </c:pt>
                <c:pt idx="1532">
                  <c:v/>
                </c:pt>
                <c:pt idx="1533">
                  <c:v/>
                </c:pt>
                <c:pt idx="1534">
                  <c:v/>
                </c:pt>
                <c:pt idx="1535">
                  <c:v/>
                </c:pt>
                <c:pt idx="1536">
                  <c:v/>
                </c:pt>
                <c:pt idx="1537">
                  <c:v/>
                </c:pt>
                <c:pt idx="1538">
                  <c:v/>
                </c:pt>
                <c:pt idx="1539">
                  <c:v/>
                </c:pt>
                <c:pt idx="1540">
                  <c:v/>
                </c:pt>
                <c:pt idx="1541">
                  <c:v/>
                </c:pt>
                <c:pt idx="1542">
                  <c:v/>
                </c:pt>
                <c:pt idx="1543">
                  <c:v/>
                </c:pt>
                <c:pt idx="1544">
                  <c:v/>
                </c:pt>
                <c:pt idx="1545">
                  <c:v/>
                </c:pt>
                <c:pt idx="1546">
                  <c:v/>
                </c:pt>
                <c:pt idx="1547">
                  <c:v/>
                </c:pt>
                <c:pt idx="1548">
                  <c:v/>
                </c:pt>
                <c:pt idx="1549">
                  <c:v/>
                </c:pt>
                <c:pt idx="1550">
                  <c:v/>
                </c:pt>
                <c:pt idx="1551">
                  <c:v/>
                </c:pt>
                <c:pt idx="1552">
                  <c:v/>
                </c:pt>
                <c:pt idx="1553">
                  <c:v/>
                </c:pt>
                <c:pt idx="1554">
                  <c:v/>
                </c:pt>
                <c:pt idx="1555">
                  <c:v/>
                </c:pt>
                <c:pt idx="1556">
                  <c:v/>
                </c:pt>
                <c:pt idx="1557">
                  <c:v/>
                </c:pt>
                <c:pt idx="1558">
                  <c:v/>
                </c:pt>
                <c:pt idx="1559">
                  <c:v/>
                </c:pt>
                <c:pt idx="1560">
                  <c:v/>
                </c:pt>
                <c:pt idx="1561">
                  <c:v/>
                </c:pt>
                <c:pt idx="1562">
                  <c:v/>
                </c:pt>
                <c:pt idx="1563">
                  <c:v/>
                </c:pt>
                <c:pt idx="1564">
                  <c:v/>
                </c:pt>
                <c:pt idx="1565">
                  <c:v/>
                </c:pt>
                <c:pt idx="1566">
                  <c:v/>
                </c:pt>
                <c:pt idx="1567">
                  <c:v/>
                </c:pt>
                <c:pt idx="1568">
                  <c:v/>
                </c:pt>
                <c:pt idx="1569">
                  <c:v/>
                </c:pt>
                <c:pt idx="1570">
                  <c:v/>
                </c:pt>
                <c:pt idx="1571">
                  <c:v/>
                </c:pt>
                <c:pt idx="1572">
                  <c:v/>
                </c:pt>
                <c:pt idx="1573">
                  <c:v/>
                </c:pt>
                <c:pt idx="1574">
                  <c:v/>
                </c:pt>
                <c:pt idx="1575">
                  <c:v/>
                </c:pt>
                <c:pt idx="1576">
                  <c:v/>
                </c:pt>
                <c:pt idx="1577">
                  <c:v/>
                </c:pt>
                <c:pt idx="1578">
                  <c:v/>
                </c:pt>
                <c:pt idx="1579">
                  <c:v/>
                </c:pt>
                <c:pt idx="1580">
                  <c:v/>
                </c:pt>
                <c:pt idx="1581">
                  <c:v/>
                </c:pt>
                <c:pt idx="1582">
                  <c:v/>
                </c:pt>
                <c:pt idx="1583">
                  <c:v/>
                </c:pt>
                <c:pt idx="1584">
                  <c:v/>
                </c:pt>
                <c:pt idx="1585">
                  <c:v/>
                </c:pt>
                <c:pt idx="1586">
                  <c:v/>
                </c:pt>
                <c:pt idx="1587">
                  <c:v/>
                </c:pt>
                <c:pt idx="1588">
                  <c:v/>
                </c:pt>
                <c:pt idx="1589">
                  <c:v/>
                </c:pt>
                <c:pt idx="1590">
                  <c:v/>
                </c:pt>
                <c:pt idx="1591">
                  <c:v/>
                </c:pt>
                <c:pt idx="1592">
                  <c:v/>
                </c:pt>
                <c:pt idx="1593">
                  <c:v/>
                </c:pt>
                <c:pt idx="1594">
                  <c:v/>
                </c:pt>
                <c:pt idx="1595">
                  <c:v/>
                </c:pt>
                <c:pt idx="1596">
                  <c:v/>
                </c:pt>
                <c:pt idx="1597">
                  <c:v/>
                </c:pt>
                <c:pt idx="1598">
                  <c:v/>
                </c:pt>
                <c:pt idx="1599">
                  <c:v/>
                </c:pt>
                <c:pt idx="1600">
                  <c:v/>
                </c:pt>
                <c:pt idx="1601">
                  <c:v/>
                </c:pt>
                <c:pt idx="1602">
                  <c:v/>
                </c:pt>
                <c:pt idx="1603">
                  <c:v/>
                </c:pt>
                <c:pt idx="1604">
                  <c:v/>
                </c:pt>
                <c:pt idx="1605">
                  <c:v/>
                </c:pt>
                <c:pt idx="1606">
                  <c:v/>
                </c:pt>
                <c:pt idx="1607">
                  <c:v/>
                </c:pt>
                <c:pt idx="1608">
                  <c:v/>
                </c:pt>
                <c:pt idx="1609">
                  <c:v/>
                </c:pt>
                <c:pt idx="1610">
                  <c:v/>
                </c:pt>
                <c:pt idx="1611">
                  <c:v/>
                </c:pt>
                <c:pt idx="1612">
                  <c:v/>
                </c:pt>
                <c:pt idx="1613">
                  <c:v/>
                </c:pt>
                <c:pt idx="1614">
                  <c:v/>
                </c:pt>
                <c:pt idx="1615">
                  <c:v/>
                </c:pt>
                <c:pt idx="1616">
                  <c:v/>
                </c:pt>
                <c:pt idx="1617">
                  <c:v/>
                </c:pt>
                <c:pt idx="1618">
                  <c:v/>
                </c:pt>
                <c:pt idx="1619">
                  <c:v/>
                </c:pt>
                <c:pt idx="1620">
                  <c:v/>
                </c:pt>
                <c:pt idx="1621">
                  <c:v/>
                </c:pt>
                <c:pt idx="1622">
                  <c:v/>
                </c:pt>
                <c:pt idx="1623">
                  <c:v/>
                </c:pt>
                <c:pt idx="1624">
                  <c:v/>
                </c:pt>
                <c:pt idx="1625">
                  <c:v/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ex2_D50_coolTemp</c:v>
                </c:pt>
              </c:strCache>
            </c:strRef>
          </c:tx>
          <c:marker>
            <c:symbol val="none"/>
            <c:size val="7"/>
          </c:marker>
          <c:val>
            <c:numRef>
              <c:f>Sheet1!$C$2:$C$1626</c:f>
              <c:numCache>
                <c:formatCode>General</c:formatCode>
                <c:ptCount val="1626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>351.9</c:v>
                </c:pt>
                <c:pt idx="8">
                  <c:v>351.6</c:v>
                </c:pt>
                <c:pt idx="9">
                  <c:v>352</c:v>
                </c:pt>
                <c:pt idx="10">
                  <c:v>351.5</c:v>
                </c:pt>
                <c:pt idx="11">
                  <c:v>351.6</c:v>
                </c:pt>
                <c:pt idx="12">
                  <c:v>351.6</c:v>
                </c:pt>
                <c:pt idx="13">
                  <c:v>351.6</c:v>
                </c:pt>
                <c:pt idx="14">
                  <c:v>351.6</c:v>
                </c:pt>
                <c:pt idx="15">
                  <c:v>351.6</c:v>
                </c:pt>
                <c:pt idx="16">
                  <c:v>351.6</c:v>
                </c:pt>
                <c:pt idx="17">
                  <c:v>351.6</c:v>
                </c:pt>
                <c:pt idx="18">
                  <c:v>351.6</c:v>
                </c:pt>
                <c:pt idx="19">
                  <c:v>351.7</c:v>
                </c:pt>
                <c:pt idx="20">
                  <c:v>351.5</c:v>
                </c:pt>
                <c:pt idx="21">
                  <c:v>351.6</c:v>
                </c:pt>
                <c:pt idx="22">
                  <c:v>351.6</c:v>
                </c:pt>
                <c:pt idx="23">
                  <c:v>351.2</c:v>
                </c:pt>
                <c:pt idx="24">
                  <c:v>351.7</c:v>
                </c:pt>
                <c:pt idx="25">
                  <c:v>351.6</c:v>
                </c:pt>
                <c:pt idx="26">
                  <c:v>351.6</c:v>
                </c:pt>
                <c:pt idx="27">
                  <c:v>351.6</c:v>
                </c:pt>
                <c:pt idx="28">
                  <c:v>351.2</c:v>
                </c:pt>
                <c:pt idx="29">
                  <c:v>351.3</c:v>
                </c:pt>
                <c:pt idx="30">
                  <c:v>351.5</c:v>
                </c:pt>
                <c:pt idx="31">
                  <c:v>351.5</c:v>
                </c:pt>
                <c:pt idx="32">
                  <c:v>351.2</c:v>
                </c:pt>
                <c:pt idx="33">
                  <c:v>351.3</c:v>
                </c:pt>
                <c:pt idx="34">
                  <c:v>351.2</c:v>
                </c:pt>
                <c:pt idx="35">
                  <c:v>351.3</c:v>
                </c:pt>
                <c:pt idx="36">
                  <c:v>351.2</c:v>
                </c:pt>
                <c:pt idx="37">
                  <c:v>351.3</c:v>
                </c:pt>
                <c:pt idx="38">
                  <c:v>351.3</c:v>
                </c:pt>
                <c:pt idx="39">
                  <c:v>351.3</c:v>
                </c:pt>
                <c:pt idx="40">
                  <c:v>351.2</c:v>
                </c:pt>
                <c:pt idx="41">
                  <c:v>350.9</c:v>
                </c:pt>
                <c:pt idx="42">
                  <c:v>351</c:v>
                </c:pt>
                <c:pt idx="43">
                  <c:v>350.9</c:v>
                </c:pt>
                <c:pt idx="44">
                  <c:v>351</c:v>
                </c:pt>
                <c:pt idx="45">
                  <c:v>350.9</c:v>
                </c:pt>
                <c:pt idx="46">
                  <c:v>351</c:v>
                </c:pt>
                <c:pt idx="47">
                  <c:v>351</c:v>
                </c:pt>
                <c:pt idx="48">
                  <c:v>350.9</c:v>
                </c:pt>
                <c:pt idx="49">
                  <c:v>351</c:v>
                </c:pt>
                <c:pt idx="50">
                  <c:v>350.9</c:v>
                </c:pt>
                <c:pt idx="51">
                  <c:v>351</c:v>
                </c:pt>
                <c:pt idx="52">
                  <c:v>350.7</c:v>
                </c:pt>
                <c:pt idx="53">
                  <c:v>350.7</c:v>
                </c:pt>
                <c:pt idx="54">
                  <c:v>350.6</c:v>
                </c:pt>
                <c:pt idx="55">
                  <c:v>350.7</c:v>
                </c:pt>
                <c:pt idx="56">
                  <c:v>350.7</c:v>
                </c:pt>
                <c:pt idx="57">
                  <c:v>350.7</c:v>
                </c:pt>
                <c:pt idx="58">
                  <c:v>350.7</c:v>
                </c:pt>
                <c:pt idx="59">
                  <c:v>350.6</c:v>
                </c:pt>
                <c:pt idx="60">
                  <c:v>350.7</c:v>
                </c:pt>
                <c:pt idx="61">
                  <c:v>350.6</c:v>
                </c:pt>
                <c:pt idx="62">
                  <c:v>350.3</c:v>
                </c:pt>
                <c:pt idx="63">
                  <c:v>350.7</c:v>
                </c:pt>
                <c:pt idx="64">
                  <c:v>350.7</c:v>
                </c:pt>
                <c:pt idx="65">
                  <c:v>350.7</c:v>
                </c:pt>
                <c:pt idx="66">
                  <c:v>350.6</c:v>
                </c:pt>
                <c:pt idx="67">
                  <c:v>350.3</c:v>
                </c:pt>
                <c:pt idx="68">
                  <c:v>350.5</c:v>
                </c:pt>
                <c:pt idx="69">
                  <c:v>350.5</c:v>
                </c:pt>
                <c:pt idx="70">
                  <c:v>350.3</c:v>
                </c:pt>
                <c:pt idx="71">
                  <c:v>350.3</c:v>
                </c:pt>
                <c:pt idx="72">
                  <c:v>350.3</c:v>
                </c:pt>
                <c:pt idx="73">
                  <c:v>350.3</c:v>
                </c:pt>
                <c:pt idx="74">
                  <c:v>350.2</c:v>
                </c:pt>
                <c:pt idx="75">
                  <c:v>350.2</c:v>
                </c:pt>
                <c:pt idx="76">
                  <c:v>350.3</c:v>
                </c:pt>
                <c:pt idx="77">
                  <c:v>350.3</c:v>
                </c:pt>
                <c:pt idx="78">
                  <c:v>350</c:v>
                </c:pt>
                <c:pt idx="79">
                  <c:v>350</c:v>
                </c:pt>
                <c:pt idx="80">
                  <c:v>350</c:v>
                </c:pt>
                <c:pt idx="81">
                  <c:v>350</c:v>
                </c:pt>
                <c:pt idx="82">
                  <c:v>350</c:v>
                </c:pt>
                <c:pt idx="83">
                  <c:v>350</c:v>
                </c:pt>
                <c:pt idx="84">
                  <c:v>350</c:v>
                </c:pt>
                <c:pt idx="85">
                  <c:v>350</c:v>
                </c:pt>
                <c:pt idx="86">
                  <c:v>350</c:v>
                </c:pt>
                <c:pt idx="87">
                  <c:v>349.7</c:v>
                </c:pt>
                <c:pt idx="88">
                  <c:v>349.6</c:v>
                </c:pt>
                <c:pt idx="89">
                  <c:v>350</c:v>
                </c:pt>
                <c:pt idx="90">
                  <c:v>349.6</c:v>
                </c:pt>
                <c:pt idx="91">
                  <c:v>349.7</c:v>
                </c:pt>
                <c:pt idx="92">
                  <c:v>349.7</c:v>
                </c:pt>
                <c:pt idx="93">
                  <c:v>349.6</c:v>
                </c:pt>
                <c:pt idx="94">
                  <c:v>349.7</c:v>
                </c:pt>
                <c:pt idx="95">
                  <c:v>349.6</c:v>
                </c:pt>
                <c:pt idx="96">
                  <c:v>349.7</c:v>
                </c:pt>
                <c:pt idx="97">
                  <c:v>349.7</c:v>
                </c:pt>
                <c:pt idx="98">
                  <c:v>349.7</c:v>
                </c:pt>
                <c:pt idx="99">
                  <c:v>349.6</c:v>
                </c:pt>
                <c:pt idx="100">
                  <c:v>349.7</c:v>
                </c:pt>
                <c:pt idx="101">
                  <c:v>349.7</c:v>
                </c:pt>
                <c:pt idx="102">
                  <c:v>349.7</c:v>
                </c:pt>
                <c:pt idx="103">
                  <c:v>349.7</c:v>
                </c:pt>
                <c:pt idx="104">
                  <c:v>349.7</c:v>
                </c:pt>
                <c:pt idx="105">
                  <c:v>349.3</c:v>
                </c:pt>
                <c:pt idx="106">
                  <c:v>349.4</c:v>
                </c:pt>
                <c:pt idx="107">
                  <c:v>349.4</c:v>
                </c:pt>
                <c:pt idx="108">
                  <c:v>349.4</c:v>
                </c:pt>
                <c:pt idx="109">
                  <c:v>349.4</c:v>
                </c:pt>
                <c:pt idx="110">
                  <c:v>349.4</c:v>
                </c:pt>
                <c:pt idx="111">
                  <c:v>349.4</c:v>
                </c:pt>
                <c:pt idx="112">
                  <c:v>349.4</c:v>
                </c:pt>
                <c:pt idx="113">
                  <c:v>349.4</c:v>
                </c:pt>
                <c:pt idx="114">
                  <c:v>349.4</c:v>
                </c:pt>
                <c:pt idx="115">
                  <c:v>349.4</c:v>
                </c:pt>
                <c:pt idx="116">
                  <c:v>349.1</c:v>
                </c:pt>
                <c:pt idx="117">
                  <c:v>349.4</c:v>
                </c:pt>
                <c:pt idx="118">
                  <c:v>349.4</c:v>
                </c:pt>
                <c:pt idx="119">
                  <c:v>349.1</c:v>
                </c:pt>
                <c:pt idx="120">
                  <c:v>349.4</c:v>
                </c:pt>
                <c:pt idx="121">
                  <c:v>349</c:v>
                </c:pt>
                <c:pt idx="122">
                  <c:v>349.1</c:v>
                </c:pt>
                <c:pt idx="123">
                  <c:v>349.1</c:v>
                </c:pt>
                <c:pt idx="124">
                  <c:v>349.1</c:v>
                </c:pt>
                <c:pt idx="125">
                  <c:v>349.1</c:v>
                </c:pt>
                <c:pt idx="126">
                  <c:v>349.1</c:v>
                </c:pt>
                <c:pt idx="127">
                  <c:v>349.1</c:v>
                </c:pt>
                <c:pt idx="128">
                  <c:v>349.1</c:v>
                </c:pt>
                <c:pt idx="129">
                  <c:v>349.1</c:v>
                </c:pt>
                <c:pt idx="130">
                  <c:v>349.1</c:v>
                </c:pt>
                <c:pt idx="131">
                  <c:v>349.1</c:v>
                </c:pt>
                <c:pt idx="132">
                  <c:v>349.1</c:v>
                </c:pt>
                <c:pt idx="133">
                  <c:v>349.1</c:v>
                </c:pt>
                <c:pt idx="134">
                  <c:v>349.1</c:v>
                </c:pt>
                <c:pt idx="135">
                  <c:v>349</c:v>
                </c:pt>
                <c:pt idx="136">
                  <c:v>349</c:v>
                </c:pt>
                <c:pt idx="137">
                  <c:v>348.8</c:v>
                </c:pt>
                <c:pt idx="138">
                  <c:v>348.8</c:v>
                </c:pt>
                <c:pt idx="139">
                  <c:v>348.8</c:v>
                </c:pt>
                <c:pt idx="140">
                  <c:v>348.8</c:v>
                </c:pt>
                <c:pt idx="141">
                  <c:v>348.8</c:v>
                </c:pt>
                <c:pt idx="142">
                  <c:v>348.8</c:v>
                </c:pt>
                <c:pt idx="143">
                  <c:v>348.8</c:v>
                </c:pt>
                <c:pt idx="144">
                  <c:v>348.8</c:v>
                </c:pt>
                <c:pt idx="145">
                  <c:v>348.8</c:v>
                </c:pt>
                <c:pt idx="146">
                  <c:v>348.8</c:v>
                </c:pt>
                <c:pt idx="147">
                  <c:v>348.8</c:v>
                </c:pt>
                <c:pt idx="148">
                  <c:v>348.7</c:v>
                </c:pt>
                <c:pt idx="149">
                  <c:v>348.8</c:v>
                </c:pt>
                <c:pt idx="150">
                  <c:v>348.5</c:v>
                </c:pt>
                <c:pt idx="151">
                  <c:v>348.4</c:v>
                </c:pt>
                <c:pt idx="152">
                  <c:v>348.5</c:v>
                </c:pt>
                <c:pt idx="153">
                  <c:v>348.5</c:v>
                </c:pt>
                <c:pt idx="154">
                  <c:v>348.5</c:v>
                </c:pt>
                <c:pt idx="155">
                  <c:v>348.4</c:v>
                </c:pt>
                <c:pt idx="156">
                  <c:v>348.5</c:v>
                </c:pt>
                <c:pt idx="157">
                  <c:v>348.4</c:v>
                </c:pt>
                <c:pt idx="158">
                  <c:v>348.5</c:v>
                </c:pt>
                <c:pt idx="159">
                  <c:v>348.4</c:v>
                </c:pt>
                <c:pt idx="160">
                  <c:v>348.5</c:v>
                </c:pt>
                <c:pt idx="161">
                  <c:v>348.5</c:v>
                </c:pt>
                <c:pt idx="162">
                  <c:v>348.5</c:v>
                </c:pt>
                <c:pt idx="163">
                  <c:v>348.4</c:v>
                </c:pt>
                <c:pt idx="164">
                  <c:v>348.1</c:v>
                </c:pt>
                <c:pt idx="165">
                  <c:v>348.2</c:v>
                </c:pt>
                <c:pt idx="166">
                  <c:v>348.2</c:v>
                </c:pt>
                <c:pt idx="167">
                  <c:v>348.1</c:v>
                </c:pt>
                <c:pt idx="168">
                  <c:v>348.1</c:v>
                </c:pt>
                <c:pt idx="169">
                  <c:v>348.2</c:v>
                </c:pt>
                <c:pt idx="170">
                  <c:v>348.2</c:v>
                </c:pt>
                <c:pt idx="171">
                  <c:v>347.8</c:v>
                </c:pt>
                <c:pt idx="172">
                  <c:v>347.8</c:v>
                </c:pt>
                <c:pt idx="173">
                  <c:v>348.1</c:v>
                </c:pt>
                <c:pt idx="174">
                  <c:v>348.2</c:v>
                </c:pt>
                <c:pt idx="175">
                  <c:v>347.8</c:v>
                </c:pt>
                <c:pt idx="176">
                  <c:v>347.8</c:v>
                </c:pt>
                <c:pt idx="177">
                  <c:v>347.7</c:v>
                </c:pt>
                <c:pt idx="178">
                  <c:v>347.8</c:v>
                </c:pt>
                <c:pt idx="179">
                  <c:v>347.8</c:v>
                </c:pt>
                <c:pt idx="180">
                  <c:v>347.8</c:v>
                </c:pt>
                <c:pt idx="181">
                  <c:v>347.8</c:v>
                </c:pt>
                <c:pt idx="182">
                  <c:v>347.8</c:v>
                </c:pt>
                <c:pt idx="183">
                  <c:v>347.8</c:v>
                </c:pt>
                <c:pt idx="184">
                  <c:v>347.8</c:v>
                </c:pt>
                <c:pt idx="185">
                  <c:v>347.8</c:v>
                </c:pt>
                <c:pt idx="186">
                  <c:v>347.8</c:v>
                </c:pt>
                <c:pt idx="187">
                  <c:v>347.5</c:v>
                </c:pt>
                <c:pt idx="188">
                  <c:v>347.5</c:v>
                </c:pt>
                <c:pt idx="189">
                  <c:v>347.4</c:v>
                </c:pt>
                <c:pt idx="190">
                  <c:v>347.4</c:v>
                </c:pt>
                <c:pt idx="191">
                  <c:v>347.4</c:v>
                </c:pt>
                <c:pt idx="192">
                  <c:v>347.4</c:v>
                </c:pt>
                <c:pt idx="193">
                  <c:v>347.5</c:v>
                </c:pt>
                <c:pt idx="194">
                  <c:v>347.5</c:v>
                </c:pt>
                <c:pt idx="195">
                  <c:v>347.2</c:v>
                </c:pt>
                <c:pt idx="196">
                  <c:v>347.4</c:v>
                </c:pt>
                <c:pt idx="197">
                  <c:v>347.4</c:v>
                </c:pt>
                <c:pt idx="198">
                  <c:v>347.4</c:v>
                </c:pt>
                <c:pt idx="199">
                  <c:v>347.2</c:v>
                </c:pt>
                <c:pt idx="200">
                  <c:v>347.2</c:v>
                </c:pt>
                <c:pt idx="201">
                  <c:v>347.1</c:v>
                </c:pt>
                <c:pt idx="202">
                  <c:v>347.2</c:v>
                </c:pt>
                <c:pt idx="203">
                  <c:v>347.1</c:v>
                </c:pt>
                <c:pt idx="204">
                  <c:v>347.2</c:v>
                </c:pt>
                <c:pt idx="205">
                  <c:v>347.1</c:v>
                </c:pt>
                <c:pt idx="206">
                  <c:v>347.1</c:v>
                </c:pt>
                <c:pt idx="207">
                  <c:v>347.1</c:v>
                </c:pt>
                <c:pt idx="208">
                  <c:v>347.2</c:v>
                </c:pt>
                <c:pt idx="209">
                  <c:v>346.8</c:v>
                </c:pt>
                <c:pt idx="210">
                  <c:v>347.1</c:v>
                </c:pt>
                <c:pt idx="211">
                  <c:v>347</c:v>
                </c:pt>
                <c:pt idx="212">
                  <c:v>346.9</c:v>
                </c:pt>
                <c:pt idx="213">
                  <c:v>346.7</c:v>
                </c:pt>
                <c:pt idx="214">
                  <c:v>346.8</c:v>
                </c:pt>
                <c:pt idx="215">
                  <c:v>346.8</c:v>
                </c:pt>
                <c:pt idx="216">
                  <c:v>346.8</c:v>
                </c:pt>
                <c:pt idx="217">
                  <c:v>346.8</c:v>
                </c:pt>
                <c:pt idx="218">
                  <c:v>346.8</c:v>
                </c:pt>
                <c:pt idx="219">
                  <c:v>346.8</c:v>
                </c:pt>
                <c:pt idx="220">
                  <c:v>346.8</c:v>
                </c:pt>
                <c:pt idx="221">
                  <c:v>346.5</c:v>
                </c:pt>
                <c:pt idx="222">
                  <c:v>346.6</c:v>
                </c:pt>
                <c:pt idx="223">
                  <c:v>346.8</c:v>
                </c:pt>
                <c:pt idx="224">
                  <c:v>346.8</c:v>
                </c:pt>
                <c:pt idx="225">
                  <c:v>346.4</c:v>
                </c:pt>
                <c:pt idx="226">
                  <c:v>346.5</c:v>
                </c:pt>
                <c:pt idx="227">
                  <c:v>346.5</c:v>
                </c:pt>
                <c:pt idx="228">
                  <c:v>346.4</c:v>
                </c:pt>
                <c:pt idx="229">
                  <c:v>346.4</c:v>
                </c:pt>
                <c:pt idx="230">
                  <c:v>346.4</c:v>
                </c:pt>
                <c:pt idx="231">
                  <c:v>346.1</c:v>
                </c:pt>
                <c:pt idx="232">
                  <c:v>346.1</c:v>
                </c:pt>
                <c:pt idx="233">
                  <c:v>346.1</c:v>
                </c:pt>
                <c:pt idx="234">
                  <c:v>346.1</c:v>
                </c:pt>
                <c:pt idx="235">
                  <c:v>346.1</c:v>
                </c:pt>
                <c:pt idx="236">
                  <c:v>346.1</c:v>
                </c:pt>
                <c:pt idx="237">
                  <c:v>346.1</c:v>
                </c:pt>
                <c:pt idx="238">
                  <c:v>346.1</c:v>
                </c:pt>
                <c:pt idx="239">
                  <c:v>346.1</c:v>
                </c:pt>
                <c:pt idx="240">
                  <c:v>346.1</c:v>
                </c:pt>
                <c:pt idx="241">
                  <c:v>345.8</c:v>
                </c:pt>
                <c:pt idx="242">
                  <c:v>345.8</c:v>
                </c:pt>
                <c:pt idx="243">
                  <c:v>345.8</c:v>
                </c:pt>
                <c:pt idx="244">
                  <c:v>345.8</c:v>
                </c:pt>
                <c:pt idx="245">
                  <c:v>345.9</c:v>
                </c:pt>
                <c:pt idx="246">
                  <c:v>346.1</c:v>
                </c:pt>
                <c:pt idx="247">
                  <c:v>345.8</c:v>
                </c:pt>
                <c:pt idx="248">
                  <c:v>346.1</c:v>
                </c:pt>
                <c:pt idx="249">
                  <c:v>345.8</c:v>
                </c:pt>
                <c:pt idx="250">
                  <c:v>345.9</c:v>
                </c:pt>
                <c:pt idx="251">
                  <c:v>345.9</c:v>
                </c:pt>
                <c:pt idx="252">
                  <c:v>345.9</c:v>
                </c:pt>
                <c:pt idx="253">
                  <c:v>345.8</c:v>
                </c:pt>
                <c:pt idx="254">
                  <c:v>345.5</c:v>
                </c:pt>
                <c:pt idx="255">
                  <c:v>345.6</c:v>
                </c:pt>
                <c:pt idx="256">
                  <c:v>345.5</c:v>
                </c:pt>
                <c:pt idx="257">
                  <c:v>345.6</c:v>
                </c:pt>
                <c:pt idx="258">
                  <c:v>345.5</c:v>
                </c:pt>
                <c:pt idx="259">
                  <c:v>345.5</c:v>
                </c:pt>
                <c:pt idx="260">
                  <c:v>345.5</c:v>
                </c:pt>
                <c:pt idx="261">
                  <c:v>345.5</c:v>
                </c:pt>
                <c:pt idx="262">
                  <c:v>345.6</c:v>
                </c:pt>
                <c:pt idx="263">
                  <c:v>345.1</c:v>
                </c:pt>
                <c:pt idx="264">
                  <c:v>345.1</c:v>
                </c:pt>
                <c:pt idx="265">
                  <c:v>345.2</c:v>
                </c:pt>
                <c:pt idx="266">
                  <c:v>345.2</c:v>
                </c:pt>
                <c:pt idx="267">
                  <c:v>345.1</c:v>
                </c:pt>
                <c:pt idx="268">
                  <c:v>345.2</c:v>
                </c:pt>
                <c:pt idx="269">
                  <c:v>345.2</c:v>
                </c:pt>
                <c:pt idx="270">
                  <c:v>345.2</c:v>
                </c:pt>
                <c:pt idx="271">
                  <c:v>345.1</c:v>
                </c:pt>
                <c:pt idx="272">
                  <c:v>345.2</c:v>
                </c:pt>
                <c:pt idx="273">
                  <c:v>345.2</c:v>
                </c:pt>
                <c:pt idx="274">
                  <c:v>345.2</c:v>
                </c:pt>
                <c:pt idx="275">
                  <c:v>345.1</c:v>
                </c:pt>
                <c:pt idx="276">
                  <c:v>345.2</c:v>
                </c:pt>
                <c:pt idx="277">
                  <c:v>344.9</c:v>
                </c:pt>
                <c:pt idx="278">
                  <c:v>344.9</c:v>
                </c:pt>
                <c:pt idx="279">
                  <c:v>345.1</c:v>
                </c:pt>
                <c:pt idx="280">
                  <c:v>344.8</c:v>
                </c:pt>
                <c:pt idx="281">
                  <c:v>345.1</c:v>
                </c:pt>
                <c:pt idx="282">
                  <c:v>344.9</c:v>
                </c:pt>
                <c:pt idx="283">
                  <c:v>344.9</c:v>
                </c:pt>
                <c:pt idx="284">
                  <c:v>344.9</c:v>
                </c:pt>
                <c:pt idx="285">
                  <c:v>344.8</c:v>
                </c:pt>
                <c:pt idx="286">
                  <c:v>344.9</c:v>
                </c:pt>
                <c:pt idx="287">
                  <c:v>344.9</c:v>
                </c:pt>
                <c:pt idx="288">
                  <c:v>344.5</c:v>
                </c:pt>
                <c:pt idx="289">
                  <c:v>344.9</c:v>
                </c:pt>
                <c:pt idx="290">
                  <c:v>344.5</c:v>
                </c:pt>
                <c:pt idx="291">
                  <c:v>344.5</c:v>
                </c:pt>
                <c:pt idx="292">
                  <c:v>344.5</c:v>
                </c:pt>
                <c:pt idx="293">
                  <c:v>344.5</c:v>
                </c:pt>
                <c:pt idx="294">
                  <c:v>344.5</c:v>
                </c:pt>
                <c:pt idx="295">
                  <c:v>344.5</c:v>
                </c:pt>
                <c:pt idx="296">
                  <c:v>344.5</c:v>
                </c:pt>
                <c:pt idx="297">
                  <c:v>344.5</c:v>
                </c:pt>
                <c:pt idx="298">
                  <c:v>344.2</c:v>
                </c:pt>
                <c:pt idx="299">
                  <c:v>344.3</c:v>
                </c:pt>
                <c:pt idx="300">
                  <c:v>344.5</c:v>
                </c:pt>
                <c:pt idx="301">
                  <c:v>344.7</c:v>
                </c:pt>
                <c:pt idx="302">
                  <c:v>344.5</c:v>
                </c:pt>
                <c:pt idx="303">
                  <c:v>344.2</c:v>
                </c:pt>
                <c:pt idx="304">
                  <c:v>344.2</c:v>
                </c:pt>
                <c:pt idx="305">
                  <c:v>344.2</c:v>
                </c:pt>
                <c:pt idx="306">
                  <c:v>344.2</c:v>
                </c:pt>
                <c:pt idx="307">
                  <c:v>344.2</c:v>
                </c:pt>
                <c:pt idx="308">
                  <c:v>344.2</c:v>
                </c:pt>
                <c:pt idx="309">
                  <c:v>344.2</c:v>
                </c:pt>
                <c:pt idx="310">
                  <c:v>344.2</c:v>
                </c:pt>
                <c:pt idx="311">
                  <c:v>344.2</c:v>
                </c:pt>
                <c:pt idx="312">
                  <c:v>343.9</c:v>
                </c:pt>
                <c:pt idx="313">
                  <c:v>343.9</c:v>
                </c:pt>
                <c:pt idx="314">
                  <c:v>343.9</c:v>
                </c:pt>
                <c:pt idx="315">
                  <c:v>343.9</c:v>
                </c:pt>
                <c:pt idx="316">
                  <c:v>343.9</c:v>
                </c:pt>
                <c:pt idx="317">
                  <c:v>343.9</c:v>
                </c:pt>
                <c:pt idx="318">
                  <c:v>343.9</c:v>
                </c:pt>
                <c:pt idx="319">
                  <c:v>343.8</c:v>
                </c:pt>
                <c:pt idx="320">
                  <c:v>343.9</c:v>
                </c:pt>
                <c:pt idx="321">
                  <c:v>343.6</c:v>
                </c:pt>
                <c:pt idx="322">
                  <c:v>343.5</c:v>
                </c:pt>
                <c:pt idx="323">
                  <c:v>343.5</c:v>
                </c:pt>
                <c:pt idx="324">
                  <c:v>343.5</c:v>
                </c:pt>
                <c:pt idx="325">
                  <c:v>343.5</c:v>
                </c:pt>
                <c:pt idx="326">
                  <c:v>343.5</c:v>
                </c:pt>
                <c:pt idx="327">
                  <c:v>343.5</c:v>
                </c:pt>
                <c:pt idx="328">
                  <c:v>343.5</c:v>
                </c:pt>
                <c:pt idx="329">
                  <c:v>343.5</c:v>
                </c:pt>
                <c:pt idx="330">
                  <c:v>343.4</c:v>
                </c:pt>
                <c:pt idx="331">
                  <c:v>343.5</c:v>
                </c:pt>
                <c:pt idx="332">
                  <c:v>343.5</c:v>
                </c:pt>
                <c:pt idx="333">
                  <c:v>343.2</c:v>
                </c:pt>
                <c:pt idx="334">
                  <c:v>343.3</c:v>
                </c:pt>
                <c:pt idx="335">
                  <c:v>343.2</c:v>
                </c:pt>
                <c:pt idx="336">
                  <c:v>343.3</c:v>
                </c:pt>
                <c:pt idx="337">
                  <c:v>343.2</c:v>
                </c:pt>
                <c:pt idx="338">
                  <c:v>343.3</c:v>
                </c:pt>
                <c:pt idx="339">
                  <c:v>343.2</c:v>
                </c:pt>
                <c:pt idx="340">
                  <c:v>343.2</c:v>
                </c:pt>
                <c:pt idx="341">
                  <c:v>343.2</c:v>
                </c:pt>
                <c:pt idx="342">
                  <c:v>343.2</c:v>
                </c:pt>
                <c:pt idx="343">
                  <c:v>343.2</c:v>
                </c:pt>
                <c:pt idx="344">
                  <c:v>343.2</c:v>
                </c:pt>
                <c:pt idx="345">
                  <c:v>342.9</c:v>
                </c:pt>
                <c:pt idx="346">
                  <c:v>343</c:v>
                </c:pt>
                <c:pt idx="347">
                  <c:v>342.9</c:v>
                </c:pt>
                <c:pt idx="348">
                  <c:v>342.9</c:v>
                </c:pt>
                <c:pt idx="349">
                  <c:v>342.9</c:v>
                </c:pt>
                <c:pt idx="350">
                  <c:v>342.9</c:v>
                </c:pt>
                <c:pt idx="351">
                  <c:v>342.9</c:v>
                </c:pt>
                <c:pt idx="352">
                  <c:v>343</c:v>
                </c:pt>
                <c:pt idx="353">
                  <c:v>342.9</c:v>
                </c:pt>
                <c:pt idx="354">
                  <c:v>342.9</c:v>
                </c:pt>
                <c:pt idx="355">
                  <c:v>342.8</c:v>
                </c:pt>
                <c:pt idx="356">
                  <c:v>342.9</c:v>
                </c:pt>
                <c:pt idx="357">
                  <c:v>342.7</c:v>
                </c:pt>
                <c:pt idx="358">
                  <c:v>342.7</c:v>
                </c:pt>
                <c:pt idx="359">
                  <c:v>342.6</c:v>
                </c:pt>
                <c:pt idx="360">
                  <c:v>342.6</c:v>
                </c:pt>
                <c:pt idx="361">
                  <c:v>342.6</c:v>
                </c:pt>
                <c:pt idx="362">
                  <c:v>342.6</c:v>
                </c:pt>
                <c:pt idx="363">
                  <c:v>342.6</c:v>
                </c:pt>
                <c:pt idx="364">
                  <c:v>342.6</c:v>
                </c:pt>
                <c:pt idx="365">
                  <c:v>342.6</c:v>
                </c:pt>
                <c:pt idx="366">
                  <c:v>342.3</c:v>
                </c:pt>
                <c:pt idx="367">
                  <c:v>342.3</c:v>
                </c:pt>
                <c:pt idx="368">
                  <c:v>342.3</c:v>
                </c:pt>
                <c:pt idx="369">
                  <c:v>342.3</c:v>
                </c:pt>
                <c:pt idx="370">
                  <c:v>342.3</c:v>
                </c:pt>
                <c:pt idx="371">
                  <c:v>342.3</c:v>
                </c:pt>
                <c:pt idx="372">
                  <c:v>342.3</c:v>
                </c:pt>
                <c:pt idx="373">
                  <c:v>342.3</c:v>
                </c:pt>
                <c:pt idx="374">
                  <c:v>342.3</c:v>
                </c:pt>
                <c:pt idx="375">
                  <c:v>342.3</c:v>
                </c:pt>
                <c:pt idx="376">
                  <c:v>342.3</c:v>
                </c:pt>
                <c:pt idx="377">
                  <c:v>342.3</c:v>
                </c:pt>
                <c:pt idx="378">
                  <c:v>342.3</c:v>
                </c:pt>
                <c:pt idx="379">
                  <c:v>342.3</c:v>
                </c:pt>
                <c:pt idx="380">
                  <c:v>342.3</c:v>
                </c:pt>
                <c:pt idx="381">
                  <c:v>342.3</c:v>
                </c:pt>
                <c:pt idx="382">
                  <c:v>342.3</c:v>
                </c:pt>
                <c:pt idx="383">
                  <c:v>342.3</c:v>
                </c:pt>
                <c:pt idx="384">
                  <c:v>342.3</c:v>
                </c:pt>
                <c:pt idx="385">
                  <c:v>342.3</c:v>
                </c:pt>
                <c:pt idx="386">
                  <c:v>342.3</c:v>
                </c:pt>
                <c:pt idx="387">
                  <c:v>341.9</c:v>
                </c:pt>
                <c:pt idx="388">
                  <c:v>341.9</c:v>
                </c:pt>
                <c:pt idx="389">
                  <c:v>341.9</c:v>
                </c:pt>
                <c:pt idx="390">
                  <c:v>341.9</c:v>
                </c:pt>
                <c:pt idx="391">
                  <c:v>341.9</c:v>
                </c:pt>
                <c:pt idx="392">
                  <c:v>341.9</c:v>
                </c:pt>
                <c:pt idx="393">
                  <c:v>341.9</c:v>
                </c:pt>
                <c:pt idx="394">
                  <c:v>341.9</c:v>
                </c:pt>
                <c:pt idx="395">
                  <c:v>341.9</c:v>
                </c:pt>
                <c:pt idx="396">
                  <c:v>341.6</c:v>
                </c:pt>
                <c:pt idx="397">
                  <c:v>341.6</c:v>
                </c:pt>
                <c:pt idx="398">
                  <c:v>341.6</c:v>
                </c:pt>
                <c:pt idx="399">
                  <c:v>341.6</c:v>
                </c:pt>
                <c:pt idx="400">
                  <c:v>341.6</c:v>
                </c:pt>
                <c:pt idx="401">
                  <c:v>341.6</c:v>
                </c:pt>
                <c:pt idx="402">
                  <c:v>341.6</c:v>
                </c:pt>
                <c:pt idx="403">
                  <c:v>341.6</c:v>
                </c:pt>
                <c:pt idx="404">
                  <c:v>341.6</c:v>
                </c:pt>
                <c:pt idx="405">
                  <c:v>341.5</c:v>
                </c:pt>
                <c:pt idx="406">
                  <c:v>341.5</c:v>
                </c:pt>
                <c:pt idx="407">
                  <c:v>341.3</c:v>
                </c:pt>
                <c:pt idx="408">
                  <c:v>341.3</c:v>
                </c:pt>
                <c:pt idx="409">
                  <c:v>341.3</c:v>
                </c:pt>
                <c:pt idx="410">
                  <c:v>341.3</c:v>
                </c:pt>
                <c:pt idx="411">
                  <c:v>341.2</c:v>
                </c:pt>
                <c:pt idx="412">
                  <c:v>341.3</c:v>
                </c:pt>
                <c:pt idx="413">
                  <c:v>341</c:v>
                </c:pt>
                <c:pt idx="414">
                  <c:v>341</c:v>
                </c:pt>
                <c:pt idx="415">
                  <c:v>340.9</c:v>
                </c:pt>
                <c:pt idx="416">
                  <c:v>340.9</c:v>
                </c:pt>
                <c:pt idx="417">
                  <c:v>341</c:v>
                </c:pt>
                <c:pt idx="418">
                  <c:v>340.9</c:v>
                </c:pt>
                <c:pt idx="419">
                  <c:v>340.9</c:v>
                </c:pt>
                <c:pt idx="420">
                  <c:v>340.6</c:v>
                </c:pt>
                <c:pt idx="421">
                  <c:v>340.9</c:v>
                </c:pt>
                <c:pt idx="422">
                  <c:v>340.9</c:v>
                </c:pt>
                <c:pt idx="423">
                  <c:v>340.9</c:v>
                </c:pt>
                <c:pt idx="424">
                  <c:v>340.6</c:v>
                </c:pt>
                <c:pt idx="425">
                  <c:v>340.6</c:v>
                </c:pt>
                <c:pt idx="426">
                  <c:v>340.6</c:v>
                </c:pt>
                <c:pt idx="427">
                  <c:v>340.6</c:v>
                </c:pt>
                <c:pt idx="428">
                  <c:v>340.6</c:v>
                </c:pt>
                <c:pt idx="429">
                  <c:v>340.6</c:v>
                </c:pt>
                <c:pt idx="430">
                  <c:v>340.6</c:v>
                </c:pt>
                <c:pt idx="431">
                  <c:v>340.6</c:v>
                </c:pt>
                <c:pt idx="432">
                  <c:v>340.6</c:v>
                </c:pt>
                <c:pt idx="433">
                  <c:v>340.6</c:v>
                </c:pt>
                <c:pt idx="434">
                  <c:v>340.2</c:v>
                </c:pt>
                <c:pt idx="435">
                  <c:v>340.6</c:v>
                </c:pt>
                <c:pt idx="436">
                  <c:v>340.2</c:v>
                </c:pt>
                <c:pt idx="437">
                  <c:v>340.2</c:v>
                </c:pt>
                <c:pt idx="438">
                  <c:v>340.2</c:v>
                </c:pt>
                <c:pt idx="439">
                  <c:v>340.2</c:v>
                </c:pt>
                <c:pt idx="440">
                  <c:v>340.3</c:v>
                </c:pt>
                <c:pt idx="441">
                  <c:v>340.2</c:v>
                </c:pt>
                <c:pt idx="442">
                  <c:v>340.2</c:v>
                </c:pt>
                <c:pt idx="443">
                  <c:v>340.3</c:v>
                </c:pt>
                <c:pt idx="444">
                  <c:v>340.2</c:v>
                </c:pt>
                <c:pt idx="445">
                  <c:v>339.9</c:v>
                </c:pt>
                <c:pt idx="446">
                  <c:v>339.9</c:v>
                </c:pt>
                <c:pt idx="447">
                  <c:v>339.9</c:v>
                </c:pt>
                <c:pt idx="448">
                  <c:v>339.9</c:v>
                </c:pt>
                <c:pt idx="449">
                  <c:v>339.9</c:v>
                </c:pt>
                <c:pt idx="450">
                  <c:v>339.9</c:v>
                </c:pt>
                <c:pt idx="451">
                  <c:v>339.9</c:v>
                </c:pt>
                <c:pt idx="452">
                  <c:v>339.9</c:v>
                </c:pt>
                <c:pt idx="453">
                  <c:v>339.9</c:v>
                </c:pt>
                <c:pt idx="454">
                  <c:v>340</c:v>
                </c:pt>
                <c:pt idx="455">
                  <c:v>340</c:v>
                </c:pt>
                <c:pt idx="456">
                  <c:v>340</c:v>
                </c:pt>
                <c:pt idx="457">
                  <c:v>339.9</c:v>
                </c:pt>
                <c:pt idx="458">
                  <c:v>339.9</c:v>
                </c:pt>
                <c:pt idx="459">
                  <c:v>339.9</c:v>
                </c:pt>
                <c:pt idx="460">
                  <c:v>340</c:v>
                </c:pt>
                <c:pt idx="461">
                  <c:v>339.9</c:v>
                </c:pt>
                <c:pt idx="462">
                  <c:v>339.6</c:v>
                </c:pt>
                <c:pt idx="463">
                  <c:v>339.6</c:v>
                </c:pt>
                <c:pt idx="464">
                  <c:v>339.6</c:v>
                </c:pt>
                <c:pt idx="465">
                  <c:v>339.6</c:v>
                </c:pt>
                <c:pt idx="466">
                  <c:v>339.6</c:v>
                </c:pt>
                <c:pt idx="467">
                  <c:v>339.6</c:v>
                </c:pt>
                <c:pt idx="468">
                  <c:v>339.6</c:v>
                </c:pt>
                <c:pt idx="469">
                  <c:v>339.6</c:v>
                </c:pt>
                <c:pt idx="470">
                  <c:v>339.6</c:v>
                </c:pt>
                <c:pt idx="471">
                  <c:v>339.7</c:v>
                </c:pt>
                <c:pt idx="472">
                  <c:v>339.6</c:v>
                </c:pt>
                <c:pt idx="473">
                  <c:v>339.6</c:v>
                </c:pt>
                <c:pt idx="474">
                  <c:v>339.6</c:v>
                </c:pt>
                <c:pt idx="475">
                  <c:v>339.3</c:v>
                </c:pt>
                <c:pt idx="476">
                  <c:v>339.6</c:v>
                </c:pt>
                <c:pt idx="477">
                  <c:v>339.6</c:v>
                </c:pt>
                <c:pt idx="478">
                  <c:v>339.6</c:v>
                </c:pt>
                <c:pt idx="479">
                  <c:v>339.3</c:v>
                </c:pt>
                <c:pt idx="480">
                  <c:v>339.3</c:v>
                </c:pt>
                <c:pt idx="481">
                  <c:v>339.3</c:v>
                </c:pt>
                <c:pt idx="482">
                  <c:v>339.3</c:v>
                </c:pt>
                <c:pt idx="483">
                  <c:v>339.3</c:v>
                </c:pt>
                <c:pt idx="484">
                  <c:v>339.3</c:v>
                </c:pt>
                <c:pt idx="485">
                  <c:v>339.3</c:v>
                </c:pt>
                <c:pt idx="486">
                  <c:v>339.2</c:v>
                </c:pt>
                <c:pt idx="487">
                  <c:v>339.3</c:v>
                </c:pt>
                <c:pt idx="488">
                  <c:v>339.2</c:v>
                </c:pt>
                <c:pt idx="489">
                  <c:v>339.3</c:v>
                </c:pt>
                <c:pt idx="490">
                  <c:v>339.3</c:v>
                </c:pt>
                <c:pt idx="491">
                  <c:v>339.3</c:v>
                </c:pt>
                <c:pt idx="492">
                  <c:v>339.3</c:v>
                </c:pt>
                <c:pt idx="493">
                  <c:v>339.2</c:v>
                </c:pt>
                <c:pt idx="494">
                  <c:v>338.9</c:v>
                </c:pt>
                <c:pt idx="495">
                  <c:v>338.9</c:v>
                </c:pt>
                <c:pt idx="496">
                  <c:v>338.9</c:v>
                </c:pt>
                <c:pt idx="497">
                  <c:v>339</c:v>
                </c:pt>
                <c:pt idx="498">
                  <c:v>339</c:v>
                </c:pt>
                <c:pt idx="499">
                  <c:v>338.9</c:v>
                </c:pt>
                <c:pt idx="500">
                  <c:v>338.9</c:v>
                </c:pt>
                <c:pt idx="501">
                  <c:v>339</c:v>
                </c:pt>
                <c:pt idx="502">
                  <c:v>338.9</c:v>
                </c:pt>
                <c:pt idx="503">
                  <c:v>339</c:v>
                </c:pt>
                <c:pt idx="504">
                  <c:v>339</c:v>
                </c:pt>
                <c:pt idx="505">
                  <c:v>339</c:v>
                </c:pt>
                <c:pt idx="506">
                  <c:v>338.9</c:v>
                </c:pt>
                <c:pt idx="507">
                  <c:v>339</c:v>
                </c:pt>
                <c:pt idx="508">
                  <c:v>338.9</c:v>
                </c:pt>
                <c:pt idx="509">
                  <c:v>338.9</c:v>
                </c:pt>
                <c:pt idx="510">
                  <c:v>338.9</c:v>
                </c:pt>
                <c:pt idx="511">
                  <c:v>338.6</c:v>
                </c:pt>
                <c:pt idx="512">
                  <c:v>338.9</c:v>
                </c:pt>
                <c:pt idx="513">
                  <c:v>338.6</c:v>
                </c:pt>
                <c:pt idx="514">
                  <c:v>339</c:v>
                </c:pt>
                <c:pt idx="515">
                  <c:v>338.6</c:v>
                </c:pt>
                <c:pt idx="516">
                  <c:v>338.6</c:v>
                </c:pt>
                <c:pt idx="517">
                  <c:v>338.7</c:v>
                </c:pt>
                <c:pt idx="518">
                  <c:v>338.7</c:v>
                </c:pt>
                <c:pt idx="519">
                  <c:v>338.6</c:v>
                </c:pt>
                <c:pt idx="520">
                  <c:v>338.6</c:v>
                </c:pt>
                <c:pt idx="521">
                  <c:v>338.7</c:v>
                </c:pt>
                <c:pt idx="522">
                  <c:v>338.7</c:v>
                </c:pt>
                <c:pt idx="523">
                  <c:v>338.6</c:v>
                </c:pt>
                <c:pt idx="524">
                  <c:v>338.6</c:v>
                </c:pt>
                <c:pt idx="525">
                  <c:v>338.6</c:v>
                </c:pt>
                <c:pt idx="526">
                  <c:v>338.6</c:v>
                </c:pt>
                <c:pt idx="527">
                  <c:v>338.6</c:v>
                </c:pt>
                <c:pt idx="528">
                  <c:v>338.6</c:v>
                </c:pt>
                <c:pt idx="529">
                  <c:v>338.3</c:v>
                </c:pt>
                <c:pt idx="530">
                  <c:v>338.3</c:v>
                </c:pt>
                <c:pt idx="531">
                  <c:v>338.3</c:v>
                </c:pt>
                <c:pt idx="532">
                  <c:v>338.3</c:v>
                </c:pt>
                <c:pt idx="533">
                  <c:v>338.3</c:v>
                </c:pt>
                <c:pt idx="534">
                  <c:v>338.3</c:v>
                </c:pt>
                <c:pt idx="535">
                  <c:v>338.3</c:v>
                </c:pt>
                <c:pt idx="536">
                  <c:v>338.3</c:v>
                </c:pt>
                <c:pt idx="537">
                  <c:v>338.3</c:v>
                </c:pt>
                <c:pt idx="538">
                  <c:v>338.3</c:v>
                </c:pt>
                <c:pt idx="539">
                  <c:v>338.3</c:v>
                </c:pt>
                <c:pt idx="540">
                  <c:v>338.3</c:v>
                </c:pt>
                <c:pt idx="541">
                  <c:v>338.3</c:v>
                </c:pt>
                <c:pt idx="542">
                  <c:v>338</c:v>
                </c:pt>
                <c:pt idx="543">
                  <c:v>338</c:v>
                </c:pt>
                <c:pt idx="544">
                  <c:v>338</c:v>
                </c:pt>
                <c:pt idx="545">
                  <c:v>338</c:v>
                </c:pt>
                <c:pt idx="546">
                  <c:v>338</c:v>
                </c:pt>
                <c:pt idx="547">
                  <c:v>338</c:v>
                </c:pt>
                <c:pt idx="548">
                  <c:v>338</c:v>
                </c:pt>
                <c:pt idx="549">
                  <c:v>338</c:v>
                </c:pt>
                <c:pt idx="550">
                  <c:v>338</c:v>
                </c:pt>
                <c:pt idx="551">
                  <c:v>337.6</c:v>
                </c:pt>
                <c:pt idx="552">
                  <c:v>337.6</c:v>
                </c:pt>
                <c:pt idx="553">
                  <c:v>337.6</c:v>
                </c:pt>
                <c:pt idx="554">
                  <c:v>337.6</c:v>
                </c:pt>
                <c:pt idx="555">
                  <c:v>337.6</c:v>
                </c:pt>
                <c:pt idx="556">
                  <c:v>337.6</c:v>
                </c:pt>
                <c:pt idx="557">
                  <c:v>337.6</c:v>
                </c:pt>
                <c:pt idx="558">
                  <c:v>337.6</c:v>
                </c:pt>
                <c:pt idx="559">
                  <c:v>337.6</c:v>
                </c:pt>
                <c:pt idx="560">
                  <c:v>337.6</c:v>
                </c:pt>
                <c:pt idx="561">
                  <c:v>337.6</c:v>
                </c:pt>
                <c:pt idx="562">
                  <c:v>337.6</c:v>
                </c:pt>
                <c:pt idx="563">
                  <c:v>337.6</c:v>
                </c:pt>
                <c:pt idx="564">
                  <c:v>337.6</c:v>
                </c:pt>
                <c:pt idx="565">
                  <c:v>337.3</c:v>
                </c:pt>
                <c:pt idx="566">
                  <c:v>337.3</c:v>
                </c:pt>
                <c:pt idx="567">
                  <c:v>337.3</c:v>
                </c:pt>
                <c:pt idx="568">
                  <c:v>337.3</c:v>
                </c:pt>
                <c:pt idx="569">
                  <c:v>337.3</c:v>
                </c:pt>
                <c:pt idx="570">
                  <c:v>337.3</c:v>
                </c:pt>
                <c:pt idx="571">
                  <c:v>337.3</c:v>
                </c:pt>
                <c:pt idx="572">
                  <c:v>337.3</c:v>
                </c:pt>
                <c:pt idx="573">
                  <c:v>337.3</c:v>
                </c:pt>
                <c:pt idx="574">
                  <c:v>337.3</c:v>
                </c:pt>
                <c:pt idx="575">
                  <c:v>337.3</c:v>
                </c:pt>
                <c:pt idx="576">
                  <c:v>337</c:v>
                </c:pt>
                <c:pt idx="577">
                  <c:v>336.9</c:v>
                </c:pt>
                <c:pt idx="578">
                  <c:v>337.3</c:v>
                </c:pt>
                <c:pt idx="579">
                  <c:v>337</c:v>
                </c:pt>
                <c:pt idx="580">
                  <c:v>337</c:v>
                </c:pt>
                <c:pt idx="581">
                  <c:v>336.9</c:v>
                </c:pt>
                <c:pt idx="582">
                  <c:v>337</c:v>
                </c:pt>
                <c:pt idx="583">
                  <c:v>337</c:v>
                </c:pt>
                <c:pt idx="584">
                  <c:v>337</c:v>
                </c:pt>
                <c:pt idx="585">
                  <c:v>337</c:v>
                </c:pt>
                <c:pt idx="586">
                  <c:v>337</c:v>
                </c:pt>
                <c:pt idx="587">
                  <c:v>337</c:v>
                </c:pt>
                <c:pt idx="588">
                  <c:v>337</c:v>
                </c:pt>
                <c:pt idx="589">
                  <c:v>337</c:v>
                </c:pt>
                <c:pt idx="590">
                  <c:v>336.9</c:v>
                </c:pt>
                <c:pt idx="591">
                  <c:v>336.9</c:v>
                </c:pt>
                <c:pt idx="592">
                  <c:v>337</c:v>
                </c:pt>
                <c:pt idx="593">
                  <c:v>337</c:v>
                </c:pt>
                <c:pt idx="594">
                  <c:v>336.7</c:v>
                </c:pt>
                <c:pt idx="595">
                  <c:v>336.8</c:v>
                </c:pt>
                <c:pt idx="596">
                  <c:v>336.6</c:v>
                </c:pt>
                <c:pt idx="597">
                  <c:v>336.6</c:v>
                </c:pt>
                <c:pt idx="598">
                  <c:v>336.6</c:v>
                </c:pt>
                <c:pt idx="599">
                  <c:v>336.7</c:v>
                </c:pt>
                <c:pt idx="600">
                  <c:v>336.7</c:v>
                </c:pt>
                <c:pt idx="601">
                  <c:v>336.6</c:v>
                </c:pt>
                <c:pt idx="602">
                  <c:v>336.6</c:v>
                </c:pt>
                <c:pt idx="603">
                  <c:v>336.6</c:v>
                </c:pt>
                <c:pt idx="604">
                  <c:v>336.6</c:v>
                </c:pt>
                <c:pt idx="605">
                  <c:v>336.6</c:v>
                </c:pt>
                <c:pt idx="606">
                  <c:v>336.6</c:v>
                </c:pt>
                <c:pt idx="607">
                  <c:v>336.3</c:v>
                </c:pt>
                <c:pt idx="608">
                  <c:v>336.3</c:v>
                </c:pt>
                <c:pt idx="609">
                  <c:v>336.3</c:v>
                </c:pt>
                <c:pt idx="610">
                  <c:v>336.3</c:v>
                </c:pt>
                <c:pt idx="611">
                  <c:v>336.3</c:v>
                </c:pt>
                <c:pt idx="612">
                  <c:v>336.3</c:v>
                </c:pt>
                <c:pt idx="613">
                  <c:v>336.3</c:v>
                </c:pt>
                <c:pt idx="614">
                  <c:v>336.4</c:v>
                </c:pt>
                <c:pt idx="615">
                  <c:v>336.2</c:v>
                </c:pt>
                <c:pt idx="616">
                  <c:v>335.9</c:v>
                </c:pt>
                <c:pt idx="617">
                  <c:v>335.9</c:v>
                </c:pt>
                <c:pt idx="618">
                  <c:v>335.9</c:v>
                </c:pt>
                <c:pt idx="619">
                  <c:v>335.9</c:v>
                </c:pt>
                <c:pt idx="620">
                  <c:v>335.9</c:v>
                </c:pt>
                <c:pt idx="621">
                  <c:v>335.9</c:v>
                </c:pt>
                <c:pt idx="622">
                  <c:v>335.9</c:v>
                </c:pt>
                <c:pt idx="623">
                  <c:v>335.9</c:v>
                </c:pt>
                <c:pt idx="624">
                  <c:v>335.9</c:v>
                </c:pt>
                <c:pt idx="625">
                  <c:v>335.9</c:v>
                </c:pt>
                <c:pt idx="626">
                  <c:v>335.9</c:v>
                </c:pt>
                <c:pt idx="627">
                  <c:v>335.9</c:v>
                </c:pt>
                <c:pt idx="628">
                  <c:v>335.9</c:v>
                </c:pt>
                <c:pt idx="629">
                  <c:v>336</c:v>
                </c:pt>
                <c:pt idx="630">
                  <c:v>335.9</c:v>
                </c:pt>
                <c:pt idx="631">
                  <c:v>335.9</c:v>
                </c:pt>
                <c:pt idx="632">
                  <c:v>335.9</c:v>
                </c:pt>
                <c:pt idx="633">
                  <c:v>335.7</c:v>
                </c:pt>
                <c:pt idx="634">
                  <c:v>335.6</c:v>
                </c:pt>
                <c:pt idx="635">
                  <c:v>335.6</c:v>
                </c:pt>
                <c:pt idx="636">
                  <c:v>335.6</c:v>
                </c:pt>
                <c:pt idx="637">
                  <c:v>335.6</c:v>
                </c:pt>
                <c:pt idx="638">
                  <c:v>335.7</c:v>
                </c:pt>
                <c:pt idx="639">
                  <c:v>335.6</c:v>
                </c:pt>
                <c:pt idx="640">
                  <c:v>335.7</c:v>
                </c:pt>
                <c:pt idx="641">
                  <c:v>335.6</c:v>
                </c:pt>
                <c:pt idx="642">
                  <c:v>335.7</c:v>
                </c:pt>
                <c:pt idx="643">
                  <c:v>335.6</c:v>
                </c:pt>
                <c:pt idx="644">
                  <c:v>335.7</c:v>
                </c:pt>
                <c:pt idx="645">
                  <c:v>335.7</c:v>
                </c:pt>
                <c:pt idx="646">
                  <c:v>335.6</c:v>
                </c:pt>
                <c:pt idx="647">
                  <c:v>335.4</c:v>
                </c:pt>
                <c:pt idx="648">
                  <c:v>335.3</c:v>
                </c:pt>
                <c:pt idx="649">
                  <c:v>335.3</c:v>
                </c:pt>
                <c:pt idx="650">
                  <c:v>335.3</c:v>
                </c:pt>
                <c:pt idx="651">
                  <c:v>335.3</c:v>
                </c:pt>
                <c:pt idx="652">
                  <c:v>335.3</c:v>
                </c:pt>
                <c:pt idx="653">
                  <c:v>335.3</c:v>
                </c:pt>
                <c:pt idx="654">
                  <c:v>335.3</c:v>
                </c:pt>
                <c:pt idx="655">
                  <c:v>335.4</c:v>
                </c:pt>
                <c:pt idx="656">
                  <c:v>335.3</c:v>
                </c:pt>
                <c:pt idx="657">
                  <c:v>335.3</c:v>
                </c:pt>
                <c:pt idx="658">
                  <c:v>335.3</c:v>
                </c:pt>
                <c:pt idx="659">
                  <c:v>335.3</c:v>
                </c:pt>
                <c:pt idx="660">
                  <c:v>335.3</c:v>
                </c:pt>
                <c:pt idx="661">
                  <c:v>335.1</c:v>
                </c:pt>
                <c:pt idx="662">
                  <c:v>335.1</c:v>
                </c:pt>
                <c:pt idx="663">
                  <c:v>335</c:v>
                </c:pt>
                <c:pt idx="664">
                  <c:v>334.9</c:v>
                </c:pt>
                <c:pt idx="665">
                  <c:v>334.9</c:v>
                </c:pt>
                <c:pt idx="666">
                  <c:v>335</c:v>
                </c:pt>
                <c:pt idx="667">
                  <c:v>335</c:v>
                </c:pt>
                <c:pt idx="668">
                  <c:v>335</c:v>
                </c:pt>
                <c:pt idx="669">
                  <c:v>335</c:v>
                </c:pt>
                <c:pt idx="670">
                  <c:v>335</c:v>
                </c:pt>
                <c:pt idx="671">
                  <c:v>335</c:v>
                </c:pt>
                <c:pt idx="672">
                  <c:v>334.9</c:v>
                </c:pt>
                <c:pt idx="673">
                  <c:v>335</c:v>
                </c:pt>
                <c:pt idx="674">
                  <c:v>335</c:v>
                </c:pt>
                <c:pt idx="675">
                  <c:v>334.9</c:v>
                </c:pt>
                <c:pt idx="676">
                  <c:v>334.9</c:v>
                </c:pt>
                <c:pt idx="677">
                  <c:v>335</c:v>
                </c:pt>
                <c:pt idx="678">
                  <c:v>334.9</c:v>
                </c:pt>
                <c:pt idx="679">
                  <c:v>335</c:v>
                </c:pt>
                <c:pt idx="680">
                  <c:v>335</c:v>
                </c:pt>
                <c:pt idx="681">
                  <c:v>334.9</c:v>
                </c:pt>
                <c:pt idx="682">
                  <c:v>334.9</c:v>
                </c:pt>
                <c:pt idx="683">
                  <c:v>334.9</c:v>
                </c:pt>
                <c:pt idx="684">
                  <c:v>335</c:v>
                </c:pt>
                <c:pt idx="685">
                  <c:v>334.9</c:v>
                </c:pt>
                <c:pt idx="686">
                  <c:v>334.9</c:v>
                </c:pt>
                <c:pt idx="687">
                  <c:v>334.9</c:v>
                </c:pt>
                <c:pt idx="688">
                  <c:v>335</c:v>
                </c:pt>
                <c:pt idx="689">
                  <c:v>335</c:v>
                </c:pt>
                <c:pt idx="690">
                  <c:v>335</c:v>
                </c:pt>
                <c:pt idx="691">
                  <c:v>334.9</c:v>
                </c:pt>
                <c:pt idx="692">
                  <c:v>335</c:v>
                </c:pt>
                <c:pt idx="693">
                  <c:v>334.9</c:v>
                </c:pt>
                <c:pt idx="694">
                  <c:v>335</c:v>
                </c:pt>
                <c:pt idx="695">
                  <c:v>334.6</c:v>
                </c:pt>
                <c:pt idx="696">
                  <c:v>334.6</c:v>
                </c:pt>
                <c:pt idx="697">
                  <c:v>334.9</c:v>
                </c:pt>
                <c:pt idx="698">
                  <c:v>334.9</c:v>
                </c:pt>
                <c:pt idx="699">
                  <c:v>334.6</c:v>
                </c:pt>
                <c:pt idx="700">
                  <c:v>334.7</c:v>
                </c:pt>
                <c:pt idx="701">
                  <c:v>334.6</c:v>
                </c:pt>
                <c:pt idx="702">
                  <c:v>334.6</c:v>
                </c:pt>
                <c:pt idx="703">
                  <c:v>334.6</c:v>
                </c:pt>
                <c:pt idx="704">
                  <c:v>334.6</c:v>
                </c:pt>
                <c:pt idx="705">
                  <c:v>334.6</c:v>
                </c:pt>
                <c:pt idx="706">
                  <c:v>334.6</c:v>
                </c:pt>
                <c:pt idx="707">
                  <c:v>334.6</c:v>
                </c:pt>
                <c:pt idx="708">
                  <c:v>334.6</c:v>
                </c:pt>
                <c:pt idx="709">
                  <c:v>334.6</c:v>
                </c:pt>
                <c:pt idx="710">
                  <c:v>334.6</c:v>
                </c:pt>
                <c:pt idx="711">
                  <c:v>334.7</c:v>
                </c:pt>
                <c:pt idx="712">
                  <c:v>334.5</c:v>
                </c:pt>
                <c:pt idx="713">
                  <c:v>334.6</c:v>
                </c:pt>
                <c:pt idx="714">
                  <c:v>334.3</c:v>
                </c:pt>
                <c:pt idx="715">
                  <c:v>334.7</c:v>
                </c:pt>
                <c:pt idx="716">
                  <c:v>334.7</c:v>
                </c:pt>
                <c:pt idx="717">
                  <c:v>334.3</c:v>
                </c:pt>
                <c:pt idx="718">
                  <c:v>334.3</c:v>
                </c:pt>
                <c:pt idx="719">
                  <c:v>334.3</c:v>
                </c:pt>
                <c:pt idx="720">
                  <c:v>334.3</c:v>
                </c:pt>
                <c:pt idx="721">
                  <c:v>334.3</c:v>
                </c:pt>
                <c:pt idx="722">
                  <c:v>334.3</c:v>
                </c:pt>
                <c:pt idx="723">
                  <c:v>334.3</c:v>
                </c:pt>
                <c:pt idx="724">
                  <c:v>334.3</c:v>
                </c:pt>
                <c:pt idx="725">
                  <c:v>334.3</c:v>
                </c:pt>
                <c:pt idx="726">
                  <c:v>334.3</c:v>
                </c:pt>
                <c:pt idx="727">
                  <c:v>334.3</c:v>
                </c:pt>
                <c:pt idx="728">
                  <c:v>334</c:v>
                </c:pt>
                <c:pt idx="729">
                  <c:v>334</c:v>
                </c:pt>
                <c:pt idx="730">
                  <c:v>334</c:v>
                </c:pt>
                <c:pt idx="731">
                  <c:v>334</c:v>
                </c:pt>
                <c:pt idx="732">
                  <c:v>334</c:v>
                </c:pt>
                <c:pt idx="733">
                  <c:v>334</c:v>
                </c:pt>
                <c:pt idx="734">
                  <c:v>334</c:v>
                </c:pt>
                <c:pt idx="735">
                  <c:v>334</c:v>
                </c:pt>
                <c:pt idx="736">
                  <c:v>334</c:v>
                </c:pt>
                <c:pt idx="737">
                  <c:v>334</c:v>
                </c:pt>
                <c:pt idx="738">
                  <c:v>334</c:v>
                </c:pt>
                <c:pt idx="739">
                  <c:v>334.1</c:v>
                </c:pt>
                <c:pt idx="740">
                  <c:v>334</c:v>
                </c:pt>
                <c:pt idx="741">
                  <c:v>334</c:v>
                </c:pt>
                <c:pt idx="742">
                  <c:v>334</c:v>
                </c:pt>
                <c:pt idx="743">
                  <c:v>334</c:v>
                </c:pt>
                <c:pt idx="744">
                  <c:v>334</c:v>
                </c:pt>
                <c:pt idx="745">
                  <c:v>333.7</c:v>
                </c:pt>
                <c:pt idx="746">
                  <c:v>333.8</c:v>
                </c:pt>
                <c:pt idx="747">
                  <c:v>333.7</c:v>
                </c:pt>
                <c:pt idx="748">
                  <c:v>333.7</c:v>
                </c:pt>
                <c:pt idx="749">
                  <c:v>333.7</c:v>
                </c:pt>
                <c:pt idx="750">
                  <c:v>333.7</c:v>
                </c:pt>
                <c:pt idx="751">
                  <c:v>333.3</c:v>
                </c:pt>
                <c:pt idx="752">
                  <c:v>333.3</c:v>
                </c:pt>
                <c:pt idx="753">
                  <c:v>333.7</c:v>
                </c:pt>
                <c:pt idx="754">
                  <c:v>333.3</c:v>
                </c:pt>
                <c:pt idx="755">
                  <c:v>333.3</c:v>
                </c:pt>
                <c:pt idx="756">
                  <c:v>333.3</c:v>
                </c:pt>
                <c:pt idx="757">
                  <c:v>333.3</c:v>
                </c:pt>
                <c:pt idx="758">
                  <c:v>333.3</c:v>
                </c:pt>
                <c:pt idx="759">
                  <c:v>333.3</c:v>
                </c:pt>
                <c:pt idx="760">
                  <c:v>333.1</c:v>
                </c:pt>
                <c:pt idx="761">
                  <c:v>333.1</c:v>
                </c:pt>
                <c:pt idx="762">
                  <c:v>333.1</c:v>
                </c:pt>
                <c:pt idx="763">
                  <c:v>333</c:v>
                </c:pt>
                <c:pt idx="764">
                  <c:v>333</c:v>
                </c:pt>
                <c:pt idx="765">
                  <c:v>333</c:v>
                </c:pt>
                <c:pt idx="766">
                  <c:v>333</c:v>
                </c:pt>
                <c:pt idx="767">
                  <c:v>333</c:v>
                </c:pt>
                <c:pt idx="768">
                  <c:v>333</c:v>
                </c:pt>
                <c:pt idx="769">
                  <c:v>333.1</c:v>
                </c:pt>
                <c:pt idx="770">
                  <c:v>333.1</c:v>
                </c:pt>
                <c:pt idx="771">
                  <c:v>333.1</c:v>
                </c:pt>
                <c:pt idx="772">
                  <c:v>333</c:v>
                </c:pt>
                <c:pt idx="773">
                  <c:v>333</c:v>
                </c:pt>
                <c:pt idx="774">
                  <c:v>333</c:v>
                </c:pt>
                <c:pt idx="775">
                  <c:v>332.7</c:v>
                </c:pt>
                <c:pt idx="776">
                  <c:v>332.6</c:v>
                </c:pt>
                <c:pt idx="777">
                  <c:v>332.6</c:v>
                </c:pt>
                <c:pt idx="778">
                  <c:v>332.6</c:v>
                </c:pt>
                <c:pt idx="779">
                  <c:v>332.6</c:v>
                </c:pt>
                <c:pt idx="780">
                  <c:v>332.7</c:v>
                </c:pt>
                <c:pt idx="781">
                  <c:v>332.7</c:v>
                </c:pt>
                <c:pt idx="782">
                  <c:v>332.7</c:v>
                </c:pt>
                <c:pt idx="783">
                  <c:v>332.7</c:v>
                </c:pt>
                <c:pt idx="784">
                  <c:v>332.4</c:v>
                </c:pt>
                <c:pt idx="785">
                  <c:v>332.7</c:v>
                </c:pt>
                <c:pt idx="786">
                  <c:v>332.3</c:v>
                </c:pt>
                <c:pt idx="787">
                  <c:v>332.3</c:v>
                </c:pt>
                <c:pt idx="788">
                  <c:v>332.3</c:v>
                </c:pt>
                <c:pt idx="789">
                  <c:v>332.4</c:v>
                </c:pt>
                <c:pt idx="790">
                  <c:v>332.3</c:v>
                </c:pt>
                <c:pt idx="791">
                  <c:v>332.4</c:v>
                </c:pt>
                <c:pt idx="792">
                  <c:v>332.4</c:v>
                </c:pt>
                <c:pt idx="793">
                  <c:v>332.3</c:v>
                </c:pt>
                <c:pt idx="794">
                  <c:v>332.3</c:v>
                </c:pt>
                <c:pt idx="795">
                  <c:v>332.4</c:v>
                </c:pt>
                <c:pt idx="796">
                  <c:v>332.4</c:v>
                </c:pt>
                <c:pt idx="797">
                  <c:v>332.4</c:v>
                </c:pt>
                <c:pt idx="798">
                  <c:v>332.4</c:v>
                </c:pt>
                <c:pt idx="799">
                  <c:v>332</c:v>
                </c:pt>
                <c:pt idx="800">
                  <c:v>332</c:v>
                </c:pt>
                <c:pt idx="801">
                  <c:v>332</c:v>
                </c:pt>
                <c:pt idx="802">
                  <c:v>332.1</c:v>
                </c:pt>
                <c:pt idx="803">
                  <c:v>332</c:v>
                </c:pt>
                <c:pt idx="804">
                  <c:v>332.1</c:v>
                </c:pt>
                <c:pt idx="805">
                  <c:v>332.1</c:v>
                </c:pt>
                <c:pt idx="806">
                  <c:v>332.1</c:v>
                </c:pt>
                <c:pt idx="807">
                  <c:v>332.1</c:v>
                </c:pt>
                <c:pt idx="808">
                  <c:v>332.1</c:v>
                </c:pt>
                <c:pt idx="809">
                  <c:v>332.1</c:v>
                </c:pt>
                <c:pt idx="810">
                  <c:v>332</c:v>
                </c:pt>
                <c:pt idx="811">
                  <c:v>332.1</c:v>
                </c:pt>
                <c:pt idx="812">
                  <c:v>331.7</c:v>
                </c:pt>
                <c:pt idx="813">
                  <c:v>331.7</c:v>
                </c:pt>
                <c:pt idx="814">
                  <c:v>331.6</c:v>
                </c:pt>
                <c:pt idx="815">
                  <c:v>331.6</c:v>
                </c:pt>
                <c:pt idx="816">
                  <c:v>331.7</c:v>
                </c:pt>
                <c:pt idx="817">
                  <c:v>331.7</c:v>
                </c:pt>
                <c:pt idx="818">
                  <c:v>331.7</c:v>
                </c:pt>
                <c:pt idx="819">
                  <c:v>331.7</c:v>
                </c:pt>
                <c:pt idx="820">
                  <c:v>331.7</c:v>
                </c:pt>
                <c:pt idx="821">
                  <c:v>331.7</c:v>
                </c:pt>
                <c:pt idx="822">
                  <c:v>331.7</c:v>
                </c:pt>
                <c:pt idx="823">
                  <c:v>331.6</c:v>
                </c:pt>
                <c:pt idx="824">
                  <c:v>331.6</c:v>
                </c:pt>
                <c:pt idx="825">
                  <c:v>331.4</c:v>
                </c:pt>
                <c:pt idx="826">
                  <c:v>331.4</c:v>
                </c:pt>
                <c:pt idx="827">
                  <c:v>331.3</c:v>
                </c:pt>
                <c:pt idx="828">
                  <c:v>331.4</c:v>
                </c:pt>
                <c:pt idx="829">
                  <c:v>331.4</c:v>
                </c:pt>
                <c:pt idx="830">
                  <c:v>331.4</c:v>
                </c:pt>
                <c:pt idx="831">
                  <c:v>331.4</c:v>
                </c:pt>
                <c:pt idx="832">
                  <c:v>331.4</c:v>
                </c:pt>
                <c:pt idx="833">
                  <c:v>331.4</c:v>
                </c:pt>
                <c:pt idx="834">
                  <c:v>331.4</c:v>
                </c:pt>
                <c:pt idx="835">
                  <c:v>331.4</c:v>
                </c:pt>
                <c:pt idx="836">
                  <c:v>331.4</c:v>
                </c:pt>
                <c:pt idx="837">
                  <c:v>331.4</c:v>
                </c:pt>
                <c:pt idx="838">
                  <c:v>331.3</c:v>
                </c:pt>
                <c:pt idx="839">
                  <c:v>331.3</c:v>
                </c:pt>
                <c:pt idx="840">
                  <c:v>331.1</c:v>
                </c:pt>
                <c:pt idx="841">
                  <c:v>331.1</c:v>
                </c:pt>
                <c:pt idx="842">
                  <c:v>331.1</c:v>
                </c:pt>
                <c:pt idx="843">
                  <c:v>331.4</c:v>
                </c:pt>
                <c:pt idx="844">
                  <c:v>331.2</c:v>
                </c:pt>
                <c:pt idx="845">
                  <c:v>331.1</c:v>
                </c:pt>
                <c:pt idx="846">
                  <c:v>331.1</c:v>
                </c:pt>
                <c:pt idx="847">
                  <c:v>331</c:v>
                </c:pt>
                <c:pt idx="848">
                  <c:v>331</c:v>
                </c:pt>
                <c:pt idx="849">
                  <c:v>331</c:v>
                </c:pt>
                <c:pt idx="850">
                  <c:v>331.1</c:v>
                </c:pt>
                <c:pt idx="851">
                  <c:v>331.1</c:v>
                </c:pt>
                <c:pt idx="852">
                  <c:v>331.1</c:v>
                </c:pt>
                <c:pt idx="853">
                  <c:v>330.7</c:v>
                </c:pt>
                <c:pt idx="854">
                  <c:v>330.7</c:v>
                </c:pt>
                <c:pt idx="855">
                  <c:v>331.1</c:v>
                </c:pt>
                <c:pt idx="856">
                  <c:v>330.7</c:v>
                </c:pt>
                <c:pt idx="857">
                  <c:v>330.7</c:v>
                </c:pt>
                <c:pt idx="858">
                  <c:v>330.7</c:v>
                </c:pt>
                <c:pt idx="859">
                  <c:v>330.6</c:v>
                </c:pt>
                <c:pt idx="860">
                  <c:v>330.6</c:v>
                </c:pt>
                <c:pt idx="861">
                  <c:v>330.6</c:v>
                </c:pt>
                <c:pt idx="862">
                  <c:v>330.4</c:v>
                </c:pt>
                <c:pt idx="863">
                  <c:v>330.5</c:v>
                </c:pt>
                <c:pt idx="864">
                  <c:v>330.6</c:v>
                </c:pt>
                <c:pt idx="865">
                  <c:v>330.7</c:v>
                </c:pt>
                <c:pt idx="866">
                  <c:v>330.4</c:v>
                </c:pt>
                <c:pt idx="867">
                  <c:v>330.4</c:v>
                </c:pt>
                <c:pt idx="868">
                  <c:v>330.4</c:v>
                </c:pt>
                <c:pt idx="869">
                  <c:v>330.4</c:v>
                </c:pt>
                <c:pt idx="870">
                  <c:v>330.4</c:v>
                </c:pt>
                <c:pt idx="871">
                  <c:v>330.4</c:v>
                </c:pt>
                <c:pt idx="872">
                  <c:v>330.3</c:v>
                </c:pt>
                <c:pt idx="873">
                  <c:v>330.3</c:v>
                </c:pt>
                <c:pt idx="874">
                  <c:v>330.3</c:v>
                </c:pt>
                <c:pt idx="875">
                  <c:v>330.3</c:v>
                </c:pt>
                <c:pt idx="876">
                  <c:v>330.3</c:v>
                </c:pt>
                <c:pt idx="877">
                  <c:v>330.3</c:v>
                </c:pt>
                <c:pt idx="878">
                  <c:v>330.3</c:v>
                </c:pt>
                <c:pt idx="879">
                  <c:v>330.3</c:v>
                </c:pt>
                <c:pt idx="880">
                  <c:v>330.3</c:v>
                </c:pt>
                <c:pt idx="881">
                  <c:v>330.3</c:v>
                </c:pt>
                <c:pt idx="882">
                  <c:v>330.3</c:v>
                </c:pt>
                <c:pt idx="883">
                  <c:v>330.1</c:v>
                </c:pt>
                <c:pt idx="884">
                  <c:v>330.1</c:v>
                </c:pt>
                <c:pt idx="885">
                  <c:v>330</c:v>
                </c:pt>
                <c:pt idx="886">
                  <c:v>330</c:v>
                </c:pt>
                <c:pt idx="887">
                  <c:v>330</c:v>
                </c:pt>
                <c:pt idx="888">
                  <c:v>330</c:v>
                </c:pt>
                <c:pt idx="889">
                  <c:v>330</c:v>
                </c:pt>
                <c:pt idx="890">
                  <c:v>330</c:v>
                </c:pt>
                <c:pt idx="891">
                  <c:v>330</c:v>
                </c:pt>
                <c:pt idx="892">
                  <c:v>330</c:v>
                </c:pt>
                <c:pt idx="893">
                  <c:v>330</c:v>
                </c:pt>
                <c:pt idx="894">
                  <c:v>329.7</c:v>
                </c:pt>
                <c:pt idx="895">
                  <c:v>329.7</c:v>
                </c:pt>
                <c:pt idx="896">
                  <c:v>329.7</c:v>
                </c:pt>
                <c:pt idx="897">
                  <c:v>329.7</c:v>
                </c:pt>
                <c:pt idx="898">
                  <c:v>329.9</c:v>
                </c:pt>
                <c:pt idx="899">
                  <c:v>329.7</c:v>
                </c:pt>
                <c:pt idx="900">
                  <c:v>329.7</c:v>
                </c:pt>
                <c:pt idx="901">
                  <c:v>329.7</c:v>
                </c:pt>
                <c:pt idx="902">
                  <c:v>329.7</c:v>
                </c:pt>
                <c:pt idx="903">
                  <c:v>329.7</c:v>
                </c:pt>
                <c:pt idx="904">
                  <c:v>329.7</c:v>
                </c:pt>
                <c:pt idx="905">
                  <c:v>329.7</c:v>
                </c:pt>
                <c:pt idx="906">
                  <c:v>329.7</c:v>
                </c:pt>
                <c:pt idx="907">
                  <c:v>329.4</c:v>
                </c:pt>
                <c:pt idx="908">
                  <c:v>329.7</c:v>
                </c:pt>
                <c:pt idx="909">
                  <c:v>329.7</c:v>
                </c:pt>
                <c:pt idx="910">
                  <c:v>329.7</c:v>
                </c:pt>
                <c:pt idx="911">
                  <c:v>329.7</c:v>
                </c:pt>
                <c:pt idx="912">
                  <c:v>329.4</c:v>
                </c:pt>
                <c:pt idx="913">
                  <c:v>329.4</c:v>
                </c:pt>
                <c:pt idx="914">
                  <c:v>329.4</c:v>
                </c:pt>
                <c:pt idx="915">
                  <c:v>329.4</c:v>
                </c:pt>
                <c:pt idx="916">
                  <c:v>329.4</c:v>
                </c:pt>
                <c:pt idx="917">
                  <c:v>329.4</c:v>
                </c:pt>
                <c:pt idx="918">
                  <c:v>329.4</c:v>
                </c:pt>
                <c:pt idx="919">
                  <c:v>329.5</c:v>
                </c:pt>
                <c:pt idx="920">
                  <c:v>329.4</c:v>
                </c:pt>
                <c:pt idx="921">
                  <c:v>329.4</c:v>
                </c:pt>
                <c:pt idx="922">
                  <c:v>329.4</c:v>
                </c:pt>
                <c:pt idx="923">
                  <c:v>329.4</c:v>
                </c:pt>
                <c:pt idx="924">
                  <c:v>329.4</c:v>
                </c:pt>
                <c:pt idx="925">
                  <c:v>329.4</c:v>
                </c:pt>
                <c:pt idx="926">
                  <c:v>329.4</c:v>
                </c:pt>
                <c:pt idx="927">
                  <c:v>329.4</c:v>
                </c:pt>
                <c:pt idx="928">
                  <c:v>329.4</c:v>
                </c:pt>
                <c:pt idx="929">
                  <c:v>329</c:v>
                </c:pt>
                <c:pt idx="930">
                  <c:v>329.4</c:v>
                </c:pt>
                <c:pt idx="931">
                  <c:v>329</c:v>
                </c:pt>
                <c:pt idx="932">
                  <c:v>329.1</c:v>
                </c:pt>
                <c:pt idx="933">
                  <c:v>329.1</c:v>
                </c:pt>
                <c:pt idx="934">
                  <c:v>329</c:v>
                </c:pt>
                <c:pt idx="935">
                  <c:v>329</c:v>
                </c:pt>
                <c:pt idx="936">
                  <c:v>329</c:v>
                </c:pt>
                <c:pt idx="937">
                  <c:v>329.1</c:v>
                </c:pt>
                <c:pt idx="938">
                  <c:v>329</c:v>
                </c:pt>
                <c:pt idx="939">
                  <c:v>329.1</c:v>
                </c:pt>
                <c:pt idx="940">
                  <c:v>329</c:v>
                </c:pt>
                <c:pt idx="941">
                  <c:v>329</c:v>
                </c:pt>
                <c:pt idx="942">
                  <c:v>329</c:v>
                </c:pt>
                <c:pt idx="943">
                  <c:v>329</c:v>
                </c:pt>
                <c:pt idx="944">
                  <c:v>328.7</c:v>
                </c:pt>
                <c:pt idx="945">
                  <c:v>328.7</c:v>
                </c:pt>
                <c:pt idx="946">
                  <c:v>328.8</c:v>
                </c:pt>
                <c:pt idx="947">
                  <c:v>328.7</c:v>
                </c:pt>
                <c:pt idx="948">
                  <c:v>328.7</c:v>
                </c:pt>
                <c:pt idx="949">
                  <c:v>328.7</c:v>
                </c:pt>
                <c:pt idx="950">
                  <c:v>328.7</c:v>
                </c:pt>
                <c:pt idx="951">
                  <c:v>328.7</c:v>
                </c:pt>
                <c:pt idx="952">
                  <c:v>328.7</c:v>
                </c:pt>
                <c:pt idx="953">
                  <c:v>328.7</c:v>
                </c:pt>
                <c:pt idx="954">
                  <c:v>328.5</c:v>
                </c:pt>
                <c:pt idx="955">
                  <c:v>328.7</c:v>
                </c:pt>
                <c:pt idx="956">
                  <c:v>328.4</c:v>
                </c:pt>
                <c:pt idx="957">
                  <c:v>328.8</c:v>
                </c:pt>
                <c:pt idx="958">
                  <c:v>328.4</c:v>
                </c:pt>
                <c:pt idx="959">
                  <c:v>328.4</c:v>
                </c:pt>
                <c:pt idx="960">
                  <c:v>328.4</c:v>
                </c:pt>
                <c:pt idx="961">
                  <c:v>328.4</c:v>
                </c:pt>
                <c:pt idx="962">
                  <c:v>328.3</c:v>
                </c:pt>
                <c:pt idx="963">
                  <c:v>328.4</c:v>
                </c:pt>
                <c:pt idx="964">
                  <c:v>328.5</c:v>
                </c:pt>
                <c:pt idx="965">
                  <c:v>328.4</c:v>
                </c:pt>
                <c:pt idx="966">
                  <c:v>328.4</c:v>
                </c:pt>
                <c:pt idx="967">
                  <c:v>328.5</c:v>
                </c:pt>
                <c:pt idx="968">
                  <c:v>328.5</c:v>
                </c:pt>
                <c:pt idx="969">
                  <c:v>328.4</c:v>
                </c:pt>
                <c:pt idx="970">
                  <c:v>328.4</c:v>
                </c:pt>
                <c:pt idx="971">
                  <c:v>328.1</c:v>
                </c:pt>
                <c:pt idx="972">
                  <c:v>328.1</c:v>
                </c:pt>
                <c:pt idx="973">
                  <c:v>328.1</c:v>
                </c:pt>
                <c:pt idx="974">
                  <c:v>328.1</c:v>
                </c:pt>
                <c:pt idx="975">
                  <c:v>328.1</c:v>
                </c:pt>
                <c:pt idx="976">
                  <c:v>328.1</c:v>
                </c:pt>
                <c:pt idx="977">
                  <c:v>328.1</c:v>
                </c:pt>
                <c:pt idx="978">
                  <c:v>328.1</c:v>
                </c:pt>
                <c:pt idx="979">
                  <c:v>328.1</c:v>
                </c:pt>
                <c:pt idx="980">
                  <c:v>328.1</c:v>
                </c:pt>
                <c:pt idx="981">
                  <c:v>328</c:v>
                </c:pt>
                <c:pt idx="982">
                  <c:v>328.1</c:v>
                </c:pt>
                <c:pt idx="983">
                  <c:v>328.1</c:v>
                </c:pt>
                <c:pt idx="984">
                  <c:v>328</c:v>
                </c:pt>
                <c:pt idx="985">
                  <c:v>327.8</c:v>
                </c:pt>
                <c:pt idx="986">
                  <c:v>327.8</c:v>
                </c:pt>
                <c:pt idx="987">
                  <c:v>328.1</c:v>
                </c:pt>
                <c:pt idx="988">
                  <c:v>327.8</c:v>
                </c:pt>
                <c:pt idx="989">
                  <c:v>327.8</c:v>
                </c:pt>
                <c:pt idx="990">
                  <c:v>327.8</c:v>
                </c:pt>
                <c:pt idx="991">
                  <c:v>327.7</c:v>
                </c:pt>
                <c:pt idx="992">
                  <c:v>327.8</c:v>
                </c:pt>
                <c:pt idx="993">
                  <c:v>327.8</c:v>
                </c:pt>
                <c:pt idx="994">
                  <c:v>327.7</c:v>
                </c:pt>
                <c:pt idx="995">
                  <c:v>327.7</c:v>
                </c:pt>
                <c:pt idx="996">
                  <c:v>327.8</c:v>
                </c:pt>
                <c:pt idx="997">
                  <c:v>327.8</c:v>
                </c:pt>
                <c:pt idx="998">
                  <c:v>327.5</c:v>
                </c:pt>
                <c:pt idx="999">
                  <c:v>327.4</c:v>
                </c:pt>
                <c:pt idx="1000">
                  <c:v>327.4</c:v>
                </c:pt>
                <c:pt idx="1001">
                  <c:v>327.4</c:v>
                </c:pt>
                <c:pt idx="1002">
                  <c:v>327.4</c:v>
                </c:pt>
                <c:pt idx="1003">
                  <c:v>327.4</c:v>
                </c:pt>
                <c:pt idx="1004">
                  <c:v>327.4</c:v>
                </c:pt>
                <c:pt idx="1005">
                  <c:v>327.4</c:v>
                </c:pt>
                <c:pt idx="1006">
                  <c:v>327.4</c:v>
                </c:pt>
                <c:pt idx="1007">
                  <c:v>327.4</c:v>
                </c:pt>
                <c:pt idx="1008">
                  <c:v>327.4</c:v>
                </c:pt>
                <c:pt idx="1009">
                  <c:v>327.4</c:v>
                </c:pt>
                <c:pt idx="1010">
                  <c:v>327.4</c:v>
                </c:pt>
                <c:pt idx="1011">
                  <c:v>327.4</c:v>
                </c:pt>
                <c:pt idx="1012">
                  <c:v>327.4</c:v>
                </c:pt>
                <c:pt idx="1013">
                  <c:v>327.4</c:v>
                </c:pt>
                <c:pt idx="1014">
                  <c:v>327.4</c:v>
                </c:pt>
                <c:pt idx="1015">
                  <c:v>327.4</c:v>
                </c:pt>
                <c:pt idx="1016">
                  <c:v>327.1</c:v>
                </c:pt>
                <c:pt idx="1017">
                  <c:v>327.1</c:v>
                </c:pt>
                <c:pt idx="1018">
                  <c:v>327</c:v>
                </c:pt>
                <c:pt idx="1019">
                  <c:v>327.1</c:v>
                </c:pt>
                <c:pt idx="1020">
                  <c:v>327.1</c:v>
                </c:pt>
                <c:pt idx="1021">
                  <c:v>327.1</c:v>
                </c:pt>
                <c:pt idx="1022">
                  <c:v>327.1</c:v>
                </c:pt>
                <c:pt idx="1023">
                  <c:v>327.1</c:v>
                </c:pt>
                <c:pt idx="1024">
                  <c:v>327</c:v>
                </c:pt>
                <c:pt idx="1025">
                  <c:v>327.1</c:v>
                </c:pt>
                <c:pt idx="1026">
                  <c:v>327.1</c:v>
                </c:pt>
                <c:pt idx="1027">
                  <c:v>326.7</c:v>
                </c:pt>
                <c:pt idx="1028">
                  <c:v>327.1</c:v>
                </c:pt>
                <c:pt idx="1029">
                  <c:v>326.7</c:v>
                </c:pt>
                <c:pt idx="1030">
                  <c:v>327.1</c:v>
                </c:pt>
                <c:pt idx="1031">
                  <c:v>327.1</c:v>
                </c:pt>
                <c:pt idx="1032">
                  <c:v>326.8</c:v>
                </c:pt>
                <c:pt idx="1033">
                  <c:v>327.1</c:v>
                </c:pt>
                <c:pt idx="1034">
                  <c:v>326.8</c:v>
                </c:pt>
                <c:pt idx="1035">
                  <c:v>326.8</c:v>
                </c:pt>
                <c:pt idx="1036">
                  <c:v>326.6</c:v>
                </c:pt>
                <c:pt idx="1037">
                  <c:v>326.6</c:v>
                </c:pt>
                <c:pt idx="1038">
                  <c:v>326.7</c:v>
                </c:pt>
                <c:pt idx="1039">
                  <c:v>326.8</c:v>
                </c:pt>
                <c:pt idx="1040">
                  <c:v>326.8</c:v>
                </c:pt>
                <c:pt idx="1041">
                  <c:v>326.8</c:v>
                </c:pt>
                <c:pt idx="1042">
                  <c:v>326.7</c:v>
                </c:pt>
                <c:pt idx="1043">
                  <c:v>326.8</c:v>
                </c:pt>
                <c:pt idx="1044">
                  <c:v>326.8</c:v>
                </c:pt>
                <c:pt idx="1045">
                  <c:v>326.8</c:v>
                </c:pt>
                <c:pt idx="1046">
                  <c:v>326.8</c:v>
                </c:pt>
                <c:pt idx="1047">
                  <c:v>326.8</c:v>
                </c:pt>
                <c:pt idx="1048">
                  <c:v>326.5</c:v>
                </c:pt>
                <c:pt idx="1049">
                  <c:v>326.5</c:v>
                </c:pt>
                <c:pt idx="1050">
                  <c:v>326.3</c:v>
                </c:pt>
                <c:pt idx="1051">
                  <c:v>326.4</c:v>
                </c:pt>
                <c:pt idx="1052">
                  <c:v>326.4</c:v>
                </c:pt>
                <c:pt idx="1053">
                  <c:v>326.4</c:v>
                </c:pt>
                <c:pt idx="1054">
                  <c:v>326.3</c:v>
                </c:pt>
                <c:pt idx="1055">
                  <c:v>326.5</c:v>
                </c:pt>
                <c:pt idx="1056">
                  <c:v>326.4</c:v>
                </c:pt>
                <c:pt idx="1057">
                  <c:v>326.4</c:v>
                </c:pt>
                <c:pt idx="1058">
                  <c:v>326.4</c:v>
                </c:pt>
                <c:pt idx="1059">
                  <c:v>326.4</c:v>
                </c:pt>
                <c:pt idx="1060">
                  <c:v>326.4</c:v>
                </c:pt>
                <c:pt idx="1061">
                  <c:v>326.4</c:v>
                </c:pt>
                <c:pt idx="1062">
                  <c:v>326.4</c:v>
                </c:pt>
                <c:pt idx="1063">
                  <c:v>326.1</c:v>
                </c:pt>
                <c:pt idx="1064">
                  <c:v>326.1</c:v>
                </c:pt>
                <c:pt idx="1065">
                  <c:v>326.1</c:v>
                </c:pt>
                <c:pt idx="1066">
                  <c:v>326</c:v>
                </c:pt>
                <c:pt idx="1067">
                  <c:v>326</c:v>
                </c:pt>
                <c:pt idx="1068">
                  <c:v>326</c:v>
                </c:pt>
                <c:pt idx="1069">
                  <c:v>326</c:v>
                </c:pt>
                <c:pt idx="1070">
                  <c:v>326</c:v>
                </c:pt>
                <c:pt idx="1071">
                  <c:v>326</c:v>
                </c:pt>
                <c:pt idx="1072">
                  <c:v>326</c:v>
                </c:pt>
                <c:pt idx="1073">
                  <c:v>326</c:v>
                </c:pt>
                <c:pt idx="1074">
                  <c:v>326.1</c:v>
                </c:pt>
                <c:pt idx="1075">
                  <c:v>326.1</c:v>
                </c:pt>
                <c:pt idx="1076">
                  <c:v>326.1</c:v>
                </c:pt>
                <c:pt idx="1077">
                  <c:v>326.1</c:v>
                </c:pt>
                <c:pt idx="1078">
                  <c:v>326.1</c:v>
                </c:pt>
                <c:pt idx="1079">
                  <c:v>326.1</c:v>
                </c:pt>
                <c:pt idx="1080">
                  <c:v>326.1</c:v>
                </c:pt>
                <c:pt idx="1081">
                  <c:v>325.7</c:v>
                </c:pt>
                <c:pt idx="1082">
                  <c:v>325.7</c:v>
                </c:pt>
                <c:pt idx="1083">
                  <c:v>325.7</c:v>
                </c:pt>
                <c:pt idx="1084">
                  <c:v>325.7</c:v>
                </c:pt>
                <c:pt idx="1085">
                  <c:v>325.7</c:v>
                </c:pt>
                <c:pt idx="1086">
                  <c:v>325.8</c:v>
                </c:pt>
                <c:pt idx="1087">
                  <c:v>325.7</c:v>
                </c:pt>
                <c:pt idx="1088">
                  <c:v>325.7</c:v>
                </c:pt>
                <c:pt idx="1089">
                  <c:v>325.7</c:v>
                </c:pt>
                <c:pt idx="1090">
                  <c:v>325.7</c:v>
                </c:pt>
                <c:pt idx="1091">
                  <c:v>325.7</c:v>
                </c:pt>
                <c:pt idx="1092">
                  <c:v>325.7</c:v>
                </c:pt>
                <c:pt idx="1093">
                  <c:v>325.7</c:v>
                </c:pt>
                <c:pt idx="1094">
                  <c:v>325.7</c:v>
                </c:pt>
                <c:pt idx="1095">
                  <c:v>325.7</c:v>
                </c:pt>
                <c:pt idx="1096">
                  <c:v>325.7</c:v>
                </c:pt>
                <c:pt idx="1097">
                  <c:v>325.7</c:v>
                </c:pt>
                <c:pt idx="1098">
                  <c:v>325.7</c:v>
                </c:pt>
                <c:pt idx="1099">
                  <c:v>325.8</c:v>
                </c:pt>
                <c:pt idx="1100">
                  <c:v>325.7</c:v>
                </c:pt>
                <c:pt idx="1101">
                  <c:v>325.5</c:v>
                </c:pt>
                <c:pt idx="1102">
                  <c:v>325.4</c:v>
                </c:pt>
                <c:pt idx="1103">
                  <c:v>325.4</c:v>
                </c:pt>
                <c:pt idx="1104">
                  <c:v>325.4</c:v>
                </c:pt>
                <c:pt idx="1105">
                  <c:v>325.4</c:v>
                </c:pt>
                <c:pt idx="1106">
                  <c:v>325.8</c:v>
                </c:pt>
                <c:pt idx="1107">
                  <c:v>325.4</c:v>
                </c:pt>
                <c:pt idx="1108">
                  <c:v>325.4</c:v>
                </c:pt>
                <c:pt idx="1109">
                  <c:v>325.4</c:v>
                </c:pt>
                <c:pt idx="1110">
                  <c:v>325.4</c:v>
                </c:pt>
                <c:pt idx="1111">
                  <c:v>325.5</c:v>
                </c:pt>
                <c:pt idx="1112">
                  <c:v>325.5</c:v>
                </c:pt>
                <c:pt idx="1113">
                  <c:v>325.4</c:v>
                </c:pt>
                <c:pt idx="1114">
                  <c:v>325.4</c:v>
                </c:pt>
                <c:pt idx="1115">
                  <c:v>325.4</c:v>
                </c:pt>
                <c:pt idx="1116">
                  <c:v>325.4</c:v>
                </c:pt>
                <c:pt idx="1117">
                  <c:v>325.4</c:v>
                </c:pt>
                <c:pt idx="1118">
                  <c:v>325.4</c:v>
                </c:pt>
                <c:pt idx="1119">
                  <c:v>325.1</c:v>
                </c:pt>
                <c:pt idx="1120">
                  <c:v>325</c:v>
                </c:pt>
                <c:pt idx="1121">
                  <c:v>325</c:v>
                </c:pt>
                <c:pt idx="1122">
                  <c:v>325.1</c:v>
                </c:pt>
                <c:pt idx="1123">
                  <c:v>325.1</c:v>
                </c:pt>
                <c:pt idx="1124">
                  <c:v>325.1</c:v>
                </c:pt>
                <c:pt idx="1125">
                  <c:v>325.1</c:v>
                </c:pt>
                <c:pt idx="1126">
                  <c:v>324.7</c:v>
                </c:pt>
                <c:pt idx="1127">
                  <c:v>325.1</c:v>
                </c:pt>
                <c:pt idx="1128">
                  <c:v>325.1</c:v>
                </c:pt>
                <c:pt idx="1129">
                  <c:v>325.1</c:v>
                </c:pt>
                <c:pt idx="1130">
                  <c:v>325.1</c:v>
                </c:pt>
                <c:pt idx="1131">
                  <c:v>325.1</c:v>
                </c:pt>
                <c:pt idx="1132">
                  <c:v>325.1</c:v>
                </c:pt>
                <c:pt idx="1133">
                  <c:v>325.1</c:v>
                </c:pt>
                <c:pt idx="1134">
                  <c:v>325.1</c:v>
                </c:pt>
                <c:pt idx="1135">
                  <c:v>325.1</c:v>
                </c:pt>
                <c:pt idx="1136">
                  <c:v>325.1</c:v>
                </c:pt>
                <c:pt idx="1137">
                  <c:v>325</c:v>
                </c:pt>
                <c:pt idx="1138">
                  <c:v>324.8</c:v>
                </c:pt>
                <c:pt idx="1139">
                  <c:v>324.8</c:v>
                </c:pt>
                <c:pt idx="1140">
                  <c:v>324.7</c:v>
                </c:pt>
                <c:pt idx="1141">
                  <c:v>324.7</c:v>
                </c:pt>
                <c:pt idx="1142">
                  <c:v>324.7</c:v>
                </c:pt>
                <c:pt idx="1143">
                  <c:v>324.7</c:v>
                </c:pt>
                <c:pt idx="1144">
                  <c:v>324.7</c:v>
                </c:pt>
                <c:pt idx="1145">
                  <c:v>324.7</c:v>
                </c:pt>
                <c:pt idx="1146">
                  <c:v>324.7</c:v>
                </c:pt>
                <c:pt idx="1147">
                  <c:v>324.7</c:v>
                </c:pt>
                <c:pt idx="1148">
                  <c:v>324.7</c:v>
                </c:pt>
                <c:pt idx="1149">
                  <c:v>324.7</c:v>
                </c:pt>
                <c:pt idx="1150">
                  <c:v>324.7</c:v>
                </c:pt>
                <c:pt idx="1151">
                  <c:v>324.7</c:v>
                </c:pt>
                <c:pt idx="1152">
                  <c:v>324.7</c:v>
                </c:pt>
                <c:pt idx="1153">
                  <c:v>324.7</c:v>
                </c:pt>
                <c:pt idx="1154">
                  <c:v>324.7</c:v>
                </c:pt>
                <c:pt idx="1155">
                  <c:v>324.7</c:v>
                </c:pt>
                <c:pt idx="1156">
                  <c:v>324.7</c:v>
                </c:pt>
                <c:pt idx="1157">
                  <c:v>324.7</c:v>
                </c:pt>
                <c:pt idx="1158">
                  <c:v>324.7</c:v>
                </c:pt>
                <c:pt idx="1159">
                  <c:v>324.4</c:v>
                </c:pt>
                <c:pt idx="1160">
                  <c:v>324.4</c:v>
                </c:pt>
                <c:pt idx="1161">
                  <c:v>324.4</c:v>
                </c:pt>
                <c:pt idx="1162">
                  <c:v>324.4</c:v>
                </c:pt>
                <c:pt idx="1163">
                  <c:v>324.4</c:v>
                </c:pt>
                <c:pt idx="1164">
                  <c:v>324.4</c:v>
                </c:pt>
                <c:pt idx="1165">
                  <c:v>324.4</c:v>
                </c:pt>
                <c:pt idx="1166">
                  <c:v>324.4</c:v>
                </c:pt>
                <c:pt idx="1167">
                  <c:v>324.4</c:v>
                </c:pt>
                <c:pt idx="1168">
                  <c:v>324.4</c:v>
                </c:pt>
                <c:pt idx="1169">
                  <c:v>324.4</c:v>
                </c:pt>
                <c:pt idx="1170">
                  <c:v>324.4</c:v>
                </c:pt>
                <c:pt idx="1171">
                  <c:v>324.3</c:v>
                </c:pt>
                <c:pt idx="1172">
                  <c:v>324.1</c:v>
                </c:pt>
                <c:pt idx="1173">
                  <c:v>324.1</c:v>
                </c:pt>
                <c:pt idx="1174">
                  <c:v>324.2</c:v>
                </c:pt>
                <c:pt idx="1175">
                  <c:v>324.1</c:v>
                </c:pt>
                <c:pt idx="1176">
                  <c:v>324.1</c:v>
                </c:pt>
                <c:pt idx="1177">
                  <c:v>324.1</c:v>
                </c:pt>
                <c:pt idx="1178">
                  <c:v>324.3</c:v>
                </c:pt>
                <c:pt idx="1179">
                  <c:v>324.1</c:v>
                </c:pt>
                <c:pt idx="1180">
                  <c:v>324</c:v>
                </c:pt>
                <c:pt idx="1181">
                  <c:v>324.1</c:v>
                </c:pt>
                <c:pt idx="1182">
                  <c:v>324</c:v>
                </c:pt>
                <c:pt idx="1183">
                  <c:v>324.1</c:v>
                </c:pt>
                <c:pt idx="1184">
                  <c:v>324.1</c:v>
                </c:pt>
                <c:pt idx="1185">
                  <c:v>324</c:v>
                </c:pt>
                <c:pt idx="1186">
                  <c:v>324.1</c:v>
                </c:pt>
                <c:pt idx="1187">
                  <c:v>324.1</c:v>
                </c:pt>
                <c:pt idx="1188">
                  <c:v>324</c:v>
                </c:pt>
                <c:pt idx="1189">
                  <c:v>324</c:v>
                </c:pt>
                <c:pt idx="1190">
                  <c:v>324.1</c:v>
                </c:pt>
                <c:pt idx="1191">
                  <c:v>323.8</c:v>
                </c:pt>
                <c:pt idx="1192">
                  <c:v>324.1</c:v>
                </c:pt>
                <c:pt idx="1193">
                  <c:v>324.1</c:v>
                </c:pt>
                <c:pt idx="1194">
                  <c:v>324</c:v>
                </c:pt>
                <c:pt idx="1195">
                  <c:v>323.8</c:v>
                </c:pt>
                <c:pt idx="1196">
                  <c:v>323.7</c:v>
                </c:pt>
                <c:pt idx="1197">
                  <c:v>323.8</c:v>
                </c:pt>
                <c:pt idx="1198">
                  <c:v>323.7</c:v>
                </c:pt>
                <c:pt idx="1199">
                  <c:v>323.7</c:v>
                </c:pt>
                <c:pt idx="1200">
                  <c:v>323.8</c:v>
                </c:pt>
                <c:pt idx="1201">
                  <c:v>323.7</c:v>
                </c:pt>
                <c:pt idx="1202">
                  <c:v>323.7</c:v>
                </c:pt>
                <c:pt idx="1203">
                  <c:v>323.7</c:v>
                </c:pt>
                <c:pt idx="1204">
                  <c:v>323.8</c:v>
                </c:pt>
                <c:pt idx="1205">
                  <c:v>323.8</c:v>
                </c:pt>
                <c:pt idx="1206">
                  <c:v>323.8</c:v>
                </c:pt>
                <c:pt idx="1207">
                  <c:v>323.7</c:v>
                </c:pt>
                <c:pt idx="1208">
                  <c:v/>
                </c:pt>
                <c:pt idx="1209">
                  <c:v/>
                </c:pt>
                <c:pt idx="1210">
                  <c:v/>
                </c:pt>
                <c:pt idx="1211">
                  <c:v/>
                </c:pt>
                <c:pt idx="1212">
                  <c:v/>
                </c:pt>
                <c:pt idx="1213">
                  <c:v/>
                </c:pt>
                <c:pt idx="1214">
                  <c:v/>
                </c:pt>
                <c:pt idx="1215">
                  <c:v/>
                </c:pt>
                <c:pt idx="1216">
                  <c:v/>
                </c:pt>
                <c:pt idx="1217">
                  <c:v/>
                </c:pt>
                <c:pt idx="1218">
                  <c:v/>
                </c:pt>
                <c:pt idx="1219">
                  <c:v/>
                </c:pt>
                <c:pt idx="1220">
                  <c:v/>
                </c:pt>
                <c:pt idx="1221">
                  <c:v/>
                </c:pt>
                <c:pt idx="1222">
                  <c:v/>
                </c:pt>
                <c:pt idx="1223">
                  <c:v/>
                </c:pt>
                <c:pt idx="1224">
                  <c:v/>
                </c:pt>
                <c:pt idx="1225">
                  <c:v/>
                </c:pt>
                <c:pt idx="1226">
                  <c:v/>
                </c:pt>
                <c:pt idx="1227">
                  <c:v/>
                </c:pt>
                <c:pt idx="1228">
                  <c:v/>
                </c:pt>
                <c:pt idx="1229">
                  <c:v/>
                </c:pt>
                <c:pt idx="1230">
                  <c:v/>
                </c:pt>
                <c:pt idx="1231">
                  <c:v/>
                </c:pt>
                <c:pt idx="1232">
                  <c:v/>
                </c:pt>
                <c:pt idx="1233">
                  <c:v/>
                </c:pt>
                <c:pt idx="1234">
                  <c:v/>
                </c:pt>
                <c:pt idx="1235">
                  <c:v/>
                </c:pt>
                <c:pt idx="1236">
                  <c:v/>
                </c:pt>
                <c:pt idx="1237">
                  <c:v/>
                </c:pt>
                <c:pt idx="1238">
                  <c:v/>
                </c:pt>
                <c:pt idx="1239">
                  <c:v/>
                </c:pt>
                <c:pt idx="1240">
                  <c:v/>
                </c:pt>
                <c:pt idx="1241">
                  <c:v/>
                </c:pt>
                <c:pt idx="1242">
                  <c:v/>
                </c:pt>
                <c:pt idx="1243">
                  <c:v/>
                </c:pt>
                <c:pt idx="1244">
                  <c:v/>
                </c:pt>
                <c:pt idx="1245">
                  <c:v/>
                </c:pt>
                <c:pt idx="1246">
                  <c:v/>
                </c:pt>
                <c:pt idx="1247">
                  <c:v/>
                </c:pt>
                <c:pt idx="1248">
                  <c:v/>
                </c:pt>
                <c:pt idx="1249">
                  <c:v/>
                </c:pt>
                <c:pt idx="1250">
                  <c:v/>
                </c:pt>
                <c:pt idx="1251">
                  <c:v/>
                </c:pt>
                <c:pt idx="1252">
                  <c:v/>
                </c:pt>
                <c:pt idx="1253">
                  <c:v/>
                </c:pt>
                <c:pt idx="1254">
                  <c:v/>
                </c:pt>
                <c:pt idx="1255">
                  <c:v/>
                </c:pt>
                <c:pt idx="1256">
                  <c:v/>
                </c:pt>
                <c:pt idx="1257">
                  <c:v/>
                </c:pt>
                <c:pt idx="1258">
                  <c:v/>
                </c:pt>
                <c:pt idx="1259">
                  <c:v/>
                </c:pt>
                <c:pt idx="1260">
                  <c:v/>
                </c:pt>
                <c:pt idx="1261">
                  <c:v/>
                </c:pt>
                <c:pt idx="1262">
                  <c:v/>
                </c:pt>
                <c:pt idx="1263">
                  <c:v/>
                </c:pt>
                <c:pt idx="1264">
                  <c:v/>
                </c:pt>
                <c:pt idx="1265">
                  <c:v/>
                </c:pt>
                <c:pt idx="1266">
                  <c:v/>
                </c:pt>
                <c:pt idx="1267">
                  <c:v/>
                </c:pt>
                <c:pt idx="1268">
                  <c:v/>
                </c:pt>
                <c:pt idx="1269">
                  <c:v/>
                </c:pt>
                <c:pt idx="1270">
                  <c:v/>
                </c:pt>
                <c:pt idx="1271">
                  <c:v/>
                </c:pt>
                <c:pt idx="1272">
                  <c:v/>
                </c:pt>
                <c:pt idx="1273">
                  <c:v/>
                </c:pt>
                <c:pt idx="1274">
                  <c:v/>
                </c:pt>
                <c:pt idx="1275">
                  <c:v/>
                </c:pt>
                <c:pt idx="1276">
                  <c:v/>
                </c:pt>
                <c:pt idx="1277">
                  <c:v/>
                </c:pt>
                <c:pt idx="1278">
                  <c:v/>
                </c:pt>
                <c:pt idx="1279">
                  <c:v/>
                </c:pt>
                <c:pt idx="1280">
                  <c:v/>
                </c:pt>
                <c:pt idx="1281">
                  <c:v/>
                </c:pt>
                <c:pt idx="1282">
                  <c:v/>
                </c:pt>
                <c:pt idx="1283">
                  <c:v/>
                </c:pt>
                <c:pt idx="1284">
                  <c:v/>
                </c:pt>
                <c:pt idx="1285">
                  <c:v/>
                </c:pt>
                <c:pt idx="1286">
                  <c:v/>
                </c:pt>
                <c:pt idx="1287">
                  <c:v/>
                </c:pt>
                <c:pt idx="1288">
                  <c:v/>
                </c:pt>
                <c:pt idx="1289">
                  <c:v/>
                </c:pt>
                <c:pt idx="1290">
                  <c:v/>
                </c:pt>
                <c:pt idx="1291">
                  <c:v/>
                </c:pt>
                <c:pt idx="1292">
                  <c:v/>
                </c:pt>
                <c:pt idx="1293">
                  <c:v/>
                </c:pt>
                <c:pt idx="1294">
                  <c:v/>
                </c:pt>
                <c:pt idx="1295">
                  <c:v/>
                </c:pt>
                <c:pt idx="1296">
                  <c:v/>
                </c:pt>
                <c:pt idx="1297">
                  <c:v/>
                </c:pt>
                <c:pt idx="1298">
                  <c:v/>
                </c:pt>
                <c:pt idx="1299">
                  <c:v/>
                </c:pt>
                <c:pt idx="1300">
                  <c:v/>
                </c:pt>
                <c:pt idx="1301">
                  <c:v/>
                </c:pt>
                <c:pt idx="1302">
                  <c:v/>
                </c:pt>
                <c:pt idx="1303">
                  <c:v/>
                </c:pt>
                <c:pt idx="1304">
                  <c:v/>
                </c:pt>
                <c:pt idx="1305">
                  <c:v/>
                </c:pt>
                <c:pt idx="1306">
                  <c:v/>
                </c:pt>
                <c:pt idx="1307">
                  <c:v/>
                </c:pt>
                <c:pt idx="1308">
                  <c:v/>
                </c:pt>
                <c:pt idx="1309">
                  <c:v/>
                </c:pt>
                <c:pt idx="1310">
                  <c:v/>
                </c:pt>
                <c:pt idx="1311">
                  <c:v/>
                </c:pt>
                <c:pt idx="1312">
                  <c:v/>
                </c:pt>
                <c:pt idx="1313">
                  <c:v/>
                </c:pt>
                <c:pt idx="1314">
                  <c:v/>
                </c:pt>
                <c:pt idx="1315">
                  <c:v/>
                </c:pt>
                <c:pt idx="1316">
                  <c:v/>
                </c:pt>
                <c:pt idx="1317">
                  <c:v/>
                </c:pt>
                <c:pt idx="1318">
                  <c:v/>
                </c:pt>
                <c:pt idx="1319">
                  <c:v/>
                </c:pt>
                <c:pt idx="1320">
                  <c:v/>
                </c:pt>
                <c:pt idx="1321">
                  <c:v/>
                </c:pt>
                <c:pt idx="1322">
                  <c:v/>
                </c:pt>
                <c:pt idx="1323">
                  <c:v/>
                </c:pt>
                <c:pt idx="1324">
                  <c:v/>
                </c:pt>
                <c:pt idx="1325">
                  <c:v/>
                </c:pt>
                <c:pt idx="1326">
                  <c:v/>
                </c:pt>
                <c:pt idx="1327">
                  <c:v/>
                </c:pt>
                <c:pt idx="1328">
                  <c:v/>
                </c:pt>
                <c:pt idx="1329">
                  <c:v/>
                </c:pt>
                <c:pt idx="1330">
                  <c:v/>
                </c:pt>
                <c:pt idx="1331">
                  <c:v/>
                </c:pt>
                <c:pt idx="1332">
                  <c:v/>
                </c:pt>
                <c:pt idx="1333">
                  <c:v/>
                </c:pt>
                <c:pt idx="1334">
                  <c:v/>
                </c:pt>
                <c:pt idx="1335">
                  <c:v/>
                </c:pt>
                <c:pt idx="1336">
                  <c:v/>
                </c:pt>
                <c:pt idx="1337">
                  <c:v/>
                </c:pt>
                <c:pt idx="1338">
                  <c:v/>
                </c:pt>
                <c:pt idx="1339">
                  <c:v/>
                </c:pt>
                <c:pt idx="1340">
                  <c:v/>
                </c:pt>
                <c:pt idx="1341">
                  <c:v/>
                </c:pt>
                <c:pt idx="1342">
                  <c:v/>
                </c:pt>
                <c:pt idx="1343">
                  <c:v/>
                </c:pt>
                <c:pt idx="1344">
                  <c:v/>
                </c:pt>
                <c:pt idx="1345">
                  <c:v/>
                </c:pt>
                <c:pt idx="1346">
                  <c:v/>
                </c:pt>
                <c:pt idx="1347">
                  <c:v/>
                </c:pt>
                <c:pt idx="1348">
                  <c:v/>
                </c:pt>
                <c:pt idx="1349">
                  <c:v/>
                </c:pt>
                <c:pt idx="1350">
                  <c:v/>
                </c:pt>
                <c:pt idx="1351">
                  <c:v/>
                </c:pt>
                <c:pt idx="1352">
                  <c:v/>
                </c:pt>
                <c:pt idx="1353">
                  <c:v/>
                </c:pt>
                <c:pt idx="1354">
                  <c:v/>
                </c:pt>
                <c:pt idx="1355">
                  <c:v/>
                </c:pt>
                <c:pt idx="1356">
                  <c:v/>
                </c:pt>
                <c:pt idx="1357">
                  <c:v/>
                </c:pt>
                <c:pt idx="1358">
                  <c:v/>
                </c:pt>
                <c:pt idx="1359">
                  <c:v/>
                </c:pt>
                <c:pt idx="1360">
                  <c:v/>
                </c:pt>
                <c:pt idx="1361">
                  <c:v/>
                </c:pt>
                <c:pt idx="1362">
                  <c:v/>
                </c:pt>
                <c:pt idx="1363">
                  <c:v/>
                </c:pt>
                <c:pt idx="1364">
                  <c:v/>
                </c:pt>
                <c:pt idx="1365">
                  <c:v/>
                </c:pt>
                <c:pt idx="1366">
                  <c:v/>
                </c:pt>
                <c:pt idx="1367">
                  <c:v/>
                </c:pt>
                <c:pt idx="1368">
                  <c:v/>
                </c:pt>
                <c:pt idx="1369">
                  <c:v/>
                </c:pt>
                <c:pt idx="1370">
                  <c:v/>
                </c:pt>
                <c:pt idx="1371">
                  <c:v/>
                </c:pt>
                <c:pt idx="1372">
                  <c:v/>
                </c:pt>
                <c:pt idx="1373">
                  <c:v/>
                </c:pt>
                <c:pt idx="1374">
                  <c:v/>
                </c:pt>
                <c:pt idx="1375">
                  <c:v/>
                </c:pt>
                <c:pt idx="1376">
                  <c:v/>
                </c:pt>
                <c:pt idx="1377">
                  <c:v/>
                </c:pt>
                <c:pt idx="1378">
                  <c:v/>
                </c:pt>
                <c:pt idx="1379">
                  <c:v/>
                </c:pt>
                <c:pt idx="1380">
                  <c:v/>
                </c:pt>
                <c:pt idx="1381">
                  <c:v/>
                </c:pt>
                <c:pt idx="1382">
                  <c:v/>
                </c:pt>
                <c:pt idx="1383">
                  <c:v/>
                </c:pt>
                <c:pt idx="1384">
                  <c:v/>
                </c:pt>
                <c:pt idx="1385">
                  <c:v/>
                </c:pt>
                <c:pt idx="1386">
                  <c:v/>
                </c:pt>
                <c:pt idx="1387">
                  <c:v/>
                </c:pt>
                <c:pt idx="1388">
                  <c:v/>
                </c:pt>
                <c:pt idx="1389">
                  <c:v/>
                </c:pt>
                <c:pt idx="1390">
                  <c:v/>
                </c:pt>
                <c:pt idx="1391">
                  <c:v/>
                </c:pt>
                <c:pt idx="1392">
                  <c:v/>
                </c:pt>
                <c:pt idx="1393">
                  <c:v/>
                </c:pt>
                <c:pt idx="1394">
                  <c:v/>
                </c:pt>
                <c:pt idx="1395">
                  <c:v/>
                </c:pt>
                <c:pt idx="1396">
                  <c:v/>
                </c:pt>
                <c:pt idx="1397">
                  <c:v/>
                </c:pt>
                <c:pt idx="1398">
                  <c:v/>
                </c:pt>
                <c:pt idx="1399">
                  <c:v/>
                </c:pt>
                <c:pt idx="1400">
                  <c:v/>
                </c:pt>
                <c:pt idx="1401">
                  <c:v/>
                </c:pt>
                <c:pt idx="1402">
                  <c:v/>
                </c:pt>
                <c:pt idx="1403">
                  <c:v/>
                </c:pt>
                <c:pt idx="1404">
                  <c:v/>
                </c:pt>
                <c:pt idx="1405">
                  <c:v/>
                </c:pt>
                <c:pt idx="1406">
                  <c:v/>
                </c:pt>
                <c:pt idx="1407">
                  <c:v/>
                </c:pt>
                <c:pt idx="1408">
                  <c:v/>
                </c:pt>
                <c:pt idx="1409">
                  <c:v/>
                </c:pt>
                <c:pt idx="1410">
                  <c:v/>
                </c:pt>
                <c:pt idx="1411">
                  <c:v/>
                </c:pt>
                <c:pt idx="1412">
                  <c:v/>
                </c:pt>
                <c:pt idx="1413">
                  <c:v/>
                </c:pt>
                <c:pt idx="1414">
                  <c:v/>
                </c:pt>
                <c:pt idx="1415">
                  <c:v/>
                </c:pt>
                <c:pt idx="1416">
                  <c:v/>
                </c:pt>
                <c:pt idx="1417">
                  <c:v/>
                </c:pt>
                <c:pt idx="1418">
                  <c:v/>
                </c:pt>
                <c:pt idx="1419">
                  <c:v/>
                </c:pt>
                <c:pt idx="1420">
                  <c:v/>
                </c:pt>
                <c:pt idx="1421">
                  <c:v/>
                </c:pt>
                <c:pt idx="1422">
                  <c:v/>
                </c:pt>
                <c:pt idx="1423">
                  <c:v/>
                </c:pt>
                <c:pt idx="1424">
                  <c:v/>
                </c:pt>
                <c:pt idx="1425">
                  <c:v/>
                </c:pt>
                <c:pt idx="1426">
                  <c:v/>
                </c:pt>
                <c:pt idx="1427">
                  <c:v/>
                </c:pt>
                <c:pt idx="1428">
                  <c:v/>
                </c:pt>
                <c:pt idx="1429">
                  <c:v/>
                </c:pt>
                <c:pt idx="1430">
                  <c:v/>
                </c:pt>
                <c:pt idx="1431">
                  <c:v/>
                </c:pt>
                <c:pt idx="1432">
                  <c:v/>
                </c:pt>
                <c:pt idx="1433">
                  <c:v/>
                </c:pt>
                <c:pt idx="1434">
                  <c:v/>
                </c:pt>
                <c:pt idx="1435">
                  <c:v/>
                </c:pt>
                <c:pt idx="1436">
                  <c:v/>
                </c:pt>
                <c:pt idx="1437">
                  <c:v/>
                </c:pt>
                <c:pt idx="1438">
                  <c:v/>
                </c:pt>
                <c:pt idx="1439">
                  <c:v/>
                </c:pt>
                <c:pt idx="1440">
                  <c:v/>
                </c:pt>
                <c:pt idx="1441">
                  <c:v/>
                </c:pt>
                <c:pt idx="1442">
                  <c:v/>
                </c:pt>
                <c:pt idx="1443">
                  <c:v/>
                </c:pt>
                <c:pt idx="1444">
                  <c:v/>
                </c:pt>
                <c:pt idx="1445">
                  <c:v/>
                </c:pt>
                <c:pt idx="1446">
                  <c:v/>
                </c:pt>
                <c:pt idx="1447">
                  <c:v/>
                </c:pt>
                <c:pt idx="1448">
                  <c:v/>
                </c:pt>
                <c:pt idx="1449">
                  <c:v/>
                </c:pt>
                <c:pt idx="1450">
                  <c:v/>
                </c:pt>
                <c:pt idx="1451">
                  <c:v/>
                </c:pt>
                <c:pt idx="1452">
                  <c:v/>
                </c:pt>
                <c:pt idx="1453">
                  <c:v/>
                </c:pt>
                <c:pt idx="1454">
                  <c:v/>
                </c:pt>
                <c:pt idx="1455">
                  <c:v/>
                </c:pt>
                <c:pt idx="1456">
                  <c:v/>
                </c:pt>
                <c:pt idx="1457">
                  <c:v/>
                </c:pt>
                <c:pt idx="1458">
                  <c:v/>
                </c:pt>
                <c:pt idx="1459">
                  <c:v/>
                </c:pt>
                <c:pt idx="1460">
                  <c:v/>
                </c:pt>
                <c:pt idx="1461">
                  <c:v/>
                </c:pt>
                <c:pt idx="1462">
                  <c:v/>
                </c:pt>
                <c:pt idx="1463">
                  <c:v/>
                </c:pt>
                <c:pt idx="1464">
                  <c:v/>
                </c:pt>
                <c:pt idx="1465">
                  <c:v/>
                </c:pt>
                <c:pt idx="1466">
                  <c:v/>
                </c:pt>
                <c:pt idx="1467">
                  <c:v/>
                </c:pt>
                <c:pt idx="1468">
                  <c:v/>
                </c:pt>
                <c:pt idx="1469">
                  <c:v/>
                </c:pt>
                <c:pt idx="1470">
                  <c:v/>
                </c:pt>
                <c:pt idx="1471">
                  <c:v/>
                </c:pt>
                <c:pt idx="1472">
                  <c:v/>
                </c:pt>
                <c:pt idx="1473">
                  <c:v/>
                </c:pt>
                <c:pt idx="1474">
                  <c:v/>
                </c:pt>
                <c:pt idx="1475">
                  <c:v/>
                </c:pt>
                <c:pt idx="1476">
                  <c:v/>
                </c:pt>
                <c:pt idx="1477">
                  <c:v/>
                </c:pt>
                <c:pt idx="1478">
                  <c:v/>
                </c:pt>
                <c:pt idx="1479">
                  <c:v/>
                </c:pt>
                <c:pt idx="1480">
                  <c:v/>
                </c:pt>
                <c:pt idx="1481">
                  <c:v/>
                </c:pt>
                <c:pt idx="1482">
                  <c:v/>
                </c:pt>
                <c:pt idx="1483">
                  <c:v/>
                </c:pt>
                <c:pt idx="1484">
                  <c:v/>
                </c:pt>
                <c:pt idx="1485">
                  <c:v/>
                </c:pt>
                <c:pt idx="1486">
                  <c:v/>
                </c:pt>
                <c:pt idx="1487">
                  <c:v/>
                </c:pt>
                <c:pt idx="1488">
                  <c:v/>
                </c:pt>
                <c:pt idx="1489">
                  <c:v/>
                </c:pt>
                <c:pt idx="1490">
                  <c:v/>
                </c:pt>
                <c:pt idx="1491">
                  <c:v/>
                </c:pt>
                <c:pt idx="1492">
                  <c:v/>
                </c:pt>
                <c:pt idx="1493">
                  <c:v/>
                </c:pt>
                <c:pt idx="1494">
                  <c:v/>
                </c:pt>
                <c:pt idx="1495">
                  <c:v/>
                </c:pt>
                <c:pt idx="1496">
                  <c:v/>
                </c:pt>
                <c:pt idx="1497">
                  <c:v/>
                </c:pt>
                <c:pt idx="1498">
                  <c:v/>
                </c:pt>
                <c:pt idx="1499">
                  <c:v/>
                </c:pt>
                <c:pt idx="1500">
                  <c:v/>
                </c:pt>
                <c:pt idx="1501">
                  <c:v/>
                </c:pt>
                <c:pt idx="1502">
                  <c:v/>
                </c:pt>
                <c:pt idx="1503">
                  <c:v/>
                </c:pt>
                <c:pt idx="1504">
                  <c:v/>
                </c:pt>
                <c:pt idx="1505">
                  <c:v/>
                </c:pt>
                <c:pt idx="1506">
                  <c:v/>
                </c:pt>
                <c:pt idx="1507">
                  <c:v/>
                </c:pt>
                <c:pt idx="1508">
                  <c:v/>
                </c:pt>
                <c:pt idx="1509">
                  <c:v/>
                </c:pt>
                <c:pt idx="1510">
                  <c:v/>
                </c:pt>
                <c:pt idx="1511">
                  <c:v/>
                </c:pt>
                <c:pt idx="1512">
                  <c:v/>
                </c:pt>
                <c:pt idx="1513">
                  <c:v/>
                </c:pt>
                <c:pt idx="1514">
                  <c:v/>
                </c:pt>
                <c:pt idx="1515">
                  <c:v/>
                </c:pt>
                <c:pt idx="1516">
                  <c:v/>
                </c:pt>
                <c:pt idx="1517">
                  <c:v/>
                </c:pt>
                <c:pt idx="1518">
                  <c:v/>
                </c:pt>
                <c:pt idx="1519">
                  <c:v/>
                </c:pt>
                <c:pt idx="1520">
                  <c:v/>
                </c:pt>
                <c:pt idx="1521">
                  <c:v/>
                </c:pt>
                <c:pt idx="1522">
                  <c:v/>
                </c:pt>
                <c:pt idx="1523">
                  <c:v/>
                </c:pt>
                <c:pt idx="1524">
                  <c:v/>
                </c:pt>
                <c:pt idx="1525">
                  <c:v/>
                </c:pt>
                <c:pt idx="1526">
                  <c:v/>
                </c:pt>
                <c:pt idx="1527">
                  <c:v/>
                </c:pt>
                <c:pt idx="1528">
                  <c:v/>
                </c:pt>
                <c:pt idx="1529">
                  <c:v/>
                </c:pt>
                <c:pt idx="1530">
                  <c:v/>
                </c:pt>
                <c:pt idx="1531">
                  <c:v/>
                </c:pt>
                <c:pt idx="1532">
                  <c:v/>
                </c:pt>
                <c:pt idx="1533">
                  <c:v/>
                </c:pt>
                <c:pt idx="1534">
                  <c:v/>
                </c:pt>
                <c:pt idx="1535">
                  <c:v/>
                </c:pt>
                <c:pt idx="1536">
                  <c:v/>
                </c:pt>
                <c:pt idx="1537">
                  <c:v/>
                </c:pt>
                <c:pt idx="1538">
                  <c:v/>
                </c:pt>
                <c:pt idx="1539">
                  <c:v/>
                </c:pt>
                <c:pt idx="1540">
                  <c:v/>
                </c:pt>
                <c:pt idx="1541">
                  <c:v/>
                </c:pt>
                <c:pt idx="1542">
                  <c:v/>
                </c:pt>
                <c:pt idx="1543">
                  <c:v/>
                </c:pt>
                <c:pt idx="1544">
                  <c:v/>
                </c:pt>
                <c:pt idx="1545">
                  <c:v/>
                </c:pt>
                <c:pt idx="1546">
                  <c:v/>
                </c:pt>
                <c:pt idx="1547">
                  <c:v/>
                </c:pt>
                <c:pt idx="1548">
                  <c:v/>
                </c:pt>
                <c:pt idx="1549">
                  <c:v/>
                </c:pt>
                <c:pt idx="1550">
                  <c:v/>
                </c:pt>
                <c:pt idx="1551">
                  <c:v/>
                </c:pt>
                <c:pt idx="1552">
                  <c:v/>
                </c:pt>
                <c:pt idx="1553">
                  <c:v/>
                </c:pt>
                <c:pt idx="1554">
                  <c:v/>
                </c:pt>
                <c:pt idx="1555">
                  <c:v/>
                </c:pt>
                <c:pt idx="1556">
                  <c:v/>
                </c:pt>
                <c:pt idx="1557">
                  <c:v/>
                </c:pt>
                <c:pt idx="1558">
                  <c:v/>
                </c:pt>
                <c:pt idx="1559">
                  <c:v/>
                </c:pt>
                <c:pt idx="1560">
                  <c:v/>
                </c:pt>
                <c:pt idx="1561">
                  <c:v/>
                </c:pt>
                <c:pt idx="1562">
                  <c:v/>
                </c:pt>
                <c:pt idx="1563">
                  <c:v/>
                </c:pt>
                <c:pt idx="1564">
                  <c:v/>
                </c:pt>
                <c:pt idx="1565">
                  <c:v/>
                </c:pt>
                <c:pt idx="1566">
                  <c:v/>
                </c:pt>
                <c:pt idx="1567">
                  <c:v/>
                </c:pt>
                <c:pt idx="1568">
                  <c:v/>
                </c:pt>
                <c:pt idx="1569">
                  <c:v/>
                </c:pt>
                <c:pt idx="1570">
                  <c:v/>
                </c:pt>
                <c:pt idx="1571">
                  <c:v/>
                </c:pt>
                <c:pt idx="1572">
                  <c:v/>
                </c:pt>
                <c:pt idx="1573">
                  <c:v/>
                </c:pt>
                <c:pt idx="1574">
                  <c:v/>
                </c:pt>
                <c:pt idx="1575">
                  <c:v/>
                </c:pt>
                <c:pt idx="1576">
                  <c:v/>
                </c:pt>
                <c:pt idx="1577">
                  <c:v/>
                </c:pt>
                <c:pt idx="1578">
                  <c:v/>
                </c:pt>
                <c:pt idx="1579">
                  <c:v/>
                </c:pt>
                <c:pt idx="1580">
                  <c:v/>
                </c:pt>
                <c:pt idx="1581">
                  <c:v/>
                </c:pt>
                <c:pt idx="1582">
                  <c:v/>
                </c:pt>
                <c:pt idx="1583">
                  <c:v/>
                </c:pt>
                <c:pt idx="1584">
                  <c:v/>
                </c:pt>
                <c:pt idx="1585">
                  <c:v/>
                </c:pt>
                <c:pt idx="1586">
                  <c:v/>
                </c:pt>
                <c:pt idx="1587">
                  <c:v/>
                </c:pt>
                <c:pt idx="1588">
                  <c:v/>
                </c:pt>
                <c:pt idx="1589">
                  <c:v/>
                </c:pt>
                <c:pt idx="1590">
                  <c:v/>
                </c:pt>
                <c:pt idx="1591">
                  <c:v/>
                </c:pt>
                <c:pt idx="1592">
                  <c:v/>
                </c:pt>
                <c:pt idx="1593">
                  <c:v/>
                </c:pt>
                <c:pt idx="1594">
                  <c:v/>
                </c:pt>
                <c:pt idx="1595">
                  <c:v/>
                </c:pt>
                <c:pt idx="1596">
                  <c:v/>
                </c:pt>
                <c:pt idx="1597">
                  <c:v/>
                </c:pt>
                <c:pt idx="1598">
                  <c:v/>
                </c:pt>
                <c:pt idx="1599">
                  <c:v/>
                </c:pt>
                <c:pt idx="1600">
                  <c:v/>
                </c:pt>
                <c:pt idx="1601">
                  <c:v/>
                </c:pt>
                <c:pt idx="1602">
                  <c:v/>
                </c:pt>
                <c:pt idx="1603">
                  <c:v/>
                </c:pt>
                <c:pt idx="1604">
                  <c:v/>
                </c:pt>
                <c:pt idx="1605">
                  <c:v/>
                </c:pt>
                <c:pt idx="1606">
                  <c:v/>
                </c:pt>
                <c:pt idx="1607">
                  <c:v/>
                </c:pt>
                <c:pt idx="1608">
                  <c:v/>
                </c:pt>
                <c:pt idx="1609">
                  <c:v/>
                </c:pt>
                <c:pt idx="1610">
                  <c:v/>
                </c:pt>
                <c:pt idx="1611">
                  <c:v/>
                </c:pt>
                <c:pt idx="1612">
                  <c:v/>
                </c:pt>
                <c:pt idx="1613">
                  <c:v/>
                </c:pt>
                <c:pt idx="1614">
                  <c:v/>
                </c:pt>
                <c:pt idx="1615">
                  <c:v/>
                </c:pt>
                <c:pt idx="1616">
                  <c:v/>
                </c:pt>
                <c:pt idx="1617">
                  <c:v/>
                </c:pt>
                <c:pt idx="1618">
                  <c:v/>
                </c:pt>
                <c:pt idx="1619">
                  <c:v/>
                </c:pt>
                <c:pt idx="1620">
                  <c:v/>
                </c:pt>
                <c:pt idx="1621">
                  <c:v/>
                </c:pt>
                <c:pt idx="1622">
                  <c:v/>
                </c:pt>
                <c:pt idx="1623">
                  <c:v/>
                </c:pt>
                <c:pt idx="1624">
                  <c:v/>
                </c:pt>
                <c:pt idx="1625">
                  <c:v/>
                </c:pt>
              </c:numCache>
            </c:numRef>
          </c:val>
          <c:smooth val="0"/>
        </c:ser>
        <c:marker val="0"/>
        <c:smooth val="0"/>
        <c:axId val="614414206"/>
        <c:axId val="67505954"/>
      </c:lineChart>
      <c:catAx>
        <c:axId val="614414206"/>
        <c:scaling>
          <c:orientation val="minMax"/>
        </c:scaling>
        <c:axPos val="b"/>
        <c:crossAx val="67505954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67505954"/>
        <c:scaling>
          <c:orientation val="minMax"/>
          <c:min val="200"/>
        </c:scaling>
        <c:axPos val="l"/>
        <c:crossAx val="614414206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67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ex2_D40_coolTemp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  <c:size val="7"/>
          </c:marker>
          <c:cat>
            <c:numRef>
              <c:f>Sheet1!$A$2:$A$1211</c:f>
              <c:numCache>
                <c:formatCode>General</c:formatCode>
                <c:ptCount val="1211"/>
                <c:pt idx="0">
                  <c:v>370.52</c:v>
                </c:pt>
                <c:pt idx="1">
                  <c:v>370.75</c:v>
                </c:pt>
                <c:pt idx="2">
                  <c:v>371.04</c:v>
                </c:pt>
                <c:pt idx="3">
                  <c:v>371.27</c:v>
                </c:pt>
                <c:pt idx="4">
                  <c:v>371.51</c:v>
                </c:pt>
                <c:pt idx="5">
                  <c:v>371.79</c:v>
                </c:pt>
                <c:pt idx="6">
                  <c:v>372.02</c:v>
                </c:pt>
                <c:pt idx="7">
                  <c:v>372.26</c:v>
                </c:pt>
                <c:pt idx="8">
                  <c:v>372.53</c:v>
                </c:pt>
                <c:pt idx="9">
                  <c:v>372.77</c:v>
                </c:pt>
                <c:pt idx="10">
                  <c:v>373</c:v>
                </c:pt>
                <c:pt idx="11">
                  <c:v>373.28</c:v>
                </c:pt>
                <c:pt idx="12">
                  <c:v>373.52</c:v>
                </c:pt>
                <c:pt idx="13">
                  <c:v>373.75</c:v>
                </c:pt>
                <c:pt idx="14">
                  <c:v>374.03</c:v>
                </c:pt>
                <c:pt idx="15">
                  <c:v>374.27</c:v>
                </c:pt>
                <c:pt idx="16">
                  <c:v>374.5</c:v>
                </c:pt>
                <c:pt idx="17">
                  <c:v>374.78</c:v>
                </c:pt>
                <c:pt idx="18">
                  <c:v>375.02</c:v>
                </c:pt>
                <c:pt idx="19">
                  <c:v>375.25</c:v>
                </c:pt>
                <c:pt idx="20">
                  <c:v>375.53</c:v>
                </c:pt>
                <c:pt idx="21">
                  <c:v>375.77</c:v>
                </c:pt>
                <c:pt idx="22">
                  <c:v>376</c:v>
                </c:pt>
                <c:pt idx="23">
                  <c:v>376.28</c:v>
                </c:pt>
                <c:pt idx="24">
                  <c:v>376.52</c:v>
                </c:pt>
                <c:pt idx="25">
                  <c:v>376.76</c:v>
                </c:pt>
                <c:pt idx="26">
                  <c:v>377.04</c:v>
                </c:pt>
                <c:pt idx="27">
                  <c:v>377.27</c:v>
                </c:pt>
                <c:pt idx="28">
                  <c:v>377.51</c:v>
                </c:pt>
                <c:pt idx="29">
                  <c:v>377.79</c:v>
                </c:pt>
                <c:pt idx="30">
                  <c:v>378.02</c:v>
                </c:pt>
                <c:pt idx="31">
                  <c:v>378.26</c:v>
                </c:pt>
                <c:pt idx="32">
                  <c:v>378.54</c:v>
                </c:pt>
                <c:pt idx="33">
                  <c:v>378.77</c:v>
                </c:pt>
                <c:pt idx="34">
                  <c:v>379.01</c:v>
                </c:pt>
                <c:pt idx="35">
                  <c:v>379.29</c:v>
                </c:pt>
                <c:pt idx="36">
                  <c:v>379.52</c:v>
                </c:pt>
                <c:pt idx="37">
                  <c:v>379.76</c:v>
                </c:pt>
                <c:pt idx="38">
                  <c:v>380.04</c:v>
                </c:pt>
                <c:pt idx="39">
                  <c:v>380.27</c:v>
                </c:pt>
                <c:pt idx="40">
                  <c:v>380.51</c:v>
                </c:pt>
                <c:pt idx="41">
                  <c:v>380.79</c:v>
                </c:pt>
                <c:pt idx="42">
                  <c:v>381.02</c:v>
                </c:pt>
                <c:pt idx="43">
                  <c:v>381.25</c:v>
                </c:pt>
                <c:pt idx="44">
                  <c:v>381.53</c:v>
                </c:pt>
                <c:pt idx="45">
                  <c:v>381.76</c:v>
                </c:pt>
                <c:pt idx="46">
                  <c:v>382.04</c:v>
                </c:pt>
                <c:pt idx="47">
                  <c:v>382.27</c:v>
                </c:pt>
                <c:pt idx="48">
                  <c:v>382.51</c:v>
                </c:pt>
                <c:pt idx="49">
                  <c:v>382.79</c:v>
                </c:pt>
                <c:pt idx="50">
                  <c:v>383.02</c:v>
                </c:pt>
                <c:pt idx="51">
                  <c:v>383.26</c:v>
                </c:pt>
                <c:pt idx="52">
                  <c:v>383.54</c:v>
                </c:pt>
                <c:pt idx="53">
                  <c:v>383.77</c:v>
                </c:pt>
                <c:pt idx="54">
                  <c:v>384.01</c:v>
                </c:pt>
                <c:pt idx="55">
                  <c:v>384.3</c:v>
                </c:pt>
                <c:pt idx="56">
                  <c:v>384.53</c:v>
                </c:pt>
                <c:pt idx="57">
                  <c:v>384.77</c:v>
                </c:pt>
                <c:pt idx="58">
                  <c:v>385</c:v>
                </c:pt>
                <c:pt idx="59">
                  <c:v>385.28</c:v>
                </c:pt>
                <c:pt idx="60">
                  <c:v>385.52</c:v>
                </c:pt>
                <c:pt idx="61">
                  <c:v>385.75</c:v>
                </c:pt>
                <c:pt idx="62">
                  <c:v>386.03</c:v>
                </c:pt>
                <c:pt idx="63">
                  <c:v>386.27</c:v>
                </c:pt>
                <c:pt idx="64">
                  <c:v>386.5</c:v>
                </c:pt>
                <c:pt idx="65">
                  <c:v>386.79</c:v>
                </c:pt>
                <c:pt idx="66">
                  <c:v>387.02</c:v>
                </c:pt>
                <c:pt idx="67">
                  <c:v>387.26</c:v>
                </c:pt>
                <c:pt idx="68">
                  <c:v>387.54</c:v>
                </c:pt>
                <c:pt idx="69">
                  <c:v>387.77</c:v>
                </c:pt>
                <c:pt idx="70">
                  <c:v>388.01</c:v>
                </c:pt>
                <c:pt idx="71">
                  <c:v>388.29</c:v>
                </c:pt>
                <c:pt idx="72">
                  <c:v>388.52</c:v>
                </c:pt>
                <c:pt idx="73">
                  <c:v>388.8</c:v>
                </c:pt>
                <c:pt idx="74">
                  <c:v>389.03</c:v>
                </c:pt>
                <c:pt idx="75">
                  <c:v>389.27</c:v>
                </c:pt>
                <c:pt idx="76">
                  <c:v>389.55</c:v>
                </c:pt>
                <c:pt idx="77">
                  <c:v>389.78</c:v>
                </c:pt>
                <c:pt idx="78">
                  <c:v>390.02</c:v>
                </c:pt>
                <c:pt idx="79">
                  <c:v>390.3</c:v>
                </c:pt>
                <c:pt idx="80">
                  <c:v>390.53</c:v>
                </c:pt>
                <c:pt idx="81">
                  <c:v>390.77</c:v>
                </c:pt>
                <c:pt idx="82">
                  <c:v>391.05</c:v>
                </c:pt>
                <c:pt idx="83">
                  <c:v>391.28</c:v>
                </c:pt>
                <c:pt idx="84">
                  <c:v>391.52</c:v>
                </c:pt>
                <c:pt idx="85">
                  <c:v>391.76</c:v>
                </c:pt>
                <c:pt idx="86">
                  <c:v>392.04</c:v>
                </c:pt>
                <c:pt idx="87">
                  <c:v>392.27</c:v>
                </c:pt>
                <c:pt idx="88">
                  <c:v>392.51</c:v>
                </c:pt>
                <c:pt idx="89">
                  <c:v>392.79</c:v>
                </c:pt>
                <c:pt idx="90">
                  <c:v>393.02</c:v>
                </c:pt>
                <c:pt idx="91">
                  <c:v>393.3</c:v>
                </c:pt>
                <c:pt idx="92">
                  <c:v>393.53</c:v>
                </c:pt>
                <c:pt idx="93">
                  <c:v>393.77</c:v>
                </c:pt>
                <c:pt idx="94">
                  <c:v>394.05</c:v>
                </c:pt>
                <c:pt idx="95">
                  <c:v>394.28</c:v>
                </c:pt>
                <c:pt idx="96">
                  <c:v>394.52</c:v>
                </c:pt>
                <c:pt idx="97">
                  <c:v>394.8</c:v>
                </c:pt>
                <c:pt idx="98">
                  <c:v>395.03</c:v>
                </c:pt>
                <c:pt idx="99">
                  <c:v>395.27</c:v>
                </c:pt>
                <c:pt idx="100">
                  <c:v>395.55</c:v>
                </c:pt>
                <c:pt idx="101">
                  <c:v>395.78</c:v>
                </c:pt>
                <c:pt idx="102">
                  <c:v>396.02</c:v>
                </c:pt>
                <c:pt idx="103">
                  <c:v>396.3</c:v>
                </c:pt>
                <c:pt idx="104">
                  <c:v>396.53</c:v>
                </c:pt>
                <c:pt idx="105">
                  <c:v>396.77</c:v>
                </c:pt>
                <c:pt idx="106">
                  <c:v>397.01</c:v>
                </c:pt>
                <c:pt idx="107">
                  <c:v>397.29</c:v>
                </c:pt>
                <c:pt idx="108">
                  <c:v>397.52</c:v>
                </c:pt>
                <c:pt idx="109">
                  <c:v>397.76</c:v>
                </c:pt>
                <c:pt idx="110">
                  <c:v>398.04</c:v>
                </c:pt>
                <c:pt idx="111">
                  <c:v>398.27</c:v>
                </c:pt>
                <c:pt idx="112">
                  <c:v>398.51</c:v>
                </c:pt>
                <c:pt idx="113">
                  <c:v>398.8</c:v>
                </c:pt>
                <c:pt idx="114">
                  <c:v>399.03</c:v>
                </c:pt>
                <c:pt idx="115">
                  <c:v>399.27</c:v>
                </c:pt>
                <c:pt idx="116">
                  <c:v>399.5</c:v>
                </c:pt>
                <c:pt idx="117">
                  <c:v>399.79</c:v>
                </c:pt>
                <c:pt idx="118">
                  <c:v>400.02</c:v>
                </c:pt>
                <c:pt idx="119">
                  <c:v>400.25</c:v>
                </c:pt>
                <c:pt idx="120">
                  <c:v>400.54</c:v>
                </c:pt>
                <c:pt idx="121">
                  <c:v>400.77</c:v>
                </c:pt>
                <c:pt idx="122">
                  <c:v>401</c:v>
                </c:pt>
                <c:pt idx="123">
                  <c:v>401.29</c:v>
                </c:pt>
                <c:pt idx="124">
                  <c:v>401.52</c:v>
                </c:pt>
                <c:pt idx="125">
                  <c:v>401.75</c:v>
                </c:pt>
                <c:pt idx="126">
                  <c:v>402.04</c:v>
                </c:pt>
                <c:pt idx="127">
                  <c:v>402.27</c:v>
                </c:pt>
                <c:pt idx="128">
                  <c:v>402.5</c:v>
                </c:pt>
                <c:pt idx="129">
                  <c:v>402.79</c:v>
                </c:pt>
                <c:pt idx="130">
                  <c:v>403.02</c:v>
                </c:pt>
                <c:pt idx="131">
                  <c:v>403.25</c:v>
                </c:pt>
                <c:pt idx="132">
                  <c:v>403.54</c:v>
                </c:pt>
                <c:pt idx="133">
                  <c:v>403.78</c:v>
                </c:pt>
                <c:pt idx="134">
                  <c:v>404.01</c:v>
                </c:pt>
                <c:pt idx="135">
                  <c:v>404.29</c:v>
                </c:pt>
                <c:pt idx="136">
                  <c:v>404.53</c:v>
                </c:pt>
                <c:pt idx="137">
                  <c:v>404.76</c:v>
                </c:pt>
                <c:pt idx="138">
                  <c:v>405.04</c:v>
                </c:pt>
                <c:pt idx="139">
                  <c:v>405.27</c:v>
                </c:pt>
                <c:pt idx="140">
                  <c:v>405.5</c:v>
                </c:pt>
                <c:pt idx="141">
                  <c:v>405.79</c:v>
                </c:pt>
                <c:pt idx="142">
                  <c:v>406.02</c:v>
                </c:pt>
                <c:pt idx="143">
                  <c:v>406.25</c:v>
                </c:pt>
                <c:pt idx="144">
                  <c:v>406.54</c:v>
                </c:pt>
                <c:pt idx="145">
                  <c:v>406.77</c:v>
                </c:pt>
                <c:pt idx="146">
                  <c:v>407</c:v>
                </c:pt>
                <c:pt idx="147">
                  <c:v>407.29</c:v>
                </c:pt>
                <c:pt idx="148">
                  <c:v>407.53</c:v>
                </c:pt>
                <c:pt idx="149">
                  <c:v>407.76</c:v>
                </c:pt>
                <c:pt idx="150">
                  <c:v>408.04</c:v>
                </c:pt>
                <c:pt idx="151">
                  <c:v>408.28</c:v>
                </c:pt>
                <c:pt idx="152">
                  <c:v>408.51</c:v>
                </c:pt>
                <c:pt idx="153">
                  <c:v>408.75</c:v>
                </c:pt>
                <c:pt idx="154">
                  <c:v>409.04</c:v>
                </c:pt>
                <c:pt idx="155">
                  <c:v>409.28</c:v>
                </c:pt>
                <c:pt idx="156">
                  <c:v>409.51</c:v>
                </c:pt>
                <c:pt idx="157">
                  <c:v>409.79</c:v>
                </c:pt>
                <c:pt idx="158">
                  <c:v>410.03</c:v>
                </c:pt>
                <c:pt idx="159">
                  <c:v>410.26</c:v>
                </c:pt>
                <c:pt idx="160">
                  <c:v>410.54</c:v>
                </c:pt>
                <c:pt idx="161">
                  <c:v>410.78</c:v>
                </c:pt>
                <c:pt idx="162">
                  <c:v>411.01</c:v>
                </c:pt>
                <c:pt idx="163">
                  <c:v>411.29</c:v>
                </c:pt>
                <c:pt idx="164">
                  <c:v>411.53</c:v>
                </c:pt>
                <c:pt idx="165">
                  <c:v>411.76</c:v>
                </c:pt>
                <c:pt idx="166">
                  <c:v>412.04</c:v>
                </c:pt>
                <c:pt idx="167">
                  <c:v>412.28</c:v>
                </c:pt>
                <c:pt idx="168">
                  <c:v>412.51</c:v>
                </c:pt>
                <c:pt idx="169">
                  <c:v>412.79</c:v>
                </c:pt>
                <c:pt idx="170">
                  <c:v>413.03</c:v>
                </c:pt>
                <c:pt idx="171">
                  <c:v>413.26</c:v>
                </c:pt>
                <c:pt idx="172">
                  <c:v>413.54</c:v>
                </c:pt>
                <c:pt idx="173">
                  <c:v>413.78</c:v>
                </c:pt>
                <c:pt idx="174">
                  <c:v>414.01</c:v>
                </c:pt>
                <c:pt idx="175">
                  <c:v>414.29</c:v>
                </c:pt>
                <c:pt idx="176">
                  <c:v>414.53</c:v>
                </c:pt>
                <c:pt idx="177">
                  <c:v>414.76</c:v>
                </c:pt>
                <c:pt idx="178">
                  <c:v>415.04</c:v>
                </c:pt>
                <c:pt idx="179">
                  <c:v>415.28</c:v>
                </c:pt>
                <c:pt idx="180">
                  <c:v>415.51</c:v>
                </c:pt>
                <c:pt idx="181">
                  <c:v>415.79</c:v>
                </c:pt>
                <c:pt idx="182">
                  <c:v>416.03</c:v>
                </c:pt>
                <c:pt idx="183">
                  <c:v>416.26</c:v>
                </c:pt>
                <c:pt idx="184">
                  <c:v>416.54</c:v>
                </c:pt>
                <c:pt idx="185">
                  <c:v>416.78</c:v>
                </c:pt>
                <c:pt idx="186">
                  <c:v>417.01</c:v>
                </c:pt>
                <c:pt idx="187">
                  <c:v>417.29</c:v>
                </c:pt>
                <c:pt idx="188">
                  <c:v>417.53</c:v>
                </c:pt>
                <c:pt idx="189">
                  <c:v>417.76</c:v>
                </c:pt>
                <c:pt idx="190">
                  <c:v>418.04</c:v>
                </c:pt>
                <c:pt idx="191">
                  <c:v>418.28</c:v>
                </c:pt>
                <c:pt idx="192">
                  <c:v>418.51</c:v>
                </c:pt>
                <c:pt idx="193">
                  <c:v>418.79</c:v>
                </c:pt>
                <c:pt idx="194">
                  <c:v>419.03</c:v>
                </c:pt>
                <c:pt idx="195">
                  <c:v>419.26</c:v>
                </c:pt>
                <c:pt idx="196">
                  <c:v>419.54</c:v>
                </c:pt>
                <c:pt idx="197">
                  <c:v>419.78</c:v>
                </c:pt>
                <c:pt idx="198">
                  <c:v>420.01</c:v>
                </c:pt>
                <c:pt idx="199">
                  <c:v>420.29</c:v>
                </c:pt>
                <c:pt idx="200">
                  <c:v>420.53</c:v>
                </c:pt>
                <c:pt idx="201">
                  <c:v>420.76</c:v>
                </c:pt>
                <c:pt idx="202">
                  <c:v>421.04</c:v>
                </c:pt>
                <c:pt idx="203">
                  <c:v>421.28</c:v>
                </c:pt>
                <c:pt idx="204">
                  <c:v>421.51</c:v>
                </c:pt>
                <c:pt idx="205">
                  <c:v>421.79</c:v>
                </c:pt>
                <c:pt idx="206">
                  <c:v>422.03</c:v>
                </c:pt>
                <c:pt idx="207">
                  <c:v>422.26</c:v>
                </c:pt>
                <c:pt idx="208">
                  <c:v>422.54</c:v>
                </c:pt>
                <c:pt idx="209">
                  <c:v>422.78</c:v>
                </c:pt>
                <c:pt idx="210">
                  <c:v>423.01</c:v>
                </c:pt>
                <c:pt idx="211">
                  <c:v>423.28</c:v>
                </c:pt>
                <c:pt idx="212">
                  <c:v>423.52</c:v>
                </c:pt>
                <c:pt idx="213">
                  <c:v>423.75</c:v>
                </c:pt>
                <c:pt idx="214">
                  <c:v>424.03</c:v>
                </c:pt>
                <c:pt idx="215">
                  <c:v>424.27</c:v>
                </c:pt>
                <c:pt idx="216">
                  <c:v>424.5</c:v>
                </c:pt>
                <c:pt idx="217">
                  <c:v>424.78</c:v>
                </c:pt>
                <c:pt idx="218">
                  <c:v>425.02</c:v>
                </c:pt>
                <c:pt idx="219">
                  <c:v>425.25</c:v>
                </c:pt>
                <c:pt idx="220">
                  <c:v>425.53</c:v>
                </c:pt>
                <c:pt idx="221">
                  <c:v>425.77</c:v>
                </c:pt>
                <c:pt idx="222">
                  <c:v>426</c:v>
                </c:pt>
                <c:pt idx="223">
                  <c:v>426.28</c:v>
                </c:pt>
                <c:pt idx="224">
                  <c:v>426.52</c:v>
                </c:pt>
                <c:pt idx="225">
                  <c:v>426.75</c:v>
                </c:pt>
                <c:pt idx="226">
                  <c:v>427.03</c:v>
                </c:pt>
                <c:pt idx="227">
                  <c:v>427.27</c:v>
                </c:pt>
                <c:pt idx="228">
                  <c:v>427.5</c:v>
                </c:pt>
                <c:pt idx="229">
                  <c:v>427.78</c:v>
                </c:pt>
                <c:pt idx="230">
                  <c:v>428.02</c:v>
                </c:pt>
                <c:pt idx="231">
                  <c:v>428.25</c:v>
                </c:pt>
                <c:pt idx="232">
                  <c:v>428.53</c:v>
                </c:pt>
                <c:pt idx="233">
                  <c:v>428.77</c:v>
                </c:pt>
                <c:pt idx="234">
                  <c:v>429</c:v>
                </c:pt>
                <c:pt idx="235">
                  <c:v>429.28</c:v>
                </c:pt>
                <c:pt idx="236">
                  <c:v>429.51</c:v>
                </c:pt>
                <c:pt idx="237">
                  <c:v>429.79</c:v>
                </c:pt>
                <c:pt idx="238">
                  <c:v>430.03</c:v>
                </c:pt>
                <c:pt idx="239">
                  <c:v>430.26</c:v>
                </c:pt>
                <c:pt idx="240">
                  <c:v>430.54</c:v>
                </c:pt>
                <c:pt idx="241">
                  <c:v>430.78</c:v>
                </c:pt>
                <c:pt idx="242">
                  <c:v>431.01</c:v>
                </c:pt>
                <c:pt idx="243">
                  <c:v>431.29</c:v>
                </c:pt>
                <c:pt idx="244">
                  <c:v>431.54</c:v>
                </c:pt>
                <c:pt idx="245">
                  <c:v>431.77</c:v>
                </c:pt>
                <c:pt idx="246">
                  <c:v>432</c:v>
                </c:pt>
                <c:pt idx="247">
                  <c:v>432.29</c:v>
                </c:pt>
                <c:pt idx="248">
                  <c:v>432.52</c:v>
                </c:pt>
                <c:pt idx="249">
                  <c:v>432.75</c:v>
                </c:pt>
                <c:pt idx="250">
                  <c:v>433.04</c:v>
                </c:pt>
                <c:pt idx="251">
                  <c:v>433.27</c:v>
                </c:pt>
                <c:pt idx="252">
                  <c:v>433.5</c:v>
                </c:pt>
                <c:pt idx="253">
                  <c:v>433.79</c:v>
                </c:pt>
                <c:pt idx="254">
                  <c:v>434.03</c:v>
                </c:pt>
                <c:pt idx="255">
                  <c:v>434.26</c:v>
                </c:pt>
                <c:pt idx="256">
                  <c:v>434.54</c:v>
                </c:pt>
                <c:pt idx="257">
                  <c:v>434.78</c:v>
                </c:pt>
                <c:pt idx="258">
                  <c:v>435.01</c:v>
                </c:pt>
                <c:pt idx="259">
                  <c:v>435.29</c:v>
                </c:pt>
                <c:pt idx="260">
                  <c:v>435.53</c:v>
                </c:pt>
                <c:pt idx="261">
                  <c:v>435.76</c:v>
                </c:pt>
                <c:pt idx="262">
                  <c:v>436.04</c:v>
                </c:pt>
                <c:pt idx="263">
                  <c:v>436.28</c:v>
                </c:pt>
                <c:pt idx="264">
                  <c:v>436.51</c:v>
                </c:pt>
                <c:pt idx="265">
                  <c:v>436.79</c:v>
                </c:pt>
                <c:pt idx="266">
                  <c:v>437.03</c:v>
                </c:pt>
                <c:pt idx="267">
                  <c:v>437.26</c:v>
                </c:pt>
                <c:pt idx="268">
                  <c:v>437.54</c:v>
                </c:pt>
                <c:pt idx="269">
                  <c:v>437.78</c:v>
                </c:pt>
                <c:pt idx="270">
                  <c:v>438.01</c:v>
                </c:pt>
                <c:pt idx="271">
                  <c:v>438.29</c:v>
                </c:pt>
                <c:pt idx="272">
                  <c:v>438.53</c:v>
                </c:pt>
                <c:pt idx="273">
                  <c:v>438.76</c:v>
                </c:pt>
                <c:pt idx="274">
                  <c:v>439.03</c:v>
                </c:pt>
                <c:pt idx="275">
                  <c:v>439.26</c:v>
                </c:pt>
                <c:pt idx="276">
                  <c:v>439.55</c:v>
                </c:pt>
                <c:pt idx="277">
                  <c:v>439.78</c:v>
                </c:pt>
                <c:pt idx="278">
                  <c:v>440.01</c:v>
                </c:pt>
                <c:pt idx="279">
                  <c:v>440.3</c:v>
                </c:pt>
                <c:pt idx="280">
                  <c:v>440.53</c:v>
                </c:pt>
                <c:pt idx="281">
                  <c:v>440.76</c:v>
                </c:pt>
                <c:pt idx="282">
                  <c:v>441.05</c:v>
                </c:pt>
                <c:pt idx="283">
                  <c:v>441.28</c:v>
                </c:pt>
                <c:pt idx="284">
                  <c:v>441.51</c:v>
                </c:pt>
                <c:pt idx="285">
                  <c:v>441.8</c:v>
                </c:pt>
                <c:pt idx="286">
                  <c:v>442.03</c:v>
                </c:pt>
                <c:pt idx="287">
                  <c:v>442.26</c:v>
                </c:pt>
                <c:pt idx="288">
                  <c:v>442.55</c:v>
                </c:pt>
                <c:pt idx="289">
                  <c:v>442.78</c:v>
                </c:pt>
                <c:pt idx="290">
                  <c:v>443.01</c:v>
                </c:pt>
                <c:pt idx="291">
                  <c:v>443.3</c:v>
                </c:pt>
                <c:pt idx="292">
                  <c:v>443.53</c:v>
                </c:pt>
                <c:pt idx="293">
                  <c:v>443.76</c:v>
                </c:pt>
                <c:pt idx="294">
                  <c:v>444.01</c:v>
                </c:pt>
                <c:pt idx="295">
                  <c:v>444.29</c:v>
                </c:pt>
                <c:pt idx="296">
                  <c:v>444.52</c:v>
                </c:pt>
                <c:pt idx="297">
                  <c:v>444.76</c:v>
                </c:pt>
                <c:pt idx="298">
                  <c:v>445.04</c:v>
                </c:pt>
                <c:pt idx="299">
                  <c:v>445.27</c:v>
                </c:pt>
                <c:pt idx="300">
                  <c:v>445.51</c:v>
                </c:pt>
                <c:pt idx="301">
                  <c:v>445.79</c:v>
                </c:pt>
                <c:pt idx="302">
                  <c:v>446.02</c:v>
                </c:pt>
                <c:pt idx="303">
                  <c:v>446.26</c:v>
                </c:pt>
                <c:pt idx="304">
                  <c:v>446.54</c:v>
                </c:pt>
                <c:pt idx="305">
                  <c:v>446.77</c:v>
                </c:pt>
                <c:pt idx="306">
                  <c:v>447.01</c:v>
                </c:pt>
                <c:pt idx="307">
                  <c:v>447.29</c:v>
                </c:pt>
                <c:pt idx="308">
                  <c:v>447.52</c:v>
                </c:pt>
                <c:pt idx="309">
                  <c:v>447.76</c:v>
                </c:pt>
                <c:pt idx="310">
                  <c:v>448.04</c:v>
                </c:pt>
                <c:pt idx="311">
                  <c:v>448.28</c:v>
                </c:pt>
                <c:pt idx="312">
                  <c:v>448.51</c:v>
                </c:pt>
                <c:pt idx="313">
                  <c:v>448.79</c:v>
                </c:pt>
                <c:pt idx="314">
                  <c:v>449.02</c:v>
                </c:pt>
                <c:pt idx="315">
                  <c:v>449.3</c:v>
                </c:pt>
                <c:pt idx="316">
                  <c:v>449.53</c:v>
                </c:pt>
                <c:pt idx="317">
                  <c:v>449.77</c:v>
                </c:pt>
                <c:pt idx="318">
                  <c:v>450.05</c:v>
                </c:pt>
                <c:pt idx="319">
                  <c:v>450.28</c:v>
                </c:pt>
                <c:pt idx="320">
                  <c:v>450.51</c:v>
                </c:pt>
                <c:pt idx="321">
                  <c:v>450.79</c:v>
                </c:pt>
                <c:pt idx="322">
                  <c:v>451.02</c:v>
                </c:pt>
                <c:pt idx="323">
                  <c:v>451.26</c:v>
                </c:pt>
                <c:pt idx="324">
                  <c:v>451.54</c:v>
                </c:pt>
                <c:pt idx="325">
                  <c:v>451.77</c:v>
                </c:pt>
                <c:pt idx="326">
                  <c:v>452.01</c:v>
                </c:pt>
                <c:pt idx="327">
                  <c:v>452.29</c:v>
                </c:pt>
                <c:pt idx="328">
                  <c:v>452.52</c:v>
                </c:pt>
                <c:pt idx="329">
                  <c:v>452.76</c:v>
                </c:pt>
                <c:pt idx="330">
                  <c:v>453.04</c:v>
                </c:pt>
                <c:pt idx="331">
                  <c:v>453.27</c:v>
                </c:pt>
                <c:pt idx="332">
                  <c:v>453.51</c:v>
                </c:pt>
                <c:pt idx="333">
                  <c:v>453.79</c:v>
                </c:pt>
                <c:pt idx="334">
                  <c:v>454.03</c:v>
                </c:pt>
                <c:pt idx="335">
                  <c:v>454.26</c:v>
                </c:pt>
                <c:pt idx="336">
                  <c:v>454.55</c:v>
                </c:pt>
                <c:pt idx="337">
                  <c:v>454.78</c:v>
                </c:pt>
                <c:pt idx="338">
                  <c:v>455.01</c:v>
                </c:pt>
                <c:pt idx="339">
                  <c:v>455.3</c:v>
                </c:pt>
                <c:pt idx="340">
                  <c:v>455.53</c:v>
                </c:pt>
                <c:pt idx="341">
                  <c:v>455.76</c:v>
                </c:pt>
                <c:pt idx="342">
                  <c:v>456.05</c:v>
                </c:pt>
                <c:pt idx="343">
                  <c:v>456.28</c:v>
                </c:pt>
                <c:pt idx="344">
                  <c:v>456.51</c:v>
                </c:pt>
                <c:pt idx="345">
                  <c:v>456.8</c:v>
                </c:pt>
                <c:pt idx="346">
                  <c:v>457.03</c:v>
                </c:pt>
                <c:pt idx="347">
                  <c:v>457.27</c:v>
                </c:pt>
                <c:pt idx="348">
                  <c:v>457.52</c:v>
                </c:pt>
                <c:pt idx="349">
                  <c:v>457.76</c:v>
                </c:pt>
                <c:pt idx="350">
                  <c:v>458.04</c:v>
                </c:pt>
                <c:pt idx="351">
                  <c:v>458.27</c:v>
                </c:pt>
                <c:pt idx="352">
                  <c:v>458.51</c:v>
                </c:pt>
                <c:pt idx="353">
                  <c:v>458.79</c:v>
                </c:pt>
                <c:pt idx="354">
                  <c:v>459.03</c:v>
                </c:pt>
                <c:pt idx="355">
                  <c:v>459.26</c:v>
                </c:pt>
                <c:pt idx="356">
                  <c:v>459.55</c:v>
                </c:pt>
                <c:pt idx="357">
                  <c:v>459.78</c:v>
                </c:pt>
                <c:pt idx="358">
                  <c:v>460.01</c:v>
                </c:pt>
                <c:pt idx="359">
                  <c:v>460.3</c:v>
                </c:pt>
                <c:pt idx="360">
                  <c:v>460.53</c:v>
                </c:pt>
                <c:pt idx="361">
                  <c:v>460.76</c:v>
                </c:pt>
                <c:pt idx="362">
                  <c:v>461.05</c:v>
                </c:pt>
                <c:pt idx="363">
                  <c:v>461.28</c:v>
                </c:pt>
                <c:pt idx="364">
                  <c:v>461.51</c:v>
                </c:pt>
                <c:pt idx="365">
                  <c:v>461.8</c:v>
                </c:pt>
                <c:pt idx="366">
                  <c:v>462.03</c:v>
                </c:pt>
                <c:pt idx="367">
                  <c:v>462.26</c:v>
                </c:pt>
                <c:pt idx="368">
                  <c:v>462.55</c:v>
                </c:pt>
                <c:pt idx="369">
                  <c:v>462.78</c:v>
                </c:pt>
                <c:pt idx="370">
                  <c:v>463.01</c:v>
                </c:pt>
                <c:pt idx="371">
                  <c:v>463.3</c:v>
                </c:pt>
                <c:pt idx="372">
                  <c:v>463.53</c:v>
                </c:pt>
                <c:pt idx="373">
                  <c:v>463.77</c:v>
                </c:pt>
                <c:pt idx="374">
                  <c:v>464.01</c:v>
                </c:pt>
                <c:pt idx="375">
                  <c:v>464.29</c:v>
                </c:pt>
                <c:pt idx="376">
                  <c:v>464.52</c:v>
                </c:pt>
                <c:pt idx="377">
                  <c:v>464.76</c:v>
                </c:pt>
                <c:pt idx="378">
                  <c:v>465.04</c:v>
                </c:pt>
                <c:pt idx="379">
                  <c:v>465.27</c:v>
                </c:pt>
                <c:pt idx="380">
                  <c:v>465.54</c:v>
                </c:pt>
                <c:pt idx="381">
                  <c:v>465.78</c:v>
                </c:pt>
                <c:pt idx="382">
                  <c:v>466.01</c:v>
                </c:pt>
                <c:pt idx="383">
                  <c:v>466.3</c:v>
                </c:pt>
                <c:pt idx="384">
                  <c:v>466.53</c:v>
                </c:pt>
                <c:pt idx="385">
                  <c:v>466.76</c:v>
                </c:pt>
                <c:pt idx="386">
                  <c:v>467.04</c:v>
                </c:pt>
                <c:pt idx="387">
                  <c:v>467.28</c:v>
                </c:pt>
                <c:pt idx="388">
                  <c:v>467.51</c:v>
                </c:pt>
                <c:pt idx="389">
                  <c:v>467.8</c:v>
                </c:pt>
                <c:pt idx="390">
                  <c:v>468.03</c:v>
                </c:pt>
                <c:pt idx="391">
                  <c:v>468.26</c:v>
                </c:pt>
                <c:pt idx="392">
                  <c:v>468.55</c:v>
                </c:pt>
                <c:pt idx="393">
                  <c:v>468.78</c:v>
                </c:pt>
                <c:pt idx="394">
                  <c:v>469.02</c:v>
                </c:pt>
                <c:pt idx="395">
                  <c:v>469.27</c:v>
                </c:pt>
                <c:pt idx="396">
                  <c:v>469.5</c:v>
                </c:pt>
                <c:pt idx="397">
                  <c:v>469.78</c:v>
                </c:pt>
                <c:pt idx="398">
                  <c:v>470.02</c:v>
                </c:pt>
                <c:pt idx="399">
                  <c:v>470.3</c:v>
                </c:pt>
                <c:pt idx="400">
                  <c:v>470.53</c:v>
                </c:pt>
                <c:pt idx="401">
                  <c:v>470.77</c:v>
                </c:pt>
                <c:pt idx="402">
                  <c:v>471</c:v>
                </c:pt>
                <c:pt idx="403">
                  <c:v>471.28</c:v>
                </c:pt>
                <c:pt idx="404">
                  <c:v>471.52</c:v>
                </c:pt>
                <c:pt idx="405">
                  <c:v>471.76</c:v>
                </c:pt>
                <c:pt idx="406">
                  <c:v>472.04</c:v>
                </c:pt>
                <c:pt idx="407">
                  <c:v>472.27</c:v>
                </c:pt>
                <c:pt idx="408">
                  <c:v>472.51</c:v>
                </c:pt>
                <c:pt idx="409">
                  <c:v>472.79</c:v>
                </c:pt>
                <c:pt idx="410">
                  <c:v>473.02</c:v>
                </c:pt>
                <c:pt idx="411">
                  <c:v>473.27</c:v>
                </c:pt>
                <c:pt idx="412">
                  <c:v>473.5</c:v>
                </c:pt>
                <c:pt idx="413">
                  <c:v>473.78</c:v>
                </c:pt>
                <c:pt idx="414">
                  <c:v>474.02</c:v>
                </c:pt>
                <c:pt idx="415">
                  <c:v>474.25</c:v>
                </c:pt>
                <c:pt idx="416">
                  <c:v>474.54</c:v>
                </c:pt>
                <c:pt idx="417">
                  <c:v>474.77</c:v>
                </c:pt>
                <c:pt idx="418">
                  <c:v>475.01</c:v>
                </c:pt>
                <c:pt idx="419">
                  <c:v>475.29</c:v>
                </c:pt>
                <c:pt idx="420">
                  <c:v>475.52</c:v>
                </c:pt>
                <c:pt idx="421">
                  <c:v>475.76</c:v>
                </c:pt>
                <c:pt idx="422">
                  <c:v>476.04</c:v>
                </c:pt>
                <c:pt idx="423">
                  <c:v>476.27</c:v>
                </c:pt>
                <c:pt idx="424">
                  <c:v>476.51</c:v>
                </c:pt>
                <c:pt idx="425">
                  <c:v>476.79</c:v>
                </c:pt>
                <c:pt idx="426">
                  <c:v>477.02</c:v>
                </c:pt>
                <c:pt idx="427">
                  <c:v>477.26</c:v>
                </c:pt>
                <c:pt idx="428">
                  <c:v>477.54</c:v>
                </c:pt>
                <c:pt idx="429">
                  <c:v>477.77</c:v>
                </c:pt>
                <c:pt idx="430">
                  <c:v>478.01</c:v>
                </c:pt>
                <c:pt idx="431">
                  <c:v>478.29</c:v>
                </c:pt>
                <c:pt idx="432">
                  <c:v>478.52</c:v>
                </c:pt>
                <c:pt idx="433">
                  <c:v>478.76</c:v>
                </c:pt>
                <c:pt idx="434">
                  <c:v>479.04</c:v>
                </c:pt>
                <c:pt idx="435">
                  <c:v>479.28</c:v>
                </c:pt>
                <c:pt idx="436">
                  <c:v>479.52</c:v>
                </c:pt>
                <c:pt idx="437">
                  <c:v>479.75</c:v>
                </c:pt>
                <c:pt idx="438">
                  <c:v>480.03</c:v>
                </c:pt>
                <c:pt idx="439">
                  <c:v>480.27</c:v>
                </c:pt>
                <c:pt idx="440">
                  <c:v>480.5</c:v>
                </c:pt>
                <c:pt idx="441">
                  <c:v>480.78</c:v>
                </c:pt>
                <c:pt idx="442">
                  <c:v>481.02</c:v>
                </c:pt>
                <c:pt idx="443">
                  <c:v>481.25</c:v>
                </c:pt>
                <c:pt idx="444">
                  <c:v>481.53</c:v>
                </c:pt>
                <c:pt idx="445">
                  <c:v>481.77</c:v>
                </c:pt>
                <c:pt idx="446">
                  <c:v>482</c:v>
                </c:pt>
                <c:pt idx="447">
                  <c:v>482.28</c:v>
                </c:pt>
                <c:pt idx="448">
                  <c:v>482.52</c:v>
                </c:pt>
                <c:pt idx="449">
                  <c:v>482.75</c:v>
                </c:pt>
                <c:pt idx="450">
                  <c:v>483.03</c:v>
                </c:pt>
                <c:pt idx="451">
                  <c:v>483.27</c:v>
                </c:pt>
                <c:pt idx="452">
                  <c:v>483.5</c:v>
                </c:pt>
                <c:pt idx="453">
                  <c:v>483.78</c:v>
                </c:pt>
                <c:pt idx="454">
                  <c:v>484.02</c:v>
                </c:pt>
                <c:pt idx="455">
                  <c:v>484.25</c:v>
                </c:pt>
                <c:pt idx="456">
                  <c:v>484.53</c:v>
                </c:pt>
                <c:pt idx="457">
                  <c:v>484.77</c:v>
                </c:pt>
                <c:pt idx="458">
                  <c:v>485</c:v>
                </c:pt>
                <c:pt idx="459">
                  <c:v>485.28</c:v>
                </c:pt>
                <c:pt idx="460">
                  <c:v>485.52</c:v>
                </c:pt>
                <c:pt idx="461">
                  <c:v>485.75</c:v>
                </c:pt>
                <c:pt idx="462">
                  <c:v>486.03</c:v>
                </c:pt>
                <c:pt idx="463">
                  <c:v>486.27</c:v>
                </c:pt>
                <c:pt idx="464">
                  <c:v>486.5</c:v>
                </c:pt>
                <c:pt idx="465">
                  <c:v>486.78</c:v>
                </c:pt>
                <c:pt idx="466">
                  <c:v>487.02</c:v>
                </c:pt>
                <c:pt idx="467">
                  <c:v>487.25</c:v>
                </c:pt>
                <c:pt idx="468">
                  <c:v>487.53</c:v>
                </c:pt>
                <c:pt idx="469">
                  <c:v>487.77</c:v>
                </c:pt>
                <c:pt idx="470">
                  <c:v>488</c:v>
                </c:pt>
                <c:pt idx="471">
                  <c:v>488.28</c:v>
                </c:pt>
                <c:pt idx="472">
                  <c:v>488.52</c:v>
                </c:pt>
                <c:pt idx="473">
                  <c:v>488.75</c:v>
                </c:pt>
                <c:pt idx="474">
                  <c:v>489.03</c:v>
                </c:pt>
                <c:pt idx="475">
                  <c:v>489.27</c:v>
                </c:pt>
                <c:pt idx="476">
                  <c:v>489.51</c:v>
                </c:pt>
                <c:pt idx="477">
                  <c:v>489.79</c:v>
                </c:pt>
                <c:pt idx="478">
                  <c:v>490.02</c:v>
                </c:pt>
                <c:pt idx="479">
                  <c:v>490.26</c:v>
                </c:pt>
                <c:pt idx="480">
                  <c:v>490.54</c:v>
                </c:pt>
                <c:pt idx="481">
                  <c:v>490.77</c:v>
                </c:pt>
                <c:pt idx="482">
                  <c:v>491.01</c:v>
                </c:pt>
                <c:pt idx="483">
                  <c:v>491.29</c:v>
                </c:pt>
                <c:pt idx="484">
                  <c:v>491.53</c:v>
                </c:pt>
                <c:pt idx="485">
                  <c:v>491.76</c:v>
                </c:pt>
                <c:pt idx="486">
                  <c:v>492.04</c:v>
                </c:pt>
                <c:pt idx="487">
                  <c:v>492.28</c:v>
                </c:pt>
                <c:pt idx="488">
                  <c:v>492.51</c:v>
                </c:pt>
                <c:pt idx="489">
                  <c:v>492.79</c:v>
                </c:pt>
                <c:pt idx="490">
                  <c:v>493.02</c:v>
                </c:pt>
                <c:pt idx="491">
                  <c:v>493.25</c:v>
                </c:pt>
                <c:pt idx="492">
                  <c:v>493.54</c:v>
                </c:pt>
                <c:pt idx="493">
                  <c:v>493.79</c:v>
                </c:pt>
                <c:pt idx="494">
                  <c:v>494.02</c:v>
                </c:pt>
                <c:pt idx="495">
                  <c:v>494.25</c:v>
                </c:pt>
                <c:pt idx="496">
                  <c:v>494.54</c:v>
                </c:pt>
                <c:pt idx="497">
                  <c:v>494.77</c:v>
                </c:pt>
                <c:pt idx="498">
                  <c:v>495</c:v>
                </c:pt>
                <c:pt idx="499">
                  <c:v>495.29</c:v>
                </c:pt>
                <c:pt idx="500">
                  <c:v>495.52</c:v>
                </c:pt>
                <c:pt idx="501">
                  <c:v>495.75</c:v>
                </c:pt>
                <c:pt idx="502">
                  <c:v>496.04</c:v>
                </c:pt>
                <c:pt idx="503">
                  <c:v>496.27</c:v>
                </c:pt>
                <c:pt idx="504">
                  <c:v>496.5</c:v>
                </c:pt>
                <c:pt idx="505">
                  <c:v>496.79</c:v>
                </c:pt>
                <c:pt idx="506">
                  <c:v>497.03</c:v>
                </c:pt>
                <c:pt idx="507">
                  <c:v>497.26</c:v>
                </c:pt>
                <c:pt idx="508">
                  <c:v>497.54</c:v>
                </c:pt>
                <c:pt idx="509">
                  <c:v>497.78</c:v>
                </c:pt>
                <c:pt idx="510">
                  <c:v>498.01</c:v>
                </c:pt>
                <c:pt idx="511">
                  <c:v>498.25</c:v>
                </c:pt>
                <c:pt idx="512">
                  <c:v>498.54</c:v>
                </c:pt>
                <c:pt idx="513">
                  <c:v>498.77</c:v>
                </c:pt>
                <c:pt idx="514">
                  <c:v>499</c:v>
                </c:pt>
                <c:pt idx="515">
                  <c:v>499.29</c:v>
                </c:pt>
                <c:pt idx="516">
                  <c:v>499.52</c:v>
                </c:pt>
                <c:pt idx="517">
                  <c:v>499.75</c:v>
                </c:pt>
                <c:pt idx="518">
                  <c:v>500.03</c:v>
                </c:pt>
                <c:pt idx="519">
                  <c:v>500.27</c:v>
                </c:pt>
                <c:pt idx="520">
                  <c:v>500.5</c:v>
                </c:pt>
                <c:pt idx="521">
                  <c:v>500.78</c:v>
                </c:pt>
                <c:pt idx="522">
                  <c:v>501.02</c:v>
                </c:pt>
                <c:pt idx="523">
                  <c:v>501.25</c:v>
                </c:pt>
                <c:pt idx="524">
                  <c:v>501.53</c:v>
                </c:pt>
                <c:pt idx="525">
                  <c:v>501.77</c:v>
                </c:pt>
                <c:pt idx="526">
                  <c:v>502.01</c:v>
                </c:pt>
                <c:pt idx="527">
                  <c:v>502.29</c:v>
                </c:pt>
                <c:pt idx="528">
                  <c:v>502.53</c:v>
                </c:pt>
                <c:pt idx="529">
                  <c:v>502.76</c:v>
                </c:pt>
                <c:pt idx="530">
                  <c:v>503.04</c:v>
                </c:pt>
                <c:pt idx="531">
                  <c:v>503.28</c:v>
                </c:pt>
                <c:pt idx="532">
                  <c:v>503.51</c:v>
                </c:pt>
                <c:pt idx="533">
                  <c:v>503.79</c:v>
                </c:pt>
                <c:pt idx="534">
                  <c:v>504.03</c:v>
                </c:pt>
                <c:pt idx="535">
                  <c:v>504.25</c:v>
                </c:pt>
                <c:pt idx="536">
                  <c:v>504.53</c:v>
                </c:pt>
                <c:pt idx="537">
                  <c:v>504.77</c:v>
                </c:pt>
                <c:pt idx="538">
                  <c:v>505</c:v>
                </c:pt>
                <c:pt idx="539">
                  <c:v>505.28</c:v>
                </c:pt>
                <c:pt idx="540">
                  <c:v>505.52</c:v>
                </c:pt>
                <c:pt idx="541">
                  <c:v>505.75</c:v>
                </c:pt>
                <c:pt idx="542">
                  <c:v>506.03</c:v>
                </c:pt>
                <c:pt idx="543">
                  <c:v>506.27</c:v>
                </c:pt>
                <c:pt idx="544">
                  <c:v>506.5</c:v>
                </c:pt>
                <c:pt idx="545">
                  <c:v>506.78</c:v>
                </c:pt>
                <c:pt idx="546">
                  <c:v>507.02</c:v>
                </c:pt>
                <c:pt idx="547">
                  <c:v>507.25</c:v>
                </c:pt>
                <c:pt idx="548">
                  <c:v>507.53</c:v>
                </c:pt>
                <c:pt idx="549">
                  <c:v>507.76</c:v>
                </c:pt>
                <c:pt idx="550">
                  <c:v>508.04</c:v>
                </c:pt>
                <c:pt idx="551">
                  <c:v>508.28</c:v>
                </c:pt>
                <c:pt idx="552">
                  <c:v>508.51</c:v>
                </c:pt>
                <c:pt idx="553">
                  <c:v>508.79</c:v>
                </c:pt>
                <c:pt idx="554">
                  <c:v>509.03</c:v>
                </c:pt>
                <c:pt idx="555">
                  <c:v>509.29</c:v>
                </c:pt>
                <c:pt idx="556">
                  <c:v>509.52</c:v>
                </c:pt>
                <c:pt idx="557">
                  <c:v>509.75</c:v>
                </c:pt>
                <c:pt idx="558">
                  <c:v>510.04</c:v>
                </c:pt>
                <c:pt idx="559">
                  <c:v>510.27</c:v>
                </c:pt>
                <c:pt idx="560">
                  <c:v>510.51</c:v>
                </c:pt>
                <c:pt idx="561">
                  <c:v>510.79</c:v>
                </c:pt>
                <c:pt idx="562">
                  <c:v>511.03</c:v>
                </c:pt>
                <c:pt idx="563">
                  <c:v>511.26</c:v>
                </c:pt>
                <c:pt idx="564">
                  <c:v>511.54</c:v>
                </c:pt>
                <c:pt idx="565">
                  <c:v>511.78</c:v>
                </c:pt>
                <c:pt idx="566">
                  <c:v>512.01</c:v>
                </c:pt>
                <c:pt idx="567">
                  <c:v>512.29</c:v>
                </c:pt>
                <c:pt idx="568">
                  <c:v>512.53</c:v>
                </c:pt>
                <c:pt idx="569">
                  <c:v>512.77</c:v>
                </c:pt>
                <c:pt idx="570">
                  <c:v>513</c:v>
                </c:pt>
                <c:pt idx="571">
                  <c:v>513.28</c:v>
                </c:pt>
                <c:pt idx="572">
                  <c:v>513.52</c:v>
                </c:pt>
                <c:pt idx="573">
                  <c:v>513.75</c:v>
                </c:pt>
                <c:pt idx="574">
                  <c:v>514.04</c:v>
                </c:pt>
                <c:pt idx="575">
                  <c:v>514.27</c:v>
                </c:pt>
                <c:pt idx="576">
                  <c:v>514.5</c:v>
                </c:pt>
                <c:pt idx="577">
                  <c:v>514.78</c:v>
                </c:pt>
                <c:pt idx="578">
                  <c:v>515.02</c:v>
                </c:pt>
                <c:pt idx="579">
                  <c:v>515.25</c:v>
                </c:pt>
                <c:pt idx="580">
                  <c:v>515.54</c:v>
                </c:pt>
                <c:pt idx="581">
                  <c:v>515.77</c:v>
                </c:pt>
                <c:pt idx="582">
                  <c:v>516</c:v>
                </c:pt>
                <c:pt idx="583">
                  <c:v>516.29</c:v>
                </c:pt>
                <c:pt idx="584">
                  <c:v>516.52</c:v>
                </c:pt>
                <c:pt idx="585">
                  <c:v>516.75</c:v>
                </c:pt>
                <c:pt idx="586">
                  <c:v>517.04</c:v>
                </c:pt>
                <c:pt idx="587">
                  <c:v>517.27</c:v>
                </c:pt>
                <c:pt idx="588">
                  <c:v>517.5</c:v>
                </c:pt>
                <c:pt idx="589">
                  <c:v>517.78</c:v>
                </c:pt>
                <c:pt idx="590">
                  <c:v>518.01</c:v>
                </c:pt>
                <c:pt idx="591">
                  <c:v>518.29</c:v>
                </c:pt>
                <c:pt idx="592">
                  <c:v>518.53</c:v>
                </c:pt>
                <c:pt idx="593">
                  <c:v>518.76</c:v>
                </c:pt>
                <c:pt idx="594">
                  <c:v>519.04</c:v>
                </c:pt>
                <c:pt idx="595">
                  <c:v>519.29</c:v>
                </c:pt>
                <c:pt idx="596">
                  <c:v>519.52</c:v>
                </c:pt>
                <c:pt idx="597">
                  <c:v>519.75</c:v>
                </c:pt>
                <c:pt idx="598">
                  <c:v>520.04</c:v>
                </c:pt>
                <c:pt idx="599">
                  <c:v>520.27</c:v>
                </c:pt>
                <c:pt idx="600">
                  <c:v>520.5</c:v>
                </c:pt>
                <c:pt idx="601">
                  <c:v>520.79</c:v>
                </c:pt>
                <c:pt idx="602">
                  <c:v>521.02</c:v>
                </c:pt>
                <c:pt idx="603">
                  <c:v>521.25</c:v>
                </c:pt>
                <c:pt idx="604">
                  <c:v>521.54</c:v>
                </c:pt>
                <c:pt idx="605">
                  <c:v>521.77</c:v>
                </c:pt>
                <c:pt idx="606">
                  <c:v>522</c:v>
                </c:pt>
                <c:pt idx="607">
                  <c:v>522.29</c:v>
                </c:pt>
                <c:pt idx="608">
                  <c:v>522.52</c:v>
                </c:pt>
                <c:pt idx="609">
                  <c:v>522.79</c:v>
                </c:pt>
                <c:pt idx="610">
                  <c:v>523.03</c:v>
                </c:pt>
                <c:pt idx="611">
                  <c:v>523.26</c:v>
                </c:pt>
                <c:pt idx="612">
                  <c:v>523.54</c:v>
                </c:pt>
                <c:pt idx="613">
                  <c:v>523.78</c:v>
                </c:pt>
                <c:pt idx="614">
                  <c:v>524.01</c:v>
                </c:pt>
                <c:pt idx="615">
                  <c:v>524.29</c:v>
                </c:pt>
                <c:pt idx="616">
                  <c:v>524.53</c:v>
                </c:pt>
                <c:pt idx="617">
                  <c:v>524.76</c:v>
                </c:pt>
                <c:pt idx="618">
                  <c:v>525.04</c:v>
                </c:pt>
                <c:pt idx="619">
                  <c:v>525.28</c:v>
                </c:pt>
                <c:pt idx="620">
                  <c:v>525.51</c:v>
                </c:pt>
                <c:pt idx="621">
                  <c:v>525.79</c:v>
                </c:pt>
                <c:pt idx="622">
                  <c:v>526.03</c:v>
                </c:pt>
                <c:pt idx="623">
                  <c:v>526.26</c:v>
                </c:pt>
                <c:pt idx="624">
                  <c:v>526.54</c:v>
                </c:pt>
                <c:pt idx="625">
                  <c:v>526.78</c:v>
                </c:pt>
                <c:pt idx="626">
                  <c:v>527.01</c:v>
                </c:pt>
                <c:pt idx="627">
                  <c:v>527.29</c:v>
                </c:pt>
                <c:pt idx="628">
                  <c:v>527.53</c:v>
                </c:pt>
                <c:pt idx="629">
                  <c:v>527.76</c:v>
                </c:pt>
                <c:pt idx="630">
                  <c:v>528.04</c:v>
                </c:pt>
                <c:pt idx="631">
                  <c:v>528.28</c:v>
                </c:pt>
                <c:pt idx="632">
                  <c:v>528.51</c:v>
                </c:pt>
                <c:pt idx="633">
                  <c:v>528.79</c:v>
                </c:pt>
                <c:pt idx="634">
                  <c:v>529.03</c:v>
                </c:pt>
                <c:pt idx="635">
                  <c:v>529.27</c:v>
                </c:pt>
                <c:pt idx="636">
                  <c:v>529.5</c:v>
                </c:pt>
                <c:pt idx="637">
                  <c:v>529.79</c:v>
                </c:pt>
                <c:pt idx="638">
                  <c:v>530.02</c:v>
                </c:pt>
                <c:pt idx="639">
                  <c:v>530.25</c:v>
                </c:pt>
                <c:pt idx="640">
                  <c:v>530.54</c:v>
                </c:pt>
                <c:pt idx="641">
                  <c:v>530.77</c:v>
                </c:pt>
                <c:pt idx="642">
                  <c:v>531</c:v>
                </c:pt>
                <c:pt idx="643">
                  <c:v>531.29</c:v>
                </c:pt>
                <c:pt idx="644">
                  <c:v>531.52</c:v>
                </c:pt>
                <c:pt idx="645">
                  <c:v>531.75</c:v>
                </c:pt>
                <c:pt idx="646">
                  <c:v>532.04</c:v>
                </c:pt>
                <c:pt idx="647">
                  <c:v>532.27</c:v>
                </c:pt>
                <c:pt idx="648">
                  <c:v>532.5</c:v>
                </c:pt>
                <c:pt idx="649">
                  <c:v>532.79</c:v>
                </c:pt>
                <c:pt idx="650">
                  <c:v>533.02</c:v>
                </c:pt>
                <c:pt idx="651">
                  <c:v>533.25</c:v>
                </c:pt>
                <c:pt idx="652">
                  <c:v>533.54</c:v>
                </c:pt>
                <c:pt idx="653">
                  <c:v>533.77</c:v>
                </c:pt>
                <c:pt idx="654">
                  <c:v>534</c:v>
                </c:pt>
                <c:pt idx="655">
                  <c:v>534.29</c:v>
                </c:pt>
                <c:pt idx="656">
                  <c:v>534.52</c:v>
                </c:pt>
                <c:pt idx="657">
                  <c:v>534.75</c:v>
                </c:pt>
                <c:pt idx="658">
                  <c:v>535.04</c:v>
                </c:pt>
                <c:pt idx="659">
                  <c:v>535.27</c:v>
                </c:pt>
                <c:pt idx="660">
                  <c:v>535.5</c:v>
                </c:pt>
                <c:pt idx="661">
                  <c:v>535.79</c:v>
                </c:pt>
                <c:pt idx="662">
                  <c:v>536.02</c:v>
                </c:pt>
                <c:pt idx="663">
                  <c:v>536.25</c:v>
                </c:pt>
                <c:pt idx="664">
                  <c:v>536.54</c:v>
                </c:pt>
                <c:pt idx="665">
                  <c:v>536.77</c:v>
                </c:pt>
                <c:pt idx="666">
                  <c:v>537</c:v>
                </c:pt>
                <c:pt idx="667">
                  <c:v>537.29</c:v>
                </c:pt>
                <c:pt idx="668">
                  <c:v>537.52</c:v>
                </c:pt>
                <c:pt idx="669">
                  <c:v>537.75</c:v>
                </c:pt>
                <c:pt idx="670">
                  <c:v>538.04</c:v>
                </c:pt>
                <c:pt idx="671">
                  <c:v>538.27</c:v>
                </c:pt>
                <c:pt idx="672">
                  <c:v>538.5</c:v>
                </c:pt>
                <c:pt idx="673">
                  <c:v>538.79</c:v>
                </c:pt>
                <c:pt idx="674">
                  <c:v>539.02</c:v>
                </c:pt>
                <c:pt idx="675">
                  <c:v>539.25</c:v>
                </c:pt>
                <c:pt idx="676">
                  <c:v>539.54</c:v>
                </c:pt>
                <c:pt idx="677">
                  <c:v>539.77</c:v>
                </c:pt>
                <c:pt idx="678">
                  <c:v>540</c:v>
                </c:pt>
                <c:pt idx="679">
                  <c:v>540.29</c:v>
                </c:pt>
                <c:pt idx="680">
                  <c:v>540.52</c:v>
                </c:pt>
                <c:pt idx="681">
                  <c:v>540.75</c:v>
                </c:pt>
                <c:pt idx="682">
                  <c:v>541.04</c:v>
                </c:pt>
                <c:pt idx="683">
                  <c:v>541.27</c:v>
                </c:pt>
                <c:pt idx="684">
                  <c:v>541.5</c:v>
                </c:pt>
                <c:pt idx="685">
                  <c:v>541.79</c:v>
                </c:pt>
                <c:pt idx="686">
                  <c:v>542.02</c:v>
                </c:pt>
                <c:pt idx="687">
                  <c:v>542.26</c:v>
                </c:pt>
                <c:pt idx="688">
                  <c:v>542.54</c:v>
                </c:pt>
                <c:pt idx="689">
                  <c:v>542.77</c:v>
                </c:pt>
                <c:pt idx="690">
                  <c:v>543.01</c:v>
                </c:pt>
                <c:pt idx="691">
                  <c:v>543.29</c:v>
                </c:pt>
                <c:pt idx="692">
                  <c:v>543.52</c:v>
                </c:pt>
                <c:pt idx="693">
                  <c:v>543.75</c:v>
                </c:pt>
                <c:pt idx="694">
                  <c:v>544.04</c:v>
                </c:pt>
                <c:pt idx="695">
                  <c:v>544.27</c:v>
                </c:pt>
                <c:pt idx="696">
                  <c:v>544.51</c:v>
                </c:pt>
                <c:pt idx="697">
                  <c:v>544.79</c:v>
                </c:pt>
                <c:pt idx="698">
                  <c:v>545.02</c:v>
                </c:pt>
                <c:pt idx="699">
                  <c:v>545.26</c:v>
                </c:pt>
                <c:pt idx="700">
                  <c:v>545.54</c:v>
                </c:pt>
                <c:pt idx="701">
                  <c:v>545.77</c:v>
                </c:pt>
                <c:pt idx="702">
                  <c:v>546.01</c:v>
                </c:pt>
                <c:pt idx="703">
                  <c:v>546.29</c:v>
                </c:pt>
                <c:pt idx="704">
                  <c:v>546.52</c:v>
                </c:pt>
                <c:pt idx="705">
                  <c:v>546.76</c:v>
                </c:pt>
                <c:pt idx="706">
                  <c:v>547.04</c:v>
                </c:pt>
                <c:pt idx="707">
                  <c:v>547.27</c:v>
                </c:pt>
                <c:pt idx="708">
                  <c:v>547.51</c:v>
                </c:pt>
                <c:pt idx="709">
                  <c:v>547.79</c:v>
                </c:pt>
                <c:pt idx="710">
                  <c:v>548.02</c:v>
                </c:pt>
                <c:pt idx="711">
                  <c:v>548.26</c:v>
                </c:pt>
                <c:pt idx="712">
                  <c:v>548.54</c:v>
                </c:pt>
                <c:pt idx="713">
                  <c:v>548.76</c:v>
                </c:pt>
                <c:pt idx="714">
                  <c:v>549.01</c:v>
                </c:pt>
                <c:pt idx="715">
                  <c:v>549.3</c:v>
                </c:pt>
                <c:pt idx="716">
                  <c:v>549.53</c:v>
                </c:pt>
                <c:pt idx="717">
                  <c:v>549.77</c:v>
                </c:pt>
                <c:pt idx="718">
                  <c:v>550.01</c:v>
                </c:pt>
                <c:pt idx="719">
                  <c:v>550.29</c:v>
                </c:pt>
                <c:pt idx="720">
                  <c:v>550.52</c:v>
                </c:pt>
                <c:pt idx="721">
                  <c:v>550.76</c:v>
                </c:pt>
                <c:pt idx="722">
                  <c:v>551.04</c:v>
                </c:pt>
                <c:pt idx="723">
                  <c:v>551.27</c:v>
                </c:pt>
                <c:pt idx="724">
                  <c:v>551.51</c:v>
                </c:pt>
                <c:pt idx="725">
                  <c:v>551.79</c:v>
                </c:pt>
                <c:pt idx="726">
                  <c:v>552.02</c:v>
                </c:pt>
                <c:pt idx="727">
                  <c:v>552.26</c:v>
                </c:pt>
                <c:pt idx="728">
                  <c:v>552.54</c:v>
                </c:pt>
                <c:pt idx="729">
                  <c:v>552.77</c:v>
                </c:pt>
                <c:pt idx="730">
                  <c:v>553.01</c:v>
                </c:pt>
                <c:pt idx="731">
                  <c:v>553.29</c:v>
                </c:pt>
                <c:pt idx="732">
                  <c:v>553.52</c:v>
                </c:pt>
                <c:pt idx="733">
                  <c:v>553.76</c:v>
                </c:pt>
                <c:pt idx="734">
                  <c:v>554.04</c:v>
                </c:pt>
                <c:pt idx="735">
                  <c:v>554.27</c:v>
                </c:pt>
                <c:pt idx="736">
                  <c:v>554.55</c:v>
                </c:pt>
                <c:pt idx="737">
                  <c:v>554.78</c:v>
                </c:pt>
                <c:pt idx="738">
                  <c:v>555.02</c:v>
                </c:pt>
                <c:pt idx="739">
                  <c:v>555.3</c:v>
                </c:pt>
                <c:pt idx="740">
                  <c:v>555.53</c:v>
                </c:pt>
                <c:pt idx="741">
                  <c:v>555.77</c:v>
                </c:pt>
                <c:pt idx="742">
                  <c:v>556.05</c:v>
                </c:pt>
                <c:pt idx="743">
                  <c:v>556.28</c:v>
                </c:pt>
                <c:pt idx="744">
                  <c:v>556.52</c:v>
                </c:pt>
                <c:pt idx="745">
                  <c:v>556.8</c:v>
                </c:pt>
                <c:pt idx="746">
                  <c:v>557.03</c:v>
                </c:pt>
                <c:pt idx="747">
                  <c:v>557.27</c:v>
                </c:pt>
                <c:pt idx="748">
                  <c:v>557.54</c:v>
                </c:pt>
                <c:pt idx="749">
                  <c:v>557.77</c:v>
                </c:pt>
                <c:pt idx="750">
                  <c:v>558.01</c:v>
                </c:pt>
                <c:pt idx="751">
                  <c:v>558.29</c:v>
                </c:pt>
                <c:pt idx="752">
                  <c:v>558.52</c:v>
                </c:pt>
                <c:pt idx="753">
                  <c:v>558.8</c:v>
                </c:pt>
                <c:pt idx="754">
                  <c:v>559.03</c:v>
                </c:pt>
                <c:pt idx="755">
                  <c:v>559.27</c:v>
                </c:pt>
                <c:pt idx="756">
                  <c:v>559.51</c:v>
                </c:pt>
                <c:pt idx="757">
                  <c:v>559.79</c:v>
                </c:pt>
                <c:pt idx="758">
                  <c:v>560.03</c:v>
                </c:pt>
                <c:pt idx="759">
                  <c:v>560.26</c:v>
                </c:pt>
                <c:pt idx="760">
                  <c:v>560.54</c:v>
                </c:pt>
                <c:pt idx="761">
                  <c:v>560.78</c:v>
                </c:pt>
                <c:pt idx="762">
                  <c:v>561.01</c:v>
                </c:pt>
                <c:pt idx="763">
                  <c:v>561.29</c:v>
                </c:pt>
                <c:pt idx="764">
                  <c:v>561.52</c:v>
                </c:pt>
                <c:pt idx="765">
                  <c:v>561.75</c:v>
                </c:pt>
                <c:pt idx="766">
                  <c:v>562.04</c:v>
                </c:pt>
                <c:pt idx="767">
                  <c:v>562.27</c:v>
                </c:pt>
                <c:pt idx="768">
                  <c:v>562.5</c:v>
                </c:pt>
                <c:pt idx="769">
                  <c:v>562.79</c:v>
                </c:pt>
                <c:pt idx="770">
                  <c:v>563.03</c:v>
                </c:pt>
                <c:pt idx="771">
                  <c:v>563.26</c:v>
                </c:pt>
                <c:pt idx="772">
                  <c:v>563.54</c:v>
                </c:pt>
                <c:pt idx="773">
                  <c:v>563.78</c:v>
                </c:pt>
                <c:pt idx="774">
                  <c:v>564.01</c:v>
                </c:pt>
                <c:pt idx="775">
                  <c:v>564.25</c:v>
                </c:pt>
                <c:pt idx="776">
                  <c:v>564.53</c:v>
                </c:pt>
                <c:pt idx="777">
                  <c:v>564.76</c:v>
                </c:pt>
                <c:pt idx="778">
                  <c:v>565</c:v>
                </c:pt>
                <c:pt idx="779">
                  <c:v>565.29</c:v>
                </c:pt>
                <c:pt idx="780">
                  <c:v>565.52</c:v>
                </c:pt>
                <c:pt idx="781">
                  <c:v>565.75</c:v>
                </c:pt>
                <c:pt idx="782">
                  <c:v>566.04</c:v>
                </c:pt>
                <c:pt idx="783">
                  <c:v>566.27</c:v>
                </c:pt>
                <c:pt idx="784">
                  <c:v>566.5</c:v>
                </c:pt>
                <c:pt idx="785">
                  <c:v>566.79</c:v>
                </c:pt>
                <c:pt idx="786">
                  <c:v>567.02</c:v>
                </c:pt>
                <c:pt idx="787">
                  <c:v>567.26</c:v>
                </c:pt>
                <c:pt idx="788">
                  <c:v>567.54</c:v>
                </c:pt>
                <c:pt idx="789">
                  <c:v>567.77</c:v>
                </c:pt>
                <c:pt idx="790">
                  <c:v>568.01</c:v>
                </c:pt>
                <c:pt idx="791">
                  <c:v>568.29</c:v>
                </c:pt>
                <c:pt idx="792">
                  <c:v>568.52</c:v>
                </c:pt>
                <c:pt idx="793">
                  <c:v>568.76</c:v>
                </c:pt>
                <c:pt idx="794">
                  <c:v>569.04</c:v>
                </c:pt>
                <c:pt idx="795">
                  <c:v>569.27</c:v>
                </c:pt>
                <c:pt idx="796">
                  <c:v>569.51</c:v>
                </c:pt>
                <c:pt idx="797">
                  <c:v>569.79</c:v>
                </c:pt>
                <c:pt idx="798">
                  <c:v>570.02</c:v>
                </c:pt>
                <c:pt idx="799">
                  <c:v>570.26</c:v>
                </c:pt>
                <c:pt idx="800">
                  <c:v>570.54</c:v>
                </c:pt>
                <c:pt idx="801">
                  <c:v>570.77</c:v>
                </c:pt>
                <c:pt idx="802">
                  <c:v>571.01</c:v>
                </c:pt>
                <c:pt idx="803">
                  <c:v>571.29</c:v>
                </c:pt>
                <c:pt idx="804">
                  <c:v>571.52</c:v>
                </c:pt>
                <c:pt idx="805">
                  <c:v>571.76</c:v>
                </c:pt>
                <c:pt idx="806">
                  <c:v>572.04</c:v>
                </c:pt>
                <c:pt idx="807">
                  <c:v>572.27</c:v>
                </c:pt>
                <c:pt idx="808">
                  <c:v>572.51</c:v>
                </c:pt>
                <c:pt idx="809">
                  <c:v>572.79</c:v>
                </c:pt>
                <c:pt idx="810">
                  <c:v>573.02</c:v>
                </c:pt>
                <c:pt idx="811">
                  <c:v>573.26</c:v>
                </c:pt>
                <c:pt idx="812">
                  <c:v>573.54</c:v>
                </c:pt>
                <c:pt idx="813">
                  <c:v>573.77</c:v>
                </c:pt>
                <c:pt idx="814">
                  <c:v>574.01</c:v>
                </c:pt>
                <c:pt idx="815">
                  <c:v>574.29</c:v>
                </c:pt>
                <c:pt idx="816">
                  <c:v>574.52</c:v>
                </c:pt>
                <c:pt idx="817">
                  <c:v>574.76</c:v>
                </c:pt>
                <c:pt idx="818">
                  <c:v>575.03</c:v>
                </c:pt>
                <c:pt idx="819">
                  <c:v>575.27</c:v>
                </c:pt>
                <c:pt idx="820">
                  <c:v>575.55</c:v>
                </c:pt>
                <c:pt idx="821">
                  <c:v>575.78</c:v>
                </c:pt>
                <c:pt idx="822">
                  <c:v>576.02</c:v>
                </c:pt>
                <c:pt idx="823">
                  <c:v>576.3</c:v>
                </c:pt>
                <c:pt idx="824">
                  <c:v>576.53</c:v>
                </c:pt>
                <c:pt idx="825">
                  <c:v>576.77</c:v>
                </c:pt>
                <c:pt idx="826">
                  <c:v>577.05</c:v>
                </c:pt>
                <c:pt idx="827">
                  <c:v>577.28</c:v>
                </c:pt>
                <c:pt idx="828">
                  <c:v>577.52</c:v>
                </c:pt>
                <c:pt idx="829">
                  <c:v>577.8</c:v>
                </c:pt>
                <c:pt idx="830">
                  <c:v>578.03</c:v>
                </c:pt>
                <c:pt idx="831">
                  <c:v>578.27</c:v>
                </c:pt>
                <c:pt idx="832">
                  <c:v>578.55</c:v>
                </c:pt>
                <c:pt idx="833">
                  <c:v>578.78</c:v>
                </c:pt>
                <c:pt idx="834">
                  <c:v>579.02</c:v>
                </c:pt>
                <c:pt idx="835">
                  <c:v>579.29</c:v>
                </c:pt>
                <c:pt idx="836">
                  <c:v>579.52</c:v>
                </c:pt>
                <c:pt idx="837">
                  <c:v>579.76</c:v>
                </c:pt>
                <c:pt idx="838">
                  <c:v>580.04</c:v>
                </c:pt>
                <c:pt idx="839">
                  <c:v>580.28</c:v>
                </c:pt>
                <c:pt idx="840">
                  <c:v>580.51</c:v>
                </c:pt>
                <c:pt idx="841">
                  <c:v>580.79</c:v>
                </c:pt>
                <c:pt idx="842">
                  <c:v>581.03</c:v>
                </c:pt>
                <c:pt idx="843">
                  <c:v>581.26</c:v>
                </c:pt>
                <c:pt idx="844">
                  <c:v>581.54</c:v>
                </c:pt>
                <c:pt idx="845">
                  <c:v>581.78</c:v>
                </c:pt>
                <c:pt idx="846">
                  <c:v>582.01</c:v>
                </c:pt>
                <c:pt idx="847">
                  <c:v>582.29</c:v>
                </c:pt>
                <c:pt idx="848">
                  <c:v>582.53</c:v>
                </c:pt>
                <c:pt idx="849">
                  <c:v>582.76</c:v>
                </c:pt>
                <c:pt idx="850">
                  <c:v>583.04</c:v>
                </c:pt>
                <c:pt idx="851">
                  <c:v>583.28</c:v>
                </c:pt>
                <c:pt idx="852">
                  <c:v>583.51</c:v>
                </c:pt>
                <c:pt idx="853">
                  <c:v>583.79</c:v>
                </c:pt>
                <c:pt idx="854">
                  <c:v>584.03</c:v>
                </c:pt>
                <c:pt idx="855">
                  <c:v>584.26</c:v>
                </c:pt>
                <c:pt idx="856">
                  <c:v>584.55</c:v>
                </c:pt>
                <c:pt idx="857">
                  <c:v>584.79</c:v>
                </c:pt>
                <c:pt idx="858">
                  <c:v>585.02</c:v>
                </c:pt>
                <c:pt idx="859">
                  <c:v>585.29</c:v>
                </c:pt>
                <c:pt idx="860">
                  <c:v>585.53</c:v>
                </c:pt>
                <c:pt idx="861">
                  <c:v>585.76</c:v>
                </c:pt>
                <c:pt idx="862">
                  <c:v>586.04</c:v>
                </c:pt>
                <c:pt idx="863">
                  <c:v>586.28</c:v>
                </c:pt>
                <c:pt idx="864">
                  <c:v>586.51</c:v>
                </c:pt>
                <c:pt idx="865">
                  <c:v>586.79</c:v>
                </c:pt>
                <c:pt idx="866">
                  <c:v>587.03</c:v>
                </c:pt>
                <c:pt idx="867">
                  <c:v>587.27</c:v>
                </c:pt>
                <c:pt idx="868">
                  <c:v>587.5</c:v>
                </c:pt>
                <c:pt idx="869">
                  <c:v>587.79</c:v>
                </c:pt>
                <c:pt idx="870">
                  <c:v>588.02</c:v>
                </c:pt>
                <c:pt idx="871">
                  <c:v>588.25</c:v>
                </c:pt>
                <c:pt idx="872">
                  <c:v>588.54</c:v>
                </c:pt>
                <c:pt idx="873">
                  <c:v>588.78</c:v>
                </c:pt>
                <c:pt idx="874">
                  <c:v>589.01</c:v>
                </c:pt>
                <c:pt idx="875">
                  <c:v>589.29</c:v>
                </c:pt>
                <c:pt idx="876">
                  <c:v>589.52</c:v>
                </c:pt>
                <c:pt idx="877">
                  <c:v>589.76</c:v>
                </c:pt>
                <c:pt idx="878">
                  <c:v>590.04</c:v>
                </c:pt>
                <c:pt idx="879">
                  <c:v>590.27</c:v>
                </c:pt>
                <c:pt idx="880">
                  <c:v>590.51</c:v>
                </c:pt>
                <c:pt idx="881">
                  <c:v>590.8</c:v>
                </c:pt>
                <c:pt idx="882">
                  <c:v>591.03</c:v>
                </c:pt>
                <c:pt idx="883">
                  <c:v>591.26</c:v>
                </c:pt>
                <c:pt idx="884">
                  <c:v>591.51</c:v>
                </c:pt>
                <c:pt idx="885">
                  <c:v>591.79</c:v>
                </c:pt>
                <c:pt idx="886">
                  <c:v>592.02</c:v>
                </c:pt>
                <c:pt idx="887">
                  <c:v>592.26</c:v>
                </c:pt>
                <c:pt idx="888">
                  <c:v>592.54</c:v>
                </c:pt>
                <c:pt idx="889">
                  <c:v>592.78</c:v>
                </c:pt>
                <c:pt idx="890">
                  <c:v>593.01</c:v>
                </c:pt>
                <c:pt idx="891">
                  <c:v>593.3</c:v>
                </c:pt>
                <c:pt idx="892">
                  <c:v>593.53</c:v>
                </c:pt>
                <c:pt idx="893">
                  <c:v>593.76</c:v>
                </c:pt>
                <c:pt idx="894">
                  <c:v>594.04</c:v>
                </c:pt>
                <c:pt idx="895">
                  <c:v>594.28</c:v>
                </c:pt>
                <c:pt idx="896">
                  <c:v>594.51</c:v>
                </c:pt>
                <c:pt idx="897">
                  <c:v>594.79</c:v>
                </c:pt>
                <c:pt idx="898">
                  <c:v>595.03</c:v>
                </c:pt>
                <c:pt idx="899">
                  <c:v>595.27</c:v>
                </c:pt>
                <c:pt idx="900">
                  <c:v>595.51</c:v>
                </c:pt>
                <c:pt idx="901">
                  <c:v>595.79</c:v>
                </c:pt>
                <c:pt idx="902">
                  <c:v>596.02</c:v>
                </c:pt>
                <c:pt idx="903">
                  <c:v>596.26</c:v>
                </c:pt>
                <c:pt idx="904">
                  <c:v>596.54</c:v>
                </c:pt>
                <c:pt idx="905">
                  <c:v>596.77</c:v>
                </c:pt>
                <c:pt idx="906">
                  <c:v>597.01</c:v>
                </c:pt>
                <c:pt idx="907">
                  <c:v>597.3</c:v>
                </c:pt>
                <c:pt idx="908">
                  <c:v>597.53</c:v>
                </c:pt>
                <c:pt idx="909">
                  <c:v>597.76</c:v>
                </c:pt>
                <c:pt idx="910">
                  <c:v>598.05</c:v>
                </c:pt>
                <c:pt idx="911">
                  <c:v>598.28</c:v>
                </c:pt>
                <c:pt idx="912">
                  <c:v>598.51</c:v>
                </c:pt>
                <c:pt idx="913">
                  <c:v>598.8</c:v>
                </c:pt>
                <c:pt idx="914">
                  <c:v>599.03</c:v>
                </c:pt>
                <c:pt idx="915">
                  <c:v>599.27</c:v>
                </c:pt>
                <c:pt idx="916">
                  <c:v>599.51</c:v>
                </c:pt>
                <c:pt idx="917">
                  <c:v>599.76</c:v>
                </c:pt>
                <c:pt idx="918">
                  <c:v>600.04</c:v>
                </c:pt>
                <c:pt idx="919">
                  <c:v>600.28</c:v>
                </c:pt>
                <c:pt idx="920">
                  <c:v>600.52</c:v>
                </c:pt>
                <c:pt idx="921">
                  <c:v>600.75</c:v>
                </c:pt>
                <c:pt idx="922">
                  <c:v>601.04</c:v>
                </c:pt>
                <c:pt idx="923">
                  <c:v>601.27</c:v>
                </c:pt>
                <c:pt idx="924">
                  <c:v>601.51</c:v>
                </c:pt>
                <c:pt idx="925">
                  <c:v>601.79</c:v>
                </c:pt>
                <c:pt idx="926">
                  <c:v>602.02</c:v>
                </c:pt>
                <c:pt idx="927">
                  <c:v>602.26</c:v>
                </c:pt>
                <c:pt idx="928">
                  <c:v>602.54</c:v>
                </c:pt>
                <c:pt idx="929">
                  <c:v>602.77</c:v>
                </c:pt>
                <c:pt idx="930">
                  <c:v>603</c:v>
                </c:pt>
                <c:pt idx="931">
                  <c:v>603.29</c:v>
                </c:pt>
                <c:pt idx="932">
                  <c:v>603.51</c:v>
                </c:pt>
                <c:pt idx="933">
                  <c:v>603.79</c:v>
                </c:pt>
                <c:pt idx="934">
                  <c:v>604.03</c:v>
                </c:pt>
                <c:pt idx="935">
                  <c:v>604.26</c:v>
                </c:pt>
                <c:pt idx="936">
                  <c:v>604.54</c:v>
                </c:pt>
                <c:pt idx="937">
                  <c:v>604.78</c:v>
                </c:pt>
                <c:pt idx="938">
                  <c:v>605.01</c:v>
                </c:pt>
                <c:pt idx="939">
                  <c:v>605.26</c:v>
                </c:pt>
                <c:pt idx="940">
                  <c:v>605.54</c:v>
                </c:pt>
                <c:pt idx="941">
                  <c:v>605.77</c:v>
                </c:pt>
                <c:pt idx="942">
                  <c:v>606.01</c:v>
                </c:pt>
                <c:pt idx="943">
                  <c:v>606.29</c:v>
                </c:pt>
                <c:pt idx="944">
                  <c:v>606.52</c:v>
                </c:pt>
                <c:pt idx="945">
                  <c:v>606.76</c:v>
                </c:pt>
                <c:pt idx="946">
                  <c:v>607.04</c:v>
                </c:pt>
                <c:pt idx="947">
                  <c:v>607.27</c:v>
                </c:pt>
                <c:pt idx="948">
                  <c:v>607.51</c:v>
                </c:pt>
                <c:pt idx="949">
                  <c:v>607.79</c:v>
                </c:pt>
                <c:pt idx="950">
                  <c:v>608.03</c:v>
                </c:pt>
                <c:pt idx="951">
                  <c:v>608.26</c:v>
                </c:pt>
                <c:pt idx="952">
                  <c:v>608.54</c:v>
                </c:pt>
                <c:pt idx="953">
                  <c:v>608.78</c:v>
                </c:pt>
                <c:pt idx="954">
                  <c:v>609.01</c:v>
                </c:pt>
                <c:pt idx="955">
                  <c:v>609.29</c:v>
                </c:pt>
                <c:pt idx="956">
                  <c:v>609.53</c:v>
                </c:pt>
                <c:pt idx="957">
                  <c:v>609.76</c:v>
                </c:pt>
                <c:pt idx="958">
                  <c:v>610.04</c:v>
                </c:pt>
                <c:pt idx="959">
                  <c:v>610.28</c:v>
                </c:pt>
                <c:pt idx="960">
                  <c:v>610.51</c:v>
                </c:pt>
                <c:pt idx="961">
                  <c:v>610.79</c:v>
                </c:pt>
                <c:pt idx="962">
                  <c:v>611.03</c:v>
                </c:pt>
                <c:pt idx="963">
                  <c:v>611.26</c:v>
                </c:pt>
                <c:pt idx="964">
                  <c:v>611.54</c:v>
                </c:pt>
                <c:pt idx="965">
                  <c:v>611.78</c:v>
                </c:pt>
                <c:pt idx="966">
                  <c:v>612.01</c:v>
                </c:pt>
                <c:pt idx="967">
                  <c:v>612.29</c:v>
                </c:pt>
                <c:pt idx="968">
                  <c:v>612.53</c:v>
                </c:pt>
                <c:pt idx="969">
                  <c:v>612.76</c:v>
                </c:pt>
                <c:pt idx="970">
                  <c:v>613.04</c:v>
                </c:pt>
                <c:pt idx="971">
                  <c:v>613.27</c:v>
                </c:pt>
                <c:pt idx="972">
                  <c:v>613.5</c:v>
                </c:pt>
                <c:pt idx="973">
                  <c:v>613.79</c:v>
                </c:pt>
                <c:pt idx="974">
                  <c:v>614.02</c:v>
                </c:pt>
                <c:pt idx="975">
                  <c:v>614.25</c:v>
                </c:pt>
                <c:pt idx="976">
                  <c:v>614.54</c:v>
                </c:pt>
                <c:pt idx="977">
                  <c:v>614.77</c:v>
                </c:pt>
                <c:pt idx="978">
                  <c:v>615</c:v>
                </c:pt>
                <c:pt idx="979">
                  <c:v>615.29</c:v>
                </c:pt>
                <c:pt idx="980">
                  <c:v>615.53</c:v>
                </c:pt>
                <c:pt idx="981">
                  <c:v>615.76</c:v>
                </c:pt>
                <c:pt idx="982">
                  <c:v>616.04</c:v>
                </c:pt>
                <c:pt idx="983">
                  <c:v>616.28</c:v>
                </c:pt>
                <c:pt idx="984">
                  <c:v>616.5</c:v>
                </c:pt>
                <c:pt idx="985">
                  <c:v>616.79</c:v>
                </c:pt>
                <c:pt idx="986">
                  <c:v>617.02</c:v>
                </c:pt>
                <c:pt idx="987">
                  <c:v>617.26</c:v>
                </c:pt>
                <c:pt idx="988">
                  <c:v>617.54</c:v>
                </c:pt>
                <c:pt idx="989">
                  <c:v>617.77</c:v>
                </c:pt>
                <c:pt idx="990">
                  <c:v>618.01</c:v>
                </c:pt>
                <c:pt idx="991">
                  <c:v>618.29</c:v>
                </c:pt>
                <c:pt idx="992">
                  <c:v>618.52</c:v>
                </c:pt>
                <c:pt idx="993">
                  <c:v>618.76</c:v>
                </c:pt>
                <c:pt idx="994">
                  <c:v>619.04</c:v>
                </c:pt>
                <c:pt idx="995">
                  <c:v>619.28</c:v>
                </c:pt>
                <c:pt idx="996">
                  <c:v>619.51</c:v>
                </c:pt>
                <c:pt idx="997">
                  <c:v>619.8</c:v>
                </c:pt>
                <c:pt idx="998">
                  <c:v>620.03</c:v>
                </c:pt>
                <c:pt idx="999">
                  <c:v>620.26</c:v>
                </c:pt>
                <c:pt idx="1000">
                  <c:v>620.54</c:v>
                </c:pt>
                <c:pt idx="1001">
                  <c:v>620.77</c:v>
                </c:pt>
                <c:pt idx="1002">
                  <c:v>621.01</c:v>
                </c:pt>
                <c:pt idx="1003">
                  <c:v>621.29</c:v>
                </c:pt>
                <c:pt idx="1004">
                  <c:v>621.52</c:v>
                </c:pt>
                <c:pt idx="1005">
                  <c:v>621.76</c:v>
                </c:pt>
                <c:pt idx="1006">
                  <c:v>622.04</c:v>
                </c:pt>
                <c:pt idx="1007">
                  <c:v>622.27</c:v>
                </c:pt>
                <c:pt idx="1008">
                  <c:v>622.51</c:v>
                </c:pt>
                <c:pt idx="1009">
                  <c:v>622.79</c:v>
                </c:pt>
                <c:pt idx="1010">
                  <c:v>623.03</c:v>
                </c:pt>
                <c:pt idx="1011">
                  <c:v>623.26</c:v>
                </c:pt>
                <c:pt idx="1012">
                  <c:v>623.54</c:v>
                </c:pt>
                <c:pt idx="1013">
                  <c:v>623.78</c:v>
                </c:pt>
                <c:pt idx="1014">
                  <c:v>624.01</c:v>
                </c:pt>
                <c:pt idx="1015">
                  <c:v>624.29</c:v>
                </c:pt>
                <c:pt idx="1016">
                  <c:v>624.54</c:v>
                </c:pt>
                <c:pt idx="1017">
                  <c:v>624.79</c:v>
                </c:pt>
                <c:pt idx="1018">
                  <c:v>625.02</c:v>
                </c:pt>
                <c:pt idx="1019">
                  <c:v>625.26</c:v>
                </c:pt>
                <c:pt idx="1020">
                  <c:v>625.55</c:v>
                </c:pt>
                <c:pt idx="1021">
                  <c:v>625.78</c:v>
                </c:pt>
                <c:pt idx="1022">
                  <c:v>626.01</c:v>
                </c:pt>
                <c:pt idx="1023">
                  <c:v>626.3</c:v>
                </c:pt>
                <c:pt idx="1024">
                  <c:v>626.53</c:v>
                </c:pt>
                <c:pt idx="1025">
                  <c:v>626.76</c:v>
                </c:pt>
                <c:pt idx="1026">
                  <c:v>627.05</c:v>
                </c:pt>
                <c:pt idx="1027">
                  <c:v>627.28</c:v>
                </c:pt>
                <c:pt idx="1028">
                  <c:v>627.52</c:v>
                </c:pt>
                <c:pt idx="1029">
                  <c:v>627.8</c:v>
                </c:pt>
                <c:pt idx="1030">
                  <c:v>628.03</c:v>
                </c:pt>
                <c:pt idx="1031">
                  <c:v>628.27</c:v>
                </c:pt>
                <c:pt idx="1032">
                  <c:v>628.55</c:v>
                </c:pt>
                <c:pt idx="1033">
                  <c:v>628.78</c:v>
                </c:pt>
                <c:pt idx="1034">
                  <c:v>629.02</c:v>
                </c:pt>
                <c:pt idx="1035">
                  <c:v>629.3</c:v>
                </c:pt>
                <c:pt idx="1036">
                  <c:v>629.54</c:v>
                </c:pt>
                <c:pt idx="1037">
                  <c:v>629.77</c:v>
                </c:pt>
                <c:pt idx="1038">
                  <c:v>630.01</c:v>
                </c:pt>
                <c:pt idx="1039">
                  <c:v>630.28</c:v>
                </c:pt>
                <c:pt idx="1040">
                  <c:v>630.51</c:v>
                </c:pt>
                <c:pt idx="1041">
                  <c:v>630.8</c:v>
                </c:pt>
                <c:pt idx="1042">
                  <c:v>631.04</c:v>
                </c:pt>
                <c:pt idx="1043">
                  <c:v>631.27</c:v>
                </c:pt>
                <c:pt idx="1044">
                  <c:v>631.51</c:v>
                </c:pt>
                <c:pt idx="1045">
                  <c:v>631.79</c:v>
                </c:pt>
                <c:pt idx="1046">
                  <c:v>632.02</c:v>
                </c:pt>
                <c:pt idx="1047">
                  <c:v>632.26</c:v>
                </c:pt>
                <c:pt idx="1048">
                  <c:v>632.54</c:v>
                </c:pt>
                <c:pt idx="1049">
                  <c:v>632.78</c:v>
                </c:pt>
                <c:pt idx="1050">
                  <c:v>633.01</c:v>
                </c:pt>
                <c:pt idx="1051">
                  <c:v>633.29</c:v>
                </c:pt>
                <c:pt idx="1052">
                  <c:v>633.53</c:v>
                </c:pt>
                <c:pt idx="1053">
                  <c:v>633.77</c:v>
                </c:pt>
                <c:pt idx="1054">
                  <c:v>634</c:v>
                </c:pt>
                <c:pt idx="1055">
                  <c:v>634.29</c:v>
                </c:pt>
                <c:pt idx="1056">
                  <c:v>634.52</c:v>
                </c:pt>
                <c:pt idx="1057">
                  <c:v>634.75</c:v>
                </c:pt>
                <c:pt idx="1058">
                  <c:v>635.04</c:v>
                </c:pt>
                <c:pt idx="1059">
                  <c:v>635.28</c:v>
                </c:pt>
                <c:pt idx="1060">
                  <c:v>635.51</c:v>
                </c:pt>
                <c:pt idx="1061">
                  <c:v>635.79</c:v>
                </c:pt>
                <c:pt idx="1062">
                  <c:v>636.03</c:v>
                </c:pt>
                <c:pt idx="1063">
                  <c:v>636.26</c:v>
                </c:pt>
                <c:pt idx="1064">
                  <c:v>636.54</c:v>
                </c:pt>
                <c:pt idx="1065">
                  <c:v>636.78</c:v>
                </c:pt>
                <c:pt idx="1066">
                  <c:v>637.01</c:v>
                </c:pt>
                <c:pt idx="1067">
                  <c:v>637.29</c:v>
                </c:pt>
                <c:pt idx="1068">
                  <c:v>637.53</c:v>
                </c:pt>
                <c:pt idx="1069">
                  <c:v>637.76</c:v>
                </c:pt>
                <c:pt idx="1070">
                  <c:v>638.04</c:v>
                </c:pt>
                <c:pt idx="1071">
                  <c:v>638.28</c:v>
                </c:pt>
                <c:pt idx="1072">
                  <c:v>638.51</c:v>
                </c:pt>
                <c:pt idx="1073">
                  <c:v>638.79</c:v>
                </c:pt>
                <c:pt idx="1074">
                  <c:v>639.03</c:v>
                </c:pt>
                <c:pt idx="1075">
                  <c:v>639.26</c:v>
                </c:pt>
                <c:pt idx="1076">
                  <c:v>639.54</c:v>
                </c:pt>
                <c:pt idx="1077">
                  <c:v>639.78</c:v>
                </c:pt>
                <c:pt idx="1078">
                  <c:v>640.01</c:v>
                </c:pt>
                <c:pt idx="1079">
                  <c:v>640.25</c:v>
                </c:pt>
                <c:pt idx="1080">
                  <c:v>640.54</c:v>
                </c:pt>
                <c:pt idx="1081">
                  <c:v>640.77</c:v>
                </c:pt>
                <c:pt idx="1082">
                  <c:v>641</c:v>
                </c:pt>
                <c:pt idx="1083">
                  <c:v>641.29</c:v>
                </c:pt>
                <c:pt idx="1084">
                  <c:v>641.52</c:v>
                </c:pt>
                <c:pt idx="1085">
                  <c:v>641.75</c:v>
                </c:pt>
                <c:pt idx="1086">
                  <c:v>642.04</c:v>
                </c:pt>
                <c:pt idx="1087">
                  <c:v>642.27</c:v>
                </c:pt>
                <c:pt idx="1088">
                  <c:v>642.5</c:v>
                </c:pt>
                <c:pt idx="1089">
                  <c:v>642.79</c:v>
                </c:pt>
                <c:pt idx="1090">
                  <c:v>643.02</c:v>
                </c:pt>
                <c:pt idx="1091">
                  <c:v>643.25</c:v>
                </c:pt>
                <c:pt idx="1092">
                  <c:v>643.54</c:v>
                </c:pt>
                <c:pt idx="1093">
                  <c:v>643.77</c:v>
                </c:pt>
                <c:pt idx="1094">
                  <c:v>644</c:v>
                </c:pt>
                <c:pt idx="1095">
                  <c:v>644.29</c:v>
                </c:pt>
                <c:pt idx="1096">
                  <c:v>644.52</c:v>
                </c:pt>
                <c:pt idx="1097">
                  <c:v>644.75</c:v>
                </c:pt>
                <c:pt idx="1098">
                  <c:v>645.04</c:v>
                </c:pt>
                <c:pt idx="1099">
                  <c:v>645.28</c:v>
                </c:pt>
                <c:pt idx="1100">
                  <c:v>645.51</c:v>
                </c:pt>
                <c:pt idx="1101">
                  <c:v>645.79</c:v>
                </c:pt>
                <c:pt idx="1102">
                  <c:v>646.03</c:v>
                </c:pt>
                <c:pt idx="1103">
                  <c:v>646.26</c:v>
                </c:pt>
                <c:pt idx="1104">
                  <c:v>646.55</c:v>
                </c:pt>
                <c:pt idx="1105">
                  <c:v>646.78</c:v>
                </c:pt>
                <c:pt idx="1106">
                  <c:v>647.02</c:v>
                </c:pt>
                <c:pt idx="1107">
                  <c:v>647.25</c:v>
                </c:pt>
                <c:pt idx="1108">
                  <c:v>647.53</c:v>
                </c:pt>
                <c:pt idx="1109">
                  <c:v>647.77</c:v>
                </c:pt>
                <c:pt idx="1110">
                  <c:v>648</c:v>
                </c:pt>
                <c:pt idx="1111">
                  <c:v>648.28</c:v>
                </c:pt>
                <c:pt idx="1112">
                  <c:v>648.52</c:v>
                </c:pt>
                <c:pt idx="1113">
                  <c:v>648.75</c:v>
                </c:pt>
                <c:pt idx="1114">
                  <c:v>649.03</c:v>
                </c:pt>
                <c:pt idx="1115">
                  <c:v>649.27</c:v>
                </c:pt>
                <c:pt idx="1116">
                  <c:v>649.5</c:v>
                </c:pt>
                <c:pt idx="1117">
                  <c:v>649.78</c:v>
                </c:pt>
                <c:pt idx="1118">
                  <c:v>650.02</c:v>
                </c:pt>
                <c:pt idx="1119">
                  <c:v>650.26</c:v>
                </c:pt>
                <c:pt idx="1120">
                  <c:v>650.54</c:v>
                </c:pt>
                <c:pt idx="1121">
                  <c:v>650.77</c:v>
                </c:pt>
                <c:pt idx="1122">
                  <c:v>651.01</c:v>
                </c:pt>
                <c:pt idx="1123">
                  <c:v>651.29</c:v>
                </c:pt>
                <c:pt idx="1124">
                  <c:v>651.52</c:v>
                </c:pt>
                <c:pt idx="1125">
                  <c:v>651.76</c:v>
                </c:pt>
                <c:pt idx="1126">
                  <c:v>652.04</c:v>
                </c:pt>
                <c:pt idx="1127">
                  <c:v>652.27</c:v>
                </c:pt>
                <c:pt idx="1128">
                  <c:v>652.51</c:v>
                </c:pt>
                <c:pt idx="1129">
                  <c:v>652.79</c:v>
                </c:pt>
                <c:pt idx="1130">
                  <c:v>653.02</c:v>
                </c:pt>
                <c:pt idx="1131">
                  <c:v>653.26</c:v>
                </c:pt>
                <c:pt idx="1132">
                  <c:v>653.54</c:v>
                </c:pt>
                <c:pt idx="1133">
                  <c:v>653.77</c:v>
                </c:pt>
                <c:pt idx="1134">
                  <c:v>654.01</c:v>
                </c:pt>
                <c:pt idx="1135">
                  <c:v>654.29</c:v>
                </c:pt>
                <c:pt idx="1136">
                  <c:v>654.52</c:v>
                </c:pt>
                <c:pt idx="1137">
                  <c:v>654.77</c:v>
                </c:pt>
                <c:pt idx="1138">
                  <c:v>655</c:v>
                </c:pt>
                <c:pt idx="1139">
                  <c:v>655.28</c:v>
                </c:pt>
                <c:pt idx="1140">
                  <c:v>655.52</c:v>
                </c:pt>
                <c:pt idx="1141">
                  <c:v>655.75</c:v>
                </c:pt>
                <c:pt idx="1142">
                  <c:v>656.03</c:v>
                </c:pt>
                <c:pt idx="1143">
                  <c:v>656.27</c:v>
                </c:pt>
                <c:pt idx="1144">
                  <c:v>656.5</c:v>
                </c:pt>
                <c:pt idx="1145">
                  <c:v>656.78</c:v>
                </c:pt>
                <c:pt idx="1146">
                  <c:v>657.01</c:v>
                </c:pt>
                <c:pt idx="1147">
                  <c:v>657.29</c:v>
                </c:pt>
                <c:pt idx="1148">
                  <c:v>657.53</c:v>
                </c:pt>
                <c:pt idx="1149">
                  <c:v>657.76</c:v>
                </c:pt>
                <c:pt idx="1150">
                  <c:v>658.04</c:v>
                </c:pt>
                <c:pt idx="1151">
                  <c:v>658.28</c:v>
                </c:pt>
                <c:pt idx="1152">
                  <c:v>658.51</c:v>
                </c:pt>
                <c:pt idx="1153">
                  <c:v>658.79</c:v>
                </c:pt>
                <c:pt idx="1154">
                  <c:v>659.03</c:v>
                </c:pt>
                <c:pt idx="1155">
                  <c:v>659.29</c:v>
                </c:pt>
                <c:pt idx="1156">
                  <c:v>659.53</c:v>
                </c:pt>
                <c:pt idx="1157">
                  <c:v>659.76</c:v>
                </c:pt>
                <c:pt idx="1158">
                  <c:v>660.04</c:v>
                </c:pt>
                <c:pt idx="1159">
                  <c:v>660.28</c:v>
                </c:pt>
                <c:pt idx="1160">
                  <c:v>660.52</c:v>
                </c:pt>
                <c:pt idx="1161">
                  <c:v>660.75</c:v>
                </c:pt>
                <c:pt idx="1162">
                  <c:v>661.03</c:v>
                </c:pt>
                <c:pt idx="1163">
                  <c:v>661.27</c:v>
                </c:pt>
                <c:pt idx="1164">
                  <c:v>661.5</c:v>
                </c:pt>
                <c:pt idx="1165">
                  <c:v>661.78</c:v>
                </c:pt>
                <c:pt idx="1166">
                  <c:v>662.02</c:v>
                </c:pt>
                <c:pt idx="1167">
                  <c:v>662.27</c:v>
                </c:pt>
                <c:pt idx="1168">
                  <c:v>662.5</c:v>
                </c:pt>
                <c:pt idx="1169">
                  <c:v>662.78</c:v>
                </c:pt>
                <c:pt idx="1170">
                  <c:v>663.02</c:v>
                </c:pt>
                <c:pt idx="1171">
                  <c:v>663.25</c:v>
                </c:pt>
                <c:pt idx="1172">
                  <c:v>663.53</c:v>
                </c:pt>
                <c:pt idx="1173">
                  <c:v>663.77</c:v>
                </c:pt>
                <c:pt idx="1174">
                  <c:v>664</c:v>
                </c:pt>
                <c:pt idx="1175">
                  <c:v>664.28</c:v>
                </c:pt>
                <c:pt idx="1176">
                  <c:v>664.52</c:v>
                </c:pt>
                <c:pt idx="1177">
                  <c:v>664.75</c:v>
                </c:pt>
                <c:pt idx="1178">
                  <c:v>665.03</c:v>
                </c:pt>
                <c:pt idx="1179">
                  <c:v>665.26</c:v>
                </c:pt>
                <c:pt idx="1180">
                  <c:v>665.54</c:v>
                </c:pt>
                <c:pt idx="1181">
                  <c:v>665.78</c:v>
                </c:pt>
                <c:pt idx="1182">
                  <c:v>666.01</c:v>
                </c:pt>
                <c:pt idx="1183">
                  <c:v>666.29</c:v>
                </c:pt>
                <c:pt idx="1184">
                  <c:v>666.53</c:v>
                </c:pt>
                <c:pt idx="1185">
                  <c:v>666.77</c:v>
                </c:pt>
                <c:pt idx="1186">
                  <c:v>667</c:v>
                </c:pt>
                <c:pt idx="1187">
                  <c:v>667.28</c:v>
                </c:pt>
                <c:pt idx="1188">
                  <c:v>667.52</c:v>
                </c:pt>
                <c:pt idx="1189">
                  <c:v>667.76</c:v>
                </c:pt>
                <c:pt idx="1190">
                  <c:v>668.04</c:v>
                </c:pt>
                <c:pt idx="1191">
                  <c:v>668.28</c:v>
                </c:pt>
                <c:pt idx="1192">
                  <c:v>668.51</c:v>
                </c:pt>
                <c:pt idx="1193">
                  <c:v>668.79</c:v>
                </c:pt>
                <c:pt idx="1194">
                  <c:v>669.03</c:v>
                </c:pt>
                <c:pt idx="1195">
                  <c:v>669.29</c:v>
                </c:pt>
                <c:pt idx="1196">
                  <c:v>669.53</c:v>
                </c:pt>
                <c:pt idx="1197">
                  <c:v>669.76</c:v>
                </c:pt>
                <c:pt idx="1198">
                  <c:v>670.04</c:v>
                </c:pt>
                <c:pt idx="1199">
                  <c:v>670.27</c:v>
                </c:pt>
                <c:pt idx="1200">
                  <c:v>670.5</c:v>
                </c:pt>
                <c:pt idx="1201">
                  <c:v>670.78</c:v>
                </c:pt>
                <c:pt idx="1202">
                  <c:v>671.02</c:v>
                </c:pt>
                <c:pt idx="1203">
                  <c:v>671.25</c:v>
                </c:pt>
                <c:pt idx="1204">
                  <c:v>671.53</c:v>
                </c:pt>
                <c:pt idx="1205">
                  <c:v>671.77</c:v>
                </c:pt>
                <c:pt idx="1206">
                  <c:v>672</c:v>
                </c:pt>
                <c:pt idx="1207">
                  <c:v>672.28</c:v>
                </c:pt>
                <c:pt idx="1208">
                  <c:v>672.52</c:v>
                </c:pt>
                <c:pt idx="1209">
                  <c:v>672.75</c:v>
                </c:pt>
                <c:pt idx="1210">
                  <c:v>673.03</c:v>
                </c:pt>
              </c:numCache>
            </c:numRef>
          </c:cat>
          <c:val>
            <c:numRef>
              <c:f>Sheet1!$B$1:$B$1211</c:f>
              <c:numCache>
                <c:formatCode>General</c:formatCode>
                <c:ptCount val="1211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>326.7</c:v>
                </c:pt>
                <c:pt idx="12">
                  <c:v>326.6</c:v>
                </c:pt>
                <c:pt idx="13">
                  <c:v>326.8</c:v>
                </c:pt>
                <c:pt idx="14">
                  <c:v>326.8</c:v>
                </c:pt>
                <c:pt idx="15">
                  <c:v>326.7</c:v>
                </c:pt>
                <c:pt idx="16">
                  <c:v>326.8</c:v>
                </c:pt>
                <c:pt idx="17">
                  <c:v>326.4</c:v>
                </c:pt>
                <c:pt idx="18">
                  <c:v>326.4</c:v>
                </c:pt>
                <c:pt idx="19">
                  <c:v>326.3</c:v>
                </c:pt>
                <c:pt idx="20">
                  <c:v>326.8</c:v>
                </c:pt>
                <c:pt idx="21">
                  <c:v>326.6</c:v>
                </c:pt>
                <c:pt idx="22">
                  <c:v>326.3</c:v>
                </c:pt>
                <c:pt idx="23">
                  <c:v>326.6</c:v>
                </c:pt>
                <c:pt idx="24">
                  <c:v>326.4</c:v>
                </c:pt>
                <c:pt idx="25">
                  <c:v>326.4</c:v>
                </c:pt>
                <c:pt idx="26">
                  <c:v>326.3</c:v>
                </c:pt>
                <c:pt idx="27">
                  <c:v>326.3</c:v>
                </c:pt>
                <c:pt idx="28">
                  <c:v>326.3</c:v>
                </c:pt>
                <c:pt idx="29">
                  <c:v>326</c:v>
                </c:pt>
                <c:pt idx="30">
                  <c:v>326.4</c:v>
                </c:pt>
                <c:pt idx="31">
                  <c:v>326.1</c:v>
                </c:pt>
                <c:pt idx="32">
                  <c:v>326.1</c:v>
                </c:pt>
                <c:pt idx="33">
                  <c:v>326</c:v>
                </c:pt>
                <c:pt idx="34">
                  <c:v>326.1</c:v>
                </c:pt>
                <c:pt idx="35">
                  <c:v>326.1</c:v>
                </c:pt>
                <c:pt idx="36">
                  <c:v>326.1</c:v>
                </c:pt>
                <c:pt idx="37">
                  <c:v>326</c:v>
                </c:pt>
                <c:pt idx="38">
                  <c:v>325.7</c:v>
                </c:pt>
                <c:pt idx="39">
                  <c:v>326</c:v>
                </c:pt>
                <c:pt idx="40">
                  <c:v>326.1</c:v>
                </c:pt>
                <c:pt idx="41">
                  <c:v>325.7</c:v>
                </c:pt>
                <c:pt idx="42">
                  <c:v>325.8</c:v>
                </c:pt>
                <c:pt idx="43">
                  <c:v>325.7</c:v>
                </c:pt>
                <c:pt idx="44">
                  <c:v>325.7</c:v>
                </c:pt>
                <c:pt idx="45">
                  <c:v>325.7</c:v>
                </c:pt>
                <c:pt idx="46">
                  <c:v>325.7</c:v>
                </c:pt>
                <c:pt idx="47">
                  <c:v>325.7</c:v>
                </c:pt>
                <c:pt idx="48">
                  <c:v>325.7</c:v>
                </c:pt>
                <c:pt idx="49">
                  <c:v>325.7</c:v>
                </c:pt>
                <c:pt idx="50">
                  <c:v>325.4</c:v>
                </c:pt>
                <c:pt idx="51">
                  <c:v>325.7</c:v>
                </c:pt>
                <c:pt idx="52">
                  <c:v>325.7</c:v>
                </c:pt>
                <c:pt idx="53">
                  <c:v>325.5</c:v>
                </c:pt>
                <c:pt idx="54">
                  <c:v>325.5</c:v>
                </c:pt>
                <c:pt idx="55">
                  <c:v>325.4</c:v>
                </c:pt>
                <c:pt idx="56">
                  <c:v>325.4</c:v>
                </c:pt>
                <c:pt idx="57">
                  <c:v>325.4</c:v>
                </c:pt>
                <c:pt idx="58">
                  <c:v>325.4</c:v>
                </c:pt>
                <c:pt idx="59">
                  <c:v>325</c:v>
                </c:pt>
                <c:pt idx="60">
                  <c:v>325.3</c:v>
                </c:pt>
                <c:pt idx="61">
                  <c:v>325.4</c:v>
                </c:pt>
                <c:pt idx="62">
                  <c:v>325</c:v>
                </c:pt>
                <c:pt idx="63">
                  <c:v>325</c:v>
                </c:pt>
                <c:pt idx="64">
                  <c:v>325</c:v>
                </c:pt>
                <c:pt idx="65">
                  <c:v>325.1</c:v>
                </c:pt>
                <c:pt idx="66">
                  <c:v>325.1</c:v>
                </c:pt>
                <c:pt idx="67">
                  <c:v>325.1</c:v>
                </c:pt>
                <c:pt idx="68">
                  <c:v>325.1</c:v>
                </c:pt>
                <c:pt idx="69">
                  <c:v>325</c:v>
                </c:pt>
                <c:pt idx="70">
                  <c:v>325.1</c:v>
                </c:pt>
                <c:pt idx="71">
                  <c:v>324.7</c:v>
                </c:pt>
                <c:pt idx="72">
                  <c:v>324.7</c:v>
                </c:pt>
                <c:pt idx="73">
                  <c:v>324.7</c:v>
                </c:pt>
                <c:pt idx="74">
                  <c:v>324.7</c:v>
                </c:pt>
                <c:pt idx="75">
                  <c:v>324.7</c:v>
                </c:pt>
                <c:pt idx="76">
                  <c:v>324.7</c:v>
                </c:pt>
                <c:pt idx="77">
                  <c:v>324.7</c:v>
                </c:pt>
                <c:pt idx="78">
                  <c:v>324.4</c:v>
                </c:pt>
                <c:pt idx="79">
                  <c:v>324.7</c:v>
                </c:pt>
                <c:pt idx="80">
                  <c:v>324.5</c:v>
                </c:pt>
                <c:pt idx="81">
                  <c:v>324.5</c:v>
                </c:pt>
                <c:pt idx="82">
                  <c:v>324.4</c:v>
                </c:pt>
                <c:pt idx="83">
                  <c:v>324.4</c:v>
                </c:pt>
                <c:pt idx="84">
                  <c:v>324.1</c:v>
                </c:pt>
                <c:pt idx="85">
                  <c:v>324.4</c:v>
                </c:pt>
                <c:pt idx="86">
                  <c:v>324.4</c:v>
                </c:pt>
                <c:pt idx="87">
                  <c:v>324.1</c:v>
                </c:pt>
                <c:pt idx="88">
                  <c:v>324.3</c:v>
                </c:pt>
                <c:pt idx="89">
                  <c:v>323.8</c:v>
                </c:pt>
                <c:pt idx="90">
                  <c:v>323.8</c:v>
                </c:pt>
                <c:pt idx="91">
                  <c:v>323.8</c:v>
                </c:pt>
                <c:pt idx="92">
                  <c:v>324.1</c:v>
                </c:pt>
                <c:pt idx="93">
                  <c:v>324.1</c:v>
                </c:pt>
                <c:pt idx="94">
                  <c:v>324</c:v>
                </c:pt>
                <c:pt idx="95">
                  <c:v>323.7</c:v>
                </c:pt>
                <c:pt idx="96">
                  <c:v>323.8</c:v>
                </c:pt>
                <c:pt idx="97">
                  <c:v>323.8</c:v>
                </c:pt>
                <c:pt idx="98">
                  <c:v>323.7</c:v>
                </c:pt>
                <c:pt idx="99">
                  <c:v>323.7</c:v>
                </c:pt>
                <c:pt idx="100">
                  <c:v>323.7</c:v>
                </c:pt>
                <c:pt idx="101">
                  <c:v>323.7</c:v>
                </c:pt>
                <c:pt idx="102">
                  <c:v>323.7</c:v>
                </c:pt>
                <c:pt idx="103">
                  <c:v>323.8</c:v>
                </c:pt>
                <c:pt idx="104">
                  <c:v>323.5</c:v>
                </c:pt>
                <c:pt idx="105">
                  <c:v>323.7</c:v>
                </c:pt>
                <c:pt idx="106">
                  <c:v>323.4</c:v>
                </c:pt>
                <c:pt idx="107">
                  <c:v>323.4</c:v>
                </c:pt>
                <c:pt idx="108">
                  <c:v>323.4</c:v>
                </c:pt>
                <c:pt idx="109">
                  <c:v>323.7</c:v>
                </c:pt>
                <c:pt idx="110">
                  <c:v>323.4</c:v>
                </c:pt>
                <c:pt idx="111">
                  <c:v>323.4</c:v>
                </c:pt>
                <c:pt idx="112">
                  <c:v>323.5</c:v>
                </c:pt>
                <c:pt idx="113">
                  <c:v>323.5</c:v>
                </c:pt>
                <c:pt idx="114">
                  <c:v>323.1</c:v>
                </c:pt>
                <c:pt idx="115">
                  <c:v>323.1</c:v>
                </c:pt>
                <c:pt idx="116">
                  <c:v>323.1</c:v>
                </c:pt>
                <c:pt idx="117">
                  <c:v>323.4</c:v>
                </c:pt>
                <c:pt idx="118">
                  <c:v>323.1</c:v>
                </c:pt>
                <c:pt idx="119">
                  <c:v>323.1</c:v>
                </c:pt>
                <c:pt idx="120">
                  <c:v>323</c:v>
                </c:pt>
                <c:pt idx="121">
                  <c:v>323.1</c:v>
                </c:pt>
                <c:pt idx="122">
                  <c:v>323.1</c:v>
                </c:pt>
                <c:pt idx="123">
                  <c:v>323.1</c:v>
                </c:pt>
                <c:pt idx="124">
                  <c:v>323.1</c:v>
                </c:pt>
                <c:pt idx="125">
                  <c:v>323.1</c:v>
                </c:pt>
                <c:pt idx="126">
                  <c:v>322.8</c:v>
                </c:pt>
                <c:pt idx="127">
                  <c:v>322.8</c:v>
                </c:pt>
                <c:pt idx="128">
                  <c:v>322.8</c:v>
                </c:pt>
                <c:pt idx="129">
                  <c:v>322.7</c:v>
                </c:pt>
                <c:pt idx="130">
                  <c:v>322.8</c:v>
                </c:pt>
                <c:pt idx="131">
                  <c:v>322.8</c:v>
                </c:pt>
                <c:pt idx="132">
                  <c:v>322.8</c:v>
                </c:pt>
                <c:pt idx="133">
                  <c:v>322.4</c:v>
                </c:pt>
                <c:pt idx="134">
                  <c:v>322.4</c:v>
                </c:pt>
                <c:pt idx="135">
                  <c:v>322.8</c:v>
                </c:pt>
                <c:pt idx="136">
                  <c:v>322.4</c:v>
                </c:pt>
                <c:pt idx="137">
                  <c:v>322.4</c:v>
                </c:pt>
                <c:pt idx="138">
                  <c:v>322.4</c:v>
                </c:pt>
                <c:pt idx="139">
                  <c:v>322.4</c:v>
                </c:pt>
                <c:pt idx="140">
                  <c:v>322.4</c:v>
                </c:pt>
                <c:pt idx="141">
                  <c:v>322.4</c:v>
                </c:pt>
                <c:pt idx="142">
                  <c:v>322.4</c:v>
                </c:pt>
                <c:pt idx="143">
                  <c:v>322.4</c:v>
                </c:pt>
                <c:pt idx="144">
                  <c:v>322.5</c:v>
                </c:pt>
                <c:pt idx="145">
                  <c:v>322.2</c:v>
                </c:pt>
                <c:pt idx="146">
                  <c:v>322.4</c:v>
                </c:pt>
                <c:pt idx="147">
                  <c:v>322.2</c:v>
                </c:pt>
                <c:pt idx="148">
                  <c:v>322.2</c:v>
                </c:pt>
                <c:pt idx="149">
                  <c:v>321.9</c:v>
                </c:pt>
                <c:pt idx="150">
                  <c:v>321.9</c:v>
                </c:pt>
                <c:pt idx="151">
                  <c:v>321.8</c:v>
                </c:pt>
                <c:pt idx="152">
                  <c:v>321.8</c:v>
                </c:pt>
                <c:pt idx="153">
                  <c:v>321.8</c:v>
                </c:pt>
                <c:pt idx="154">
                  <c:v>321.9</c:v>
                </c:pt>
                <c:pt idx="155">
                  <c:v>321.9</c:v>
                </c:pt>
                <c:pt idx="156">
                  <c:v>321.8</c:v>
                </c:pt>
                <c:pt idx="157">
                  <c:v>321.8</c:v>
                </c:pt>
                <c:pt idx="158">
                  <c:v>321.5</c:v>
                </c:pt>
                <c:pt idx="159">
                  <c:v>321.8</c:v>
                </c:pt>
                <c:pt idx="160">
                  <c:v>321.5</c:v>
                </c:pt>
                <c:pt idx="161">
                  <c:v>321.5</c:v>
                </c:pt>
                <c:pt idx="162">
                  <c:v>321.4</c:v>
                </c:pt>
                <c:pt idx="163">
                  <c:v>321.1</c:v>
                </c:pt>
                <c:pt idx="164">
                  <c:v>321.5</c:v>
                </c:pt>
                <c:pt idx="165">
                  <c:v>321.3</c:v>
                </c:pt>
                <c:pt idx="166">
                  <c:v>321.1</c:v>
                </c:pt>
                <c:pt idx="167">
                  <c:v>321.2</c:v>
                </c:pt>
                <c:pt idx="168">
                  <c:v>321.1</c:v>
                </c:pt>
                <c:pt idx="169">
                  <c:v>321.1</c:v>
                </c:pt>
                <c:pt idx="170">
                  <c:v>321.1</c:v>
                </c:pt>
                <c:pt idx="171">
                  <c:v>320.8</c:v>
                </c:pt>
                <c:pt idx="172">
                  <c:v>321.2</c:v>
                </c:pt>
                <c:pt idx="173">
                  <c:v>321.1</c:v>
                </c:pt>
                <c:pt idx="174">
                  <c:v>320.5</c:v>
                </c:pt>
                <c:pt idx="175">
                  <c:v>321.1</c:v>
                </c:pt>
                <c:pt idx="176">
                  <c:v>320.5</c:v>
                </c:pt>
                <c:pt idx="177">
                  <c:v>320.4</c:v>
                </c:pt>
                <c:pt idx="178">
                  <c:v>320.5</c:v>
                </c:pt>
                <c:pt idx="179">
                  <c:v>320.5</c:v>
                </c:pt>
                <c:pt idx="180">
                  <c:v>320.5</c:v>
                </c:pt>
                <c:pt idx="181">
                  <c:v>320.4</c:v>
                </c:pt>
                <c:pt idx="182">
                  <c:v>320.4</c:v>
                </c:pt>
                <c:pt idx="183">
                  <c:v>320.2</c:v>
                </c:pt>
                <c:pt idx="184">
                  <c:v>320.1</c:v>
                </c:pt>
                <c:pt idx="185">
                  <c:v>320.1</c:v>
                </c:pt>
                <c:pt idx="186">
                  <c:v>320.2</c:v>
                </c:pt>
                <c:pt idx="187">
                  <c:v>320.1</c:v>
                </c:pt>
                <c:pt idx="188">
                  <c:v>320.1</c:v>
                </c:pt>
                <c:pt idx="189">
                  <c:v>320.1</c:v>
                </c:pt>
                <c:pt idx="190">
                  <c:v>320.2</c:v>
                </c:pt>
                <c:pt idx="191">
                  <c:v>319.8</c:v>
                </c:pt>
                <c:pt idx="192">
                  <c:v>319.8</c:v>
                </c:pt>
                <c:pt idx="193">
                  <c:v>319.8</c:v>
                </c:pt>
                <c:pt idx="194">
                  <c:v>319.5</c:v>
                </c:pt>
                <c:pt idx="195">
                  <c:v>319.5</c:v>
                </c:pt>
                <c:pt idx="196">
                  <c:v>319.5</c:v>
                </c:pt>
                <c:pt idx="197">
                  <c:v>319.5</c:v>
                </c:pt>
                <c:pt idx="198">
                  <c:v>319.3</c:v>
                </c:pt>
                <c:pt idx="199">
                  <c:v>319.7</c:v>
                </c:pt>
                <c:pt idx="200">
                  <c:v>319.4</c:v>
                </c:pt>
                <c:pt idx="201">
                  <c:v>319.5</c:v>
                </c:pt>
                <c:pt idx="202">
                  <c:v>319.5</c:v>
                </c:pt>
                <c:pt idx="203">
                  <c:v>319.2</c:v>
                </c:pt>
                <c:pt idx="204">
                  <c:v>319.2</c:v>
                </c:pt>
                <c:pt idx="205">
                  <c:v>319.2</c:v>
                </c:pt>
                <c:pt idx="206">
                  <c:v>319.2</c:v>
                </c:pt>
                <c:pt idx="207">
                  <c:v>319.2</c:v>
                </c:pt>
                <c:pt idx="208">
                  <c:v>319.2</c:v>
                </c:pt>
                <c:pt idx="209">
                  <c:v>318.8</c:v>
                </c:pt>
                <c:pt idx="210">
                  <c:v>318.8</c:v>
                </c:pt>
                <c:pt idx="211">
                  <c:v>318.8</c:v>
                </c:pt>
                <c:pt idx="212">
                  <c:v>318.8</c:v>
                </c:pt>
                <c:pt idx="213">
                  <c:v>319</c:v>
                </c:pt>
                <c:pt idx="214">
                  <c:v>318.8</c:v>
                </c:pt>
                <c:pt idx="215">
                  <c:v>318.8</c:v>
                </c:pt>
                <c:pt idx="216">
                  <c:v>318.8</c:v>
                </c:pt>
                <c:pt idx="217">
                  <c:v>318.7</c:v>
                </c:pt>
                <c:pt idx="218">
                  <c:v>318.8</c:v>
                </c:pt>
                <c:pt idx="219">
                  <c:v>318.8</c:v>
                </c:pt>
                <c:pt idx="220">
                  <c:v>318.8</c:v>
                </c:pt>
                <c:pt idx="221">
                  <c:v>318.7</c:v>
                </c:pt>
                <c:pt idx="222">
                  <c:v>318.8</c:v>
                </c:pt>
                <c:pt idx="223">
                  <c:v>318.1</c:v>
                </c:pt>
                <c:pt idx="224">
                  <c:v>318.1</c:v>
                </c:pt>
                <c:pt idx="225">
                  <c:v>318.7</c:v>
                </c:pt>
                <c:pt idx="226">
                  <c:v>318.2</c:v>
                </c:pt>
                <c:pt idx="227">
                  <c:v>318.2</c:v>
                </c:pt>
                <c:pt idx="228">
                  <c:v>318.1</c:v>
                </c:pt>
                <c:pt idx="229">
                  <c:v>317.9</c:v>
                </c:pt>
                <c:pt idx="230">
                  <c:v>318.1</c:v>
                </c:pt>
                <c:pt idx="231">
                  <c:v>317.8</c:v>
                </c:pt>
                <c:pt idx="232">
                  <c:v>318.2</c:v>
                </c:pt>
                <c:pt idx="233">
                  <c:v>318.2</c:v>
                </c:pt>
                <c:pt idx="234">
                  <c:v>317.8</c:v>
                </c:pt>
                <c:pt idx="235">
                  <c:v>317.8</c:v>
                </c:pt>
                <c:pt idx="236">
                  <c:v>318.1</c:v>
                </c:pt>
                <c:pt idx="237">
                  <c:v>317.8</c:v>
                </c:pt>
                <c:pt idx="238">
                  <c:v>317.8</c:v>
                </c:pt>
                <c:pt idx="239">
                  <c:v>317.8</c:v>
                </c:pt>
                <c:pt idx="240">
                  <c:v>317.5</c:v>
                </c:pt>
                <c:pt idx="241">
                  <c:v>317.5</c:v>
                </c:pt>
                <c:pt idx="242">
                  <c:v>317.5</c:v>
                </c:pt>
                <c:pt idx="243">
                  <c:v>317.5</c:v>
                </c:pt>
                <c:pt idx="244">
                  <c:v>317.5</c:v>
                </c:pt>
                <c:pt idx="245">
                  <c:v>317.5</c:v>
                </c:pt>
                <c:pt idx="246">
                  <c:v>317.2</c:v>
                </c:pt>
                <c:pt idx="247">
                  <c:v>317.1</c:v>
                </c:pt>
                <c:pt idx="248">
                  <c:v>317.1</c:v>
                </c:pt>
                <c:pt idx="249">
                  <c:v>317.1</c:v>
                </c:pt>
                <c:pt idx="250">
                  <c:v>317.1</c:v>
                </c:pt>
                <c:pt idx="251">
                  <c:v>317.1</c:v>
                </c:pt>
                <c:pt idx="252">
                  <c:v>317.1</c:v>
                </c:pt>
                <c:pt idx="253">
                  <c:v>316.8</c:v>
                </c:pt>
                <c:pt idx="254">
                  <c:v>317.1</c:v>
                </c:pt>
                <c:pt idx="255">
                  <c:v>317.1</c:v>
                </c:pt>
                <c:pt idx="256">
                  <c:v>317.1</c:v>
                </c:pt>
                <c:pt idx="257">
                  <c:v>316.8</c:v>
                </c:pt>
                <c:pt idx="258">
                  <c:v>316.8</c:v>
                </c:pt>
                <c:pt idx="259">
                  <c:v>316.8</c:v>
                </c:pt>
                <c:pt idx="260">
                  <c:v>316.8</c:v>
                </c:pt>
                <c:pt idx="261">
                  <c:v>316.8</c:v>
                </c:pt>
                <c:pt idx="262">
                  <c:v>316.4</c:v>
                </c:pt>
                <c:pt idx="263">
                  <c:v>316.4</c:v>
                </c:pt>
                <c:pt idx="264">
                  <c:v>316.8</c:v>
                </c:pt>
                <c:pt idx="265">
                  <c:v>316.4</c:v>
                </c:pt>
                <c:pt idx="266">
                  <c:v>316.1</c:v>
                </c:pt>
                <c:pt idx="267">
                  <c:v>316.5</c:v>
                </c:pt>
                <c:pt idx="268">
                  <c:v>316.4</c:v>
                </c:pt>
                <c:pt idx="269">
                  <c:v>316.4</c:v>
                </c:pt>
                <c:pt idx="270">
                  <c:v>316.5</c:v>
                </c:pt>
                <c:pt idx="271">
                  <c:v>316.4</c:v>
                </c:pt>
                <c:pt idx="272">
                  <c:v>316.1</c:v>
                </c:pt>
                <c:pt idx="273">
                  <c:v>316.1</c:v>
                </c:pt>
                <c:pt idx="274">
                  <c:v>316.1</c:v>
                </c:pt>
                <c:pt idx="275">
                  <c:v>315.8</c:v>
                </c:pt>
                <c:pt idx="276">
                  <c:v>316.1</c:v>
                </c:pt>
                <c:pt idx="277">
                  <c:v>315.8</c:v>
                </c:pt>
                <c:pt idx="278">
                  <c:v>315.8</c:v>
                </c:pt>
                <c:pt idx="279">
                  <c:v>316.1</c:v>
                </c:pt>
                <c:pt idx="280">
                  <c:v>315.8</c:v>
                </c:pt>
                <c:pt idx="281">
                  <c:v>316.1</c:v>
                </c:pt>
                <c:pt idx="282">
                  <c:v>315.8</c:v>
                </c:pt>
                <c:pt idx="283">
                  <c:v>315.6</c:v>
                </c:pt>
                <c:pt idx="284">
                  <c:v>315.9</c:v>
                </c:pt>
                <c:pt idx="285">
                  <c:v>315.4</c:v>
                </c:pt>
                <c:pt idx="286">
                  <c:v>315.5</c:v>
                </c:pt>
                <c:pt idx="287">
                  <c:v>315.5</c:v>
                </c:pt>
                <c:pt idx="288">
                  <c:v>315.4</c:v>
                </c:pt>
                <c:pt idx="289">
                  <c:v>315.4</c:v>
                </c:pt>
                <c:pt idx="290">
                  <c:v>315.4</c:v>
                </c:pt>
                <c:pt idx="291">
                  <c:v>315.1</c:v>
                </c:pt>
                <c:pt idx="292">
                  <c:v>315.4</c:v>
                </c:pt>
                <c:pt idx="293">
                  <c:v>315.1</c:v>
                </c:pt>
                <c:pt idx="294">
                  <c:v>315.3</c:v>
                </c:pt>
                <c:pt idx="295">
                  <c:v>315.4</c:v>
                </c:pt>
                <c:pt idx="296">
                  <c:v>315.4</c:v>
                </c:pt>
                <c:pt idx="297">
                  <c:v>315.1</c:v>
                </c:pt>
                <c:pt idx="298">
                  <c:v>315.1</c:v>
                </c:pt>
                <c:pt idx="299">
                  <c:v>314.7</c:v>
                </c:pt>
                <c:pt idx="300">
                  <c:v>314.7</c:v>
                </c:pt>
                <c:pt idx="301">
                  <c:v>314.7</c:v>
                </c:pt>
                <c:pt idx="302">
                  <c:v>314.7</c:v>
                </c:pt>
                <c:pt idx="303">
                  <c:v>314.7</c:v>
                </c:pt>
                <c:pt idx="304">
                  <c:v>314.7</c:v>
                </c:pt>
                <c:pt idx="305">
                  <c:v>314.7</c:v>
                </c:pt>
                <c:pt idx="306">
                  <c:v>314.7</c:v>
                </c:pt>
                <c:pt idx="307">
                  <c:v>314.4</c:v>
                </c:pt>
                <c:pt idx="308">
                  <c:v>314.4</c:v>
                </c:pt>
                <c:pt idx="309">
                  <c:v>314.4</c:v>
                </c:pt>
                <c:pt idx="310">
                  <c:v>314.4</c:v>
                </c:pt>
                <c:pt idx="311">
                  <c:v>314.4</c:v>
                </c:pt>
                <c:pt idx="312">
                  <c:v>314.3</c:v>
                </c:pt>
                <c:pt idx="313">
                  <c:v>314.4</c:v>
                </c:pt>
                <c:pt idx="314">
                  <c:v>314.4</c:v>
                </c:pt>
                <c:pt idx="315">
                  <c:v>314.4</c:v>
                </c:pt>
                <c:pt idx="316">
                  <c:v>314.4</c:v>
                </c:pt>
                <c:pt idx="317">
                  <c:v>314.4</c:v>
                </c:pt>
                <c:pt idx="318">
                  <c:v>314.1</c:v>
                </c:pt>
                <c:pt idx="319">
                  <c:v>314.4</c:v>
                </c:pt>
                <c:pt idx="320">
                  <c:v>314.1</c:v>
                </c:pt>
                <c:pt idx="321">
                  <c:v>314.4</c:v>
                </c:pt>
                <c:pt idx="322">
                  <c:v>314.1</c:v>
                </c:pt>
                <c:pt idx="323">
                  <c:v>314.1</c:v>
                </c:pt>
                <c:pt idx="324">
                  <c:v>314.1</c:v>
                </c:pt>
                <c:pt idx="325">
                  <c:v>314.1</c:v>
                </c:pt>
                <c:pt idx="326">
                  <c:v>314.1</c:v>
                </c:pt>
                <c:pt idx="327">
                  <c:v>314.1</c:v>
                </c:pt>
                <c:pt idx="328">
                  <c:v>313.8</c:v>
                </c:pt>
                <c:pt idx="329">
                  <c:v>313.7</c:v>
                </c:pt>
                <c:pt idx="330">
                  <c:v>313.7</c:v>
                </c:pt>
                <c:pt idx="331">
                  <c:v>313.4</c:v>
                </c:pt>
                <c:pt idx="332">
                  <c:v>313.4</c:v>
                </c:pt>
                <c:pt idx="333">
                  <c:v>313.6</c:v>
                </c:pt>
                <c:pt idx="334">
                  <c:v>313.4</c:v>
                </c:pt>
                <c:pt idx="335">
                  <c:v>313.4</c:v>
                </c:pt>
                <c:pt idx="336">
                  <c:v>313.4</c:v>
                </c:pt>
                <c:pt idx="337">
                  <c:v>313.1</c:v>
                </c:pt>
                <c:pt idx="338">
                  <c:v>313.4</c:v>
                </c:pt>
                <c:pt idx="339">
                  <c:v>313.1</c:v>
                </c:pt>
                <c:pt idx="340">
                  <c:v>313.4</c:v>
                </c:pt>
                <c:pt idx="341">
                  <c:v>313.4</c:v>
                </c:pt>
                <c:pt idx="342">
                  <c:v>313.3</c:v>
                </c:pt>
                <c:pt idx="343">
                  <c:v>313.1</c:v>
                </c:pt>
                <c:pt idx="344">
                  <c:v>312.8</c:v>
                </c:pt>
                <c:pt idx="345">
                  <c:v>313.1</c:v>
                </c:pt>
                <c:pt idx="346">
                  <c:v>313.1</c:v>
                </c:pt>
                <c:pt idx="347">
                  <c:v>312.8</c:v>
                </c:pt>
                <c:pt idx="348">
                  <c:v>312.8</c:v>
                </c:pt>
                <c:pt idx="349">
                  <c:v>312.8</c:v>
                </c:pt>
                <c:pt idx="350">
                  <c:v>312.8</c:v>
                </c:pt>
                <c:pt idx="351">
                  <c:v>312.8</c:v>
                </c:pt>
                <c:pt idx="352">
                  <c:v>312.5</c:v>
                </c:pt>
                <c:pt idx="353">
                  <c:v>312.4</c:v>
                </c:pt>
                <c:pt idx="354">
                  <c:v>312.5</c:v>
                </c:pt>
                <c:pt idx="355">
                  <c:v>312.4</c:v>
                </c:pt>
                <c:pt idx="356">
                  <c:v>312.1</c:v>
                </c:pt>
                <c:pt idx="357">
                  <c:v>312.4</c:v>
                </c:pt>
                <c:pt idx="358">
                  <c:v>312.4</c:v>
                </c:pt>
                <c:pt idx="359">
                  <c:v>312.5</c:v>
                </c:pt>
                <c:pt idx="360">
                  <c:v>312.4</c:v>
                </c:pt>
                <c:pt idx="361">
                  <c:v>312.4</c:v>
                </c:pt>
                <c:pt idx="362">
                  <c:v>312.1</c:v>
                </c:pt>
                <c:pt idx="363">
                  <c:v>312.1</c:v>
                </c:pt>
                <c:pt idx="364">
                  <c:v>312.1</c:v>
                </c:pt>
                <c:pt idx="365">
                  <c:v>311.8</c:v>
                </c:pt>
                <c:pt idx="366">
                  <c:v>312.1</c:v>
                </c:pt>
                <c:pt idx="367">
                  <c:v>312.1</c:v>
                </c:pt>
                <c:pt idx="368">
                  <c:v>312.1</c:v>
                </c:pt>
                <c:pt idx="369">
                  <c:v>311.7</c:v>
                </c:pt>
                <c:pt idx="370">
                  <c:v>311.8</c:v>
                </c:pt>
                <c:pt idx="371">
                  <c:v>312</c:v>
                </c:pt>
                <c:pt idx="372">
                  <c:v>311.7</c:v>
                </c:pt>
                <c:pt idx="373">
                  <c:v>311.4</c:v>
                </c:pt>
                <c:pt idx="374">
                  <c:v>311.5</c:v>
                </c:pt>
                <c:pt idx="375">
                  <c:v>311.5</c:v>
                </c:pt>
                <c:pt idx="376">
                  <c:v>311.5</c:v>
                </c:pt>
                <c:pt idx="377">
                  <c:v>311.4</c:v>
                </c:pt>
                <c:pt idx="378">
                  <c:v>311.4</c:v>
                </c:pt>
                <c:pt idx="379">
                  <c:v>311.5</c:v>
                </c:pt>
                <c:pt idx="380">
                  <c:v>311.5</c:v>
                </c:pt>
                <c:pt idx="381">
                  <c:v>311.1</c:v>
                </c:pt>
                <c:pt idx="382">
                  <c:v>311.3</c:v>
                </c:pt>
                <c:pt idx="383">
                  <c:v>311.1</c:v>
                </c:pt>
                <c:pt idx="384">
                  <c:v>310.8</c:v>
                </c:pt>
                <c:pt idx="385">
                  <c:v>310.8</c:v>
                </c:pt>
                <c:pt idx="386">
                  <c:v>311.2</c:v>
                </c:pt>
                <c:pt idx="387">
                  <c:v>310.7</c:v>
                </c:pt>
                <c:pt idx="388">
                  <c:v>311.1</c:v>
                </c:pt>
                <c:pt idx="389">
                  <c:v>310.8</c:v>
                </c:pt>
                <c:pt idx="390">
                  <c:v>310.8</c:v>
                </c:pt>
                <c:pt idx="391">
                  <c:v>311.1</c:v>
                </c:pt>
                <c:pt idx="392">
                  <c:v>311.1</c:v>
                </c:pt>
                <c:pt idx="393">
                  <c:v>311.1</c:v>
                </c:pt>
                <c:pt idx="394">
                  <c:v>311.1</c:v>
                </c:pt>
                <c:pt idx="395">
                  <c:v>310.8</c:v>
                </c:pt>
                <c:pt idx="396">
                  <c:v>310.9</c:v>
                </c:pt>
                <c:pt idx="397">
                  <c:v>310.8</c:v>
                </c:pt>
                <c:pt idx="398">
                  <c:v>310.7</c:v>
                </c:pt>
                <c:pt idx="399">
                  <c:v>310.7</c:v>
                </c:pt>
                <c:pt idx="400">
                  <c:v>310.8</c:v>
                </c:pt>
                <c:pt idx="401">
                  <c:v>310.8</c:v>
                </c:pt>
                <c:pt idx="402">
                  <c:v>310.8</c:v>
                </c:pt>
                <c:pt idx="403">
                  <c:v>310.4</c:v>
                </c:pt>
                <c:pt idx="404">
                  <c:v>310.8</c:v>
                </c:pt>
                <c:pt idx="405">
                  <c:v>310.4</c:v>
                </c:pt>
                <c:pt idx="406">
                  <c:v>310.4</c:v>
                </c:pt>
                <c:pt idx="407">
                  <c:v>310.4</c:v>
                </c:pt>
                <c:pt idx="408">
                  <c:v>310.4</c:v>
                </c:pt>
                <c:pt idx="409">
                  <c:v>310.4</c:v>
                </c:pt>
                <c:pt idx="410">
                  <c:v>310.1</c:v>
                </c:pt>
                <c:pt idx="411">
                  <c:v>310.1</c:v>
                </c:pt>
                <c:pt idx="412">
                  <c:v>310.4</c:v>
                </c:pt>
                <c:pt idx="413">
                  <c:v>310.1</c:v>
                </c:pt>
                <c:pt idx="414">
                  <c:v>310.2</c:v>
                </c:pt>
                <c:pt idx="415">
                  <c:v>310.2</c:v>
                </c:pt>
                <c:pt idx="416">
                  <c:v>310.1</c:v>
                </c:pt>
                <c:pt idx="417">
                  <c:v>309.8</c:v>
                </c:pt>
                <c:pt idx="418">
                  <c:v>309.8</c:v>
                </c:pt>
                <c:pt idx="419">
                  <c:v>309.8</c:v>
                </c:pt>
                <c:pt idx="420">
                  <c:v>309.8</c:v>
                </c:pt>
                <c:pt idx="421">
                  <c:v>309.8</c:v>
                </c:pt>
                <c:pt idx="422">
                  <c:v>309.8</c:v>
                </c:pt>
                <c:pt idx="423">
                  <c:v>309.4</c:v>
                </c:pt>
                <c:pt idx="424">
                  <c:v>309.8</c:v>
                </c:pt>
                <c:pt idx="425">
                  <c:v>309.4</c:v>
                </c:pt>
                <c:pt idx="426">
                  <c:v>309.8</c:v>
                </c:pt>
                <c:pt idx="427">
                  <c:v>309.8</c:v>
                </c:pt>
                <c:pt idx="428">
                  <c:v>309.1</c:v>
                </c:pt>
                <c:pt idx="429">
                  <c:v>309.1</c:v>
                </c:pt>
                <c:pt idx="430">
                  <c:v>309.8</c:v>
                </c:pt>
                <c:pt idx="431">
                  <c:v>309.4</c:v>
                </c:pt>
                <c:pt idx="432">
                  <c:v>309.1</c:v>
                </c:pt>
                <c:pt idx="433">
                  <c:v>309.4</c:v>
                </c:pt>
                <c:pt idx="434">
                  <c:v>309.1</c:v>
                </c:pt>
                <c:pt idx="435">
                  <c:v>309.1</c:v>
                </c:pt>
                <c:pt idx="436">
                  <c:v>309.4</c:v>
                </c:pt>
                <c:pt idx="437">
                  <c:v>309.4</c:v>
                </c:pt>
                <c:pt idx="438">
                  <c:v>309.1</c:v>
                </c:pt>
                <c:pt idx="439">
                  <c:v>309.4</c:v>
                </c:pt>
                <c:pt idx="440">
                  <c:v>309.1</c:v>
                </c:pt>
                <c:pt idx="441">
                  <c:v>309.1</c:v>
                </c:pt>
                <c:pt idx="442">
                  <c:v>309.1</c:v>
                </c:pt>
                <c:pt idx="443">
                  <c:v>309.1</c:v>
                </c:pt>
                <c:pt idx="444">
                  <c:v>309</c:v>
                </c:pt>
                <c:pt idx="445">
                  <c:v>309.1</c:v>
                </c:pt>
                <c:pt idx="446">
                  <c:v>309.1</c:v>
                </c:pt>
                <c:pt idx="447">
                  <c:v>309.1</c:v>
                </c:pt>
                <c:pt idx="448">
                  <c:v>308.8</c:v>
                </c:pt>
                <c:pt idx="449">
                  <c:v>309.1</c:v>
                </c:pt>
                <c:pt idx="450">
                  <c:v>308.8</c:v>
                </c:pt>
                <c:pt idx="451">
                  <c:v>308.8</c:v>
                </c:pt>
                <c:pt idx="452">
                  <c:v>308.7</c:v>
                </c:pt>
                <c:pt idx="453">
                  <c:v>308.7</c:v>
                </c:pt>
                <c:pt idx="454">
                  <c:v>308.8</c:v>
                </c:pt>
                <c:pt idx="455">
                  <c:v>308.8</c:v>
                </c:pt>
                <c:pt idx="456">
                  <c:v>308.8</c:v>
                </c:pt>
                <c:pt idx="457">
                  <c:v>308.8</c:v>
                </c:pt>
                <c:pt idx="458">
                  <c:v>308.8</c:v>
                </c:pt>
                <c:pt idx="459">
                  <c:v>308.7</c:v>
                </c:pt>
                <c:pt idx="460">
                  <c:v>308.5</c:v>
                </c:pt>
                <c:pt idx="461">
                  <c:v>308.5</c:v>
                </c:pt>
                <c:pt idx="462">
                  <c:v>308.5</c:v>
                </c:pt>
                <c:pt idx="463">
                  <c:v>308.5</c:v>
                </c:pt>
                <c:pt idx="464">
                  <c:v>308.5</c:v>
                </c:pt>
                <c:pt idx="465">
                  <c:v>308.5</c:v>
                </c:pt>
                <c:pt idx="466">
                  <c:v>308.5</c:v>
                </c:pt>
                <c:pt idx="467">
                  <c:v>308.4</c:v>
                </c:pt>
                <c:pt idx="468">
                  <c:v>308.5</c:v>
                </c:pt>
                <c:pt idx="469">
                  <c:v>308.2</c:v>
                </c:pt>
                <c:pt idx="470">
                  <c:v>308.2</c:v>
                </c:pt>
                <c:pt idx="471">
                  <c:v>308.2</c:v>
                </c:pt>
                <c:pt idx="472">
                  <c:v>308.2</c:v>
                </c:pt>
                <c:pt idx="473">
                  <c:v>308.2</c:v>
                </c:pt>
                <c:pt idx="474">
                  <c:v>308.2</c:v>
                </c:pt>
                <c:pt idx="475">
                  <c:v>307.8</c:v>
                </c:pt>
                <c:pt idx="476">
                  <c:v>308.2</c:v>
                </c:pt>
                <c:pt idx="477">
                  <c:v>307.8</c:v>
                </c:pt>
                <c:pt idx="478">
                  <c:v>308.1</c:v>
                </c:pt>
                <c:pt idx="479">
                  <c:v>308.1</c:v>
                </c:pt>
                <c:pt idx="480">
                  <c:v>307.8</c:v>
                </c:pt>
                <c:pt idx="481">
                  <c:v>307.8</c:v>
                </c:pt>
                <c:pt idx="482">
                  <c:v>307.8</c:v>
                </c:pt>
                <c:pt idx="483">
                  <c:v>307.8</c:v>
                </c:pt>
                <c:pt idx="484">
                  <c:v>307.8</c:v>
                </c:pt>
                <c:pt idx="485">
                  <c:v>307.8</c:v>
                </c:pt>
                <c:pt idx="486">
                  <c:v>307.8</c:v>
                </c:pt>
                <c:pt idx="487">
                  <c:v>307.8</c:v>
                </c:pt>
                <c:pt idx="488">
                  <c:v>307.8</c:v>
                </c:pt>
                <c:pt idx="489">
                  <c:v>307.8</c:v>
                </c:pt>
                <c:pt idx="490">
                  <c:v>307.8</c:v>
                </c:pt>
                <c:pt idx="491">
                  <c:v>307.8</c:v>
                </c:pt>
                <c:pt idx="492">
                  <c:v>307.8</c:v>
                </c:pt>
                <c:pt idx="493">
                  <c:v>307.8</c:v>
                </c:pt>
                <c:pt idx="494">
                  <c:v>307.8</c:v>
                </c:pt>
                <c:pt idx="495">
                  <c:v>307.8</c:v>
                </c:pt>
                <c:pt idx="496">
                  <c:v>307.5</c:v>
                </c:pt>
                <c:pt idx="497">
                  <c:v>307.5</c:v>
                </c:pt>
                <c:pt idx="498">
                  <c:v>307.5</c:v>
                </c:pt>
                <c:pt idx="499">
                  <c:v>307.2</c:v>
                </c:pt>
                <c:pt idx="500">
                  <c:v>307.2</c:v>
                </c:pt>
                <c:pt idx="501">
                  <c:v>307.5</c:v>
                </c:pt>
                <c:pt idx="502">
                  <c:v>307.5</c:v>
                </c:pt>
                <c:pt idx="503">
                  <c:v>307.1</c:v>
                </c:pt>
                <c:pt idx="504">
                  <c:v>307.2</c:v>
                </c:pt>
                <c:pt idx="505">
                  <c:v>307.1</c:v>
                </c:pt>
                <c:pt idx="506">
                  <c:v>307.2</c:v>
                </c:pt>
                <c:pt idx="507">
                  <c:v>307.1</c:v>
                </c:pt>
                <c:pt idx="508">
                  <c:v>307.1</c:v>
                </c:pt>
                <c:pt idx="509">
                  <c:v>307.1</c:v>
                </c:pt>
                <c:pt idx="510">
                  <c:v>306.9</c:v>
                </c:pt>
                <c:pt idx="511">
                  <c:v>306.8</c:v>
                </c:pt>
                <c:pt idx="512">
                  <c:v>307.1</c:v>
                </c:pt>
                <c:pt idx="513">
                  <c:v>306.9</c:v>
                </c:pt>
                <c:pt idx="514">
                  <c:v>306.8</c:v>
                </c:pt>
                <c:pt idx="515">
                  <c:v>306.8</c:v>
                </c:pt>
                <c:pt idx="516">
                  <c:v>306.6</c:v>
                </c:pt>
                <c:pt idx="517">
                  <c:v>306.6</c:v>
                </c:pt>
                <c:pt idx="518">
                  <c:v>306.9</c:v>
                </c:pt>
                <c:pt idx="519">
                  <c:v>306.8</c:v>
                </c:pt>
                <c:pt idx="520">
                  <c:v>306.9</c:v>
                </c:pt>
                <c:pt idx="521">
                  <c:v>306.8</c:v>
                </c:pt>
                <c:pt idx="522">
                  <c:v>306.8</c:v>
                </c:pt>
                <c:pt idx="523">
                  <c:v>306.8</c:v>
                </c:pt>
                <c:pt idx="524">
                  <c:v>306.8</c:v>
                </c:pt>
                <c:pt idx="525">
                  <c:v>306.5</c:v>
                </c:pt>
                <c:pt idx="526">
                  <c:v>306.5</c:v>
                </c:pt>
                <c:pt idx="527">
                  <c:v>306.6</c:v>
                </c:pt>
                <c:pt idx="528">
                  <c:v>306.5</c:v>
                </c:pt>
                <c:pt idx="529">
                  <c:v>306.5</c:v>
                </c:pt>
                <c:pt idx="530">
                  <c:v>306.5</c:v>
                </c:pt>
                <c:pt idx="531">
                  <c:v>306.5</c:v>
                </c:pt>
                <c:pt idx="532">
                  <c:v>306.5</c:v>
                </c:pt>
                <c:pt idx="533">
                  <c:v>306.2</c:v>
                </c:pt>
                <c:pt idx="534">
                  <c:v>306.2</c:v>
                </c:pt>
                <c:pt idx="535">
                  <c:v>306.2</c:v>
                </c:pt>
                <c:pt idx="536">
                  <c:v>306.2</c:v>
                </c:pt>
                <c:pt idx="537">
                  <c:v>306.2</c:v>
                </c:pt>
                <c:pt idx="538">
                  <c:v>306.2</c:v>
                </c:pt>
                <c:pt idx="539">
                  <c:v>306.2</c:v>
                </c:pt>
                <c:pt idx="540">
                  <c:v>306.1</c:v>
                </c:pt>
                <c:pt idx="541">
                  <c:v>306.1</c:v>
                </c:pt>
                <c:pt idx="542">
                  <c:v>306.2</c:v>
                </c:pt>
                <c:pt idx="543">
                  <c:v>306.2</c:v>
                </c:pt>
                <c:pt idx="544">
                  <c:v>306.2</c:v>
                </c:pt>
                <c:pt idx="545">
                  <c:v>306.2</c:v>
                </c:pt>
                <c:pt idx="546">
                  <c:v>306.2</c:v>
                </c:pt>
                <c:pt idx="547">
                  <c:v>305.9</c:v>
                </c:pt>
                <c:pt idx="548">
                  <c:v>305.9</c:v>
                </c:pt>
                <c:pt idx="549">
                  <c:v>305.9</c:v>
                </c:pt>
                <c:pt idx="550">
                  <c:v>305.9</c:v>
                </c:pt>
                <c:pt idx="551">
                  <c:v>305.9</c:v>
                </c:pt>
                <c:pt idx="552">
                  <c:v>305.9</c:v>
                </c:pt>
                <c:pt idx="553">
                  <c:v>305.6</c:v>
                </c:pt>
                <c:pt idx="554">
                  <c:v>305.6</c:v>
                </c:pt>
                <c:pt idx="555">
                  <c:v>305.6</c:v>
                </c:pt>
                <c:pt idx="556">
                  <c:v>305.5</c:v>
                </c:pt>
                <c:pt idx="557">
                  <c:v>305.6</c:v>
                </c:pt>
                <c:pt idx="558">
                  <c:v>305.5</c:v>
                </c:pt>
                <c:pt idx="559">
                  <c:v>305.6</c:v>
                </c:pt>
                <c:pt idx="560">
                  <c:v>305.8</c:v>
                </c:pt>
                <c:pt idx="561">
                  <c:v>305.6</c:v>
                </c:pt>
                <c:pt idx="562">
                  <c:v>305.6</c:v>
                </c:pt>
                <c:pt idx="563">
                  <c:v>305.4</c:v>
                </c:pt>
                <c:pt idx="564">
                  <c:v>305.6</c:v>
                </c:pt>
                <c:pt idx="565">
                  <c:v>305.6</c:v>
                </c:pt>
                <c:pt idx="566">
                  <c:v>305.4</c:v>
                </c:pt>
                <c:pt idx="567">
                  <c:v>305.5</c:v>
                </c:pt>
                <c:pt idx="568">
                  <c:v>305.2</c:v>
                </c:pt>
                <c:pt idx="569">
                  <c:v>305.5</c:v>
                </c:pt>
                <c:pt idx="570">
                  <c:v>305.1</c:v>
                </c:pt>
                <c:pt idx="571">
                  <c:v>305.1</c:v>
                </c:pt>
                <c:pt idx="572">
                  <c:v>305.2</c:v>
                </c:pt>
                <c:pt idx="573">
                  <c:v>305.2</c:v>
                </c:pt>
                <c:pt idx="574">
                  <c:v>305.1</c:v>
                </c:pt>
                <c:pt idx="575">
                  <c:v>305.1</c:v>
                </c:pt>
                <c:pt idx="576">
                  <c:v>305.1</c:v>
                </c:pt>
                <c:pt idx="577">
                  <c:v>305.2</c:v>
                </c:pt>
                <c:pt idx="578">
                  <c:v>305.1</c:v>
                </c:pt>
                <c:pt idx="579">
                  <c:v>305.1</c:v>
                </c:pt>
                <c:pt idx="580">
                  <c:v>305.1</c:v>
                </c:pt>
                <c:pt idx="581">
                  <c:v>305.1</c:v>
                </c:pt>
                <c:pt idx="582">
                  <c:v>305</c:v>
                </c:pt>
                <c:pt idx="583">
                  <c:v>304.9</c:v>
                </c:pt>
                <c:pt idx="584">
                  <c:v>304.9</c:v>
                </c:pt>
                <c:pt idx="585">
                  <c:v>304.8</c:v>
                </c:pt>
                <c:pt idx="586">
                  <c:v>304.8</c:v>
                </c:pt>
                <c:pt idx="587">
                  <c:v>304.8</c:v>
                </c:pt>
                <c:pt idx="588">
                  <c:v>304.8</c:v>
                </c:pt>
                <c:pt idx="589">
                  <c:v>304.7</c:v>
                </c:pt>
                <c:pt idx="590">
                  <c:v>304.8</c:v>
                </c:pt>
                <c:pt idx="591">
                  <c:v>304.8</c:v>
                </c:pt>
                <c:pt idx="592">
                  <c:v>304.5</c:v>
                </c:pt>
                <c:pt idx="593">
                  <c:v>304.5</c:v>
                </c:pt>
                <c:pt idx="594">
                  <c:v>304.5</c:v>
                </c:pt>
                <c:pt idx="595">
                  <c:v>304.5</c:v>
                </c:pt>
                <c:pt idx="596">
                  <c:v>304.5</c:v>
                </c:pt>
                <c:pt idx="597">
                  <c:v>304.5</c:v>
                </c:pt>
                <c:pt idx="598">
                  <c:v>304.5</c:v>
                </c:pt>
                <c:pt idx="599">
                  <c:v>304.4</c:v>
                </c:pt>
                <c:pt idx="600">
                  <c:v>304.2</c:v>
                </c:pt>
                <c:pt idx="601">
                  <c:v>304.5</c:v>
                </c:pt>
                <c:pt idx="602">
                  <c:v>304.1</c:v>
                </c:pt>
                <c:pt idx="603">
                  <c:v>304.2</c:v>
                </c:pt>
                <c:pt idx="604">
                  <c:v>304.2</c:v>
                </c:pt>
                <c:pt idx="605">
                  <c:v>304.2</c:v>
                </c:pt>
                <c:pt idx="606">
                  <c:v>304.2</c:v>
                </c:pt>
                <c:pt idx="607">
                  <c:v>304.1</c:v>
                </c:pt>
                <c:pt idx="608">
                  <c:v>304.2</c:v>
                </c:pt>
                <c:pt idx="609">
                  <c:v>304.2</c:v>
                </c:pt>
                <c:pt idx="610">
                  <c:v>303.8</c:v>
                </c:pt>
                <c:pt idx="611">
                  <c:v>304.2</c:v>
                </c:pt>
                <c:pt idx="612">
                  <c:v>303.9</c:v>
                </c:pt>
                <c:pt idx="613">
                  <c:v>303.9</c:v>
                </c:pt>
                <c:pt idx="614">
                  <c:v>303.9</c:v>
                </c:pt>
                <c:pt idx="615">
                  <c:v>303.9</c:v>
                </c:pt>
                <c:pt idx="616">
                  <c:v>303.9</c:v>
                </c:pt>
                <c:pt idx="617">
                  <c:v>303.8</c:v>
                </c:pt>
                <c:pt idx="618">
                  <c:v>303.9</c:v>
                </c:pt>
                <c:pt idx="619">
                  <c:v>303.9</c:v>
                </c:pt>
                <c:pt idx="620">
                  <c:v>303.8</c:v>
                </c:pt>
                <c:pt idx="621">
                  <c:v>303.9</c:v>
                </c:pt>
                <c:pt idx="622">
                  <c:v>303.5</c:v>
                </c:pt>
                <c:pt idx="623">
                  <c:v>303.5</c:v>
                </c:pt>
                <c:pt idx="624">
                  <c:v>303.5</c:v>
                </c:pt>
                <c:pt idx="625">
                  <c:v>303.5</c:v>
                </c:pt>
                <c:pt idx="626">
                  <c:v>303.5</c:v>
                </c:pt>
                <c:pt idx="627">
                  <c:v>303.5</c:v>
                </c:pt>
                <c:pt idx="628">
                  <c:v>303.5</c:v>
                </c:pt>
                <c:pt idx="629">
                  <c:v>303.2</c:v>
                </c:pt>
                <c:pt idx="630">
                  <c:v>303.2</c:v>
                </c:pt>
                <c:pt idx="631">
                  <c:v>303.2</c:v>
                </c:pt>
                <c:pt idx="632">
                  <c:v>303.2</c:v>
                </c:pt>
                <c:pt idx="633">
                  <c:v>303.2</c:v>
                </c:pt>
                <c:pt idx="634">
                  <c:v>303.2</c:v>
                </c:pt>
                <c:pt idx="635">
                  <c:v>303.2</c:v>
                </c:pt>
                <c:pt idx="636">
                  <c:v>303.2</c:v>
                </c:pt>
                <c:pt idx="637">
                  <c:v>303.2</c:v>
                </c:pt>
                <c:pt idx="638">
                  <c:v>303.2</c:v>
                </c:pt>
                <c:pt idx="639">
                  <c:v>303.2</c:v>
                </c:pt>
                <c:pt idx="640">
                  <c:v>303.2</c:v>
                </c:pt>
                <c:pt idx="641">
                  <c:v>302.8</c:v>
                </c:pt>
                <c:pt idx="642">
                  <c:v>302.8</c:v>
                </c:pt>
                <c:pt idx="643">
                  <c:v>302.8</c:v>
                </c:pt>
                <c:pt idx="644">
                  <c:v>303.1</c:v>
                </c:pt>
                <c:pt idx="645">
                  <c:v>302.8</c:v>
                </c:pt>
                <c:pt idx="646">
                  <c:v>302.8</c:v>
                </c:pt>
                <c:pt idx="647">
                  <c:v>302.9</c:v>
                </c:pt>
                <c:pt idx="648">
                  <c:v>302.9</c:v>
                </c:pt>
                <c:pt idx="649">
                  <c:v>302.9</c:v>
                </c:pt>
                <c:pt idx="650">
                  <c:v>302.8</c:v>
                </c:pt>
                <c:pt idx="651">
                  <c:v>302.8</c:v>
                </c:pt>
                <c:pt idx="652">
                  <c:v>302.8</c:v>
                </c:pt>
                <c:pt idx="653">
                  <c:v>302.7</c:v>
                </c:pt>
                <c:pt idx="654">
                  <c:v>302.3</c:v>
                </c:pt>
                <c:pt idx="655">
                  <c:v>302.6</c:v>
                </c:pt>
                <c:pt idx="656">
                  <c:v>302.5</c:v>
                </c:pt>
                <c:pt idx="657">
                  <c:v>302.5</c:v>
                </c:pt>
                <c:pt idx="658">
                  <c:v>302.5</c:v>
                </c:pt>
                <c:pt idx="659">
                  <c:v>302.8</c:v>
                </c:pt>
                <c:pt idx="660">
                  <c:v>302.8</c:v>
                </c:pt>
                <c:pt idx="661">
                  <c:v>302.5</c:v>
                </c:pt>
                <c:pt idx="662">
                  <c:v>302.7</c:v>
                </c:pt>
                <c:pt idx="663">
                  <c:v>302.2</c:v>
                </c:pt>
                <c:pt idx="664">
                  <c:v>302.4</c:v>
                </c:pt>
                <c:pt idx="665">
                  <c:v>302.2</c:v>
                </c:pt>
                <c:pt idx="666">
                  <c:v>302.2</c:v>
                </c:pt>
                <c:pt idx="667">
                  <c:v>302.3</c:v>
                </c:pt>
                <c:pt idx="668">
                  <c:v>302.3</c:v>
                </c:pt>
                <c:pt idx="669">
                  <c:v>302.3</c:v>
                </c:pt>
                <c:pt idx="670">
                  <c:v>302.2</c:v>
                </c:pt>
                <c:pt idx="671">
                  <c:v>302</c:v>
                </c:pt>
                <c:pt idx="672">
                  <c:v>301.9</c:v>
                </c:pt>
                <c:pt idx="673">
                  <c:v>301.9</c:v>
                </c:pt>
                <c:pt idx="674">
                  <c:v>302.3</c:v>
                </c:pt>
                <c:pt idx="675">
                  <c:v>301.9</c:v>
                </c:pt>
                <c:pt idx="676">
                  <c:v>302.2</c:v>
                </c:pt>
                <c:pt idx="677">
                  <c:v>301.9</c:v>
                </c:pt>
                <c:pt idx="678">
                  <c:v>301.9</c:v>
                </c:pt>
                <c:pt idx="679">
                  <c:v>301.9</c:v>
                </c:pt>
                <c:pt idx="680">
                  <c:v>301.9</c:v>
                </c:pt>
                <c:pt idx="681">
                  <c:v>301.9</c:v>
                </c:pt>
                <c:pt idx="682">
                  <c:v>301.6</c:v>
                </c:pt>
                <c:pt idx="683">
                  <c:v>301.9</c:v>
                </c:pt>
                <c:pt idx="684">
                  <c:v>301.6</c:v>
                </c:pt>
                <c:pt idx="685">
                  <c:v>301.7</c:v>
                </c:pt>
                <c:pt idx="686">
                  <c:v>301.6</c:v>
                </c:pt>
                <c:pt idx="687">
                  <c:v>301.6</c:v>
                </c:pt>
                <c:pt idx="688">
                  <c:v>301.3</c:v>
                </c:pt>
                <c:pt idx="689">
                  <c:v>301.6</c:v>
                </c:pt>
                <c:pt idx="690">
                  <c:v>301.3</c:v>
                </c:pt>
                <c:pt idx="691">
                  <c:v>301.3</c:v>
                </c:pt>
                <c:pt idx="692">
                  <c:v>301.3</c:v>
                </c:pt>
                <c:pt idx="693">
                  <c:v>301.3</c:v>
                </c:pt>
                <c:pt idx="694">
                  <c:v>301.3</c:v>
                </c:pt>
                <c:pt idx="695">
                  <c:v>300.9</c:v>
                </c:pt>
                <c:pt idx="696">
                  <c:v>300.9</c:v>
                </c:pt>
                <c:pt idx="697">
                  <c:v>301.1</c:v>
                </c:pt>
                <c:pt idx="698">
                  <c:v>300.9</c:v>
                </c:pt>
                <c:pt idx="699">
                  <c:v>301.3</c:v>
                </c:pt>
                <c:pt idx="700">
                  <c:v>301.3</c:v>
                </c:pt>
                <c:pt idx="701">
                  <c:v>301.1</c:v>
                </c:pt>
                <c:pt idx="702">
                  <c:v>300.9</c:v>
                </c:pt>
                <c:pt idx="703">
                  <c:v>301</c:v>
                </c:pt>
                <c:pt idx="704">
                  <c:v>301.3</c:v>
                </c:pt>
                <c:pt idx="705">
                  <c:v>301.3</c:v>
                </c:pt>
                <c:pt idx="706">
                  <c:v>300.9</c:v>
                </c:pt>
                <c:pt idx="707">
                  <c:v>300.9</c:v>
                </c:pt>
                <c:pt idx="708">
                  <c:v>300.9</c:v>
                </c:pt>
                <c:pt idx="709">
                  <c:v>300.7</c:v>
                </c:pt>
                <c:pt idx="710">
                  <c:v>300.6</c:v>
                </c:pt>
                <c:pt idx="711">
                  <c:v>300.7</c:v>
                </c:pt>
                <c:pt idx="712">
                  <c:v>300.6</c:v>
                </c:pt>
                <c:pt idx="713">
                  <c:v>300.6</c:v>
                </c:pt>
                <c:pt idx="714">
                  <c:v>300.6</c:v>
                </c:pt>
                <c:pt idx="715">
                  <c:v>300.6</c:v>
                </c:pt>
                <c:pt idx="716">
                  <c:v>300.3</c:v>
                </c:pt>
                <c:pt idx="717">
                  <c:v>300.7</c:v>
                </c:pt>
                <c:pt idx="718">
                  <c:v>300.6</c:v>
                </c:pt>
                <c:pt idx="719">
                  <c:v>300.6</c:v>
                </c:pt>
                <c:pt idx="720">
                  <c:v>300.6</c:v>
                </c:pt>
                <c:pt idx="721">
                  <c:v>300.3</c:v>
                </c:pt>
                <c:pt idx="722">
                  <c:v>300.6</c:v>
                </c:pt>
                <c:pt idx="723">
                  <c:v>300.6</c:v>
                </c:pt>
                <c:pt idx="724">
                  <c:v>300.3</c:v>
                </c:pt>
                <c:pt idx="725">
                  <c:v>300.2</c:v>
                </c:pt>
                <c:pt idx="726">
                  <c:v>300.3</c:v>
                </c:pt>
                <c:pt idx="727">
                  <c:v>300</c:v>
                </c:pt>
                <c:pt idx="728">
                  <c:v>300.3</c:v>
                </c:pt>
                <c:pt idx="729">
                  <c:v>300</c:v>
                </c:pt>
                <c:pt idx="730">
                  <c:v>300</c:v>
                </c:pt>
                <c:pt idx="731">
                  <c:v>300</c:v>
                </c:pt>
                <c:pt idx="732">
                  <c:v>300</c:v>
                </c:pt>
                <c:pt idx="733">
                  <c:v>300</c:v>
                </c:pt>
                <c:pt idx="734">
                  <c:v>299.9</c:v>
                </c:pt>
                <c:pt idx="735">
                  <c:v>299.7</c:v>
                </c:pt>
                <c:pt idx="736">
                  <c:v>299.7</c:v>
                </c:pt>
                <c:pt idx="737">
                  <c:v>299.6</c:v>
                </c:pt>
                <c:pt idx="738">
                  <c:v>299.7</c:v>
                </c:pt>
                <c:pt idx="739">
                  <c:v>299.6</c:v>
                </c:pt>
                <c:pt idx="740">
                  <c:v>299.7</c:v>
                </c:pt>
                <c:pt idx="741">
                  <c:v>299.7</c:v>
                </c:pt>
                <c:pt idx="742">
                  <c:v>299.7</c:v>
                </c:pt>
                <c:pt idx="743">
                  <c:v>299.7</c:v>
                </c:pt>
                <c:pt idx="744">
                  <c:v>299.6</c:v>
                </c:pt>
                <c:pt idx="745">
                  <c:v>299.6</c:v>
                </c:pt>
                <c:pt idx="746">
                  <c:v>299.5</c:v>
                </c:pt>
                <c:pt idx="747">
                  <c:v>299.2</c:v>
                </c:pt>
                <c:pt idx="748">
                  <c:v>299.6</c:v>
                </c:pt>
                <c:pt idx="749">
                  <c:v>299.2</c:v>
                </c:pt>
                <c:pt idx="750">
                  <c:v>299.2</c:v>
                </c:pt>
                <c:pt idx="751">
                  <c:v>299.2</c:v>
                </c:pt>
                <c:pt idx="752">
                  <c:v>299.3</c:v>
                </c:pt>
                <c:pt idx="753">
                  <c:v>299.3</c:v>
                </c:pt>
                <c:pt idx="754">
                  <c:v>299.2</c:v>
                </c:pt>
                <c:pt idx="755">
                  <c:v>299.4</c:v>
                </c:pt>
                <c:pt idx="756">
                  <c:v>299.3</c:v>
                </c:pt>
                <c:pt idx="757">
                  <c:v>299.3</c:v>
                </c:pt>
                <c:pt idx="758">
                  <c:v>299</c:v>
                </c:pt>
                <c:pt idx="759">
                  <c:v>299</c:v>
                </c:pt>
                <c:pt idx="760">
                  <c:v>299.3</c:v>
                </c:pt>
                <c:pt idx="761">
                  <c:v>299</c:v>
                </c:pt>
                <c:pt idx="762">
                  <c:v>299</c:v>
                </c:pt>
                <c:pt idx="763">
                  <c:v>298.9</c:v>
                </c:pt>
                <c:pt idx="764">
                  <c:v>298.6</c:v>
                </c:pt>
                <c:pt idx="765">
                  <c:v>298.6</c:v>
                </c:pt>
                <c:pt idx="766">
                  <c:v>298.6</c:v>
                </c:pt>
                <c:pt idx="767">
                  <c:v>298.6</c:v>
                </c:pt>
                <c:pt idx="768">
                  <c:v>298.6</c:v>
                </c:pt>
                <c:pt idx="769">
                  <c:v>298.9</c:v>
                </c:pt>
                <c:pt idx="770">
                  <c:v>298.6</c:v>
                </c:pt>
                <c:pt idx="771">
                  <c:v>298.9</c:v>
                </c:pt>
                <c:pt idx="772">
                  <c:v>298.6</c:v>
                </c:pt>
                <c:pt idx="773">
                  <c:v>298.9</c:v>
                </c:pt>
                <c:pt idx="774">
                  <c:v>298.6</c:v>
                </c:pt>
                <c:pt idx="775">
                  <c:v>298.7</c:v>
                </c:pt>
                <c:pt idx="776">
                  <c:v>298.3</c:v>
                </c:pt>
                <c:pt idx="777">
                  <c:v>298.3</c:v>
                </c:pt>
                <c:pt idx="778">
                  <c:v>298.5</c:v>
                </c:pt>
                <c:pt idx="779">
                  <c:v>298.6</c:v>
                </c:pt>
                <c:pt idx="780">
                  <c:v>298.6</c:v>
                </c:pt>
                <c:pt idx="781">
                  <c:v>298.6</c:v>
                </c:pt>
                <c:pt idx="782">
                  <c:v>298.5</c:v>
                </c:pt>
                <c:pt idx="783">
                  <c:v>298.3</c:v>
                </c:pt>
                <c:pt idx="784">
                  <c:v>298.3</c:v>
                </c:pt>
                <c:pt idx="785">
                  <c:v>298</c:v>
                </c:pt>
                <c:pt idx="786">
                  <c:v>298</c:v>
                </c:pt>
                <c:pt idx="787">
                  <c:v>298.3</c:v>
                </c:pt>
                <c:pt idx="788">
                  <c:v>298.3</c:v>
                </c:pt>
                <c:pt idx="789">
                  <c:v>298</c:v>
                </c:pt>
                <c:pt idx="790">
                  <c:v>298</c:v>
                </c:pt>
                <c:pt idx="791">
                  <c:v>297.9</c:v>
                </c:pt>
                <c:pt idx="792">
                  <c:v>298</c:v>
                </c:pt>
                <c:pt idx="793">
                  <c:v>298</c:v>
                </c:pt>
                <c:pt idx="794">
                  <c:v>298</c:v>
                </c:pt>
                <c:pt idx="795">
                  <c:v>298</c:v>
                </c:pt>
                <c:pt idx="796">
                  <c:v>298</c:v>
                </c:pt>
                <c:pt idx="797">
                  <c:v>297.6</c:v>
                </c:pt>
                <c:pt idx="798">
                  <c:v>297.6</c:v>
                </c:pt>
                <c:pt idx="799">
                  <c:v>297.6</c:v>
                </c:pt>
                <c:pt idx="800">
                  <c:v>297.6</c:v>
                </c:pt>
                <c:pt idx="801">
                  <c:v>297.7</c:v>
                </c:pt>
                <c:pt idx="802">
                  <c:v>297.6</c:v>
                </c:pt>
                <c:pt idx="803">
                  <c:v>297.6</c:v>
                </c:pt>
                <c:pt idx="804">
                  <c:v>297.6</c:v>
                </c:pt>
                <c:pt idx="805">
                  <c:v>297.6</c:v>
                </c:pt>
                <c:pt idx="806">
                  <c:v>297.6</c:v>
                </c:pt>
                <c:pt idx="807">
                  <c:v>297.6</c:v>
                </c:pt>
                <c:pt idx="808">
                  <c:v>297.3</c:v>
                </c:pt>
                <c:pt idx="809">
                  <c:v>297.3</c:v>
                </c:pt>
                <c:pt idx="810">
                  <c:v>297.4</c:v>
                </c:pt>
                <c:pt idx="811">
                  <c:v>297.3</c:v>
                </c:pt>
                <c:pt idx="812">
                  <c:v>297.6</c:v>
                </c:pt>
                <c:pt idx="813">
                  <c:v>297.6</c:v>
                </c:pt>
                <c:pt idx="814">
                  <c:v>297.3</c:v>
                </c:pt>
                <c:pt idx="815">
                  <c:v>297.3</c:v>
                </c:pt>
                <c:pt idx="816">
                  <c:v>296.9</c:v>
                </c:pt>
                <c:pt idx="817">
                  <c:v>296.9</c:v>
                </c:pt>
                <c:pt idx="818">
                  <c:v>297.3</c:v>
                </c:pt>
                <c:pt idx="819">
                  <c:v>296.7</c:v>
                </c:pt>
                <c:pt idx="820">
                  <c:v>297.3</c:v>
                </c:pt>
                <c:pt idx="821">
                  <c:v>297</c:v>
                </c:pt>
                <c:pt idx="822">
                  <c:v>297</c:v>
                </c:pt>
                <c:pt idx="823">
                  <c:v>296.9</c:v>
                </c:pt>
                <c:pt idx="824">
                  <c:v>297</c:v>
                </c:pt>
                <c:pt idx="825">
                  <c:v>296.7</c:v>
                </c:pt>
                <c:pt idx="826">
                  <c:v>297</c:v>
                </c:pt>
                <c:pt idx="827">
                  <c:v>296.7</c:v>
                </c:pt>
                <c:pt idx="828">
                  <c:v>296.6</c:v>
                </c:pt>
                <c:pt idx="829">
                  <c:v>296.7</c:v>
                </c:pt>
                <c:pt idx="830">
                  <c:v>296.6</c:v>
                </c:pt>
                <c:pt idx="831">
                  <c:v>296.6</c:v>
                </c:pt>
                <c:pt idx="832">
                  <c:v>296.7</c:v>
                </c:pt>
                <c:pt idx="833">
                  <c:v>296.7</c:v>
                </c:pt>
                <c:pt idx="834">
                  <c:v>296.7</c:v>
                </c:pt>
                <c:pt idx="835">
                  <c:v>296.7</c:v>
                </c:pt>
                <c:pt idx="836">
                  <c:v>296.7</c:v>
                </c:pt>
                <c:pt idx="837">
                  <c:v>296.7</c:v>
                </c:pt>
                <c:pt idx="838">
                  <c:v>296.6</c:v>
                </c:pt>
                <c:pt idx="839">
                  <c:v>296.7</c:v>
                </c:pt>
                <c:pt idx="840">
                  <c:v>296.7</c:v>
                </c:pt>
                <c:pt idx="841">
                  <c:v>296.4</c:v>
                </c:pt>
                <c:pt idx="842">
                  <c:v>296.3</c:v>
                </c:pt>
                <c:pt idx="843">
                  <c:v>296.4</c:v>
                </c:pt>
                <c:pt idx="844">
                  <c:v>296.5</c:v>
                </c:pt>
                <c:pt idx="845">
                  <c:v>296.7</c:v>
                </c:pt>
                <c:pt idx="846">
                  <c:v>296</c:v>
                </c:pt>
                <c:pt idx="847">
                  <c:v>296.7</c:v>
                </c:pt>
                <c:pt idx="848">
                  <c:v>296.3</c:v>
                </c:pt>
                <c:pt idx="849">
                  <c:v>296.3</c:v>
                </c:pt>
                <c:pt idx="850">
                  <c:v>296.1</c:v>
                </c:pt>
                <c:pt idx="851">
                  <c:v>296.4</c:v>
                </c:pt>
                <c:pt idx="852">
                  <c:v>296</c:v>
                </c:pt>
                <c:pt idx="853">
                  <c:v>296</c:v>
                </c:pt>
                <c:pt idx="854">
                  <c:v>296</c:v>
                </c:pt>
                <c:pt idx="855">
                  <c:v>296</c:v>
                </c:pt>
                <c:pt idx="856">
                  <c:v>296</c:v>
                </c:pt>
                <c:pt idx="857">
                  <c:v>296</c:v>
                </c:pt>
                <c:pt idx="858">
                  <c:v>296</c:v>
                </c:pt>
                <c:pt idx="859">
                  <c:v>296</c:v>
                </c:pt>
                <c:pt idx="860">
                  <c:v>295.7</c:v>
                </c:pt>
                <c:pt idx="861">
                  <c:v>295.7</c:v>
                </c:pt>
                <c:pt idx="862">
                  <c:v>295.7</c:v>
                </c:pt>
                <c:pt idx="863">
                  <c:v>295.7</c:v>
                </c:pt>
                <c:pt idx="864">
                  <c:v>295.7</c:v>
                </c:pt>
                <c:pt idx="865">
                  <c:v>295.7</c:v>
                </c:pt>
                <c:pt idx="866">
                  <c:v>295.7</c:v>
                </c:pt>
                <c:pt idx="867">
                  <c:v>295.7</c:v>
                </c:pt>
                <c:pt idx="868">
                  <c:v>295.7</c:v>
                </c:pt>
                <c:pt idx="869">
                  <c:v>295.3</c:v>
                </c:pt>
                <c:pt idx="870">
                  <c:v>295.7</c:v>
                </c:pt>
                <c:pt idx="871">
                  <c:v>295.4</c:v>
                </c:pt>
                <c:pt idx="872">
                  <c:v>295.7</c:v>
                </c:pt>
                <c:pt idx="873">
                  <c:v>295.4</c:v>
                </c:pt>
                <c:pt idx="874">
                  <c:v>294.9</c:v>
                </c:pt>
                <c:pt idx="875">
                  <c:v>295.4</c:v>
                </c:pt>
                <c:pt idx="876">
                  <c:v>295.4</c:v>
                </c:pt>
                <c:pt idx="877">
                  <c:v>295.3</c:v>
                </c:pt>
                <c:pt idx="878">
                  <c:v>295.2</c:v>
                </c:pt>
                <c:pt idx="879">
                  <c:v>295.1</c:v>
                </c:pt>
                <c:pt idx="880">
                  <c:v>295</c:v>
                </c:pt>
                <c:pt idx="881">
                  <c:v>295.1</c:v>
                </c:pt>
                <c:pt idx="882">
                  <c:v>294.9</c:v>
                </c:pt>
                <c:pt idx="883">
                  <c:v>295.4</c:v>
                </c:pt>
                <c:pt idx="884">
                  <c:v>295.4</c:v>
                </c:pt>
                <c:pt idx="885">
                  <c:v>295</c:v>
                </c:pt>
                <c:pt idx="886">
                  <c:v>295</c:v>
                </c:pt>
                <c:pt idx="887">
                  <c:v>295</c:v>
                </c:pt>
                <c:pt idx="888">
                  <c:v>294.9</c:v>
                </c:pt>
                <c:pt idx="889">
                  <c:v>295</c:v>
                </c:pt>
                <c:pt idx="890">
                  <c:v>295</c:v>
                </c:pt>
                <c:pt idx="891">
                  <c:v>294.7</c:v>
                </c:pt>
                <c:pt idx="892">
                  <c:v>295.1</c:v>
                </c:pt>
                <c:pt idx="893">
                  <c:v>295.1</c:v>
                </c:pt>
                <c:pt idx="894">
                  <c:v>295.4</c:v>
                </c:pt>
                <c:pt idx="895">
                  <c:v>294.7</c:v>
                </c:pt>
                <c:pt idx="896">
                  <c:v>295</c:v>
                </c:pt>
                <c:pt idx="897">
                  <c:v>294.7</c:v>
                </c:pt>
                <c:pt idx="898">
                  <c:v>294.7</c:v>
                </c:pt>
                <c:pt idx="899">
                  <c:v>294.7</c:v>
                </c:pt>
                <c:pt idx="900">
                  <c:v>294.7</c:v>
                </c:pt>
                <c:pt idx="901">
                  <c:v>294.7</c:v>
                </c:pt>
                <c:pt idx="902">
                  <c:v>294.7</c:v>
                </c:pt>
                <c:pt idx="903">
                  <c:v>294.5</c:v>
                </c:pt>
                <c:pt idx="904">
                  <c:v>294.7</c:v>
                </c:pt>
                <c:pt idx="905">
                  <c:v>294.5</c:v>
                </c:pt>
                <c:pt idx="906">
                  <c:v>294.7</c:v>
                </c:pt>
                <c:pt idx="907">
                  <c:v>294.4</c:v>
                </c:pt>
                <c:pt idx="908">
                  <c:v>294.3</c:v>
                </c:pt>
                <c:pt idx="909">
                  <c:v>294.3</c:v>
                </c:pt>
                <c:pt idx="910">
                  <c:v>294.7</c:v>
                </c:pt>
                <c:pt idx="911">
                  <c:v>294.7</c:v>
                </c:pt>
                <c:pt idx="912">
                  <c:v>294.3</c:v>
                </c:pt>
                <c:pt idx="913">
                  <c:v>294.1</c:v>
                </c:pt>
                <c:pt idx="914">
                  <c:v>294.3</c:v>
                </c:pt>
                <c:pt idx="915">
                  <c:v>294.3</c:v>
                </c:pt>
                <c:pt idx="916">
                  <c:v>294.3</c:v>
                </c:pt>
                <c:pt idx="917">
                  <c:v>294</c:v>
                </c:pt>
                <c:pt idx="918">
                  <c:v>294</c:v>
                </c:pt>
                <c:pt idx="919">
                  <c:v>294</c:v>
                </c:pt>
                <c:pt idx="920">
                  <c:v>294.1</c:v>
                </c:pt>
                <c:pt idx="921">
                  <c:v>294</c:v>
                </c:pt>
                <c:pt idx="922">
                  <c:v>294</c:v>
                </c:pt>
                <c:pt idx="923">
                  <c:v>294</c:v>
                </c:pt>
                <c:pt idx="924">
                  <c:v>294</c:v>
                </c:pt>
                <c:pt idx="925">
                  <c:v>294</c:v>
                </c:pt>
                <c:pt idx="926">
                  <c:v>294</c:v>
                </c:pt>
                <c:pt idx="927">
                  <c:v>294</c:v>
                </c:pt>
                <c:pt idx="928">
                  <c:v>294.1</c:v>
                </c:pt>
                <c:pt idx="929">
                  <c:v>294</c:v>
                </c:pt>
                <c:pt idx="930">
                  <c:v>294</c:v>
                </c:pt>
                <c:pt idx="931">
                  <c:v>294</c:v>
                </c:pt>
                <c:pt idx="932">
                  <c:v>294</c:v>
                </c:pt>
                <c:pt idx="933">
                  <c:v>293.7</c:v>
                </c:pt>
                <c:pt idx="934">
                  <c:v>294</c:v>
                </c:pt>
                <c:pt idx="935">
                  <c:v>293.7</c:v>
                </c:pt>
                <c:pt idx="936">
                  <c:v>294</c:v>
                </c:pt>
                <c:pt idx="937">
                  <c:v>294</c:v>
                </c:pt>
                <c:pt idx="938">
                  <c:v>294</c:v>
                </c:pt>
                <c:pt idx="939">
                  <c:v>293.7</c:v>
                </c:pt>
                <c:pt idx="940">
                  <c:v>293.9</c:v>
                </c:pt>
                <c:pt idx="941">
                  <c:v>293.7</c:v>
                </c:pt>
                <c:pt idx="942">
                  <c:v>293.8</c:v>
                </c:pt>
                <c:pt idx="943">
                  <c:v>293.7</c:v>
                </c:pt>
                <c:pt idx="944">
                  <c:v>293.3</c:v>
                </c:pt>
                <c:pt idx="945">
                  <c:v>293.3</c:v>
                </c:pt>
                <c:pt idx="946">
                  <c:v>293.7</c:v>
                </c:pt>
                <c:pt idx="947">
                  <c:v>293.4</c:v>
                </c:pt>
                <c:pt idx="948">
                  <c:v>293.7</c:v>
                </c:pt>
                <c:pt idx="949">
                  <c:v>293.7</c:v>
                </c:pt>
                <c:pt idx="950">
                  <c:v>293.1</c:v>
                </c:pt>
                <c:pt idx="951">
                  <c:v>293.3</c:v>
                </c:pt>
                <c:pt idx="952">
                  <c:v>293</c:v>
                </c:pt>
                <c:pt idx="953">
                  <c:v>293.3</c:v>
                </c:pt>
                <c:pt idx="954">
                  <c:v>293.3</c:v>
                </c:pt>
                <c:pt idx="955">
                  <c:v>293</c:v>
                </c:pt>
                <c:pt idx="956">
                  <c:v>293</c:v>
                </c:pt>
                <c:pt idx="957">
                  <c:v>293.1</c:v>
                </c:pt>
                <c:pt idx="958">
                  <c:v>292.7</c:v>
                </c:pt>
                <c:pt idx="959">
                  <c:v>293</c:v>
                </c:pt>
                <c:pt idx="960">
                  <c:v>293</c:v>
                </c:pt>
                <c:pt idx="961">
                  <c:v>293</c:v>
                </c:pt>
                <c:pt idx="962">
                  <c:v>292.7</c:v>
                </c:pt>
                <c:pt idx="963">
                  <c:v>292.7</c:v>
                </c:pt>
                <c:pt idx="964">
                  <c:v>292.7</c:v>
                </c:pt>
                <c:pt idx="965">
                  <c:v>292.9</c:v>
                </c:pt>
                <c:pt idx="966">
                  <c:v>292.8</c:v>
                </c:pt>
                <c:pt idx="967">
                  <c:v>292.7</c:v>
                </c:pt>
                <c:pt idx="968">
                  <c:v>292.7</c:v>
                </c:pt>
                <c:pt idx="969">
                  <c:v>292.7</c:v>
                </c:pt>
                <c:pt idx="970">
                  <c:v>292.7</c:v>
                </c:pt>
                <c:pt idx="971">
                  <c:v>292.3</c:v>
                </c:pt>
                <c:pt idx="972">
                  <c:v>292.3</c:v>
                </c:pt>
                <c:pt idx="973">
                  <c:v>292.4</c:v>
                </c:pt>
                <c:pt idx="974">
                  <c:v>292.4</c:v>
                </c:pt>
                <c:pt idx="975">
                  <c:v>292.4</c:v>
                </c:pt>
                <c:pt idx="976">
                  <c:v>292.4</c:v>
                </c:pt>
                <c:pt idx="977">
                  <c:v>292.4</c:v>
                </c:pt>
                <c:pt idx="978">
                  <c:v>292.3</c:v>
                </c:pt>
                <c:pt idx="979">
                  <c:v>292.5</c:v>
                </c:pt>
                <c:pt idx="980">
                  <c:v>292.1</c:v>
                </c:pt>
                <c:pt idx="981">
                  <c:v>292.1</c:v>
                </c:pt>
                <c:pt idx="982">
                  <c:v>292.4</c:v>
                </c:pt>
                <c:pt idx="983">
                  <c:v>292.1</c:v>
                </c:pt>
                <c:pt idx="984">
                  <c:v>292.1</c:v>
                </c:pt>
                <c:pt idx="985">
                  <c:v>292.1</c:v>
                </c:pt>
                <c:pt idx="986">
                  <c:v>292.4</c:v>
                </c:pt>
                <c:pt idx="987">
                  <c:v>292.1</c:v>
                </c:pt>
                <c:pt idx="988">
                  <c:v>292</c:v>
                </c:pt>
                <c:pt idx="989">
                  <c:v>292</c:v>
                </c:pt>
                <c:pt idx="990">
                  <c:v>292</c:v>
                </c:pt>
                <c:pt idx="991">
                  <c:v>292</c:v>
                </c:pt>
                <c:pt idx="992">
                  <c:v>292</c:v>
                </c:pt>
                <c:pt idx="993">
                  <c:v>292.1</c:v>
                </c:pt>
                <c:pt idx="994">
                  <c:v>292.1</c:v>
                </c:pt>
                <c:pt idx="995">
                  <c:v>291.7</c:v>
                </c:pt>
                <c:pt idx="996">
                  <c:v>291.7</c:v>
                </c:pt>
                <c:pt idx="997">
                  <c:v>291.7</c:v>
                </c:pt>
                <c:pt idx="998">
                  <c:v>291.4</c:v>
                </c:pt>
                <c:pt idx="999">
                  <c:v>291.4</c:v>
                </c:pt>
                <c:pt idx="1000">
                  <c:v>291.7</c:v>
                </c:pt>
                <c:pt idx="1001">
                  <c:v>291.6</c:v>
                </c:pt>
                <c:pt idx="1002">
                  <c:v>291.7</c:v>
                </c:pt>
                <c:pt idx="1003">
                  <c:v>291.4</c:v>
                </c:pt>
                <c:pt idx="1004">
                  <c:v>291.4</c:v>
                </c:pt>
                <c:pt idx="1005">
                  <c:v>291.4</c:v>
                </c:pt>
                <c:pt idx="1006">
                  <c:v>291.4</c:v>
                </c:pt>
                <c:pt idx="1007">
                  <c:v>291.7</c:v>
                </c:pt>
                <c:pt idx="1008">
                  <c:v>291.7</c:v>
                </c:pt>
                <c:pt idx="1009">
                  <c:v>291.3</c:v>
                </c:pt>
                <c:pt idx="1010">
                  <c:v>291.3</c:v>
                </c:pt>
                <c:pt idx="1011">
                  <c:v>291.4</c:v>
                </c:pt>
                <c:pt idx="1012">
                  <c:v>291.4</c:v>
                </c:pt>
                <c:pt idx="1013">
                  <c:v>291.4</c:v>
                </c:pt>
                <c:pt idx="1014">
                  <c:v>291</c:v>
                </c:pt>
                <c:pt idx="1015">
                  <c:v>291.2</c:v>
                </c:pt>
                <c:pt idx="1016">
                  <c:v>291.4</c:v>
                </c:pt>
                <c:pt idx="1017">
                  <c:v>291.4</c:v>
                </c:pt>
                <c:pt idx="1018">
                  <c:v>291.1</c:v>
                </c:pt>
                <c:pt idx="1019">
                  <c:v>291</c:v>
                </c:pt>
                <c:pt idx="1020">
                  <c:v>291.1</c:v>
                </c:pt>
                <c:pt idx="1021">
                  <c:v>291.1</c:v>
                </c:pt>
                <c:pt idx="1022">
                  <c:v>291.1</c:v>
                </c:pt>
                <c:pt idx="1023">
                  <c:v>291.1</c:v>
                </c:pt>
                <c:pt idx="1024">
                  <c:v>290.9</c:v>
                </c:pt>
                <c:pt idx="1025">
                  <c:v>290.9</c:v>
                </c:pt>
                <c:pt idx="1026">
                  <c:v>291</c:v>
                </c:pt>
                <c:pt idx="1027">
                  <c:v>290.8</c:v>
                </c:pt>
                <c:pt idx="1028">
                  <c:v>291.1</c:v>
                </c:pt>
                <c:pt idx="1029">
                  <c:v>290.8</c:v>
                </c:pt>
                <c:pt idx="1030">
                  <c:v>290.8</c:v>
                </c:pt>
                <c:pt idx="1031">
                  <c:v>290.6</c:v>
                </c:pt>
                <c:pt idx="1032">
                  <c:v>291</c:v>
                </c:pt>
                <c:pt idx="1033">
                  <c:v>290.7</c:v>
                </c:pt>
                <c:pt idx="1034">
                  <c:v>290.7</c:v>
                </c:pt>
                <c:pt idx="1035">
                  <c:v>290.7</c:v>
                </c:pt>
                <c:pt idx="1036">
                  <c:v>290.7</c:v>
                </c:pt>
                <c:pt idx="1037">
                  <c:v>290.8</c:v>
                </c:pt>
                <c:pt idx="1038">
                  <c:v>290.7</c:v>
                </c:pt>
                <c:pt idx="1039">
                  <c:v>290.7</c:v>
                </c:pt>
                <c:pt idx="1040">
                  <c:v>290.4</c:v>
                </c:pt>
                <c:pt idx="1041">
                  <c:v>290.4</c:v>
                </c:pt>
                <c:pt idx="1042">
                  <c:v>290.4</c:v>
                </c:pt>
                <c:pt idx="1043">
                  <c:v>290.4</c:v>
                </c:pt>
                <c:pt idx="1044">
                  <c:v>290.4</c:v>
                </c:pt>
                <c:pt idx="1045">
                  <c:v>290.4</c:v>
                </c:pt>
                <c:pt idx="1046">
                  <c:v>290.1</c:v>
                </c:pt>
                <c:pt idx="1047">
                  <c:v>290</c:v>
                </c:pt>
                <c:pt idx="1048">
                  <c:v>290.4</c:v>
                </c:pt>
                <c:pt idx="1049">
                  <c:v>290</c:v>
                </c:pt>
                <c:pt idx="1050">
                  <c:v>290.1</c:v>
                </c:pt>
                <c:pt idx="1051">
                  <c:v>290.4</c:v>
                </c:pt>
                <c:pt idx="1052">
                  <c:v>290.4</c:v>
                </c:pt>
                <c:pt idx="1053">
                  <c:v>290.5</c:v>
                </c:pt>
                <c:pt idx="1054">
                  <c:v>290</c:v>
                </c:pt>
                <c:pt idx="1055">
                  <c:v>290</c:v>
                </c:pt>
                <c:pt idx="1056">
                  <c:v>290.1</c:v>
                </c:pt>
                <c:pt idx="1057">
                  <c:v>290.1</c:v>
                </c:pt>
                <c:pt idx="1058">
                  <c:v>290.1</c:v>
                </c:pt>
                <c:pt idx="1059">
                  <c:v>290</c:v>
                </c:pt>
                <c:pt idx="1060">
                  <c:v>290</c:v>
                </c:pt>
                <c:pt idx="1061">
                  <c:v>289.7</c:v>
                </c:pt>
                <c:pt idx="1062">
                  <c:v>290.1</c:v>
                </c:pt>
                <c:pt idx="1063">
                  <c:v>290</c:v>
                </c:pt>
                <c:pt idx="1064">
                  <c:v>290</c:v>
                </c:pt>
                <c:pt idx="1065">
                  <c:v>290</c:v>
                </c:pt>
                <c:pt idx="1066">
                  <c:v>290</c:v>
                </c:pt>
                <c:pt idx="1067">
                  <c:v>290</c:v>
                </c:pt>
                <c:pt idx="1068">
                  <c:v>289.8</c:v>
                </c:pt>
                <c:pt idx="1069">
                  <c:v>289.8</c:v>
                </c:pt>
                <c:pt idx="1070">
                  <c:v>289.7</c:v>
                </c:pt>
                <c:pt idx="1071">
                  <c:v>290</c:v>
                </c:pt>
                <c:pt idx="1072">
                  <c:v>289.7</c:v>
                </c:pt>
                <c:pt idx="1073">
                  <c:v>289.7</c:v>
                </c:pt>
                <c:pt idx="1074">
                  <c:v>289.7</c:v>
                </c:pt>
                <c:pt idx="1075">
                  <c:v>289.7</c:v>
                </c:pt>
                <c:pt idx="1076">
                  <c:v>289.4</c:v>
                </c:pt>
                <c:pt idx="1077">
                  <c:v>289.4</c:v>
                </c:pt>
                <c:pt idx="1078">
                  <c:v>289.4</c:v>
                </c:pt>
                <c:pt idx="1079">
                  <c:v>289.4</c:v>
                </c:pt>
                <c:pt idx="1080">
                  <c:v>289.4</c:v>
                </c:pt>
                <c:pt idx="1081">
                  <c:v>289.4</c:v>
                </c:pt>
                <c:pt idx="1082">
                  <c:v>289.4</c:v>
                </c:pt>
                <c:pt idx="1083">
                  <c:v>289.4</c:v>
                </c:pt>
                <c:pt idx="1084">
                  <c:v>289.1</c:v>
                </c:pt>
                <c:pt idx="1085">
                  <c:v>289.4</c:v>
                </c:pt>
                <c:pt idx="1086">
                  <c:v>289.2</c:v>
                </c:pt>
                <c:pt idx="1087">
                  <c:v>289.2</c:v>
                </c:pt>
                <c:pt idx="1088">
                  <c:v>289.4</c:v>
                </c:pt>
                <c:pt idx="1089">
                  <c:v>289.1</c:v>
                </c:pt>
                <c:pt idx="1090">
                  <c:v>289</c:v>
                </c:pt>
                <c:pt idx="1091">
                  <c:v>289</c:v>
                </c:pt>
                <c:pt idx="1092">
                  <c:v>289</c:v>
                </c:pt>
                <c:pt idx="1093">
                  <c:v>289.1</c:v>
                </c:pt>
                <c:pt idx="1094">
                  <c:v>289</c:v>
                </c:pt>
                <c:pt idx="1095">
                  <c:v>289.1</c:v>
                </c:pt>
                <c:pt idx="1096">
                  <c:v>289.1</c:v>
                </c:pt>
                <c:pt idx="1097">
                  <c:v>289.1</c:v>
                </c:pt>
                <c:pt idx="1098">
                  <c:v>289.1</c:v>
                </c:pt>
                <c:pt idx="1099">
                  <c:v>288.7</c:v>
                </c:pt>
                <c:pt idx="1100">
                  <c:v>289</c:v>
                </c:pt>
                <c:pt idx="1101">
                  <c:v>288.7</c:v>
                </c:pt>
                <c:pt idx="1102">
                  <c:v>288.9</c:v>
                </c:pt>
                <c:pt idx="1103">
                  <c:v>289.1</c:v>
                </c:pt>
                <c:pt idx="1104">
                  <c:v>288.8</c:v>
                </c:pt>
                <c:pt idx="1105">
                  <c:v>288.8</c:v>
                </c:pt>
                <c:pt idx="1106">
                  <c:v>289</c:v>
                </c:pt>
                <c:pt idx="1107">
                  <c:v>289.1</c:v>
                </c:pt>
                <c:pt idx="1108">
                  <c:v>288.8</c:v>
                </c:pt>
                <c:pt idx="1109">
                  <c:v>288.7</c:v>
                </c:pt>
                <c:pt idx="1110">
                  <c:v>289</c:v>
                </c:pt>
                <c:pt idx="1111">
                  <c:v>289.1</c:v>
                </c:pt>
                <c:pt idx="1112">
                  <c:v>289.1</c:v>
                </c:pt>
                <c:pt idx="1113">
                  <c:v>289.1</c:v>
                </c:pt>
                <c:pt idx="1114">
                  <c:v>288.4</c:v>
                </c:pt>
                <c:pt idx="1115">
                  <c:v>289.1</c:v>
                </c:pt>
                <c:pt idx="1116">
                  <c:v>288.3</c:v>
                </c:pt>
                <c:pt idx="1117">
                  <c:v>288.7</c:v>
                </c:pt>
                <c:pt idx="1118">
                  <c:v>288.4</c:v>
                </c:pt>
                <c:pt idx="1119">
                  <c:v>288.4</c:v>
                </c:pt>
                <c:pt idx="1120">
                  <c:v>288.6</c:v>
                </c:pt>
                <c:pt idx="1121">
                  <c:v>288.4</c:v>
                </c:pt>
                <c:pt idx="1122">
                  <c:v>288.4</c:v>
                </c:pt>
                <c:pt idx="1123">
                  <c:v>288.4</c:v>
                </c:pt>
                <c:pt idx="1124">
                  <c:v>288.4</c:v>
                </c:pt>
                <c:pt idx="1125">
                  <c:v>288.4</c:v>
                </c:pt>
                <c:pt idx="1126">
                  <c:v>288.4</c:v>
                </c:pt>
                <c:pt idx="1127">
                  <c:v>288.1</c:v>
                </c:pt>
                <c:pt idx="1128">
                  <c:v>288.4</c:v>
                </c:pt>
                <c:pt idx="1129">
                  <c:v>288.4</c:v>
                </c:pt>
                <c:pt idx="1130">
                  <c:v>288.4</c:v>
                </c:pt>
                <c:pt idx="1131">
                  <c:v>288.4</c:v>
                </c:pt>
                <c:pt idx="1132">
                  <c:v>288.1</c:v>
                </c:pt>
                <c:pt idx="1133">
                  <c:v>288.4</c:v>
                </c:pt>
                <c:pt idx="1134">
                  <c:v>288.3</c:v>
                </c:pt>
                <c:pt idx="1135">
                  <c:v>288.2</c:v>
                </c:pt>
                <c:pt idx="1136">
                  <c:v>288.1</c:v>
                </c:pt>
                <c:pt idx="1137">
                  <c:v>288.1</c:v>
                </c:pt>
                <c:pt idx="1138">
                  <c:v>288.1</c:v>
                </c:pt>
                <c:pt idx="1139">
                  <c:v>288.1</c:v>
                </c:pt>
                <c:pt idx="1140">
                  <c:v>288.1</c:v>
                </c:pt>
                <c:pt idx="1141">
                  <c:v>288.1</c:v>
                </c:pt>
                <c:pt idx="1142">
                  <c:v>288.1</c:v>
                </c:pt>
                <c:pt idx="1143">
                  <c:v>288</c:v>
                </c:pt>
                <c:pt idx="1144">
                  <c:v>288.1</c:v>
                </c:pt>
                <c:pt idx="1145">
                  <c:v>287.9</c:v>
                </c:pt>
                <c:pt idx="1146">
                  <c:v>287.8</c:v>
                </c:pt>
                <c:pt idx="1147">
                  <c:v>288.1</c:v>
                </c:pt>
                <c:pt idx="1148">
                  <c:v>288.1</c:v>
                </c:pt>
                <c:pt idx="1149">
                  <c:v>288.1</c:v>
                </c:pt>
                <c:pt idx="1150">
                  <c:v>288.1</c:v>
                </c:pt>
                <c:pt idx="1151">
                  <c:v>287.8</c:v>
                </c:pt>
                <c:pt idx="1152">
                  <c:v>287.8</c:v>
                </c:pt>
                <c:pt idx="1153">
                  <c:v>287.8</c:v>
                </c:pt>
                <c:pt idx="1154">
                  <c:v>287.8</c:v>
                </c:pt>
                <c:pt idx="1155">
                  <c:v>288.1</c:v>
                </c:pt>
                <c:pt idx="1156">
                  <c:v>287.8</c:v>
                </c:pt>
                <c:pt idx="1157">
                  <c:v>287.6</c:v>
                </c:pt>
                <c:pt idx="1158">
                  <c:v>287.7</c:v>
                </c:pt>
                <c:pt idx="1159">
                  <c:v>287.7</c:v>
                </c:pt>
                <c:pt idx="1160">
                  <c:v>287.8</c:v>
                </c:pt>
                <c:pt idx="1161">
                  <c:v>287.8</c:v>
                </c:pt>
                <c:pt idx="1162">
                  <c:v>287.4</c:v>
                </c:pt>
                <c:pt idx="1163">
                  <c:v>287.4</c:v>
                </c:pt>
                <c:pt idx="1164">
                  <c:v>287.8</c:v>
                </c:pt>
                <c:pt idx="1165">
                  <c:v>287.7</c:v>
                </c:pt>
                <c:pt idx="1166">
                  <c:v>287.8</c:v>
                </c:pt>
                <c:pt idx="1167">
                  <c:v>287.8</c:v>
                </c:pt>
                <c:pt idx="1168">
                  <c:v>287.4</c:v>
                </c:pt>
                <c:pt idx="1169">
                  <c:v>287.4</c:v>
                </c:pt>
                <c:pt idx="1170">
                  <c:v>287.7</c:v>
                </c:pt>
                <c:pt idx="1171">
                  <c:v>287.4</c:v>
                </c:pt>
                <c:pt idx="1172">
                  <c:v>287.4</c:v>
                </c:pt>
                <c:pt idx="1173">
                  <c:v>287.4</c:v>
                </c:pt>
                <c:pt idx="1174">
                  <c:v>287.3</c:v>
                </c:pt>
                <c:pt idx="1175">
                  <c:v>287.3</c:v>
                </c:pt>
                <c:pt idx="1176">
                  <c:v>287.3</c:v>
                </c:pt>
                <c:pt idx="1177">
                  <c:v>287.4</c:v>
                </c:pt>
                <c:pt idx="1178">
                  <c:v>287.4</c:v>
                </c:pt>
                <c:pt idx="1179">
                  <c:v>287.1</c:v>
                </c:pt>
                <c:pt idx="1180">
                  <c:v>287.1</c:v>
                </c:pt>
                <c:pt idx="1181">
                  <c:v>287.4</c:v>
                </c:pt>
                <c:pt idx="1182">
                  <c:v>287.1</c:v>
                </c:pt>
                <c:pt idx="1183">
                  <c:v>287.4</c:v>
                </c:pt>
                <c:pt idx="1184">
                  <c:v>287</c:v>
                </c:pt>
                <c:pt idx="1185">
                  <c:v>287</c:v>
                </c:pt>
                <c:pt idx="1186">
                  <c:v>287.2</c:v>
                </c:pt>
                <c:pt idx="1187">
                  <c:v>287.2</c:v>
                </c:pt>
                <c:pt idx="1188">
                  <c:v>287.1</c:v>
                </c:pt>
                <c:pt idx="1189">
                  <c:v>287.1</c:v>
                </c:pt>
                <c:pt idx="1190">
                  <c:v>287.1</c:v>
                </c:pt>
                <c:pt idx="1191">
                  <c:v>287.1</c:v>
                </c:pt>
                <c:pt idx="1192">
                  <c:v>287.1</c:v>
                </c:pt>
                <c:pt idx="1193">
                  <c:v>286.7</c:v>
                </c:pt>
                <c:pt idx="1194">
                  <c:v>286.7</c:v>
                </c:pt>
                <c:pt idx="1195">
                  <c:v>287.1</c:v>
                </c:pt>
                <c:pt idx="1196">
                  <c:v>287</c:v>
                </c:pt>
                <c:pt idx="1197">
                  <c:v>287.1</c:v>
                </c:pt>
                <c:pt idx="1198">
                  <c:v>287.1</c:v>
                </c:pt>
                <c:pt idx="1199">
                  <c:v>286.7</c:v>
                </c:pt>
                <c:pt idx="1200">
                  <c:v>286.8</c:v>
                </c:pt>
                <c:pt idx="1201">
                  <c:v>286.7</c:v>
                </c:pt>
                <c:pt idx="1202">
                  <c:v>286.7</c:v>
                </c:pt>
                <c:pt idx="1203">
                  <c:v>286.7</c:v>
                </c:pt>
                <c:pt idx="1204">
                  <c:v>287.1</c:v>
                </c:pt>
                <c:pt idx="1205">
                  <c:v>287.1</c:v>
                </c:pt>
                <c:pt idx="1206">
                  <c:v>286.8</c:v>
                </c:pt>
                <c:pt idx="1207">
                  <c:v>286.8</c:v>
                </c:pt>
                <c:pt idx="1208">
                  <c:v>286.7</c:v>
                </c:pt>
                <c:pt idx="1209">
                  <c:v>286.7</c:v>
                </c:pt>
                <c:pt idx="1210">
                  <c:v>286.7</c:v>
                </c:pt>
              </c:numCache>
            </c:numRef>
          </c:val>
          <c:smooth val="0"/>
        </c:ser>
        <c:marker val="0"/>
        <c:smooth val="0"/>
        <c:axId val="673606075"/>
        <c:axId val="508814759"/>
      </c:lineChart>
      <c:catAx>
        <c:axId val="673606075"/>
        <c:scaling>
          <c:orientation val="minMax"/>
        </c:scaling>
        <c:axPos val="b"/>
        <c:crossAx val="508814759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LblSkip val="100"/>
        <c:tickMarkSkip val="1"/>
        <c:noMultiLvlLbl val="0"/>
      </c:catAx>
      <c:valAx>
        <c:axId val="508814759"/>
        <c:scaling>
          <c:orientation val="minMax"/>
        </c:scaling>
        <c:axPos val="l"/>
        <c:crossAx val="673606075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68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ex2_D50_coolTemp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  <c:size val="7"/>
          </c:marker>
          <c:cat>
            <c:numRef>
              <c:f>Sheet1!$A$2:$A$1210</c:f>
              <c:numCache>
                <c:formatCode>General</c:formatCode>
                <c:ptCount val="1210"/>
                <c:pt idx="0">
                  <c:v>320.29</c:v>
                </c:pt>
                <c:pt idx="1">
                  <c:v>320.53</c:v>
                </c:pt>
                <c:pt idx="2">
                  <c:v>320.76</c:v>
                </c:pt>
                <c:pt idx="3">
                  <c:v>321.03</c:v>
                </c:pt>
                <c:pt idx="4">
                  <c:v>321.26</c:v>
                </c:pt>
                <c:pt idx="5">
                  <c:v>321.55</c:v>
                </c:pt>
                <c:pt idx="6">
                  <c:v>321.77</c:v>
                </c:pt>
                <c:pt idx="7">
                  <c:v>322.01</c:v>
                </c:pt>
                <c:pt idx="8">
                  <c:v>322.29</c:v>
                </c:pt>
                <c:pt idx="9">
                  <c:v>322.52</c:v>
                </c:pt>
                <c:pt idx="10">
                  <c:v>322.76</c:v>
                </c:pt>
                <c:pt idx="11">
                  <c:v>323.04</c:v>
                </c:pt>
                <c:pt idx="12">
                  <c:v>323.27</c:v>
                </c:pt>
                <c:pt idx="13">
                  <c:v>323.51</c:v>
                </c:pt>
                <c:pt idx="14">
                  <c:v>323.79</c:v>
                </c:pt>
                <c:pt idx="15">
                  <c:v>324.02</c:v>
                </c:pt>
                <c:pt idx="16">
                  <c:v>324.26</c:v>
                </c:pt>
                <c:pt idx="17">
                  <c:v>324.54</c:v>
                </c:pt>
                <c:pt idx="18">
                  <c:v>324.77</c:v>
                </c:pt>
                <c:pt idx="19">
                  <c:v>325.01</c:v>
                </c:pt>
                <c:pt idx="20">
                  <c:v>325.29</c:v>
                </c:pt>
                <c:pt idx="21">
                  <c:v>325.52</c:v>
                </c:pt>
                <c:pt idx="22">
                  <c:v>325.76</c:v>
                </c:pt>
                <c:pt idx="23">
                  <c:v>326.04</c:v>
                </c:pt>
                <c:pt idx="24">
                  <c:v>326.28</c:v>
                </c:pt>
                <c:pt idx="25">
                  <c:v>326.51</c:v>
                </c:pt>
                <c:pt idx="26">
                  <c:v>326.79</c:v>
                </c:pt>
                <c:pt idx="27">
                  <c:v>327.02</c:v>
                </c:pt>
                <c:pt idx="28">
                  <c:v>327.26</c:v>
                </c:pt>
                <c:pt idx="29">
                  <c:v>327.54</c:v>
                </c:pt>
                <c:pt idx="30">
                  <c:v>327.77</c:v>
                </c:pt>
                <c:pt idx="31">
                  <c:v>328.01</c:v>
                </c:pt>
                <c:pt idx="32">
                  <c:v>328.29</c:v>
                </c:pt>
                <c:pt idx="33">
                  <c:v>328.52</c:v>
                </c:pt>
                <c:pt idx="34">
                  <c:v>328.76</c:v>
                </c:pt>
                <c:pt idx="35">
                  <c:v>329.04</c:v>
                </c:pt>
                <c:pt idx="36">
                  <c:v>329.27</c:v>
                </c:pt>
                <c:pt idx="37">
                  <c:v>329.51</c:v>
                </c:pt>
                <c:pt idx="38">
                  <c:v>329.79</c:v>
                </c:pt>
                <c:pt idx="39">
                  <c:v>330.02</c:v>
                </c:pt>
                <c:pt idx="40">
                  <c:v>330.27</c:v>
                </c:pt>
                <c:pt idx="41">
                  <c:v>330.51</c:v>
                </c:pt>
                <c:pt idx="42">
                  <c:v>330.8</c:v>
                </c:pt>
                <c:pt idx="43">
                  <c:v>331.04</c:v>
                </c:pt>
                <c:pt idx="44">
                  <c:v>331.28</c:v>
                </c:pt>
                <c:pt idx="45">
                  <c:v>331.52</c:v>
                </c:pt>
                <c:pt idx="46">
                  <c:v>331.75</c:v>
                </c:pt>
                <c:pt idx="47">
                  <c:v>332.04</c:v>
                </c:pt>
                <c:pt idx="48">
                  <c:v>332.28</c:v>
                </c:pt>
                <c:pt idx="49">
                  <c:v>332.51</c:v>
                </c:pt>
                <c:pt idx="50">
                  <c:v>332.79</c:v>
                </c:pt>
                <c:pt idx="51">
                  <c:v>333.03</c:v>
                </c:pt>
                <c:pt idx="52">
                  <c:v>333.26</c:v>
                </c:pt>
                <c:pt idx="53">
                  <c:v>333.54</c:v>
                </c:pt>
                <c:pt idx="54">
                  <c:v>333.78</c:v>
                </c:pt>
                <c:pt idx="55">
                  <c:v>334.01</c:v>
                </c:pt>
                <c:pt idx="56">
                  <c:v>334.29</c:v>
                </c:pt>
                <c:pt idx="57">
                  <c:v>334.53</c:v>
                </c:pt>
                <c:pt idx="58">
                  <c:v>334.76</c:v>
                </c:pt>
                <c:pt idx="59">
                  <c:v>335.04</c:v>
                </c:pt>
                <c:pt idx="60">
                  <c:v>335.28</c:v>
                </c:pt>
                <c:pt idx="61">
                  <c:v>335.51</c:v>
                </c:pt>
                <c:pt idx="62">
                  <c:v>335.79</c:v>
                </c:pt>
                <c:pt idx="63">
                  <c:v>336.03</c:v>
                </c:pt>
                <c:pt idx="64">
                  <c:v>336.26</c:v>
                </c:pt>
                <c:pt idx="65">
                  <c:v>336.54</c:v>
                </c:pt>
                <c:pt idx="66">
                  <c:v>336.78</c:v>
                </c:pt>
                <c:pt idx="67">
                  <c:v>337</c:v>
                </c:pt>
                <c:pt idx="68">
                  <c:v>337.28</c:v>
                </c:pt>
                <c:pt idx="69">
                  <c:v>337.52</c:v>
                </c:pt>
                <c:pt idx="70">
                  <c:v>337.75</c:v>
                </c:pt>
                <c:pt idx="71">
                  <c:v>338.03</c:v>
                </c:pt>
                <c:pt idx="72">
                  <c:v>338.26</c:v>
                </c:pt>
                <c:pt idx="73">
                  <c:v>338.54</c:v>
                </c:pt>
                <c:pt idx="74">
                  <c:v>338.78</c:v>
                </c:pt>
                <c:pt idx="75">
                  <c:v>339.01</c:v>
                </c:pt>
                <c:pt idx="76">
                  <c:v>339.29</c:v>
                </c:pt>
                <c:pt idx="77">
                  <c:v>339.53</c:v>
                </c:pt>
                <c:pt idx="78">
                  <c:v>339.76</c:v>
                </c:pt>
                <c:pt idx="79">
                  <c:v>340.04</c:v>
                </c:pt>
                <c:pt idx="80">
                  <c:v>340.28</c:v>
                </c:pt>
                <c:pt idx="81">
                  <c:v>340.51</c:v>
                </c:pt>
                <c:pt idx="82">
                  <c:v>340.79</c:v>
                </c:pt>
                <c:pt idx="83">
                  <c:v>341.03</c:v>
                </c:pt>
                <c:pt idx="84">
                  <c:v>341.26</c:v>
                </c:pt>
                <c:pt idx="85">
                  <c:v>341.55</c:v>
                </c:pt>
                <c:pt idx="86">
                  <c:v>341.78</c:v>
                </c:pt>
                <c:pt idx="87">
                  <c:v>342.02</c:v>
                </c:pt>
                <c:pt idx="88">
                  <c:v>342.26</c:v>
                </c:pt>
                <c:pt idx="89">
                  <c:v>342.54</c:v>
                </c:pt>
                <c:pt idx="90">
                  <c:v>342.78</c:v>
                </c:pt>
                <c:pt idx="91">
                  <c:v>343.01</c:v>
                </c:pt>
                <c:pt idx="92">
                  <c:v>343.29</c:v>
                </c:pt>
                <c:pt idx="93">
                  <c:v>343.53</c:v>
                </c:pt>
                <c:pt idx="94">
                  <c:v>343.76</c:v>
                </c:pt>
                <c:pt idx="95">
                  <c:v>344.01</c:v>
                </c:pt>
                <c:pt idx="96">
                  <c:v>344.29</c:v>
                </c:pt>
                <c:pt idx="97">
                  <c:v>344.52</c:v>
                </c:pt>
                <c:pt idx="98">
                  <c:v>344.76</c:v>
                </c:pt>
                <c:pt idx="99">
                  <c:v>345.03</c:v>
                </c:pt>
                <c:pt idx="100">
                  <c:v>345.27</c:v>
                </c:pt>
                <c:pt idx="101">
                  <c:v>345.51</c:v>
                </c:pt>
                <c:pt idx="102">
                  <c:v>345.79</c:v>
                </c:pt>
                <c:pt idx="103">
                  <c:v>346.03</c:v>
                </c:pt>
                <c:pt idx="104">
                  <c:v>346.26</c:v>
                </c:pt>
                <c:pt idx="105">
                  <c:v>346.54</c:v>
                </c:pt>
                <c:pt idx="106">
                  <c:v>346.78</c:v>
                </c:pt>
                <c:pt idx="107">
                  <c:v>347.02</c:v>
                </c:pt>
                <c:pt idx="108">
                  <c:v>347.25</c:v>
                </c:pt>
                <c:pt idx="109">
                  <c:v>347.53</c:v>
                </c:pt>
                <c:pt idx="110">
                  <c:v>347.77</c:v>
                </c:pt>
                <c:pt idx="111">
                  <c:v>348</c:v>
                </c:pt>
                <c:pt idx="112">
                  <c:v>348.28</c:v>
                </c:pt>
                <c:pt idx="113">
                  <c:v>348.52</c:v>
                </c:pt>
                <c:pt idx="114">
                  <c:v>348.75</c:v>
                </c:pt>
                <c:pt idx="115">
                  <c:v>349.03</c:v>
                </c:pt>
                <c:pt idx="116">
                  <c:v>349.27</c:v>
                </c:pt>
                <c:pt idx="117">
                  <c:v>349.5</c:v>
                </c:pt>
                <c:pt idx="118">
                  <c:v>349.78</c:v>
                </c:pt>
                <c:pt idx="119">
                  <c:v>350.03</c:v>
                </c:pt>
                <c:pt idx="120">
                  <c:v>350.27</c:v>
                </c:pt>
                <c:pt idx="121">
                  <c:v>350.5</c:v>
                </c:pt>
                <c:pt idx="122">
                  <c:v>350.78</c:v>
                </c:pt>
                <c:pt idx="123">
                  <c:v>351.02</c:v>
                </c:pt>
                <c:pt idx="124">
                  <c:v>351.25</c:v>
                </c:pt>
                <c:pt idx="125">
                  <c:v>351.53</c:v>
                </c:pt>
                <c:pt idx="126">
                  <c:v>351.77</c:v>
                </c:pt>
                <c:pt idx="127">
                  <c:v>352.01</c:v>
                </c:pt>
                <c:pt idx="128">
                  <c:v>352.29</c:v>
                </c:pt>
                <c:pt idx="129">
                  <c:v>352.52</c:v>
                </c:pt>
                <c:pt idx="130">
                  <c:v>352.76</c:v>
                </c:pt>
                <c:pt idx="131">
                  <c:v>353.04</c:v>
                </c:pt>
                <c:pt idx="132">
                  <c:v>353.27</c:v>
                </c:pt>
                <c:pt idx="133">
                  <c:v>353.51</c:v>
                </c:pt>
                <c:pt idx="134">
                  <c:v>353.79</c:v>
                </c:pt>
                <c:pt idx="135">
                  <c:v>354.02</c:v>
                </c:pt>
                <c:pt idx="136">
                  <c:v>354.26</c:v>
                </c:pt>
                <c:pt idx="137">
                  <c:v>354.54</c:v>
                </c:pt>
                <c:pt idx="138">
                  <c:v>354.77</c:v>
                </c:pt>
                <c:pt idx="139">
                  <c:v>355.01</c:v>
                </c:pt>
                <c:pt idx="140">
                  <c:v>355.29</c:v>
                </c:pt>
                <c:pt idx="141">
                  <c:v>355.52</c:v>
                </c:pt>
                <c:pt idx="142">
                  <c:v>355.76</c:v>
                </c:pt>
                <c:pt idx="143">
                  <c:v>356.04</c:v>
                </c:pt>
                <c:pt idx="144">
                  <c:v>356.27</c:v>
                </c:pt>
                <c:pt idx="145">
                  <c:v>356.51</c:v>
                </c:pt>
                <c:pt idx="146">
                  <c:v>356.79</c:v>
                </c:pt>
                <c:pt idx="147">
                  <c:v>357.03</c:v>
                </c:pt>
                <c:pt idx="148">
                  <c:v>357.28</c:v>
                </c:pt>
                <c:pt idx="149">
                  <c:v>357.51</c:v>
                </c:pt>
                <c:pt idx="150">
                  <c:v>357.79</c:v>
                </c:pt>
                <c:pt idx="151">
                  <c:v>358.03</c:v>
                </c:pt>
                <c:pt idx="152">
                  <c:v>358.26</c:v>
                </c:pt>
                <c:pt idx="153">
                  <c:v>358.54</c:v>
                </c:pt>
                <c:pt idx="154">
                  <c:v>358.78</c:v>
                </c:pt>
                <c:pt idx="155">
                  <c:v>359.02</c:v>
                </c:pt>
                <c:pt idx="156">
                  <c:v>359.26</c:v>
                </c:pt>
                <c:pt idx="157">
                  <c:v>359.54</c:v>
                </c:pt>
                <c:pt idx="158">
                  <c:v>359.77</c:v>
                </c:pt>
                <c:pt idx="159">
                  <c:v>360.02</c:v>
                </c:pt>
                <c:pt idx="160">
                  <c:v>360.25</c:v>
                </c:pt>
                <c:pt idx="161">
                  <c:v>360.53</c:v>
                </c:pt>
                <c:pt idx="162">
                  <c:v>360.77</c:v>
                </c:pt>
                <c:pt idx="163">
                  <c:v>361</c:v>
                </c:pt>
                <c:pt idx="164">
                  <c:v>361.28</c:v>
                </c:pt>
                <c:pt idx="165">
                  <c:v>361.52</c:v>
                </c:pt>
                <c:pt idx="166">
                  <c:v>361.79</c:v>
                </c:pt>
                <c:pt idx="167">
                  <c:v>362.03</c:v>
                </c:pt>
                <c:pt idx="168">
                  <c:v>362.26</c:v>
                </c:pt>
                <c:pt idx="169">
                  <c:v>362.54</c:v>
                </c:pt>
                <c:pt idx="170">
                  <c:v>362.78</c:v>
                </c:pt>
                <c:pt idx="171">
                  <c:v>363.01</c:v>
                </c:pt>
                <c:pt idx="172">
                  <c:v>363.25</c:v>
                </c:pt>
                <c:pt idx="173">
                  <c:v>363.53</c:v>
                </c:pt>
                <c:pt idx="174">
                  <c:v>363.77</c:v>
                </c:pt>
                <c:pt idx="175">
                  <c:v>364</c:v>
                </c:pt>
                <c:pt idx="176">
                  <c:v>364.28</c:v>
                </c:pt>
                <c:pt idx="177">
                  <c:v>364.52</c:v>
                </c:pt>
                <c:pt idx="178">
                  <c:v>364.75</c:v>
                </c:pt>
                <c:pt idx="179">
                  <c:v>365.03</c:v>
                </c:pt>
                <c:pt idx="180">
                  <c:v>365.27</c:v>
                </c:pt>
                <c:pt idx="181">
                  <c:v>365.5</c:v>
                </c:pt>
                <c:pt idx="182">
                  <c:v>365.78</c:v>
                </c:pt>
                <c:pt idx="183">
                  <c:v>366.02</c:v>
                </c:pt>
                <c:pt idx="184">
                  <c:v>366.25</c:v>
                </c:pt>
                <c:pt idx="185">
                  <c:v>366.53</c:v>
                </c:pt>
                <c:pt idx="186">
                  <c:v>366.77</c:v>
                </c:pt>
                <c:pt idx="187">
                  <c:v>367.01</c:v>
                </c:pt>
                <c:pt idx="188">
                  <c:v>367.29</c:v>
                </c:pt>
                <c:pt idx="189">
                  <c:v>367.53</c:v>
                </c:pt>
                <c:pt idx="190">
                  <c:v>367.76</c:v>
                </c:pt>
                <c:pt idx="191">
                  <c:v>368.04</c:v>
                </c:pt>
                <c:pt idx="192">
                  <c:v>368.28</c:v>
                </c:pt>
                <c:pt idx="193">
                  <c:v>368.51</c:v>
                </c:pt>
                <c:pt idx="194">
                  <c:v>368.79</c:v>
                </c:pt>
                <c:pt idx="195">
                  <c:v>369.03</c:v>
                </c:pt>
                <c:pt idx="196">
                  <c:v>369.26</c:v>
                </c:pt>
                <c:pt idx="197">
                  <c:v>369.54</c:v>
                </c:pt>
                <c:pt idx="198">
                  <c:v>369.78</c:v>
                </c:pt>
                <c:pt idx="199">
                  <c:v>370.02</c:v>
                </c:pt>
                <c:pt idx="200">
                  <c:v>370.25</c:v>
                </c:pt>
                <c:pt idx="201">
                  <c:v>370.53</c:v>
                </c:pt>
                <c:pt idx="202">
                  <c:v>370.77</c:v>
                </c:pt>
                <c:pt idx="203">
                  <c:v>371.01</c:v>
                </c:pt>
                <c:pt idx="204">
                  <c:v>371.29</c:v>
                </c:pt>
                <c:pt idx="205">
                  <c:v>371.52</c:v>
                </c:pt>
                <c:pt idx="206">
                  <c:v>371.76</c:v>
                </c:pt>
                <c:pt idx="207">
                  <c:v>372.03</c:v>
                </c:pt>
                <c:pt idx="208">
                  <c:v>372.27</c:v>
                </c:pt>
                <c:pt idx="209">
                  <c:v>372.5</c:v>
                </c:pt>
                <c:pt idx="210">
                  <c:v>372.78</c:v>
                </c:pt>
                <c:pt idx="211">
                  <c:v>373.02</c:v>
                </c:pt>
                <c:pt idx="212">
                  <c:v>373.25</c:v>
                </c:pt>
                <c:pt idx="213">
                  <c:v>373.53</c:v>
                </c:pt>
                <c:pt idx="214">
                  <c:v>373.77</c:v>
                </c:pt>
                <c:pt idx="215">
                  <c:v>374</c:v>
                </c:pt>
                <c:pt idx="216">
                  <c:v>374.28</c:v>
                </c:pt>
                <c:pt idx="217">
                  <c:v>374.52</c:v>
                </c:pt>
                <c:pt idx="218">
                  <c:v>374.75</c:v>
                </c:pt>
                <c:pt idx="219">
                  <c:v>375.03</c:v>
                </c:pt>
                <c:pt idx="220">
                  <c:v>375.27</c:v>
                </c:pt>
                <c:pt idx="221">
                  <c:v>375.54</c:v>
                </c:pt>
                <c:pt idx="222">
                  <c:v>375.77</c:v>
                </c:pt>
                <c:pt idx="223">
                  <c:v>376.01</c:v>
                </c:pt>
                <c:pt idx="224">
                  <c:v>376.29</c:v>
                </c:pt>
                <c:pt idx="225">
                  <c:v>376.52</c:v>
                </c:pt>
                <c:pt idx="226">
                  <c:v>376.76</c:v>
                </c:pt>
                <c:pt idx="227">
                  <c:v>377</c:v>
                </c:pt>
                <c:pt idx="228">
                  <c:v>377.28</c:v>
                </c:pt>
                <c:pt idx="229">
                  <c:v>377.52</c:v>
                </c:pt>
                <c:pt idx="230">
                  <c:v>377.75</c:v>
                </c:pt>
                <c:pt idx="231">
                  <c:v>378.03</c:v>
                </c:pt>
                <c:pt idx="232">
                  <c:v>378.27</c:v>
                </c:pt>
                <c:pt idx="233">
                  <c:v>378.5</c:v>
                </c:pt>
                <c:pt idx="234">
                  <c:v>378.78</c:v>
                </c:pt>
                <c:pt idx="235">
                  <c:v>379.02</c:v>
                </c:pt>
                <c:pt idx="236">
                  <c:v>379.25</c:v>
                </c:pt>
                <c:pt idx="237">
                  <c:v>379.53</c:v>
                </c:pt>
                <c:pt idx="238">
                  <c:v>379.77</c:v>
                </c:pt>
                <c:pt idx="239">
                  <c:v>380</c:v>
                </c:pt>
                <c:pt idx="240">
                  <c:v>380.28</c:v>
                </c:pt>
                <c:pt idx="241">
                  <c:v>380.52</c:v>
                </c:pt>
                <c:pt idx="242">
                  <c:v>380.75</c:v>
                </c:pt>
                <c:pt idx="243">
                  <c:v>381.03</c:v>
                </c:pt>
                <c:pt idx="244">
                  <c:v>381.27</c:v>
                </c:pt>
                <c:pt idx="245">
                  <c:v>381.5</c:v>
                </c:pt>
                <c:pt idx="246">
                  <c:v>381.78</c:v>
                </c:pt>
                <c:pt idx="247">
                  <c:v>382.01</c:v>
                </c:pt>
                <c:pt idx="248">
                  <c:v>382.29</c:v>
                </c:pt>
                <c:pt idx="249">
                  <c:v>382.53</c:v>
                </c:pt>
                <c:pt idx="250">
                  <c:v>382.76</c:v>
                </c:pt>
                <c:pt idx="251">
                  <c:v>383.04</c:v>
                </c:pt>
                <c:pt idx="252">
                  <c:v>383.28</c:v>
                </c:pt>
                <c:pt idx="253">
                  <c:v>383.51</c:v>
                </c:pt>
                <c:pt idx="254">
                  <c:v>383.79</c:v>
                </c:pt>
                <c:pt idx="255">
                  <c:v>384.03</c:v>
                </c:pt>
                <c:pt idx="256">
                  <c:v>384.26</c:v>
                </c:pt>
                <c:pt idx="257">
                  <c:v>384.54</c:v>
                </c:pt>
                <c:pt idx="258">
                  <c:v>384.78</c:v>
                </c:pt>
                <c:pt idx="259">
                  <c:v>385.01</c:v>
                </c:pt>
                <c:pt idx="260">
                  <c:v>385.29</c:v>
                </c:pt>
                <c:pt idx="261">
                  <c:v>385.53</c:v>
                </c:pt>
                <c:pt idx="262">
                  <c:v>385.76</c:v>
                </c:pt>
                <c:pt idx="263">
                  <c:v>386.04</c:v>
                </c:pt>
                <c:pt idx="264">
                  <c:v>386.28</c:v>
                </c:pt>
                <c:pt idx="265">
                  <c:v>386.51</c:v>
                </c:pt>
                <c:pt idx="266">
                  <c:v>386.79</c:v>
                </c:pt>
                <c:pt idx="267">
                  <c:v>387.02</c:v>
                </c:pt>
                <c:pt idx="268">
                  <c:v>387.25</c:v>
                </c:pt>
                <c:pt idx="269">
                  <c:v>387.53</c:v>
                </c:pt>
                <c:pt idx="270">
                  <c:v>387.77</c:v>
                </c:pt>
                <c:pt idx="271">
                  <c:v>388</c:v>
                </c:pt>
                <c:pt idx="272">
                  <c:v>388.28</c:v>
                </c:pt>
                <c:pt idx="273">
                  <c:v>388.52</c:v>
                </c:pt>
                <c:pt idx="274">
                  <c:v>388.75</c:v>
                </c:pt>
                <c:pt idx="275">
                  <c:v>389.03</c:v>
                </c:pt>
                <c:pt idx="276">
                  <c:v>389.27</c:v>
                </c:pt>
                <c:pt idx="277">
                  <c:v>389.5</c:v>
                </c:pt>
                <c:pt idx="278">
                  <c:v>389.78</c:v>
                </c:pt>
                <c:pt idx="279">
                  <c:v>390.02</c:v>
                </c:pt>
                <c:pt idx="280">
                  <c:v>390.26</c:v>
                </c:pt>
                <c:pt idx="281">
                  <c:v>390.54</c:v>
                </c:pt>
                <c:pt idx="282">
                  <c:v>390.77</c:v>
                </c:pt>
                <c:pt idx="283">
                  <c:v>391.01</c:v>
                </c:pt>
                <c:pt idx="284">
                  <c:v>391.29</c:v>
                </c:pt>
                <c:pt idx="285">
                  <c:v>391.52</c:v>
                </c:pt>
                <c:pt idx="286">
                  <c:v>391.76</c:v>
                </c:pt>
                <c:pt idx="287">
                  <c:v>392.05</c:v>
                </c:pt>
                <c:pt idx="288">
                  <c:v>392.28</c:v>
                </c:pt>
                <c:pt idx="289">
                  <c:v>392.52</c:v>
                </c:pt>
                <c:pt idx="290">
                  <c:v>392.8</c:v>
                </c:pt>
                <c:pt idx="291">
                  <c:v>393.03</c:v>
                </c:pt>
                <c:pt idx="292">
                  <c:v>393.27</c:v>
                </c:pt>
                <c:pt idx="293">
                  <c:v>393.55</c:v>
                </c:pt>
                <c:pt idx="294">
                  <c:v>393.78</c:v>
                </c:pt>
                <c:pt idx="295">
                  <c:v>394.02</c:v>
                </c:pt>
                <c:pt idx="296">
                  <c:v>394.3</c:v>
                </c:pt>
                <c:pt idx="297">
                  <c:v>394.53</c:v>
                </c:pt>
                <c:pt idx="298">
                  <c:v>394.76</c:v>
                </c:pt>
                <c:pt idx="299">
                  <c:v>395.05</c:v>
                </c:pt>
                <c:pt idx="300">
                  <c:v>395.28</c:v>
                </c:pt>
                <c:pt idx="301">
                  <c:v>395.51</c:v>
                </c:pt>
                <c:pt idx="302">
                  <c:v>395.8</c:v>
                </c:pt>
                <c:pt idx="303">
                  <c:v>396.03</c:v>
                </c:pt>
                <c:pt idx="304">
                  <c:v>396.27</c:v>
                </c:pt>
                <c:pt idx="305">
                  <c:v>396.55</c:v>
                </c:pt>
                <c:pt idx="306">
                  <c:v>396.78</c:v>
                </c:pt>
                <c:pt idx="307">
                  <c:v>397.02</c:v>
                </c:pt>
                <c:pt idx="308">
                  <c:v>397.26</c:v>
                </c:pt>
                <c:pt idx="309">
                  <c:v>397.54</c:v>
                </c:pt>
                <c:pt idx="310">
                  <c:v>397.77</c:v>
                </c:pt>
                <c:pt idx="311">
                  <c:v>398.01</c:v>
                </c:pt>
                <c:pt idx="312">
                  <c:v>398.29</c:v>
                </c:pt>
                <c:pt idx="313">
                  <c:v>398.52</c:v>
                </c:pt>
                <c:pt idx="314">
                  <c:v>398.76</c:v>
                </c:pt>
                <c:pt idx="315">
                  <c:v>399.04</c:v>
                </c:pt>
                <c:pt idx="316">
                  <c:v>399.27</c:v>
                </c:pt>
                <c:pt idx="317">
                  <c:v>399.51</c:v>
                </c:pt>
                <c:pt idx="318">
                  <c:v>399.79</c:v>
                </c:pt>
                <c:pt idx="319">
                  <c:v>400.02</c:v>
                </c:pt>
                <c:pt idx="320">
                  <c:v>400.25</c:v>
                </c:pt>
                <c:pt idx="321">
                  <c:v>400.53</c:v>
                </c:pt>
                <c:pt idx="322">
                  <c:v>400.77</c:v>
                </c:pt>
                <c:pt idx="323">
                  <c:v>401</c:v>
                </c:pt>
                <c:pt idx="324">
                  <c:v>401.28</c:v>
                </c:pt>
                <c:pt idx="325">
                  <c:v>401.52</c:v>
                </c:pt>
                <c:pt idx="326">
                  <c:v>401.75</c:v>
                </c:pt>
                <c:pt idx="327">
                  <c:v>402.04</c:v>
                </c:pt>
                <c:pt idx="328">
                  <c:v>402.28</c:v>
                </c:pt>
                <c:pt idx="329">
                  <c:v>402.51</c:v>
                </c:pt>
                <c:pt idx="330">
                  <c:v>402.79</c:v>
                </c:pt>
                <c:pt idx="331">
                  <c:v>403.03</c:v>
                </c:pt>
                <c:pt idx="332">
                  <c:v>403.26</c:v>
                </c:pt>
                <c:pt idx="333">
                  <c:v>403.54</c:v>
                </c:pt>
                <c:pt idx="334">
                  <c:v>403.78</c:v>
                </c:pt>
                <c:pt idx="335">
                  <c:v>404.01</c:v>
                </c:pt>
                <c:pt idx="336">
                  <c:v>404.29</c:v>
                </c:pt>
                <c:pt idx="337">
                  <c:v>404.53</c:v>
                </c:pt>
                <c:pt idx="338">
                  <c:v>404.76</c:v>
                </c:pt>
                <c:pt idx="339">
                  <c:v>405.04</c:v>
                </c:pt>
                <c:pt idx="340">
                  <c:v>405.28</c:v>
                </c:pt>
                <c:pt idx="341">
                  <c:v>405.51</c:v>
                </c:pt>
                <c:pt idx="342">
                  <c:v>405.79</c:v>
                </c:pt>
                <c:pt idx="343">
                  <c:v>406.03</c:v>
                </c:pt>
                <c:pt idx="344">
                  <c:v>406.26</c:v>
                </c:pt>
                <c:pt idx="345">
                  <c:v>406.54</c:v>
                </c:pt>
                <c:pt idx="346">
                  <c:v>406.78</c:v>
                </c:pt>
                <c:pt idx="347">
                  <c:v>407.01</c:v>
                </c:pt>
                <c:pt idx="348">
                  <c:v>407.29</c:v>
                </c:pt>
                <c:pt idx="349">
                  <c:v>407.53</c:v>
                </c:pt>
                <c:pt idx="350">
                  <c:v>407.76</c:v>
                </c:pt>
                <c:pt idx="351">
                  <c:v>408.04</c:v>
                </c:pt>
                <c:pt idx="352">
                  <c:v>408.28</c:v>
                </c:pt>
                <c:pt idx="353">
                  <c:v>408.52</c:v>
                </c:pt>
                <c:pt idx="354">
                  <c:v>408.75</c:v>
                </c:pt>
                <c:pt idx="355">
                  <c:v>409.03</c:v>
                </c:pt>
                <c:pt idx="356">
                  <c:v>409.27</c:v>
                </c:pt>
                <c:pt idx="357">
                  <c:v>409.5</c:v>
                </c:pt>
                <c:pt idx="358">
                  <c:v>409.78</c:v>
                </c:pt>
                <c:pt idx="359">
                  <c:v>410.02</c:v>
                </c:pt>
                <c:pt idx="360">
                  <c:v>410.25</c:v>
                </c:pt>
                <c:pt idx="361">
                  <c:v>410.54</c:v>
                </c:pt>
                <c:pt idx="362">
                  <c:v>410.77</c:v>
                </c:pt>
                <c:pt idx="363">
                  <c:v>411</c:v>
                </c:pt>
                <c:pt idx="364">
                  <c:v>411.29</c:v>
                </c:pt>
                <c:pt idx="365">
                  <c:v>411.52</c:v>
                </c:pt>
                <c:pt idx="366">
                  <c:v>411.75</c:v>
                </c:pt>
                <c:pt idx="367">
                  <c:v>412.04</c:v>
                </c:pt>
                <c:pt idx="368">
                  <c:v>412.28</c:v>
                </c:pt>
                <c:pt idx="369">
                  <c:v>412.51</c:v>
                </c:pt>
                <c:pt idx="370">
                  <c:v>412.79</c:v>
                </c:pt>
                <c:pt idx="371">
                  <c:v>413.03</c:v>
                </c:pt>
                <c:pt idx="372">
                  <c:v>413.26</c:v>
                </c:pt>
                <c:pt idx="373">
                  <c:v>413.55</c:v>
                </c:pt>
                <c:pt idx="374">
                  <c:v>413.78</c:v>
                </c:pt>
                <c:pt idx="375">
                  <c:v>414.01</c:v>
                </c:pt>
                <c:pt idx="376">
                  <c:v>414.26</c:v>
                </c:pt>
                <c:pt idx="377">
                  <c:v>414.55</c:v>
                </c:pt>
                <c:pt idx="378">
                  <c:v>414.78</c:v>
                </c:pt>
                <c:pt idx="379">
                  <c:v>415.01</c:v>
                </c:pt>
                <c:pt idx="380">
                  <c:v>415.3</c:v>
                </c:pt>
                <c:pt idx="381">
                  <c:v>415.53</c:v>
                </c:pt>
                <c:pt idx="382">
                  <c:v>415.76</c:v>
                </c:pt>
                <c:pt idx="383">
                  <c:v>416.05</c:v>
                </c:pt>
                <c:pt idx="384">
                  <c:v>416.29</c:v>
                </c:pt>
                <c:pt idx="385">
                  <c:v>416.53</c:v>
                </c:pt>
                <c:pt idx="386">
                  <c:v>416.76</c:v>
                </c:pt>
                <c:pt idx="387">
                  <c:v>417.04</c:v>
                </c:pt>
                <c:pt idx="388">
                  <c:v>417.29</c:v>
                </c:pt>
                <c:pt idx="389">
                  <c:v>417.52</c:v>
                </c:pt>
                <c:pt idx="390">
                  <c:v>417.75</c:v>
                </c:pt>
                <c:pt idx="391">
                  <c:v>418</c:v>
                </c:pt>
                <c:pt idx="392">
                  <c:v>418.29</c:v>
                </c:pt>
                <c:pt idx="393">
                  <c:v>418.52</c:v>
                </c:pt>
                <c:pt idx="394">
                  <c:v>418.75</c:v>
                </c:pt>
                <c:pt idx="395">
                  <c:v>419.04</c:v>
                </c:pt>
                <c:pt idx="396">
                  <c:v>419.27</c:v>
                </c:pt>
                <c:pt idx="397">
                  <c:v>419.5</c:v>
                </c:pt>
                <c:pt idx="398">
                  <c:v>419.79</c:v>
                </c:pt>
                <c:pt idx="399">
                  <c:v>420.01</c:v>
                </c:pt>
                <c:pt idx="400">
                  <c:v>420.29</c:v>
                </c:pt>
                <c:pt idx="401">
                  <c:v>420.53</c:v>
                </c:pt>
                <c:pt idx="402">
                  <c:v>420.76</c:v>
                </c:pt>
                <c:pt idx="403">
                  <c:v>421.04</c:v>
                </c:pt>
                <c:pt idx="404">
                  <c:v>421.28</c:v>
                </c:pt>
                <c:pt idx="405">
                  <c:v>421.51</c:v>
                </c:pt>
                <c:pt idx="406">
                  <c:v>421.79</c:v>
                </c:pt>
                <c:pt idx="407">
                  <c:v>422.03</c:v>
                </c:pt>
                <c:pt idx="408">
                  <c:v>422.27</c:v>
                </c:pt>
                <c:pt idx="409">
                  <c:v>422.5</c:v>
                </c:pt>
                <c:pt idx="410">
                  <c:v>422.75</c:v>
                </c:pt>
                <c:pt idx="411">
                  <c:v>423.03</c:v>
                </c:pt>
                <c:pt idx="412">
                  <c:v>423.27</c:v>
                </c:pt>
                <c:pt idx="413">
                  <c:v>423.5</c:v>
                </c:pt>
                <c:pt idx="414">
                  <c:v>423.78</c:v>
                </c:pt>
                <c:pt idx="415">
                  <c:v>424.02</c:v>
                </c:pt>
                <c:pt idx="416">
                  <c:v>424.25</c:v>
                </c:pt>
                <c:pt idx="417">
                  <c:v>424.53</c:v>
                </c:pt>
                <c:pt idx="418">
                  <c:v>424.76</c:v>
                </c:pt>
                <c:pt idx="419">
                  <c:v>425.04</c:v>
                </c:pt>
                <c:pt idx="420">
                  <c:v>425.28</c:v>
                </c:pt>
                <c:pt idx="421">
                  <c:v>425.51</c:v>
                </c:pt>
                <c:pt idx="422">
                  <c:v>425.79</c:v>
                </c:pt>
                <c:pt idx="423">
                  <c:v>426.03</c:v>
                </c:pt>
                <c:pt idx="424">
                  <c:v>426.26</c:v>
                </c:pt>
                <c:pt idx="425">
                  <c:v>426.54</c:v>
                </c:pt>
                <c:pt idx="426">
                  <c:v>426.78</c:v>
                </c:pt>
                <c:pt idx="427">
                  <c:v>427.01</c:v>
                </c:pt>
                <c:pt idx="428">
                  <c:v>427.28</c:v>
                </c:pt>
                <c:pt idx="429">
                  <c:v>427.52</c:v>
                </c:pt>
                <c:pt idx="430">
                  <c:v>427.75</c:v>
                </c:pt>
                <c:pt idx="431">
                  <c:v>428.03</c:v>
                </c:pt>
                <c:pt idx="432">
                  <c:v>428.27</c:v>
                </c:pt>
                <c:pt idx="433">
                  <c:v>428.5</c:v>
                </c:pt>
                <c:pt idx="434">
                  <c:v>428.78</c:v>
                </c:pt>
                <c:pt idx="435">
                  <c:v>429.02</c:v>
                </c:pt>
                <c:pt idx="436">
                  <c:v>429.25</c:v>
                </c:pt>
                <c:pt idx="437">
                  <c:v>429.53</c:v>
                </c:pt>
                <c:pt idx="438">
                  <c:v>429.77</c:v>
                </c:pt>
                <c:pt idx="439">
                  <c:v>430.04</c:v>
                </c:pt>
                <c:pt idx="440">
                  <c:v>430.27</c:v>
                </c:pt>
                <c:pt idx="441">
                  <c:v>430.51</c:v>
                </c:pt>
                <c:pt idx="442">
                  <c:v>430.79</c:v>
                </c:pt>
                <c:pt idx="443">
                  <c:v>431.02</c:v>
                </c:pt>
                <c:pt idx="444">
                  <c:v>431.26</c:v>
                </c:pt>
                <c:pt idx="445">
                  <c:v>431.54</c:v>
                </c:pt>
                <c:pt idx="446">
                  <c:v>431.77</c:v>
                </c:pt>
                <c:pt idx="447">
                  <c:v>432.01</c:v>
                </c:pt>
                <c:pt idx="448">
                  <c:v>432.29</c:v>
                </c:pt>
                <c:pt idx="449">
                  <c:v>432.52</c:v>
                </c:pt>
                <c:pt idx="450">
                  <c:v>432.76</c:v>
                </c:pt>
                <c:pt idx="451">
                  <c:v>433.04</c:v>
                </c:pt>
                <c:pt idx="452">
                  <c:v>433.27</c:v>
                </c:pt>
                <c:pt idx="453">
                  <c:v>433.51</c:v>
                </c:pt>
                <c:pt idx="454">
                  <c:v>433.79</c:v>
                </c:pt>
                <c:pt idx="455">
                  <c:v>434.02</c:v>
                </c:pt>
                <c:pt idx="456">
                  <c:v>434.26</c:v>
                </c:pt>
                <c:pt idx="457">
                  <c:v>434.54</c:v>
                </c:pt>
                <c:pt idx="458">
                  <c:v>434.77</c:v>
                </c:pt>
                <c:pt idx="459">
                  <c:v>435.01</c:v>
                </c:pt>
                <c:pt idx="460">
                  <c:v>435.29</c:v>
                </c:pt>
                <c:pt idx="461">
                  <c:v>435.52</c:v>
                </c:pt>
                <c:pt idx="462">
                  <c:v>435.76</c:v>
                </c:pt>
                <c:pt idx="463">
                  <c:v>436.04</c:v>
                </c:pt>
                <c:pt idx="464">
                  <c:v>436.27</c:v>
                </c:pt>
                <c:pt idx="465">
                  <c:v>436.51</c:v>
                </c:pt>
                <c:pt idx="466">
                  <c:v>436.79</c:v>
                </c:pt>
                <c:pt idx="467">
                  <c:v>437.02</c:v>
                </c:pt>
                <c:pt idx="468">
                  <c:v>437.26</c:v>
                </c:pt>
                <c:pt idx="469">
                  <c:v>437.54</c:v>
                </c:pt>
                <c:pt idx="470">
                  <c:v>437.77</c:v>
                </c:pt>
                <c:pt idx="471">
                  <c:v>438.01</c:v>
                </c:pt>
                <c:pt idx="472">
                  <c:v>438.29</c:v>
                </c:pt>
                <c:pt idx="473">
                  <c:v>438.52</c:v>
                </c:pt>
                <c:pt idx="474">
                  <c:v>438.76</c:v>
                </c:pt>
                <c:pt idx="475">
                  <c:v>439.04</c:v>
                </c:pt>
                <c:pt idx="476">
                  <c:v>439.27</c:v>
                </c:pt>
                <c:pt idx="477">
                  <c:v>439.51</c:v>
                </c:pt>
                <c:pt idx="478">
                  <c:v>439.79</c:v>
                </c:pt>
                <c:pt idx="479">
                  <c:v>440.03</c:v>
                </c:pt>
                <c:pt idx="480">
                  <c:v>440.26</c:v>
                </c:pt>
                <c:pt idx="481">
                  <c:v>440.54</c:v>
                </c:pt>
                <c:pt idx="482">
                  <c:v>440.77</c:v>
                </c:pt>
                <c:pt idx="483">
                  <c:v>441.01</c:v>
                </c:pt>
                <c:pt idx="484">
                  <c:v>441.29</c:v>
                </c:pt>
                <c:pt idx="485">
                  <c:v>441.53</c:v>
                </c:pt>
                <c:pt idx="486">
                  <c:v>441.76</c:v>
                </c:pt>
                <c:pt idx="487">
                  <c:v>442.04</c:v>
                </c:pt>
                <c:pt idx="488">
                  <c:v>442.28</c:v>
                </c:pt>
                <c:pt idx="489">
                  <c:v>442.51</c:v>
                </c:pt>
                <c:pt idx="490">
                  <c:v>442.79</c:v>
                </c:pt>
                <c:pt idx="491">
                  <c:v>443.03</c:v>
                </c:pt>
                <c:pt idx="492">
                  <c:v>443.26</c:v>
                </c:pt>
                <c:pt idx="493">
                  <c:v>443.54</c:v>
                </c:pt>
                <c:pt idx="494">
                  <c:v>443.78</c:v>
                </c:pt>
                <c:pt idx="495">
                  <c:v>444.01</c:v>
                </c:pt>
                <c:pt idx="496">
                  <c:v>444.26</c:v>
                </c:pt>
                <c:pt idx="497">
                  <c:v>444.54</c:v>
                </c:pt>
                <c:pt idx="498">
                  <c:v>444.78</c:v>
                </c:pt>
                <c:pt idx="499">
                  <c:v>445.01</c:v>
                </c:pt>
                <c:pt idx="500">
                  <c:v>445.29</c:v>
                </c:pt>
                <c:pt idx="501">
                  <c:v>445.53</c:v>
                </c:pt>
                <c:pt idx="502">
                  <c:v>445.76</c:v>
                </c:pt>
                <c:pt idx="503">
                  <c:v>446.04</c:v>
                </c:pt>
                <c:pt idx="504">
                  <c:v>446.28</c:v>
                </c:pt>
                <c:pt idx="505">
                  <c:v>446.51</c:v>
                </c:pt>
                <c:pt idx="506">
                  <c:v>446.79</c:v>
                </c:pt>
                <c:pt idx="507">
                  <c:v>447.03</c:v>
                </c:pt>
                <c:pt idx="508">
                  <c:v>447.27</c:v>
                </c:pt>
                <c:pt idx="509">
                  <c:v>447.5</c:v>
                </c:pt>
                <c:pt idx="510">
                  <c:v>447.78</c:v>
                </c:pt>
                <c:pt idx="511">
                  <c:v>448.02</c:v>
                </c:pt>
                <c:pt idx="512">
                  <c:v>448.25</c:v>
                </c:pt>
                <c:pt idx="513">
                  <c:v>448.52</c:v>
                </c:pt>
                <c:pt idx="514">
                  <c:v>448.76</c:v>
                </c:pt>
                <c:pt idx="515">
                  <c:v>449.04</c:v>
                </c:pt>
                <c:pt idx="516">
                  <c:v>449.27</c:v>
                </c:pt>
                <c:pt idx="517">
                  <c:v>449.51</c:v>
                </c:pt>
                <c:pt idx="518">
                  <c:v>449.8</c:v>
                </c:pt>
                <c:pt idx="519">
                  <c:v>450.02</c:v>
                </c:pt>
                <c:pt idx="520">
                  <c:v>450.25</c:v>
                </c:pt>
                <c:pt idx="521">
                  <c:v>450.54</c:v>
                </c:pt>
                <c:pt idx="522">
                  <c:v>450.77</c:v>
                </c:pt>
                <c:pt idx="523">
                  <c:v>451</c:v>
                </c:pt>
                <c:pt idx="524">
                  <c:v>451.29</c:v>
                </c:pt>
                <c:pt idx="525">
                  <c:v>451.52</c:v>
                </c:pt>
                <c:pt idx="526">
                  <c:v>451.75</c:v>
                </c:pt>
                <c:pt idx="527">
                  <c:v>452.04</c:v>
                </c:pt>
                <c:pt idx="528">
                  <c:v>452.27</c:v>
                </c:pt>
                <c:pt idx="529">
                  <c:v>452.5</c:v>
                </c:pt>
                <c:pt idx="530">
                  <c:v>452.78</c:v>
                </c:pt>
                <c:pt idx="531">
                  <c:v>453.01</c:v>
                </c:pt>
                <c:pt idx="532">
                  <c:v>453.29</c:v>
                </c:pt>
                <c:pt idx="533">
                  <c:v>453.53</c:v>
                </c:pt>
                <c:pt idx="534">
                  <c:v>453.76</c:v>
                </c:pt>
                <c:pt idx="535">
                  <c:v>454.04</c:v>
                </c:pt>
                <c:pt idx="536">
                  <c:v>454.28</c:v>
                </c:pt>
                <c:pt idx="537">
                  <c:v>454.51</c:v>
                </c:pt>
                <c:pt idx="538">
                  <c:v>454.79</c:v>
                </c:pt>
                <c:pt idx="539">
                  <c:v>455.03</c:v>
                </c:pt>
                <c:pt idx="540">
                  <c:v>455.26</c:v>
                </c:pt>
                <c:pt idx="541">
                  <c:v>455.54</c:v>
                </c:pt>
                <c:pt idx="542">
                  <c:v>455.78</c:v>
                </c:pt>
                <c:pt idx="543">
                  <c:v>456.01</c:v>
                </c:pt>
                <c:pt idx="544">
                  <c:v>456.29</c:v>
                </c:pt>
                <c:pt idx="545">
                  <c:v>456.53</c:v>
                </c:pt>
                <c:pt idx="546">
                  <c:v>456.76</c:v>
                </c:pt>
                <c:pt idx="547">
                  <c:v>457.04</c:v>
                </c:pt>
                <c:pt idx="548">
                  <c:v>457.27</c:v>
                </c:pt>
                <c:pt idx="549">
                  <c:v>457.5</c:v>
                </c:pt>
                <c:pt idx="550">
                  <c:v>457.79</c:v>
                </c:pt>
                <c:pt idx="551">
                  <c:v>458.02</c:v>
                </c:pt>
                <c:pt idx="552">
                  <c:v>458.25</c:v>
                </c:pt>
                <c:pt idx="553">
                  <c:v>458.54</c:v>
                </c:pt>
                <c:pt idx="554">
                  <c:v>458.77</c:v>
                </c:pt>
                <c:pt idx="555">
                  <c:v>459</c:v>
                </c:pt>
                <c:pt idx="556">
                  <c:v>459.29</c:v>
                </c:pt>
                <c:pt idx="557">
                  <c:v>459.52</c:v>
                </c:pt>
                <c:pt idx="558">
                  <c:v>459.75</c:v>
                </c:pt>
                <c:pt idx="559">
                  <c:v>460.03</c:v>
                </c:pt>
                <c:pt idx="560">
                  <c:v>460.27</c:v>
                </c:pt>
                <c:pt idx="561">
                  <c:v>460.5</c:v>
                </c:pt>
                <c:pt idx="562">
                  <c:v>460.78</c:v>
                </c:pt>
                <c:pt idx="563">
                  <c:v>461.02</c:v>
                </c:pt>
                <c:pt idx="564">
                  <c:v>461.25</c:v>
                </c:pt>
                <c:pt idx="565">
                  <c:v>461.53</c:v>
                </c:pt>
                <c:pt idx="566">
                  <c:v>461.77</c:v>
                </c:pt>
                <c:pt idx="567">
                  <c:v>462</c:v>
                </c:pt>
                <c:pt idx="568">
                  <c:v>462.28</c:v>
                </c:pt>
                <c:pt idx="569">
                  <c:v>462.52</c:v>
                </c:pt>
                <c:pt idx="570">
                  <c:v>462.79</c:v>
                </c:pt>
                <c:pt idx="571">
                  <c:v>463.02</c:v>
                </c:pt>
                <c:pt idx="572">
                  <c:v>463.26</c:v>
                </c:pt>
                <c:pt idx="573">
                  <c:v>463.54</c:v>
                </c:pt>
                <c:pt idx="574">
                  <c:v>463.77</c:v>
                </c:pt>
                <c:pt idx="575">
                  <c:v>464.01</c:v>
                </c:pt>
                <c:pt idx="576">
                  <c:v>464.29</c:v>
                </c:pt>
                <c:pt idx="577">
                  <c:v>464.52</c:v>
                </c:pt>
                <c:pt idx="578">
                  <c:v>464.76</c:v>
                </c:pt>
                <c:pt idx="579">
                  <c:v>465.03</c:v>
                </c:pt>
                <c:pt idx="580">
                  <c:v>465.27</c:v>
                </c:pt>
                <c:pt idx="581">
                  <c:v>465.55</c:v>
                </c:pt>
                <c:pt idx="582">
                  <c:v>465.78</c:v>
                </c:pt>
                <c:pt idx="583">
                  <c:v>466.02</c:v>
                </c:pt>
                <c:pt idx="584">
                  <c:v>466.3</c:v>
                </c:pt>
                <c:pt idx="585">
                  <c:v>466.53</c:v>
                </c:pt>
                <c:pt idx="586">
                  <c:v>466.77</c:v>
                </c:pt>
                <c:pt idx="587">
                  <c:v>467.05</c:v>
                </c:pt>
                <c:pt idx="588">
                  <c:v>467.28</c:v>
                </c:pt>
                <c:pt idx="589">
                  <c:v>467.52</c:v>
                </c:pt>
                <c:pt idx="590">
                  <c:v>467.76</c:v>
                </c:pt>
                <c:pt idx="591">
                  <c:v>468.04</c:v>
                </c:pt>
                <c:pt idx="592">
                  <c:v>468.27</c:v>
                </c:pt>
                <c:pt idx="593">
                  <c:v>468.51</c:v>
                </c:pt>
                <c:pt idx="594">
                  <c:v>468.79</c:v>
                </c:pt>
                <c:pt idx="595">
                  <c:v>469.02</c:v>
                </c:pt>
                <c:pt idx="596">
                  <c:v>469.26</c:v>
                </c:pt>
                <c:pt idx="597">
                  <c:v>469.54</c:v>
                </c:pt>
                <c:pt idx="598">
                  <c:v>469.77</c:v>
                </c:pt>
                <c:pt idx="599">
                  <c:v>470.01</c:v>
                </c:pt>
                <c:pt idx="600">
                  <c:v>470.29</c:v>
                </c:pt>
                <c:pt idx="601">
                  <c:v>470.52</c:v>
                </c:pt>
                <c:pt idx="602">
                  <c:v>470.76</c:v>
                </c:pt>
                <c:pt idx="603">
                  <c:v>471.04</c:v>
                </c:pt>
                <c:pt idx="604">
                  <c:v>471.27</c:v>
                </c:pt>
                <c:pt idx="605">
                  <c:v>471.51</c:v>
                </c:pt>
                <c:pt idx="606">
                  <c:v>471.79</c:v>
                </c:pt>
                <c:pt idx="607">
                  <c:v>472.02</c:v>
                </c:pt>
                <c:pt idx="608">
                  <c:v>472.26</c:v>
                </c:pt>
                <c:pt idx="609">
                  <c:v>472.54</c:v>
                </c:pt>
                <c:pt idx="610">
                  <c:v>472.77</c:v>
                </c:pt>
                <c:pt idx="611">
                  <c:v>473.01</c:v>
                </c:pt>
                <c:pt idx="612">
                  <c:v>473.29</c:v>
                </c:pt>
                <c:pt idx="613">
                  <c:v>473.52</c:v>
                </c:pt>
                <c:pt idx="614">
                  <c:v>473.76</c:v>
                </c:pt>
                <c:pt idx="615">
                  <c:v>474.04</c:v>
                </c:pt>
                <c:pt idx="616">
                  <c:v>474.27</c:v>
                </c:pt>
                <c:pt idx="617">
                  <c:v>474.51</c:v>
                </c:pt>
                <c:pt idx="618">
                  <c:v>474.79</c:v>
                </c:pt>
                <c:pt idx="619">
                  <c:v>475.02</c:v>
                </c:pt>
                <c:pt idx="620">
                  <c:v>475.26</c:v>
                </c:pt>
                <c:pt idx="621">
                  <c:v>475.54</c:v>
                </c:pt>
                <c:pt idx="622">
                  <c:v>475.77</c:v>
                </c:pt>
                <c:pt idx="623">
                  <c:v>476.01</c:v>
                </c:pt>
                <c:pt idx="624">
                  <c:v>476.29</c:v>
                </c:pt>
                <c:pt idx="625">
                  <c:v>476.52</c:v>
                </c:pt>
                <c:pt idx="626">
                  <c:v>476.76</c:v>
                </c:pt>
                <c:pt idx="627">
                  <c:v>477.04</c:v>
                </c:pt>
                <c:pt idx="628">
                  <c:v>477.27</c:v>
                </c:pt>
                <c:pt idx="629">
                  <c:v>477.51</c:v>
                </c:pt>
                <c:pt idx="630">
                  <c:v>477.8</c:v>
                </c:pt>
                <c:pt idx="631">
                  <c:v>478.03</c:v>
                </c:pt>
                <c:pt idx="632">
                  <c:v>478.26</c:v>
                </c:pt>
                <c:pt idx="633">
                  <c:v>478.55</c:v>
                </c:pt>
                <c:pt idx="634">
                  <c:v>478.79</c:v>
                </c:pt>
                <c:pt idx="635">
                  <c:v>479.02</c:v>
                </c:pt>
                <c:pt idx="636">
                  <c:v>479.26</c:v>
                </c:pt>
                <c:pt idx="637">
                  <c:v>479.54</c:v>
                </c:pt>
                <c:pt idx="638">
                  <c:v>479.77</c:v>
                </c:pt>
                <c:pt idx="639">
                  <c:v>480.01</c:v>
                </c:pt>
                <c:pt idx="640">
                  <c:v>480.29</c:v>
                </c:pt>
                <c:pt idx="641">
                  <c:v>480.52</c:v>
                </c:pt>
                <c:pt idx="642">
                  <c:v>480.76</c:v>
                </c:pt>
                <c:pt idx="643">
                  <c:v>481.04</c:v>
                </c:pt>
                <c:pt idx="644">
                  <c:v>481.28</c:v>
                </c:pt>
                <c:pt idx="645">
                  <c:v>481.51</c:v>
                </c:pt>
                <c:pt idx="646">
                  <c:v>481.8</c:v>
                </c:pt>
                <c:pt idx="647">
                  <c:v>482.03</c:v>
                </c:pt>
                <c:pt idx="648">
                  <c:v>482.27</c:v>
                </c:pt>
                <c:pt idx="649">
                  <c:v>482.51</c:v>
                </c:pt>
                <c:pt idx="650">
                  <c:v>482.79</c:v>
                </c:pt>
                <c:pt idx="651">
                  <c:v>483.02</c:v>
                </c:pt>
                <c:pt idx="652">
                  <c:v>483.26</c:v>
                </c:pt>
                <c:pt idx="653">
                  <c:v>483.54</c:v>
                </c:pt>
                <c:pt idx="654">
                  <c:v>483.77</c:v>
                </c:pt>
                <c:pt idx="655">
                  <c:v>484.01</c:v>
                </c:pt>
                <c:pt idx="656">
                  <c:v>484.29</c:v>
                </c:pt>
                <c:pt idx="657">
                  <c:v>484.52</c:v>
                </c:pt>
                <c:pt idx="658">
                  <c:v>484.76</c:v>
                </c:pt>
                <c:pt idx="659">
                  <c:v>485.04</c:v>
                </c:pt>
                <c:pt idx="660">
                  <c:v>485.27</c:v>
                </c:pt>
                <c:pt idx="661">
                  <c:v>485.51</c:v>
                </c:pt>
                <c:pt idx="662">
                  <c:v>485.79</c:v>
                </c:pt>
                <c:pt idx="663">
                  <c:v>486.02</c:v>
                </c:pt>
                <c:pt idx="664">
                  <c:v>486.26</c:v>
                </c:pt>
                <c:pt idx="665">
                  <c:v>486.54</c:v>
                </c:pt>
                <c:pt idx="666">
                  <c:v>486.77</c:v>
                </c:pt>
                <c:pt idx="667">
                  <c:v>487.01</c:v>
                </c:pt>
                <c:pt idx="668">
                  <c:v>487.29</c:v>
                </c:pt>
                <c:pt idx="669">
                  <c:v>487.52</c:v>
                </c:pt>
                <c:pt idx="670">
                  <c:v>487.76</c:v>
                </c:pt>
                <c:pt idx="671">
                  <c:v>488.04</c:v>
                </c:pt>
                <c:pt idx="672">
                  <c:v>488.27</c:v>
                </c:pt>
                <c:pt idx="673">
                  <c:v>488.51</c:v>
                </c:pt>
                <c:pt idx="674">
                  <c:v>488.79</c:v>
                </c:pt>
                <c:pt idx="675">
                  <c:v>489.02</c:v>
                </c:pt>
                <c:pt idx="676">
                  <c:v>489.26</c:v>
                </c:pt>
                <c:pt idx="677">
                  <c:v>489.54</c:v>
                </c:pt>
                <c:pt idx="678">
                  <c:v>489.77</c:v>
                </c:pt>
                <c:pt idx="679">
                  <c:v>490.01</c:v>
                </c:pt>
                <c:pt idx="680">
                  <c:v>490.29</c:v>
                </c:pt>
                <c:pt idx="681">
                  <c:v>490.52</c:v>
                </c:pt>
                <c:pt idx="682">
                  <c:v>490.76</c:v>
                </c:pt>
                <c:pt idx="683">
                  <c:v>491.04</c:v>
                </c:pt>
                <c:pt idx="684">
                  <c:v>491.27</c:v>
                </c:pt>
                <c:pt idx="685">
                  <c:v>491.51</c:v>
                </c:pt>
                <c:pt idx="686">
                  <c:v>491.79</c:v>
                </c:pt>
                <c:pt idx="687">
                  <c:v>492.02</c:v>
                </c:pt>
                <c:pt idx="688">
                  <c:v>492.26</c:v>
                </c:pt>
                <c:pt idx="689">
                  <c:v>492.54</c:v>
                </c:pt>
                <c:pt idx="690">
                  <c:v>492.77</c:v>
                </c:pt>
                <c:pt idx="691">
                  <c:v>493.01</c:v>
                </c:pt>
                <c:pt idx="692">
                  <c:v>493.29</c:v>
                </c:pt>
                <c:pt idx="693">
                  <c:v>493.52</c:v>
                </c:pt>
                <c:pt idx="694">
                  <c:v>493.76</c:v>
                </c:pt>
                <c:pt idx="695">
                  <c:v>494.04</c:v>
                </c:pt>
                <c:pt idx="696">
                  <c:v>494.27</c:v>
                </c:pt>
                <c:pt idx="697">
                  <c:v>494.51</c:v>
                </c:pt>
                <c:pt idx="698">
                  <c:v>494.79</c:v>
                </c:pt>
                <c:pt idx="699">
                  <c:v>495.02</c:v>
                </c:pt>
                <c:pt idx="700">
                  <c:v>495.26</c:v>
                </c:pt>
                <c:pt idx="701">
                  <c:v>495.54</c:v>
                </c:pt>
                <c:pt idx="702">
                  <c:v>495.77</c:v>
                </c:pt>
                <c:pt idx="703">
                  <c:v>496.01</c:v>
                </c:pt>
                <c:pt idx="704">
                  <c:v>496.29</c:v>
                </c:pt>
                <c:pt idx="705">
                  <c:v>496.52</c:v>
                </c:pt>
                <c:pt idx="706">
                  <c:v>496.76</c:v>
                </c:pt>
                <c:pt idx="707">
                  <c:v>497.04</c:v>
                </c:pt>
                <c:pt idx="708">
                  <c:v>497.26</c:v>
                </c:pt>
                <c:pt idx="709">
                  <c:v>497.55</c:v>
                </c:pt>
                <c:pt idx="710">
                  <c:v>497.78</c:v>
                </c:pt>
                <c:pt idx="711">
                  <c:v>498.01</c:v>
                </c:pt>
                <c:pt idx="712">
                  <c:v>498.3</c:v>
                </c:pt>
                <c:pt idx="713">
                  <c:v>498.54</c:v>
                </c:pt>
                <c:pt idx="714">
                  <c:v>498.77</c:v>
                </c:pt>
                <c:pt idx="715">
                  <c:v>499.01</c:v>
                </c:pt>
                <c:pt idx="716">
                  <c:v>499.29</c:v>
                </c:pt>
                <c:pt idx="717">
                  <c:v>499.52</c:v>
                </c:pt>
                <c:pt idx="718">
                  <c:v>499.76</c:v>
                </c:pt>
                <c:pt idx="719">
                  <c:v>500.04</c:v>
                </c:pt>
                <c:pt idx="720">
                  <c:v>500.27</c:v>
                </c:pt>
                <c:pt idx="721">
                  <c:v>500.51</c:v>
                </c:pt>
                <c:pt idx="722">
                  <c:v>500.79</c:v>
                </c:pt>
                <c:pt idx="723">
                  <c:v>501.02</c:v>
                </c:pt>
                <c:pt idx="724">
                  <c:v>501.26</c:v>
                </c:pt>
                <c:pt idx="725">
                  <c:v>501.54</c:v>
                </c:pt>
                <c:pt idx="726">
                  <c:v>501.77</c:v>
                </c:pt>
                <c:pt idx="727">
                  <c:v>502.01</c:v>
                </c:pt>
                <c:pt idx="728">
                  <c:v>502.29</c:v>
                </c:pt>
                <c:pt idx="729">
                  <c:v>502.52</c:v>
                </c:pt>
                <c:pt idx="730">
                  <c:v>502.76</c:v>
                </c:pt>
                <c:pt idx="731">
                  <c:v>503.04</c:v>
                </c:pt>
                <c:pt idx="732">
                  <c:v>503.28</c:v>
                </c:pt>
                <c:pt idx="733">
                  <c:v>503.51</c:v>
                </c:pt>
                <c:pt idx="734">
                  <c:v>503.79</c:v>
                </c:pt>
                <c:pt idx="735">
                  <c:v>504.03</c:v>
                </c:pt>
                <c:pt idx="736">
                  <c:v>504.26</c:v>
                </c:pt>
                <c:pt idx="737">
                  <c:v>504.54</c:v>
                </c:pt>
                <c:pt idx="738">
                  <c:v>504.78</c:v>
                </c:pt>
                <c:pt idx="739">
                  <c:v>505.01</c:v>
                </c:pt>
                <c:pt idx="740">
                  <c:v>505.29</c:v>
                </c:pt>
                <c:pt idx="741">
                  <c:v>505.53</c:v>
                </c:pt>
                <c:pt idx="742">
                  <c:v>505.76</c:v>
                </c:pt>
                <c:pt idx="743">
                  <c:v>506</c:v>
                </c:pt>
                <c:pt idx="744">
                  <c:v>506.28</c:v>
                </c:pt>
                <c:pt idx="745">
                  <c:v>506.52</c:v>
                </c:pt>
                <c:pt idx="746">
                  <c:v>506.75</c:v>
                </c:pt>
                <c:pt idx="747">
                  <c:v>507.03</c:v>
                </c:pt>
                <c:pt idx="748">
                  <c:v>507.27</c:v>
                </c:pt>
                <c:pt idx="749">
                  <c:v>507.51</c:v>
                </c:pt>
                <c:pt idx="750">
                  <c:v>507.79</c:v>
                </c:pt>
                <c:pt idx="751">
                  <c:v>508.03</c:v>
                </c:pt>
                <c:pt idx="752">
                  <c:v>508.26</c:v>
                </c:pt>
                <c:pt idx="753">
                  <c:v>508.54</c:v>
                </c:pt>
                <c:pt idx="754">
                  <c:v>508.78</c:v>
                </c:pt>
                <c:pt idx="755">
                  <c:v>509</c:v>
                </c:pt>
                <c:pt idx="756">
                  <c:v>509.28</c:v>
                </c:pt>
                <c:pt idx="757">
                  <c:v>509.52</c:v>
                </c:pt>
                <c:pt idx="758">
                  <c:v>509.75</c:v>
                </c:pt>
                <c:pt idx="759">
                  <c:v>510.03</c:v>
                </c:pt>
                <c:pt idx="760">
                  <c:v>510.27</c:v>
                </c:pt>
                <c:pt idx="761">
                  <c:v>510.51</c:v>
                </c:pt>
                <c:pt idx="762">
                  <c:v>510.79</c:v>
                </c:pt>
                <c:pt idx="763">
                  <c:v>511.02</c:v>
                </c:pt>
                <c:pt idx="764">
                  <c:v>511.26</c:v>
                </c:pt>
                <c:pt idx="765">
                  <c:v>511.54</c:v>
                </c:pt>
                <c:pt idx="766">
                  <c:v>511.77</c:v>
                </c:pt>
                <c:pt idx="767">
                  <c:v>512.01</c:v>
                </c:pt>
                <c:pt idx="768">
                  <c:v>512.29</c:v>
                </c:pt>
                <c:pt idx="769">
                  <c:v>512.52</c:v>
                </c:pt>
                <c:pt idx="770">
                  <c:v>512.76</c:v>
                </c:pt>
                <c:pt idx="771">
                  <c:v>513.04</c:v>
                </c:pt>
                <c:pt idx="772">
                  <c:v>513.27</c:v>
                </c:pt>
                <c:pt idx="773">
                  <c:v>513.55</c:v>
                </c:pt>
                <c:pt idx="774">
                  <c:v>513.78</c:v>
                </c:pt>
                <c:pt idx="775">
                  <c:v>514.02</c:v>
                </c:pt>
                <c:pt idx="776">
                  <c:v>514.3</c:v>
                </c:pt>
                <c:pt idx="777">
                  <c:v>514.53</c:v>
                </c:pt>
                <c:pt idx="778">
                  <c:v>514.77</c:v>
                </c:pt>
                <c:pt idx="779">
                  <c:v>515.04</c:v>
                </c:pt>
                <c:pt idx="780">
                  <c:v>515.27</c:v>
                </c:pt>
                <c:pt idx="781">
                  <c:v>515.51</c:v>
                </c:pt>
                <c:pt idx="782">
                  <c:v>515.79</c:v>
                </c:pt>
                <c:pt idx="783">
                  <c:v>516.02</c:v>
                </c:pt>
                <c:pt idx="784">
                  <c:v>516.26</c:v>
                </c:pt>
                <c:pt idx="785">
                  <c:v>516.54</c:v>
                </c:pt>
                <c:pt idx="786">
                  <c:v>516.77</c:v>
                </c:pt>
                <c:pt idx="787">
                  <c:v>517.01</c:v>
                </c:pt>
                <c:pt idx="788">
                  <c:v>517.29</c:v>
                </c:pt>
                <c:pt idx="789">
                  <c:v>517.52</c:v>
                </c:pt>
                <c:pt idx="790">
                  <c:v>517.76</c:v>
                </c:pt>
                <c:pt idx="791">
                  <c:v>518.04</c:v>
                </c:pt>
                <c:pt idx="792">
                  <c:v>518.28</c:v>
                </c:pt>
                <c:pt idx="793">
                  <c:v>518.52</c:v>
                </c:pt>
                <c:pt idx="794">
                  <c:v>518.8</c:v>
                </c:pt>
                <c:pt idx="795">
                  <c:v>519.03</c:v>
                </c:pt>
                <c:pt idx="796">
                  <c:v>519.27</c:v>
                </c:pt>
                <c:pt idx="797">
                  <c:v>519.55</c:v>
                </c:pt>
                <c:pt idx="798">
                  <c:v>519.78</c:v>
                </c:pt>
                <c:pt idx="799">
                  <c:v>520.02</c:v>
                </c:pt>
                <c:pt idx="800">
                  <c:v>520.3</c:v>
                </c:pt>
                <c:pt idx="801">
                  <c:v>520.53</c:v>
                </c:pt>
                <c:pt idx="802">
                  <c:v>520.77</c:v>
                </c:pt>
                <c:pt idx="803">
                  <c:v>521.05</c:v>
                </c:pt>
                <c:pt idx="804">
                  <c:v>521.28</c:v>
                </c:pt>
                <c:pt idx="805">
                  <c:v>521.52</c:v>
                </c:pt>
                <c:pt idx="806">
                  <c:v>521.8</c:v>
                </c:pt>
                <c:pt idx="807">
                  <c:v>522.03</c:v>
                </c:pt>
                <c:pt idx="808">
                  <c:v>522.27</c:v>
                </c:pt>
                <c:pt idx="809">
                  <c:v>522.55</c:v>
                </c:pt>
                <c:pt idx="810">
                  <c:v>522.78</c:v>
                </c:pt>
                <c:pt idx="811">
                  <c:v>523.02</c:v>
                </c:pt>
                <c:pt idx="812">
                  <c:v>523.29</c:v>
                </c:pt>
                <c:pt idx="813">
                  <c:v>523.52</c:v>
                </c:pt>
                <c:pt idx="814">
                  <c:v>523.76</c:v>
                </c:pt>
                <c:pt idx="815">
                  <c:v>524.04</c:v>
                </c:pt>
                <c:pt idx="816">
                  <c:v>524.27</c:v>
                </c:pt>
                <c:pt idx="817">
                  <c:v>524.51</c:v>
                </c:pt>
                <c:pt idx="818">
                  <c:v>524.79</c:v>
                </c:pt>
                <c:pt idx="819">
                  <c:v>525.02</c:v>
                </c:pt>
                <c:pt idx="820">
                  <c:v>525.26</c:v>
                </c:pt>
                <c:pt idx="821">
                  <c:v>525.54</c:v>
                </c:pt>
                <c:pt idx="822">
                  <c:v>525.77</c:v>
                </c:pt>
                <c:pt idx="823">
                  <c:v>526.01</c:v>
                </c:pt>
                <c:pt idx="824">
                  <c:v>526.29</c:v>
                </c:pt>
                <c:pt idx="825">
                  <c:v>526.52</c:v>
                </c:pt>
                <c:pt idx="826">
                  <c:v>526.76</c:v>
                </c:pt>
                <c:pt idx="827">
                  <c:v>527.04</c:v>
                </c:pt>
                <c:pt idx="828">
                  <c:v>527.27</c:v>
                </c:pt>
                <c:pt idx="829">
                  <c:v>527.51</c:v>
                </c:pt>
                <c:pt idx="830">
                  <c:v>527.79</c:v>
                </c:pt>
                <c:pt idx="831">
                  <c:v>528.02</c:v>
                </c:pt>
                <c:pt idx="832">
                  <c:v>528.3</c:v>
                </c:pt>
                <c:pt idx="833">
                  <c:v>528.53</c:v>
                </c:pt>
                <c:pt idx="834">
                  <c:v>528.77</c:v>
                </c:pt>
                <c:pt idx="835">
                  <c:v>529.05</c:v>
                </c:pt>
                <c:pt idx="836">
                  <c:v>529.28</c:v>
                </c:pt>
                <c:pt idx="837">
                  <c:v>529.52</c:v>
                </c:pt>
                <c:pt idx="838">
                  <c:v>529.8</c:v>
                </c:pt>
                <c:pt idx="839">
                  <c:v>530.02</c:v>
                </c:pt>
                <c:pt idx="840">
                  <c:v>530.26</c:v>
                </c:pt>
                <c:pt idx="841">
                  <c:v>530.54</c:v>
                </c:pt>
                <c:pt idx="842">
                  <c:v>530.77</c:v>
                </c:pt>
                <c:pt idx="843">
                  <c:v>531.01</c:v>
                </c:pt>
                <c:pt idx="844">
                  <c:v>531.25</c:v>
                </c:pt>
                <c:pt idx="845">
                  <c:v>531.53</c:v>
                </c:pt>
                <c:pt idx="846">
                  <c:v>531.77</c:v>
                </c:pt>
                <c:pt idx="847">
                  <c:v>532</c:v>
                </c:pt>
                <c:pt idx="848">
                  <c:v>532.28</c:v>
                </c:pt>
                <c:pt idx="849">
                  <c:v>532.52</c:v>
                </c:pt>
                <c:pt idx="850">
                  <c:v>532.75</c:v>
                </c:pt>
                <c:pt idx="851">
                  <c:v>533.03</c:v>
                </c:pt>
                <c:pt idx="852">
                  <c:v>533.26</c:v>
                </c:pt>
                <c:pt idx="853">
                  <c:v>533.54</c:v>
                </c:pt>
                <c:pt idx="854">
                  <c:v>533.77</c:v>
                </c:pt>
                <c:pt idx="855">
                  <c:v>534.01</c:v>
                </c:pt>
                <c:pt idx="856">
                  <c:v>534.29</c:v>
                </c:pt>
                <c:pt idx="857">
                  <c:v>534.52</c:v>
                </c:pt>
                <c:pt idx="858">
                  <c:v>534.76</c:v>
                </c:pt>
                <c:pt idx="859">
                  <c:v>535.04</c:v>
                </c:pt>
                <c:pt idx="860">
                  <c:v>535.27</c:v>
                </c:pt>
                <c:pt idx="861">
                  <c:v>535.51</c:v>
                </c:pt>
                <c:pt idx="862">
                  <c:v>535.79</c:v>
                </c:pt>
                <c:pt idx="863">
                  <c:v>536.02</c:v>
                </c:pt>
                <c:pt idx="864">
                  <c:v>536.26</c:v>
                </c:pt>
                <c:pt idx="865">
                  <c:v>536.54</c:v>
                </c:pt>
                <c:pt idx="866">
                  <c:v>536.78</c:v>
                </c:pt>
                <c:pt idx="867">
                  <c:v>537.01</c:v>
                </c:pt>
                <c:pt idx="868">
                  <c:v>537.29</c:v>
                </c:pt>
                <c:pt idx="869">
                  <c:v>537.53</c:v>
                </c:pt>
                <c:pt idx="870">
                  <c:v>537.76</c:v>
                </c:pt>
                <c:pt idx="871">
                  <c:v>538.04</c:v>
                </c:pt>
                <c:pt idx="872">
                  <c:v>538.27</c:v>
                </c:pt>
                <c:pt idx="873">
                  <c:v>538.5</c:v>
                </c:pt>
                <c:pt idx="874">
                  <c:v>538.79</c:v>
                </c:pt>
                <c:pt idx="875">
                  <c:v>539.02</c:v>
                </c:pt>
                <c:pt idx="876">
                  <c:v>539.25</c:v>
                </c:pt>
                <c:pt idx="877">
                  <c:v>539.54</c:v>
                </c:pt>
                <c:pt idx="878">
                  <c:v>539.77</c:v>
                </c:pt>
                <c:pt idx="879">
                  <c:v>540.01</c:v>
                </c:pt>
                <c:pt idx="880">
                  <c:v>540.29</c:v>
                </c:pt>
                <c:pt idx="881">
                  <c:v>540.52</c:v>
                </c:pt>
                <c:pt idx="882">
                  <c:v>540.76</c:v>
                </c:pt>
                <c:pt idx="883">
                  <c:v>541.04</c:v>
                </c:pt>
                <c:pt idx="884">
                  <c:v>541.27</c:v>
                </c:pt>
                <c:pt idx="885">
                  <c:v>541.51</c:v>
                </c:pt>
                <c:pt idx="886">
                  <c:v>541.79</c:v>
                </c:pt>
                <c:pt idx="887">
                  <c:v>542.02</c:v>
                </c:pt>
                <c:pt idx="888">
                  <c:v>542.26</c:v>
                </c:pt>
                <c:pt idx="889">
                  <c:v>542.54</c:v>
                </c:pt>
                <c:pt idx="890">
                  <c:v>542.77</c:v>
                </c:pt>
                <c:pt idx="891">
                  <c:v>543.01</c:v>
                </c:pt>
                <c:pt idx="892">
                  <c:v>543.28</c:v>
                </c:pt>
                <c:pt idx="893">
                  <c:v>543.52</c:v>
                </c:pt>
                <c:pt idx="894">
                  <c:v>543.75</c:v>
                </c:pt>
                <c:pt idx="895">
                  <c:v>544.03</c:v>
                </c:pt>
                <c:pt idx="896">
                  <c:v>544.27</c:v>
                </c:pt>
                <c:pt idx="897">
                  <c:v>544.5</c:v>
                </c:pt>
                <c:pt idx="898">
                  <c:v>544.78</c:v>
                </c:pt>
                <c:pt idx="899">
                  <c:v>545.02</c:v>
                </c:pt>
                <c:pt idx="900">
                  <c:v>545.25</c:v>
                </c:pt>
                <c:pt idx="901">
                  <c:v>545.53</c:v>
                </c:pt>
                <c:pt idx="902">
                  <c:v>545.77</c:v>
                </c:pt>
                <c:pt idx="903">
                  <c:v>546</c:v>
                </c:pt>
                <c:pt idx="904">
                  <c:v>546.28</c:v>
                </c:pt>
                <c:pt idx="905">
                  <c:v>546.52</c:v>
                </c:pt>
                <c:pt idx="906">
                  <c:v>546.75</c:v>
                </c:pt>
                <c:pt idx="907">
                  <c:v>547.03</c:v>
                </c:pt>
                <c:pt idx="908">
                  <c:v>547.27</c:v>
                </c:pt>
                <c:pt idx="909">
                  <c:v>547.5</c:v>
                </c:pt>
                <c:pt idx="910">
                  <c:v>547.79</c:v>
                </c:pt>
                <c:pt idx="911">
                  <c:v>548.02</c:v>
                </c:pt>
                <c:pt idx="912">
                  <c:v>548.25</c:v>
                </c:pt>
                <c:pt idx="913">
                  <c:v>548.53</c:v>
                </c:pt>
                <c:pt idx="914">
                  <c:v>548.77</c:v>
                </c:pt>
                <c:pt idx="915">
                  <c:v>549.01</c:v>
                </c:pt>
                <c:pt idx="916">
                  <c:v>549.29</c:v>
                </c:pt>
                <c:pt idx="917">
                  <c:v>549.52</c:v>
                </c:pt>
                <c:pt idx="918">
                  <c:v>549.76</c:v>
                </c:pt>
                <c:pt idx="919">
                  <c:v>550.02</c:v>
                </c:pt>
                <c:pt idx="920">
                  <c:v>550.26</c:v>
                </c:pt>
                <c:pt idx="921">
                  <c:v>550.54</c:v>
                </c:pt>
                <c:pt idx="922">
                  <c:v>550.77</c:v>
                </c:pt>
                <c:pt idx="923">
                  <c:v>551.01</c:v>
                </c:pt>
                <c:pt idx="924">
                  <c:v>551.29</c:v>
                </c:pt>
                <c:pt idx="925">
                  <c:v>551.53</c:v>
                </c:pt>
                <c:pt idx="926">
                  <c:v>551.76</c:v>
                </c:pt>
                <c:pt idx="927">
                  <c:v>552.04</c:v>
                </c:pt>
                <c:pt idx="928">
                  <c:v>552.28</c:v>
                </c:pt>
                <c:pt idx="929">
                  <c:v>552.51</c:v>
                </c:pt>
                <c:pt idx="930">
                  <c:v>552.79</c:v>
                </c:pt>
                <c:pt idx="931">
                  <c:v>553.03</c:v>
                </c:pt>
                <c:pt idx="932">
                  <c:v>553.27</c:v>
                </c:pt>
                <c:pt idx="933">
                  <c:v>553.5</c:v>
                </c:pt>
                <c:pt idx="934">
                  <c:v>553.78</c:v>
                </c:pt>
                <c:pt idx="935">
                  <c:v>554.02</c:v>
                </c:pt>
                <c:pt idx="936">
                  <c:v>554.25</c:v>
                </c:pt>
                <c:pt idx="937">
                  <c:v>554.54</c:v>
                </c:pt>
                <c:pt idx="938">
                  <c:v>554.77</c:v>
                </c:pt>
                <c:pt idx="939">
                  <c:v>555.01</c:v>
                </c:pt>
                <c:pt idx="940">
                  <c:v>555.29</c:v>
                </c:pt>
                <c:pt idx="941">
                  <c:v>555.52</c:v>
                </c:pt>
                <c:pt idx="942">
                  <c:v>555.76</c:v>
                </c:pt>
                <c:pt idx="943">
                  <c:v>556.04</c:v>
                </c:pt>
                <c:pt idx="944">
                  <c:v>556.27</c:v>
                </c:pt>
                <c:pt idx="945">
                  <c:v>556.51</c:v>
                </c:pt>
                <c:pt idx="946">
                  <c:v>556.79</c:v>
                </c:pt>
                <c:pt idx="947">
                  <c:v>557.02</c:v>
                </c:pt>
                <c:pt idx="948">
                  <c:v>557.26</c:v>
                </c:pt>
                <c:pt idx="949">
                  <c:v>557.54</c:v>
                </c:pt>
                <c:pt idx="950">
                  <c:v>557.77</c:v>
                </c:pt>
                <c:pt idx="951">
                  <c:v>558.01</c:v>
                </c:pt>
                <c:pt idx="952">
                  <c:v>558.25</c:v>
                </c:pt>
                <c:pt idx="953">
                  <c:v>558.53</c:v>
                </c:pt>
                <c:pt idx="954">
                  <c:v>558.77</c:v>
                </c:pt>
                <c:pt idx="955">
                  <c:v>559</c:v>
                </c:pt>
                <c:pt idx="956">
                  <c:v>559.28</c:v>
                </c:pt>
                <c:pt idx="957">
                  <c:v>559.52</c:v>
                </c:pt>
                <c:pt idx="958">
                  <c:v>559.75</c:v>
                </c:pt>
                <c:pt idx="959">
                  <c:v>560.04</c:v>
                </c:pt>
                <c:pt idx="960">
                  <c:v>560.27</c:v>
                </c:pt>
                <c:pt idx="961">
                  <c:v>560.51</c:v>
                </c:pt>
                <c:pt idx="962">
                  <c:v>560.79</c:v>
                </c:pt>
                <c:pt idx="963">
                  <c:v>561.02</c:v>
                </c:pt>
                <c:pt idx="964">
                  <c:v>561.26</c:v>
                </c:pt>
                <c:pt idx="965">
                  <c:v>561.54</c:v>
                </c:pt>
                <c:pt idx="966">
                  <c:v>561.77</c:v>
                </c:pt>
                <c:pt idx="967">
                  <c:v>562.01</c:v>
                </c:pt>
                <c:pt idx="968">
                  <c:v>562.29</c:v>
                </c:pt>
                <c:pt idx="969">
                  <c:v>562.52</c:v>
                </c:pt>
                <c:pt idx="970">
                  <c:v>562.76</c:v>
                </c:pt>
                <c:pt idx="971">
                  <c:v>563.04</c:v>
                </c:pt>
                <c:pt idx="972">
                  <c:v>563.28</c:v>
                </c:pt>
                <c:pt idx="973">
                  <c:v>563.52</c:v>
                </c:pt>
                <c:pt idx="974">
                  <c:v>563.75</c:v>
                </c:pt>
                <c:pt idx="975">
                  <c:v>564.04</c:v>
                </c:pt>
                <c:pt idx="976">
                  <c:v>564.27</c:v>
                </c:pt>
                <c:pt idx="977">
                  <c:v>564.51</c:v>
                </c:pt>
                <c:pt idx="978">
                  <c:v>564.79</c:v>
                </c:pt>
                <c:pt idx="979">
                  <c:v>565.02</c:v>
                </c:pt>
                <c:pt idx="980">
                  <c:v>565.26</c:v>
                </c:pt>
                <c:pt idx="981">
                  <c:v>565.54</c:v>
                </c:pt>
                <c:pt idx="982">
                  <c:v>565.77</c:v>
                </c:pt>
                <c:pt idx="983">
                  <c:v>566.01</c:v>
                </c:pt>
                <c:pt idx="984">
                  <c:v>566.29</c:v>
                </c:pt>
                <c:pt idx="985">
                  <c:v>566.52</c:v>
                </c:pt>
                <c:pt idx="986">
                  <c:v>566.77</c:v>
                </c:pt>
                <c:pt idx="987">
                  <c:v>567.05</c:v>
                </c:pt>
                <c:pt idx="988">
                  <c:v>567.28</c:v>
                </c:pt>
                <c:pt idx="989">
                  <c:v>567.52</c:v>
                </c:pt>
                <c:pt idx="990">
                  <c:v>567.8</c:v>
                </c:pt>
                <c:pt idx="991">
                  <c:v>568.02</c:v>
                </c:pt>
                <c:pt idx="992">
                  <c:v>568.26</c:v>
                </c:pt>
                <c:pt idx="993">
                  <c:v>568.54</c:v>
                </c:pt>
                <c:pt idx="994">
                  <c:v>568.77</c:v>
                </c:pt>
                <c:pt idx="995">
                  <c:v>569.01</c:v>
                </c:pt>
                <c:pt idx="996">
                  <c:v>569.29</c:v>
                </c:pt>
                <c:pt idx="997">
                  <c:v>569.53</c:v>
                </c:pt>
                <c:pt idx="998">
                  <c:v>569.77</c:v>
                </c:pt>
                <c:pt idx="999">
                  <c:v>570.04</c:v>
                </c:pt>
                <c:pt idx="1000">
                  <c:v>570.27</c:v>
                </c:pt>
                <c:pt idx="1001">
                  <c:v>570.51</c:v>
                </c:pt>
                <c:pt idx="1002">
                  <c:v>570.79</c:v>
                </c:pt>
                <c:pt idx="1003">
                  <c:v>571.02</c:v>
                </c:pt>
                <c:pt idx="1004">
                  <c:v>571.26</c:v>
                </c:pt>
                <c:pt idx="1005">
                  <c:v>571.54</c:v>
                </c:pt>
                <c:pt idx="1006">
                  <c:v>571.77</c:v>
                </c:pt>
                <c:pt idx="1007">
                  <c:v>572.01</c:v>
                </c:pt>
                <c:pt idx="1008">
                  <c:v>572.29</c:v>
                </c:pt>
                <c:pt idx="1009">
                  <c:v>572.52</c:v>
                </c:pt>
                <c:pt idx="1010">
                  <c:v>572.76</c:v>
                </c:pt>
                <c:pt idx="1011">
                  <c:v>573.04</c:v>
                </c:pt>
                <c:pt idx="1012">
                  <c:v>573.27</c:v>
                </c:pt>
                <c:pt idx="1013">
                  <c:v>573.5</c:v>
                </c:pt>
                <c:pt idx="1014">
                  <c:v>573.78</c:v>
                </c:pt>
                <c:pt idx="1015">
                  <c:v>574.02</c:v>
                </c:pt>
                <c:pt idx="1016">
                  <c:v>574.25</c:v>
                </c:pt>
                <c:pt idx="1017">
                  <c:v>574.53</c:v>
                </c:pt>
                <c:pt idx="1018">
                  <c:v>574.77</c:v>
                </c:pt>
                <c:pt idx="1019">
                  <c:v>575</c:v>
                </c:pt>
                <c:pt idx="1020">
                  <c:v>575.28</c:v>
                </c:pt>
                <c:pt idx="1021">
                  <c:v>575.52</c:v>
                </c:pt>
                <c:pt idx="1022">
                  <c:v>575.75</c:v>
                </c:pt>
                <c:pt idx="1023">
                  <c:v>576.03</c:v>
                </c:pt>
                <c:pt idx="1024">
                  <c:v>576.27</c:v>
                </c:pt>
                <c:pt idx="1025">
                  <c:v>576.5</c:v>
                </c:pt>
                <c:pt idx="1026">
                  <c:v>576.78</c:v>
                </c:pt>
                <c:pt idx="1027">
                  <c:v>577.02</c:v>
                </c:pt>
                <c:pt idx="1028">
                  <c:v>577.25</c:v>
                </c:pt>
                <c:pt idx="1029">
                  <c:v>577.53</c:v>
                </c:pt>
                <c:pt idx="1030">
                  <c:v>577.77</c:v>
                </c:pt>
                <c:pt idx="1031">
                  <c:v>578</c:v>
                </c:pt>
                <c:pt idx="1032">
                  <c:v>578.27</c:v>
                </c:pt>
                <c:pt idx="1033">
                  <c:v>578.51</c:v>
                </c:pt>
                <c:pt idx="1034">
                  <c:v>578.79</c:v>
                </c:pt>
                <c:pt idx="1035">
                  <c:v>579.02</c:v>
                </c:pt>
                <c:pt idx="1036">
                  <c:v>579.26</c:v>
                </c:pt>
                <c:pt idx="1037">
                  <c:v>579.54</c:v>
                </c:pt>
                <c:pt idx="1038">
                  <c:v>579.77</c:v>
                </c:pt>
                <c:pt idx="1039">
                  <c:v>580.01</c:v>
                </c:pt>
                <c:pt idx="1040">
                  <c:v>580.25</c:v>
                </c:pt>
                <c:pt idx="1041">
                  <c:v>580.53</c:v>
                </c:pt>
                <c:pt idx="1042">
                  <c:v>580.77</c:v>
                </c:pt>
                <c:pt idx="1043">
                  <c:v>581</c:v>
                </c:pt>
                <c:pt idx="1044">
                  <c:v>581.28</c:v>
                </c:pt>
                <c:pt idx="1045">
                  <c:v>581.52</c:v>
                </c:pt>
                <c:pt idx="1046">
                  <c:v>581.75</c:v>
                </c:pt>
                <c:pt idx="1047">
                  <c:v>582.03</c:v>
                </c:pt>
                <c:pt idx="1048">
                  <c:v>582.27</c:v>
                </c:pt>
                <c:pt idx="1049">
                  <c:v>582.5</c:v>
                </c:pt>
                <c:pt idx="1050">
                  <c:v>582.78</c:v>
                </c:pt>
                <c:pt idx="1051">
                  <c:v>583.02</c:v>
                </c:pt>
                <c:pt idx="1052">
                  <c:v>583.29</c:v>
                </c:pt>
                <c:pt idx="1053">
                  <c:v>583.53</c:v>
                </c:pt>
                <c:pt idx="1054">
                  <c:v>583.76</c:v>
                </c:pt>
                <c:pt idx="1055">
                  <c:v>584.04</c:v>
                </c:pt>
                <c:pt idx="1056">
                  <c:v>584.28</c:v>
                </c:pt>
                <c:pt idx="1057">
                  <c:v>584.51</c:v>
                </c:pt>
                <c:pt idx="1058">
                  <c:v>584.79</c:v>
                </c:pt>
                <c:pt idx="1059">
                  <c:v>585.03</c:v>
                </c:pt>
                <c:pt idx="1060">
                  <c:v>585.26</c:v>
                </c:pt>
                <c:pt idx="1061">
                  <c:v>585.54</c:v>
                </c:pt>
                <c:pt idx="1062">
                  <c:v>585.78</c:v>
                </c:pt>
                <c:pt idx="1063">
                  <c:v>586.01</c:v>
                </c:pt>
                <c:pt idx="1064">
                  <c:v>586.29</c:v>
                </c:pt>
                <c:pt idx="1065">
                  <c:v>586.53</c:v>
                </c:pt>
                <c:pt idx="1066">
                  <c:v>586.76</c:v>
                </c:pt>
                <c:pt idx="1067">
                  <c:v>587.04</c:v>
                </c:pt>
                <c:pt idx="1068">
                  <c:v>587.28</c:v>
                </c:pt>
                <c:pt idx="1069">
                  <c:v>587.51</c:v>
                </c:pt>
                <c:pt idx="1070">
                  <c:v>587.79</c:v>
                </c:pt>
                <c:pt idx="1071">
                  <c:v>588.03</c:v>
                </c:pt>
                <c:pt idx="1072">
                  <c:v>588.25</c:v>
                </c:pt>
                <c:pt idx="1073">
                  <c:v>588.53</c:v>
                </c:pt>
                <c:pt idx="1074">
                  <c:v>588.77</c:v>
                </c:pt>
                <c:pt idx="1075">
                  <c:v>589</c:v>
                </c:pt>
                <c:pt idx="1076">
                  <c:v>589.28</c:v>
                </c:pt>
                <c:pt idx="1077">
                  <c:v>589.52</c:v>
                </c:pt>
                <c:pt idx="1078">
                  <c:v>589.75</c:v>
                </c:pt>
                <c:pt idx="1079">
                  <c:v>590.03</c:v>
                </c:pt>
                <c:pt idx="1080">
                  <c:v>590.27</c:v>
                </c:pt>
                <c:pt idx="1081">
                  <c:v>590.5</c:v>
                </c:pt>
                <c:pt idx="1082">
                  <c:v>590.78</c:v>
                </c:pt>
                <c:pt idx="1083">
                  <c:v>591.03</c:v>
                </c:pt>
                <c:pt idx="1084">
                  <c:v>591.26</c:v>
                </c:pt>
                <c:pt idx="1085">
                  <c:v>591.54</c:v>
                </c:pt>
                <c:pt idx="1086">
                  <c:v>591.78</c:v>
                </c:pt>
                <c:pt idx="1087">
                  <c:v>592.01</c:v>
                </c:pt>
                <c:pt idx="1088">
                  <c:v>592.29</c:v>
                </c:pt>
                <c:pt idx="1089">
                  <c:v>592.53</c:v>
                </c:pt>
                <c:pt idx="1090">
                  <c:v>592.76</c:v>
                </c:pt>
                <c:pt idx="1091">
                  <c:v>593.04</c:v>
                </c:pt>
                <c:pt idx="1092">
                  <c:v>593.27</c:v>
                </c:pt>
                <c:pt idx="1093">
                  <c:v>593.5</c:v>
                </c:pt>
                <c:pt idx="1094">
                  <c:v>593.78</c:v>
                </c:pt>
                <c:pt idx="1095">
                  <c:v>594.02</c:v>
                </c:pt>
                <c:pt idx="1096">
                  <c:v>594.25</c:v>
                </c:pt>
                <c:pt idx="1097">
                  <c:v>594.53</c:v>
                </c:pt>
                <c:pt idx="1098">
                  <c:v>594.77</c:v>
                </c:pt>
                <c:pt idx="1099">
                  <c:v>595</c:v>
                </c:pt>
                <c:pt idx="1100">
                  <c:v>595.28</c:v>
                </c:pt>
                <c:pt idx="1101">
                  <c:v>595.52</c:v>
                </c:pt>
                <c:pt idx="1102">
                  <c:v>595.75</c:v>
                </c:pt>
                <c:pt idx="1103">
                  <c:v>596.03</c:v>
                </c:pt>
                <c:pt idx="1104">
                  <c:v>596.27</c:v>
                </c:pt>
                <c:pt idx="1105">
                  <c:v>596.5</c:v>
                </c:pt>
                <c:pt idx="1106">
                  <c:v>596.79</c:v>
                </c:pt>
                <c:pt idx="1107">
                  <c:v>597.02</c:v>
                </c:pt>
                <c:pt idx="1108">
                  <c:v>597.26</c:v>
                </c:pt>
                <c:pt idx="1109">
                  <c:v>597.54</c:v>
                </c:pt>
                <c:pt idx="1110">
                  <c:v>597.77</c:v>
                </c:pt>
                <c:pt idx="1111">
                  <c:v>598.01</c:v>
                </c:pt>
                <c:pt idx="1112">
                  <c:v>598.28</c:v>
                </c:pt>
                <c:pt idx="1113">
                  <c:v>598.52</c:v>
                </c:pt>
                <c:pt idx="1114">
                  <c:v>598.75</c:v>
                </c:pt>
                <c:pt idx="1115">
                  <c:v>599.03</c:v>
                </c:pt>
                <c:pt idx="1116">
                  <c:v>599.27</c:v>
                </c:pt>
                <c:pt idx="1117">
                  <c:v>599.54</c:v>
                </c:pt>
                <c:pt idx="1118">
                  <c:v>599.77</c:v>
                </c:pt>
                <c:pt idx="1119">
                  <c:v>600.01</c:v>
                </c:pt>
                <c:pt idx="1120">
                  <c:v>600.26</c:v>
                </c:pt>
                <c:pt idx="1121">
                  <c:v>600.54</c:v>
                </c:pt>
                <c:pt idx="1122">
                  <c:v>600.78</c:v>
                </c:pt>
                <c:pt idx="1123">
                  <c:v>601.01</c:v>
                </c:pt>
                <c:pt idx="1124">
                  <c:v>601.29</c:v>
                </c:pt>
                <c:pt idx="1125">
                  <c:v>601.53</c:v>
                </c:pt>
                <c:pt idx="1126">
                  <c:v>601.76</c:v>
                </c:pt>
                <c:pt idx="1127">
                  <c:v>602.04</c:v>
                </c:pt>
                <c:pt idx="1128">
                  <c:v>602.28</c:v>
                </c:pt>
                <c:pt idx="1129">
                  <c:v>602.51</c:v>
                </c:pt>
                <c:pt idx="1130">
                  <c:v>602.79</c:v>
                </c:pt>
                <c:pt idx="1131">
                  <c:v>603.03</c:v>
                </c:pt>
                <c:pt idx="1132">
                  <c:v>603.26</c:v>
                </c:pt>
                <c:pt idx="1133">
                  <c:v>603.54</c:v>
                </c:pt>
                <c:pt idx="1134">
                  <c:v>603.77</c:v>
                </c:pt>
                <c:pt idx="1135">
                  <c:v>604</c:v>
                </c:pt>
                <c:pt idx="1136">
                  <c:v>604.29</c:v>
                </c:pt>
                <c:pt idx="1137">
                  <c:v>604.52</c:v>
                </c:pt>
                <c:pt idx="1138">
                  <c:v>604.75</c:v>
                </c:pt>
                <c:pt idx="1139">
                  <c:v>605.04</c:v>
                </c:pt>
                <c:pt idx="1140">
                  <c:v>605.27</c:v>
                </c:pt>
                <c:pt idx="1141">
                  <c:v>605.5</c:v>
                </c:pt>
                <c:pt idx="1142">
                  <c:v>605.79</c:v>
                </c:pt>
                <c:pt idx="1143">
                  <c:v>606.02</c:v>
                </c:pt>
                <c:pt idx="1144">
                  <c:v>606.25</c:v>
                </c:pt>
                <c:pt idx="1145">
                  <c:v>606.54</c:v>
                </c:pt>
                <c:pt idx="1146">
                  <c:v>606.77</c:v>
                </c:pt>
                <c:pt idx="1147">
                  <c:v>607</c:v>
                </c:pt>
                <c:pt idx="1148">
                  <c:v>607.29</c:v>
                </c:pt>
                <c:pt idx="1149">
                  <c:v>607.52</c:v>
                </c:pt>
                <c:pt idx="1150">
                  <c:v>607.75</c:v>
                </c:pt>
                <c:pt idx="1151">
                  <c:v>608.04</c:v>
                </c:pt>
                <c:pt idx="1152">
                  <c:v>608.27</c:v>
                </c:pt>
                <c:pt idx="1153">
                  <c:v>608.54</c:v>
                </c:pt>
                <c:pt idx="1154">
                  <c:v>608.78</c:v>
                </c:pt>
                <c:pt idx="1155">
                  <c:v>609.01</c:v>
                </c:pt>
                <c:pt idx="1156">
                  <c:v>609.29</c:v>
                </c:pt>
                <c:pt idx="1157">
                  <c:v>609.53</c:v>
                </c:pt>
                <c:pt idx="1158">
                  <c:v>609.76</c:v>
                </c:pt>
                <c:pt idx="1159">
                  <c:v>610.03</c:v>
                </c:pt>
                <c:pt idx="1160">
                  <c:v>610.27</c:v>
                </c:pt>
                <c:pt idx="1161">
                  <c:v>610.5</c:v>
                </c:pt>
                <c:pt idx="1162">
                  <c:v>610.78</c:v>
                </c:pt>
                <c:pt idx="1163">
                  <c:v>611.02</c:v>
                </c:pt>
                <c:pt idx="1164">
                  <c:v>611.25</c:v>
                </c:pt>
                <c:pt idx="1165">
                  <c:v>611.53</c:v>
                </c:pt>
                <c:pt idx="1166">
                  <c:v>611.77</c:v>
                </c:pt>
                <c:pt idx="1167">
                  <c:v>612</c:v>
                </c:pt>
                <c:pt idx="1168">
                  <c:v>612.28</c:v>
                </c:pt>
                <c:pt idx="1169">
                  <c:v>612.52</c:v>
                </c:pt>
                <c:pt idx="1170">
                  <c:v>612.75</c:v>
                </c:pt>
                <c:pt idx="1171">
                  <c:v>613.03</c:v>
                </c:pt>
                <c:pt idx="1172">
                  <c:v>613.27</c:v>
                </c:pt>
                <c:pt idx="1173">
                  <c:v>613.5</c:v>
                </c:pt>
                <c:pt idx="1174">
                  <c:v>613.78</c:v>
                </c:pt>
                <c:pt idx="1175">
                  <c:v>614.02</c:v>
                </c:pt>
                <c:pt idx="1176">
                  <c:v>614.25</c:v>
                </c:pt>
                <c:pt idx="1177">
                  <c:v>614.54</c:v>
                </c:pt>
                <c:pt idx="1178">
                  <c:v>614.77</c:v>
                </c:pt>
                <c:pt idx="1179">
                  <c:v>615.01</c:v>
                </c:pt>
                <c:pt idx="1180">
                  <c:v>615.29</c:v>
                </c:pt>
                <c:pt idx="1181">
                  <c:v>615.52</c:v>
                </c:pt>
                <c:pt idx="1182">
                  <c:v>615.77</c:v>
                </c:pt>
                <c:pt idx="1183">
                  <c:v>616</c:v>
                </c:pt>
                <c:pt idx="1184">
                  <c:v>616.28</c:v>
                </c:pt>
                <c:pt idx="1185">
                  <c:v>616.52</c:v>
                </c:pt>
                <c:pt idx="1186">
                  <c:v>616.75</c:v>
                </c:pt>
                <c:pt idx="1187">
                  <c:v>617.03</c:v>
                </c:pt>
                <c:pt idx="1188">
                  <c:v>617.27</c:v>
                </c:pt>
                <c:pt idx="1189">
                  <c:v>617.5</c:v>
                </c:pt>
                <c:pt idx="1190">
                  <c:v>617.78</c:v>
                </c:pt>
                <c:pt idx="1191">
                  <c:v>618.02</c:v>
                </c:pt>
                <c:pt idx="1192">
                  <c:v>618.25</c:v>
                </c:pt>
                <c:pt idx="1193">
                  <c:v>618.53</c:v>
                </c:pt>
                <c:pt idx="1194">
                  <c:v>618.77</c:v>
                </c:pt>
                <c:pt idx="1195">
                  <c:v>619</c:v>
                </c:pt>
                <c:pt idx="1196">
                  <c:v>619.28</c:v>
                </c:pt>
                <c:pt idx="1197">
                  <c:v>619.52</c:v>
                </c:pt>
                <c:pt idx="1198">
                  <c:v>619.75</c:v>
                </c:pt>
                <c:pt idx="1199">
                  <c:v>620.03</c:v>
                </c:pt>
                <c:pt idx="1200">
                  <c:v>620.26</c:v>
                </c:pt>
                <c:pt idx="1201">
                  <c:v>620.54</c:v>
                </c:pt>
                <c:pt idx="1202">
                  <c:v>620.78</c:v>
                </c:pt>
                <c:pt idx="1203">
                  <c:v>621.01</c:v>
                </c:pt>
                <c:pt idx="1204">
                  <c:v>621.29</c:v>
                </c:pt>
                <c:pt idx="1205">
                  <c:v>621.53</c:v>
                </c:pt>
                <c:pt idx="1206">
                  <c:v>621.76</c:v>
                </c:pt>
                <c:pt idx="1207">
                  <c:v>622.04</c:v>
                </c:pt>
                <c:pt idx="1208">
                  <c:v>622.28</c:v>
                </c:pt>
                <c:pt idx="1209">
                  <c:v>622.51</c:v>
                </c:pt>
              </c:numCache>
            </c:numRef>
          </c:cat>
          <c:val>
            <c:numRef>
              <c:f>Sheet1!$B$1:$B$1210</c:f>
              <c:numCache>
                <c:formatCode>General</c:formatCode>
                <c:ptCount val="1210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>351.9</c:v>
                </c:pt>
                <c:pt idx="10">
                  <c:v>351.6</c:v>
                </c:pt>
                <c:pt idx="11">
                  <c:v>352</c:v>
                </c:pt>
                <c:pt idx="12">
                  <c:v>351.5</c:v>
                </c:pt>
                <c:pt idx="13">
                  <c:v>351.6</c:v>
                </c:pt>
                <c:pt idx="14">
                  <c:v>351.6</c:v>
                </c:pt>
                <c:pt idx="15">
                  <c:v>351.6</c:v>
                </c:pt>
                <c:pt idx="16">
                  <c:v>351.6</c:v>
                </c:pt>
                <c:pt idx="17">
                  <c:v>351.6</c:v>
                </c:pt>
                <c:pt idx="18">
                  <c:v>351.6</c:v>
                </c:pt>
                <c:pt idx="19">
                  <c:v>351.6</c:v>
                </c:pt>
                <c:pt idx="20">
                  <c:v>351.6</c:v>
                </c:pt>
                <c:pt idx="21">
                  <c:v>351.7</c:v>
                </c:pt>
                <c:pt idx="22">
                  <c:v>351.5</c:v>
                </c:pt>
                <c:pt idx="23">
                  <c:v>351.6</c:v>
                </c:pt>
                <c:pt idx="24">
                  <c:v>351.6</c:v>
                </c:pt>
                <c:pt idx="25">
                  <c:v>351.2</c:v>
                </c:pt>
                <c:pt idx="26">
                  <c:v>351.7</c:v>
                </c:pt>
                <c:pt idx="27">
                  <c:v>351.6</c:v>
                </c:pt>
                <c:pt idx="28">
                  <c:v>351.6</c:v>
                </c:pt>
                <c:pt idx="29">
                  <c:v>351.6</c:v>
                </c:pt>
                <c:pt idx="30">
                  <c:v>351.2</c:v>
                </c:pt>
                <c:pt idx="31">
                  <c:v>351.3</c:v>
                </c:pt>
                <c:pt idx="32">
                  <c:v>351.5</c:v>
                </c:pt>
                <c:pt idx="33">
                  <c:v>351.5</c:v>
                </c:pt>
                <c:pt idx="34">
                  <c:v>351.2</c:v>
                </c:pt>
                <c:pt idx="35">
                  <c:v>351.3</c:v>
                </c:pt>
                <c:pt idx="36">
                  <c:v>351.2</c:v>
                </c:pt>
                <c:pt idx="37">
                  <c:v>351.3</c:v>
                </c:pt>
                <c:pt idx="38">
                  <c:v>351.2</c:v>
                </c:pt>
                <c:pt idx="39">
                  <c:v>351.3</c:v>
                </c:pt>
                <c:pt idx="40">
                  <c:v>351.3</c:v>
                </c:pt>
                <c:pt idx="41">
                  <c:v>351.3</c:v>
                </c:pt>
                <c:pt idx="42">
                  <c:v>351.2</c:v>
                </c:pt>
                <c:pt idx="43">
                  <c:v>350.9</c:v>
                </c:pt>
                <c:pt idx="44">
                  <c:v>351</c:v>
                </c:pt>
                <c:pt idx="45">
                  <c:v>350.9</c:v>
                </c:pt>
                <c:pt idx="46">
                  <c:v>351</c:v>
                </c:pt>
                <c:pt idx="47">
                  <c:v>350.9</c:v>
                </c:pt>
                <c:pt idx="48">
                  <c:v>351</c:v>
                </c:pt>
                <c:pt idx="49">
                  <c:v>351</c:v>
                </c:pt>
                <c:pt idx="50">
                  <c:v>350.9</c:v>
                </c:pt>
                <c:pt idx="51">
                  <c:v>351</c:v>
                </c:pt>
                <c:pt idx="52">
                  <c:v>350.9</c:v>
                </c:pt>
                <c:pt idx="53">
                  <c:v>351</c:v>
                </c:pt>
                <c:pt idx="54">
                  <c:v>350.7</c:v>
                </c:pt>
                <c:pt idx="55">
                  <c:v>350.7</c:v>
                </c:pt>
                <c:pt idx="56">
                  <c:v>350.6</c:v>
                </c:pt>
                <c:pt idx="57">
                  <c:v>350.7</c:v>
                </c:pt>
                <c:pt idx="58">
                  <c:v>350.7</c:v>
                </c:pt>
                <c:pt idx="59">
                  <c:v>350.7</c:v>
                </c:pt>
                <c:pt idx="60">
                  <c:v>350.7</c:v>
                </c:pt>
                <c:pt idx="61">
                  <c:v>350.6</c:v>
                </c:pt>
                <c:pt idx="62">
                  <c:v>350.7</c:v>
                </c:pt>
                <c:pt idx="63">
                  <c:v>350.6</c:v>
                </c:pt>
                <c:pt idx="64">
                  <c:v>350.3</c:v>
                </c:pt>
                <c:pt idx="65">
                  <c:v>350.7</c:v>
                </c:pt>
                <c:pt idx="66">
                  <c:v>350.7</c:v>
                </c:pt>
                <c:pt idx="67">
                  <c:v>350.7</c:v>
                </c:pt>
                <c:pt idx="68">
                  <c:v>350.6</c:v>
                </c:pt>
                <c:pt idx="69">
                  <c:v>350.3</c:v>
                </c:pt>
                <c:pt idx="70">
                  <c:v>350.5</c:v>
                </c:pt>
                <c:pt idx="71">
                  <c:v>350.5</c:v>
                </c:pt>
                <c:pt idx="72">
                  <c:v>350.3</c:v>
                </c:pt>
                <c:pt idx="73">
                  <c:v>350.3</c:v>
                </c:pt>
                <c:pt idx="74">
                  <c:v>350.3</c:v>
                </c:pt>
                <c:pt idx="75">
                  <c:v>350.3</c:v>
                </c:pt>
                <c:pt idx="76">
                  <c:v>350.2</c:v>
                </c:pt>
                <c:pt idx="77">
                  <c:v>350.2</c:v>
                </c:pt>
                <c:pt idx="78">
                  <c:v>350.3</c:v>
                </c:pt>
                <c:pt idx="79">
                  <c:v>350.3</c:v>
                </c:pt>
                <c:pt idx="80">
                  <c:v>350</c:v>
                </c:pt>
                <c:pt idx="81">
                  <c:v>350</c:v>
                </c:pt>
                <c:pt idx="82">
                  <c:v>350</c:v>
                </c:pt>
                <c:pt idx="83">
                  <c:v>350</c:v>
                </c:pt>
                <c:pt idx="84">
                  <c:v>350</c:v>
                </c:pt>
                <c:pt idx="85">
                  <c:v>350</c:v>
                </c:pt>
                <c:pt idx="86">
                  <c:v>350</c:v>
                </c:pt>
                <c:pt idx="87">
                  <c:v>350</c:v>
                </c:pt>
                <c:pt idx="88">
                  <c:v>350</c:v>
                </c:pt>
                <c:pt idx="89">
                  <c:v>349.7</c:v>
                </c:pt>
                <c:pt idx="90">
                  <c:v>349.6</c:v>
                </c:pt>
                <c:pt idx="91">
                  <c:v>350</c:v>
                </c:pt>
                <c:pt idx="92">
                  <c:v>349.6</c:v>
                </c:pt>
                <c:pt idx="93">
                  <c:v>349.7</c:v>
                </c:pt>
                <c:pt idx="94">
                  <c:v>349.7</c:v>
                </c:pt>
                <c:pt idx="95">
                  <c:v>349.6</c:v>
                </c:pt>
                <c:pt idx="96">
                  <c:v>349.7</c:v>
                </c:pt>
                <c:pt idx="97">
                  <c:v>349.6</c:v>
                </c:pt>
                <c:pt idx="98">
                  <c:v>349.7</c:v>
                </c:pt>
                <c:pt idx="99">
                  <c:v>349.7</c:v>
                </c:pt>
                <c:pt idx="100">
                  <c:v>349.7</c:v>
                </c:pt>
                <c:pt idx="101">
                  <c:v>349.6</c:v>
                </c:pt>
                <c:pt idx="102">
                  <c:v>349.7</c:v>
                </c:pt>
                <c:pt idx="103">
                  <c:v>349.7</c:v>
                </c:pt>
                <c:pt idx="104">
                  <c:v>349.7</c:v>
                </c:pt>
                <c:pt idx="105">
                  <c:v>349.7</c:v>
                </c:pt>
                <c:pt idx="106">
                  <c:v>349.7</c:v>
                </c:pt>
                <c:pt idx="107">
                  <c:v>349.3</c:v>
                </c:pt>
                <c:pt idx="108">
                  <c:v>349.4</c:v>
                </c:pt>
                <c:pt idx="109">
                  <c:v>349.4</c:v>
                </c:pt>
                <c:pt idx="110">
                  <c:v>349.4</c:v>
                </c:pt>
                <c:pt idx="111">
                  <c:v>349.4</c:v>
                </c:pt>
                <c:pt idx="112">
                  <c:v>349.4</c:v>
                </c:pt>
                <c:pt idx="113">
                  <c:v>349.4</c:v>
                </c:pt>
                <c:pt idx="114">
                  <c:v>349.4</c:v>
                </c:pt>
                <c:pt idx="115">
                  <c:v>349.4</c:v>
                </c:pt>
                <c:pt idx="116">
                  <c:v>349.4</c:v>
                </c:pt>
                <c:pt idx="117">
                  <c:v>349.4</c:v>
                </c:pt>
                <c:pt idx="118">
                  <c:v>349.1</c:v>
                </c:pt>
                <c:pt idx="119">
                  <c:v>349.4</c:v>
                </c:pt>
                <c:pt idx="120">
                  <c:v>349.4</c:v>
                </c:pt>
                <c:pt idx="121">
                  <c:v>349.1</c:v>
                </c:pt>
                <c:pt idx="122">
                  <c:v>349.4</c:v>
                </c:pt>
                <c:pt idx="123">
                  <c:v>349</c:v>
                </c:pt>
                <c:pt idx="124">
                  <c:v>349.1</c:v>
                </c:pt>
                <c:pt idx="125">
                  <c:v>349.1</c:v>
                </c:pt>
                <c:pt idx="126">
                  <c:v>349.1</c:v>
                </c:pt>
                <c:pt idx="127">
                  <c:v>349.1</c:v>
                </c:pt>
                <c:pt idx="128">
                  <c:v>349.1</c:v>
                </c:pt>
                <c:pt idx="129">
                  <c:v>349.1</c:v>
                </c:pt>
                <c:pt idx="130">
                  <c:v>349.1</c:v>
                </c:pt>
                <c:pt idx="131">
                  <c:v>349.1</c:v>
                </c:pt>
                <c:pt idx="132">
                  <c:v>349.1</c:v>
                </c:pt>
                <c:pt idx="133">
                  <c:v>349.1</c:v>
                </c:pt>
                <c:pt idx="134">
                  <c:v>349.1</c:v>
                </c:pt>
                <c:pt idx="135">
                  <c:v>349.1</c:v>
                </c:pt>
                <c:pt idx="136">
                  <c:v>349.1</c:v>
                </c:pt>
                <c:pt idx="137">
                  <c:v>349</c:v>
                </c:pt>
                <c:pt idx="138">
                  <c:v>349</c:v>
                </c:pt>
                <c:pt idx="139">
                  <c:v>348.8</c:v>
                </c:pt>
                <c:pt idx="140">
                  <c:v>348.8</c:v>
                </c:pt>
                <c:pt idx="141">
                  <c:v>348.8</c:v>
                </c:pt>
                <c:pt idx="142">
                  <c:v>348.8</c:v>
                </c:pt>
                <c:pt idx="143">
                  <c:v>348.8</c:v>
                </c:pt>
                <c:pt idx="144">
                  <c:v>348.8</c:v>
                </c:pt>
                <c:pt idx="145">
                  <c:v>348.8</c:v>
                </c:pt>
                <c:pt idx="146">
                  <c:v>348.8</c:v>
                </c:pt>
                <c:pt idx="147">
                  <c:v>348.8</c:v>
                </c:pt>
                <c:pt idx="148">
                  <c:v>348.8</c:v>
                </c:pt>
                <c:pt idx="149">
                  <c:v>348.8</c:v>
                </c:pt>
                <c:pt idx="150">
                  <c:v>348.7</c:v>
                </c:pt>
                <c:pt idx="151">
                  <c:v>348.8</c:v>
                </c:pt>
                <c:pt idx="152">
                  <c:v>348.5</c:v>
                </c:pt>
                <c:pt idx="153">
                  <c:v>348.4</c:v>
                </c:pt>
                <c:pt idx="154">
                  <c:v>348.5</c:v>
                </c:pt>
                <c:pt idx="155">
                  <c:v>348.5</c:v>
                </c:pt>
                <c:pt idx="156">
                  <c:v>348.5</c:v>
                </c:pt>
                <c:pt idx="157">
                  <c:v>348.4</c:v>
                </c:pt>
                <c:pt idx="158">
                  <c:v>348.5</c:v>
                </c:pt>
                <c:pt idx="159">
                  <c:v>348.4</c:v>
                </c:pt>
                <c:pt idx="160">
                  <c:v>348.5</c:v>
                </c:pt>
                <c:pt idx="161">
                  <c:v>348.4</c:v>
                </c:pt>
                <c:pt idx="162">
                  <c:v>348.5</c:v>
                </c:pt>
                <c:pt idx="163">
                  <c:v>348.5</c:v>
                </c:pt>
                <c:pt idx="164">
                  <c:v>348.5</c:v>
                </c:pt>
                <c:pt idx="165">
                  <c:v>348.4</c:v>
                </c:pt>
                <c:pt idx="166">
                  <c:v>348.1</c:v>
                </c:pt>
                <c:pt idx="167">
                  <c:v>348.2</c:v>
                </c:pt>
                <c:pt idx="168">
                  <c:v>348.2</c:v>
                </c:pt>
                <c:pt idx="169">
                  <c:v>348.1</c:v>
                </c:pt>
                <c:pt idx="170">
                  <c:v>348.1</c:v>
                </c:pt>
                <c:pt idx="171">
                  <c:v>348.2</c:v>
                </c:pt>
                <c:pt idx="172">
                  <c:v>348.2</c:v>
                </c:pt>
                <c:pt idx="173">
                  <c:v>347.8</c:v>
                </c:pt>
                <c:pt idx="174">
                  <c:v>347.8</c:v>
                </c:pt>
                <c:pt idx="175">
                  <c:v>348.1</c:v>
                </c:pt>
                <c:pt idx="176">
                  <c:v>348.2</c:v>
                </c:pt>
                <c:pt idx="177">
                  <c:v>347.8</c:v>
                </c:pt>
                <c:pt idx="178">
                  <c:v>347.8</c:v>
                </c:pt>
                <c:pt idx="179">
                  <c:v>347.7</c:v>
                </c:pt>
                <c:pt idx="180">
                  <c:v>347.8</c:v>
                </c:pt>
                <c:pt idx="181">
                  <c:v>347.8</c:v>
                </c:pt>
                <c:pt idx="182">
                  <c:v>347.8</c:v>
                </c:pt>
                <c:pt idx="183">
                  <c:v>347.8</c:v>
                </c:pt>
                <c:pt idx="184">
                  <c:v>347.8</c:v>
                </c:pt>
                <c:pt idx="185">
                  <c:v>347.8</c:v>
                </c:pt>
                <c:pt idx="186">
                  <c:v>347.8</c:v>
                </c:pt>
                <c:pt idx="187">
                  <c:v>347.8</c:v>
                </c:pt>
                <c:pt idx="188">
                  <c:v>347.8</c:v>
                </c:pt>
                <c:pt idx="189">
                  <c:v>347.5</c:v>
                </c:pt>
                <c:pt idx="190">
                  <c:v>347.5</c:v>
                </c:pt>
                <c:pt idx="191">
                  <c:v>347.4</c:v>
                </c:pt>
                <c:pt idx="192">
                  <c:v>347.4</c:v>
                </c:pt>
                <c:pt idx="193">
                  <c:v>347.4</c:v>
                </c:pt>
                <c:pt idx="194">
                  <c:v>347.4</c:v>
                </c:pt>
                <c:pt idx="195">
                  <c:v>347.5</c:v>
                </c:pt>
                <c:pt idx="196">
                  <c:v>347.5</c:v>
                </c:pt>
                <c:pt idx="197">
                  <c:v>347.2</c:v>
                </c:pt>
                <c:pt idx="198">
                  <c:v>347.4</c:v>
                </c:pt>
                <c:pt idx="199">
                  <c:v>347.4</c:v>
                </c:pt>
                <c:pt idx="200">
                  <c:v>347.4</c:v>
                </c:pt>
                <c:pt idx="201">
                  <c:v>347.2</c:v>
                </c:pt>
                <c:pt idx="202">
                  <c:v>347.2</c:v>
                </c:pt>
                <c:pt idx="203">
                  <c:v>347.1</c:v>
                </c:pt>
                <c:pt idx="204">
                  <c:v>347.2</c:v>
                </c:pt>
                <c:pt idx="205">
                  <c:v>347.1</c:v>
                </c:pt>
                <c:pt idx="206">
                  <c:v>347.2</c:v>
                </c:pt>
                <c:pt idx="207">
                  <c:v>347.1</c:v>
                </c:pt>
                <c:pt idx="208">
                  <c:v>347.1</c:v>
                </c:pt>
                <c:pt idx="209">
                  <c:v>347.1</c:v>
                </c:pt>
                <c:pt idx="210">
                  <c:v>347.2</c:v>
                </c:pt>
                <c:pt idx="211">
                  <c:v>346.8</c:v>
                </c:pt>
                <c:pt idx="212">
                  <c:v>347.1</c:v>
                </c:pt>
                <c:pt idx="213">
                  <c:v>347</c:v>
                </c:pt>
                <c:pt idx="214">
                  <c:v>346.9</c:v>
                </c:pt>
                <c:pt idx="215">
                  <c:v>346.7</c:v>
                </c:pt>
                <c:pt idx="216">
                  <c:v>346.8</c:v>
                </c:pt>
                <c:pt idx="217">
                  <c:v>346.8</c:v>
                </c:pt>
                <c:pt idx="218">
                  <c:v>346.8</c:v>
                </c:pt>
                <c:pt idx="219">
                  <c:v>346.8</c:v>
                </c:pt>
                <c:pt idx="220">
                  <c:v>346.8</c:v>
                </c:pt>
                <c:pt idx="221">
                  <c:v>346.8</c:v>
                </c:pt>
                <c:pt idx="222">
                  <c:v>346.8</c:v>
                </c:pt>
                <c:pt idx="223">
                  <c:v>346.5</c:v>
                </c:pt>
                <c:pt idx="224">
                  <c:v>346.6</c:v>
                </c:pt>
                <c:pt idx="225">
                  <c:v>346.8</c:v>
                </c:pt>
                <c:pt idx="226">
                  <c:v>346.8</c:v>
                </c:pt>
                <c:pt idx="227">
                  <c:v>346.4</c:v>
                </c:pt>
                <c:pt idx="228">
                  <c:v>346.5</c:v>
                </c:pt>
                <c:pt idx="229">
                  <c:v>346.5</c:v>
                </c:pt>
                <c:pt idx="230">
                  <c:v>346.4</c:v>
                </c:pt>
                <c:pt idx="231">
                  <c:v>346.4</c:v>
                </c:pt>
                <c:pt idx="232">
                  <c:v>346.4</c:v>
                </c:pt>
                <c:pt idx="233">
                  <c:v>346.1</c:v>
                </c:pt>
                <c:pt idx="234">
                  <c:v>346.1</c:v>
                </c:pt>
                <c:pt idx="235">
                  <c:v>346.1</c:v>
                </c:pt>
                <c:pt idx="236">
                  <c:v>346.1</c:v>
                </c:pt>
                <c:pt idx="237">
                  <c:v>346.1</c:v>
                </c:pt>
                <c:pt idx="238">
                  <c:v>346.1</c:v>
                </c:pt>
                <c:pt idx="239">
                  <c:v>346.1</c:v>
                </c:pt>
                <c:pt idx="240">
                  <c:v>346.1</c:v>
                </c:pt>
                <c:pt idx="241">
                  <c:v>346.1</c:v>
                </c:pt>
                <c:pt idx="242">
                  <c:v>346.1</c:v>
                </c:pt>
                <c:pt idx="243">
                  <c:v>345.8</c:v>
                </c:pt>
                <c:pt idx="244">
                  <c:v>345.8</c:v>
                </c:pt>
                <c:pt idx="245">
                  <c:v>345.8</c:v>
                </c:pt>
                <c:pt idx="246">
                  <c:v>345.8</c:v>
                </c:pt>
                <c:pt idx="247">
                  <c:v>345.9</c:v>
                </c:pt>
                <c:pt idx="248">
                  <c:v>346.1</c:v>
                </c:pt>
                <c:pt idx="249">
                  <c:v>345.8</c:v>
                </c:pt>
                <c:pt idx="250">
                  <c:v>346.1</c:v>
                </c:pt>
                <c:pt idx="251">
                  <c:v>345.8</c:v>
                </c:pt>
                <c:pt idx="252">
                  <c:v>345.9</c:v>
                </c:pt>
                <c:pt idx="253">
                  <c:v>345.9</c:v>
                </c:pt>
                <c:pt idx="254">
                  <c:v>345.9</c:v>
                </c:pt>
                <c:pt idx="255">
                  <c:v>345.8</c:v>
                </c:pt>
                <c:pt idx="256">
                  <c:v>345.5</c:v>
                </c:pt>
                <c:pt idx="257">
                  <c:v>345.6</c:v>
                </c:pt>
                <c:pt idx="258">
                  <c:v>345.5</c:v>
                </c:pt>
                <c:pt idx="259">
                  <c:v>345.6</c:v>
                </c:pt>
                <c:pt idx="260">
                  <c:v>345.5</c:v>
                </c:pt>
                <c:pt idx="261">
                  <c:v>345.5</c:v>
                </c:pt>
                <c:pt idx="262">
                  <c:v>345.5</c:v>
                </c:pt>
                <c:pt idx="263">
                  <c:v>345.5</c:v>
                </c:pt>
                <c:pt idx="264">
                  <c:v>345.6</c:v>
                </c:pt>
                <c:pt idx="265">
                  <c:v>345.1</c:v>
                </c:pt>
                <c:pt idx="266">
                  <c:v>345.1</c:v>
                </c:pt>
                <c:pt idx="267">
                  <c:v>345.2</c:v>
                </c:pt>
                <c:pt idx="268">
                  <c:v>345.2</c:v>
                </c:pt>
                <c:pt idx="269">
                  <c:v>345.1</c:v>
                </c:pt>
                <c:pt idx="270">
                  <c:v>345.2</c:v>
                </c:pt>
                <c:pt idx="271">
                  <c:v>345.2</c:v>
                </c:pt>
                <c:pt idx="272">
                  <c:v>345.2</c:v>
                </c:pt>
                <c:pt idx="273">
                  <c:v>345.1</c:v>
                </c:pt>
                <c:pt idx="274">
                  <c:v>345.2</c:v>
                </c:pt>
                <c:pt idx="275">
                  <c:v>345.2</c:v>
                </c:pt>
                <c:pt idx="276">
                  <c:v>345.2</c:v>
                </c:pt>
                <c:pt idx="277">
                  <c:v>345.1</c:v>
                </c:pt>
                <c:pt idx="278">
                  <c:v>345.2</c:v>
                </c:pt>
                <c:pt idx="279">
                  <c:v>344.9</c:v>
                </c:pt>
                <c:pt idx="280">
                  <c:v>344.9</c:v>
                </c:pt>
                <c:pt idx="281">
                  <c:v>345.1</c:v>
                </c:pt>
                <c:pt idx="282">
                  <c:v>344.8</c:v>
                </c:pt>
                <c:pt idx="283">
                  <c:v>345.1</c:v>
                </c:pt>
                <c:pt idx="284">
                  <c:v>344.9</c:v>
                </c:pt>
                <c:pt idx="285">
                  <c:v>344.9</c:v>
                </c:pt>
                <c:pt idx="286">
                  <c:v>344.9</c:v>
                </c:pt>
                <c:pt idx="287">
                  <c:v>344.8</c:v>
                </c:pt>
                <c:pt idx="288">
                  <c:v>344.9</c:v>
                </c:pt>
                <c:pt idx="289">
                  <c:v>344.9</c:v>
                </c:pt>
                <c:pt idx="290">
                  <c:v>344.5</c:v>
                </c:pt>
                <c:pt idx="291">
                  <c:v>344.9</c:v>
                </c:pt>
                <c:pt idx="292">
                  <c:v>344.5</c:v>
                </c:pt>
                <c:pt idx="293">
                  <c:v>344.5</c:v>
                </c:pt>
                <c:pt idx="294">
                  <c:v>344.5</c:v>
                </c:pt>
                <c:pt idx="295">
                  <c:v>344.5</c:v>
                </c:pt>
                <c:pt idx="296">
                  <c:v>344.5</c:v>
                </c:pt>
                <c:pt idx="297">
                  <c:v>344.5</c:v>
                </c:pt>
                <c:pt idx="298">
                  <c:v>344.5</c:v>
                </c:pt>
                <c:pt idx="299">
                  <c:v>344.5</c:v>
                </c:pt>
                <c:pt idx="300">
                  <c:v>344.2</c:v>
                </c:pt>
                <c:pt idx="301">
                  <c:v>344.3</c:v>
                </c:pt>
                <c:pt idx="302">
                  <c:v>344.5</c:v>
                </c:pt>
                <c:pt idx="303">
                  <c:v>344.7</c:v>
                </c:pt>
                <c:pt idx="304">
                  <c:v>344.5</c:v>
                </c:pt>
                <c:pt idx="305">
                  <c:v>344.2</c:v>
                </c:pt>
                <c:pt idx="306">
                  <c:v>344.2</c:v>
                </c:pt>
                <c:pt idx="307">
                  <c:v>344.2</c:v>
                </c:pt>
                <c:pt idx="308">
                  <c:v>344.2</c:v>
                </c:pt>
                <c:pt idx="309">
                  <c:v>344.2</c:v>
                </c:pt>
                <c:pt idx="310">
                  <c:v>344.2</c:v>
                </c:pt>
                <c:pt idx="311">
                  <c:v>344.2</c:v>
                </c:pt>
                <c:pt idx="312">
                  <c:v>344.2</c:v>
                </c:pt>
                <c:pt idx="313">
                  <c:v>344.2</c:v>
                </c:pt>
                <c:pt idx="314">
                  <c:v>343.9</c:v>
                </c:pt>
                <c:pt idx="315">
                  <c:v>343.9</c:v>
                </c:pt>
                <c:pt idx="316">
                  <c:v>343.9</c:v>
                </c:pt>
                <c:pt idx="317">
                  <c:v>343.9</c:v>
                </c:pt>
                <c:pt idx="318">
                  <c:v>343.9</c:v>
                </c:pt>
                <c:pt idx="319">
                  <c:v>343.9</c:v>
                </c:pt>
                <c:pt idx="320">
                  <c:v>343.9</c:v>
                </c:pt>
                <c:pt idx="321">
                  <c:v>343.8</c:v>
                </c:pt>
                <c:pt idx="322">
                  <c:v>343.9</c:v>
                </c:pt>
                <c:pt idx="323">
                  <c:v>343.6</c:v>
                </c:pt>
                <c:pt idx="324">
                  <c:v>343.5</c:v>
                </c:pt>
                <c:pt idx="325">
                  <c:v>343.5</c:v>
                </c:pt>
                <c:pt idx="326">
                  <c:v>343.5</c:v>
                </c:pt>
                <c:pt idx="327">
                  <c:v>343.5</c:v>
                </c:pt>
                <c:pt idx="328">
                  <c:v>343.5</c:v>
                </c:pt>
                <c:pt idx="329">
                  <c:v>343.5</c:v>
                </c:pt>
                <c:pt idx="330">
                  <c:v>343.5</c:v>
                </c:pt>
                <c:pt idx="331">
                  <c:v>343.5</c:v>
                </c:pt>
                <c:pt idx="332">
                  <c:v>343.4</c:v>
                </c:pt>
                <c:pt idx="333">
                  <c:v>343.5</c:v>
                </c:pt>
                <c:pt idx="334">
                  <c:v>343.5</c:v>
                </c:pt>
                <c:pt idx="335">
                  <c:v>343.2</c:v>
                </c:pt>
                <c:pt idx="336">
                  <c:v>343.3</c:v>
                </c:pt>
                <c:pt idx="337">
                  <c:v>343.2</c:v>
                </c:pt>
                <c:pt idx="338">
                  <c:v>343.3</c:v>
                </c:pt>
                <c:pt idx="339">
                  <c:v>343.2</c:v>
                </c:pt>
                <c:pt idx="340">
                  <c:v>343.3</c:v>
                </c:pt>
                <c:pt idx="341">
                  <c:v>343.2</c:v>
                </c:pt>
                <c:pt idx="342">
                  <c:v>343.2</c:v>
                </c:pt>
                <c:pt idx="343">
                  <c:v>343.2</c:v>
                </c:pt>
                <c:pt idx="344">
                  <c:v>343.2</c:v>
                </c:pt>
                <c:pt idx="345">
                  <c:v>343.2</c:v>
                </c:pt>
                <c:pt idx="346">
                  <c:v>343.2</c:v>
                </c:pt>
                <c:pt idx="347">
                  <c:v>342.9</c:v>
                </c:pt>
                <c:pt idx="348">
                  <c:v>343</c:v>
                </c:pt>
                <c:pt idx="349">
                  <c:v>342.9</c:v>
                </c:pt>
                <c:pt idx="350">
                  <c:v>342.9</c:v>
                </c:pt>
                <c:pt idx="351">
                  <c:v>342.9</c:v>
                </c:pt>
                <c:pt idx="352">
                  <c:v>342.9</c:v>
                </c:pt>
                <c:pt idx="353">
                  <c:v>342.9</c:v>
                </c:pt>
                <c:pt idx="354">
                  <c:v>343</c:v>
                </c:pt>
                <c:pt idx="355">
                  <c:v>342.9</c:v>
                </c:pt>
                <c:pt idx="356">
                  <c:v>342.9</c:v>
                </c:pt>
                <c:pt idx="357">
                  <c:v>342.8</c:v>
                </c:pt>
                <c:pt idx="358">
                  <c:v>342.9</c:v>
                </c:pt>
                <c:pt idx="359">
                  <c:v>342.7</c:v>
                </c:pt>
                <c:pt idx="360">
                  <c:v>342.7</c:v>
                </c:pt>
                <c:pt idx="361">
                  <c:v>342.6</c:v>
                </c:pt>
                <c:pt idx="362">
                  <c:v>342.6</c:v>
                </c:pt>
                <c:pt idx="363">
                  <c:v>342.6</c:v>
                </c:pt>
                <c:pt idx="364">
                  <c:v>342.6</c:v>
                </c:pt>
                <c:pt idx="365">
                  <c:v>342.6</c:v>
                </c:pt>
                <c:pt idx="366">
                  <c:v>342.6</c:v>
                </c:pt>
                <c:pt idx="367">
                  <c:v>342.6</c:v>
                </c:pt>
                <c:pt idx="368">
                  <c:v>342.3</c:v>
                </c:pt>
                <c:pt idx="369">
                  <c:v>342.3</c:v>
                </c:pt>
                <c:pt idx="370">
                  <c:v>342.3</c:v>
                </c:pt>
                <c:pt idx="371">
                  <c:v>342.3</c:v>
                </c:pt>
                <c:pt idx="372">
                  <c:v>342.3</c:v>
                </c:pt>
                <c:pt idx="373">
                  <c:v>342.3</c:v>
                </c:pt>
                <c:pt idx="374">
                  <c:v>342.3</c:v>
                </c:pt>
                <c:pt idx="375">
                  <c:v>342.3</c:v>
                </c:pt>
                <c:pt idx="376">
                  <c:v>342.3</c:v>
                </c:pt>
                <c:pt idx="377">
                  <c:v>342.3</c:v>
                </c:pt>
                <c:pt idx="378">
                  <c:v>342.3</c:v>
                </c:pt>
                <c:pt idx="379">
                  <c:v>342.3</c:v>
                </c:pt>
                <c:pt idx="380">
                  <c:v>342.3</c:v>
                </c:pt>
                <c:pt idx="381">
                  <c:v>342.3</c:v>
                </c:pt>
                <c:pt idx="382">
                  <c:v>342.3</c:v>
                </c:pt>
                <c:pt idx="383">
                  <c:v>342.3</c:v>
                </c:pt>
                <c:pt idx="384">
                  <c:v>342.3</c:v>
                </c:pt>
                <c:pt idx="385">
                  <c:v>342.3</c:v>
                </c:pt>
                <c:pt idx="386">
                  <c:v>342.3</c:v>
                </c:pt>
                <c:pt idx="387">
                  <c:v>342.3</c:v>
                </c:pt>
                <c:pt idx="388">
                  <c:v>342.3</c:v>
                </c:pt>
                <c:pt idx="389">
                  <c:v>341.9</c:v>
                </c:pt>
                <c:pt idx="390">
                  <c:v>341.9</c:v>
                </c:pt>
                <c:pt idx="391">
                  <c:v>341.9</c:v>
                </c:pt>
                <c:pt idx="392">
                  <c:v>341.9</c:v>
                </c:pt>
                <c:pt idx="393">
                  <c:v>341.9</c:v>
                </c:pt>
                <c:pt idx="394">
                  <c:v>341.9</c:v>
                </c:pt>
                <c:pt idx="395">
                  <c:v>341.9</c:v>
                </c:pt>
                <c:pt idx="396">
                  <c:v>341.9</c:v>
                </c:pt>
                <c:pt idx="397">
                  <c:v>341.9</c:v>
                </c:pt>
                <c:pt idx="398">
                  <c:v>341.6</c:v>
                </c:pt>
                <c:pt idx="399">
                  <c:v>341.6</c:v>
                </c:pt>
                <c:pt idx="400">
                  <c:v>341.6</c:v>
                </c:pt>
                <c:pt idx="401">
                  <c:v>341.6</c:v>
                </c:pt>
                <c:pt idx="402">
                  <c:v>341.6</c:v>
                </c:pt>
                <c:pt idx="403">
                  <c:v>341.6</c:v>
                </c:pt>
                <c:pt idx="404">
                  <c:v>341.6</c:v>
                </c:pt>
                <c:pt idx="405">
                  <c:v>341.6</c:v>
                </c:pt>
                <c:pt idx="406">
                  <c:v>341.6</c:v>
                </c:pt>
                <c:pt idx="407">
                  <c:v>341.5</c:v>
                </c:pt>
                <c:pt idx="408">
                  <c:v>341.5</c:v>
                </c:pt>
                <c:pt idx="409">
                  <c:v>341.3</c:v>
                </c:pt>
                <c:pt idx="410">
                  <c:v>341.3</c:v>
                </c:pt>
                <c:pt idx="411">
                  <c:v>341.3</c:v>
                </c:pt>
                <c:pt idx="412">
                  <c:v>341.3</c:v>
                </c:pt>
                <c:pt idx="413">
                  <c:v>341.2</c:v>
                </c:pt>
                <c:pt idx="414">
                  <c:v>341.3</c:v>
                </c:pt>
                <c:pt idx="415">
                  <c:v>341</c:v>
                </c:pt>
                <c:pt idx="416">
                  <c:v>341</c:v>
                </c:pt>
                <c:pt idx="417">
                  <c:v>340.9</c:v>
                </c:pt>
                <c:pt idx="418">
                  <c:v>340.9</c:v>
                </c:pt>
                <c:pt idx="419">
                  <c:v>341</c:v>
                </c:pt>
                <c:pt idx="420">
                  <c:v>340.9</c:v>
                </c:pt>
                <c:pt idx="421">
                  <c:v>340.9</c:v>
                </c:pt>
                <c:pt idx="422">
                  <c:v>340.6</c:v>
                </c:pt>
                <c:pt idx="423">
                  <c:v>340.9</c:v>
                </c:pt>
                <c:pt idx="424">
                  <c:v>340.9</c:v>
                </c:pt>
                <c:pt idx="425">
                  <c:v>340.9</c:v>
                </c:pt>
                <c:pt idx="426">
                  <c:v>340.6</c:v>
                </c:pt>
                <c:pt idx="427">
                  <c:v>340.6</c:v>
                </c:pt>
                <c:pt idx="428">
                  <c:v>340.6</c:v>
                </c:pt>
                <c:pt idx="429">
                  <c:v>340.6</c:v>
                </c:pt>
                <c:pt idx="430">
                  <c:v>340.6</c:v>
                </c:pt>
                <c:pt idx="431">
                  <c:v>340.6</c:v>
                </c:pt>
                <c:pt idx="432">
                  <c:v>340.6</c:v>
                </c:pt>
                <c:pt idx="433">
                  <c:v>340.6</c:v>
                </c:pt>
                <c:pt idx="434">
                  <c:v>340.6</c:v>
                </c:pt>
                <c:pt idx="435">
                  <c:v>340.6</c:v>
                </c:pt>
                <c:pt idx="436">
                  <c:v>340.2</c:v>
                </c:pt>
                <c:pt idx="437">
                  <c:v>340.6</c:v>
                </c:pt>
                <c:pt idx="438">
                  <c:v>340.2</c:v>
                </c:pt>
                <c:pt idx="439">
                  <c:v>340.2</c:v>
                </c:pt>
                <c:pt idx="440">
                  <c:v>340.2</c:v>
                </c:pt>
                <c:pt idx="441">
                  <c:v>340.2</c:v>
                </c:pt>
                <c:pt idx="442">
                  <c:v>340.3</c:v>
                </c:pt>
                <c:pt idx="443">
                  <c:v>340.2</c:v>
                </c:pt>
                <c:pt idx="444">
                  <c:v>340.2</c:v>
                </c:pt>
                <c:pt idx="445">
                  <c:v>340.3</c:v>
                </c:pt>
                <c:pt idx="446">
                  <c:v>340.2</c:v>
                </c:pt>
                <c:pt idx="447">
                  <c:v>339.9</c:v>
                </c:pt>
                <c:pt idx="448">
                  <c:v>339.9</c:v>
                </c:pt>
                <c:pt idx="449">
                  <c:v>339.9</c:v>
                </c:pt>
                <c:pt idx="450">
                  <c:v>339.9</c:v>
                </c:pt>
                <c:pt idx="451">
                  <c:v>339.9</c:v>
                </c:pt>
                <c:pt idx="452">
                  <c:v>339.9</c:v>
                </c:pt>
                <c:pt idx="453">
                  <c:v>339.9</c:v>
                </c:pt>
                <c:pt idx="454">
                  <c:v>339.9</c:v>
                </c:pt>
                <c:pt idx="455">
                  <c:v>339.9</c:v>
                </c:pt>
                <c:pt idx="456">
                  <c:v>340</c:v>
                </c:pt>
                <c:pt idx="457">
                  <c:v>340</c:v>
                </c:pt>
                <c:pt idx="458">
                  <c:v>340</c:v>
                </c:pt>
                <c:pt idx="459">
                  <c:v>339.9</c:v>
                </c:pt>
                <c:pt idx="460">
                  <c:v>339.9</c:v>
                </c:pt>
                <c:pt idx="461">
                  <c:v>339.9</c:v>
                </c:pt>
                <c:pt idx="462">
                  <c:v>340</c:v>
                </c:pt>
                <c:pt idx="463">
                  <c:v>339.9</c:v>
                </c:pt>
                <c:pt idx="464">
                  <c:v>339.6</c:v>
                </c:pt>
                <c:pt idx="465">
                  <c:v>339.6</c:v>
                </c:pt>
                <c:pt idx="466">
                  <c:v>339.6</c:v>
                </c:pt>
                <c:pt idx="467">
                  <c:v>339.6</c:v>
                </c:pt>
                <c:pt idx="468">
                  <c:v>339.6</c:v>
                </c:pt>
                <c:pt idx="469">
                  <c:v>339.6</c:v>
                </c:pt>
                <c:pt idx="470">
                  <c:v>339.6</c:v>
                </c:pt>
                <c:pt idx="471">
                  <c:v>339.6</c:v>
                </c:pt>
                <c:pt idx="472">
                  <c:v>339.6</c:v>
                </c:pt>
                <c:pt idx="473">
                  <c:v>339.7</c:v>
                </c:pt>
                <c:pt idx="474">
                  <c:v>339.6</c:v>
                </c:pt>
                <c:pt idx="475">
                  <c:v>339.6</c:v>
                </c:pt>
                <c:pt idx="476">
                  <c:v>339.6</c:v>
                </c:pt>
                <c:pt idx="477">
                  <c:v>339.3</c:v>
                </c:pt>
                <c:pt idx="478">
                  <c:v>339.6</c:v>
                </c:pt>
                <c:pt idx="479">
                  <c:v>339.6</c:v>
                </c:pt>
                <c:pt idx="480">
                  <c:v>339.6</c:v>
                </c:pt>
                <c:pt idx="481">
                  <c:v>339.3</c:v>
                </c:pt>
                <c:pt idx="482">
                  <c:v>339.3</c:v>
                </c:pt>
                <c:pt idx="483">
                  <c:v>339.3</c:v>
                </c:pt>
                <c:pt idx="484">
                  <c:v>339.3</c:v>
                </c:pt>
                <c:pt idx="485">
                  <c:v>339.3</c:v>
                </c:pt>
                <c:pt idx="486">
                  <c:v>339.3</c:v>
                </c:pt>
                <c:pt idx="487">
                  <c:v>339.3</c:v>
                </c:pt>
                <c:pt idx="488">
                  <c:v>339.2</c:v>
                </c:pt>
                <c:pt idx="489">
                  <c:v>339.3</c:v>
                </c:pt>
                <c:pt idx="490">
                  <c:v>339.2</c:v>
                </c:pt>
                <c:pt idx="491">
                  <c:v>339.3</c:v>
                </c:pt>
                <c:pt idx="492">
                  <c:v>339.3</c:v>
                </c:pt>
                <c:pt idx="493">
                  <c:v>339.3</c:v>
                </c:pt>
                <c:pt idx="494">
                  <c:v>339.3</c:v>
                </c:pt>
                <c:pt idx="495">
                  <c:v>339.2</c:v>
                </c:pt>
                <c:pt idx="496">
                  <c:v>338.9</c:v>
                </c:pt>
                <c:pt idx="497">
                  <c:v>338.9</c:v>
                </c:pt>
                <c:pt idx="498">
                  <c:v>338.9</c:v>
                </c:pt>
                <c:pt idx="499">
                  <c:v>339</c:v>
                </c:pt>
                <c:pt idx="500">
                  <c:v>339</c:v>
                </c:pt>
                <c:pt idx="501">
                  <c:v>338.9</c:v>
                </c:pt>
                <c:pt idx="502">
                  <c:v>338.9</c:v>
                </c:pt>
                <c:pt idx="503">
                  <c:v>339</c:v>
                </c:pt>
                <c:pt idx="504">
                  <c:v>338.9</c:v>
                </c:pt>
                <c:pt idx="505">
                  <c:v>339</c:v>
                </c:pt>
                <c:pt idx="506">
                  <c:v>339</c:v>
                </c:pt>
                <c:pt idx="507">
                  <c:v>339</c:v>
                </c:pt>
                <c:pt idx="508">
                  <c:v>338.9</c:v>
                </c:pt>
                <c:pt idx="509">
                  <c:v>339</c:v>
                </c:pt>
                <c:pt idx="510">
                  <c:v>338.9</c:v>
                </c:pt>
                <c:pt idx="511">
                  <c:v>338.9</c:v>
                </c:pt>
                <c:pt idx="512">
                  <c:v>338.9</c:v>
                </c:pt>
                <c:pt idx="513">
                  <c:v>338.6</c:v>
                </c:pt>
                <c:pt idx="514">
                  <c:v>338.9</c:v>
                </c:pt>
                <c:pt idx="515">
                  <c:v>338.6</c:v>
                </c:pt>
                <c:pt idx="516">
                  <c:v>339</c:v>
                </c:pt>
                <c:pt idx="517">
                  <c:v>338.6</c:v>
                </c:pt>
                <c:pt idx="518">
                  <c:v>338.6</c:v>
                </c:pt>
                <c:pt idx="519">
                  <c:v>338.7</c:v>
                </c:pt>
                <c:pt idx="520">
                  <c:v>338.7</c:v>
                </c:pt>
                <c:pt idx="521">
                  <c:v>338.6</c:v>
                </c:pt>
                <c:pt idx="522">
                  <c:v>338.6</c:v>
                </c:pt>
                <c:pt idx="523">
                  <c:v>338.7</c:v>
                </c:pt>
                <c:pt idx="524">
                  <c:v>338.7</c:v>
                </c:pt>
                <c:pt idx="525">
                  <c:v>338.6</c:v>
                </c:pt>
                <c:pt idx="526">
                  <c:v>338.6</c:v>
                </c:pt>
                <c:pt idx="527">
                  <c:v>338.6</c:v>
                </c:pt>
                <c:pt idx="528">
                  <c:v>338.6</c:v>
                </c:pt>
                <c:pt idx="529">
                  <c:v>338.6</c:v>
                </c:pt>
                <c:pt idx="530">
                  <c:v>338.6</c:v>
                </c:pt>
                <c:pt idx="531">
                  <c:v>338.3</c:v>
                </c:pt>
                <c:pt idx="532">
                  <c:v>338.3</c:v>
                </c:pt>
                <c:pt idx="533">
                  <c:v>338.3</c:v>
                </c:pt>
                <c:pt idx="534">
                  <c:v>338.3</c:v>
                </c:pt>
                <c:pt idx="535">
                  <c:v>338.3</c:v>
                </c:pt>
                <c:pt idx="536">
                  <c:v>338.3</c:v>
                </c:pt>
                <c:pt idx="537">
                  <c:v>338.3</c:v>
                </c:pt>
                <c:pt idx="538">
                  <c:v>338.3</c:v>
                </c:pt>
                <c:pt idx="539">
                  <c:v>338.3</c:v>
                </c:pt>
                <c:pt idx="540">
                  <c:v>338.3</c:v>
                </c:pt>
                <c:pt idx="541">
                  <c:v>338.3</c:v>
                </c:pt>
                <c:pt idx="542">
                  <c:v>338.3</c:v>
                </c:pt>
                <c:pt idx="543">
                  <c:v>338.3</c:v>
                </c:pt>
                <c:pt idx="544">
                  <c:v>338</c:v>
                </c:pt>
                <c:pt idx="545">
                  <c:v>338</c:v>
                </c:pt>
                <c:pt idx="546">
                  <c:v>338</c:v>
                </c:pt>
                <c:pt idx="547">
                  <c:v>338</c:v>
                </c:pt>
                <c:pt idx="548">
                  <c:v>338</c:v>
                </c:pt>
                <c:pt idx="549">
                  <c:v>338</c:v>
                </c:pt>
                <c:pt idx="550">
                  <c:v>338</c:v>
                </c:pt>
                <c:pt idx="551">
                  <c:v>338</c:v>
                </c:pt>
                <c:pt idx="552">
                  <c:v>338</c:v>
                </c:pt>
                <c:pt idx="553">
                  <c:v>337.6</c:v>
                </c:pt>
                <c:pt idx="554">
                  <c:v>337.6</c:v>
                </c:pt>
                <c:pt idx="555">
                  <c:v>337.6</c:v>
                </c:pt>
                <c:pt idx="556">
                  <c:v>337.6</c:v>
                </c:pt>
                <c:pt idx="557">
                  <c:v>337.6</c:v>
                </c:pt>
                <c:pt idx="558">
                  <c:v>337.6</c:v>
                </c:pt>
                <c:pt idx="559">
                  <c:v>337.6</c:v>
                </c:pt>
                <c:pt idx="560">
                  <c:v>337.6</c:v>
                </c:pt>
                <c:pt idx="561">
                  <c:v>337.6</c:v>
                </c:pt>
                <c:pt idx="562">
                  <c:v>337.6</c:v>
                </c:pt>
                <c:pt idx="563">
                  <c:v>337.6</c:v>
                </c:pt>
                <c:pt idx="564">
                  <c:v>337.6</c:v>
                </c:pt>
                <c:pt idx="565">
                  <c:v>337.6</c:v>
                </c:pt>
                <c:pt idx="566">
                  <c:v>337.6</c:v>
                </c:pt>
                <c:pt idx="567">
                  <c:v>337.3</c:v>
                </c:pt>
                <c:pt idx="568">
                  <c:v>337.3</c:v>
                </c:pt>
                <c:pt idx="569">
                  <c:v>337.3</c:v>
                </c:pt>
                <c:pt idx="570">
                  <c:v>337.3</c:v>
                </c:pt>
                <c:pt idx="571">
                  <c:v>337.3</c:v>
                </c:pt>
                <c:pt idx="572">
                  <c:v>337.3</c:v>
                </c:pt>
                <c:pt idx="573">
                  <c:v>337.3</c:v>
                </c:pt>
                <c:pt idx="574">
                  <c:v>337.3</c:v>
                </c:pt>
                <c:pt idx="575">
                  <c:v>337.3</c:v>
                </c:pt>
                <c:pt idx="576">
                  <c:v>337.3</c:v>
                </c:pt>
                <c:pt idx="577">
                  <c:v>337.3</c:v>
                </c:pt>
                <c:pt idx="578">
                  <c:v>337</c:v>
                </c:pt>
                <c:pt idx="579">
                  <c:v>336.9</c:v>
                </c:pt>
                <c:pt idx="580">
                  <c:v>337.3</c:v>
                </c:pt>
                <c:pt idx="581">
                  <c:v>337</c:v>
                </c:pt>
                <c:pt idx="582">
                  <c:v>337</c:v>
                </c:pt>
                <c:pt idx="583">
                  <c:v>336.9</c:v>
                </c:pt>
                <c:pt idx="584">
                  <c:v>337</c:v>
                </c:pt>
                <c:pt idx="585">
                  <c:v>337</c:v>
                </c:pt>
                <c:pt idx="586">
                  <c:v>337</c:v>
                </c:pt>
                <c:pt idx="587">
                  <c:v>337</c:v>
                </c:pt>
                <c:pt idx="588">
                  <c:v>337</c:v>
                </c:pt>
                <c:pt idx="589">
                  <c:v>337</c:v>
                </c:pt>
                <c:pt idx="590">
                  <c:v>337</c:v>
                </c:pt>
                <c:pt idx="591">
                  <c:v>337</c:v>
                </c:pt>
                <c:pt idx="592">
                  <c:v>336.9</c:v>
                </c:pt>
                <c:pt idx="593">
                  <c:v>336.9</c:v>
                </c:pt>
                <c:pt idx="594">
                  <c:v>337</c:v>
                </c:pt>
                <c:pt idx="595">
                  <c:v>337</c:v>
                </c:pt>
                <c:pt idx="596">
                  <c:v>336.7</c:v>
                </c:pt>
                <c:pt idx="597">
                  <c:v>336.8</c:v>
                </c:pt>
                <c:pt idx="598">
                  <c:v>336.6</c:v>
                </c:pt>
                <c:pt idx="599">
                  <c:v>336.6</c:v>
                </c:pt>
                <c:pt idx="600">
                  <c:v>336.6</c:v>
                </c:pt>
                <c:pt idx="601">
                  <c:v>336.7</c:v>
                </c:pt>
                <c:pt idx="602">
                  <c:v>336.7</c:v>
                </c:pt>
                <c:pt idx="603">
                  <c:v>336.6</c:v>
                </c:pt>
                <c:pt idx="604">
                  <c:v>336.6</c:v>
                </c:pt>
                <c:pt idx="605">
                  <c:v>336.6</c:v>
                </c:pt>
                <c:pt idx="606">
                  <c:v>336.6</c:v>
                </c:pt>
                <c:pt idx="607">
                  <c:v>336.6</c:v>
                </c:pt>
                <c:pt idx="608">
                  <c:v>336.6</c:v>
                </c:pt>
                <c:pt idx="609">
                  <c:v>336.3</c:v>
                </c:pt>
                <c:pt idx="610">
                  <c:v>336.3</c:v>
                </c:pt>
                <c:pt idx="611">
                  <c:v>336.3</c:v>
                </c:pt>
                <c:pt idx="612">
                  <c:v>336.3</c:v>
                </c:pt>
                <c:pt idx="613">
                  <c:v>336.3</c:v>
                </c:pt>
                <c:pt idx="614">
                  <c:v>336.3</c:v>
                </c:pt>
                <c:pt idx="615">
                  <c:v>336.3</c:v>
                </c:pt>
                <c:pt idx="616">
                  <c:v>336.4</c:v>
                </c:pt>
                <c:pt idx="617">
                  <c:v>336.2</c:v>
                </c:pt>
                <c:pt idx="618">
                  <c:v>335.9</c:v>
                </c:pt>
                <c:pt idx="619">
                  <c:v>335.9</c:v>
                </c:pt>
                <c:pt idx="620">
                  <c:v>335.9</c:v>
                </c:pt>
                <c:pt idx="621">
                  <c:v>335.9</c:v>
                </c:pt>
                <c:pt idx="622">
                  <c:v>335.9</c:v>
                </c:pt>
                <c:pt idx="623">
                  <c:v>335.9</c:v>
                </c:pt>
                <c:pt idx="624">
                  <c:v>335.9</c:v>
                </c:pt>
                <c:pt idx="625">
                  <c:v>335.9</c:v>
                </c:pt>
                <c:pt idx="626">
                  <c:v>335.9</c:v>
                </c:pt>
                <c:pt idx="627">
                  <c:v>335.9</c:v>
                </c:pt>
                <c:pt idx="628">
                  <c:v>335.9</c:v>
                </c:pt>
                <c:pt idx="629">
                  <c:v>335.9</c:v>
                </c:pt>
                <c:pt idx="630">
                  <c:v>335.9</c:v>
                </c:pt>
                <c:pt idx="631">
                  <c:v>336</c:v>
                </c:pt>
                <c:pt idx="632">
                  <c:v>335.9</c:v>
                </c:pt>
                <c:pt idx="633">
                  <c:v>335.9</c:v>
                </c:pt>
                <c:pt idx="634">
                  <c:v>335.9</c:v>
                </c:pt>
                <c:pt idx="635">
                  <c:v>335.7</c:v>
                </c:pt>
                <c:pt idx="636">
                  <c:v>335.6</c:v>
                </c:pt>
                <c:pt idx="637">
                  <c:v>335.6</c:v>
                </c:pt>
                <c:pt idx="638">
                  <c:v>335.6</c:v>
                </c:pt>
                <c:pt idx="639">
                  <c:v>335.6</c:v>
                </c:pt>
                <c:pt idx="640">
                  <c:v>335.7</c:v>
                </c:pt>
                <c:pt idx="641">
                  <c:v>335.6</c:v>
                </c:pt>
                <c:pt idx="642">
                  <c:v>335.7</c:v>
                </c:pt>
                <c:pt idx="643">
                  <c:v>335.6</c:v>
                </c:pt>
                <c:pt idx="644">
                  <c:v>335.7</c:v>
                </c:pt>
                <c:pt idx="645">
                  <c:v>335.6</c:v>
                </c:pt>
                <c:pt idx="646">
                  <c:v>335.7</c:v>
                </c:pt>
                <c:pt idx="647">
                  <c:v>335.7</c:v>
                </c:pt>
                <c:pt idx="648">
                  <c:v>335.6</c:v>
                </c:pt>
                <c:pt idx="649">
                  <c:v>335.4</c:v>
                </c:pt>
                <c:pt idx="650">
                  <c:v>335.3</c:v>
                </c:pt>
                <c:pt idx="651">
                  <c:v>335.3</c:v>
                </c:pt>
                <c:pt idx="652">
                  <c:v>335.3</c:v>
                </c:pt>
                <c:pt idx="653">
                  <c:v>335.3</c:v>
                </c:pt>
                <c:pt idx="654">
                  <c:v>335.3</c:v>
                </c:pt>
                <c:pt idx="655">
                  <c:v>335.3</c:v>
                </c:pt>
                <c:pt idx="656">
                  <c:v>335.3</c:v>
                </c:pt>
                <c:pt idx="657">
                  <c:v>335.4</c:v>
                </c:pt>
                <c:pt idx="658">
                  <c:v>335.3</c:v>
                </c:pt>
                <c:pt idx="659">
                  <c:v>335.3</c:v>
                </c:pt>
                <c:pt idx="660">
                  <c:v>335.3</c:v>
                </c:pt>
                <c:pt idx="661">
                  <c:v>335.3</c:v>
                </c:pt>
                <c:pt idx="662">
                  <c:v>335.3</c:v>
                </c:pt>
                <c:pt idx="663">
                  <c:v>335.1</c:v>
                </c:pt>
                <c:pt idx="664">
                  <c:v>335.1</c:v>
                </c:pt>
                <c:pt idx="665">
                  <c:v>335</c:v>
                </c:pt>
                <c:pt idx="666">
                  <c:v>334.9</c:v>
                </c:pt>
                <c:pt idx="667">
                  <c:v>334.9</c:v>
                </c:pt>
                <c:pt idx="668">
                  <c:v>335</c:v>
                </c:pt>
                <c:pt idx="669">
                  <c:v>335</c:v>
                </c:pt>
                <c:pt idx="670">
                  <c:v>335</c:v>
                </c:pt>
                <c:pt idx="671">
                  <c:v>335</c:v>
                </c:pt>
                <c:pt idx="672">
                  <c:v>335</c:v>
                </c:pt>
                <c:pt idx="673">
                  <c:v>335</c:v>
                </c:pt>
                <c:pt idx="674">
                  <c:v>334.9</c:v>
                </c:pt>
                <c:pt idx="675">
                  <c:v>335</c:v>
                </c:pt>
                <c:pt idx="676">
                  <c:v>335</c:v>
                </c:pt>
                <c:pt idx="677">
                  <c:v>334.9</c:v>
                </c:pt>
                <c:pt idx="678">
                  <c:v>334.9</c:v>
                </c:pt>
                <c:pt idx="679">
                  <c:v>335</c:v>
                </c:pt>
                <c:pt idx="680">
                  <c:v>334.9</c:v>
                </c:pt>
                <c:pt idx="681">
                  <c:v>335</c:v>
                </c:pt>
                <c:pt idx="682">
                  <c:v>335</c:v>
                </c:pt>
                <c:pt idx="683">
                  <c:v>334.9</c:v>
                </c:pt>
                <c:pt idx="684">
                  <c:v>334.9</c:v>
                </c:pt>
                <c:pt idx="685">
                  <c:v>334.9</c:v>
                </c:pt>
                <c:pt idx="686">
                  <c:v>335</c:v>
                </c:pt>
                <c:pt idx="687">
                  <c:v>334.9</c:v>
                </c:pt>
                <c:pt idx="688">
                  <c:v>334.9</c:v>
                </c:pt>
                <c:pt idx="689">
                  <c:v>334.9</c:v>
                </c:pt>
                <c:pt idx="690">
                  <c:v>335</c:v>
                </c:pt>
                <c:pt idx="691">
                  <c:v>335</c:v>
                </c:pt>
                <c:pt idx="692">
                  <c:v>335</c:v>
                </c:pt>
                <c:pt idx="693">
                  <c:v>334.9</c:v>
                </c:pt>
                <c:pt idx="694">
                  <c:v>335</c:v>
                </c:pt>
                <c:pt idx="695">
                  <c:v>334.9</c:v>
                </c:pt>
                <c:pt idx="696">
                  <c:v>335</c:v>
                </c:pt>
                <c:pt idx="697">
                  <c:v>334.6</c:v>
                </c:pt>
                <c:pt idx="698">
                  <c:v>334.6</c:v>
                </c:pt>
                <c:pt idx="699">
                  <c:v>334.9</c:v>
                </c:pt>
                <c:pt idx="700">
                  <c:v>334.9</c:v>
                </c:pt>
                <c:pt idx="701">
                  <c:v>334.6</c:v>
                </c:pt>
                <c:pt idx="702">
                  <c:v>334.7</c:v>
                </c:pt>
                <c:pt idx="703">
                  <c:v>334.6</c:v>
                </c:pt>
                <c:pt idx="704">
                  <c:v>334.6</c:v>
                </c:pt>
                <c:pt idx="705">
                  <c:v>334.6</c:v>
                </c:pt>
                <c:pt idx="706">
                  <c:v>334.6</c:v>
                </c:pt>
                <c:pt idx="707">
                  <c:v>334.6</c:v>
                </c:pt>
                <c:pt idx="708">
                  <c:v>334.6</c:v>
                </c:pt>
                <c:pt idx="709">
                  <c:v>334.6</c:v>
                </c:pt>
                <c:pt idx="710">
                  <c:v>334.6</c:v>
                </c:pt>
                <c:pt idx="711">
                  <c:v>334.6</c:v>
                </c:pt>
                <c:pt idx="712">
                  <c:v>334.6</c:v>
                </c:pt>
                <c:pt idx="713">
                  <c:v>334.7</c:v>
                </c:pt>
                <c:pt idx="714">
                  <c:v>334.5</c:v>
                </c:pt>
                <c:pt idx="715">
                  <c:v>334.6</c:v>
                </c:pt>
                <c:pt idx="716">
                  <c:v>334.3</c:v>
                </c:pt>
                <c:pt idx="717">
                  <c:v>334.7</c:v>
                </c:pt>
                <c:pt idx="718">
                  <c:v>334.7</c:v>
                </c:pt>
                <c:pt idx="719">
                  <c:v>334.3</c:v>
                </c:pt>
                <c:pt idx="720">
                  <c:v>334.3</c:v>
                </c:pt>
                <c:pt idx="721">
                  <c:v>334.3</c:v>
                </c:pt>
                <c:pt idx="722">
                  <c:v>334.3</c:v>
                </c:pt>
                <c:pt idx="723">
                  <c:v>334.3</c:v>
                </c:pt>
                <c:pt idx="724">
                  <c:v>334.3</c:v>
                </c:pt>
                <c:pt idx="725">
                  <c:v>334.3</c:v>
                </c:pt>
                <c:pt idx="726">
                  <c:v>334.3</c:v>
                </c:pt>
                <c:pt idx="727">
                  <c:v>334.3</c:v>
                </c:pt>
                <c:pt idx="728">
                  <c:v>334.3</c:v>
                </c:pt>
                <c:pt idx="729">
                  <c:v>334.3</c:v>
                </c:pt>
                <c:pt idx="730">
                  <c:v>334</c:v>
                </c:pt>
                <c:pt idx="731">
                  <c:v>334</c:v>
                </c:pt>
                <c:pt idx="732">
                  <c:v>334</c:v>
                </c:pt>
                <c:pt idx="733">
                  <c:v>334</c:v>
                </c:pt>
                <c:pt idx="734">
                  <c:v>334</c:v>
                </c:pt>
                <c:pt idx="735">
                  <c:v>334</c:v>
                </c:pt>
                <c:pt idx="736">
                  <c:v>334</c:v>
                </c:pt>
                <c:pt idx="737">
                  <c:v>334</c:v>
                </c:pt>
                <c:pt idx="738">
                  <c:v>334</c:v>
                </c:pt>
                <c:pt idx="739">
                  <c:v>334</c:v>
                </c:pt>
                <c:pt idx="740">
                  <c:v>334</c:v>
                </c:pt>
                <c:pt idx="741">
                  <c:v>334.1</c:v>
                </c:pt>
                <c:pt idx="742">
                  <c:v>334</c:v>
                </c:pt>
                <c:pt idx="743">
                  <c:v>334</c:v>
                </c:pt>
                <c:pt idx="744">
                  <c:v>334</c:v>
                </c:pt>
                <c:pt idx="745">
                  <c:v>334</c:v>
                </c:pt>
                <c:pt idx="746">
                  <c:v>334</c:v>
                </c:pt>
                <c:pt idx="747">
                  <c:v>333.7</c:v>
                </c:pt>
                <c:pt idx="748">
                  <c:v>333.8</c:v>
                </c:pt>
                <c:pt idx="749">
                  <c:v>333.7</c:v>
                </c:pt>
                <c:pt idx="750">
                  <c:v>333.7</c:v>
                </c:pt>
                <c:pt idx="751">
                  <c:v>333.7</c:v>
                </c:pt>
                <c:pt idx="752">
                  <c:v>333.7</c:v>
                </c:pt>
                <c:pt idx="753">
                  <c:v>333.3</c:v>
                </c:pt>
                <c:pt idx="754">
                  <c:v>333.3</c:v>
                </c:pt>
                <c:pt idx="755">
                  <c:v>333.7</c:v>
                </c:pt>
                <c:pt idx="756">
                  <c:v>333.3</c:v>
                </c:pt>
                <c:pt idx="757">
                  <c:v>333.3</c:v>
                </c:pt>
                <c:pt idx="758">
                  <c:v>333.3</c:v>
                </c:pt>
                <c:pt idx="759">
                  <c:v>333.3</c:v>
                </c:pt>
                <c:pt idx="760">
                  <c:v>333.3</c:v>
                </c:pt>
                <c:pt idx="761">
                  <c:v>333.3</c:v>
                </c:pt>
                <c:pt idx="762">
                  <c:v>333.1</c:v>
                </c:pt>
                <c:pt idx="763">
                  <c:v>333.1</c:v>
                </c:pt>
                <c:pt idx="764">
                  <c:v>333.1</c:v>
                </c:pt>
                <c:pt idx="765">
                  <c:v>333</c:v>
                </c:pt>
                <c:pt idx="766">
                  <c:v>333</c:v>
                </c:pt>
                <c:pt idx="767">
                  <c:v>333</c:v>
                </c:pt>
                <c:pt idx="768">
                  <c:v>333</c:v>
                </c:pt>
                <c:pt idx="769">
                  <c:v>333</c:v>
                </c:pt>
                <c:pt idx="770">
                  <c:v>333</c:v>
                </c:pt>
                <c:pt idx="771">
                  <c:v>333.1</c:v>
                </c:pt>
                <c:pt idx="772">
                  <c:v>333.1</c:v>
                </c:pt>
                <c:pt idx="773">
                  <c:v>333.1</c:v>
                </c:pt>
                <c:pt idx="774">
                  <c:v>333</c:v>
                </c:pt>
                <c:pt idx="775">
                  <c:v>333</c:v>
                </c:pt>
                <c:pt idx="776">
                  <c:v>333</c:v>
                </c:pt>
                <c:pt idx="777">
                  <c:v>332.7</c:v>
                </c:pt>
                <c:pt idx="778">
                  <c:v>332.6</c:v>
                </c:pt>
                <c:pt idx="779">
                  <c:v>332.6</c:v>
                </c:pt>
                <c:pt idx="780">
                  <c:v>332.6</c:v>
                </c:pt>
                <c:pt idx="781">
                  <c:v>332.6</c:v>
                </c:pt>
                <c:pt idx="782">
                  <c:v>332.7</c:v>
                </c:pt>
                <c:pt idx="783">
                  <c:v>332.7</c:v>
                </c:pt>
                <c:pt idx="784">
                  <c:v>332.7</c:v>
                </c:pt>
                <c:pt idx="785">
                  <c:v>332.7</c:v>
                </c:pt>
                <c:pt idx="786">
                  <c:v>332.4</c:v>
                </c:pt>
                <c:pt idx="787">
                  <c:v>332.7</c:v>
                </c:pt>
                <c:pt idx="788">
                  <c:v>332.3</c:v>
                </c:pt>
                <c:pt idx="789">
                  <c:v>332.3</c:v>
                </c:pt>
                <c:pt idx="790">
                  <c:v>332.3</c:v>
                </c:pt>
                <c:pt idx="791">
                  <c:v>332.4</c:v>
                </c:pt>
                <c:pt idx="792">
                  <c:v>332.3</c:v>
                </c:pt>
                <c:pt idx="793">
                  <c:v>332.4</c:v>
                </c:pt>
                <c:pt idx="794">
                  <c:v>332.4</c:v>
                </c:pt>
                <c:pt idx="795">
                  <c:v>332.3</c:v>
                </c:pt>
                <c:pt idx="796">
                  <c:v>332.3</c:v>
                </c:pt>
                <c:pt idx="797">
                  <c:v>332.4</c:v>
                </c:pt>
                <c:pt idx="798">
                  <c:v>332.4</c:v>
                </c:pt>
                <c:pt idx="799">
                  <c:v>332.4</c:v>
                </c:pt>
                <c:pt idx="800">
                  <c:v>332.4</c:v>
                </c:pt>
                <c:pt idx="801">
                  <c:v>332</c:v>
                </c:pt>
                <c:pt idx="802">
                  <c:v>332</c:v>
                </c:pt>
                <c:pt idx="803">
                  <c:v>332</c:v>
                </c:pt>
                <c:pt idx="804">
                  <c:v>332.1</c:v>
                </c:pt>
                <c:pt idx="805">
                  <c:v>332</c:v>
                </c:pt>
                <c:pt idx="806">
                  <c:v>332.1</c:v>
                </c:pt>
                <c:pt idx="807">
                  <c:v>332.1</c:v>
                </c:pt>
                <c:pt idx="808">
                  <c:v>332.1</c:v>
                </c:pt>
                <c:pt idx="809">
                  <c:v>332.1</c:v>
                </c:pt>
                <c:pt idx="810">
                  <c:v>332.1</c:v>
                </c:pt>
                <c:pt idx="811">
                  <c:v>332.1</c:v>
                </c:pt>
                <c:pt idx="812">
                  <c:v>332</c:v>
                </c:pt>
                <c:pt idx="813">
                  <c:v>332.1</c:v>
                </c:pt>
                <c:pt idx="814">
                  <c:v>331.7</c:v>
                </c:pt>
                <c:pt idx="815">
                  <c:v>331.7</c:v>
                </c:pt>
                <c:pt idx="816">
                  <c:v>331.6</c:v>
                </c:pt>
                <c:pt idx="817">
                  <c:v>331.6</c:v>
                </c:pt>
                <c:pt idx="818">
                  <c:v>331.7</c:v>
                </c:pt>
                <c:pt idx="819">
                  <c:v>331.7</c:v>
                </c:pt>
                <c:pt idx="820">
                  <c:v>331.7</c:v>
                </c:pt>
                <c:pt idx="821">
                  <c:v>331.7</c:v>
                </c:pt>
                <c:pt idx="822">
                  <c:v>331.7</c:v>
                </c:pt>
                <c:pt idx="823">
                  <c:v>331.7</c:v>
                </c:pt>
                <c:pt idx="824">
                  <c:v>331.7</c:v>
                </c:pt>
                <c:pt idx="825">
                  <c:v>331.6</c:v>
                </c:pt>
                <c:pt idx="826">
                  <c:v>331.6</c:v>
                </c:pt>
                <c:pt idx="827">
                  <c:v>331.4</c:v>
                </c:pt>
                <c:pt idx="828">
                  <c:v>331.4</c:v>
                </c:pt>
                <c:pt idx="829">
                  <c:v>331.3</c:v>
                </c:pt>
                <c:pt idx="830">
                  <c:v>331.4</c:v>
                </c:pt>
                <c:pt idx="831">
                  <c:v>331.4</c:v>
                </c:pt>
                <c:pt idx="832">
                  <c:v>331.4</c:v>
                </c:pt>
                <c:pt idx="833">
                  <c:v>331.4</c:v>
                </c:pt>
                <c:pt idx="834">
                  <c:v>331.4</c:v>
                </c:pt>
                <c:pt idx="835">
                  <c:v>331.4</c:v>
                </c:pt>
                <c:pt idx="836">
                  <c:v>331.4</c:v>
                </c:pt>
                <c:pt idx="837">
                  <c:v>331.4</c:v>
                </c:pt>
                <c:pt idx="838">
                  <c:v>331.4</c:v>
                </c:pt>
                <c:pt idx="839">
                  <c:v>331.4</c:v>
                </c:pt>
                <c:pt idx="840">
                  <c:v>331.3</c:v>
                </c:pt>
                <c:pt idx="841">
                  <c:v>331.3</c:v>
                </c:pt>
                <c:pt idx="842">
                  <c:v>331.1</c:v>
                </c:pt>
                <c:pt idx="843">
                  <c:v>331.1</c:v>
                </c:pt>
                <c:pt idx="844">
                  <c:v>331.1</c:v>
                </c:pt>
                <c:pt idx="845">
                  <c:v>331.4</c:v>
                </c:pt>
                <c:pt idx="846">
                  <c:v>331.2</c:v>
                </c:pt>
                <c:pt idx="847">
                  <c:v>331.1</c:v>
                </c:pt>
                <c:pt idx="848">
                  <c:v>331.1</c:v>
                </c:pt>
                <c:pt idx="849">
                  <c:v>331</c:v>
                </c:pt>
                <c:pt idx="850">
                  <c:v>331</c:v>
                </c:pt>
                <c:pt idx="851">
                  <c:v>331</c:v>
                </c:pt>
                <c:pt idx="852">
                  <c:v>331.1</c:v>
                </c:pt>
                <c:pt idx="853">
                  <c:v>331.1</c:v>
                </c:pt>
                <c:pt idx="854">
                  <c:v>331.1</c:v>
                </c:pt>
                <c:pt idx="855">
                  <c:v>330.7</c:v>
                </c:pt>
                <c:pt idx="856">
                  <c:v>330.7</c:v>
                </c:pt>
                <c:pt idx="857">
                  <c:v>331.1</c:v>
                </c:pt>
                <c:pt idx="858">
                  <c:v>330.7</c:v>
                </c:pt>
                <c:pt idx="859">
                  <c:v>330.7</c:v>
                </c:pt>
                <c:pt idx="860">
                  <c:v>330.7</c:v>
                </c:pt>
                <c:pt idx="861">
                  <c:v>330.6</c:v>
                </c:pt>
                <c:pt idx="862">
                  <c:v>330.6</c:v>
                </c:pt>
                <c:pt idx="863">
                  <c:v>330.6</c:v>
                </c:pt>
                <c:pt idx="864">
                  <c:v>330.4</c:v>
                </c:pt>
                <c:pt idx="865">
                  <c:v>330.5</c:v>
                </c:pt>
                <c:pt idx="866">
                  <c:v>330.6</c:v>
                </c:pt>
                <c:pt idx="867">
                  <c:v>330.7</c:v>
                </c:pt>
                <c:pt idx="868">
                  <c:v>330.4</c:v>
                </c:pt>
                <c:pt idx="869">
                  <c:v>330.4</c:v>
                </c:pt>
                <c:pt idx="870">
                  <c:v>330.4</c:v>
                </c:pt>
                <c:pt idx="871">
                  <c:v>330.4</c:v>
                </c:pt>
                <c:pt idx="872">
                  <c:v>330.4</c:v>
                </c:pt>
                <c:pt idx="873">
                  <c:v>330.4</c:v>
                </c:pt>
                <c:pt idx="874">
                  <c:v>330.3</c:v>
                </c:pt>
                <c:pt idx="875">
                  <c:v>330.3</c:v>
                </c:pt>
                <c:pt idx="876">
                  <c:v>330.3</c:v>
                </c:pt>
                <c:pt idx="877">
                  <c:v>330.3</c:v>
                </c:pt>
                <c:pt idx="878">
                  <c:v>330.3</c:v>
                </c:pt>
                <c:pt idx="879">
                  <c:v>330.3</c:v>
                </c:pt>
                <c:pt idx="880">
                  <c:v>330.3</c:v>
                </c:pt>
                <c:pt idx="881">
                  <c:v>330.3</c:v>
                </c:pt>
                <c:pt idx="882">
                  <c:v>330.3</c:v>
                </c:pt>
                <c:pt idx="883">
                  <c:v>330.3</c:v>
                </c:pt>
                <c:pt idx="884">
                  <c:v>330.3</c:v>
                </c:pt>
                <c:pt idx="885">
                  <c:v>330.1</c:v>
                </c:pt>
                <c:pt idx="886">
                  <c:v>330.1</c:v>
                </c:pt>
                <c:pt idx="887">
                  <c:v>330</c:v>
                </c:pt>
                <c:pt idx="888">
                  <c:v>330</c:v>
                </c:pt>
                <c:pt idx="889">
                  <c:v>330</c:v>
                </c:pt>
                <c:pt idx="890">
                  <c:v>330</c:v>
                </c:pt>
                <c:pt idx="891">
                  <c:v>330</c:v>
                </c:pt>
                <c:pt idx="892">
                  <c:v>330</c:v>
                </c:pt>
                <c:pt idx="893">
                  <c:v>330</c:v>
                </c:pt>
                <c:pt idx="894">
                  <c:v>330</c:v>
                </c:pt>
                <c:pt idx="895">
                  <c:v>330</c:v>
                </c:pt>
                <c:pt idx="896">
                  <c:v>329.7</c:v>
                </c:pt>
                <c:pt idx="897">
                  <c:v>329.7</c:v>
                </c:pt>
                <c:pt idx="898">
                  <c:v>329.7</c:v>
                </c:pt>
                <c:pt idx="899">
                  <c:v>329.7</c:v>
                </c:pt>
                <c:pt idx="900">
                  <c:v>329.9</c:v>
                </c:pt>
                <c:pt idx="901">
                  <c:v>329.7</c:v>
                </c:pt>
                <c:pt idx="902">
                  <c:v>329.7</c:v>
                </c:pt>
                <c:pt idx="903">
                  <c:v>329.7</c:v>
                </c:pt>
                <c:pt idx="904">
                  <c:v>329.7</c:v>
                </c:pt>
                <c:pt idx="905">
                  <c:v>329.7</c:v>
                </c:pt>
                <c:pt idx="906">
                  <c:v>329.7</c:v>
                </c:pt>
                <c:pt idx="907">
                  <c:v>329.7</c:v>
                </c:pt>
                <c:pt idx="908">
                  <c:v>329.7</c:v>
                </c:pt>
                <c:pt idx="909">
                  <c:v>329.4</c:v>
                </c:pt>
                <c:pt idx="910">
                  <c:v>329.7</c:v>
                </c:pt>
                <c:pt idx="911">
                  <c:v>329.7</c:v>
                </c:pt>
                <c:pt idx="912">
                  <c:v>329.7</c:v>
                </c:pt>
                <c:pt idx="913">
                  <c:v>329.7</c:v>
                </c:pt>
                <c:pt idx="914">
                  <c:v>329.4</c:v>
                </c:pt>
                <c:pt idx="915">
                  <c:v>329.4</c:v>
                </c:pt>
                <c:pt idx="916">
                  <c:v>329.4</c:v>
                </c:pt>
                <c:pt idx="917">
                  <c:v>329.4</c:v>
                </c:pt>
                <c:pt idx="918">
                  <c:v>329.4</c:v>
                </c:pt>
                <c:pt idx="919">
                  <c:v>329.4</c:v>
                </c:pt>
                <c:pt idx="920">
                  <c:v>329.4</c:v>
                </c:pt>
                <c:pt idx="921">
                  <c:v>329.5</c:v>
                </c:pt>
                <c:pt idx="922">
                  <c:v>329.4</c:v>
                </c:pt>
                <c:pt idx="923">
                  <c:v>329.4</c:v>
                </c:pt>
                <c:pt idx="924">
                  <c:v>329.4</c:v>
                </c:pt>
                <c:pt idx="925">
                  <c:v>329.4</c:v>
                </c:pt>
                <c:pt idx="926">
                  <c:v>329.4</c:v>
                </c:pt>
                <c:pt idx="927">
                  <c:v>329.4</c:v>
                </c:pt>
                <c:pt idx="928">
                  <c:v>329.4</c:v>
                </c:pt>
                <c:pt idx="929">
                  <c:v>329.4</c:v>
                </c:pt>
                <c:pt idx="930">
                  <c:v>329.4</c:v>
                </c:pt>
                <c:pt idx="931">
                  <c:v>329</c:v>
                </c:pt>
                <c:pt idx="932">
                  <c:v>329.4</c:v>
                </c:pt>
                <c:pt idx="933">
                  <c:v>329</c:v>
                </c:pt>
                <c:pt idx="934">
                  <c:v>329.1</c:v>
                </c:pt>
                <c:pt idx="935">
                  <c:v>329.1</c:v>
                </c:pt>
                <c:pt idx="936">
                  <c:v>329</c:v>
                </c:pt>
                <c:pt idx="937">
                  <c:v>329</c:v>
                </c:pt>
                <c:pt idx="938">
                  <c:v>329</c:v>
                </c:pt>
                <c:pt idx="939">
                  <c:v>329.1</c:v>
                </c:pt>
                <c:pt idx="940">
                  <c:v>329</c:v>
                </c:pt>
                <c:pt idx="941">
                  <c:v>329.1</c:v>
                </c:pt>
                <c:pt idx="942">
                  <c:v>329</c:v>
                </c:pt>
                <c:pt idx="943">
                  <c:v>329</c:v>
                </c:pt>
                <c:pt idx="944">
                  <c:v>329</c:v>
                </c:pt>
                <c:pt idx="945">
                  <c:v>329</c:v>
                </c:pt>
                <c:pt idx="946">
                  <c:v>328.7</c:v>
                </c:pt>
                <c:pt idx="947">
                  <c:v>328.7</c:v>
                </c:pt>
                <c:pt idx="948">
                  <c:v>328.8</c:v>
                </c:pt>
                <c:pt idx="949">
                  <c:v>328.7</c:v>
                </c:pt>
                <c:pt idx="950">
                  <c:v>328.7</c:v>
                </c:pt>
                <c:pt idx="951">
                  <c:v>328.7</c:v>
                </c:pt>
                <c:pt idx="952">
                  <c:v>328.7</c:v>
                </c:pt>
                <c:pt idx="953">
                  <c:v>328.7</c:v>
                </c:pt>
                <c:pt idx="954">
                  <c:v>328.7</c:v>
                </c:pt>
                <c:pt idx="955">
                  <c:v>328.7</c:v>
                </c:pt>
                <c:pt idx="956">
                  <c:v>328.5</c:v>
                </c:pt>
                <c:pt idx="957">
                  <c:v>328.7</c:v>
                </c:pt>
                <c:pt idx="958">
                  <c:v>328.4</c:v>
                </c:pt>
                <c:pt idx="959">
                  <c:v>328.8</c:v>
                </c:pt>
                <c:pt idx="960">
                  <c:v>328.4</c:v>
                </c:pt>
                <c:pt idx="961">
                  <c:v>328.4</c:v>
                </c:pt>
                <c:pt idx="962">
                  <c:v>328.4</c:v>
                </c:pt>
                <c:pt idx="963">
                  <c:v>328.4</c:v>
                </c:pt>
                <c:pt idx="964">
                  <c:v>328.3</c:v>
                </c:pt>
                <c:pt idx="965">
                  <c:v>328.4</c:v>
                </c:pt>
                <c:pt idx="966">
                  <c:v>328.5</c:v>
                </c:pt>
                <c:pt idx="967">
                  <c:v>328.4</c:v>
                </c:pt>
                <c:pt idx="968">
                  <c:v>328.4</c:v>
                </c:pt>
                <c:pt idx="969">
                  <c:v>328.5</c:v>
                </c:pt>
                <c:pt idx="970">
                  <c:v>328.5</c:v>
                </c:pt>
                <c:pt idx="971">
                  <c:v>328.4</c:v>
                </c:pt>
                <c:pt idx="972">
                  <c:v>328.4</c:v>
                </c:pt>
                <c:pt idx="973">
                  <c:v>328.1</c:v>
                </c:pt>
                <c:pt idx="974">
                  <c:v>328.1</c:v>
                </c:pt>
                <c:pt idx="975">
                  <c:v>328.1</c:v>
                </c:pt>
                <c:pt idx="976">
                  <c:v>328.1</c:v>
                </c:pt>
                <c:pt idx="977">
                  <c:v>328.1</c:v>
                </c:pt>
                <c:pt idx="978">
                  <c:v>328.1</c:v>
                </c:pt>
                <c:pt idx="979">
                  <c:v>328.1</c:v>
                </c:pt>
                <c:pt idx="980">
                  <c:v>328.1</c:v>
                </c:pt>
                <c:pt idx="981">
                  <c:v>328.1</c:v>
                </c:pt>
                <c:pt idx="982">
                  <c:v>328.1</c:v>
                </c:pt>
                <c:pt idx="983">
                  <c:v>328</c:v>
                </c:pt>
                <c:pt idx="984">
                  <c:v>328.1</c:v>
                </c:pt>
                <c:pt idx="985">
                  <c:v>328.1</c:v>
                </c:pt>
                <c:pt idx="986">
                  <c:v>328</c:v>
                </c:pt>
                <c:pt idx="987">
                  <c:v>327.8</c:v>
                </c:pt>
                <c:pt idx="988">
                  <c:v>327.8</c:v>
                </c:pt>
                <c:pt idx="989">
                  <c:v>328.1</c:v>
                </c:pt>
                <c:pt idx="990">
                  <c:v>327.8</c:v>
                </c:pt>
                <c:pt idx="991">
                  <c:v>327.8</c:v>
                </c:pt>
                <c:pt idx="992">
                  <c:v>327.8</c:v>
                </c:pt>
                <c:pt idx="993">
                  <c:v>327.7</c:v>
                </c:pt>
                <c:pt idx="994">
                  <c:v>327.8</c:v>
                </c:pt>
                <c:pt idx="995">
                  <c:v>327.8</c:v>
                </c:pt>
                <c:pt idx="996">
                  <c:v>327.7</c:v>
                </c:pt>
                <c:pt idx="997">
                  <c:v>327.7</c:v>
                </c:pt>
                <c:pt idx="998">
                  <c:v>327.8</c:v>
                </c:pt>
                <c:pt idx="999">
                  <c:v>327.8</c:v>
                </c:pt>
                <c:pt idx="1000">
                  <c:v>327.5</c:v>
                </c:pt>
                <c:pt idx="1001">
                  <c:v>327.4</c:v>
                </c:pt>
                <c:pt idx="1002">
                  <c:v>327.4</c:v>
                </c:pt>
                <c:pt idx="1003">
                  <c:v>327.4</c:v>
                </c:pt>
                <c:pt idx="1004">
                  <c:v>327.4</c:v>
                </c:pt>
                <c:pt idx="1005">
                  <c:v>327.4</c:v>
                </c:pt>
                <c:pt idx="1006">
                  <c:v>327.4</c:v>
                </c:pt>
                <c:pt idx="1007">
                  <c:v>327.4</c:v>
                </c:pt>
                <c:pt idx="1008">
                  <c:v>327.4</c:v>
                </c:pt>
                <c:pt idx="1009">
                  <c:v>327.4</c:v>
                </c:pt>
                <c:pt idx="1010">
                  <c:v>327.4</c:v>
                </c:pt>
                <c:pt idx="1011">
                  <c:v>327.4</c:v>
                </c:pt>
                <c:pt idx="1012">
                  <c:v>327.4</c:v>
                </c:pt>
                <c:pt idx="1013">
                  <c:v>327.4</c:v>
                </c:pt>
                <c:pt idx="1014">
                  <c:v>327.4</c:v>
                </c:pt>
                <c:pt idx="1015">
                  <c:v>327.4</c:v>
                </c:pt>
                <c:pt idx="1016">
                  <c:v>327.4</c:v>
                </c:pt>
                <c:pt idx="1017">
                  <c:v>327.4</c:v>
                </c:pt>
                <c:pt idx="1018">
                  <c:v>327.1</c:v>
                </c:pt>
                <c:pt idx="1019">
                  <c:v>327.1</c:v>
                </c:pt>
                <c:pt idx="1020">
                  <c:v>327</c:v>
                </c:pt>
                <c:pt idx="1021">
                  <c:v>327.1</c:v>
                </c:pt>
                <c:pt idx="1022">
                  <c:v>327.1</c:v>
                </c:pt>
                <c:pt idx="1023">
                  <c:v>327.1</c:v>
                </c:pt>
                <c:pt idx="1024">
                  <c:v>327.1</c:v>
                </c:pt>
                <c:pt idx="1025">
                  <c:v>327.1</c:v>
                </c:pt>
                <c:pt idx="1026">
                  <c:v>327</c:v>
                </c:pt>
                <c:pt idx="1027">
                  <c:v>327.1</c:v>
                </c:pt>
                <c:pt idx="1028">
                  <c:v>327.1</c:v>
                </c:pt>
                <c:pt idx="1029">
                  <c:v>326.7</c:v>
                </c:pt>
                <c:pt idx="1030">
                  <c:v>327.1</c:v>
                </c:pt>
                <c:pt idx="1031">
                  <c:v>326.7</c:v>
                </c:pt>
                <c:pt idx="1032">
                  <c:v>327.1</c:v>
                </c:pt>
                <c:pt idx="1033">
                  <c:v>327.1</c:v>
                </c:pt>
                <c:pt idx="1034">
                  <c:v>326.8</c:v>
                </c:pt>
                <c:pt idx="1035">
                  <c:v>327.1</c:v>
                </c:pt>
                <c:pt idx="1036">
                  <c:v>326.8</c:v>
                </c:pt>
                <c:pt idx="1037">
                  <c:v>326.8</c:v>
                </c:pt>
                <c:pt idx="1038">
                  <c:v>326.6</c:v>
                </c:pt>
                <c:pt idx="1039">
                  <c:v>326.6</c:v>
                </c:pt>
                <c:pt idx="1040">
                  <c:v>326.7</c:v>
                </c:pt>
                <c:pt idx="1041">
                  <c:v>326.8</c:v>
                </c:pt>
                <c:pt idx="1042">
                  <c:v>326.8</c:v>
                </c:pt>
                <c:pt idx="1043">
                  <c:v>326.8</c:v>
                </c:pt>
                <c:pt idx="1044">
                  <c:v>326.7</c:v>
                </c:pt>
                <c:pt idx="1045">
                  <c:v>326.8</c:v>
                </c:pt>
                <c:pt idx="1046">
                  <c:v>326.8</c:v>
                </c:pt>
                <c:pt idx="1047">
                  <c:v>326.8</c:v>
                </c:pt>
                <c:pt idx="1048">
                  <c:v>326.8</c:v>
                </c:pt>
                <c:pt idx="1049">
                  <c:v>326.8</c:v>
                </c:pt>
                <c:pt idx="1050">
                  <c:v>326.5</c:v>
                </c:pt>
                <c:pt idx="1051">
                  <c:v>326.5</c:v>
                </c:pt>
                <c:pt idx="1052">
                  <c:v>326.3</c:v>
                </c:pt>
                <c:pt idx="1053">
                  <c:v>326.4</c:v>
                </c:pt>
                <c:pt idx="1054">
                  <c:v>326.4</c:v>
                </c:pt>
                <c:pt idx="1055">
                  <c:v>326.4</c:v>
                </c:pt>
                <c:pt idx="1056">
                  <c:v>326.3</c:v>
                </c:pt>
                <c:pt idx="1057">
                  <c:v>326.5</c:v>
                </c:pt>
                <c:pt idx="1058">
                  <c:v>326.4</c:v>
                </c:pt>
                <c:pt idx="1059">
                  <c:v>326.4</c:v>
                </c:pt>
                <c:pt idx="1060">
                  <c:v>326.4</c:v>
                </c:pt>
                <c:pt idx="1061">
                  <c:v>326.4</c:v>
                </c:pt>
                <c:pt idx="1062">
                  <c:v>326.4</c:v>
                </c:pt>
                <c:pt idx="1063">
                  <c:v>326.4</c:v>
                </c:pt>
                <c:pt idx="1064">
                  <c:v>326.4</c:v>
                </c:pt>
                <c:pt idx="1065">
                  <c:v>326.1</c:v>
                </c:pt>
                <c:pt idx="1066">
                  <c:v>326.1</c:v>
                </c:pt>
                <c:pt idx="1067">
                  <c:v>326.1</c:v>
                </c:pt>
                <c:pt idx="1068">
                  <c:v>326</c:v>
                </c:pt>
                <c:pt idx="1069">
                  <c:v>326</c:v>
                </c:pt>
                <c:pt idx="1070">
                  <c:v>326</c:v>
                </c:pt>
                <c:pt idx="1071">
                  <c:v>326</c:v>
                </c:pt>
                <c:pt idx="1072">
                  <c:v>326</c:v>
                </c:pt>
                <c:pt idx="1073">
                  <c:v>326</c:v>
                </c:pt>
                <c:pt idx="1074">
                  <c:v>326</c:v>
                </c:pt>
                <c:pt idx="1075">
                  <c:v>326</c:v>
                </c:pt>
                <c:pt idx="1076">
                  <c:v>326.1</c:v>
                </c:pt>
                <c:pt idx="1077">
                  <c:v>326.1</c:v>
                </c:pt>
                <c:pt idx="1078">
                  <c:v>326.1</c:v>
                </c:pt>
                <c:pt idx="1079">
                  <c:v>326.1</c:v>
                </c:pt>
                <c:pt idx="1080">
                  <c:v>326.1</c:v>
                </c:pt>
                <c:pt idx="1081">
                  <c:v>326.1</c:v>
                </c:pt>
                <c:pt idx="1082">
                  <c:v>326.1</c:v>
                </c:pt>
                <c:pt idx="1083">
                  <c:v>325.7</c:v>
                </c:pt>
                <c:pt idx="1084">
                  <c:v>325.7</c:v>
                </c:pt>
                <c:pt idx="1085">
                  <c:v>325.7</c:v>
                </c:pt>
                <c:pt idx="1086">
                  <c:v>325.7</c:v>
                </c:pt>
                <c:pt idx="1087">
                  <c:v>325.7</c:v>
                </c:pt>
                <c:pt idx="1088">
                  <c:v>325.8</c:v>
                </c:pt>
                <c:pt idx="1089">
                  <c:v>325.7</c:v>
                </c:pt>
                <c:pt idx="1090">
                  <c:v>325.7</c:v>
                </c:pt>
                <c:pt idx="1091">
                  <c:v>325.7</c:v>
                </c:pt>
                <c:pt idx="1092">
                  <c:v>325.7</c:v>
                </c:pt>
                <c:pt idx="1093">
                  <c:v>325.7</c:v>
                </c:pt>
                <c:pt idx="1094">
                  <c:v>325.7</c:v>
                </c:pt>
                <c:pt idx="1095">
                  <c:v>325.7</c:v>
                </c:pt>
                <c:pt idx="1096">
                  <c:v>325.7</c:v>
                </c:pt>
                <c:pt idx="1097">
                  <c:v>325.7</c:v>
                </c:pt>
                <c:pt idx="1098">
                  <c:v>325.7</c:v>
                </c:pt>
                <c:pt idx="1099">
                  <c:v>325.7</c:v>
                </c:pt>
                <c:pt idx="1100">
                  <c:v>325.7</c:v>
                </c:pt>
                <c:pt idx="1101">
                  <c:v>325.8</c:v>
                </c:pt>
                <c:pt idx="1102">
                  <c:v>325.7</c:v>
                </c:pt>
                <c:pt idx="1103">
                  <c:v>325.5</c:v>
                </c:pt>
                <c:pt idx="1104">
                  <c:v>325.4</c:v>
                </c:pt>
                <c:pt idx="1105">
                  <c:v>325.4</c:v>
                </c:pt>
                <c:pt idx="1106">
                  <c:v>325.4</c:v>
                </c:pt>
                <c:pt idx="1107">
                  <c:v>325.4</c:v>
                </c:pt>
                <c:pt idx="1108">
                  <c:v>325.8</c:v>
                </c:pt>
                <c:pt idx="1109">
                  <c:v>325.4</c:v>
                </c:pt>
                <c:pt idx="1110">
                  <c:v>325.4</c:v>
                </c:pt>
                <c:pt idx="1111">
                  <c:v>325.4</c:v>
                </c:pt>
                <c:pt idx="1112">
                  <c:v>325.4</c:v>
                </c:pt>
                <c:pt idx="1113">
                  <c:v>325.5</c:v>
                </c:pt>
                <c:pt idx="1114">
                  <c:v>325.5</c:v>
                </c:pt>
                <c:pt idx="1115">
                  <c:v>325.4</c:v>
                </c:pt>
                <c:pt idx="1116">
                  <c:v>325.4</c:v>
                </c:pt>
                <c:pt idx="1117">
                  <c:v>325.4</c:v>
                </c:pt>
                <c:pt idx="1118">
                  <c:v>325.4</c:v>
                </c:pt>
                <c:pt idx="1119">
                  <c:v>325.4</c:v>
                </c:pt>
                <c:pt idx="1120">
                  <c:v>325.4</c:v>
                </c:pt>
                <c:pt idx="1121">
                  <c:v>325.1</c:v>
                </c:pt>
                <c:pt idx="1122">
                  <c:v>325</c:v>
                </c:pt>
                <c:pt idx="1123">
                  <c:v>325</c:v>
                </c:pt>
                <c:pt idx="1124">
                  <c:v>325.1</c:v>
                </c:pt>
                <c:pt idx="1125">
                  <c:v>325.1</c:v>
                </c:pt>
                <c:pt idx="1126">
                  <c:v>325.1</c:v>
                </c:pt>
                <c:pt idx="1127">
                  <c:v>325.1</c:v>
                </c:pt>
                <c:pt idx="1128">
                  <c:v>324.7</c:v>
                </c:pt>
                <c:pt idx="1129">
                  <c:v>325.1</c:v>
                </c:pt>
                <c:pt idx="1130">
                  <c:v>325.1</c:v>
                </c:pt>
                <c:pt idx="1131">
                  <c:v>325.1</c:v>
                </c:pt>
                <c:pt idx="1132">
                  <c:v>325.1</c:v>
                </c:pt>
                <c:pt idx="1133">
                  <c:v>325.1</c:v>
                </c:pt>
                <c:pt idx="1134">
                  <c:v>325.1</c:v>
                </c:pt>
                <c:pt idx="1135">
                  <c:v>325.1</c:v>
                </c:pt>
                <c:pt idx="1136">
                  <c:v>325.1</c:v>
                </c:pt>
                <c:pt idx="1137">
                  <c:v>325.1</c:v>
                </c:pt>
                <c:pt idx="1138">
                  <c:v>325.1</c:v>
                </c:pt>
                <c:pt idx="1139">
                  <c:v>325</c:v>
                </c:pt>
                <c:pt idx="1140">
                  <c:v>324.8</c:v>
                </c:pt>
                <c:pt idx="1141">
                  <c:v>324.8</c:v>
                </c:pt>
                <c:pt idx="1142">
                  <c:v>324.7</c:v>
                </c:pt>
                <c:pt idx="1143">
                  <c:v>324.7</c:v>
                </c:pt>
                <c:pt idx="1144">
                  <c:v>324.7</c:v>
                </c:pt>
                <c:pt idx="1145">
                  <c:v>324.7</c:v>
                </c:pt>
                <c:pt idx="1146">
                  <c:v>324.7</c:v>
                </c:pt>
                <c:pt idx="1147">
                  <c:v>324.7</c:v>
                </c:pt>
                <c:pt idx="1148">
                  <c:v>324.7</c:v>
                </c:pt>
                <c:pt idx="1149">
                  <c:v>324.7</c:v>
                </c:pt>
                <c:pt idx="1150">
                  <c:v>324.7</c:v>
                </c:pt>
                <c:pt idx="1151">
                  <c:v>324.7</c:v>
                </c:pt>
                <c:pt idx="1152">
                  <c:v>324.7</c:v>
                </c:pt>
                <c:pt idx="1153">
                  <c:v>324.7</c:v>
                </c:pt>
                <c:pt idx="1154">
                  <c:v>324.7</c:v>
                </c:pt>
                <c:pt idx="1155">
                  <c:v>324.7</c:v>
                </c:pt>
                <c:pt idx="1156">
                  <c:v>324.7</c:v>
                </c:pt>
                <c:pt idx="1157">
                  <c:v>324.7</c:v>
                </c:pt>
                <c:pt idx="1158">
                  <c:v>324.7</c:v>
                </c:pt>
                <c:pt idx="1159">
                  <c:v>324.7</c:v>
                </c:pt>
                <c:pt idx="1160">
                  <c:v>324.7</c:v>
                </c:pt>
                <c:pt idx="1161">
                  <c:v>324.4</c:v>
                </c:pt>
                <c:pt idx="1162">
                  <c:v>324.4</c:v>
                </c:pt>
                <c:pt idx="1163">
                  <c:v>324.4</c:v>
                </c:pt>
                <c:pt idx="1164">
                  <c:v>324.4</c:v>
                </c:pt>
                <c:pt idx="1165">
                  <c:v>324.4</c:v>
                </c:pt>
                <c:pt idx="1166">
                  <c:v>324.4</c:v>
                </c:pt>
                <c:pt idx="1167">
                  <c:v>324.4</c:v>
                </c:pt>
                <c:pt idx="1168">
                  <c:v>324.4</c:v>
                </c:pt>
                <c:pt idx="1169">
                  <c:v>324.4</c:v>
                </c:pt>
                <c:pt idx="1170">
                  <c:v>324.4</c:v>
                </c:pt>
                <c:pt idx="1171">
                  <c:v>324.4</c:v>
                </c:pt>
                <c:pt idx="1172">
                  <c:v>324.4</c:v>
                </c:pt>
                <c:pt idx="1173">
                  <c:v>324.3</c:v>
                </c:pt>
                <c:pt idx="1174">
                  <c:v>324.1</c:v>
                </c:pt>
                <c:pt idx="1175">
                  <c:v>324.1</c:v>
                </c:pt>
                <c:pt idx="1176">
                  <c:v>324.2</c:v>
                </c:pt>
                <c:pt idx="1177">
                  <c:v>324.1</c:v>
                </c:pt>
                <c:pt idx="1178">
                  <c:v>324.1</c:v>
                </c:pt>
                <c:pt idx="1179">
                  <c:v>324.1</c:v>
                </c:pt>
                <c:pt idx="1180">
                  <c:v>324.3</c:v>
                </c:pt>
                <c:pt idx="1181">
                  <c:v>324.1</c:v>
                </c:pt>
                <c:pt idx="1182">
                  <c:v>324</c:v>
                </c:pt>
                <c:pt idx="1183">
                  <c:v>324.1</c:v>
                </c:pt>
                <c:pt idx="1184">
                  <c:v>324</c:v>
                </c:pt>
                <c:pt idx="1185">
                  <c:v>324.1</c:v>
                </c:pt>
                <c:pt idx="1186">
                  <c:v>324.1</c:v>
                </c:pt>
                <c:pt idx="1187">
                  <c:v>324</c:v>
                </c:pt>
                <c:pt idx="1188">
                  <c:v>324.1</c:v>
                </c:pt>
                <c:pt idx="1189">
                  <c:v>324.1</c:v>
                </c:pt>
                <c:pt idx="1190">
                  <c:v>324</c:v>
                </c:pt>
                <c:pt idx="1191">
                  <c:v>324</c:v>
                </c:pt>
                <c:pt idx="1192">
                  <c:v>324.1</c:v>
                </c:pt>
                <c:pt idx="1193">
                  <c:v>323.8</c:v>
                </c:pt>
                <c:pt idx="1194">
                  <c:v>324.1</c:v>
                </c:pt>
                <c:pt idx="1195">
                  <c:v>324.1</c:v>
                </c:pt>
                <c:pt idx="1196">
                  <c:v>324</c:v>
                </c:pt>
                <c:pt idx="1197">
                  <c:v>323.8</c:v>
                </c:pt>
                <c:pt idx="1198">
                  <c:v>323.7</c:v>
                </c:pt>
                <c:pt idx="1199">
                  <c:v>323.8</c:v>
                </c:pt>
                <c:pt idx="1200">
                  <c:v>323.7</c:v>
                </c:pt>
                <c:pt idx="1201">
                  <c:v>323.7</c:v>
                </c:pt>
                <c:pt idx="1202">
                  <c:v>323.8</c:v>
                </c:pt>
                <c:pt idx="1203">
                  <c:v>323.7</c:v>
                </c:pt>
                <c:pt idx="1204">
                  <c:v>323.7</c:v>
                </c:pt>
                <c:pt idx="1205">
                  <c:v>323.7</c:v>
                </c:pt>
                <c:pt idx="1206">
                  <c:v>323.8</c:v>
                </c:pt>
                <c:pt idx="1207">
                  <c:v>323.8</c:v>
                </c:pt>
                <c:pt idx="1208">
                  <c:v>323.8</c:v>
                </c:pt>
                <c:pt idx="1209">
                  <c:v>323.7</c:v>
                </c:pt>
              </c:numCache>
            </c:numRef>
          </c:val>
          <c:smooth val="0"/>
        </c:ser>
        <c:marker val="0"/>
        <c:smooth val="0"/>
        <c:axId val="709232398"/>
        <c:axId val="17083074"/>
      </c:lineChart>
      <c:catAx>
        <c:axId val="709232398"/>
        <c:scaling>
          <c:orientation val="minMax"/>
        </c:scaling>
        <c:axPos val="b"/>
        <c:crossAx val="17083074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LblSkip val="100"/>
        <c:tickMarkSkip val="1"/>
        <c:noMultiLvlLbl val="0"/>
      </c:catAx>
      <c:valAx>
        <c:axId val="17083074"/>
        <c:scaling>
          <c:orientation val="minMax"/>
        </c:scaling>
        <c:axPos val="l"/>
        <c:crossAx val="709232398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69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ex3_coolTemp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ex3_D30_coolTemp</c:v>
                </c:pt>
              </c:strCache>
            </c:strRef>
          </c:tx>
          <c:marker>
            <c:symbol val="none"/>
            <c:size val="7"/>
          </c:marker>
          <c:val>
            <c:numRef>
              <c:f>Sheet1!$A$2:$A$1579</c:f>
              <c:numCache>
                <c:formatCode>General</c:formatCode>
                <c:ptCount val="1579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/>
                </c:pt>
                <c:pt idx="28">
                  <c:v/>
                </c:pt>
                <c:pt idx="29">
                  <c:v/>
                </c:pt>
                <c:pt idx="30">
                  <c:v/>
                </c:pt>
                <c:pt idx="31">
                  <c:v/>
                </c:pt>
                <c:pt idx="32">
                  <c:v/>
                </c:pt>
                <c:pt idx="33">
                  <c:v/>
                </c:pt>
                <c:pt idx="34">
                  <c:v/>
                </c:pt>
                <c:pt idx="35">
                  <c:v/>
                </c:pt>
                <c:pt idx="36">
                  <c:v/>
                </c:pt>
                <c:pt idx="37">
                  <c:v/>
                </c:pt>
                <c:pt idx="38">
                  <c:v/>
                </c:pt>
                <c:pt idx="39">
                  <c:v/>
                </c:pt>
                <c:pt idx="40">
                  <c:v/>
                </c:pt>
                <c:pt idx="41">
                  <c:v/>
                </c:pt>
                <c:pt idx="42">
                  <c:v/>
                </c:pt>
                <c:pt idx="43">
                  <c:v/>
                </c:pt>
                <c:pt idx="44">
                  <c:v/>
                </c:pt>
                <c:pt idx="45">
                  <c:v/>
                </c:pt>
                <c:pt idx="46">
                  <c:v/>
                </c:pt>
                <c:pt idx="47">
                  <c:v/>
                </c:pt>
                <c:pt idx="48">
                  <c:v/>
                </c:pt>
                <c:pt idx="49">
                  <c:v/>
                </c:pt>
                <c:pt idx="50">
                  <c:v/>
                </c:pt>
                <c:pt idx="51">
                  <c:v/>
                </c:pt>
                <c:pt idx="52">
                  <c:v/>
                </c:pt>
                <c:pt idx="53">
                  <c:v/>
                </c:pt>
                <c:pt idx="54">
                  <c:v/>
                </c:pt>
                <c:pt idx="55">
                  <c:v/>
                </c:pt>
                <c:pt idx="56">
                  <c:v/>
                </c:pt>
                <c:pt idx="57">
                  <c:v/>
                </c:pt>
                <c:pt idx="58">
                  <c:v/>
                </c:pt>
                <c:pt idx="59">
                  <c:v/>
                </c:pt>
                <c:pt idx="60">
                  <c:v/>
                </c:pt>
                <c:pt idx="61">
                  <c:v/>
                </c:pt>
                <c:pt idx="62">
                  <c:v/>
                </c:pt>
                <c:pt idx="63">
                  <c:v/>
                </c:pt>
                <c:pt idx="64">
                  <c:v/>
                </c:pt>
                <c:pt idx="65">
                  <c:v/>
                </c:pt>
                <c:pt idx="66">
                  <c:v/>
                </c:pt>
                <c:pt idx="67">
                  <c:v/>
                </c:pt>
                <c:pt idx="68">
                  <c:v/>
                </c:pt>
                <c:pt idx="69">
                  <c:v/>
                </c:pt>
                <c:pt idx="70">
                  <c:v/>
                </c:pt>
                <c:pt idx="71">
                  <c:v/>
                </c:pt>
                <c:pt idx="72">
                  <c:v/>
                </c:pt>
                <c:pt idx="73">
                  <c:v/>
                </c:pt>
                <c:pt idx="74">
                  <c:v/>
                </c:pt>
                <c:pt idx="75">
                  <c:v/>
                </c:pt>
                <c:pt idx="76">
                  <c:v/>
                </c:pt>
                <c:pt idx="77">
                  <c:v/>
                </c:pt>
                <c:pt idx="78">
                  <c:v/>
                </c:pt>
                <c:pt idx="79">
                  <c:v/>
                </c:pt>
                <c:pt idx="80">
                  <c:v/>
                </c:pt>
                <c:pt idx="81">
                  <c:v/>
                </c:pt>
                <c:pt idx="82">
                  <c:v/>
                </c:pt>
                <c:pt idx="83">
                  <c:v/>
                </c:pt>
                <c:pt idx="84">
                  <c:v/>
                </c:pt>
                <c:pt idx="85">
                  <c:v/>
                </c:pt>
                <c:pt idx="86">
                  <c:v/>
                </c:pt>
                <c:pt idx="87">
                  <c:v/>
                </c:pt>
                <c:pt idx="88">
                  <c:v/>
                </c:pt>
                <c:pt idx="89">
                  <c:v/>
                </c:pt>
                <c:pt idx="90">
                  <c:v/>
                </c:pt>
                <c:pt idx="91">
                  <c:v/>
                </c:pt>
                <c:pt idx="92">
                  <c:v/>
                </c:pt>
                <c:pt idx="93">
                  <c:v/>
                </c:pt>
                <c:pt idx="94">
                  <c:v/>
                </c:pt>
                <c:pt idx="95">
                  <c:v/>
                </c:pt>
                <c:pt idx="96">
                  <c:v/>
                </c:pt>
                <c:pt idx="97">
                  <c:v/>
                </c:pt>
                <c:pt idx="98">
                  <c:v/>
                </c:pt>
                <c:pt idx="99">
                  <c:v/>
                </c:pt>
                <c:pt idx="100">
                  <c:v/>
                </c:pt>
                <c:pt idx="101">
                  <c:v/>
                </c:pt>
                <c:pt idx="102">
                  <c:v/>
                </c:pt>
                <c:pt idx="103">
                  <c:v/>
                </c:pt>
                <c:pt idx="104">
                  <c:v/>
                </c:pt>
                <c:pt idx="105">
                  <c:v/>
                </c:pt>
                <c:pt idx="106">
                  <c:v/>
                </c:pt>
                <c:pt idx="107">
                  <c:v/>
                </c:pt>
                <c:pt idx="108">
                  <c:v/>
                </c:pt>
                <c:pt idx="109">
                  <c:v/>
                </c:pt>
                <c:pt idx="110">
                  <c:v/>
                </c:pt>
                <c:pt idx="111">
                  <c:v/>
                </c:pt>
                <c:pt idx="112">
                  <c:v/>
                </c:pt>
                <c:pt idx="113">
                  <c:v/>
                </c:pt>
                <c:pt idx="114">
                  <c:v/>
                </c:pt>
                <c:pt idx="115">
                  <c:v/>
                </c:pt>
                <c:pt idx="116">
                  <c:v/>
                </c:pt>
                <c:pt idx="117">
                  <c:v/>
                </c:pt>
                <c:pt idx="118">
                  <c:v/>
                </c:pt>
                <c:pt idx="119">
                  <c:v/>
                </c:pt>
                <c:pt idx="120">
                  <c:v/>
                </c:pt>
                <c:pt idx="121">
                  <c:v/>
                </c:pt>
                <c:pt idx="122">
                  <c:v/>
                </c:pt>
                <c:pt idx="123">
                  <c:v/>
                </c:pt>
                <c:pt idx="124">
                  <c:v/>
                </c:pt>
                <c:pt idx="125">
                  <c:v/>
                </c:pt>
                <c:pt idx="126">
                  <c:v/>
                </c:pt>
                <c:pt idx="127">
                  <c:v/>
                </c:pt>
                <c:pt idx="128">
                  <c:v/>
                </c:pt>
                <c:pt idx="129">
                  <c:v/>
                </c:pt>
                <c:pt idx="130">
                  <c:v/>
                </c:pt>
                <c:pt idx="131">
                  <c:v/>
                </c:pt>
                <c:pt idx="132">
                  <c:v/>
                </c:pt>
                <c:pt idx="133">
                  <c:v/>
                </c:pt>
                <c:pt idx="134">
                  <c:v/>
                </c:pt>
                <c:pt idx="135">
                  <c:v/>
                </c:pt>
                <c:pt idx="136">
                  <c:v/>
                </c:pt>
                <c:pt idx="137">
                  <c:v/>
                </c:pt>
                <c:pt idx="138">
                  <c:v/>
                </c:pt>
                <c:pt idx="139">
                  <c:v/>
                </c:pt>
                <c:pt idx="140">
                  <c:v/>
                </c:pt>
                <c:pt idx="141">
                  <c:v/>
                </c:pt>
                <c:pt idx="142">
                  <c:v/>
                </c:pt>
                <c:pt idx="143">
                  <c:v/>
                </c:pt>
                <c:pt idx="144">
                  <c:v/>
                </c:pt>
                <c:pt idx="145">
                  <c:v/>
                </c:pt>
                <c:pt idx="146">
                  <c:v/>
                </c:pt>
                <c:pt idx="147">
                  <c:v/>
                </c:pt>
                <c:pt idx="148">
                  <c:v/>
                </c:pt>
                <c:pt idx="149">
                  <c:v/>
                </c:pt>
                <c:pt idx="150">
                  <c:v/>
                </c:pt>
                <c:pt idx="151">
                  <c:v/>
                </c:pt>
                <c:pt idx="152">
                  <c:v/>
                </c:pt>
                <c:pt idx="153">
                  <c:v/>
                </c:pt>
                <c:pt idx="154">
                  <c:v/>
                </c:pt>
                <c:pt idx="155">
                  <c:v/>
                </c:pt>
                <c:pt idx="156">
                  <c:v/>
                </c:pt>
                <c:pt idx="157">
                  <c:v/>
                </c:pt>
                <c:pt idx="158">
                  <c:v/>
                </c:pt>
                <c:pt idx="159">
                  <c:v/>
                </c:pt>
                <c:pt idx="160">
                  <c:v/>
                </c:pt>
                <c:pt idx="161">
                  <c:v/>
                </c:pt>
                <c:pt idx="162">
                  <c:v/>
                </c:pt>
                <c:pt idx="163">
                  <c:v/>
                </c:pt>
                <c:pt idx="164">
                  <c:v/>
                </c:pt>
                <c:pt idx="165">
                  <c:v/>
                </c:pt>
                <c:pt idx="166">
                  <c:v/>
                </c:pt>
                <c:pt idx="167">
                  <c:v/>
                </c:pt>
                <c:pt idx="168">
                  <c:v/>
                </c:pt>
                <c:pt idx="169">
                  <c:v/>
                </c:pt>
                <c:pt idx="170">
                  <c:v/>
                </c:pt>
                <c:pt idx="171">
                  <c:v/>
                </c:pt>
                <c:pt idx="172">
                  <c:v/>
                </c:pt>
                <c:pt idx="173">
                  <c:v/>
                </c:pt>
                <c:pt idx="174">
                  <c:v/>
                </c:pt>
                <c:pt idx="175">
                  <c:v/>
                </c:pt>
                <c:pt idx="176">
                  <c:v/>
                </c:pt>
                <c:pt idx="177">
                  <c:v/>
                </c:pt>
                <c:pt idx="178">
                  <c:v/>
                </c:pt>
                <c:pt idx="179">
                  <c:v/>
                </c:pt>
                <c:pt idx="180">
                  <c:v/>
                </c:pt>
                <c:pt idx="181">
                  <c:v/>
                </c:pt>
                <c:pt idx="182">
                  <c:v/>
                </c:pt>
                <c:pt idx="183">
                  <c:v/>
                </c:pt>
                <c:pt idx="184">
                  <c:v/>
                </c:pt>
                <c:pt idx="185">
                  <c:v/>
                </c:pt>
                <c:pt idx="186">
                  <c:v/>
                </c:pt>
                <c:pt idx="187">
                  <c:v/>
                </c:pt>
                <c:pt idx="188">
                  <c:v/>
                </c:pt>
                <c:pt idx="189">
                  <c:v/>
                </c:pt>
                <c:pt idx="190">
                  <c:v/>
                </c:pt>
                <c:pt idx="191">
                  <c:v/>
                </c:pt>
                <c:pt idx="192">
                  <c:v/>
                </c:pt>
                <c:pt idx="193">
                  <c:v/>
                </c:pt>
                <c:pt idx="194">
                  <c:v/>
                </c:pt>
                <c:pt idx="195">
                  <c:v/>
                </c:pt>
                <c:pt idx="196">
                  <c:v/>
                </c:pt>
                <c:pt idx="197">
                  <c:v/>
                </c:pt>
                <c:pt idx="198">
                  <c:v/>
                </c:pt>
                <c:pt idx="199">
                  <c:v/>
                </c:pt>
                <c:pt idx="200">
                  <c:v/>
                </c:pt>
                <c:pt idx="201">
                  <c:v/>
                </c:pt>
                <c:pt idx="202">
                  <c:v/>
                </c:pt>
                <c:pt idx="203">
                  <c:v/>
                </c:pt>
                <c:pt idx="204">
                  <c:v/>
                </c:pt>
                <c:pt idx="205">
                  <c:v/>
                </c:pt>
                <c:pt idx="206">
                  <c:v/>
                </c:pt>
                <c:pt idx="207">
                  <c:v/>
                </c:pt>
                <c:pt idx="208">
                  <c:v/>
                </c:pt>
                <c:pt idx="209">
                  <c:v/>
                </c:pt>
                <c:pt idx="210">
                  <c:v/>
                </c:pt>
                <c:pt idx="211">
                  <c:v/>
                </c:pt>
                <c:pt idx="212">
                  <c:v/>
                </c:pt>
                <c:pt idx="213">
                  <c:v/>
                </c:pt>
                <c:pt idx="214">
                  <c:v/>
                </c:pt>
                <c:pt idx="215">
                  <c:v/>
                </c:pt>
                <c:pt idx="216">
                  <c:v/>
                </c:pt>
                <c:pt idx="217">
                  <c:v/>
                </c:pt>
                <c:pt idx="218">
                  <c:v/>
                </c:pt>
                <c:pt idx="219">
                  <c:v/>
                </c:pt>
                <c:pt idx="220">
                  <c:v/>
                </c:pt>
                <c:pt idx="221">
                  <c:v/>
                </c:pt>
                <c:pt idx="222">
                  <c:v/>
                </c:pt>
                <c:pt idx="223">
                  <c:v/>
                </c:pt>
                <c:pt idx="224">
                  <c:v/>
                </c:pt>
                <c:pt idx="225">
                  <c:v/>
                </c:pt>
                <c:pt idx="226">
                  <c:v/>
                </c:pt>
                <c:pt idx="227">
                  <c:v/>
                </c:pt>
                <c:pt idx="228">
                  <c:v/>
                </c:pt>
                <c:pt idx="229">
                  <c:v/>
                </c:pt>
                <c:pt idx="230">
                  <c:v/>
                </c:pt>
                <c:pt idx="231">
                  <c:v/>
                </c:pt>
                <c:pt idx="232">
                  <c:v/>
                </c:pt>
                <c:pt idx="233">
                  <c:v/>
                </c:pt>
                <c:pt idx="234">
                  <c:v/>
                </c:pt>
                <c:pt idx="235">
                  <c:v/>
                </c:pt>
                <c:pt idx="236">
                  <c:v/>
                </c:pt>
                <c:pt idx="237">
                  <c:v/>
                </c:pt>
                <c:pt idx="238">
                  <c:v/>
                </c:pt>
                <c:pt idx="239">
                  <c:v/>
                </c:pt>
                <c:pt idx="240">
                  <c:v/>
                </c:pt>
                <c:pt idx="241">
                  <c:v/>
                </c:pt>
                <c:pt idx="242">
                  <c:v/>
                </c:pt>
                <c:pt idx="243">
                  <c:v/>
                </c:pt>
                <c:pt idx="244">
                  <c:v/>
                </c:pt>
                <c:pt idx="245">
                  <c:v/>
                </c:pt>
                <c:pt idx="246">
                  <c:v/>
                </c:pt>
                <c:pt idx="247">
                  <c:v/>
                </c:pt>
                <c:pt idx="248">
                  <c:v/>
                </c:pt>
                <c:pt idx="249">
                  <c:v/>
                </c:pt>
                <c:pt idx="250">
                  <c:v/>
                </c:pt>
                <c:pt idx="251">
                  <c:v/>
                </c:pt>
                <c:pt idx="252">
                  <c:v/>
                </c:pt>
                <c:pt idx="253">
                  <c:v/>
                </c:pt>
                <c:pt idx="254">
                  <c:v/>
                </c:pt>
                <c:pt idx="255">
                  <c:v/>
                </c:pt>
                <c:pt idx="256">
                  <c:v/>
                </c:pt>
                <c:pt idx="257">
                  <c:v/>
                </c:pt>
                <c:pt idx="258">
                  <c:v/>
                </c:pt>
                <c:pt idx="259">
                  <c:v/>
                </c:pt>
                <c:pt idx="260">
                  <c:v/>
                </c:pt>
                <c:pt idx="261">
                  <c:v/>
                </c:pt>
                <c:pt idx="262">
                  <c:v/>
                </c:pt>
                <c:pt idx="263">
                  <c:v/>
                </c:pt>
                <c:pt idx="264">
                  <c:v/>
                </c:pt>
                <c:pt idx="265">
                  <c:v/>
                </c:pt>
                <c:pt idx="266">
                  <c:v/>
                </c:pt>
                <c:pt idx="267">
                  <c:v/>
                </c:pt>
                <c:pt idx="268">
                  <c:v/>
                </c:pt>
                <c:pt idx="269">
                  <c:v/>
                </c:pt>
                <c:pt idx="270">
                  <c:v/>
                </c:pt>
                <c:pt idx="271">
                  <c:v/>
                </c:pt>
                <c:pt idx="272">
                  <c:v/>
                </c:pt>
                <c:pt idx="273">
                  <c:v/>
                </c:pt>
                <c:pt idx="274">
                  <c:v/>
                </c:pt>
                <c:pt idx="275">
                  <c:v/>
                </c:pt>
                <c:pt idx="276">
                  <c:v/>
                </c:pt>
                <c:pt idx="277">
                  <c:v/>
                </c:pt>
                <c:pt idx="278">
                  <c:v/>
                </c:pt>
                <c:pt idx="279">
                  <c:v/>
                </c:pt>
                <c:pt idx="280">
                  <c:v/>
                </c:pt>
                <c:pt idx="281">
                  <c:v/>
                </c:pt>
                <c:pt idx="282">
                  <c:v/>
                </c:pt>
                <c:pt idx="283">
                  <c:v/>
                </c:pt>
                <c:pt idx="284">
                  <c:v/>
                </c:pt>
                <c:pt idx="285">
                  <c:v/>
                </c:pt>
                <c:pt idx="286">
                  <c:v/>
                </c:pt>
                <c:pt idx="287">
                  <c:v/>
                </c:pt>
                <c:pt idx="288">
                  <c:v/>
                </c:pt>
                <c:pt idx="289">
                  <c:v/>
                </c:pt>
                <c:pt idx="290">
                  <c:v/>
                </c:pt>
                <c:pt idx="291">
                  <c:v/>
                </c:pt>
                <c:pt idx="292">
                  <c:v/>
                </c:pt>
                <c:pt idx="293">
                  <c:v/>
                </c:pt>
                <c:pt idx="294">
                  <c:v/>
                </c:pt>
                <c:pt idx="295">
                  <c:v/>
                </c:pt>
                <c:pt idx="296">
                  <c:v/>
                </c:pt>
                <c:pt idx="297">
                  <c:v/>
                </c:pt>
                <c:pt idx="298">
                  <c:v/>
                </c:pt>
                <c:pt idx="299">
                  <c:v/>
                </c:pt>
                <c:pt idx="300">
                  <c:v/>
                </c:pt>
                <c:pt idx="301">
                  <c:v/>
                </c:pt>
                <c:pt idx="302">
                  <c:v/>
                </c:pt>
                <c:pt idx="303">
                  <c:v/>
                </c:pt>
                <c:pt idx="304">
                  <c:v/>
                </c:pt>
                <c:pt idx="305">
                  <c:v/>
                </c:pt>
                <c:pt idx="306">
                  <c:v/>
                </c:pt>
                <c:pt idx="307">
                  <c:v/>
                </c:pt>
                <c:pt idx="308">
                  <c:v/>
                </c:pt>
                <c:pt idx="309">
                  <c:v/>
                </c:pt>
                <c:pt idx="310">
                  <c:v/>
                </c:pt>
                <c:pt idx="311">
                  <c:v/>
                </c:pt>
                <c:pt idx="312">
                  <c:v/>
                </c:pt>
                <c:pt idx="313">
                  <c:v/>
                </c:pt>
                <c:pt idx="314">
                  <c:v/>
                </c:pt>
                <c:pt idx="315">
                  <c:v/>
                </c:pt>
                <c:pt idx="316">
                  <c:v/>
                </c:pt>
                <c:pt idx="317">
                  <c:v/>
                </c:pt>
                <c:pt idx="318">
                  <c:v/>
                </c:pt>
                <c:pt idx="319">
                  <c:v/>
                </c:pt>
                <c:pt idx="320">
                  <c:v/>
                </c:pt>
                <c:pt idx="321">
                  <c:v/>
                </c:pt>
                <c:pt idx="322">
                  <c:v/>
                </c:pt>
                <c:pt idx="323">
                  <c:v/>
                </c:pt>
                <c:pt idx="324">
                  <c:v/>
                </c:pt>
                <c:pt idx="325">
                  <c:v/>
                </c:pt>
                <c:pt idx="326">
                  <c:v/>
                </c:pt>
                <c:pt idx="327">
                  <c:v/>
                </c:pt>
                <c:pt idx="328">
                  <c:v/>
                </c:pt>
                <c:pt idx="329">
                  <c:v/>
                </c:pt>
                <c:pt idx="330">
                  <c:v/>
                </c:pt>
                <c:pt idx="331">
                  <c:v/>
                </c:pt>
                <c:pt idx="332">
                  <c:v/>
                </c:pt>
                <c:pt idx="333">
                  <c:v/>
                </c:pt>
                <c:pt idx="334">
                  <c:v/>
                </c:pt>
                <c:pt idx="335">
                  <c:v/>
                </c:pt>
                <c:pt idx="336">
                  <c:v/>
                </c:pt>
                <c:pt idx="337">
                  <c:v/>
                </c:pt>
                <c:pt idx="338">
                  <c:v/>
                </c:pt>
                <c:pt idx="339">
                  <c:v/>
                </c:pt>
                <c:pt idx="340">
                  <c:v/>
                </c:pt>
                <c:pt idx="341">
                  <c:v/>
                </c:pt>
                <c:pt idx="342">
                  <c:v/>
                </c:pt>
                <c:pt idx="343">
                  <c:v/>
                </c:pt>
                <c:pt idx="344">
                  <c:v/>
                </c:pt>
                <c:pt idx="345">
                  <c:v/>
                </c:pt>
                <c:pt idx="346">
                  <c:v/>
                </c:pt>
                <c:pt idx="347">
                  <c:v/>
                </c:pt>
                <c:pt idx="348">
                  <c:v/>
                </c:pt>
                <c:pt idx="349">
                  <c:v/>
                </c:pt>
                <c:pt idx="350">
                  <c:v/>
                </c:pt>
                <c:pt idx="351">
                  <c:v/>
                </c:pt>
                <c:pt idx="352">
                  <c:v/>
                </c:pt>
                <c:pt idx="353">
                  <c:v/>
                </c:pt>
                <c:pt idx="354">
                  <c:v/>
                </c:pt>
                <c:pt idx="355">
                  <c:v/>
                </c:pt>
                <c:pt idx="356">
                  <c:v/>
                </c:pt>
                <c:pt idx="357">
                  <c:v/>
                </c:pt>
                <c:pt idx="358">
                  <c:v/>
                </c:pt>
                <c:pt idx="359">
                  <c:v/>
                </c:pt>
                <c:pt idx="360">
                  <c:v/>
                </c:pt>
                <c:pt idx="361">
                  <c:v/>
                </c:pt>
                <c:pt idx="362">
                  <c:v/>
                </c:pt>
                <c:pt idx="363">
                  <c:v/>
                </c:pt>
                <c:pt idx="364">
                  <c:v/>
                </c:pt>
                <c:pt idx="365">
                  <c:v/>
                </c:pt>
                <c:pt idx="366">
                  <c:v/>
                </c:pt>
                <c:pt idx="367">
                  <c:v/>
                </c:pt>
                <c:pt idx="368">
                  <c:v/>
                </c:pt>
                <c:pt idx="369">
                  <c:v/>
                </c:pt>
                <c:pt idx="370">
                  <c:v/>
                </c:pt>
                <c:pt idx="371">
                  <c:v/>
                </c:pt>
                <c:pt idx="372">
                  <c:v/>
                </c:pt>
                <c:pt idx="373">
                  <c:v/>
                </c:pt>
                <c:pt idx="374">
                  <c:v/>
                </c:pt>
                <c:pt idx="375">
                  <c:v/>
                </c:pt>
                <c:pt idx="376">
                  <c:v/>
                </c:pt>
                <c:pt idx="377">
                  <c:v/>
                </c:pt>
                <c:pt idx="378">
                  <c:v/>
                </c:pt>
                <c:pt idx="379">
                  <c:v>286.5</c:v>
                </c:pt>
                <c:pt idx="380">
                  <c:v>286.5</c:v>
                </c:pt>
                <c:pt idx="381">
                  <c:v>286.5</c:v>
                </c:pt>
                <c:pt idx="382">
                  <c:v>286.5</c:v>
                </c:pt>
                <c:pt idx="383">
                  <c:v>286.5</c:v>
                </c:pt>
                <c:pt idx="384">
                  <c:v>286.5</c:v>
                </c:pt>
                <c:pt idx="385">
                  <c:v>286.5</c:v>
                </c:pt>
                <c:pt idx="386">
                  <c:v>286.2</c:v>
                </c:pt>
                <c:pt idx="387">
                  <c:v>286.2</c:v>
                </c:pt>
                <c:pt idx="388">
                  <c:v>286.2</c:v>
                </c:pt>
                <c:pt idx="389">
                  <c:v>286.2</c:v>
                </c:pt>
                <c:pt idx="390">
                  <c:v>285.8</c:v>
                </c:pt>
                <c:pt idx="391">
                  <c:v>285.8</c:v>
                </c:pt>
                <c:pt idx="392">
                  <c:v>285.8</c:v>
                </c:pt>
                <c:pt idx="393">
                  <c:v>285.8</c:v>
                </c:pt>
                <c:pt idx="394">
                  <c:v>285.8</c:v>
                </c:pt>
                <c:pt idx="395">
                  <c:v>285.8</c:v>
                </c:pt>
                <c:pt idx="396">
                  <c:v>285.5</c:v>
                </c:pt>
                <c:pt idx="397">
                  <c:v>285.5</c:v>
                </c:pt>
                <c:pt idx="398">
                  <c:v>285.5</c:v>
                </c:pt>
                <c:pt idx="399">
                  <c:v>285.5</c:v>
                </c:pt>
                <c:pt idx="400">
                  <c:v>285.5</c:v>
                </c:pt>
                <c:pt idx="401">
                  <c:v>285.1</c:v>
                </c:pt>
                <c:pt idx="402">
                  <c:v>285.2</c:v>
                </c:pt>
                <c:pt idx="403">
                  <c:v>285.2</c:v>
                </c:pt>
                <c:pt idx="404">
                  <c:v>285.2</c:v>
                </c:pt>
                <c:pt idx="405">
                  <c:v>285.1</c:v>
                </c:pt>
                <c:pt idx="406">
                  <c:v>285</c:v>
                </c:pt>
                <c:pt idx="407">
                  <c:v>285.2</c:v>
                </c:pt>
                <c:pt idx="408">
                  <c:v>285.1</c:v>
                </c:pt>
                <c:pt idx="409">
                  <c:v>284.9</c:v>
                </c:pt>
                <c:pt idx="410">
                  <c:v>285.2</c:v>
                </c:pt>
                <c:pt idx="411">
                  <c:v>284.9</c:v>
                </c:pt>
                <c:pt idx="412">
                  <c:v>284.9</c:v>
                </c:pt>
                <c:pt idx="413">
                  <c:v>285.2</c:v>
                </c:pt>
                <c:pt idx="414">
                  <c:v>284.8</c:v>
                </c:pt>
                <c:pt idx="415">
                  <c:v>284.8</c:v>
                </c:pt>
                <c:pt idx="416">
                  <c:v>284.8</c:v>
                </c:pt>
                <c:pt idx="417">
                  <c:v>284.9</c:v>
                </c:pt>
                <c:pt idx="418">
                  <c:v>284.8</c:v>
                </c:pt>
                <c:pt idx="419">
                  <c:v>284.8</c:v>
                </c:pt>
                <c:pt idx="420">
                  <c:v>284.8</c:v>
                </c:pt>
                <c:pt idx="421">
                  <c:v>284.8</c:v>
                </c:pt>
                <c:pt idx="422">
                  <c:v>284.8</c:v>
                </c:pt>
                <c:pt idx="423">
                  <c:v>284.8</c:v>
                </c:pt>
                <c:pt idx="424">
                  <c:v>284.8</c:v>
                </c:pt>
                <c:pt idx="425">
                  <c:v>284.5</c:v>
                </c:pt>
                <c:pt idx="426">
                  <c:v>284.5</c:v>
                </c:pt>
                <c:pt idx="427">
                  <c:v>284.5</c:v>
                </c:pt>
                <c:pt idx="428">
                  <c:v>284.1</c:v>
                </c:pt>
                <c:pt idx="429">
                  <c:v>284.5</c:v>
                </c:pt>
                <c:pt idx="430">
                  <c:v>284.5</c:v>
                </c:pt>
                <c:pt idx="431">
                  <c:v>284.1</c:v>
                </c:pt>
                <c:pt idx="432">
                  <c:v>284.1</c:v>
                </c:pt>
                <c:pt idx="433">
                  <c:v>284.1</c:v>
                </c:pt>
                <c:pt idx="434">
                  <c:v>284.1</c:v>
                </c:pt>
                <c:pt idx="435">
                  <c:v>283.8</c:v>
                </c:pt>
                <c:pt idx="436">
                  <c:v>284</c:v>
                </c:pt>
                <c:pt idx="437">
                  <c:v>283.8</c:v>
                </c:pt>
                <c:pt idx="438">
                  <c:v>283.8</c:v>
                </c:pt>
                <c:pt idx="439">
                  <c:v>283.8</c:v>
                </c:pt>
                <c:pt idx="440">
                  <c:v>283.8</c:v>
                </c:pt>
                <c:pt idx="441">
                  <c:v>283.9</c:v>
                </c:pt>
                <c:pt idx="442">
                  <c:v>283.8</c:v>
                </c:pt>
                <c:pt idx="443">
                  <c:v>283.8</c:v>
                </c:pt>
                <c:pt idx="444">
                  <c:v>283.8</c:v>
                </c:pt>
                <c:pt idx="445">
                  <c:v>283.8</c:v>
                </c:pt>
                <c:pt idx="446">
                  <c:v>283.8</c:v>
                </c:pt>
                <c:pt idx="447">
                  <c:v>283.5</c:v>
                </c:pt>
                <c:pt idx="448">
                  <c:v>283.5</c:v>
                </c:pt>
                <c:pt idx="449">
                  <c:v>283.5</c:v>
                </c:pt>
                <c:pt idx="450">
                  <c:v>283.5</c:v>
                </c:pt>
                <c:pt idx="451">
                  <c:v>283.5</c:v>
                </c:pt>
                <c:pt idx="452">
                  <c:v>283.5</c:v>
                </c:pt>
                <c:pt idx="453">
                  <c:v>283.5</c:v>
                </c:pt>
                <c:pt idx="454">
                  <c:v>283.1</c:v>
                </c:pt>
                <c:pt idx="455">
                  <c:v>283.1</c:v>
                </c:pt>
                <c:pt idx="456">
                  <c:v>283.1</c:v>
                </c:pt>
                <c:pt idx="457">
                  <c:v>283.1</c:v>
                </c:pt>
                <c:pt idx="458">
                  <c:v>283.1</c:v>
                </c:pt>
                <c:pt idx="459">
                  <c:v>283.1</c:v>
                </c:pt>
                <c:pt idx="460">
                  <c:v>283.1</c:v>
                </c:pt>
                <c:pt idx="461">
                  <c:v>283.1</c:v>
                </c:pt>
                <c:pt idx="462">
                  <c:v>283.1</c:v>
                </c:pt>
                <c:pt idx="463">
                  <c:v>283.1</c:v>
                </c:pt>
                <c:pt idx="464">
                  <c:v>282.8</c:v>
                </c:pt>
                <c:pt idx="465">
                  <c:v>282.8</c:v>
                </c:pt>
                <c:pt idx="466">
                  <c:v>282.8</c:v>
                </c:pt>
                <c:pt idx="467">
                  <c:v>282.8</c:v>
                </c:pt>
                <c:pt idx="468">
                  <c:v>282.8</c:v>
                </c:pt>
                <c:pt idx="469">
                  <c:v>282.8</c:v>
                </c:pt>
                <c:pt idx="470">
                  <c:v>282.8</c:v>
                </c:pt>
                <c:pt idx="471">
                  <c:v>282.8</c:v>
                </c:pt>
                <c:pt idx="472">
                  <c:v>282.8</c:v>
                </c:pt>
                <c:pt idx="473">
                  <c:v>282.8</c:v>
                </c:pt>
                <c:pt idx="474">
                  <c:v>282.8</c:v>
                </c:pt>
                <c:pt idx="475">
                  <c:v>282.5</c:v>
                </c:pt>
                <c:pt idx="476">
                  <c:v>282.5</c:v>
                </c:pt>
                <c:pt idx="477">
                  <c:v>282.5</c:v>
                </c:pt>
                <c:pt idx="478">
                  <c:v>282.5</c:v>
                </c:pt>
                <c:pt idx="479">
                  <c:v>282.5</c:v>
                </c:pt>
                <c:pt idx="480">
                  <c:v>282.5</c:v>
                </c:pt>
                <c:pt idx="481">
                  <c:v>282.5</c:v>
                </c:pt>
                <c:pt idx="482">
                  <c:v>282.5</c:v>
                </c:pt>
                <c:pt idx="483">
                  <c:v>282.5</c:v>
                </c:pt>
                <c:pt idx="484">
                  <c:v>282.5</c:v>
                </c:pt>
                <c:pt idx="485">
                  <c:v>282.5</c:v>
                </c:pt>
                <c:pt idx="486">
                  <c:v>282.2</c:v>
                </c:pt>
                <c:pt idx="487">
                  <c:v>282.2</c:v>
                </c:pt>
                <c:pt idx="488">
                  <c:v>282.2</c:v>
                </c:pt>
                <c:pt idx="489">
                  <c:v>282.2</c:v>
                </c:pt>
                <c:pt idx="490">
                  <c:v>282</c:v>
                </c:pt>
                <c:pt idx="491">
                  <c:v>281.9</c:v>
                </c:pt>
                <c:pt idx="492">
                  <c:v>281.8</c:v>
                </c:pt>
                <c:pt idx="493">
                  <c:v>281.8</c:v>
                </c:pt>
                <c:pt idx="494">
                  <c:v>281.9</c:v>
                </c:pt>
                <c:pt idx="495">
                  <c:v>281.9</c:v>
                </c:pt>
                <c:pt idx="496">
                  <c:v>281.8</c:v>
                </c:pt>
                <c:pt idx="497">
                  <c:v>281.9</c:v>
                </c:pt>
                <c:pt idx="498">
                  <c:v>281.9</c:v>
                </c:pt>
                <c:pt idx="499">
                  <c:v>281.6</c:v>
                </c:pt>
                <c:pt idx="500">
                  <c:v>281.5</c:v>
                </c:pt>
                <c:pt idx="501">
                  <c:v>281.9</c:v>
                </c:pt>
                <c:pt idx="502">
                  <c:v>281.9</c:v>
                </c:pt>
                <c:pt idx="503">
                  <c:v>281.9</c:v>
                </c:pt>
                <c:pt idx="504">
                  <c:v>281.4</c:v>
                </c:pt>
                <c:pt idx="505">
                  <c:v>281.5</c:v>
                </c:pt>
                <c:pt idx="506">
                  <c:v>281.4</c:v>
                </c:pt>
                <c:pt idx="507">
                  <c:v>281.5</c:v>
                </c:pt>
                <c:pt idx="508">
                  <c:v>281.5</c:v>
                </c:pt>
                <c:pt idx="509">
                  <c:v>281.5</c:v>
                </c:pt>
                <c:pt idx="510">
                  <c:v>281.5</c:v>
                </c:pt>
                <c:pt idx="511">
                  <c:v>281.2</c:v>
                </c:pt>
                <c:pt idx="512">
                  <c:v>281.2</c:v>
                </c:pt>
                <c:pt idx="513">
                  <c:v>281.2</c:v>
                </c:pt>
                <c:pt idx="514">
                  <c:v>281.5</c:v>
                </c:pt>
                <c:pt idx="515">
                  <c:v>281.2</c:v>
                </c:pt>
                <c:pt idx="516">
                  <c:v>280.9</c:v>
                </c:pt>
                <c:pt idx="517">
                  <c:v>281.2</c:v>
                </c:pt>
                <c:pt idx="518">
                  <c:v>280.9</c:v>
                </c:pt>
                <c:pt idx="519">
                  <c:v>280.9</c:v>
                </c:pt>
                <c:pt idx="520">
                  <c:v>281</c:v>
                </c:pt>
                <c:pt idx="521">
                  <c:v>281</c:v>
                </c:pt>
                <c:pt idx="522">
                  <c:v>280.9</c:v>
                </c:pt>
                <c:pt idx="523">
                  <c:v>280.9</c:v>
                </c:pt>
                <c:pt idx="524">
                  <c:v>280.9</c:v>
                </c:pt>
                <c:pt idx="525">
                  <c:v>280.9</c:v>
                </c:pt>
                <c:pt idx="526">
                  <c:v>280.9</c:v>
                </c:pt>
                <c:pt idx="527">
                  <c:v>280.9</c:v>
                </c:pt>
                <c:pt idx="528">
                  <c:v>280.9</c:v>
                </c:pt>
                <c:pt idx="529">
                  <c:v>280.9</c:v>
                </c:pt>
                <c:pt idx="530">
                  <c:v>280.9</c:v>
                </c:pt>
                <c:pt idx="531">
                  <c:v>280.9</c:v>
                </c:pt>
                <c:pt idx="532">
                  <c:v>280.9</c:v>
                </c:pt>
                <c:pt idx="533">
                  <c:v>280.5</c:v>
                </c:pt>
                <c:pt idx="534">
                  <c:v>280.5</c:v>
                </c:pt>
                <c:pt idx="535">
                  <c:v>280.5</c:v>
                </c:pt>
                <c:pt idx="536">
                  <c:v>280.5</c:v>
                </c:pt>
                <c:pt idx="537">
                  <c:v>280.5</c:v>
                </c:pt>
                <c:pt idx="538">
                  <c:v>280.5</c:v>
                </c:pt>
                <c:pt idx="539">
                  <c:v>280.5</c:v>
                </c:pt>
                <c:pt idx="540">
                  <c:v>280.4</c:v>
                </c:pt>
                <c:pt idx="541">
                  <c:v>280.2</c:v>
                </c:pt>
                <c:pt idx="542">
                  <c:v>280.5</c:v>
                </c:pt>
                <c:pt idx="543">
                  <c:v>280.3</c:v>
                </c:pt>
                <c:pt idx="544">
                  <c:v>280.2</c:v>
                </c:pt>
                <c:pt idx="545">
                  <c:v>280.2</c:v>
                </c:pt>
                <c:pt idx="546">
                  <c:v>280.2</c:v>
                </c:pt>
                <c:pt idx="547">
                  <c:v>280.2</c:v>
                </c:pt>
                <c:pt idx="548">
                  <c:v>280.2</c:v>
                </c:pt>
                <c:pt idx="549">
                  <c:v>280.2</c:v>
                </c:pt>
                <c:pt idx="550">
                  <c:v>280.2</c:v>
                </c:pt>
                <c:pt idx="551">
                  <c:v>280.2</c:v>
                </c:pt>
                <c:pt idx="552">
                  <c:v>280.2</c:v>
                </c:pt>
                <c:pt idx="553">
                  <c:v>280.2</c:v>
                </c:pt>
                <c:pt idx="554">
                  <c:v>280.2</c:v>
                </c:pt>
                <c:pt idx="555">
                  <c:v>280.2</c:v>
                </c:pt>
                <c:pt idx="556">
                  <c:v>280.2</c:v>
                </c:pt>
                <c:pt idx="557">
                  <c:v>279.9</c:v>
                </c:pt>
                <c:pt idx="558">
                  <c:v>279.9</c:v>
                </c:pt>
                <c:pt idx="559">
                  <c:v>279.9</c:v>
                </c:pt>
                <c:pt idx="560">
                  <c:v>279.5</c:v>
                </c:pt>
                <c:pt idx="561">
                  <c:v>279.6</c:v>
                </c:pt>
                <c:pt idx="562">
                  <c:v>279.8</c:v>
                </c:pt>
                <c:pt idx="563">
                  <c:v>279.2</c:v>
                </c:pt>
                <c:pt idx="564">
                  <c:v>279.2</c:v>
                </c:pt>
                <c:pt idx="565">
                  <c:v>279.6</c:v>
                </c:pt>
                <c:pt idx="566">
                  <c:v>279.6</c:v>
                </c:pt>
                <c:pt idx="567">
                  <c:v>279.6</c:v>
                </c:pt>
                <c:pt idx="568">
                  <c:v>279.3</c:v>
                </c:pt>
                <c:pt idx="569">
                  <c:v>279.5</c:v>
                </c:pt>
                <c:pt idx="570">
                  <c:v>279.2</c:v>
                </c:pt>
                <c:pt idx="571">
                  <c:v>279.5</c:v>
                </c:pt>
                <c:pt idx="572">
                  <c:v>279.2</c:v>
                </c:pt>
                <c:pt idx="573">
                  <c:v>279.2</c:v>
                </c:pt>
                <c:pt idx="574">
                  <c:v>279.2</c:v>
                </c:pt>
                <c:pt idx="575">
                  <c:v>279.3</c:v>
                </c:pt>
                <c:pt idx="576">
                  <c:v>279.2</c:v>
                </c:pt>
                <c:pt idx="577">
                  <c:v>278.9</c:v>
                </c:pt>
                <c:pt idx="578">
                  <c:v>278.8</c:v>
                </c:pt>
                <c:pt idx="579">
                  <c:v>278.8</c:v>
                </c:pt>
                <c:pt idx="580">
                  <c:v>278.9</c:v>
                </c:pt>
                <c:pt idx="581">
                  <c:v>278.8</c:v>
                </c:pt>
                <c:pt idx="582">
                  <c:v>278.8</c:v>
                </c:pt>
                <c:pt idx="583">
                  <c:v>278.8</c:v>
                </c:pt>
                <c:pt idx="584">
                  <c:v>278.5</c:v>
                </c:pt>
                <c:pt idx="585">
                  <c:v>278.5</c:v>
                </c:pt>
                <c:pt idx="586">
                  <c:v>278.5</c:v>
                </c:pt>
                <c:pt idx="587">
                  <c:v>278.5</c:v>
                </c:pt>
                <c:pt idx="588">
                  <c:v>278.5</c:v>
                </c:pt>
                <c:pt idx="589">
                  <c:v>278.5</c:v>
                </c:pt>
                <c:pt idx="590">
                  <c:v>278.5</c:v>
                </c:pt>
                <c:pt idx="591">
                  <c:v>278.5</c:v>
                </c:pt>
                <c:pt idx="592">
                  <c:v>278.5</c:v>
                </c:pt>
                <c:pt idx="593">
                  <c:v>278.2</c:v>
                </c:pt>
                <c:pt idx="594">
                  <c:v>278.2</c:v>
                </c:pt>
                <c:pt idx="595">
                  <c:v>278.2</c:v>
                </c:pt>
                <c:pt idx="596">
                  <c:v>278.2</c:v>
                </c:pt>
                <c:pt idx="597">
                  <c:v>278.2</c:v>
                </c:pt>
                <c:pt idx="598">
                  <c:v>278.2</c:v>
                </c:pt>
                <c:pt idx="599">
                  <c:v>278.2</c:v>
                </c:pt>
                <c:pt idx="600">
                  <c:v>278.2</c:v>
                </c:pt>
                <c:pt idx="601">
                  <c:v>277.9</c:v>
                </c:pt>
                <c:pt idx="602">
                  <c:v>278.2</c:v>
                </c:pt>
                <c:pt idx="603">
                  <c:v>278.2</c:v>
                </c:pt>
                <c:pt idx="604">
                  <c:v>278.1</c:v>
                </c:pt>
                <c:pt idx="605">
                  <c:v>277.8</c:v>
                </c:pt>
                <c:pt idx="606">
                  <c:v>277.9</c:v>
                </c:pt>
                <c:pt idx="607">
                  <c:v>277.6</c:v>
                </c:pt>
                <c:pt idx="608">
                  <c:v>277.6</c:v>
                </c:pt>
                <c:pt idx="609">
                  <c:v>277.5</c:v>
                </c:pt>
                <c:pt idx="610">
                  <c:v>277.6</c:v>
                </c:pt>
                <c:pt idx="611">
                  <c:v>277.5</c:v>
                </c:pt>
                <c:pt idx="612">
                  <c:v>277.2</c:v>
                </c:pt>
                <c:pt idx="613">
                  <c:v>277.3</c:v>
                </c:pt>
                <c:pt idx="614">
                  <c:v>277.2</c:v>
                </c:pt>
                <c:pt idx="615">
                  <c:v>277.2</c:v>
                </c:pt>
                <c:pt idx="616">
                  <c:v>277.2</c:v>
                </c:pt>
                <c:pt idx="617">
                  <c:v>277.2</c:v>
                </c:pt>
                <c:pt idx="618">
                  <c:v>277.2</c:v>
                </c:pt>
                <c:pt idx="619">
                  <c:v>277.2</c:v>
                </c:pt>
                <c:pt idx="620">
                  <c:v>276.9</c:v>
                </c:pt>
                <c:pt idx="621">
                  <c:v>276.9</c:v>
                </c:pt>
                <c:pt idx="622">
                  <c:v>276.9</c:v>
                </c:pt>
                <c:pt idx="623">
                  <c:v>276.9</c:v>
                </c:pt>
                <c:pt idx="624">
                  <c:v>276.9</c:v>
                </c:pt>
                <c:pt idx="625">
                  <c:v>276.9</c:v>
                </c:pt>
                <c:pt idx="626">
                  <c:v>276.9</c:v>
                </c:pt>
                <c:pt idx="627">
                  <c:v>276.9</c:v>
                </c:pt>
                <c:pt idx="628">
                  <c:v>276.9</c:v>
                </c:pt>
                <c:pt idx="629">
                  <c:v>276.9</c:v>
                </c:pt>
                <c:pt idx="630">
                  <c:v>276.5</c:v>
                </c:pt>
                <c:pt idx="631">
                  <c:v>276.5</c:v>
                </c:pt>
                <c:pt idx="632">
                  <c:v>276.5</c:v>
                </c:pt>
                <c:pt idx="633">
                  <c:v>276.9</c:v>
                </c:pt>
                <c:pt idx="634">
                  <c:v>276.9</c:v>
                </c:pt>
                <c:pt idx="635">
                  <c:v>276.6</c:v>
                </c:pt>
                <c:pt idx="636">
                  <c:v>276.5</c:v>
                </c:pt>
                <c:pt idx="637">
                  <c:v>276.5</c:v>
                </c:pt>
                <c:pt idx="638">
                  <c:v>276.6</c:v>
                </c:pt>
                <c:pt idx="639">
                  <c:v>276.5</c:v>
                </c:pt>
                <c:pt idx="640">
                  <c:v>276.5</c:v>
                </c:pt>
                <c:pt idx="641">
                  <c:v>276.2</c:v>
                </c:pt>
                <c:pt idx="642">
                  <c:v>276.2</c:v>
                </c:pt>
                <c:pt idx="643">
                  <c:v>276.2</c:v>
                </c:pt>
                <c:pt idx="644">
                  <c:v>276.2</c:v>
                </c:pt>
                <c:pt idx="645">
                  <c:v>276.2</c:v>
                </c:pt>
                <c:pt idx="646">
                  <c:v>276.2</c:v>
                </c:pt>
                <c:pt idx="647">
                  <c:v>276.3</c:v>
                </c:pt>
                <c:pt idx="648">
                  <c:v>275.9</c:v>
                </c:pt>
                <c:pt idx="649">
                  <c:v>276.3</c:v>
                </c:pt>
                <c:pt idx="650">
                  <c:v>275.9</c:v>
                </c:pt>
                <c:pt idx="651">
                  <c:v>275.9</c:v>
                </c:pt>
                <c:pt idx="652">
                  <c:v>275.9</c:v>
                </c:pt>
                <c:pt idx="653">
                  <c:v>276</c:v>
                </c:pt>
                <c:pt idx="654">
                  <c:v>275.9</c:v>
                </c:pt>
                <c:pt idx="655">
                  <c:v>276</c:v>
                </c:pt>
                <c:pt idx="656">
                  <c:v>275.9</c:v>
                </c:pt>
                <c:pt idx="657">
                  <c:v>275.9</c:v>
                </c:pt>
                <c:pt idx="658">
                  <c:v>275.8</c:v>
                </c:pt>
                <c:pt idx="659">
                  <c:v>275.6</c:v>
                </c:pt>
                <c:pt idx="660">
                  <c:v>275.6</c:v>
                </c:pt>
                <c:pt idx="661">
                  <c:v>275.6</c:v>
                </c:pt>
                <c:pt idx="662">
                  <c:v>275.6</c:v>
                </c:pt>
                <c:pt idx="663">
                  <c:v>275.3</c:v>
                </c:pt>
                <c:pt idx="664">
                  <c:v>275.6</c:v>
                </c:pt>
                <c:pt idx="665">
                  <c:v>275.5</c:v>
                </c:pt>
                <c:pt idx="666">
                  <c:v>275.3</c:v>
                </c:pt>
                <c:pt idx="667">
                  <c:v>275.3</c:v>
                </c:pt>
                <c:pt idx="668">
                  <c:v>275.3</c:v>
                </c:pt>
                <c:pt idx="669">
                  <c:v>275.3</c:v>
                </c:pt>
                <c:pt idx="670">
                  <c:v>275.3</c:v>
                </c:pt>
                <c:pt idx="671">
                  <c:v>275</c:v>
                </c:pt>
                <c:pt idx="672">
                  <c:v>275.3</c:v>
                </c:pt>
                <c:pt idx="673">
                  <c:v>275.2</c:v>
                </c:pt>
                <c:pt idx="674">
                  <c:v>275</c:v>
                </c:pt>
                <c:pt idx="675">
                  <c:v>275.2</c:v>
                </c:pt>
                <c:pt idx="676">
                  <c:v>275</c:v>
                </c:pt>
                <c:pt idx="677">
                  <c:v>275</c:v>
                </c:pt>
                <c:pt idx="678">
                  <c:v>275</c:v>
                </c:pt>
                <c:pt idx="679">
                  <c:v>274.7</c:v>
                </c:pt>
                <c:pt idx="680">
                  <c:v>275</c:v>
                </c:pt>
                <c:pt idx="681">
                  <c:v>274.7</c:v>
                </c:pt>
                <c:pt idx="682">
                  <c:v>275</c:v>
                </c:pt>
                <c:pt idx="683">
                  <c:v>275</c:v>
                </c:pt>
                <c:pt idx="684">
                  <c:v>274.6</c:v>
                </c:pt>
                <c:pt idx="685">
                  <c:v>274.7</c:v>
                </c:pt>
                <c:pt idx="686">
                  <c:v>274.6</c:v>
                </c:pt>
                <c:pt idx="687">
                  <c:v>274.6</c:v>
                </c:pt>
                <c:pt idx="688">
                  <c:v>274.3</c:v>
                </c:pt>
                <c:pt idx="689">
                  <c:v>274.6</c:v>
                </c:pt>
                <c:pt idx="690">
                  <c:v>274.3</c:v>
                </c:pt>
                <c:pt idx="691">
                  <c:v>274.3</c:v>
                </c:pt>
                <c:pt idx="692">
                  <c:v>274.7</c:v>
                </c:pt>
                <c:pt idx="693">
                  <c:v>274.6</c:v>
                </c:pt>
                <c:pt idx="694">
                  <c:v>274.6</c:v>
                </c:pt>
                <c:pt idx="695">
                  <c:v>274.6</c:v>
                </c:pt>
                <c:pt idx="696">
                  <c:v>274.6</c:v>
                </c:pt>
                <c:pt idx="697">
                  <c:v>274.7</c:v>
                </c:pt>
                <c:pt idx="698">
                  <c:v>274.6</c:v>
                </c:pt>
                <c:pt idx="699">
                  <c:v>274.4</c:v>
                </c:pt>
                <c:pt idx="700">
                  <c:v>274.4</c:v>
                </c:pt>
                <c:pt idx="701">
                  <c:v>274.6</c:v>
                </c:pt>
                <c:pt idx="702">
                  <c:v>274.3</c:v>
                </c:pt>
                <c:pt idx="703">
                  <c:v>273.9</c:v>
                </c:pt>
                <c:pt idx="704">
                  <c:v>274</c:v>
                </c:pt>
                <c:pt idx="705">
                  <c:v>274</c:v>
                </c:pt>
                <c:pt idx="706">
                  <c:v>274</c:v>
                </c:pt>
                <c:pt idx="707">
                  <c:v>273.6</c:v>
                </c:pt>
                <c:pt idx="708">
                  <c:v>273.9</c:v>
                </c:pt>
                <c:pt idx="709">
                  <c:v>273.9</c:v>
                </c:pt>
                <c:pt idx="710">
                  <c:v>273.7</c:v>
                </c:pt>
                <c:pt idx="711">
                  <c:v>273.7</c:v>
                </c:pt>
                <c:pt idx="712">
                  <c:v>274</c:v>
                </c:pt>
                <c:pt idx="713">
                  <c:v>273.6</c:v>
                </c:pt>
                <c:pt idx="714">
                  <c:v>273.6</c:v>
                </c:pt>
                <c:pt idx="715">
                  <c:v>273.6</c:v>
                </c:pt>
                <c:pt idx="716">
                  <c:v>273.7</c:v>
                </c:pt>
                <c:pt idx="717">
                  <c:v>273.7</c:v>
                </c:pt>
                <c:pt idx="718">
                  <c:v>273.3</c:v>
                </c:pt>
                <c:pt idx="719">
                  <c:v>273.6</c:v>
                </c:pt>
                <c:pt idx="720">
                  <c:v>273.6</c:v>
                </c:pt>
                <c:pt idx="721">
                  <c:v>273.4</c:v>
                </c:pt>
                <c:pt idx="722">
                  <c:v>273.4</c:v>
                </c:pt>
                <c:pt idx="723">
                  <c:v>273.3</c:v>
                </c:pt>
                <c:pt idx="724">
                  <c:v>273.3</c:v>
                </c:pt>
                <c:pt idx="725">
                  <c:v>273.4</c:v>
                </c:pt>
                <c:pt idx="726">
                  <c:v>273</c:v>
                </c:pt>
                <c:pt idx="727">
                  <c:v>273</c:v>
                </c:pt>
                <c:pt idx="728">
                  <c:v>272.9</c:v>
                </c:pt>
                <c:pt idx="729">
                  <c:v>273</c:v>
                </c:pt>
                <c:pt idx="730">
                  <c:v>273</c:v>
                </c:pt>
                <c:pt idx="731">
                  <c:v>273</c:v>
                </c:pt>
                <c:pt idx="732">
                  <c:v>272.9</c:v>
                </c:pt>
                <c:pt idx="733">
                  <c:v>272.6</c:v>
                </c:pt>
                <c:pt idx="734">
                  <c:v>273</c:v>
                </c:pt>
                <c:pt idx="735">
                  <c:v>273</c:v>
                </c:pt>
                <c:pt idx="736">
                  <c:v>272.6</c:v>
                </c:pt>
                <c:pt idx="737">
                  <c:v>272.7</c:v>
                </c:pt>
                <c:pt idx="738">
                  <c:v>272.6</c:v>
                </c:pt>
                <c:pt idx="739">
                  <c:v>272.6</c:v>
                </c:pt>
                <c:pt idx="740">
                  <c:v>272.6</c:v>
                </c:pt>
                <c:pt idx="741">
                  <c:v>272.9</c:v>
                </c:pt>
                <c:pt idx="742">
                  <c:v>272.6</c:v>
                </c:pt>
                <c:pt idx="743">
                  <c:v>272.7</c:v>
                </c:pt>
                <c:pt idx="744">
                  <c:v>272.7</c:v>
                </c:pt>
                <c:pt idx="745">
                  <c:v>272.6</c:v>
                </c:pt>
                <c:pt idx="746">
                  <c:v>272.3</c:v>
                </c:pt>
                <c:pt idx="747">
                  <c:v>272.3</c:v>
                </c:pt>
                <c:pt idx="748">
                  <c:v>272.3</c:v>
                </c:pt>
                <c:pt idx="749">
                  <c:v>272.3</c:v>
                </c:pt>
                <c:pt idx="750">
                  <c:v>272.3</c:v>
                </c:pt>
                <c:pt idx="751">
                  <c:v>272.5</c:v>
                </c:pt>
                <c:pt idx="752">
                  <c:v>272.3</c:v>
                </c:pt>
                <c:pt idx="753">
                  <c:v>272.3</c:v>
                </c:pt>
                <c:pt idx="754">
                  <c:v>272.7</c:v>
                </c:pt>
                <c:pt idx="755">
                  <c:v>272.3</c:v>
                </c:pt>
                <c:pt idx="756">
                  <c:v>272.3</c:v>
                </c:pt>
                <c:pt idx="757">
                  <c:v>272</c:v>
                </c:pt>
                <c:pt idx="758">
                  <c:v>272</c:v>
                </c:pt>
                <c:pt idx="759">
                  <c:v>272</c:v>
                </c:pt>
                <c:pt idx="760">
                  <c:v>271.7</c:v>
                </c:pt>
                <c:pt idx="761">
                  <c:v>272</c:v>
                </c:pt>
                <c:pt idx="762">
                  <c:v>272</c:v>
                </c:pt>
                <c:pt idx="763">
                  <c:v>271.7</c:v>
                </c:pt>
                <c:pt idx="764">
                  <c:v>272</c:v>
                </c:pt>
                <c:pt idx="765">
                  <c:v>272</c:v>
                </c:pt>
                <c:pt idx="766">
                  <c:v>271.7</c:v>
                </c:pt>
                <c:pt idx="767">
                  <c:v>271.7</c:v>
                </c:pt>
                <c:pt idx="768">
                  <c:v>271.7</c:v>
                </c:pt>
                <c:pt idx="769">
                  <c:v>271.7</c:v>
                </c:pt>
                <c:pt idx="770">
                  <c:v>271.7</c:v>
                </c:pt>
                <c:pt idx="771">
                  <c:v>271.7</c:v>
                </c:pt>
                <c:pt idx="772">
                  <c:v>271.7</c:v>
                </c:pt>
                <c:pt idx="773">
                  <c:v>271.7</c:v>
                </c:pt>
                <c:pt idx="774">
                  <c:v>271.7</c:v>
                </c:pt>
                <c:pt idx="775">
                  <c:v>271.7</c:v>
                </c:pt>
                <c:pt idx="776">
                  <c:v>271.7</c:v>
                </c:pt>
                <c:pt idx="777">
                  <c:v>271.4</c:v>
                </c:pt>
                <c:pt idx="778">
                  <c:v>271.7</c:v>
                </c:pt>
                <c:pt idx="779">
                  <c:v>271.7</c:v>
                </c:pt>
                <c:pt idx="780">
                  <c:v>271.7</c:v>
                </c:pt>
                <c:pt idx="781">
                  <c:v>271.7</c:v>
                </c:pt>
                <c:pt idx="782">
                  <c:v>271.7</c:v>
                </c:pt>
                <c:pt idx="783">
                  <c:v>271.3</c:v>
                </c:pt>
                <c:pt idx="784">
                  <c:v>271.3</c:v>
                </c:pt>
                <c:pt idx="785">
                  <c:v>271.3</c:v>
                </c:pt>
                <c:pt idx="786">
                  <c:v>271.3</c:v>
                </c:pt>
                <c:pt idx="787">
                  <c:v>271.3</c:v>
                </c:pt>
                <c:pt idx="788">
                  <c:v>271.3</c:v>
                </c:pt>
                <c:pt idx="789">
                  <c:v>271.3</c:v>
                </c:pt>
                <c:pt idx="790">
                  <c:v>271</c:v>
                </c:pt>
                <c:pt idx="791">
                  <c:v>271</c:v>
                </c:pt>
                <c:pt idx="792">
                  <c:v>271</c:v>
                </c:pt>
                <c:pt idx="793">
                  <c:v>271</c:v>
                </c:pt>
                <c:pt idx="794">
                  <c:v>271</c:v>
                </c:pt>
                <c:pt idx="795">
                  <c:v>271</c:v>
                </c:pt>
                <c:pt idx="796">
                  <c:v>271</c:v>
                </c:pt>
                <c:pt idx="797">
                  <c:v>271.3</c:v>
                </c:pt>
                <c:pt idx="798">
                  <c:v>271</c:v>
                </c:pt>
                <c:pt idx="799">
                  <c:v>270.7</c:v>
                </c:pt>
                <c:pt idx="800">
                  <c:v>271</c:v>
                </c:pt>
                <c:pt idx="801">
                  <c:v>271</c:v>
                </c:pt>
                <c:pt idx="802">
                  <c:v>270.7</c:v>
                </c:pt>
                <c:pt idx="803">
                  <c:v>270.7</c:v>
                </c:pt>
                <c:pt idx="804">
                  <c:v>270.7</c:v>
                </c:pt>
                <c:pt idx="805">
                  <c:v>270.7</c:v>
                </c:pt>
                <c:pt idx="806">
                  <c:v>270.7</c:v>
                </c:pt>
                <c:pt idx="807">
                  <c:v>270.7</c:v>
                </c:pt>
                <c:pt idx="808">
                  <c:v>270.4</c:v>
                </c:pt>
                <c:pt idx="809">
                  <c:v>270.7</c:v>
                </c:pt>
                <c:pt idx="810">
                  <c:v>270.1</c:v>
                </c:pt>
                <c:pt idx="811">
                  <c:v>270.3</c:v>
                </c:pt>
                <c:pt idx="812">
                  <c:v>270.3</c:v>
                </c:pt>
                <c:pt idx="813">
                  <c:v>270.1</c:v>
                </c:pt>
                <c:pt idx="814">
                  <c:v>270</c:v>
                </c:pt>
                <c:pt idx="815">
                  <c:v>270.4</c:v>
                </c:pt>
                <c:pt idx="816">
                  <c:v>270</c:v>
                </c:pt>
                <c:pt idx="817">
                  <c:v>270.4</c:v>
                </c:pt>
                <c:pt idx="818">
                  <c:v>270.1</c:v>
                </c:pt>
                <c:pt idx="819">
                  <c:v>270.1</c:v>
                </c:pt>
                <c:pt idx="820">
                  <c:v>270</c:v>
                </c:pt>
                <c:pt idx="821">
                  <c:v>270</c:v>
                </c:pt>
                <c:pt idx="822">
                  <c:v>270</c:v>
                </c:pt>
                <c:pt idx="823">
                  <c:v>270.1</c:v>
                </c:pt>
                <c:pt idx="824">
                  <c:v>270</c:v>
                </c:pt>
                <c:pt idx="825">
                  <c:v>270</c:v>
                </c:pt>
                <c:pt idx="826">
                  <c:v>269.7</c:v>
                </c:pt>
                <c:pt idx="827">
                  <c:v>269.4</c:v>
                </c:pt>
                <c:pt idx="828">
                  <c:v>270</c:v>
                </c:pt>
                <c:pt idx="829">
                  <c:v>269.4</c:v>
                </c:pt>
                <c:pt idx="830">
                  <c:v>269.4</c:v>
                </c:pt>
                <c:pt idx="831">
                  <c:v>269.4</c:v>
                </c:pt>
                <c:pt idx="832">
                  <c:v>269.7</c:v>
                </c:pt>
                <c:pt idx="833">
                  <c:v>269.7</c:v>
                </c:pt>
                <c:pt idx="834">
                  <c:v>269.7</c:v>
                </c:pt>
                <c:pt idx="835">
                  <c:v>269.7</c:v>
                </c:pt>
                <c:pt idx="836">
                  <c:v>269.4</c:v>
                </c:pt>
                <c:pt idx="837">
                  <c:v>269.4</c:v>
                </c:pt>
                <c:pt idx="838">
                  <c:v>269.7</c:v>
                </c:pt>
                <c:pt idx="839">
                  <c:v>269.7</c:v>
                </c:pt>
                <c:pt idx="840">
                  <c:v>269.7</c:v>
                </c:pt>
                <c:pt idx="841">
                  <c:v>269.4</c:v>
                </c:pt>
                <c:pt idx="842">
                  <c:v>269.4</c:v>
                </c:pt>
                <c:pt idx="843">
                  <c:v>269.4</c:v>
                </c:pt>
                <c:pt idx="844">
                  <c:v>269.3</c:v>
                </c:pt>
                <c:pt idx="845">
                  <c:v>269</c:v>
                </c:pt>
                <c:pt idx="846">
                  <c:v>269</c:v>
                </c:pt>
                <c:pt idx="847">
                  <c:v>269.1</c:v>
                </c:pt>
                <c:pt idx="848">
                  <c:v>269.1</c:v>
                </c:pt>
                <c:pt idx="849">
                  <c:v>269</c:v>
                </c:pt>
                <c:pt idx="850">
                  <c:v>269.1</c:v>
                </c:pt>
                <c:pt idx="851">
                  <c:v>269.4</c:v>
                </c:pt>
                <c:pt idx="852">
                  <c:v>269.1</c:v>
                </c:pt>
                <c:pt idx="853">
                  <c:v>269.1</c:v>
                </c:pt>
                <c:pt idx="854">
                  <c:v>269.1</c:v>
                </c:pt>
                <c:pt idx="855">
                  <c:v>269.1</c:v>
                </c:pt>
                <c:pt idx="856">
                  <c:v>269</c:v>
                </c:pt>
                <c:pt idx="857">
                  <c:v>269</c:v>
                </c:pt>
                <c:pt idx="858">
                  <c:v>268.7</c:v>
                </c:pt>
                <c:pt idx="859">
                  <c:v>268.8</c:v>
                </c:pt>
                <c:pt idx="860">
                  <c:v>268.6</c:v>
                </c:pt>
                <c:pt idx="861">
                  <c:v>269.1</c:v>
                </c:pt>
                <c:pt idx="862">
                  <c:v>268.7</c:v>
                </c:pt>
                <c:pt idx="863">
                  <c:v>268.7</c:v>
                </c:pt>
                <c:pt idx="864">
                  <c:v>268.6</c:v>
                </c:pt>
                <c:pt idx="865">
                  <c:v>268.5</c:v>
                </c:pt>
                <c:pt idx="866">
                  <c:v>268.5</c:v>
                </c:pt>
                <c:pt idx="867">
                  <c:v>268.4</c:v>
                </c:pt>
                <c:pt idx="868">
                  <c:v>268.5</c:v>
                </c:pt>
                <c:pt idx="869">
                  <c:v>268.7</c:v>
                </c:pt>
                <c:pt idx="870">
                  <c:v>268.6</c:v>
                </c:pt>
                <c:pt idx="871">
                  <c:v>268.3</c:v>
                </c:pt>
                <c:pt idx="872">
                  <c:v>268.3</c:v>
                </c:pt>
                <c:pt idx="873">
                  <c:v>268.4</c:v>
                </c:pt>
                <c:pt idx="874">
                  <c:v>268.6</c:v>
                </c:pt>
                <c:pt idx="875">
                  <c:v>268.6</c:v>
                </c:pt>
                <c:pt idx="876">
                  <c:v>268.4</c:v>
                </c:pt>
                <c:pt idx="877">
                  <c:v>268.3</c:v>
                </c:pt>
                <c:pt idx="878">
                  <c:v>268.4</c:v>
                </c:pt>
                <c:pt idx="879">
                  <c:v>268.3</c:v>
                </c:pt>
                <c:pt idx="880">
                  <c:v>268.1</c:v>
                </c:pt>
                <c:pt idx="881">
                  <c:v>268</c:v>
                </c:pt>
                <c:pt idx="882">
                  <c:v>268</c:v>
                </c:pt>
                <c:pt idx="883">
                  <c:v>268</c:v>
                </c:pt>
                <c:pt idx="884">
                  <c:v>268</c:v>
                </c:pt>
                <c:pt idx="885">
                  <c:v>267.8</c:v>
                </c:pt>
                <c:pt idx="886">
                  <c:v>268</c:v>
                </c:pt>
                <c:pt idx="887">
                  <c:v>268.1</c:v>
                </c:pt>
                <c:pt idx="888">
                  <c:v>268</c:v>
                </c:pt>
                <c:pt idx="889">
                  <c:v>268</c:v>
                </c:pt>
                <c:pt idx="890">
                  <c:v>268</c:v>
                </c:pt>
                <c:pt idx="891">
                  <c:v>268</c:v>
                </c:pt>
                <c:pt idx="892">
                  <c:v>267.7</c:v>
                </c:pt>
                <c:pt idx="893">
                  <c:v>267.7</c:v>
                </c:pt>
                <c:pt idx="894">
                  <c:v>267.7</c:v>
                </c:pt>
                <c:pt idx="895">
                  <c:v>267.7</c:v>
                </c:pt>
                <c:pt idx="896">
                  <c:v>267.7</c:v>
                </c:pt>
                <c:pt idx="897">
                  <c:v>267.4</c:v>
                </c:pt>
                <c:pt idx="898">
                  <c:v>267.7</c:v>
                </c:pt>
                <c:pt idx="899">
                  <c:v>267.7</c:v>
                </c:pt>
                <c:pt idx="900">
                  <c:v>267.7</c:v>
                </c:pt>
                <c:pt idx="901">
                  <c:v>267.4</c:v>
                </c:pt>
                <c:pt idx="902">
                  <c:v>267.4</c:v>
                </c:pt>
                <c:pt idx="903">
                  <c:v>267.4</c:v>
                </c:pt>
                <c:pt idx="904">
                  <c:v>267.7</c:v>
                </c:pt>
                <c:pt idx="905">
                  <c:v>267.4</c:v>
                </c:pt>
                <c:pt idx="906">
                  <c:v>267.4</c:v>
                </c:pt>
                <c:pt idx="907">
                  <c:v>267.4</c:v>
                </c:pt>
                <c:pt idx="908">
                  <c:v>267.1</c:v>
                </c:pt>
                <c:pt idx="909">
                  <c:v>267</c:v>
                </c:pt>
                <c:pt idx="910">
                  <c:v>267</c:v>
                </c:pt>
                <c:pt idx="911">
                  <c:v>267</c:v>
                </c:pt>
                <c:pt idx="912">
                  <c:v>267</c:v>
                </c:pt>
                <c:pt idx="913">
                  <c:v>267</c:v>
                </c:pt>
                <c:pt idx="914">
                  <c:v>267</c:v>
                </c:pt>
                <c:pt idx="915">
                  <c:v>267</c:v>
                </c:pt>
                <c:pt idx="916">
                  <c:v>266.8</c:v>
                </c:pt>
                <c:pt idx="917">
                  <c:v>266.8</c:v>
                </c:pt>
                <c:pt idx="918">
                  <c:v>266.7</c:v>
                </c:pt>
                <c:pt idx="919">
                  <c:v>267</c:v>
                </c:pt>
                <c:pt idx="920">
                  <c:v>267</c:v>
                </c:pt>
                <c:pt idx="921">
                  <c:v>267</c:v>
                </c:pt>
                <c:pt idx="922">
                  <c:v>267.1</c:v>
                </c:pt>
                <c:pt idx="923">
                  <c:v>266.8</c:v>
                </c:pt>
                <c:pt idx="924">
                  <c:v>266.7</c:v>
                </c:pt>
                <c:pt idx="925">
                  <c:v>266.7</c:v>
                </c:pt>
                <c:pt idx="926">
                  <c:v>266.7</c:v>
                </c:pt>
                <c:pt idx="927">
                  <c:v>266.7</c:v>
                </c:pt>
                <c:pt idx="928">
                  <c:v>266.7</c:v>
                </c:pt>
                <c:pt idx="929">
                  <c:v>266.7</c:v>
                </c:pt>
                <c:pt idx="930">
                  <c:v>266.5</c:v>
                </c:pt>
                <c:pt idx="931">
                  <c:v>266.7</c:v>
                </c:pt>
                <c:pt idx="932">
                  <c:v>266.5</c:v>
                </c:pt>
                <c:pt idx="933">
                  <c:v>266.4</c:v>
                </c:pt>
                <c:pt idx="934">
                  <c:v>266.4</c:v>
                </c:pt>
                <c:pt idx="935">
                  <c:v>266.3</c:v>
                </c:pt>
                <c:pt idx="936">
                  <c:v>266.5</c:v>
                </c:pt>
                <c:pt idx="937">
                  <c:v>266.4</c:v>
                </c:pt>
                <c:pt idx="938">
                  <c:v>266.4</c:v>
                </c:pt>
                <c:pt idx="939">
                  <c:v>266.5</c:v>
                </c:pt>
                <c:pt idx="940">
                  <c:v>266.4</c:v>
                </c:pt>
                <c:pt idx="941">
                  <c:v>266.1</c:v>
                </c:pt>
                <c:pt idx="942">
                  <c:v>266.4</c:v>
                </c:pt>
                <c:pt idx="943">
                  <c:v>266</c:v>
                </c:pt>
                <c:pt idx="944">
                  <c:v>266.1</c:v>
                </c:pt>
                <c:pt idx="945">
                  <c:v>266.1</c:v>
                </c:pt>
                <c:pt idx="946">
                  <c:v>266.1</c:v>
                </c:pt>
                <c:pt idx="947">
                  <c:v>266.1</c:v>
                </c:pt>
                <c:pt idx="948">
                  <c:v>266.1</c:v>
                </c:pt>
                <c:pt idx="949">
                  <c:v>266</c:v>
                </c:pt>
                <c:pt idx="950">
                  <c:v>266.1</c:v>
                </c:pt>
                <c:pt idx="951">
                  <c:v>266.1</c:v>
                </c:pt>
                <c:pt idx="952">
                  <c:v>266</c:v>
                </c:pt>
                <c:pt idx="953">
                  <c:v>266.1</c:v>
                </c:pt>
                <c:pt idx="954">
                  <c:v>266.1</c:v>
                </c:pt>
                <c:pt idx="955">
                  <c:v>266</c:v>
                </c:pt>
                <c:pt idx="956">
                  <c:v>266</c:v>
                </c:pt>
                <c:pt idx="957">
                  <c:v>265.7</c:v>
                </c:pt>
                <c:pt idx="958">
                  <c:v>265.8</c:v>
                </c:pt>
                <c:pt idx="959">
                  <c:v>265.7</c:v>
                </c:pt>
                <c:pt idx="960">
                  <c:v>265.7</c:v>
                </c:pt>
                <c:pt idx="961">
                  <c:v>265.8</c:v>
                </c:pt>
                <c:pt idx="962">
                  <c:v>265.8</c:v>
                </c:pt>
                <c:pt idx="963">
                  <c:v>265.4</c:v>
                </c:pt>
                <c:pt idx="964">
                  <c:v>265.8</c:v>
                </c:pt>
                <c:pt idx="965">
                  <c:v>265.8</c:v>
                </c:pt>
                <c:pt idx="966">
                  <c:v>265.6</c:v>
                </c:pt>
                <c:pt idx="967">
                  <c:v>265.4</c:v>
                </c:pt>
                <c:pt idx="968">
                  <c:v>265.3</c:v>
                </c:pt>
                <c:pt idx="969">
                  <c:v>265.4</c:v>
                </c:pt>
                <c:pt idx="970">
                  <c:v>265.4</c:v>
                </c:pt>
                <c:pt idx="971">
                  <c:v>265.4</c:v>
                </c:pt>
                <c:pt idx="972">
                  <c:v>265.8</c:v>
                </c:pt>
                <c:pt idx="973">
                  <c:v>265.8</c:v>
                </c:pt>
                <c:pt idx="974">
                  <c:v>265.1</c:v>
                </c:pt>
                <c:pt idx="975">
                  <c:v>265.3</c:v>
                </c:pt>
                <c:pt idx="976">
                  <c:v>265.1</c:v>
                </c:pt>
                <c:pt idx="977">
                  <c:v>265.4</c:v>
                </c:pt>
                <c:pt idx="978">
                  <c:v>265.1</c:v>
                </c:pt>
                <c:pt idx="979">
                  <c:v>265.1</c:v>
                </c:pt>
                <c:pt idx="980">
                  <c:v>265.1</c:v>
                </c:pt>
                <c:pt idx="981">
                  <c:v>265</c:v>
                </c:pt>
                <c:pt idx="982">
                  <c:v>265</c:v>
                </c:pt>
                <c:pt idx="983">
                  <c:v>265.1</c:v>
                </c:pt>
                <c:pt idx="984">
                  <c:v>265.1</c:v>
                </c:pt>
                <c:pt idx="985">
                  <c:v>265</c:v>
                </c:pt>
                <c:pt idx="986">
                  <c:v>265.1</c:v>
                </c:pt>
                <c:pt idx="987">
                  <c:v>264.7</c:v>
                </c:pt>
                <c:pt idx="988">
                  <c:v>264.8</c:v>
                </c:pt>
                <c:pt idx="989">
                  <c:v>264.7</c:v>
                </c:pt>
                <c:pt idx="990">
                  <c:v>264.8</c:v>
                </c:pt>
                <c:pt idx="991">
                  <c:v>264.8</c:v>
                </c:pt>
                <c:pt idx="992">
                  <c:v>264.8</c:v>
                </c:pt>
                <c:pt idx="993">
                  <c:v>265</c:v>
                </c:pt>
                <c:pt idx="994">
                  <c:v>264.7</c:v>
                </c:pt>
                <c:pt idx="995">
                  <c:v>264.7</c:v>
                </c:pt>
                <c:pt idx="996">
                  <c:v>264.7</c:v>
                </c:pt>
                <c:pt idx="997">
                  <c:v>264.7</c:v>
                </c:pt>
                <c:pt idx="998">
                  <c:v>264.6</c:v>
                </c:pt>
                <c:pt idx="999">
                  <c:v>264.6</c:v>
                </c:pt>
                <c:pt idx="1000">
                  <c:v>264.8</c:v>
                </c:pt>
                <c:pt idx="1001">
                  <c:v>264.4</c:v>
                </c:pt>
                <c:pt idx="1002">
                  <c:v>264.7</c:v>
                </c:pt>
                <c:pt idx="1003">
                  <c:v>264.4</c:v>
                </c:pt>
                <c:pt idx="1004">
                  <c:v>264.4</c:v>
                </c:pt>
                <c:pt idx="1005">
                  <c:v>264.4</c:v>
                </c:pt>
                <c:pt idx="1006">
                  <c:v>264.1</c:v>
                </c:pt>
                <c:pt idx="1007">
                  <c:v>264.4</c:v>
                </c:pt>
                <c:pt idx="1008">
                  <c:v>264.4</c:v>
                </c:pt>
                <c:pt idx="1009">
                  <c:v>264.1</c:v>
                </c:pt>
                <c:pt idx="1010">
                  <c:v>264.4</c:v>
                </c:pt>
                <c:pt idx="1011">
                  <c:v>264.1</c:v>
                </c:pt>
                <c:pt idx="1012">
                  <c:v>264.4</c:v>
                </c:pt>
                <c:pt idx="1013">
                  <c:v>264.4</c:v>
                </c:pt>
                <c:pt idx="1014">
                  <c:v>264.1</c:v>
                </c:pt>
                <c:pt idx="1015">
                  <c:v>264.4</c:v>
                </c:pt>
                <c:pt idx="1016">
                  <c:v>264.4</c:v>
                </c:pt>
                <c:pt idx="1017">
                  <c:v>264.4</c:v>
                </c:pt>
                <c:pt idx="1018">
                  <c:v>264.2</c:v>
                </c:pt>
                <c:pt idx="1019">
                  <c:v>264.1</c:v>
                </c:pt>
                <c:pt idx="1020">
                  <c:v>264.1</c:v>
                </c:pt>
                <c:pt idx="1021">
                  <c:v>264.1</c:v>
                </c:pt>
                <c:pt idx="1022">
                  <c:v>263.7</c:v>
                </c:pt>
                <c:pt idx="1023">
                  <c:v>264.1</c:v>
                </c:pt>
                <c:pt idx="1024">
                  <c:v>264.1</c:v>
                </c:pt>
                <c:pt idx="1025">
                  <c:v>264.1</c:v>
                </c:pt>
                <c:pt idx="1026">
                  <c:v>264.4</c:v>
                </c:pt>
                <c:pt idx="1027">
                  <c:v>264.4</c:v>
                </c:pt>
                <c:pt idx="1028">
                  <c:v>264.4</c:v>
                </c:pt>
                <c:pt idx="1029">
                  <c:v>264.1</c:v>
                </c:pt>
                <c:pt idx="1030">
                  <c:v>264.1</c:v>
                </c:pt>
                <c:pt idx="1031">
                  <c:v>264.1</c:v>
                </c:pt>
                <c:pt idx="1032">
                  <c:v>264.1</c:v>
                </c:pt>
                <c:pt idx="1033">
                  <c:v>264.1</c:v>
                </c:pt>
                <c:pt idx="1034">
                  <c:v>263.7</c:v>
                </c:pt>
                <c:pt idx="1035">
                  <c:v>263.7</c:v>
                </c:pt>
                <c:pt idx="1036">
                  <c:v>263.7</c:v>
                </c:pt>
                <c:pt idx="1037">
                  <c:v>264.1</c:v>
                </c:pt>
                <c:pt idx="1038">
                  <c:v>263.7</c:v>
                </c:pt>
                <c:pt idx="1039">
                  <c:v>264</c:v>
                </c:pt>
                <c:pt idx="1040">
                  <c:v>264</c:v>
                </c:pt>
                <c:pt idx="1041">
                  <c:v>263.7</c:v>
                </c:pt>
                <c:pt idx="1042">
                  <c:v>263.5</c:v>
                </c:pt>
                <c:pt idx="1043">
                  <c:v>263.4</c:v>
                </c:pt>
                <c:pt idx="1044">
                  <c:v>263.4</c:v>
                </c:pt>
                <c:pt idx="1045">
                  <c:v>263.4</c:v>
                </c:pt>
                <c:pt idx="1046">
                  <c:v>263.4</c:v>
                </c:pt>
                <c:pt idx="1047">
                  <c:v>263.4</c:v>
                </c:pt>
                <c:pt idx="1048">
                  <c:v>263.4</c:v>
                </c:pt>
                <c:pt idx="1049">
                  <c:v>263.4</c:v>
                </c:pt>
                <c:pt idx="1050">
                  <c:v>263.4</c:v>
                </c:pt>
                <c:pt idx="1051">
                  <c:v>263.4</c:v>
                </c:pt>
                <c:pt idx="1052">
                  <c:v>263.4</c:v>
                </c:pt>
                <c:pt idx="1053">
                  <c:v>263.1</c:v>
                </c:pt>
                <c:pt idx="1054">
                  <c:v>263.4</c:v>
                </c:pt>
                <c:pt idx="1055">
                  <c:v>263.4</c:v>
                </c:pt>
                <c:pt idx="1056">
                  <c:v>263.1</c:v>
                </c:pt>
                <c:pt idx="1057">
                  <c:v>262.9</c:v>
                </c:pt>
                <c:pt idx="1058">
                  <c:v>263.1</c:v>
                </c:pt>
                <c:pt idx="1059">
                  <c:v>262.7</c:v>
                </c:pt>
                <c:pt idx="1060">
                  <c:v>263.1</c:v>
                </c:pt>
                <c:pt idx="1061">
                  <c:v>263.1</c:v>
                </c:pt>
                <c:pt idx="1062">
                  <c:v>262.7</c:v>
                </c:pt>
                <c:pt idx="1063">
                  <c:v>262.9</c:v>
                </c:pt>
                <c:pt idx="1064">
                  <c:v>262.7</c:v>
                </c:pt>
                <c:pt idx="1065">
                  <c:v>262.7</c:v>
                </c:pt>
                <c:pt idx="1066">
                  <c:v>262.7</c:v>
                </c:pt>
                <c:pt idx="1067">
                  <c:v>262.7</c:v>
                </c:pt>
                <c:pt idx="1068">
                  <c:v>262.7</c:v>
                </c:pt>
                <c:pt idx="1069">
                  <c:v>262.4</c:v>
                </c:pt>
                <c:pt idx="1070">
                  <c:v>262.4</c:v>
                </c:pt>
                <c:pt idx="1071">
                  <c:v>262.7</c:v>
                </c:pt>
                <c:pt idx="1072">
                  <c:v>262.4</c:v>
                </c:pt>
                <c:pt idx="1073">
                  <c:v>262.6</c:v>
                </c:pt>
                <c:pt idx="1074">
                  <c:v>262.7</c:v>
                </c:pt>
                <c:pt idx="1075">
                  <c:v>262.7</c:v>
                </c:pt>
                <c:pt idx="1076">
                  <c:v>262.7</c:v>
                </c:pt>
                <c:pt idx="1077">
                  <c:v>262.4</c:v>
                </c:pt>
                <c:pt idx="1078">
                  <c:v>262.4</c:v>
                </c:pt>
                <c:pt idx="1079">
                  <c:v>262.4</c:v>
                </c:pt>
                <c:pt idx="1080">
                  <c:v>262.4</c:v>
                </c:pt>
                <c:pt idx="1081">
                  <c:v>262.3</c:v>
                </c:pt>
                <c:pt idx="1082">
                  <c:v>262.4</c:v>
                </c:pt>
                <c:pt idx="1083">
                  <c:v>262</c:v>
                </c:pt>
                <c:pt idx="1084">
                  <c:v>262</c:v>
                </c:pt>
                <c:pt idx="1085">
                  <c:v>262</c:v>
                </c:pt>
                <c:pt idx="1086">
                  <c:v>262</c:v>
                </c:pt>
                <c:pt idx="1087">
                  <c:v>261.7</c:v>
                </c:pt>
                <c:pt idx="1088">
                  <c:v>261.7</c:v>
                </c:pt>
                <c:pt idx="1089">
                  <c:v>262</c:v>
                </c:pt>
                <c:pt idx="1090">
                  <c:v>261.8</c:v>
                </c:pt>
                <c:pt idx="1091">
                  <c:v>261.7</c:v>
                </c:pt>
                <c:pt idx="1092">
                  <c:v>261.7</c:v>
                </c:pt>
                <c:pt idx="1093">
                  <c:v>262</c:v>
                </c:pt>
                <c:pt idx="1094">
                  <c:v>262</c:v>
                </c:pt>
                <c:pt idx="1095">
                  <c:v>262</c:v>
                </c:pt>
                <c:pt idx="1096">
                  <c:v>262</c:v>
                </c:pt>
                <c:pt idx="1097">
                  <c:v>262</c:v>
                </c:pt>
                <c:pt idx="1098">
                  <c:v>262</c:v>
                </c:pt>
                <c:pt idx="1099">
                  <c:v>261.7</c:v>
                </c:pt>
                <c:pt idx="1100">
                  <c:v>262.1</c:v>
                </c:pt>
                <c:pt idx="1101">
                  <c:v>261.7</c:v>
                </c:pt>
                <c:pt idx="1102">
                  <c:v>262</c:v>
                </c:pt>
                <c:pt idx="1103">
                  <c:v>262.1</c:v>
                </c:pt>
                <c:pt idx="1104">
                  <c:v>262</c:v>
                </c:pt>
                <c:pt idx="1105">
                  <c:v>261.7</c:v>
                </c:pt>
                <c:pt idx="1106">
                  <c:v>261.7</c:v>
                </c:pt>
                <c:pt idx="1107">
                  <c:v>261.9</c:v>
                </c:pt>
                <c:pt idx="1108">
                  <c:v>261.7</c:v>
                </c:pt>
                <c:pt idx="1109">
                  <c:v>261.7</c:v>
                </c:pt>
                <c:pt idx="1110">
                  <c:v>261.7</c:v>
                </c:pt>
                <c:pt idx="1111">
                  <c:v>261.7</c:v>
                </c:pt>
                <c:pt idx="1112">
                  <c:v>261.7</c:v>
                </c:pt>
                <c:pt idx="1113">
                  <c:v>261.7</c:v>
                </c:pt>
                <c:pt idx="1114">
                  <c:v>261.4</c:v>
                </c:pt>
                <c:pt idx="1115">
                  <c:v>261.4</c:v>
                </c:pt>
                <c:pt idx="1116">
                  <c:v>261.6</c:v>
                </c:pt>
                <c:pt idx="1117">
                  <c:v>261.8</c:v>
                </c:pt>
                <c:pt idx="1118">
                  <c:v>261.6</c:v>
                </c:pt>
                <c:pt idx="1119">
                  <c:v>261.7</c:v>
                </c:pt>
                <c:pt idx="1120">
                  <c:v>261.4</c:v>
                </c:pt>
                <c:pt idx="1121">
                  <c:v>261.4</c:v>
                </c:pt>
                <c:pt idx="1122">
                  <c:v>261.7</c:v>
                </c:pt>
                <c:pt idx="1123">
                  <c:v>261.6</c:v>
                </c:pt>
                <c:pt idx="1124">
                  <c:v>261.6</c:v>
                </c:pt>
                <c:pt idx="1125">
                  <c:v>261.1</c:v>
                </c:pt>
                <c:pt idx="1126">
                  <c:v>261.4</c:v>
                </c:pt>
                <c:pt idx="1127">
                  <c:v>261.4</c:v>
                </c:pt>
                <c:pt idx="1128">
                  <c:v>261.4</c:v>
                </c:pt>
                <c:pt idx="1129">
                  <c:v>261.3</c:v>
                </c:pt>
                <c:pt idx="1130">
                  <c:v>261.4</c:v>
                </c:pt>
                <c:pt idx="1131">
                  <c:v>261.4</c:v>
                </c:pt>
                <c:pt idx="1132">
                  <c:v>261.4</c:v>
                </c:pt>
                <c:pt idx="1133">
                  <c:v>261.4</c:v>
                </c:pt>
                <c:pt idx="1134">
                  <c:v>261</c:v>
                </c:pt>
                <c:pt idx="1135">
                  <c:v>261</c:v>
                </c:pt>
                <c:pt idx="1136">
                  <c:v>261.4</c:v>
                </c:pt>
                <c:pt idx="1137">
                  <c:v>261</c:v>
                </c:pt>
                <c:pt idx="1138">
                  <c:v>261</c:v>
                </c:pt>
                <c:pt idx="1139">
                  <c:v>261</c:v>
                </c:pt>
                <c:pt idx="1140">
                  <c:v>261</c:v>
                </c:pt>
                <c:pt idx="1141">
                  <c:v>261</c:v>
                </c:pt>
                <c:pt idx="1142">
                  <c:v>261.1</c:v>
                </c:pt>
                <c:pt idx="1143">
                  <c:v>260.8</c:v>
                </c:pt>
                <c:pt idx="1144">
                  <c:v>260.7</c:v>
                </c:pt>
                <c:pt idx="1145">
                  <c:v>261</c:v>
                </c:pt>
                <c:pt idx="1146">
                  <c:v>261</c:v>
                </c:pt>
                <c:pt idx="1147">
                  <c:v>260.7</c:v>
                </c:pt>
                <c:pt idx="1148">
                  <c:v>260.7</c:v>
                </c:pt>
                <c:pt idx="1149">
                  <c:v>261</c:v>
                </c:pt>
                <c:pt idx="1150">
                  <c:v>261</c:v>
                </c:pt>
                <c:pt idx="1151">
                  <c:v>260.7</c:v>
                </c:pt>
                <c:pt idx="1152">
                  <c:v>260.7</c:v>
                </c:pt>
                <c:pt idx="1153">
                  <c:v>260.7</c:v>
                </c:pt>
                <c:pt idx="1154">
                  <c:v>260.4</c:v>
                </c:pt>
                <c:pt idx="1155">
                  <c:v>260.8</c:v>
                </c:pt>
                <c:pt idx="1156">
                  <c:v>260.7</c:v>
                </c:pt>
                <c:pt idx="1157">
                  <c:v>260.7</c:v>
                </c:pt>
                <c:pt idx="1158">
                  <c:v>260.7</c:v>
                </c:pt>
                <c:pt idx="1159">
                  <c:v>260.4</c:v>
                </c:pt>
                <c:pt idx="1160">
                  <c:v>260.4</c:v>
                </c:pt>
                <c:pt idx="1161">
                  <c:v>260.4</c:v>
                </c:pt>
                <c:pt idx="1162">
                  <c:v>260.4</c:v>
                </c:pt>
                <c:pt idx="1163">
                  <c:v>260.3</c:v>
                </c:pt>
                <c:pt idx="1164">
                  <c:v>260.1</c:v>
                </c:pt>
                <c:pt idx="1165">
                  <c:v>260.1</c:v>
                </c:pt>
                <c:pt idx="1166">
                  <c:v>260.4</c:v>
                </c:pt>
                <c:pt idx="1167">
                  <c:v>260.4</c:v>
                </c:pt>
                <c:pt idx="1168">
                  <c:v>260.1</c:v>
                </c:pt>
                <c:pt idx="1169">
                  <c:v>260.1</c:v>
                </c:pt>
                <c:pt idx="1170">
                  <c:v>260.1</c:v>
                </c:pt>
                <c:pt idx="1171">
                  <c:v>260.4</c:v>
                </c:pt>
                <c:pt idx="1172">
                  <c:v>260</c:v>
                </c:pt>
                <c:pt idx="1173">
                  <c:v>260.2</c:v>
                </c:pt>
                <c:pt idx="1174">
                  <c:v>260</c:v>
                </c:pt>
                <c:pt idx="1175">
                  <c:v>260</c:v>
                </c:pt>
                <c:pt idx="1176">
                  <c:v>260.1</c:v>
                </c:pt>
                <c:pt idx="1177">
                  <c:v>260.1</c:v>
                </c:pt>
                <c:pt idx="1178">
                  <c:v>260.2</c:v>
                </c:pt>
                <c:pt idx="1179">
                  <c:v>260.1</c:v>
                </c:pt>
                <c:pt idx="1180">
                  <c:v>260</c:v>
                </c:pt>
                <c:pt idx="1181">
                  <c:v>259.8</c:v>
                </c:pt>
                <c:pt idx="1182">
                  <c:v>260.1</c:v>
                </c:pt>
                <c:pt idx="1183">
                  <c:v>260</c:v>
                </c:pt>
                <c:pt idx="1184">
                  <c:v>260</c:v>
                </c:pt>
                <c:pt idx="1185">
                  <c:v>260.1</c:v>
                </c:pt>
                <c:pt idx="1186">
                  <c:v>260</c:v>
                </c:pt>
                <c:pt idx="1187">
                  <c:v>259.8</c:v>
                </c:pt>
                <c:pt idx="1188">
                  <c:v>259.8</c:v>
                </c:pt>
                <c:pt idx="1189">
                  <c:v>259.8</c:v>
                </c:pt>
                <c:pt idx="1190">
                  <c:v>259.5</c:v>
                </c:pt>
                <c:pt idx="1191">
                  <c:v>259.8</c:v>
                </c:pt>
                <c:pt idx="1192">
                  <c:v>259.7</c:v>
                </c:pt>
                <c:pt idx="1193">
                  <c:v>259.7</c:v>
                </c:pt>
                <c:pt idx="1194">
                  <c:v>259.7</c:v>
                </c:pt>
                <c:pt idx="1195">
                  <c:v>259.7</c:v>
                </c:pt>
                <c:pt idx="1196">
                  <c:v>260.1</c:v>
                </c:pt>
                <c:pt idx="1197">
                  <c:v>259.7</c:v>
                </c:pt>
                <c:pt idx="1198">
                  <c:v>259.8</c:v>
                </c:pt>
                <c:pt idx="1199">
                  <c:v>259.8</c:v>
                </c:pt>
                <c:pt idx="1200">
                  <c:v>259.8</c:v>
                </c:pt>
                <c:pt idx="1201">
                  <c:v>259.4</c:v>
                </c:pt>
                <c:pt idx="1202">
                  <c:v>259.8</c:v>
                </c:pt>
                <c:pt idx="1203">
                  <c:v>259.8</c:v>
                </c:pt>
                <c:pt idx="1204">
                  <c:v>259.7</c:v>
                </c:pt>
                <c:pt idx="1205">
                  <c:v>259.4</c:v>
                </c:pt>
                <c:pt idx="1206">
                  <c:v>259.7</c:v>
                </c:pt>
                <c:pt idx="1207">
                  <c:v>259.4</c:v>
                </c:pt>
                <c:pt idx="1208">
                  <c:v>259.4</c:v>
                </c:pt>
                <c:pt idx="1209">
                  <c:v>259.1</c:v>
                </c:pt>
                <c:pt idx="1210">
                  <c:v>259.1</c:v>
                </c:pt>
                <c:pt idx="1211">
                  <c:v>259.1</c:v>
                </c:pt>
                <c:pt idx="1212">
                  <c:v>259.1</c:v>
                </c:pt>
                <c:pt idx="1213">
                  <c:v>258.9</c:v>
                </c:pt>
                <c:pt idx="1214">
                  <c:v>259.2</c:v>
                </c:pt>
                <c:pt idx="1215">
                  <c:v>259.1</c:v>
                </c:pt>
                <c:pt idx="1216">
                  <c:v>259.1</c:v>
                </c:pt>
                <c:pt idx="1217">
                  <c:v>259.1</c:v>
                </c:pt>
                <c:pt idx="1218">
                  <c:v>259.1</c:v>
                </c:pt>
                <c:pt idx="1219">
                  <c:v>259.1</c:v>
                </c:pt>
                <c:pt idx="1220">
                  <c:v>259.1</c:v>
                </c:pt>
                <c:pt idx="1221">
                  <c:v>259.1</c:v>
                </c:pt>
                <c:pt idx="1222">
                  <c:v>259.1</c:v>
                </c:pt>
                <c:pt idx="1223">
                  <c:v>259.1</c:v>
                </c:pt>
                <c:pt idx="1224">
                  <c:v>259.1</c:v>
                </c:pt>
                <c:pt idx="1225">
                  <c:v>259.1</c:v>
                </c:pt>
                <c:pt idx="1226">
                  <c:v>259.1</c:v>
                </c:pt>
                <c:pt idx="1227">
                  <c:v>258.8</c:v>
                </c:pt>
                <c:pt idx="1228">
                  <c:v>259.1</c:v>
                </c:pt>
                <c:pt idx="1229">
                  <c:v>259.1</c:v>
                </c:pt>
                <c:pt idx="1230">
                  <c:v>258.8</c:v>
                </c:pt>
                <c:pt idx="1231">
                  <c:v>258.8</c:v>
                </c:pt>
                <c:pt idx="1232">
                  <c:v>258.9</c:v>
                </c:pt>
                <c:pt idx="1233">
                  <c:v>258.8</c:v>
                </c:pt>
                <c:pt idx="1234">
                  <c:v>258.8</c:v>
                </c:pt>
                <c:pt idx="1235">
                  <c:v>259.1</c:v>
                </c:pt>
                <c:pt idx="1236">
                  <c:v>259.1</c:v>
                </c:pt>
                <c:pt idx="1237">
                  <c:v>259</c:v>
                </c:pt>
                <c:pt idx="1238">
                  <c:v>259.1</c:v>
                </c:pt>
                <c:pt idx="1239">
                  <c:v>259.1</c:v>
                </c:pt>
                <c:pt idx="1240">
                  <c:v>259.1</c:v>
                </c:pt>
                <c:pt idx="1241">
                  <c:v>259</c:v>
                </c:pt>
                <c:pt idx="1242">
                  <c:v>258.8</c:v>
                </c:pt>
                <c:pt idx="1243">
                  <c:v>259.1</c:v>
                </c:pt>
                <c:pt idx="1244">
                  <c:v>259</c:v>
                </c:pt>
                <c:pt idx="1245">
                  <c:v>259.1</c:v>
                </c:pt>
                <c:pt idx="1246">
                  <c:v>259.1</c:v>
                </c:pt>
                <c:pt idx="1247">
                  <c:v>258.8</c:v>
                </c:pt>
                <c:pt idx="1248">
                  <c:v>258.8</c:v>
                </c:pt>
                <c:pt idx="1249">
                  <c:v>259.1</c:v>
                </c:pt>
                <c:pt idx="1250">
                  <c:v>259.1</c:v>
                </c:pt>
                <c:pt idx="1251">
                  <c:v>258.9</c:v>
                </c:pt>
                <c:pt idx="1252">
                  <c:v>258.8</c:v>
                </c:pt>
                <c:pt idx="1253">
                  <c:v>258.8</c:v>
                </c:pt>
                <c:pt idx="1254">
                  <c:v>258.6</c:v>
                </c:pt>
                <c:pt idx="1255">
                  <c:v>258.4</c:v>
                </c:pt>
                <c:pt idx="1256">
                  <c:v>258.8</c:v>
                </c:pt>
                <c:pt idx="1257">
                  <c:v>258.8</c:v>
                </c:pt>
                <c:pt idx="1258">
                  <c:v>258.8</c:v>
                </c:pt>
                <c:pt idx="1259">
                  <c:v>258.8</c:v>
                </c:pt>
                <c:pt idx="1260">
                  <c:v>258.8</c:v>
                </c:pt>
                <c:pt idx="1261">
                  <c:v>258.8</c:v>
                </c:pt>
                <c:pt idx="1262">
                  <c:v>258.8</c:v>
                </c:pt>
                <c:pt idx="1263">
                  <c:v>258.8</c:v>
                </c:pt>
                <c:pt idx="1264">
                  <c:v>258.8</c:v>
                </c:pt>
                <c:pt idx="1265">
                  <c:v>258.4</c:v>
                </c:pt>
                <c:pt idx="1266">
                  <c:v>258.4</c:v>
                </c:pt>
                <c:pt idx="1267">
                  <c:v>258.4</c:v>
                </c:pt>
                <c:pt idx="1268">
                  <c:v>258.4</c:v>
                </c:pt>
                <c:pt idx="1269">
                  <c:v>258.8</c:v>
                </c:pt>
                <c:pt idx="1270">
                  <c:v>258.8</c:v>
                </c:pt>
                <c:pt idx="1271">
                  <c:v>258.8</c:v>
                </c:pt>
                <c:pt idx="1272">
                  <c:v>258.7</c:v>
                </c:pt>
                <c:pt idx="1273">
                  <c:v>258.1</c:v>
                </c:pt>
                <c:pt idx="1274">
                  <c:v>258.4</c:v>
                </c:pt>
                <c:pt idx="1275">
                  <c:v>258.4</c:v>
                </c:pt>
                <c:pt idx="1276">
                  <c:v>258.4</c:v>
                </c:pt>
                <c:pt idx="1277">
                  <c:v>258.4</c:v>
                </c:pt>
                <c:pt idx="1278">
                  <c:v>258.4</c:v>
                </c:pt>
                <c:pt idx="1279">
                  <c:v>258.1</c:v>
                </c:pt>
                <c:pt idx="1280">
                  <c:v>258.3</c:v>
                </c:pt>
                <c:pt idx="1281">
                  <c:v>258.1</c:v>
                </c:pt>
                <c:pt idx="1282">
                  <c:v>258.1</c:v>
                </c:pt>
                <c:pt idx="1283">
                  <c:v>258.4</c:v>
                </c:pt>
                <c:pt idx="1284">
                  <c:v>258.4</c:v>
                </c:pt>
                <c:pt idx="1285">
                  <c:v>258.1</c:v>
                </c:pt>
                <c:pt idx="1286">
                  <c:v>258.1</c:v>
                </c:pt>
                <c:pt idx="1287">
                  <c:v>257.8</c:v>
                </c:pt>
                <c:pt idx="1288">
                  <c:v>257.9</c:v>
                </c:pt>
                <c:pt idx="1289">
                  <c:v>257.7</c:v>
                </c:pt>
                <c:pt idx="1290">
                  <c:v>257.7</c:v>
                </c:pt>
                <c:pt idx="1291">
                  <c:v>257.7</c:v>
                </c:pt>
                <c:pt idx="1292">
                  <c:v>257.4</c:v>
                </c:pt>
                <c:pt idx="1293">
                  <c:v>257.4</c:v>
                </c:pt>
                <c:pt idx="1294">
                  <c:v>257.7</c:v>
                </c:pt>
                <c:pt idx="1295">
                  <c:v>257.7</c:v>
                </c:pt>
                <c:pt idx="1296">
                  <c:v>257.7</c:v>
                </c:pt>
                <c:pt idx="1297">
                  <c:v>257.4</c:v>
                </c:pt>
                <c:pt idx="1298">
                  <c:v>257.4</c:v>
                </c:pt>
                <c:pt idx="1299">
                  <c:v>257.8</c:v>
                </c:pt>
                <c:pt idx="1300">
                  <c:v>257.4</c:v>
                </c:pt>
                <c:pt idx="1301">
                  <c:v>257.1</c:v>
                </c:pt>
                <c:pt idx="1302">
                  <c:v>257.1</c:v>
                </c:pt>
                <c:pt idx="1303">
                  <c:v>257.1</c:v>
                </c:pt>
                <c:pt idx="1304">
                  <c:v>257.4</c:v>
                </c:pt>
                <c:pt idx="1305">
                  <c:v>257.1</c:v>
                </c:pt>
                <c:pt idx="1306">
                  <c:v>256.7</c:v>
                </c:pt>
                <c:pt idx="1307">
                  <c:v>257.1</c:v>
                </c:pt>
                <c:pt idx="1308">
                  <c:v>257.1</c:v>
                </c:pt>
                <c:pt idx="1309">
                  <c:v>257.1</c:v>
                </c:pt>
                <c:pt idx="1310">
                  <c:v>256.7</c:v>
                </c:pt>
                <c:pt idx="1311">
                  <c:v>256.7</c:v>
                </c:pt>
                <c:pt idx="1312">
                  <c:v>256.7</c:v>
                </c:pt>
                <c:pt idx="1313">
                  <c:v>256.7</c:v>
                </c:pt>
                <c:pt idx="1314">
                  <c:v>257.1</c:v>
                </c:pt>
                <c:pt idx="1315">
                  <c:v>256.8</c:v>
                </c:pt>
                <c:pt idx="1316">
                  <c:v>256.7</c:v>
                </c:pt>
                <c:pt idx="1317">
                  <c:v>257.1</c:v>
                </c:pt>
                <c:pt idx="1318">
                  <c:v>256.7</c:v>
                </c:pt>
                <c:pt idx="1319">
                  <c:v>257</c:v>
                </c:pt>
                <c:pt idx="1320">
                  <c:v>257</c:v>
                </c:pt>
                <c:pt idx="1321">
                  <c:v>256.7</c:v>
                </c:pt>
                <c:pt idx="1322">
                  <c:v>256.7</c:v>
                </c:pt>
                <c:pt idx="1323">
                  <c:v>256.7</c:v>
                </c:pt>
                <c:pt idx="1324">
                  <c:v>256.5</c:v>
                </c:pt>
                <c:pt idx="1325">
                  <c:v>256.7</c:v>
                </c:pt>
                <c:pt idx="1326">
                  <c:v>256.7</c:v>
                </c:pt>
                <c:pt idx="1327">
                  <c:v>256.4</c:v>
                </c:pt>
                <c:pt idx="1328">
                  <c:v>256.5</c:v>
                </c:pt>
                <c:pt idx="1329">
                  <c:v>256.5</c:v>
                </c:pt>
                <c:pt idx="1330">
                  <c:v>256.7</c:v>
                </c:pt>
                <c:pt idx="1331">
                  <c:v>256.4</c:v>
                </c:pt>
                <c:pt idx="1332">
                  <c:v>256.4</c:v>
                </c:pt>
                <c:pt idx="1333">
                  <c:v>256.4</c:v>
                </c:pt>
                <c:pt idx="1334">
                  <c:v>256.4</c:v>
                </c:pt>
                <c:pt idx="1335">
                  <c:v>256.4</c:v>
                </c:pt>
                <c:pt idx="1336">
                  <c:v>256.4</c:v>
                </c:pt>
                <c:pt idx="1337">
                  <c:v>256.4</c:v>
                </c:pt>
                <c:pt idx="1338">
                  <c:v>256.4</c:v>
                </c:pt>
                <c:pt idx="1339">
                  <c:v>256.4</c:v>
                </c:pt>
                <c:pt idx="1340">
                  <c:v>256.4</c:v>
                </c:pt>
                <c:pt idx="1341">
                  <c:v>256</c:v>
                </c:pt>
                <c:pt idx="1342">
                  <c:v>256.4</c:v>
                </c:pt>
                <c:pt idx="1343">
                  <c:v>256.2</c:v>
                </c:pt>
                <c:pt idx="1344">
                  <c:v>256.1</c:v>
                </c:pt>
                <c:pt idx="1345">
                  <c:v>256</c:v>
                </c:pt>
                <c:pt idx="1346">
                  <c:v>256.1</c:v>
                </c:pt>
                <c:pt idx="1347">
                  <c:v>256.1</c:v>
                </c:pt>
                <c:pt idx="1348">
                  <c:v>256.3</c:v>
                </c:pt>
                <c:pt idx="1349">
                  <c:v>256</c:v>
                </c:pt>
                <c:pt idx="1350">
                  <c:v>256.1</c:v>
                </c:pt>
                <c:pt idx="1351">
                  <c:v>255.8</c:v>
                </c:pt>
                <c:pt idx="1352">
                  <c:v>256.1</c:v>
                </c:pt>
                <c:pt idx="1353">
                  <c:v>256</c:v>
                </c:pt>
                <c:pt idx="1354">
                  <c:v>256</c:v>
                </c:pt>
                <c:pt idx="1355">
                  <c:v>255.8</c:v>
                </c:pt>
                <c:pt idx="1356">
                  <c:v>255.8</c:v>
                </c:pt>
                <c:pt idx="1357">
                  <c:v>255.7</c:v>
                </c:pt>
                <c:pt idx="1358">
                  <c:v>255.7</c:v>
                </c:pt>
                <c:pt idx="1359">
                  <c:v>255.7</c:v>
                </c:pt>
                <c:pt idx="1360">
                  <c:v>255.8</c:v>
                </c:pt>
                <c:pt idx="1361">
                  <c:v>255.7</c:v>
                </c:pt>
                <c:pt idx="1362">
                  <c:v>255.7</c:v>
                </c:pt>
                <c:pt idx="1363">
                  <c:v>255.7</c:v>
                </c:pt>
                <c:pt idx="1364">
                  <c:v>256.1</c:v>
                </c:pt>
                <c:pt idx="1365">
                  <c:v>256.1</c:v>
                </c:pt>
                <c:pt idx="1366">
                  <c:v>255.8</c:v>
                </c:pt>
                <c:pt idx="1367">
                  <c:v>255.7</c:v>
                </c:pt>
                <c:pt idx="1368">
                  <c:v>255.7</c:v>
                </c:pt>
                <c:pt idx="1369">
                  <c:v>255.7</c:v>
                </c:pt>
                <c:pt idx="1370">
                  <c:v>255.8</c:v>
                </c:pt>
                <c:pt idx="1371">
                  <c:v>255.6</c:v>
                </c:pt>
                <c:pt idx="1372">
                  <c:v>255.7</c:v>
                </c:pt>
                <c:pt idx="1373">
                  <c:v>255.7</c:v>
                </c:pt>
                <c:pt idx="1374">
                  <c:v>255.7</c:v>
                </c:pt>
                <c:pt idx="1375">
                  <c:v>255.2</c:v>
                </c:pt>
                <c:pt idx="1376">
                  <c:v>255.5</c:v>
                </c:pt>
                <c:pt idx="1377">
                  <c:v>255.1</c:v>
                </c:pt>
                <c:pt idx="1378">
                  <c:v>255.5</c:v>
                </c:pt>
                <c:pt idx="1379">
                  <c:v>255.4</c:v>
                </c:pt>
                <c:pt idx="1380">
                  <c:v>255.1</c:v>
                </c:pt>
                <c:pt idx="1381">
                  <c:v>255</c:v>
                </c:pt>
                <c:pt idx="1382">
                  <c:v>255.1</c:v>
                </c:pt>
                <c:pt idx="1383">
                  <c:v>255.1</c:v>
                </c:pt>
                <c:pt idx="1384">
                  <c:v>255.1</c:v>
                </c:pt>
                <c:pt idx="1385">
                  <c:v>255.4</c:v>
                </c:pt>
                <c:pt idx="1386">
                  <c:v>255.5</c:v>
                </c:pt>
                <c:pt idx="1387">
                  <c:v>255.4</c:v>
                </c:pt>
                <c:pt idx="1388">
                  <c:v>255.1</c:v>
                </c:pt>
                <c:pt idx="1389">
                  <c:v>255.1</c:v>
                </c:pt>
                <c:pt idx="1390">
                  <c:v>255.4</c:v>
                </c:pt>
                <c:pt idx="1391">
                  <c:v>255.1</c:v>
                </c:pt>
                <c:pt idx="1392">
                  <c:v>255.1</c:v>
                </c:pt>
                <c:pt idx="1393">
                  <c:v>255.1</c:v>
                </c:pt>
                <c:pt idx="1394">
                  <c:v>255.4</c:v>
                </c:pt>
                <c:pt idx="1395">
                  <c:v>255.1</c:v>
                </c:pt>
                <c:pt idx="1396">
                  <c:v>254.9</c:v>
                </c:pt>
                <c:pt idx="1397">
                  <c:v>255.1</c:v>
                </c:pt>
                <c:pt idx="1398">
                  <c:v>255.1</c:v>
                </c:pt>
                <c:pt idx="1399">
                  <c:v>254.8</c:v>
                </c:pt>
                <c:pt idx="1400">
                  <c:v>255</c:v>
                </c:pt>
                <c:pt idx="1401">
                  <c:v>255</c:v>
                </c:pt>
                <c:pt idx="1402">
                  <c:v>255.1</c:v>
                </c:pt>
                <c:pt idx="1403">
                  <c:v>254.8</c:v>
                </c:pt>
                <c:pt idx="1404">
                  <c:v>255.1</c:v>
                </c:pt>
                <c:pt idx="1405">
                  <c:v>254.8</c:v>
                </c:pt>
                <c:pt idx="1406">
                  <c:v>254.8</c:v>
                </c:pt>
                <c:pt idx="1407">
                  <c:v>254.8</c:v>
                </c:pt>
                <c:pt idx="1408">
                  <c:v>254.8</c:v>
                </c:pt>
                <c:pt idx="1409">
                  <c:v>254.4</c:v>
                </c:pt>
                <c:pt idx="1410">
                  <c:v>254.4</c:v>
                </c:pt>
                <c:pt idx="1411">
                  <c:v>254.4</c:v>
                </c:pt>
                <c:pt idx="1412">
                  <c:v>254.7</c:v>
                </c:pt>
                <c:pt idx="1413">
                  <c:v>254.8</c:v>
                </c:pt>
                <c:pt idx="1414">
                  <c:v>254.8</c:v>
                </c:pt>
                <c:pt idx="1415">
                  <c:v>254.8</c:v>
                </c:pt>
                <c:pt idx="1416">
                  <c:v>254.5</c:v>
                </c:pt>
                <c:pt idx="1417">
                  <c:v>254.8</c:v>
                </c:pt>
                <c:pt idx="1418">
                  <c:v>254.8</c:v>
                </c:pt>
                <c:pt idx="1419">
                  <c:v>254.8</c:v>
                </c:pt>
                <c:pt idx="1420">
                  <c:v>254.8</c:v>
                </c:pt>
                <c:pt idx="1421">
                  <c:v>254.4</c:v>
                </c:pt>
                <c:pt idx="1422">
                  <c:v>254.6</c:v>
                </c:pt>
                <c:pt idx="1423">
                  <c:v>254.7</c:v>
                </c:pt>
                <c:pt idx="1424">
                  <c:v>254.8</c:v>
                </c:pt>
                <c:pt idx="1425">
                  <c:v>254.8</c:v>
                </c:pt>
                <c:pt idx="1426">
                  <c:v>254.4</c:v>
                </c:pt>
                <c:pt idx="1427">
                  <c:v>254.8</c:v>
                </c:pt>
                <c:pt idx="1428">
                  <c:v>254.8</c:v>
                </c:pt>
                <c:pt idx="1429">
                  <c:v>254.7</c:v>
                </c:pt>
                <c:pt idx="1430">
                  <c:v>254.8</c:v>
                </c:pt>
                <c:pt idx="1431">
                  <c:v>254.4</c:v>
                </c:pt>
                <c:pt idx="1432">
                  <c:v>254.4</c:v>
                </c:pt>
                <c:pt idx="1433">
                  <c:v>254.4</c:v>
                </c:pt>
                <c:pt idx="1434">
                  <c:v>254.4</c:v>
                </c:pt>
                <c:pt idx="1435">
                  <c:v>254.4</c:v>
                </c:pt>
                <c:pt idx="1436">
                  <c:v>254.4</c:v>
                </c:pt>
                <c:pt idx="1437">
                  <c:v>254.4</c:v>
                </c:pt>
                <c:pt idx="1438">
                  <c:v>254.4</c:v>
                </c:pt>
                <c:pt idx="1439">
                  <c:v>254.1</c:v>
                </c:pt>
                <c:pt idx="1440">
                  <c:v>254.1</c:v>
                </c:pt>
                <c:pt idx="1441">
                  <c:v>254.3</c:v>
                </c:pt>
                <c:pt idx="1442">
                  <c:v>254.1</c:v>
                </c:pt>
                <c:pt idx="1443">
                  <c:v>254.1</c:v>
                </c:pt>
                <c:pt idx="1444">
                  <c:v>254.1</c:v>
                </c:pt>
                <c:pt idx="1445">
                  <c:v>253.8</c:v>
                </c:pt>
                <c:pt idx="1446">
                  <c:v>253.8</c:v>
                </c:pt>
                <c:pt idx="1447">
                  <c:v>254.1</c:v>
                </c:pt>
                <c:pt idx="1448">
                  <c:v>254.1</c:v>
                </c:pt>
                <c:pt idx="1449">
                  <c:v>254</c:v>
                </c:pt>
                <c:pt idx="1450">
                  <c:v>253.9</c:v>
                </c:pt>
                <c:pt idx="1451">
                  <c:v>253.8</c:v>
                </c:pt>
                <c:pt idx="1452">
                  <c:v>253.8</c:v>
                </c:pt>
                <c:pt idx="1453">
                  <c:v>254.1</c:v>
                </c:pt>
                <c:pt idx="1454">
                  <c:v>253.8</c:v>
                </c:pt>
                <c:pt idx="1455">
                  <c:v>253.8</c:v>
                </c:pt>
                <c:pt idx="1456">
                  <c:v>253.8</c:v>
                </c:pt>
                <c:pt idx="1457">
                  <c:v>253.8</c:v>
                </c:pt>
                <c:pt idx="1458">
                  <c:v>253.8</c:v>
                </c:pt>
                <c:pt idx="1459">
                  <c:v>253.8</c:v>
                </c:pt>
                <c:pt idx="1460">
                  <c:v>253.8</c:v>
                </c:pt>
                <c:pt idx="1461">
                  <c:v>253.8</c:v>
                </c:pt>
                <c:pt idx="1462">
                  <c:v>253.8</c:v>
                </c:pt>
                <c:pt idx="1463">
                  <c:v>253.5</c:v>
                </c:pt>
                <c:pt idx="1464">
                  <c:v>253.5</c:v>
                </c:pt>
                <c:pt idx="1465">
                  <c:v>253.8</c:v>
                </c:pt>
                <c:pt idx="1466">
                  <c:v>253.8</c:v>
                </c:pt>
                <c:pt idx="1467">
                  <c:v>253.7</c:v>
                </c:pt>
                <c:pt idx="1468">
                  <c:v>253.5</c:v>
                </c:pt>
                <c:pt idx="1469">
                  <c:v>253.5</c:v>
                </c:pt>
                <c:pt idx="1470">
                  <c:v>253.5</c:v>
                </c:pt>
                <c:pt idx="1471">
                  <c:v>253.4</c:v>
                </c:pt>
                <c:pt idx="1472">
                  <c:v>253.5</c:v>
                </c:pt>
                <c:pt idx="1473">
                  <c:v>253.5</c:v>
                </c:pt>
                <c:pt idx="1474">
                  <c:v>253.1</c:v>
                </c:pt>
                <c:pt idx="1475">
                  <c:v>253.1</c:v>
                </c:pt>
                <c:pt idx="1476">
                  <c:v>253.5</c:v>
                </c:pt>
                <c:pt idx="1477">
                  <c:v>253.5</c:v>
                </c:pt>
                <c:pt idx="1478">
                  <c:v>253.2</c:v>
                </c:pt>
                <c:pt idx="1479">
                  <c:v>253.3</c:v>
                </c:pt>
                <c:pt idx="1480">
                  <c:v>253.5</c:v>
                </c:pt>
                <c:pt idx="1481">
                  <c:v>253.5</c:v>
                </c:pt>
                <c:pt idx="1482">
                  <c:v>253.5</c:v>
                </c:pt>
                <c:pt idx="1483">
                  <c:v>253.5</c:v>
                </c:pt>
                <c:pt idx="1484">
                  <c:v>253.4</c:v>
                </c:pt>
                <c:pt idx="1485">
                  <c:v>253.4</c:v>
                </c:pt>
                <c:pt idx="1486">
                  <c:v>253.5</c:v>
                </c:pt>
                <c:pt idx="1487">
                  <c:v>253.2</c:v>
                </c:pt>
                <c:pt idx="1488">
                  <c:v>253.1</c:v>
                </c:pt>
                <c:pt idx="1489">
                  <c:v>253.2</c:v>
                </c:pt>
                <c:pt idx="1490">
                  <c:v>253.2</c:v>
                </c:pt>
                <c:pt idx="1491">
                  <c:v>253.2</c:v>
                </c:pt>
                <c:pt idx="1492">
                  <c:v>253.1</c:v>
                </c:pt>
                <c:pt idx="1493">
                  <c:v>253.1</c:v>
                </c:pt>
                <c:pt idx="1494">
                  <c:v>253.2</c:v>
                </c:pt>
                <c:pt idx="1495">
                  <c:v>253.1</c:v>
                </c:pt>
                <c:pt idx="1496">
                  <c:v>253.1</c:v>
                </c:pt>
                <c:pt idx="1497">
                  <c:v>253.1</c:v>
                </c:pt>
                <c:pt idx="1498">
                  <c:v>253.1</c:v>
                </c:pt>
                <c:pt idx="1499">
                  <c:v>253.1</c:v>
                </c:pt>
                <c:pt idx="1500">
                  <c:v>253.1</c:v>
                </c:pt>
                <c:pt idx="1501">
                  <c:v>253.1</c:v>
                </c:pt>
                <c:pt idx="1502">
                  <c:v>252.9</c:v>
                </c:pt>
                <c:pt idx="1503">
                  <c:v>252.8</c:v>
                </c:pt>
                <c:pt idx="1504">
                  <c:v>252.8</c:v>
                </c:pt>
                <c:pt idx="1505">
                  <c:v>252.9</c:v>
                </c:pt>
                <c:pt idx="1506">
                  <c:v>253.2</c:v>
                </c:pt>
                <c:pt idx="1507">
                  <c:v>252.9</c:v>
                </c:pt>
                <c:pt idx="1508">
                  <c:v>253.1</c:v>
                </c:pt>
                <c:pt idx="1509">
                  <c:v>253.1</c:v>
                </c:pt>
                <c:pt idx="1510">
                  <c:v>253.1</c:v>
                </c:pt>
                <c:pt idx="1511">
                  <c:v>252.8</c:v>
                </c:pt>
                <c:pt idx="1512">
                  <c:v>252.9</c:v>
                </c:pt>
                <c:pt idx="1513">
                  <c:v>252.7</c:v>
                </c:pt>
                <c:pt idx="1514">
                  <c:v>252.8</c:v>
                </c:pt>
                <c:pt idx="1515">
                  <c:v>252.8</c:v>
                </c:pt>
                <c:pt idx="1516">
                  <c:v>252.5</c:v>
                </c:pt>
                <c:pt idx="1517">
                  <c:v>252.8</c:v>
                </c:pt>
                <c:pt idx="1518">
                  <c:v>252.5</c:v>
                </c:pt>
                <c:pt idx="1519">
                  <c:v>252.5</c:v>
                </c:pt>
                <c:pt idx="1520">
                  <c:v>252.7</c:v>
                </c:pt>
                <c:pt idx="1521">
                  <c:v>252.5</c:v>
                </c:pt>
                <c:pt idx="1522">
                  <c:v>252.4</c:v>
                </c:pt>
                <c:pt idx="1523">
                  <c:v>252.5</c:v>
                </c:pt>
                <c:pt idx="1524">
                  <c:v>252.4</c:v>
                </c:pt>
                <c:pt idx="1525">
                  <c:v>252.7</c:v>
                </c:pt>
                <c:pt idx="1526">
                  <c:v>252.5</c:v>
                </c:pt>
                <c:pt idx="1527">
                  <c:v>252.8</c:v>
                </c:pt>
                <c:pt idx="1528">
                  <c:v>252.8</c:v>
                </c:pt>
                <c:pt idx="1529">
                  <c:v>252.9</c:v>
                </c:pt>
                <c:pt idx="1530">
                  <c:v>252.5</c:v>
                </c:pt>
                <c:pt idx="1531">
                  <c:v>252.5</c:v>
                </c:pt>
                <c:pt idx="1532">
                  <c:v>252.8</c:v>
                </c:pt>
                <c:pt idx="1533">
                  <c:v>252.5</c:v>
                </c:pt>
                <c:pt idx="1534">
                  <c:v>252.4</c:v>
                </c:pt>
                <c:pt idx="1535">
                  <c:v>252.5</c:v>
                </c:pt>
                <c:pt idx="1536">
                  <c:v>252.5</c:v>
                </c:pt>
                <c:pt idx="1537">
                  <c:v>252.2</c:v>
                </c:pt>
                <c:pt idx="1538">
                  <c:v>252.4</c:v>
                </c:pt>
                <c:pt idx="1539">
                  <c:v>252.5</c:v>
                </c:pt>
                <c:pt idx="1540">
                  <c:v>252.2</c:v>
                </c:pt>
                <c:pt idx="1541">
                  <c:v>252.2</c:v>
                </c:pt>
                <c:pt idx="1542">
                  <c:v>252.2</c:v>
                </c:pt>
                <c:pt idx="1543">
                  <c:v>252.2</c:v>
                </c:pt>
                <c:pt idx="1544">
                  <c:v>252.1</c:v>
                </c:pt>
                <c:pt idx="1545">
                  <c:v>252.1</c:v>
                </c:pt>
                <c:pt idx="1546">
                  <c:v>252.2</c:v>
                </c:pt>
                <c:pt idx="1547">
                  <c:v>252.2</c:v>
                </c:pt>
                <c:pt idx="1548">
                  <c:v>252.2</c:v>
                </c:pt>
                <c:pt idx="1549">
                  <c:v>252.2</c:v>
                </c:pt>
                <c:pt idx="1550">
                  <c:v>252.2</c:v>
                </c:pt>
                <c:pt idx="1551">
                  <c:v>252.2</c:v>
                </c:pt>
                <c:pt idx="1552">
                  <c:v>252.2</c:v>
                </c:pt>
                <c:pt idx="1553">
                  <c:v>251.8</c:v>
                </c:pt>
                <c:pt idx="1554">
                  <c:v>251.8</c:v>
                </c:pt>
                <c:pt idx="1555">
                  <c:v>252.2</c:v>
                </c:pt>
                <c:pt idx="1556">
                  <c:v>252.2</c:v>
                </c:pt>
                <c:pt idx="1557">
                  <c:v>252.2</c:v>
                </c:pt>
                <c:pt idx="1558">
                  <c:v>252.1</c:v>
                </c:pt>
                <c:pt idx="1559">
                  <c:v>251.8</c:v>
                </c:pt>
                <c:pt idx="1560">
                  <c:v>251.7</c:v>
                </c:pt>
                <c:pt idx="1561">
                  <c:v>251.8</c:v>
                </c:pt>
                <c:pt idx="1562">
                  <c:v>251.8</c:v>
                </c:pt>
                <c:pt idx="1563">
                  <c:v>251.5</c:v>
                </c:pt>
                <c:pt idx="1564">
                  <c:v>251.5</c:v>
                </c:pt>
                <c:pt idx="1565">
                  <c:v>252.2</c:v>
                </c:pt>
                <c:pt idx="1566">
                  <c:v>251.8</c:v>
                </c:pt>
                <c:pt idx="1567">
                  <c:v>251.6</c:v>
                </c:pt>
                <c:pt idx="1568">
                  <c:v>251.6</c:v>
                </c:pt>
                <c:pt idx="1569">
                  <c:v>251.8</c:v>
                </c:pt>
                <c:pt idx="1570">
                  <c:v>251.7</c:v>
                </c:pt>
                <c:pt idx="1571">
                  <c:v>251.8</c:v>
                </c:pt>
                <c:pt idx="1572">
                  <c:v>251.8</c:v>
                </c:pt>
                <c:pt idx="1573">
                  <c:v>251.8</c:v>
                </c:pt>
                <c:pt idx="1574">
                  <c:v>251.8</c:v>
                </c:pt>
                <c:pt idx="1575">
                  <c:v>251.8</c:v>
                </c:pt>
                <c:pt idx="1576">
                  <c:v>251.7</c:v>
                </c:pt>
                <c:pt idx="1577">
                  <c:v>251.8</c:v>
                </c:pt>
                <c:pt idx="1578">
                  <c:v>251.4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Sheet1!$B$1</c:f>
              <c:strCache>
                <c:ptCount val="1"/>
                <c:pt idx="0">
                  <c:v>ex3_D40_coolTemp</c:v>
                </c:pt>
              </c:strCache>
            </c:strRef>
          </c:tx>
          <c:marker>
            <c:symbol val="none"/>
            <c:size val="7"/>
          </c:marker>
          <c:val>
            <c:numRef>
              <c:f>Sheet1!$B$2:$B$1579</c:f>
              <c:numCache>
                <c:formatCode>General</c:formatCode>
                <c:ptCount val="1579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/>
                </c:pt>
                <c:pt idx="28">
                  <c:v/>
                </c:pt>
                <c:pt idx="29">
                  <c:v/>
                </c:pt>
                <c:pt idx="30">
                  <c:v/>
                </c:pt>
                <c:pt idx="31">
                  <c:v/>
                </c:pt>
                <c:pt idx="32">
                  <c:v/>
                </c:pt>
                <c:pt idx="33">
                  <c:v/>
                </c:pt>
                <c:pt idx="34">
                  <c:v/>
                </c:pt>
                <c:pt idx="35">
                  <c:v/>
                </c:pt>
                <c:pt idx="36">
                  <c:v/>
                </c:pt>
                <c:pt idx="37">
                  <c:v/>
                </c:pt>
                <c:pt idx="38">
                  <c:v/>
                </c:pt>
                <c:pt idx="39">
                  <c:v/>
                </c:pt>
                <c:pt idx="40">
                  <c:v/>
                </c:pt>
                <c:pt idx="41">
                  <c:v/>
                </c:pt>
                <c:pt idx="42">
                  <c:v/>
                </c:pt>
                <c:pt idx="43">
                  <c:v/>
                </c:pt>
                <c:pt idx="44">
                  <c:v/>
                </c:pt>
                <c:pt idx="45">
                  <c:v/>
                </c:pt>
                <c:pt idx="46">
                  <c:v/>
                </c:pt>
                <c:pt idx="47">
                  <c:v/>
                </c:pt>
                <c:pt idx="48">
                  <c:v/>
                </c:pt>
                <c:pt idx="49">
                  <c:v/>
                </c:pt>
                <c:pt idx="50">
                  <c:v/>
                </c:pt>
                <c:pt idx="51">
                  <c:v/>
                </c:pt>
                <c:pt idx="52">
                  <c:v/>
                </c:pt>
                <c:pt idx="53">
                  <c:v/>
                </c:pt>
                <c:pt idx="54">
                  <c:v/>
                </c:pt>
                <c:pt idx="55">
                  <c:v/>
                </c:pt>
                <c:pt idx="56">
                  <c:v/>
                </c:pt>
                <c:pt idx="57">
                  <c:v/>
                </c:pt>
                <c:pt idx="58">
                  <c:v/>
                </c:pt>
                <c:pt idx="59">
                  <c:v/>
                </c:pt>
                <c:pt idx="60">
                  <c:v/>
                </c:pt>
                <c:pt idx="61">
                  <c:v/>
                </c:pt>
                <c:pt idx="62">
                  <c:v/>
                </c:pt>
                <c:pt idx="63">
                  <c:v/>
                </c:pt>
                <c:pt idx="64">
                  <c:v/>
                </c:pt>
                <c:pt idx="65">
                  <c:v/>
                </c:pt>
                <c:pt idx="66">
                  <c:v/>
                </c:pt>
                <c:pt idx="67">
                  <c:v/>
                </c:pt>
                <c:pt idx="68">
                  <c:v/>
                </c:pt>
                <c:pt idx="69">
                  <c:v/>
                </c:pt>
                <c:pt idx="70">
                  <c:v/>
                </c:pt>
                <c:pt idx="71">
                  <c:v/>
                </c:pt>
                <c:pt idx="72">
                  <c:v/>
                </c:pt>
                <c:pt idx="73">
                  <c:v/>
                </c:pt>
                <c:pt idx="74">
                  <c:v/>
                </c:pt>
                <c:pt idx="75">
                  <c:v/>
                </c:pt>
                <c:pt idx="76">
                  <c:v/>
                </c:pt>
                <c:pt idx="77">
                  <c:v/>
                </c:pt>
                <c:pt idx="78">
                  <c:v/>
                </c:pt>
                <c:pt idx="79">
                  <c:v/>
                </c:pt>
                <c:pt idx="80">
                  <c:v/>
                </c:pt>
                <c:pt idx="81">
                  <c:v/>
                </c:pt>
                <c:pt idx="82">
                  <c:v/>
                </c:pt>
                <c:pt idx="83">
                  <c:v/>
                </c:pt>
                <c:pt idx="84">
                  <c:v/>
                </c:pt>
                <c:pt idx="85">
                  <c:v/>
                </c:pt>
                <c:pt idx="86">
                  <c:v/>
                </c:pt>
                <c:pt idx="87">
                  <c:v/>
                </c:pt>
                <c:pt idx="88">
                  <c:v/>
                </c:pt>
                <c:pt idx="89">
                  <c:v/>
                </c:pt>
                <c:pt idx="90">
                  <c:v/>
                </c:pt>
                <c:pt idx="91">
                  <c:v/>
                </c:pt>
                <c:pt idx="92">
                  <c:v/>
                </c:pt>
                <c:pt idx="93">
                  <c:v/>
                </c:pt>
                <c:pt idx="94">
                  <c:v/>
                </c:pt>
                <c:pt idx="95">
                  <c:v/>
                </c:pt>
                <c:pt idx="96">
                  <c:v/>
                </c:pt>
                <c:pt idx="97">
                  <c:v/>
                </c:pt>
                <c:pt idx="98">
                  <c:v/>
                </c:pt>
                <c:pt idx="99">
                  <c:v/>
                </c:pt>
                <c:pt idx="100">
                  <c:v/>
                </c:pt>
                <c:pt idx="101">
                  <c:v/>
                </c:pt>
                <c:pt idx="102">
                  <c:v/>
                </c:pt>
                <c:pt idx="103">
                  <c:v/>
                </c:pt>
                <c:pt idx="104">
                  <c:v/>
                </c:pt>
                <c:pt idx="105">
                  <c:v/>
                </c:pt>
                <c:pt idx="106">
                  <c:v/>
                </c:pt>
                <c:pt idx="107">
                  <c:v/>
                </c:pt>
                <c:pt idx="108">
                  <c:v/>
                </c:pt>
                <c:pt idx="109">
                  <c:v/>
                </c:pt>
                <c:pt idx="110">
                  <c:v/>
                </c:pt>
                <c:pt idx="111">
                  <c:v/>
                </c:pt>
                <c:pt idx="112">
                  <c:v/>
                </c:pt>
                <c:pt idx="113">
                  <c:v/>
                </c:pt>
                <c:pt idx="114">
                  <c:v/>
                </c:pt>
                <c:pt idx="115">
                  <c:v/>
                </c:pt>
                <c:pt idx="116">
                  <c:v/>
                </c:pt>
                <c:pt idx="117">
                  <c:v/>
                </c:pt>
                <c:pt idx="118">
                  <c:v/>
                </c:pt>
                <c:pt idx="119">
                  <c:v/>
                </c:pt>
                <c:pt idx="120">
                  <c:v/>
                </c:pt>
                <c:pt idx="121">
                  <c:v/>
                </c:pt>
                <c:pt idx="122">
                  <c:v/>
                </c:pt>
                <c:pt idx="123">
                  <c:v/>
                </c:pt>
                <c:pt idx="124">
                  <c:v/>
                </c:pt>
                <c:pt idx="125">
                  <c:v/>
                </c:pt>
                <c:pt idx="126">
                  <c:v/>
                </c:pt>
                <c:pt idx="127">
                  <c:v/>
                </c:pt>
                <c:pt idx="128">
                  <c:v/>
                </c:pt>
                <c:pt idx="129">
                  <c:v/>
                </c:pt>
                <c:pt idx="130">
                  <c:v/>
                </c:pt>
                <c:pt idx="131">
                  <c:v/>
                </c:pt>
                <c:pt idx="132">
                  <c:v/>
                </c:pt>
                <c:pt idx="133">
                  <c:v/>
                </c:pt>
                <c:pt idx="134">
                  <c:v/>
                </c:pt>
                <c:pt idx="135">
                  <c:v/>
                </c:pt>
                <c:pt idx="136">
                  <c:v/>
                </c:pt>
                <c:pt idx="137">
                  <c:v/>
                </c:pt>
                <c:pt idx="138">
                  <c:v/>
                </c:pt>
                <c:pt idx="139">
                  <c:v/>
                </c:pt>
                <c:pt idx="140">
                  <c:v/>
                </c:pt>
                <c:pt idx="141">
                  <c:v/>
                </c:pt>
                <c:pt idx="142">
                  <c:v/>
                </c:pt>
                <c:pt idx="143">
                  <c:v/>
                </c:pt>
                <c:pt idx="144">
                  <c:v/>
                </c:pt>
                <c:pt idx="145">
                  <c:v/>
                </c:pt>
                <c:pt idx="146">
                  <c:v/>
                </c:pt>
                <c:pt idx="147">
                  <c:v/>
                </c:pt>
                <c:pt idx="148">
                  <c:v/>
                </c:pt>
                <c:pt idx="149">
                  <c:v/>
                </c:pt>
                <c:pt idx="150">
                  <c:v/>
                </c:pt>
                <c:pt idx="151">
                  <c:v/>
                </c:pt>
                <c:pt idx="152">
                  <c:v/>
                </c:pt>
                <c:pt idx="153">
                  <c:v/>
                </c:pt>
                <c:pt idx="154">
                  <c:v/>
                </c:pt>
                <c:pt idx="155">
                  <c:v/>
                </c:pt>
                <c:pt idx="156">
                  <c:v/>
                </c:pt>
                <c:pt idx="157">
                  <c:v/>
                </c:pt>
                <c:pt idx="158">
                  <c:v/>
                </c:pt>
                <c:pt idx="159">
                  <c:v/>
                </c:pt>
                <c:pt idx="160">
                  <c:v/>
                </c:pt>
                <c:pt idx="161">
                  <c:v/>
                </c:pt>
                <c:pt idx="162">
                  <c:v/>
                </c:pt>
                <c:pt idx="163">
                  <c:v/>
                </c:pt>
                <c:pt idx="164">
                  <c:v/>
                </c:pt>
                <c:pt idx="165">
                  <c:v/>
                </c:pt>
                <c:pt idx="166">
                  <c:v/>
                </c:pt>
                <c:pt idx="167">
                  <c:v/>
                </c:pt>
                <c:pt idx="168">
                  <c:v/>
                </c:pt>
                <c:pt idx="169">
                  <c:v/>
                </c:pt>
                <c:pt idx="170">
                  <c:v/>
                </c:pt>
                <c:pt idx="171">
                  <c:v/>
                </c:pt>
                <c:pt idx="172">
                  <c:v/>
                </c:pt>
                <c:pt idx="173">
                  <c:v/>
                </c:pt>
                <c:pt idx="174">
                  <c:v/>
                </c:pt>
                <c:pt idx="175">
                  <c:v/>
                </c:pt>
                <c:pt idx="176">
                  <c:v/>
                </c:pt>
                <c:pt idx="177">
                  <c:v/>
                </c:pt>
                <c:pt idx="178">
                  <c:v/>
                </c:pt>
                <c:pt idx="179">
                  <c:v/>
                </c:pt>
                <c:pt idx="180">
                  <c:v/>
                </c:pt>
                <c:pt idx="181">
                  <c:v/>
                </c:pt>
                <c:pt idx="182">
                  <c:v/>
                </c:pt>
                <c:pt idx="183">
                  <c:v/>
                </c:pt>
                <c:pt idx="184">
                  <c:v/>
                </c:pt>
                <c:pt idx="185">
                  <c:v/>
                </c:pt>
                <c:pt idx="186">
                  <c:v/>
                </c:pt>
                <c:pt idx="187">
                  <c:v/>
                </c:pt>
                <c:pt idx="188">
                  <c:v/>
                </c:pt>
                <c:pt idx="189">
                  <c:v/>
                </c:pt>
                <c:pt idx="190">
                  <c:v/>
                </c:pt>
                <c:pt idx="191">
                  <c:v/>
                </c:pt>
                <c:pt idx="192">
                  <c:v/>
                </c:pt>
                <c:pt idx="193">
                  <c:v/>
                </c:pt>
                <c:pt idx="194">
                  <c:v/>
                </c:pt>
                <c:pt idx="195">
                  <c:v/>
                </c:pt>
                <c:pt idx="196">
                  <c:v/>
                </c:pt>
                <c:pt idx="197">
                  <c:v/>
                </c:pt>
                <c:pt idx="198">
                  <c:v/>
                </c:pt>
                <c:pt idx="199">
                  <c:v/>
                </c:pt>
                <c:pt idx="200">
                  <c:v/>
                </c:pt>
                <c:pt idx="201">
                  <c:v/>
                </c:pt>
                <c:pt idx="202">
                  <c:v/>
                </c:pt>
                <c:pt idx="203">
                  <c:v/>
                </c:pt>
                <c:pt idx="204">
                  <c:v/>
                </c:pt>
                <c:pt idx="205">
                  <c:v/>
                </c:pt>
                <c:pt idx="206">
                  <c:v/>
                </c:pt>
                <c:pt idx="207">
                  <c:v/>
                </c:pt>
                <c:pt idx="208">
                  <c:v/>
                </c:pt>
                <c:pt idx="209">
                  <c:v/>
                </c:pt>
                <c:pt idx="210">
                  <c:v/>
                </c:pt>
                <c:pt idx="211">
                  <c:v/>
                </c:pt>
                <c:pt idx="212">
                  <c:v/>
                </c:pt>
                <c:pt idx="213">
                  <c:v/>
                </c:pt>
                <c:pt idx="214">
                  <c:v/>
                </c:pt>
                <c:pt idx="215">
                  <c:v/>
                </c:pt>
                <c:pt idx="216">
                  <c:v/>
                </c:pt>
                <c:pt idx="217">
                  <c:v/>
                </c:pt>
                <c:pt idx="218">
                  <c:v/>
                </c:pt>
                <c:pt idx="219">
                  <c:v/>
                </c:pt>
                <c:pt idx="220">
                  <c:v/>
                </c:pt>
                <c:pt idx="221">
                  <c:v/>
                </c:pt>
                <c:pt idx="222">
                  <c:v/>
                </c:pt>
                <c:pt idx="223">
                  <c:v/>
                </c:pt>
                <c:pt idx="224">
                  <c:v/>
                </c:pt>
                <c:pt idx="225">
                  <c:v/>
                </c:pt>
                <c:pt idx="226">
                  <c:v/>
                </c:pt>
                <c:pt idx="227">
                  <c:v/>
                </c:pt>
                <c:pt idx="228">
                  <c:v/>
                </c:pt>
                <c:pt idx="229">
                  <c:v/>
                </c:pt>
                <c:pt idx="230">
                  <c:v/>
                </c:pt>
                <c:pt idx="231">
                  <c:v/>
                </c:pt>
                <c:pt idx="232">
                  <c:v/>
                </c:pt>
                <c:pt idx="233">
                  <c:v/>
                </c:pt>
                <c:pt idx="234">
                  <c:v/>
                </c:pt>
                <c:pt idx="235">
                  <c:v/>
                </c:pt>
                <c:pt idx="236">
                  <c:v/>
                </c:pt>
                <c:pt idx="237">
                  <c:v>316.5</c:v>
                </c:pt>
                <c:pt idx="238">
                  <c:v>316.5</c:v>
                </c:pt>
                <c:pt idx="239">
                  <c:v>316.9</c:v>
                </c:pt>
                <c:pt idx="240">
                  <c:v>316.5</c:v>
                </c:pt>
                <c:pt idx="241">
                  <c:v>316.6</c:v>
                </c:pt>
                <c:pt idx="242">
                  <c:v>316.5</c:v>
                </c:pt>
                <c:pt idx="243">
                  <c:v>316.8</c:v>
                </c:pt>
                <c:pt idx="244">
                  <c:v>316.8</c:v>
                </c:pt>
                <c:pt idx="245">
                  <c:v>316.5</c:v>
                </c:pt>
                <c:pt idx="246">
                  <c:v>316.9</c:v>
                </c:pt>
                <c:pt idx="247">
                  <c:v>316.9</c:v>
                </c:pt>
                <c:pt idx="248">
                  <c:v>316.9</c:v>
                </c:pt>
                <c:pt idx="249">
                  <c:v>316.8</c:v>
                </c:pt>
                <c:pt idx="250">
                  <c:v>316.9</c:v>
                </c:pt>
                <c:pt idx="251">
                  <c:v>316.8</c:v>
                </c:pt>
                <c:pt idx="252">
                  <c:v>316.8</c:v>
                </c:pt>
                <c:pt idx="253">
                  <c:v>316.8</c:v>
                </c:pt>
                <c:pt idx="254">
                  <c:v>316.9</c:v>
                </c:pt>
                <c:pt idx="255">
                  <c:v>317.1</c:v>
                </c:pt>
                <c:pt idx="256">
                  <c:v>317.1</c:v>
                </c:pt>
                <c:pt idx="257">
                  <c:v>316.9</c:v>
                </c:pt>
                <c:pt idx="258">
                  <c:v>316.9</c:v>
                </c:pt>
                <c:pt idx="259">
                  <c:v>316.5</c:v>
                </c:pt>
                <c:pt idx="260">
                  <c:v>316.9</c:v>
                </c:pt>
                <c:pt idx="261">
                  <c:v>316.6</c:v>
                </c:pt>
                <c:pt idx="262">
                  <c:v>316.6</c:v>
                </c:pt>
                <c:pt idx="263">
                  <c:v>316.8</c:v>
                </c:pt>
                <c:pt idx="264">
                  <c:v>316.9</c:v>
                </c:pt>
                <c:pt idx="265">
                  <c:v>316.9</c:v>
                </c:pt>
                <c:pt idx="266">
                  <c:v>316.8</c:v>
                </c:pt>
                <c:pt idx="267">
                  <c:v>316.8</c:v>
                </c:pt>
                <c:pt idx="268">
                  <c:v>317.2</c:v>
                </c:pt>
                <c:pt idx="269">
                  <c:v>316.8</c:v>
                </c:pt>
                <c:pt idx="270">
                  <c:v>316.9</c:v>
                </c:pt>
                <c:pt idx="271">
                  <c:v>316.9</c:v>
                </c:pt>
                <c:pt idx="272">
                  <c:v>316.9</c:v>
                </c:pt>
                <c:pt idx="273">
                  <c:v>316.9</c:v>
                </c:pt>
                <c:pt idx="274">
                  <c:v>316.8</c:v>
                </c:pt>
                <c:pt idx="275">
                  <c:v>316.8</c:v>
                </c:pt>
                <c:pt idx="276">
                  <c:v>316.8</c:v>
                </c:pt>
                <c:pt idx="277">
                  <c:v>316.8</c:v>
                </c:pt>
                <c:pt idx="278">
                  <c:v>316.9</c:v>
                </c:pt>
                <c:pt idx="279">
                  <c:v>316.8</c:v>
                </c:pt>
                <c:pt idx="280">
                  <c:v>316.8</c:v>
                </c:pt>
                <c:pt idx="281">
                  <c:v>316.5</c:v>
                </c:pt>
                <c:pt idx="282">
                  <c:v>316.5</c:v>
                </c:pt>
                <c:pt idx="283">
                  <c:v>316.5</c:v>
                </c:pt>
                <c:pt idx="284">
                  <c:v>316.5</c:v>
                </c:pt>
                <c:pt idx="285">
                  <c:v>316.8</c:v>
                </c:pt>
                <c:pt idx="286">
                  <c:v>316.9</c:v>
                </c:pt>
                <c:pt idx="287">
                  <c:v>316.6</c:v>
                </c:pt>
                <c:pt idx="288">
                  <c:v>316.5</c:v>
                </c:pt>
                <c:pt idx="289">
                  <c:v>316.5</c:v>
                </c:pt>
                <c:pt idx="290">
                  <c:v>316.9</c:v>
                </c:pt>
                <c:pt idx="291">
                  <c:v>316.8</c:v>
                </c:pt>
                <c:pt idx="292">
                  <c:v>316.6</c:v>
                </c:pt>
                <c:pt idx="293">
                  <c:v>316.6</c:v>
                </c:pt>
                <c:pt idx="294">
                  <c:v>316.5</c:v>
                </c:pt>
                <c:pt idx="295">
                  <c:v>316.5</c:v>
                </c:pt>
                <c:pt idx="296">
                  <c:v>316.5</c:v>
                </c:pt>
                <c:pt idx="297">
                  <c:v>316.5</c:v>
                </c:pt>
                <c:pt idx="298">
                  <c:v>316.5</c:v>
                </c:pt>
                <c:pt idx="299">
                  <c:v>316.3</c:v>
                </c:pt>
                <c:pt idx="300">
                  <c:v>316.6</c:v>
                </c:pt>
                <c:pt idx="301">
                  <c:v>316.4</c:v>
                </c:pt>
                <c:pt idx="302">
                  <c:v>316.5</c:v>
                </c:pt>
                <c:pt idx="303">
                  <c:v>316.5</c:v>
                </c:pt>
                <c:pt idx="304">
                  <c:v>316.5</c:v>
                </c:pt>
                <c:pt idx="305">
                  <c:v>316.2</c:v>
                </c:pt>
                <c:pt idx="306">
                  <c:v>316.2</c:v>
                </c:pt>
                <c:pt idx="307">
                  <c:v>316.2</c:v>
                </c:pt>
                <c:pt idx="308">
                  <c:v>316.1</c:v>
                </c:pt>
                <c:pt idx="309">
                  <c:v>316.1</c:v>
                </c:pt>
                <c:pt idx="310">
                  <c:v>316.2</c:v>
                </c:pt>
                <c:pt idx="311">
                  <c:v>316.2</c:v>
                </c:pt>
                <c:pt idx="312">
                  <c:v>316.4</c:v>
                </c:pt>
                <c:pt idx="313">
                  <c:v>316.2</c:v>
                </c:pt>
                <c:pt idx="314">
                  <c:v>316.1</c:v>
                </c:pt>
                <c:pt idx="315">
                  <c:v>316.2</c:v>
                </c:pt>
                <c:pt idx="316">
                  <c:v>316.2</c:v>
                </c:pt>
                <c:pt idx="317">
                  <c:v>316.2</c:v>
                </c:pt>
                <c:pt idx="318">
                  <c:v>315.8</c:v>
                </c:pt>
                <c:pt idx="319">
                  <c:v>316.2</c:v>
                </c:pt>
                <c:pt idx="320">
                  <c:v>316.2</c:v>
                </c:pt>
                <c:pt idx="321">
                  <c:v>316.2</c:v>
                </c:pt>
                <c:pt idx="322">
                  <c:v>316.2</c:v>
                </c:pt>
                <c:pt idx="323">
                  <c:v>316.2</c:v>
                </c:pt>
                <c:pt idx="324">
                  <c:v>316.2</c:v>
                </c:pt>
                <c:pt idx="325">
                  <c:v>316.2</c:v>
                </c:pt>
                <c:pt idx="326">
                  <c:v>315.9</c:v>
                </c:pt>
                <c:pt idx="327">
                  <c:v>315.9</c:v>
                </c:pt>
                <c:pt idx="328">
                  <c:v>315.9</c:v>
                </c:pt>
                <c:pt idx="329">
                  <c:v>315.8</c:v>
                </c:pt>
                <c:pt idx="330">
                  <c:v>315.9</c:v>
                </c:pt>
                <c:pt idx="331">
                  <c:v>315.8</c:v>
                </c:pt>
                <c:pt idx="332">
                  <c:v>315.9</c:v>
                </c:pt>
                <c:pt idx="333">
                  <c:v>315.8</c:v>
                </c:pt>
                <c:pt idx="334">
                  <c:v>315.8</c:v>
                </c:pt>
                <c:pt idx="335">
                  <c:v>315.8</c:v>
                </c:pt>
                <c:pt idx="336">
                  <c:v>315.9</c:v>
                </c:pt>
                <c:pt idx="337">
                  <c:v>315.6</c:v>
                </c:pt>
                <c:pt idx="338">
                  <c:v>315.5</c:v>
                </c:pt>
                <c:pt idx="339">
                  <c:v>315.8</c:v>
                </c:pt>
                <c:pt idx="340">
                  <c:v>315.5</c:v>
                </c:pt>
                <c:pt idx="341">
                  <c:v>315.5</c:v>
                </c:pt>
                <c:pt idx="342">
                  <c:v>315.5</c:v>
                </c:pt>
                <c:pt idx="343">
                  <c:v>315.5</c:v>
                </c:pt>
                <c:pt idx="344">
                  <c:v>315.5</c:v>
                </c:pt>
                <c:pt idx="345">
                  <c:v>315.5</c:v>
                </c:pt>
                <c:pt idx="346">
                  <c:v>315.8</c:v>
                </c:pt>
                <c:pt idx="347">
                  <c:v>315.5</c:v>
                </c:pt>
                <c:pt idx="348">
                  <c:v>315.5</c:v>
                </c:pt>
                <c:pt idx="349">
                  <c:v>315.5</c:v>
                </c:pt>
                <c:pt idx="350">
                  <c:v>315.5</c:v>
                </c:pt>
                <c:pt idx="351">
                  <c:v>315.5</c:v>
                </c:pt>
                <c:pt idx="352">
                  <c:v>315.5</c:v>
                </c:pt>
                <c:pt idx="353">
                  <c:v>315.5</c:v>
                </c:pt>
                <c:pt idx="354">
                  <c:v>315.2</c:v>
                </c:pt>
                <c:pt idx="355">
                  <c:v>315.5</c:v>
                </c:pt>
                <c:pt idx="356">
                  <c:v>315.2</c:v>
                </c:pt>
                <c:pt idx="357">
                  <c:v>315.2</c:v>
                </c:pt>
                <c:pt idx="358">
                  <c:v>315.2</c:v>
                </c:pt>
                <c:pt idx="359">
                  <c:v>315.2</c:v>
                </c:pt>
                <c:pt idx="360">
                  <c:v>315.2</c:v>
                </c:pt>
                <c:pt idx="361">
                  <c:v>315.2</c:v>
                </c:pt>
                <c:pt idx="362">
                  <c:v>315.2</c:v>
                </c:pt>
                <c:pt idx="363">
                  <c:v>315.2</c:v>
                </c:pt>
                <c:pt idx="364">
                  <c:v>314.9</c:v>
                </c:pt>
                <c:pt idx="365">
                  <c:v>315.2</c:v>
                </c:pt>
                <c:pt idx="366">
                  <c:v>315.2</c:v>
                </c:pt>
                <c:pt idx="367">
                  <c:v>314.9</c:v>
                </c:pt>
                <c:pt idx="368">
                  <c:v>314.9</c:v>
                </c:pt>
                <c:pt idx="369">
                  <c:v>314.9</c:v>
                </c:pt>
                <c:pt idx="370">
                  <c:v>314.7</c:v>
                </c:pt>
                <c:pt idx="371">
                  <c:v>314.8</c:v>
                </c:pt>
                <c:pt idx="372">
                  <c:v>314.7</c:v>
                </c:pt>
                <c:pt idx="373">
                  <c:v>314.7</c:v>
                </c:pt>
                <c:pt idx="374">
                  <c:v>314.9</c:v>
                </c:pt>
                <c:pt idx="375">
                  <c:v>314.9</c:v>
                </c:pt>
                <c:pt idx="376">
                  <c:v>314.5</c:v>
                </c:pt>
                <c:pt idx="377">
                  <c:v>314.5</c:v>
                </c:pt>
                <c:pt idx="378">
                  <c:v>314.9</c:v>
                </c:pt>
                <c:pt idx="379">
                  <c:v>314.6</c:v>
                </c:pt>
                <c:pt idx="380">
                  <c:v>314.4</c:v>
                </c:pt>
                <c:pt idx="381">
                  <c:v>314.5</c:v>
                </c:pt>
                <c:pt idx="382">
                  <c:v>314.4</c:v>
                </c:pt>
                <c:pt idx="383">
                  <c:v>314.4</c:v>
                </c:pt>
                <c:pt idx="384">
                  <c:v>314.5</c:v>
                </c:pt>
                <c:pt idx="385">
                  <c:v>314.4</c:v>
                </c:pt>
                <c:pt idx="386">
                  <c:v>314.4</c:v>
                </c:pt>
                <c:pt idx="387">
                  <c:v>314.4</c:v>
                </c:pt>
                <c:pt idx="388">
                  <c:v>314.3</c:v>
                </c:pt>
                <c:pt idx="389">
                  <c:v>314.5</c:v>
                </c:pt>
                <c:pt idx="390">
                  <c:v>314.2</c:v>
                </c:pt>
                <c:pt idx="391">
                  <c:v>314.5</c:v>
                </c:pt>
                <c:pt idx="392">
                  <c:v>314.1</c:v>
                </c:pt>
                <c:pt idx="393">
                  <c:v>314.1</c:v>
                </c:pt>
                <c:pt idx="394">
                  <c:v>314.1</c:v>
                </c:pt>
                <c:pt idx="395">
                  <c:v>314.1</c:v>
                </c:pt>
                <c:pt idx="396">
                  <c:v>314.1</c:v>
                </c:pt>
                <c:pt idx="397">
                  <c:v>314.1</c:v>
                </c:pt>
                <c:pt idx="398">
                  <c:v>314.1</c:v>
                </c:pt>
                <c:pt idx="399">
                  <c:v>314.1</c:v>
                </c:pt>
                <c:pt idx="400">
                  <c:v>313.9</c:v>
                </c:pt>
                <c:pt idx="401">
                  <c:v>313.8</c:v>
                </c:pt>
                <c:pt idx="402">
                  <c:v>313.8</c:v>
                </c:pt>
                <c:pt idx="403">
                  <c:v>314.1</c:v>
                </c:pt>
                <c:pt idx="404">
                  <c:v>314.1</c:v>
                </c:pt>
                <c:pt idx="405">
                  <c:v>313.8</c:v>
                </c:pt>
                <c:pt idx="406">
                  <c:v>313.8</c:v>
                </c:pt>
                <c:pt idx="407">
                  <c:v>313.8</c:v>
                </c:pt>
                <c:pt idx="408">
                  <c:v>313.8</c:v>
                </c:pt>
                <c:pt idx="409">
                  <c:v>313.5</c:v>
                </c:pt>
                <c:pt idx="410">
                  <c:v>313.9</c:v>
                </c:pt>
                <c:pt idx="411">
                  <c:v>313.5</c:v>
                </c:pt>
                <c:pt idx="412">
                  <c:v>313.5</c:v>
                </c:pt>
                <c:pt idx="413">
                  <c:v>313.5</c:v>
                </c:pt>
                <c:pt idx="414">
                  <c:v>313.5</c:v>
                </c:pt>
                <c:pt idx="415">
                  <c:v>313.8</c:v>
                </c:pt>
                <c:pt idx="416">
                  <c:v>313.5</c:v>
                </c:pt>
                <c:pt idx="417">
                  <c:v>313.5</c:v>
                </c:pt>
                <c:pt idx="418">
                  <c:v>313.5</c:v>
                </c:pt>
                <c:pt idx="419">
                  <c:v>313.5</c:v>
                </c:pt>
                <c:pt idx="420">
                  <c:v>313.5</c:v>
                </c:pt>
                <c:pt idx="421">
                  <c:v>313.5</c:v>
                </c:pt>
                <c:pt idx="422">
                  <c:v>313.5</c:v>
                </c:pt>
                <c:pt idx="423">
                  <c:v>313.5</c:v>
                </c:pt>
                <c:pt idx="424">
                  <c:v>313.5</c:v>
                </c:pt>
                <c:pt idx="425">
                  <c:v>313.5</c:v>
                </c:pt>
                <c:pt idx="426">
                  <c:v>313.5</c:v>
                </c:pt>
                <c:pt idx="427">
                  <c:v>313.2</c:v>
                </c:pt>
                <c:pt idx="428">
                  <c:v>313.2</c:v>
                </c:pt>
                <c:pt idx="429">
                  <c:v>313.2</c:v>
                </c:pt>
                <c:pt idx="430">
                  <c:v>313.2</c:v>
                </c:pt>
                <c:pt idx="431">
                  <c:v>313.2</c:v>
                </c:pt>
                <c:pt idx="432">
                  <c:v>312.8</c:v>
                </c:pt>
                <c:pt idx="433">
                  <c:v>313.2</c:v>
                </c:pt>
                <c:pt idx="434">
                  <c:v>312.9</c:v>
                </c:pt>
                <c:pt idx="435">
                  <c:v>313.2</c:v>
                </c:pt>
                <c:pt idx="436">
                  <c:v>312.9</c:v>
                </c:pt>
                <c:pt idx="437">
                  <c:v>313.2</c:v>
                </c:pt>
                <c:pt idx="438">
                  <c:v>312.9</c:v>
                </c:pt>
                <c:pt idx="439">
                  <c:v>312.9</c:v>
                </c:pt>
                <c:pt idx="440">
                  <c:v>312.9</c:v>
                </c:pt>
                <c:pt idx="441">
                  <c:v>312.8</c:v>
                </c:pt>
                <c:pt idx="442">
                  <c:v>312.8</c:v>
                </c:pt>
                <c:pt idx="443">
                  <c:v>312.8</c:v>
                </c:pt>
                <c:pt idx="444">
                  <c:v>313.2</c:v>
                </c:pt>
                <c:pt idx="445">
                  <c:v>312.8</c:v>
                </c:pt>
                <c:pt idx="446">
                  <c:v>312.8</c:v>
                </c:pt>
                <c:pt idx="447">
                  <c:v>312.8</c:v>
                </c:pt>
                <c:pt idx="448">
                  <c:v>312.8</c:v>
                </c:pt>
                <c:pt idx="449">
                  <c:v>312.6</c:v>
                </c:pt>
                <c:pt idx="450">
                  <c:v>312.6</c:v>
                </c:pt>
                <c:pt idx="451">
                  <c:v>312.5</c:v>
                </c:pt>
                <c:pt idx="452">
                  <c:v>312.5</c:v>
                </c:pt>
                <c:pt idx="453">
                  <c:v>312.5</c:v>
                </c:pt>
                <c:pt idx="454">
                  <c:v>312.5</c:v>
                </c:pt>
                <c:pt idx="455">
                  <c:v>312.5</c:v>
                </c:pt>
                <c:pt idx="456">
                  <c:v>312.5</c:v>
                </c:pt>
                <c:pt idx="457">
                  <c:v>312.5</c:v>
                </c:pt>
                <c:pt idx="458">
                  <c:v>312.2</c:v>
                </c:pt>
                <c:pt idx="459">
                  <c:v>312.1</c:v>
                </c:pt>
                <c:pt idx="460">
                  <c:v>312.5</c:v>
                </c:pt>
                <c:pt idx="461">
                  <c:v>312.2</c:v>
                </c:pt>
                <c:pt idx="462">
                  <c:v>311.9</c:v>
                </c:pt>
                <c:pt idx="463">
                  <c:v>311.9</c:v>
                </c:pt>
                <c:pt idx="464">
                  <c:v>312.1</c:v>
                </c:pt>
                <c:pt idx="465">
                  <c:v>311.8</c:v>
                </c:pt>
                <c:pt idx="466">
                  <c:v>311.8</c:v>
                </c:pt>
                <c:pt idx="467">
                  <c:v>311.9</c:v>
                </c:pt>
                <c:pt idx="468">
                  <c:v>311.9</c:v>
                </c:pt>
                <c:pt idx="469">
                  <c:v>311.9</c:v>
                </c:pt>
                <c:pt idx="470">
                  <c:v>311.9</c:v>
                </c:pt>
                <c:pt idx="471">
                  <c:v>311.9</c:v>
                </c:pt>
                <c:pt idx="472">
                  <c:v>311.8</c:v>
                </c:pt>
                <c:pt idx="473">
                  <c:v>311.8</c:v>
                </c:pt>
                <c:pt idx="474">
                  <c:v>311.6</c:v>
                </c:pt>
                <c:pt idx="475">
                  <c:v>311.6</c:v>
                </c:pt>
                <c:pt idx="476">
                  <c:v>311.5</c:v>
                </c:pt>
                <c:pt idx="477">
                  <c:v>311.9</c:v>
                </c:pt>
                <c:pt idx="478">
                  <c:v>311.5</c:v>
                </c:pt>
                <c:pt idx="479">
                  <c:v>311.5</c:v>
                </c:pt>
                <c:pt idx="480">
                  <c:v>311.6</c:v>
                </c:pt>
                <c:pt idx="481">
                  <c:v>311.6</c:v>
                </c:pt>
                <c:pt idx="482">
                  <c:v>311.5</c:v>
                </c:pt>
                <c:pt idx="483">
                  <c:v>311.5</c:v>
                </c:pt>
                <c:pt idx="484">
                  <c:v>311.5</c:v>
                </c:pt>
                <c:pt idx="485">
                  <c:v>311.5</c:v>
                </c:pt>
                <c:pt idx="486">
                  <c:v>311.5</c:v>
                </c:pt>
                <c:pt idx="487">
                  <c:v>311.6</c:v>
                </c:pt>
                <c:pt idx="488">
                  <c:v>311.2</c:v>
                </c:pt>
                <c:pt idx="489">
                  <c:v>311.2</c:v>
                </c:pt>
                <c:pt idx="490">
                  <c:v>311.2</c:v>
                </c:pt>
                <c:pt idx="491">
                  <c:v>311.2</c:v>
                </c:pt>
                <c:pt idx="492">
                  <c:v>311.2</c:v>
                </c:pt>
                <c:pt idx="493">
                  <c:v>311.2</c:v>
                </c:pt>
                <c:pt idx="494">
                  <c:v>311.2</c:v>
                </c:pt>
                <c:pt idx="495">
                  <c:v>311.2</c:v>
                </c:pt>
                <c:pt idx="496">
                  <c:v>310.9</c:v>
                </c:pt>
                <c:pt idx="497">
                  <c:v>310.9</c:v>
                </c:pt>
                <c:pt idx="498">
                  <c:v>310.9</c:v>
                </c:pt>
                <c:pt idx="499">
                  <c:v>310.8</c:v>
                </c:pt>
                <c:pt idx="500">
                  <c:v>310.9</c:v>
                </c:pt>
                <c:pt idx="501">
                  <c:v>310.9</c:v>
                </c:pt>
                <c:pt idx="502">
                  <c:v>310.9</c:v>
                </c:pt>
                <c:pt idx="503">
                  <c:v>310.9</c:v>
                </c:pt>
                <c:pt idx="504">
                  <c:v>310.8</c:v>
                </c:pt>
                <c:pt idx="505">
                  <c:v>310.9</c:v>
                </c:pt>
                <c:pt idx="506">
                  <c:v>310.4</c:v>
                </c:pt>
                <c:pt idx="507">
                  <c:v>310.5</c:v>
                </c:pt>
                <c:pt idx="508">
                  <c:v>310.9</c:v>
                </c:pt>
                <c:pt idx="509">
                  <c:v>310.9</c:v>
                </c:pt>
                <c:pt idx="510">
                  <c:v>310.5</c:v>
                </c:pt>
                <c:pt idx="511">
                  <c:v>310.5</c:v>
                </c:pt>
                <c:pt idx="512">
                  <c:v>310.5</c:v>
                </c:pt>
                <c:pt idx="513">
                  <c:v>310.4</c:v>
                </c:pt>
                <c:pt idx="514">
                  <c:v>310.5</c:v>
                </c:pt>
                <c:pt idx="515">
                  <c:v>310.6</c:v>
                </c:pt>
                <c:pt idx="516">
                  <c:v>310.5</c:v>
                </c:pt>
                <c:pt idx="517">
                  <c:v>310.5</c:v>
                </c:pt>
                <c:pt idx="518">
                  <c:v>310.5</c:v>
                </c:pt>
                <c:pt idx="519">
                  <c:v>310.5</c:v>
                </c:pt>
                <c:pt idx="520">
                  <c:v>310.5</c:v>
                </c:pt>
                <c:pt idx="521">
                  <c:v>310.1</c:v>
                </c:pt>
                <c:pt idx="522">
                  <c:v>310.5</c:v>
                </c:pt>
                <c:pt idx="523">
                  <c:v>310.5</c:v>
                </c:pt>
                <c:pt idx="524">
                  <c:v>310.5</c:v>
                </c:pt>
                <c:pt idx="525">
                  <c:v>310.2</c:v>
                </c:pt>
                <c:pt idx="526">
                  <c:v>310.2</c:v>
                </c:pt>
                <c:pt idx="527">
                  <c:v>310.2</c:v>
                </c:pt>
                <c:pt idx="528">
                  <c:v>310.2</c:v>
                </c:pt>
                <c:pt idx="529">
                  <c:v>310.2</c:v>
                </c:pt>
                <c:pt idx="530">
                  <c:v>310.1</c:v>
                </c:pt>
                <c:pt idx="531">
                  <c:v>310.2</c:v>
                </c:pt>
                <c:pt idx="532">
                  <c:v>310.2</c:v>
                </c:pt>
                <c:pt idx="533">
                  <c:v>310.1</c:v>
                </c:pt>
                <c:pt idx="534">
                  <c:v>309.9</c:v>
                </c:pt>
                <c:pt idx="535">
                  <c:v>309.9</c:v>
                </c:pt>
                <c:pt idx="536">
                  <c:v>309.8</c:v>
                </c:pt>
                <c:pt idx="537">
                  <c:v>309.8</c:v>
                </c:pt>
                <c:pt idx="538">
                  <c:v>309.8</c:v>
                </c:pt>
                <c:pt idx="539">
                  <c:v>309.8</c:v>
                </c:pt>
                <c:pt idx="540">
                  <c:v>309.9</c:v>
                </c:pt>
                <c:pt idx="541">
                  <c:v>309.8</c:v>
                </c:pt>
                <c:pt idx="542">
                  <c:v>309.8</c:v>
                </c:pt>
                <c:pt idx="543">
                  <c:v>309.5</c:v>
                </c:pt>
                <c:pt idx="544">
                  <c:v>309.5</c:v>
                </c:pt>
                <c:pt idx="545">
                  <c:v>309.9</c:v>
                </c:pt>
                <c:pt idx="546">
                  <c:v>309.9</c:v>
                </c:pt>
                <c:pt idx="547">
                  <c:v>309.5</c:v>
                </c:pt>
                <c:pt idx="548">
                  <c:v>309.9</c:v>
                </c:pt>
                <c:pt idx="549">
                  <c:v>309.6</c:v>
                </c:pt>
                <c:pt idx="550">
                  <c:v>309.5</c:v>
                </c:pt>
                <c:pt idx="551">
                  <c:v>309.4</c:v>
                </c:pt>
                <c:pt idx="552">
                  <c:v>309.5</c:v>
                </c:pt>
                <c:pt idx="553">
                  <c:v>309.5</c:v>
                </c:pt>
                <c:pt idx="554">
                  <c:v>309.5</c:v>
                </c:pt>
                <c:pt idx="555">
                  <c:v>309.5</c:v>
                </c:pt>
                <c:pt idx="556">
                  <c:v>309.5</c:v>
                </c:pt>
                <c:pt idx="557">
                  <c:v>309.5</c:v>
                </c:pt>
                <c:pt idx="558">
                  <c:v>309.5</c:v>
                </c:pt>
                <c:pt idx="559">
                  <c:v>309.1</c:v>
                </c:pt>
                <c:pt idx="560">
                  <c:v>309.2</c:v>
                </c:pt>
                <c:pt idx="561">
                  <c:v>309.2</c:v>
                </c:pt>
                <c:pt idx="562">
                  <c:v>309.2</c:v>
                </c:pt>
                <c:pt idx="563">
                  <c:v>309.2</c:v>
                </c:pt>
                <c:pt idx="564">
                  <c:v>309.2</c:v>
                </c:pt>
                <c:pt idx="565">
                  <c:v>309.2</c:v>
                </c:pt>
                <c:pt idx="566">
                  <c:v>309.2</c:v>
                </c:pt>
                <c:pt idx="567">
                  <c:v>308.8</c:v>
                </c:pt>
                <c:pt idx="568">
                  <c:v>308.8</c:v>
                </c:pt>
                <c:pt idx="569">
                  <c:v>309.2</c:v>
                </c:pt>
                <c:pt idx="570">
                  <c:v>309.2</c:v>
                </c:pt>
                <c:pt idx="571">
                  <c:v>309</c:v>
                </c:pt>
                <c:pt idx="572">
                  <c:v>308.8</c:v>
                </c:pt>
                <c:pt idx="573">
                  <c:v>308.8</c:v>
                </c:pt>
                <c:pt idx="574">
                  <c:v>308.8</c:v>
                </c:pt>
                <c:pt idx="575">
                  <c:v>308.8</c:v>
                </c:pt>
                <c:pt idx="576">
                  <c:v>308.8</c:v>
                </c:pt>
                <c:pt idx="577">
                  <c:v>308.8</c:v>
                </c:pt>
                <c:pt idx="578">
                  <c:v>308.8</c:v>
                </c:pt>
                <c:pt idx="579">
                  <c:v>308.8</c:v>
                </c:pt>
                <c:pt idx="580">
                  <c:v>308.5</c:v>
                </c:pt>
                <c:pt idx="581">
                  <c:v>308.8</c:v>
                </c:pt>
                <c:pt idx="582">
                  <c:v>308.8</c:v>
                </c:pt>
                <c:pt idx="583">
                  <c:v>308.8</c:v>
                </c:pt>
                <c:pt idx="584">
                  <c:v>308.5</c:v>
                </c:pt>
                <c:pt idx="585">
                  <c:v>308.5</c:v>
                </c:pt>
                <c:pt idx="586">
                  <c:v>308.5</c:v>
                </c:pt>
                <c:pt idx="587">
                  <c:v>308.5</c:v>
                </c:pt>
                <c:pt idx="588">
                  <c:v>308.5</c:v>
                </c:pt>
                <c:pt idx="589">
                  <c:v>308.5</c:v>
                </c:pt>
                <c:pt idx="590">
                  <c:v>308.3</c:v>
                </c:pt>
                <c:pt idx="591">
                  <c:v>308.3</c:v>
                </c:pt>
                <c:pt idx="592">
                  <c:v>308.5</c:v>
                </c:pt>
                <c:pt idx="593">
                  <c:v>308.2</c:v>
                </c:pt>
                <c:pt idx="594">
                  <c:v>308.2</c:v>
                </c:pt>
                <c:pt idx="595">
                  <c:v>308.3</c:v>
                </c:pt>
                <c:pt idx="596">
                  <c:v>308.2</c:v>
                </c:pt>
                <c:pt idx="597">
                  <c:v>308.2</c:v>
                </c:pt>
                <c:pt idx="598">
                  <c:v>308.2</c:v>
                </c:pt>
                <c:pt idx="599">
                  <c:v>308.2</c:v>
                </c:pt>
                <c:pt idx="600">
                  <c:v>308.3</c:v>
                </c:pt>
                <c:pt idx="601">
                  <c:v>308.2</c:v>
                </c:pt>
                <c:pt idx="602">
                  <c:v>308.2</c:v>
                </c:pt>
                <c:pt idx="603">
                  <c:v>308.2</c:v>
                </c:pt>
                <c:pt idx="604">
                  <c:v>308.3</c:v>
                </c:pt>
                <c:pt idx="605">
                  <c:v>307.9</c:v>
                </c:pt>
                <c:pt idx="606">
                  <c:v>307.9</c:v>
                </c:pt>
                <c:pt idx="607">
                  <c:v>307.9</c:v>
                </c:pt>
                <c:pt idx="608">
                  <c:v>307.9</c:v>
                </c:pt>
                <c:pt idx="609">
                  <c:v>307.9</c:v>
                </c:pt>
                <c:pt idx="610">
                  <c:v>307.9</c:v>
                </c:pt>
                <c:pt idx="611">
                  <c:v>307.9</c:v>
                </c:pt>
                <c:pt idx="612">
                  <c:v>307.9</c:v>
                </c:pt>
                <c:pt idx="613">
                  <c:v>307.8</c:v>
                </c:pt>
                <c:pt idx="614">
                  <c:v>307.9</c:v>
                </c:pt>
                <c:pt idx="615">
                  <c:v>307.8</c:v>
                </c:pt>
                <c:pt idx="616">
                  <c:v>307.9</c:v>
                </c:pt>
                <c:pt idx="617">
                  <c:v>307.9</c:v>
                </c:pt>
                <c:pt idx="618">
                  <c:v>307.9</c:v>
                </c:pt>
                <c:pt idx="619">
                  <c:v>307.9</c:v>
                </c:pt>
                <c:pt idx="620">
                  <c:v>307.9</c:v>
                </c:pt>
                <c:pt idx="621">
                  <c:v>307.6</c:v>
                </c:pt>
                <c:pt idx="622">
                  <c:v>307.6</c:v>
                </c:pt>
                <c:pt idx="623">
                  <c:v>307.5</c:v>
                </c:pt>
                <c:pt idx="624">
                  <c:v>307.5</c:v>
                </c:pt>
                <c:pt idx="625">
                  <c:v>307.6</c:v>
                </c:pt>
                <c:pt idx="626">
                  <c:v>307.6</c:v>
                </c:pt>
                <c:pt idx="627">
                  <c:v>307.5</c:v>
                </c:pt>
                <c:pt idx="628">
                  <c:v>307.5</c:v>
                </c:pt>
                <c:pt idx="629">
                  <c:v>307.6</c:v>
                </c:pt>
                <c:pt idx="630">
                  <c:v>307.6</c:v>
                </c:pt>
                <c:pt idx="631">
                  <c:v>307.6</c:v>
                </c:pt>
                <c:pt idx="632">
                  <c:v>307.5</c:v>
                </c:pt>
                <c:pt idx="633">
                  <c:v>307.3</c:v>
                </c:pt>
                <c:pt idx="634">
                  <c:v>307.6</c:v>
                </c:pt>
                <c:pt idx="635">
                  <c:v>307.6</c:v>
                </c:pt>
                <c:pt idx="636">
                  <c:v>307.6</c:v>
                </c:pt>
                <c:pt idx="637">
                  <c:v>307.3</c:v>
                </c:pt>
                <c:pt idx="638">
                  <c:v>307.2</c:v>
                </c:pt>
                <c:pt idx="639">
                  <c:v>307.2</c:v>
                </c:pt>
                <c:pt idx="640">
                  <c:v>307.2</c:v>
                </c:pt>
                <c:pt idx="641">
                  <c:v>307.2</c:v>
                </c:pt>
                <c:pt idx="642">
                  <c:v>307.3</c:v>
                </c:pt>
                <c:pt idx="643">
                  <c:v>307.3</c:v>
                </c:pt>
                <c:pt idx="644">
                  <c:v>307.3</c:v>
                </c:pt>
                <c:pt idx="645">
                  <c:v>307.2</c:v>
                </c:pt>
                <c:pt idx="646">
                  <c:v>306.9</c:v>
                </c:pt>
                <c:pt idx="647">
                  <c:v>306.9</c:v>
                </c:pt>
                <c:pt idx="648">
                  <c:v>306.9</c:v>
                </c:pt>
                <c:pt idx="649">
                  <c:v>306.9</c:v>
                </c:pt>
                <c:pt idx="650">
                  <c:v>306.9</c:v>
                </c:pt>
                <c:pt idx="651">
                  <c:v>306.9</c:v>
                </c:pt>
                <c:pt idx="652">
                  <c:v>306.9</c:v>
                </c:pt>
                <c:pt idx="653">
                  <c:v>306.9</c:v>
                </c:pt>
                <c:pt idx="654">
                  <c:v>306.9</c:v>
                </c:pt>
                <c:pt idx="655">
                  <c:v>306.9</c:v>
                </c:pt>
                <c:pt idx="656">
                  <c:v>306.9</c:v>
                </c:pt>
                <c:pt idx="657">
                  <c:v>306.9</c:v>
                </c:pt>
                <c:pt idx="658">
                  <c:v>306.9</c:v>
                </c:pt>
                <c:pt idx="659">
                  <c:v>306.9</c:v>
                </c:pt>
                <c:pt idx="660">
                  <c:v>306.6</c:v>
                </c:pt>
                <c:pt idx="661">
                  <c:v>306.6</c:v>
                </c:pt>
                <c:pt idx="662">
                  <c:v>306.6</c:v>
                </c:pt>
                <c:pt idx="663">
                  <c:v>306.6</c:v>
                </c:pt>
                <c:pt idx="664">
                  <c:v>306.6</c:v>
                </c:pt>
                <c:pt idx="665">
                  <c:v>306.6</c:v>
                </c:pt>
                <c:pt idx="666">
                  <c:v>306.6</c:v>
                </c:pt>
                <c:pt idx="667">
                  <c:v>306.6</c:v>
                </c:pt>
                <c:pt idx="668">
                  <c:v>306.6</c:v>
                </c:pt>
                <c:pt idx="669">
                  <c:v>306.6</c:v>
                </c:pt>
                <c:pt idx="670">
                  <c:v>306.6</c:v>
                </c:pt>
                <c:pt idx="671">
                  <c:v>306.6</c:v>
                </c:pt>
                <c:pt idx="672">
                  <c:v>306.6</c:v>
                </c:pt>
                <c:pt idx="673">
                  <c:v>306.6</c:v>
                </c:pt>
                <c:pt idx="674">
                  <c:v>306.2</c:v>
                </c:pt>
                <c:pt idx="675">
                  <c:v>306.6</c:v>
                </c:pt>
                <c:pt idx="676">
                  <c:v>306.2</c:v>
                </c:pt>
                <c:pt idx="677">
                  <c:v>306.2</c:v>
                </c:pt>
                <c:pt idx="678">
                  <c:v>306.4</c:v>
                </c:pt>
                <c:pt idx="679">
                  <c:v>306.2</c:v>
                </c:pt>
                <c:pt idx="680">
                  <c:v>306.2</c:v>
                </c:pt>
                <c:pt idx="681">
                  <c:v>306.2</c:v>
                </c:pt>
                <c:pt idx="682">
                  <c:v>306.2</c:v>
                </c:pt>
                <c:pt idx="683">
                  <c:v>306.2</c:v>
                </c:pt>
                <c:pt idx="684">
                  <c:v>306.2</c:v>
                </c:pt>
                <c:pt idx="685">
                  <c:v>306.2</c:v>
                </c:pt>
                <c:pt idx="686">
                  <c:v>306.2</c:v>
                </c:pt>
                <c:pt idx="687">
                  <c:v>306.2</c:v>
                </c:pt>
                <c:pt idx="688">
                  <c:v>306.2</c:v>
                </c:pt>
                <c:pt idx="689">
                  <c:v>306.2</c:v>
                </c:pt>
                <c:pt idx="690">
                  <c:v>305.9</c:v>
                </c:pt>
                <c:pt idx="691">
                  <c:v>306.3</c:v>
                </c:pt>
                <c:pt idx="692">
                  <c:v>305.9</c:v>
                </c:pt>
                <c:pt idx="693">
                  <c:v>305.9</c:v>
                </c:pt>
                <c:pt idx="694">
                  <c:v>305.9</c:v>
                </c:pt>
                <c:pt idx="695">
                  <c:v>305.9</c:v>
                </c:pt>
                <c:pt idx="696">
                  <c:v>305.9</c:v>
                </c:pt>
                <c:pt idx="697">
                  <c:v>305.9</c:v>
                </c:pt>
                <c:pt idx="698">
                  <c:v>305.9</c:v>
                </c:pt>
                <c:pt idx="699">
                  <c:v>305.9</c:v>
                </c:pt>
                <c:pt idx="700">
                  <c:v>305.9</c:v>
                </c:pt>
                <c:pt idx="701">
                  <c:v>305.9</c:v>
                </c:pt>
                <c:pt idx="702">
                  <c:v>305.6</c:v>
                </c:pt>
                <c:pt idx="703">
                  <c:v>305.9</c:v>
                </c:pt>
                <c:pt idx="704">
                  <c:v>305.9</c:v>
                </c:pt>
                <c:pt idx="705">
                  <c:v>305.9</c:v>
                </c:pt>
                <c:pt idx="706">
                  <c:v>305.6</c:v>
                </c:pt>
                <c:pt idx="707">
                  <c:v>305.6</c:v>
                </c:pt>
                <c:pt idx="708">
                  <c:v>305.6</c:v>
                </c:pt>
                <c:pt idx="709">
                  <c:v>305.6</c:v>
                </c:pt>
                <c:pt idx="710">
                  <c:v>305.6</c:v>
                </c:pt>
                <c:pt idx="711">
                  <c:v>305.6</c:v>
                </c:pt>
                <c:pt idx="712">
                  <c:v>305.6</c:v>
                </c:pt>
                <c:pt idx="713">
                  <c:v>305.6</c:v>
                </c:pt>
                <c:pt idx="714">
                  <c:v>305.6</c:v>
                </c:pt>
                <c:pt idx="715">
                  <c:v>305.6</c:v>
                </c:pt>
                <c:pt idx="716">
                  <c:v>305.6</c:v>
                </c:pt>
                <c:pt idx="717">
                  <c:v>305.6</c:v>
                </c:pt>
                <c:pt idx="718">
                  <c:v>305.6</c:v>
                </c:pt>
                <c:pt idx="719">
                  <c:v>305.4</c:v>
                </c:pt>
                <c:pt idx="720">
                  <c:v>305.6</c:v>
                </c:pt>
                <c:pt idx="721">
                  <c:v>305.2</c:v>
                </c:pt>
                <c:pt idx="722">
                  <c:v>305.3</c:v>
                </c:pt>
                <c:pt idx="723">
                  <c:v>305.2</c:v>
                </c:pt>
                <c:pt idx="724">
                  <c:v>305.6</c:v>
                </c:pt>
                <c:pt idx="725">
                  <c:v>305.6</c:v>
                </c:pt>
                <c:pt idx="726">
                  <c:v>305.3</c:v>
                </c:pt>
                <c:pt idx="727">
                  <c:v>305.2</c:v>
                </c:pt>
                <c:pt idx="728">
                  <c:v>305.2</c:v>
                </c:pt>
                <c:pt idx="729">
                  <c:v>305.3</c:v>
                </c:pt>
                <c:pt idx="730">
                  <c:v>305.2</c:v>
                </c:pt>
                <c:pt idx="731">
                  <c:v>305.2</c:v>
                </c:pt>
                <c:pt idx="732">
                  <c:v>305.3</c:v>
                </c:pt>
                <c:pt idx="733">
                  <c:v>304.9</c:v>
                </c:pt>
                <c:pt idx="734">
                  <c:v>304.9</c:v>
                </c:pt>
                <c:pt idx="735">
                  <c:v>305</c:v>
                </c:pt>
                <c:pt idx="736">
                  <c:v>305.2</c:v>
                </c:pt>
                <c:pt idx="737">
                  <c:v>305</c:v>
                </c:pt>
                <c:pt idx="738">
                  <c:v>304.9</c:v>
                </c:pt>
                <c:pt idx="739">
                  <c:v>304.9</c:v>
                </c:pt>
                <c:pt idx="740">
                  <c:v>304.9</c:v>
                </c:pt>
                <c:pt idx="741">
                  <c:v>304.9</c:v>
                </c:pt>
                <c:pt idx="742">
                  <c:v>304.9</c:v>
                </c:pt>
                <c:pt idx="743">
                  <c:v>304.9</c:v>
                </c:pt>
                <c:pt idx="744">
                  <c:v>304.9</c:v>
                </c:pt>
                <c:pt idx="745">
                  <c:v>304.9</c:v>
                </c:pt>
                <c:pt idx="746">
                  <c:v>304.7</c:v>
                </c:pt>
                <c:pt idx="747">
                  <c:v>304.9</c:v>
                </c:pt>
                <c:pt idx="748">
                  <c:v>305</c:v>
                </c:pt>
                <c:pt idx="749">
                  <c:v>304.6</c:v>
                </c:pt>
                <c:pt idx="750">
                  <c:v>304.6</c:v>
                </c:pt>
                <c:pt idx="751">
                  <c:v>304.6</c:v>
                </c:pt>
                <c:pt idx="752">
                  <c:v>304.6</c:v>
                </c:pt>
                <c:pt idx="753">
                  <c:v>304.6</c:v>
                </c:pt>
                <c:pt idx="754">
                  <c:v>304.6</c:v>
                </c:pt>
                <c:pt idx="755">
                  <c:v>304.3</c:v>
                </c:pt>
                <c:pt idx="756">
                  <c:v>304.6</c:v>
                </c:pt>
                <c:pt idx="757">
                  <c:v>304.6</c:v>
                </c:pt>
                <c:pt idx="758">
                  <c:v>304.6</c:v>
                </c:pt>
                <c:pt idx="759">
                  <c:v>304.7</c:v>
                </c:pt>
                <c:pt idx="760">
                  <c:v>304.3</c:v>
                </c:pt>
                <c:pt idx="761">
                  <c:v>304.3</c:v>
                </c:pt>
                <c:pt idx="762">
                  <c:v>304.6</c:v>
                </c:pt>
                <c:pt idx="763">
                  <c:v>304.3</c:v>
                </c:pt>
                <c:pt idx="764">
                  <c:v>304.2</c:v>
                </c:pt>
                <c:pt idx="765">
                  <c:v>304.2</c:v>
                </c:pt>
                <c:pt idx="766">
                  <c:v>304.3</c:v>
                </c:pt>
                <c:pt idx="767">
                  <c:v>304.2</c:v>
                </c:pt>
                <c:pt idx="768">
                  <c:v>304.2</c:v>
                </c:pt>
                <c:pt idx="769">
                  <c:v>304.3</c:v>
                </c:pt>
                <c:pt idx="770">
                  <c:v>304.3</c:v>
                </c:pt>
                <c:pt idx="771">
                  <c:v>303.9</c:v>
                </c:pt>
                <c:pt idx="772">
                  <c:v>303.9</c:v>
                </c:pt>
                <c:pt idx="773">
                  <c:v>303.9</c:v>
                </c:pt>
                <c:pt idx="774">
                  <c:v>304</c:v>
                </c:pt>
                <c:pt idx="775">
                  <c:v>303.9</c:v>
                </c:pt>
                <c:pt idx="776">
                  <c:v>303.9</c:v>
                </c:pt>
                <c:pt idx="777">
                  <c:v>303.9</c:v>
                </c:pt>
                <c:pt idx="778">
                  <c:v>303.9</c:v>
                </c:pt>
                <c:pt idx="779">
                  <c:v>303.9</c:v>
                </c:pt>
                <c:pt idx="780">
                  <c:v>304</c:v>
                </c:pt>
                <c:pt idx="781">
                  <c:v>304</c:v>
                </c:pt>
                <c:pt idx="782">
                  <c:v>303.5</c:v>
                </c:pt>
                <c:pt idx="783">
                  <c:v>303.5</c:v>
                </c:pt>
                <c:pt idx="784">
                  <c:v>303.6</c:v>
                </c:pt>
                <c:pt idx="785">
                  <c:v>303.5</c:v>
                </c:pt>
                <c:pt idx="786">
                  <c:v>303.6</c:v>
                </c:pt>
                <c:pt idx="787">
                  <c:v>303.6</c:v>
                </c:pt>
                <c:pt idx="788">
                  <c:v>303.6</c:v>
                </c:pt>
                <c:pt idx="789">
                  <c:v>303.6</c:v>
                </c:pt>
                <c:pt idx="790">
                  <c:v>303.3</c:v>
                </c:pt>
                <c:pt idx="791">
                  <c:v>303.3</c:v>
                </c:pt>
                <c:pt idx="792">
                  <c:v>303.6</c:v>
                </c:pt>
                <c:pt idx="793">
                  <c:v>303.3</c:v>
                </c:pt>
                <c:pt idx="794">
                  <c:v>303.5</c:v>
                </c:pt>
                <c:pt idx="795">
                  <c:v>303.2</c:v>
                </c:pt>
                <c:pt idx="796">
                  <c:v>303.2</c:v>
                </c:pt>
                <c:pt idx="797">
                  <c:v>303.2</c:v>
                </c:pt>
                <c:pt idx="798">
                  <c:v>303.3</c:v>
                </c:pt>
                <c:pt idx="799">
                  <c:v>303.3</c:v>
                </c:pt>
                <c:pt idx="800">
                  <c:v>303.3</c:v>
                </c:pt>
                <c:pt idx="801">
                  <c:v>303.2</c:v>
                </c:pt>
                <c:pt idx="802">
                  <c:v>303.2</c:v>
                </c:pt>
                <c:pt idx="803">
                  <c:v>303.3</c:v>
                </c:pt>
                <c:pt idx="804">
                  <c:v>303.2</c:v>
                </c:pt>
                <c:pt idx="805">
                  <c:v>303.2</c:v>
                </c:pt>
                <c:pt idx="806">
                  <c:v>303.2</c:v>
                </c:pt>
                <c:pt idx="807">
                  <c:v>303.2</c:v>
                </c:pt>
                <c:pt idx="808">
                  <c:v>303.3</c:v>
                </c:pt>
                <c:pt idx="809">
                  <c:v>303.2</c:v>
                </c:pt>
                <c:pt idx="810">
                  <c:v>303</c:v>
                </c:pt>
                <c:pt idx="811">
                  <c:v>303</c:v>
                </c:pt>
                <c:pt idx="812">
                  <c:v>303</c:v>
                </c:pt>
                <c:pt idx="813">
                  <c:v>303</c:v>
                </c:pt>
                <c:pt idx="814">
                  <c:v>303</c:v>
                </c:pt>
                <c:pt idx="815">
                  <c:v>302.6</c:v>
                </c:pt>
                <c:pt idx="816">
                  <c:v>302.8</c:v>
                </c:pt>
                <c:pt idx="817">
                  <c:v>302.9</c:v>
                </c:pt>
                <c:pt idx="818">
                  <c:v>302.7</c:v>
                </c:pt>
                <c:pt idx="819">
                  <c:v>302.6</c:v>
                </c:pt>
                <c:pt idx="820">
                  <c:v>302.6</c:v>
                </c:pt>
                <c:pt idx="821">
                  <c:v>302.7</c:v>
                </c:pt>
                <c:pt idx="822">
                  <c:v>302.7</c:v>
                </c:pt>
                <c:pt idx="823">
                  <c:v>302.7</c:v>
                </c:pt>
                <c:pt idx="824">
                  <c:v>302.6</c:v>
                </c:pt>
                <c:pt idx="825">
                  <c:v>302.6</c:v>
                </c:pt>
                <c:pt idx="826">
                  <c:v>302.6</c:v>
                </c:pt>
                <c:pt idx="827">
                  <c:v>302.6</c:v>
                </c:pt>
                <c:pt idx="828">
                  <c:v>302.6</c:v>
                </c:pt>
                <c:pt idx="829">
                  <c:v>302.3</c:v>
                </c:pt>
                <c:pt idx="830">
                  <c:v>302.3</c:v>
                </c:pt>
                <c:pt idx="831">
                  <c:v>302.6</c:v>
                </c:pt>
                <c:pt idx="832">
                  <c:v>302.6</c:v>
                </c:pt>
                <c:pt idx="833">
                  <c:v>302.3</c:v>
                </c:pt>
                <c:pt idx="834">
                  <c:v>302.2</c:v>
                </c:pt>
                <c:pt idx="835">
                  <c:v>302.3</c:v>
                </c:pt>
                <c:pt idx="836">
                  <c:v>302.3</c:v>
                </c:pt>
                <c:pt idx="837">
                  <c:v>302.4</c:v>
                </c:pt>
                <c:pt idx="838">
                  <c:v>302.3</c:v>
                </c:pt>
                <c:pt idx="839">
                  <c:v>302</c:v>
                </c:pt>
                <c:pt idx="840">
                  <c:v>301.9</c:v>
                </c:pt>
                <c:pt idx="841">
                  <c:v>301.9</c:v>
                </c:pt>
                <c:pt idx="842">
                  <c:v>301.9</c:v>
                </c:pt>
                <c:pt idx="843">
                  <c:v>302.3</c:v>
                </c:pt>
                <c:pt idx="844">
                  <c:v>302.2</c:v>
                </c:pt>
                <c:pt idx="845">
                  <c:v>302</c:v>
                </c:pt>
                <c:pt idx="846">
                  <c:v>301.9</c:v>
                </c:pt>
                <c:pt idx="847">
                  <c:v>302.3</c:v>
                </c:pt>
                <c:pt idx="848">
                  <c:v>301.9</c:v>
                </c:pt>
                <c:pt idx="849">
                  <c:v>301.9</c:v>
                </c:pt>
                <c:pt idx="850">
                  <c:v>301.9</c:v>
                </c:pt>
                <c:pt idx="851">
                  <c:v>301.9</c:v>
                </c:pt>
                <c:pt idx="852">
                  <c:v>301.6</c:v>
                </c:pt>
                <c:pt idx="853">
                  <c:v>302</c:v>
                </c:pt>
                <c:pt idx="854">
                  <c:v>301.9</c:v>
                </c:pt>
                <c:pt idx="855">
                  <c:v>302</c:v>
                </c:pt>
                <c:pt idx="856">
                  <c:v>301.6</c:v>
                </c:pt>
                <c:pt idx="857">
                  <c:v>301.7</c:v>
                </c:pt>
                <c:pt idx="858">
                  <c:v>301.7</c:v>
                </c:pt>
                <c:pt idx="859">
                  <c:v>301.7</c:v>
                </c:pt>
                <c:pt idx="860">
                  <c:v>301.7</c:v>
                </c:pt>
                <c:pt idx="861">
                  <c:v>301.7</c:v>
                </c:pt>
                <c:pt idx="862">
                  <c:v>301.7</c:v>
                </c:pt>
                <c:pt idx="863">
                  <c:v>301.4</c:v>
                </c:pt>
                <c:pt idx="864">
                  <c:v>301.3</c:v>
                </c:pt>
                <c:pt idx="865">
                  <c:v>301.4</c:v>
                </c:pt>
                <c:pt idx="866">
                  <c:v>301.3</c:v>
                </c:pt>
                <c:pt idx="867">
                  <c:v>301.3</c:v>
                </c:pt>
                <c:pt idx="868">
                  <c:v>301.3</c:v>
                </c:pt>
                <c:pt idx="869">
                  <c:v>301.3</c:v>
                </c:pt>
                <c:pt idx="870">
                  <c:v>301.3</c:v>
                </c:pt>
                <c:pt idx="871">
                  <c:v>301.4</c:v>
                </c:pt>
                <c:pt idx="872">
                  <c:v>301.3</c:v>
                </c:pt>
                <c:pt idx="873">
                  <c:v>301</c:v>
                </c:pt>
                <c:pt idx="874">
                  <c:v>301.3</c:v>
                </c:pt>
                <c:pt idx="875">
                  <c:v>301</c:v>
                </c:pt>
                <c:pt idx="876">
                  <c:v>301.1</c:v>
                </c:pt>
                <c:pt idx="877">
                  <c:v>301.1</c:v>
                </c:pt>
                <c:pt idx="878">
                  <c:v>301</c:v>
                </c:pt>
                <c:pt idx="879">
                  <c:v>301</c:v>
                </c:pt>
                <c:pt idx="880">
                  <c:v>301</c:v>
                </c:pt>
                <c:pt idx="881">
                  <c:v>301</c:v>
                </c:pt>
                <c:pt idx="882">
                  <c:v>301</c:v>
                </c:pt>
                <c:pt idx="883">
                  <c:v>300.8</c:v>
                </c:pt>
                <c:pt idx="884">
                  <c:v>301</c:v>
                </c:pt>
                <c:pt idx="885">
                  <c:v>300.7</c:v>
                </c:pt>
                <c:pt idx="886">
                  <c:v>300.7</c:v>
                </c:pt>
                <c:pt idx="887">
                  <c:v>300.7</c:v>
                </c:pt>
                <c:pt idx="888">
                  <c:v>300.7</c:v>
                </c:pt>
                <c:pt idx="889">
                  <c:v>300.7</c:v>
                </c:pt>
                <c:pt idx="890">
                  <c:v>300.7</c:v>
                </c:pt>
                <c:pt idx="891">
                  <c:v>300.7</c:v>
                </c:pt>
                <c:pt idx="892">
                  <c:v>300.7</c:v>
                </c:pt>
                <c:pt idx="893">
                  <c:v>300.7</c:v>
                </c:pt>
                <c:pt idx="894">
                  <c:v>300.7</c:v>
                </c:pt>
                <c:pt idx="895">
                  <c:v>300.7</c:v>
                </c:pt>
                <c:pt idx="896">
                  <c:v>300.7</c:v>
                </c:pt>
                <c:pt idx="897">
                  <c:v>300.7</c:v>
                </c:pt>
                <c:pt idx="898">
                  <c:v>300.7</c:v>
                </c:pt>
                <c:pt idx="899">
                  <c:v>300.7</c:v>
                </c:pt>
                <c:pt idx="900">
                  <c:v>300.3</c:v>
                </c:pt>
                <c:pt idx="901">
                  <c:v>300.3</c:v>
                </c:pt>
                <c:pt idx="902">
                  <c:v>300.3</c:v>
                </c:pt>
                <c:pt idx="903">
                  <c:v>300.3</c:v>
                </c:pt>
                <c:pt idx="904">
                  <c:v>300.3</c:v>
                </c:pt>
                <c:pt idx="905">
                  <c:v>300.3</c:v>
                </c:pt>
                <c:pt idx="906">
                  <c:v>300.7</c:v>
                </c:pt>
                <c:pt idx="907">
                  <c:v>300.3</c:v>
                </c:pt>
                <c:pt idx="908">
                  <c:v>300.3</c:v>
                </c:pt>
                <c:pt idx="909">
                  <c:v>300</c:v>
                </c:pt>
                <c:pt idx="910">
                  <c:v>300</c:v>
                </c:pt>
                <c:pt idx="911">
                  <c:v>300</c:v>
                </c:pt>
                <c:pt idx="912">
                  <c:v>300</c:v>
                </c:pt>
                <c:pt idx="913">
                  <c:v>300</c:v>
                </c:pt>
                <c:pt idx="914">
                  <c:v>299.9</c:v>
                </c:pt>
                <c:pt idx="915">
                  <c:v>300</c:v>
                </c:pt>
                <c:pt idx="916">
                  <c:v>300</c:v>
                </c:pt>
                <c:pt idx="917">
                  <c:v>299.7</c:v>
                </c:pt>
                <c:pt idx="918">
                  <c:v>299.7</c:v>
                </c:pt>
                <c:pt idx="919">
                  <c:v>299.7</c:v>
                </c:pt>
                <c:pt idx="920">
                  <c:v>299.7</c:v>
                </c:pt>
                <c:pt idx="921">
                  <c:v>299.7</c:v>
                </c:pt>
                <c:pt idx="922">
                  <c:v>299.7</c:v>
                </c:pt>
                <c:pt idx="923">
                  <c:v>299.7</c:v>
                </c:pt>
                <c:pt idx="924">
                  <c:v>299.7</c:v>
                </c:pt>
                <c:pt idx="925">
                  <c:v>299.7</c:v>
                </c:pt>
                <c:pt idx="926">
                  <c:v>299.7</c:v>
                </c:pt>
                <c:pt idx="927">
                  <c:v>299.7</c:v>
                </c:pt>
                <c:pt idx="928">
                  <c:v>299.7</c:v>
                </c:pt>
                <c:pt idx="929">
                  <c:v>299.7</c:v>
                </c:pt>
                <c:pt idx="930">
                  <c:v>299.4</c:v>
                </c:pt>
                <c:pt idx="931">
                  <c:v>299.4</c:v>
                </c:pt>
                <c:pt idx="932">
                  <c:v>299.4</c:v>
                </c:pt>
                <c:pt idx="933">
                  <c:v>299.4</c:v>
                </c:pt>
                <c:pt idx="934">
                  <c:v>299.3</c:v>
                </c:pt>
                <c:pt idx="935">
                  <c:v>299</c:v>
                </c:pt>
                <c:pt idx="936">
                  <c:v>299.3</c:v>
                </c:pt>
                <c:pt idx="937">
                  <c:v>299.1</c:v>
                </c:pt>
                <c:pt idx="938">
                  <c:v>299</c:v>
                </c:pt>
                <c:pt idx="939">
                  <c:v>299</c:v>
                </c:pt>
                <c:pt idx="940">
                  <c:v>299</c:v>
                </c:pt>
                <c:pt idx="941">
                  <c:v>299</c:v>
                </c:pt>
                <c:pt idx="942">
                  <c:v>299</c:v>
                </c:pt>
                <c:pt idx="943">
                  <c:v>299</c:v>
                </c:pt>
                <c:pt idx="944">
                  <c:v>299</c:v>
                </c:pt>
                <c:pt idx="945">
                  <c:v>299</c:v>
                </c:pt>
                <c:pt idx="946">
                  <c:v>299.1</c:v>
                </c:pt>
                <c:pt idx="947">
                  <c:v>299.1</c:v>
                </c:pt>
                <c:pt idx="948">
                  <c:v>299</c:v>
                </c:pt>
                <c:pt idx="949">
                  <c:v>299</c:v>
                </c:pt>
                <c:pt idx="950">
                  <c:v>299</c:v>
                </c:pt>
                <c:pt idx="951">
                  <c:v>299</c:v>
                </c:pt>
                <c:pt idx="952">
                  <c:v>298.7</c:v>
                </c:pt>
                <c:pt idx="953">
                  <c:v>298.7</c:v>
                </c:pt>
                <c:pt idx="954">
                  <c:v>298.7</c:v>
                </c:pt>
                <c:pt idx="955">
                  <c:v>298.4</c:v>
                </c:pt>
                <c:pt idx="956">
                  <c:v>298.7</c:v>
                </c:pt>
                <c:pt idx="957">
                  <c:v>298.7</c:v>
                </c:pt>
                <c:pt idx="958">
                  <c:v>298.7</c:v>
                </c:pt>
                <c:pt idx="959">
                  <c:v>298.7</c:v>
                </c:pt>
                <c:pt idx="960">
                  <c:v>298.7</c:v>
                </c:pt>
                <c:pt idx="961">
                  <c:v>298.4</c:v>
                </c:pt>
                <c:pt idx="962">
                  <c:v>298.4</c:v>
                </c:pt>
                <c:pt idx="963">
                  <c:v>298</c:v>
                </c:pt>
                <c:pt idx="964">
                  <c:v>298.4</c:v>
                </c:pt>
                <c:pt idx="965">
                  <c:v>298.4</c:v>
                </c:pt>
                <c:pt idx="966">
                  <c:v>298.4</c:v>
                </c:pt>
                <c:pt idx="967">
                  <c:v>298.4</c:v>
                </c:pt>
                <c:pt idx="968">
                  <c:v>298.1</c:v>
                </c:pt>
                <c:pt idx="969">
                  <c:v>298.4</c:v>
                </c:pt>
                <c:pt idx="970">
                  <c:v>298.4</c:v>
                </c:pt>
                <c:pt idx="971">
                  <c:v>298.4</c:v>
                </c:pt>
                <c:pt idx="972">
                  <c:v>298.1</c:v>
                </c:pt>
                <c:pt idx="973">
                  <c:v>298.1</c:v>
                </c:pt>
                <c:pt idx="974">
                  <c:v>298.4</c:v>
                </c:pt>
                <c:pt idx="975">
                  <c:v>298.4</c:v>
                </c:pt>
                <c:pt idx="976">
                  <c:v>298.1</c:v>
                </c:pt>
                <c:pt idx="977">
                  <c:v>298</c:v>
                </c:pt>
                <c:pt idx="978">
                  <c:v>298.1</c:v>
                </c:pt>
                <c:pt idx="979">
                  <c:v>298</c:v>
                </c:pt>
                <c:pt idx="980">
                  <c:v>298.1</c:v>
                </c:pt>
                <c:pt idx="981">
                  <c:v>298.1</c:v>
                </c:pt>
                <c:pt idx="982">
                  <c:v>298.1</c:v>
                </c:pt>
                <c:pt idx="983">
                  <c:v>297.7</c:v>
                </c:pt>
                <c:pt idx="984">
                  <c:v>297.7</c:v>
                </c:pt>
                <c:pt idx="985">
                  <c:v>297.7</c:v>
                </c:pt>
                <c:pt idx="986">
                  <c:v>297.7</c:v>
                </c:pt>
                <c:pt idx="987">
                  <c:v>297.6</c:v>
                </c:pt>
                <c:pt idx="988">
                  <c:v>297.7</c:v>
                </c:pt>
                <c:pt idx="989">
                  <c:v>297.7</c:v>
                </c:pt>
                <c:pt idx="990">
                  <c:v>297.7</c:v>
                </c:pt>
                <c:pt idx="991">
                  <c:v>297.4</c:v>
                </c:pt>
                <c:pt idx="992">
                  <c:v>297.7</c:v>
                </c:pt>
                <c:pt idx="993">
                  <c:v>297.7</c:v>
                </c:pt>
                <c:pt idx="994">
                  <c:v>297.7</c:v>
                </c:pt>
                <c:pt idx="995">
                  <c:v>297.5</c:v>
                </c:pt>
                <c:pt idx="996">
                  <c:v>297.2</c:v>
                </c:pt>
                <c:pt idx="997">
                  <c:v>297.4</c:v>
                </c:pt>
                <c:pt idx="998">
                  <c:v>297.4</c:v>
                </c:pt>
                <c:pt idx="999">
                  <c:v>297.3</c:v>
                </c:pt>
                <c:pt idx="1000">
                  <c:v>297.4</c:v>
                </c:pt>
                <c:pt idx="1001">
                  <c:v>297.4</c:v>
                </c:pt>
                <c:pt idx="1002">
                  <c:v>297.1</c:v>
                </c:pt>
                <c:pt idx="1003">
                  <c:v>297.1</c:v>
                </c:pt>
                <c:pt idx="1004">
                  <c:v>297</c:v>
                </c:pt>
                <c:pt idx="1005">
                  <c:v>297.1</c:v>
                </c:pt>
                <c:pt idx="1006">
                  <c:v>297.1</c:v>
                </c:pt>
                <c:pt idx="1007">
                  <c:v>297</c:v>
                </c:pt>
                <c:pt idx="1008">
                  <c:v>297.1</c:v>
                </c:pt>
                <c:pt idx="1009">
                  <c:v>297</c:v>
                </c:pt>
                <c:pt idx="1010">
                  <c:v>297.1</c:v>
                </c:pt>
                <c:pt idx="1011">
                  <c:v>296.8</c:v>
                </c:pt>
                <c:pt idx="1012">
                  <c:v>296.8</c:v>
                </c:pt>
                <c:pt idx="1013">
                  <c:v>296.7</c:v>
                </c:pt>
                <c:pt idx="1014">
                  <c:v>296.7</c:v>
                </c:pt>
                <c:pt idx="1015">
                  <c:v>296.7</c:v>
                </c:pt>
                <c:pt idx="1016">
                  <c:v>296.7</c:v>
                </c:pt>
                <c:pt idx="1017">
                  <c:v>296.7</c:v>
                </c:pt>
                <c:pt idx="1018">
                  <c:v>296.7</c:v>
                </c:pt>
                <c:pt idx="1019">
                  <c:v>296.8</c:v>
                </c:pt>
                <c:pt idx="1020">
                  <c:v>296.7</c:v>
                </c:pt>
                <c:pt idx="1021">
                  <c:v>296.7</c:v>
                </c:pt>
                <c:pt idx="1022">
                  <c:v>296.7</c:v>
                </c:pt>
                <c:pt idx="1023">
                  <c:v>296.4</c:v>
                </c:pt>
                <c:pt idx="1024">
                  <c:v>296.8</c:v>
                </c:pt>
                <c:pt idx="1025">
                  <c:v>296.4</c:v>
                </c:pt>
                <c:pt idx="1026">
                  <c:v>296.4</c:v>
                </c:pt>
                <c:pt idx="1027">
                  <c:v>296.7</c:v>
                </c:pt>
                <c:pt idx="1028">
                  <c:v>296.4</c:v>
                </c:pt>
                <c:pt idx="1029">
                  <c:v>296.7</c:v>
                </c:pt>
                <c:pt idx="1030">
                  <c:v>296.7</c:v>
                </c:pt>
                <c:pt idx="1031">
                  <c:v>296.4</c:v>
                </c:pt>
                <c:pt idx="1032">
                  <c:v>296.4</c:v>
                </c:pt>
                <c:pt idx="1033">
                  <c:v>296.5</c:v>
                </c:pt>
                <c:pt idx="1034">
                  <c:v>296.4</c:v>
                </c:pt>
                <c:pt idx="1035">
                  <c:v>296.4</c:v>
                </c:pt>
                <c:pt idx="1036">
                  <c:v>296.4</c:v>
                </c:pt>
                <c:pt idx="1037">
                  <c:v>296</c:v>
                </c:pt>
                <c:pt idx="1038">
                  <c:v>296</c:v>
                </c:pt>
                <c:pt idx="1039">
                  <c:v>296</c:v>
                </c:pt>
                <c:pt idx="1040">
                  <c:v>296.2</c:v>
                </c:pt>
                <c:pt idx="1041">
                  <c:v>296</c:v>
                </c:pt>
                <c:pt idx="1042">
                  <c:v>296</c:v>
                </c:pt>
                <c:pt idx="1043">
                  <c:v>296</c:v>
                </c:pt>
                <c:pt idx="1044">
                  <c:v>296</c:v>
                </c:pt>
                <c:pt idx="1045">
                  <c:v>295.7</c:v>
                </c:pt>
                <c:pt idx="1046">
                  <c:v>295.8</c:v>
                </c:pt>
                <c:pt idx="1047">
                  <c:v>295.7</c:v>
                </c:pt>
                <c:pt idx="1048">
                  <c:v>296</c:v>
                </c:pt>
                <c:pt idx="1049">
                  <c:v>296</c:v>
                </c:pt>
                <c:pt idx="1050">
                  <c:v>295.7</c:v>
                </c:pt>
                <c:pt idx="1051">
                  <c:v>295.7</c:v>
                </c:pt>
                <c:pt idx="1052">
                  <c:v>295.7</c:v>
                </c:pt>
                <c:pt idx="1053">
                  <c:v>295.7</c:v>
                </c:pt>
                <c:pt idx="1054">
                  <c:v>295.7</c:v>
                </c:pt>
                <c:pt idx="1055">
                  <c:v>295.7</c:v>
                </c:pt>
                <c:pt idx="1056">
                  <c:v>295.7</c:v>
                </c:pt>
                <c:pt idx="1057">
                  <c:v>295.7</c:v>
                </c:pt>
                <c:pt idx="1058">
                  <c:v>295.7</c:v>
                </c:pt>
                <c:pt idx="1059">
                  <c:v>295.4</c:v>
                </c:pt>
                <c:pt idx="1060">
                  <c:v>295.4</c:v>
                </c:pt>
                <c:pt idx="1061">
                  <c:v>295.4</c:v>
                </c:pt>
                <c:pt idx="1062">
                  <c:v>295.5</c:v>
                </c:pt>
                <c:pt idx="1063">
                  <c:v>295.6</c:v>
                </c:pt>
                <c:pt idx="1064">
                  <c:v>295.4</c:v>
                </c:pt>
                <c:pt idx="1065">
                  <c:v>295.4</c:v>
                </c:pt>
                <c:pt idx="1066">
                  <c:v>295.4</c:v>
                </c:pt>
                <c:pt idx="1067">
                  <c:v>295.4</c:v>
                </c:pt>
                <c:pt idx="1068">
                  <c:v>295.4</c:v>
                </c:pt>
                <c:pt idx="1069">
                  <c:v>295.1</c:v>
                </c:pt>
                <c:pt idx="1070">
                  <c:v>295.1</c:v>
                </c:pt>
                <c:pt idx="1071">
                  <c:v>295.1</c:v>
                </c:pt>
                <c:pt idx="1072">
                  <c:v>295.1</c:v>
                </c:pt>
                <c:pt idx="1073">
                  <c:v>295</c:v>
                </c:pt>
                <c:pt idx="1074">
                  <c:v>295.1</c:v>
                </c:pt>
                <c:pt idx="1075">
                  <c:v>295.1</c:v>
                </c:pt>
                <c:pt idx="1076">
                  <c:v>295.1</c:v>
                </c:pt>
                <c:pt idx="1077">
                  <c:v>295</c:v>
                </c:pt>
                <c:pt idx="1078">
                  <c:v>295.1</c:v>
                </c:pt>
                <c:pt idx="1079">
                  <c:v>295.1</c:v>
                </c:pt>
                <c:pt idx="1080">
                  <c:v>294.8</c:v>
                </c:pt>
                <c:pt idx="1081">
                  <c:v>294.8</c:v>
                </c:pt>
                <c:pt idx="1082">
                  <c:v>294.8</c:v>
                </c:pt>
                <c:pt idx="1083">
                  <c:v>295</c:v>
                </c:pt>
                <c:pt idx="1084">
                  <c:v>295.1</c:v>
                </c:pt>
                <c:pt idx="1085">
                  <c:v>294.8</c:v>
                </c:pt>
                <c:pt idx="1086">
                  <c:v>294.8</c:v>
                </c:pt>
                <c:pt idx="1087">
                  <c:v>294.8</c:v>
                </c:pt>
                <c:pt idx="1088">
                  <c:v>294.7</c:v>
                </c:pt>
                <c:pt idx="1089">
                  <c:v>294.5</c:v>
                </c:pt>
                <c:pt idx="1090">
                  <c:v>294.8</c:v>
                </c:pt>
                <c:pt idx="1091">
                  <c:v>294.5</c:v>
                </c:pt>
                <c:pt idx="1092">
                  <c:v>294.5</c:v>
                </c:pt>
                <c:pt idx="1093">
                  <c:v>294.7</c:v>
                </c:pt>
                <c:pt idx="1094">
                  <c:v>294.5</c:v>
                </c:pt>
                <c:pt idx="1095">
                  <c:v>294.5</c:v>
                </c:pt>
                <c:pt idx="1096">
                  <c:v>294.5</c:v>
                </c:pt>
                <c:pt idx="1097">
                  <c:v>294.5</c:v>
                </c:pt>
                <c:pt idx="1098">
                  <c:v>294.5</c:v>
                </c:pt>
                <c:pt idx="1099">
                  <c:v>294.1</c:v>
                </c:pt>
                <c:pt idx="1100">
                  <c:v>294.5</c:v>
                </c:pt>
                <c:pt idx="1101">
                  <c:v>294.5</c:v>
                </c:pt>
                <c:pt idx="1102">
                  <c:v>294.1</c:v>
                </c:pt>
                <c:pt idx="1103">
                  <c:v>294.1</c:v>
                </c:pt>
                <c:pt idx="1104">
                  <c:v>294.1</c:v>
                </c:pt>
                <c:pt idx="1105">
                  <c:v>294.1</c:v>
                </c:pt>
                <c:pt idx="1106">
                  <c:v>294.1</c:v>
                </c:pt>
                <c:pt idx="1107">
                  <c:v>294.1</c:v>
                </c:pt>
                <c:pt idx="1108">
                  <c:v>294.1</c:v>
                </c:pt>
                <c:pt idx="1109">
                  <c:v>294.1</c:v>
                </c:pt>
                <c:pt idx="1110">
                  <c:v>294.1</c:v>
                </c:pt>
                <c:pt idx="1111">
                  <c:v>294.1</c:v>
                </c:pt>
                <c:pt idx="1112">
                  <c:v>294.1</c:v>
                </c:pt>
                <c:pt idx="1113">
                  <c:v>294.1</c:v>
                </c:pt>
                <c:pt idx="1114">
                  <c:v>294.1</c:v>
                </c:pt>
                <c:pt idx="1115">
                  <c:v>293.7</c:v>
                </c:pt>
                <c:pt idx="1116">
                  <c:v>293.8</c:v>
                </c:pt>
                <c:pt idx="1117">
                  <c:v>294.1</c:v>
                </c:pt>
                <c:pt idx="1118">
                  <c:v>293.8</c:v>
                </c:pt>
                <c:pt idx="1119">
                  <c:v>293.8</c:v>
                </c:pt>
                <c:pt idx="1120">
                  <c:v>293.8</c:v>
                </c:pt>
                <c:pt idx="1121">
                  <c:v>293.7</c:v>
                </c:pt>
                <c:pt idx="1122">
                  <c:v>293.7</c:v>
                </c:pt>
                <c:pt idx="1123">
                  <c:v>293.8</c:v>
                </c:pt>
                <c:pt idx="1124">
                  <c:v>293.8</c:v>
                </c:pt>
                <c:pt idx="1125">
                  <c:v>293.5</c:v>
                </c:pt>
                <c:pt idx="1126">
                  <c:v>293.8</c:v>
                </c:pt>
                <c:pt idx="1127">
                  <c:v>293.8</c:v>
                </c:pt>
                <c:pt idx="1128">
                  <c:v>293.8</c:v>
                </c:pt>
                <c:pt idx="1129">
                  <c:v>293.5</c:v>
                </c:pt>
                <c:pt idx="1130">
                  <c:v>293.4</c:v>
                </c:pt>
                <c:pt idx="1131">
                  <c:v>293.5</c:v>
                </c:pt>
                <c:pt idx="1132">
                  <c:v>293.5</c:v>
                </c:pt>
                <c:pt idx="1133">
                  <c:v>293.4</c:v>
                </c:pt>
                <c:pt idx="1134">
                  <c:v>293.1</c:v>
                </c:pt>
                <c:pt idx="1135">
                  <c:v>293</c:v>
                </c:pt>
                <c:pt idx="1136">
                  <c:v>293</c:v>
                </c:pt>
                <c:pt idx="1137">
                  <c:v>293.1</c:v>
                </c:pt>
                <c:pt idx="1138">
                  <c:v>293.3</c:v>
                </c:pt>
                <c:pt idx="1139">
                  <c:v>293.1</c:v>
                </c:pt>
                <c:pt idx="1140">
                  <c:v>293.1</c:v>
                </c:pt>
                <c:pt idx="1141">
                  <c:v>293</c:v>
                </c:pt>
                <c:pt idx="1142">
                  <c:v>293.1</c:v>
                </c:pt>
                <c:pt idx="1143">
                  <c:v>293.1</c:v>
                </c:pt>
                <c:pt idx="1144">
                  <c:v>292.9</c:v>
                </c:pt>
                <c:pt idx="1145">
                  <c:v>292.9</c:v>
                </c:pt>
                <c:pt idx="1146">
                  <c:v>293.2</c:v>
                </c:pt>
                <c:pt idx="1147">
                  <c:v>292.8</c:v>
                </c:pt>
                <c:pt idx="1148">
                  <c:v>292.8</c:v>
                </c:pt>
                <c:pt idx="1149">
                  <c:v>292.8</c:v>
                </c:pt>
                <c:pt idx="1150">
                  <c:v>292.8</c:v>
                </c:pt>
                <c:pt idx="1151">
                  <c:v>292.8</c:v>
                </c:pt>
                <c:pt idx="1152">
                  <c:v>292.8</c:v>
                </c:pt>
                <c:pt idx="1153">
                  <c:v>292.8</c:v>
                </c:pt>
                <c:pt idx="1154">
                  <c:v>292.8</c:v>
                </c:pt>
                <c:pt idx="1155">
                  <c:v>292.8</c:v>
                </c:pt>
                <c:pt idx="1156">
                  <c:v>292.8</c:v>
                </c:pt>
                <c:pt idx="1157">
                  <c:v>292.8</c:v>
                </c:pt>
                <c:pt idx="1158">
                  <c:v>292.4</c:v>
                </c:pt>
                <c:pt idx="1159">
                  <c:v>292.4</c:v>
                </c:pt>
                <c:pt idx="1160">
                  <c:v>292.2</c:v>
                </c:pt>
                <c:pt idx="1161">
                  <c:v>292.2</c:v>
                </c:pt>
                <c:pt idx="1162">
                  <c:v>292.4</c:v>
                </c:pt>
                <c:pt idx="1163">
                  <c:v>292.4</c:v>
                </c:pt>
                <c:pt idx="1164">
                  <c:v>292.4</c:v>
                </c:pt>
                <c:pt idx="1165">
                  <c:v>292.4</c:v>
                </c:pt>
                <c:pt idx="1166">
                  <c:v>292.5</c:v>
                </c:pt>
                <c:pt idx="1167">
                  <c:v>292.4</c:v>
                </c:pt>
                <c:pt idx="1168">
                  <c:v>292.4</c:v>
                </c:pt>
                <c:pt idx="1169">
                  <c:v>292.5</c:v>
                </c:pt>
                <c:pt idx="1170">
                  <c:v>292.5</c:v>
                </c:pt>
                <c:pt idx="1171">
                  <c:v>292.1</c:v>
                </c:pt>
                <c:pt idx="1172">
                  <c:v>292.1</c:v>
                </c:pt>
                <c:pt idx="1173">
                  <c:v>292.1</c:v>
                </c:pt>
                <c:pt idx="1174">
                  <c:v>292.1</c:v>
                </c:pt>
                <c:pt idx="1175">
                  <c:v>292.2</c:v>
                </c:pt>
                <c:pt idx="1176">
                  <c:v>292.1</c:v>
                </c:pt>
                <c:pt idx="1177">
                  <c:v>292.1</c:v>
                </c:pt>
                <c:pt idx="1178">
                  <c:v>292.1</c:v>
                </c:pt>
                <c:pt idx="1179">
                  <c:v>292.1</c:v>
                </c:pt>
                <c:pt idx="1180">
                  <c:v>292.2</c:v>
                </c:pt>
                <c:pt idx="1181">
                  <c:v>292.2</c:v>
                </c:pt>
                <c:pt idx="1182">
                  <c:v>292.1</c:v>
                </c:pt>
                <c:pt idx="1183">
                  <c:v>291.8</c:v>
                </c:pt>
                <c:pt idx="1184">
                  <c:v>291.8</c:v>
                </c:pt>
                <c:pt idx="1185">
                  <c:v>291.7</c:v>
                </c:pt>
                <c:pt idx="1186">
                  <c:v>291.8</c:v>
                </c:pt>
                <c:pt idx="1187">
                  <c:v>291.7</c:v>
                </c:pt>
                <c:pt idx="1188">
                  <c:v>291.8</c:v>
                </c:pt>
                <c:pt idx="1189">
                  <c:v>291.8</c:v>
                </c:pt>
                <c:pt idx="1190">
                  <c:v>291.4</c:v>
                </c:pt>
                <c:pt idx="1191">
                  <c:v>291.5</c:v>
                </c:pt>
                <c:pt idx="1192">
                  <c:v>291.5</c:v>
                </c:pt>
                <c:pt idx="1193">
                  <c:v>291.4</c:v>
                </c:pt>
                <c:pt idx="1194">
                  <c:v>291.5</c:v>
                </c:pt>
                <c:pt idx="1195">
                  <c:v>291.4</c:v>
                </c:pt>
                <c:pt idx="1196">
                  <c:v>291.4</c:v>
                </c:pt>
                <c:pt idx="1197">
                  <c:v>291.5</c:v>
                </c:pt>
                <c:pt idx="1198">
                  <c:v>291.5</c:v>
                </c:pt>
                <c:pt idx="1199">
                  <c:v>291.3</c:v>
                </c:pt>
                <c:pt idx="1200">
                  <c:v>291.6</c:v>
                </c:pt>
                <c:pt idx="1201">
                  <c:v>291.2</c:v>
                </c:pt>
                <c:pt idx="1202">
                  <c:v>291.2</c:v>
                </c:pt>
                <c:pt idx="1203">
                  <c:v>291.1</c:v>
                </c:pt>
                <c:pt idx="1204">
                  <c:v>291.2</c:v>
                </c:pt>
                <c:pt idx="1205">
                  <c:v>291.1</c:v>
                </c:pt>
                <c:pt idx="1206">
                  <c:v>291.1</c:v>
                </c:pt>
                <c:pt idx="1207">
                  <c:v>291.1</c:v>
                </c:pt>
                <c:pt idx="1208">
                  <c:v>291.1</c:v>
                </c:pt>
                <c:pt idx="1209">
                  <c:v>291.1</c:v>
                </c:pt>
                <c:pt idx="1210">
                  <c:v>291.2</c:v>
                </c:pt>
                <c:pt idx="1211">
                  <c:v>291.2</c:v>
                </c:pt>
                <c:pt idx="1212">
                  <c:v>291.1</c:v>
                </c:pt>
                <c:pt idx="1213">
                  <c:v>291.1</c:v>
                </c:pt>
                <c:pt idx="1214">
                  <c:v>290.8</c:v>
                </c:pt>
                <c:pt idx="1215">
                  <c:v>290.9</c:v>
                </c:pt>
                <c:pt idx="1216">
                  <c:v>290.9</c:v>
                </c:pt>
                <c:pt idx="1217">
                  <c:v>290.8</c:v>
                </c:pt>
                <c:pt idx="1218">
                  <c:v>290.8</c:v>
                </c:pt>
                <c:pt idx="1219">
                  <c:v>290.8</c:v>
                </c:pt>
                <c:pt idx="1220">
                  <c:v>290.6</c:v>
                </c:pt>
                <c:pt idx="1221">
                  <c:v>290.8</c:v>
                </c:pt>
                <c:pt idx="1222">
                  <c:v>290.5</c:v>
                </c:pt>
                <c:pt idx="1223">
                  <c:v>290.5</c:v>
                </c:pt>
                <c:pt idx="1224">
                  <c:v>290.5</c:v>
                </c:pt>
                <c:pt idx="1225">
                  <c:v>290.5</c:v>
                </c:pt>
                <c:pt idx="1226">
                  <c:v>290.5</c:v>
                </c:pt>
                <c:pt idx="1227">
                  <c:v>290.5</c:v>
                </c:pt>
                <c:pt idx="1228">
                  <c:v>290.5</c:v>
                </c:pt>
                <c:pt idx="1229">
                  <c:v>290.5</c:v>
                </c:pt>
                <c:pt idx="1230">
                  <c:v>290.5</c:v>
                </c:pt>
                <c:pt idx="1231">
                  <c:v>290.5</c:v>
                </c:pt>
                <c:pt idx="1232">
                  <c:v>290.5</c:v>
                </c:pt>
                <c:pt idx="1233">
                  <c:v>290.3</c:v>
                </c:pt>
                <c:pt idx="1234">
                  <c:v>290.3</c:v>
                </c:pt>
                <c:pt idx="1235">
                  <c:v>290.4</c:v>
                </c:pt>
                <c:pt idx="1236">
                  <c:v>290.1</c:v>
                </c:pt>
                <c:pt idx="1237">
                  <c:v>290.5</c:v>
                </c:pt>
                <c:pt idx="1238">
                  <c:v>290.1</c:v>
                </c:pt>
                <c:pt idx="1239">
                  <c:v>290.1</c:v>
                </c:pt>
                <c:pt idx="1240">
                  <c:v>290.5</c:v>
                </c:pt>
                <c:pt idx="1241">
                  <c:v>290.5</c:v>
                </c:pt>
                <c:pt idx="1242">
                  <c:v>290.1</c:v>
                </c:pt>
                <c:pt idx="1243">
                  <c:v>290.1</c:v>
                </c:pt>
                <c:pt idx="1244">
                  <c:v>290.1</c:v>
                </c:pt>
                <c:pt idx="1245">
                  <c:v>290.1</c:v>
                </c:pt>
                <c:pt idx="1246">
                  <c:v>290.1</c:v>
                </c:pt>
                <c:pt idx="1247">
                  <c:v>290.1</c:v>
                </c:pt>
                <c:pt idx="1248">
                  <c:v>290.3</c:v>
                </c:pt>
                <c:pt idx="1249">
                  <c:v>290.1</c:v>
                </c:pt>
                <c:pt idx="1250">
                  <c:v>290.1</c:v>
                </c:pt>
                <c:pt idx="1251">
                  <c:v>290.1</c:v>
                </c:pt>
                <c:pt idx="1252">
                  <c:v>290.1</c:v>
                </c:pt>
                <c:pt idx="1253">
                  <c:v>290.1</c:v>
                </c:pt>
                <c:pt idx="1254">
                  <c:v>289.8</c:v>
                </c:pt>
                <c:pt idx="1255">
                  <c:v>289.8</c:v>
                </c:pt>
                <c:pt idx="1256">
                  <c:v>289.8</c:v>
                </c:pt>
                <c:pt idx="1257">
                  <c:v>289.8</c:v>
                </c:pt>
                <c:pt idx="1258">
                  <c:v>289.8</c:v>
                </c:pt>
                <c:pt idx="1259">
                  <c:v>289.8</c:v>
                </c:pt>
                <c:pt idx="1260">
                  <c:v>289.5</c:v>
                </c:pt>
                <c:pt idx="1261">
                  <c:v>289.5</c:v>
                </c:pt>
                <c:pt idx="1262">
                  <c:v>289.5</c:v>
                </c:pt>
                <c:pt idx="1263">
                  <c:v>289.5</c:v>
                </c:pt>
                <c:pt idx="1264">
                  <c:v>289.5</c:v>
                </c:pt>
                <c:pt idx="1265">
                  <c:v>289.4</c:v>
                </c:pt>
                <c:pt idx="1266">
                  <c:v>289.5</c:v>
                </c:pt>
                <c:pt idx="1267">
                  <c:v>289.5</c:v>
                </c:pt>
                <c:pt idx="1268">
                  <c:v>289.5</c:v>
                </c:pt>
                <c:pt idx="1269">
                  <c:v>289.5</c:v>
                </c:pt>
                <c:pt idx="1270">
                  <c:v>289.5</c:v>
                </c:pt>
                <c:pt idx="1271">
                  <c:v>289.1</c:v>
                </c:pt>
                <c:pt idx="1272">
                  <c:v>289.5</c:v>
                </c:pt>
                <c:pt idx="1273">
                  <c:v>289.2</c:v>
                </c:pt>
                <c:pt idx="1274">
                  <c:v>289.1</c:v>
                </c:pt>
                <c:pt idx="1275">
                  <c:v>289.2</c:v>
                </c:pt>
                <c:pt idx="1276">
                  <c:v>289.1</c:v>
                </c:pt>
                <c:pt idx="1277">
                  <c:v>289.1</c:v>
                </c:pt>
                <c:pt idx="1278">
                  <c:v>289.1</c:v>
                </c:pt>
                <c:pt idx="1279">
                  <c:v>289.1</c:v>
                </c:pt>
                <c:pt idx="1280">
                  <c:v>289.2</c:v>
                </c:pt>
                <c:pt idx="1281">
                  <c:v>288.8</c:v>
                </c:pt>
                <c:pt idx="1282">
                  <c:v>288.9</c:v>
                </c:pt>
                <c:pt idx="1283">
                  <c:v>289.2</c:v>
                </c:pt>
                <c:pt idx="1284">
                  <c:v>288.9</c:v>
                </c:pt>
                <c:pt idx="1285">
                  <c:v>289.2</c:v>
                </c:pt>
                <c:pt idx="1286">
                  <c:v>288.9</c:v>
                </c:pt>
                <c:pt idx="1287">
                  <c:v>288.9</c:v>
                </c:pt>
                <c:pt idx="1288">
                  <c:v>288.8</c:v>
                </c:pt>
                <c:pt idx="1289">
                  <c:v>288.8</c:v>
                </c:pt>
                <c:pt idx="1290">
                  <c:v>288.8</c:v>
                </c:pt>
                <c:pt idx="1291">
                  <c:v>288.4</c:v>
                </c:pt>
                <c:pt idx="1292">
                  <c:v>288.5</c:v>
                </c:pt>
                <c:pt idx="1293">
                  <c:v>288.8</c:v>
                </c:pt>
                <c:pt idx="1294">
                  <c:v>288.9</c:v>
                </c:pt>
                <c:pt idx="1295">
                  <c:v>288.6</c:v>
                </c:pt>
                <c:pt idx="1296">
                  <c:v>288.5</c:v>
                </c:pt>
                <c:pt idx="1297">
                  <c:v>288.5</c:v>
                </c:pt>
                <c:pt idx="1298">
                  <c:v>288.4</c:v>
                </c:pt>
                <c:pt idx="1299">
                  <c:v>288.5</c:v>
                </c:pt>
                <c:pt idx="1300">
                  <c:v>288.4</c:v>
                </c:pt>
                <c:pt idx="1301">
                  <c:v>288.4</c:v>
                </c:pt>
                <c:pt idx="1302">
                  <c:v>288.5</c:v>
                </c:pt>
                <c:pt idx="1303">
                  <c:v>288.4</c:v>
                </c:pt>
                <c:pt idx="1304">
                  <c:v>288.4</c:v>
                </c:pt>
                <c:pt idx="1305">
                  <c:v>288.5</c:v>
                </c:pt>
                <c:pt idx="1306">
                  <c:v>288.5</c:v>
                </c:pt>
                <c:pt idx="1307">
                  <c:v>288.4</c:v>
                </c:pt>
                <c:pt idx="1308">
                  <c:v>288.1</c:v>
                </c:pt>
                <c:pt idx="1309">
                  <c:v>288.1</c:v>
                </c:pt>
                <c:pt idx="1310">
                  <c:v>288.2</c:v>
                </c:pt>
                <c:pt idx="1311">
                  <c:v>288.1</c:v>
                </c:pt>
                <c:pt idx="1312">
                  <c:v>288.1</c:v>
                </c:pt>
                <c:pt idx="1313">
                  <c:v>288.1</c:v>
                </c:pt>
                <c:pt idx="1314">
                  <c:v>288.1</c:v>
                </c:pt>
                <c:pt idx="1315">
                  <c:v>288.1</c:v>
                </c:pt>
                <c:pt idx="1316">
                  <c:v>287.8</c:v>
                </c:pt>
                <c:pt idx="1317">
                  <c:v>287.8</c:v>
                </c:pt>
                <c:pt idx="1318">
                  <c:v>287.9</c:v>
                </c:pt>
                <c:pt idx="1319">
                  <c:v>287.9</c:v>
                </c:pt>
                <c:pt idx="1320">
                  <c:v>287.8</c:v>
                </c:pt>
                <c:pt idx="1321">
                  <c:v>287.8</c:v>
                </c:pt>
                <c:pt idx="1322">
                  <c:v>287.8</c:v>
                </c:pt>
                <c:pt idx="1323">
                  <c:v>287.8</c:v>
                </c:pt>
                <c:pt idx="1324">
                  <c:v>287.8</c:v>
                </c:pt>
                <c:pt idx="1325">
                  <c:v>287.5</c:v>
                </c:pt>
                <c:pt idx="1326">
                  <c:v>287.9</c:v>
                </c:pt>
                <c:pt idx="1327">
                  <c:v>287.8</c:v>
                </c:pt>
                <c:pt idx="1328">
                  <c:v>287.8</c:v>
                </c:pt>
                <c:pt idx="1329">
                  <c:v>287.5</c:v>
                </c:pt>
                <c:pt idx="1330">
                  <c:v>287.5</c:v>
                </c:pt>
                <c:pt idx="1331">
                  <c:v>287.5</c:v>
                </c:pt>
                <c:pt idx="1332">
                  <c:v>287.5</c:v>
                </c:pt>
                <c:pt idx="1333">
                  <c:v>287.5</c:v>
                </c:pt>
                <c:pt idx="1334">
                  <c:v>287.5</c:v>
                </c:pt>
                <c:pt idx="1335">
                  <c:v>287.5</c:v>
                </c:pt>
                <c:pt idx="1336">
                  <c:v>287.5</c:v>
                </c:pt>
                <c:pt idx="1337">
                  <c:v>287.5</c:v>
                </c:pt>
                <c:pt idx="1338">
                  <c:v>287.5</c:v>
                </c:pt>
                <c:pt idx="1339">
                  <c:v>287.4</c:v>
                </c:pt>
                <c:pt idx="1340">
                  <c:v>287.5</c:v>
                </c:pt>
                <c:pt idx="1341">
                  <c:v>287.5</c:v>
                </c:pt>
                <c:pt idx="1342">
                  <c:v>287.5</c:v>
                </c:pt>
                <c:pt idx="1343">
                  <c:v>287.1</c:v>
                </c:pt>
                <c:pt idx="1344">
                  <c:v>287.5</c:v>
                </c:pt>
                <c:pt idx="1345">
                  <c:v>287.4</c:v>
                </c:pt>
                <c:pt idx="1346">
                  <c:v>287.5</c:v>
                </c:pt>
                <c:pt idx="1347">
                  <c:v>287.4</c:v>
                </c:pt>
                <c:pt idx="1348">
                  <c:v>287.5</c:v>
                </c:pt>
                <c:pt idx="1349">
                  <c:v>287.2</c:v>
                </c:pt>
                <c:pt idx="1350">
                  <c:v>287.5</c:v>
                </c:pt>
                <c:pt idx="1351">
                  <c:v>287.5</c:v>
                </c:pt>
                <c:pt idx="1352">
                  <c:v>287.4</c:v>
                </c:pt>
                <c:pt idx="1353">
                  <c:v>287.5</c:v>
                </c:pt>
                <c:pt idx="1354">
                  <c:v>287.2</c:v>
                </c:pt>
                <c:pt idx="1355">
                  <c:v>287.2</c:v>
                </c:pt>
                <c:pt idx="1356">
                  <c:v>287.2</c:v>
                </c:pt>
                <c:pt idx="1357">
                  <c:v>286.9</c:v>
                </c:pt>
                <c:pt idx="1358">
                  <c:v>286.8</c:v>
                </c:pt>
                <c:pt idx="1359">
                  <c:v>287.2</c:v>
                </c:pt>
                <c:pt idx="1360">
                  <c:v>287.2</c:v>
                </c:pt>
                <c:pt idx="1361">
                  <c:v>287.1</c:v>
                </c:pt>
                <c:pt idx="1362">
                  <c:v>286.8</c:v>
                </c:pt>
                <c:pt idx="1363">
                  <c:v>286.8</c:v>
                </c:pt>
                <c:pt idx="1364">
                  <c:v>287.1</c:v>
                </c:pt>
                <c:pt idx="1365">
                  <c:v>287.1</c:v>
                </c:pt>
                <c:pt idx="1366">
                  <c:v>287.2</c:v>
                </c:pt>
                <c:pt idx="1367">
                  <c:v>286.8</c:v>
                </c:pt>
                <c:pt idx="1368">
                  <c:v>286.8</c:v>
                </c:pt>
                <c:pt idx="1369">
                  <c:v>286.9</c:v>
                </c:pt>
                <c:pt idx="1370">
                  <c:v>286.8</c:v>
                </c:pt>
                <c:pt idx="1371">
                  <c:v>286.8</c:v>
                </c:pt>
                <c:pt idx="1372">
                  <c:v>286.9</c:v>
                </c:pt>
                <c:pt idx="1373">
                  <c:v>286.9</c:v>
                </c:pt>
                <c:pt idx="1374">
                  <c:v>286.9</c:v>
                </c:pt>
                <c:pt idx="1375">
                  <c:v>286.5</c:v>
                </c:pt>
                <c:pt idx="1376">
                  <c:v>286.5</c:v>
                </c:pt>
                <c:pt idx="1377">
                  <c:v>286.5</c:v>
                </c:pt>
                <c:pt idx="1378">
                  <c:v>286.5</c:v>
                </c:pt>
                <c:pt idx="1379">
                  <c:v>286.5</c:v>
                </c:pt>
                <c:pt idx="1380">
                  <c:v>286.5</c:v>
                </c:pt>
                <c:pt idx="1381">
                  <c:v>286.5</c:v>
                </c:pt>
                <c:pt idx="1382">
                  <c:v>286.5</c:v>
                </c:pt>
                <c:pt idx="1383">
                  <c:v>286.5</c:v>
                </c:pt>
                <c:pt idx="1384">
                  <c:v>286.5</c:v>
                </c:pt>
                <c:pt idx="1385">
                  <c:v>286.2</c:v>
                </c:pt>
                <c:pt idx="1386">
                  <c:v>286.2</c:v>
                </c:pt>
                <c:pt idx="1387">
                  <c:v>286.2</c:v>
                </c:pt>
                <c:pt idx="1388">
                  <c:v>286.2</c:v>
                </c:pt>
                <c:pt idx="1389">
                  <c:v>286.2</c:v>
                </c:pt>
                <c:pt idx="1390">
                  <c:v>286.5</c:v>
                </c:pt>
                <c:pt idx="1391">
                  <c:v>286.5</c:v>
                </c:pt>
                <c:pt idx="1392">
                  <c:v>286.2</c:v>
                </c:pt>
                <c:pt idx="1393">
                  <c:v>286.5</c:v>
                </c:pt>
                <c:pt idx="1394">
                  <c:v>286.5</c:v>
                </c:pt>
                <c:pt idx="1395">
                  <c:v>286.2</c:v>
                </c:pt>
                <c:pt idx="1396">
                  <c:v>286.2</c:v>
                </c:pt>
                <c:pt idx="1397">
                  <c:v>286.2</c:v>
                </c:pt>
                <c:pt idx="1398">
                  <c:v>286.2</c:v>
                </c:pt>
                <c:pt idx="1399">
                  <c:v>286.2</c:v>
                </c:pt>
                <c:pt idx="1400">
                  <c:v>286.2</c:v>
                </c:pt>
                <c:pt idx="1401">
                  <c:v>286.2</c:v>
                </c:pt>
                <c:pt idx="1402">
                  <c:v>286.2</c:v>
                </c:pt>
                <c:pt idx="1403">
                  <c:v>286.2</c:v>
                </c:pt>
                <c:pt idx="1404">
                  <c:v>286.2</c:v>
                </c:pt>
                <c:pt idx="1405">
                  <c:v>286.2</c:v>
                </c:pt>
                <c:pt idx="1406">
                  <c:v>286.2</c:v>
                </c:pt>
                <c:pt idx="1407">
                  <c:v>286.2</c:v>
                </c:pt>
                <c:pt idx="1408">
                  <c:v>286.2</c:v>
                </c:pt>
                <c:pt idx="1409">
                  <c:v>285.8</c:v>
                </c:pt>
                <c:pt idx="1410">
                  <c:v>286.2</c:v>
                </c:pt>
                <c:pt idx="1411">
                  <c:v>285.8</c:v>
                </c:pt>
                <c:pt idx="1412">
                  <c:v>285.8</c:v>
                </c:pt>
                <c:pt idx="1413">
                  <c:v>286.1</c:v>
                </c:pt>
                <c:pt idx="1414">
                  <c:v>285.8</c:v>
                </c:pt>
                <c:pt idx="1415">
                  <c:v>286.2</c:v>
                </c:pt>
                <c:pt idx="1416">
                  <c:v>285.8</c:v>
                </c:pt>
                <c:pt idx="1417">
                  <c:v>285.9</c:v>
                </c:pt>
                <c:pt idx="1418">
                  <c:v>286.2</c:v>
                </c:pt>
                <c:pt idx="1419">
                  <c:v>286.2</c:v>
                </c:pt>
                <c:pt idx="1420">
                  <c:v>286.2</c:v>
                </c:pt>
                <c:pt idx="1421">
                  <c:v>286.2</c:v>
                </c:pt>
                <c:pt idx="1422">
                  <c:v>285.8</c:v>
                </c:pt>
                <c:pt idx="1423">
                  <c:v>285.8</c:v>
                </c:pt>
                <c:pt idx="1424">
                  <c:v>286.2</c:v>
                </c:pt>
                <c:pt idx="1425">
                  <c:v>285.8</c:v>
                </c:pt>
                <c:pt idx="1426">
                  <c:v>285.8</c:v>
                </c:pt>
                <c:pt idx="1427">
                  <c:v>285.9</c:v>
                </c:pt>
                <c:pt idx="1428">
                  <c:v>285.8</c:v>
                </c:pt>
                <c:pt idx="1429">
                  <c:v>285.8</c:v>
                </c:pt>
                <c:pt idx="1430">
                  <c:v>285.8</c:v>
                </c:pt>
                <c:pt idx="1431">
                  <c:v>285.8</c:v>
                </c:pt>
                <c:pt idx="1432">
                  <c:v>285.8</c:v>
                </c:pt>
                <c:pt idx="1433">
                  <c:v>285.5</c:v>
                </c:pt>
                <c:pt idx="1434">
                  <c:v>285.5</c:v>
                </c:pt>
                <c:pt idx="1435">
                  <c:v>285.5</c:v>
                </c:pt>
                <c:pt idx="1436">
                  <c:v>285.5</c:v>
                </c:pt>
                <c:pt idx="1437">
                  <c:v/>
                </c:pt>
                <c:pt idx="1438">
                  <c:v/>
                </c:pt>
                <c:pt idx="1439">
                  <c:v/>
                </c:pt>
                <c:pt idx="1440">
                  <c:v/>
                </c:pt>
                <c:pt idx="1441">
                  <c:v/>
                </c:pt>
                <c:pt idx="1442">
                  <c:v/>
                </c:pt>
                <c:pt idx="1443">
                  <c:v/>
                </c:pt>
                <c:pt idx="1444">
                  <c:v/>
                </c:pt>
                <c:pt idx="1445">
                  <c:v/>
                </c:pt>
                <c:pt idx="1446">
                  <c:v/>
                </c:pt>
                <c:pt idx="1447">
                  <c:v/>
                </c:pt>
                <c:pt idx="1448">
                  <c:v/>
                </c:pt>
                <c:pt idx="1449">
                  <c:v/>
                </c:pt>
                <c:pt idx="1450">
                  <c:v/>
                </c:pt>
                <c:pt idx="1451">
                  <c:v/>
                </c:pt>
                <c:pt idx="1452">
                  <c:v/>
                </c:pt>
                <c:pt idx="1453">
                  <c:v/>
                </c:pt>
                <c:pt idx="1454">
                  <c:v/>
                </c:pt>
                <c:pt idx="1455">
                  <c:v/>
                </c:pt>
                <c:pt idx="1456">
                  <c:v/>
                </c:pt>
                <c:pt idx="1457">
                  <c:v/>
                </c:pt>
                <c:pt idx="1458">
                  <c:v/>
                </c:pt>
                <c:pt idx="1459">
                  <c:v/>
                </c:pt>
                <c:pt idx="1460">
                  <c:v/>
                </c:pt>
                <c:pt idx="1461">
                  <c:v/>
                </c:pt>
                <c:pt idx="1462">
                  <c:v/>
                </c:pt>
                <c:pt idx="1463">
                  <c:v/>
                </c:pt>
                <c:pt idx="1464">
                  <c:v/>
                </c:pt>
                <c:pt idx="1465">
                  <c:v/>
                </c:pt>
                <c:pt idx="1466">
                  <c:v/>
                </c:pt>
                <c:pt idx="1467">
                  <c:v/>
                </c:pt>
                <c:pt idx="1468">
                  <c:v/>
                </c:pt>
                <c:pt idx="1469">
                  <c:v/>
                </c:pt>
                <c:pt idx="1470">
                  <c:v/>
                </c:pt>
                <c:pt idx="1471">
                  <c:v/>
                </c:pt>
                <c:pt idx="1472">
                  <c:v/>
                </c:pt>
                <c:pt idx="1473">
                  <c:v/>
                </c:pt>
                <c:pt idx="1474">
                  <c:v/>
                </c:pt>
                <c:pt idx="1475">
                  <c:v/>
                </c:pt>
                <c:pt idx="1476">
                  <c:v/>
                </c:pt>
                <c:pt idx="1477">
                  <c:v/>
                </c:pt>
                <c:pt idx="1478">
                  <c:v/>
                </c:pt>
                <c:pt idx="1479">
                  <c:v/>
                </c:pt>
                <c:pt idx="1480">
                  <c:v/>
                </c:pt>
                <c:pt idx="1481">
                  <c:v/>
                </c:pt>
                <c:pt idx="1482">
                  <c:v/>
                </c:pt>
                <c:pt idx="1483">
                  <c:v/>
                </c:pt>
                <c:pt idx="1484">
                  <c:v/>
                </c:pt>
                <c:pt idx="1485">
                  <c:v/>
                </c:pt>
                <c:pt idx="1486">
                  <c:v/>
                </c:pt>
                <c:pt idx="1487">
                  <c:v/>
                </c:pt>
                <c:pt idx="1488">
                  <c:v/>
                </c:pt>
                <c:pt idx="1489">
                  <c:v/>
                </c:pt>
                <c:pt idx="1490">
                  <c:v/>
                </c:pt>
                <c:pt idx="1491">
                  <c:v/>
                </c:pt>
                <c:pt idx="1492">
                  <c:v/>
                </c:pt>
                <c:pt idx="1493">
                  <c:v/>
                </c:pt>
                <c:pt idx="1494">
                  <c:v/>
                </c:pt>
                <c:pt idx="1495">
                  <c:v/>
                </c:pt>
                <c:pt idx="1496">
                  <c:v/>
                </c:pt>
                <c:pt idx="1497">
                  <c:v/>
                </c:pt>
                <c:pt idx="1498">
                  <c:v/>
                </c:pt>
                <c:pt idx="1499">
                  <c:v/>
                </c:pt>
                <c:pt idx="1500">
                  <c:v/>
                </c:pt>
                <c:pt idx="1501">
                  <c:v/>
                </c:pt>
                <c:pt idx="1502">
                  <c:v/>
                </c:pt>
                <c:pt idx="1503">
                  <c:v/>
                </c:pt>
                <c:pt idx="1504">
                  <c:v/>
                </c:pt>
                <c:pt idx="1505">
                  <c:v/>
                </c:pt>
                <c:pt idx="1506">
                  <c:v/>
                </c:pt>
                <c:pt idx="1507">
                  <c:v/>
                </c:pt>
                <c:pt idx="1508">
                  <c:v/>
                </c:pt>
                <c:pt idx="1509">
                  <c:v/>
                </c:pt>
                <c:pt idx="1510">
                  <c:v/>
                </c:pt>
                <c:pt idx="1511">
                  <c:v/>
                </c:pt>
                <c:pt idx="1512">
                  <c:v/>
                </c:pt>
                <c:pt idx="1513">
                  <c:v/>
                </c:pt>
                <c:pt idx="1514">
                  <c:v/>
                </c:pt>
                <c:pt idx="1515">
                  <c:v/>
                </c:pt>
                <c:pt idx="1516">
                  <c:v/>
                </c:pt>
                <c:pt idx="1517">
                  <c:v/>
                </c:pt>
                <c:pt idx="1518">
                  <c:v/>
                </c:pt>
                <c:pt idx="1519">
                  <c:v/>
                </c:pt>
                <c:pt idx="1520">
                  <c:v/>
                </c:pt>
                <c:pt idx="1521">
                  <c:v/>
                </c:pt>
                <c:pt idx="1522">
                  <c:v/>
                </c:pt>
                <c:pt idx="1523">
                  <c:v/>
                </c:pt>
                <c:pt idx="1524">
                  <c:v/>
                </c:pt>
                <c:pt idx="1525">
                  <c:v/>
                </c:pt>
                <c:pt idx="1526">
                  <c:v/>
                </c:pt>
                <c:pt idx="1527">
                  <c:v/>
                </c:pt>
                <c:pt idx="1528">
                  <c:v/>
                </c:pt>
                <c:pt idx="1529">
                  <c:v/>
                </c:pt>
                <c:pt idx="1530">
                  <c:v/>
                </c:pt>
                <c:pt idx="1531">
                  <c:v/>
                </c:pt>
                <c:pt idx="1532">
                  <c:v/>
                </c:pt>
                <c:pt idx="1533">
                  <c:v/>
                </c:pt>
                <c:pt idx="1534">
                  <c:v/>
                </c:pt>
                <c:pt idx="1535">
                  <c:v/>
                </c:pt>
                <c:pt idx="1536">
                  <c:v/>
                </c:pt>
                <c:pt idx="1537">
                  <c:v/>
                </c:pt>
                <c:pt idx="1538">
                  <c:v/>
                </c:pt>
                <c:pt idx="1539">
                  <c:v/>
                </c:pt>
                <c:pt idx="1540">
                  <c:v/>
                </c:pt>
                <c:pt idx="1541">
                  <c:v/>
                </c:pt>
                <c:pt idx="1542">
                  <c:v/>
                </c:pt>
                <c:pt idx="1543">
                  <c:v/>
                </c:pt>
                <c:pt idx="1544">
                  <c:v/>
                </c:pt>
                <c:pt idx="1545">
                  <c:v/>
                </c:pt>
                <c:pt idx="1546">
                  <c:v/>
                </c:pt>
                <c:pt idx="1547">
                  <c:v/>
                </c:pt>
                <c:pt idx="1548">
                  <c:v/>
                </c:pt>
                <c:pt idx="1549">
                  <c:v/>
                </c:pt>
                <c:pt idx="1550">
                  <c:v/>
                </c:pt>
                <c:pt idx="1551">
                  <c:v/>
                </c:pt>
                <c:pt idx="1552">
                  <c:v/>
                </c:pt>
                <c:pt idx="1553">
                  <c:v/>
                </c:pt>
                <c:pt idx="1554">
                  <c:v/>
                </c:pt>
                <c:pt idx="1555">
                  <c:v/>
                </c:pt>
                <c:pt idx="1556">
                  <c:v/>
                </c:pt>
                <c:pt idx="1557">
                  <c:v/>
                </c:pt>
                <c:pt idx="1558">
                  <c:v/>
                </c:pt>
                <c:pt idx="1559">
                  <c:v/>
                </c:pt>
                <c:pt idx="1560">
                  <c:v/>
                </c:pt>
                <c:pt idx="1561">
                  <c:v/>
                </c:pt>
                <c:pt idx="1562">
                  <c:v/>
                </c:pt>
                <c:pt idx="1563">
                  <c:v/>
                </c:pt>
                <c:pt idx="1564">
                  <c:v/>
                </c:pt>
                <c:pt idx="1565">
                  <c:v/>
                </c:pt>
                <c:pt idx="1566">
                  <c:v/>
                </c:pt>
                <c:pt idx="1567">
                  <c:v/>
                </c:pt>
                <c:pt idx="1568">
                  <c:v/>
                </c:pt>
                <c:pt idx="1569">
                  <c:v/>
                </c:pt>
                <c:pt idx="1570">
                  <c:v/>
                </c:pt>
                <c:pt idx="1571">
                  <c:v/>
                </c:pt>
                <c:pt idx="1572">
                  <c:v/>
                </c:pt>
                <c:pt idx="1573">
                  <c:v/>
                </c:pt>
                <c:pt idx="1574">
                  <c:v/>
                </c:pt>
                <c:pt idx="1575">
                  <c:v/>
                </c:pt>
                <c:pt idx="1576">
                  <c:v/>
                </c:pt>
                <c:pt idx="1577">
                  <c:v/>
                </c:pt>
                <c:pt idx="1578">
                  <c:v/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ex3_D50_coolTemp</c:v>
                </c:pt>
              </c:strCache>
            </c:strRef>
          </c:tx>
          <c:marker>
            <c:symbol val="none"/>
            <c:size val="7"/>
          </c:marker>
          <c:val>
            <c:numRef>
              <c:f>Sheet1!$C$2:$C$1579</c:f>
              <c:numCache>
                <c:formatCode>General</c:formatCode>
                <c:ptCount val="1579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>327.4</c:v>
                </c:pt>
                <c:pt idx="10">
                  <c:v>327.4</c:v>
                </c:pt>
                <c:pt idx="11">
                  <c:v>327.4</c:v>
                </c:pt>
                <c:pt idx="12">
                  <c:v>327.4</c:v>
                </c:pt>
                <c:pt idx="13">
                  <c:v>327.4</c:v>
                </c:pt>
                <c:pt idx="14">
                  <c:v>327.4</c:v>
                </c:pt>
                <c:pt idx="15">
                  <c:v>327.4</c:v>
                </c:pt>
                <c:pt idx="16">
                  <c:v>327.4</c:v>
                </c:pt>
                <c:pt idx="17">
                  <c:v>327.4</c:v>
                </c:pt>
                <c:pt idx="18">
                  <c:v>327.4</c:v>
                </c:pt>
                <c:pt idx="19">
                  <c:v>327.4</c:v>
                </c:pt>
                <c:pt idx="20">
                  <c:v>327.4</c:v>
                </c:pt>
                <c:pt idx="21">
                  <c:v>327.4</c:v>
                </c:pt>
                <c:pt idx="22">
                  <c:v>327.4</c:v>
                </c:pt>
                <c:pt idx="23">
                  <c:v>327.4</c:v>
                </c:pt>
                <c:pt idx="24">
                  <c:v>327.4</c:v>
                </c:pt>
                <c:pt idx="25">
                  <c:v>327.4</c:v>
                </c:pt>
                <c:pt idx="26">
                  <c:v>327.4</c:v>
                </c:pt>
                <c:pt idx="27">
                  <c:v>327.4</c:v>
                </c:pt>
                <c:pt idx="28">
                  <c:v>327.4</c:v>
                </c:pt>
                <c:pt idx="29">
                  <c:v>327.3</c:v>
                </c:pt>
                <c:pt idx="30">
                  <c:v>327.4</c:v>
                </c:pt>
                <c:pt idx="31">
                  <c:v>327.4</c:v>
                </c:pt>
                <c:pt idx="32">
                  <c:v>327.4</c:v>
                </c:pt>
                <c:pt idx="33">
                  <c:v>327.4</c:v>
                </c:pt>
                <c:pt idx="34">
                  <c:v>327.4</c:v>
                </c:pt>
                <c:pt idx="35">
                  <c:v>327.1</c:v>
                </c:pt>
                <c:pt idx="36">
                  <c:v>327.4</c:v>
                </c:pt>
                <c:pt idx="37">
                  <c:v>327.1</c:v>
                </c:pt>
                <c:pt idx="38">
                  <c:v>327.4</c:v>
                </c:pt>
                <c:pt idx="39">
                  <c:v>327.1</c:v>
                </c:pt>
                <c:pt idx="40">
                  <c:v>327.1</c:v>
                </c:pt>
                <c:pt idx="41">
                  <c:v>327.1</c:v>
                </c:pt>
                <c:pt idx="42">
                  <c:v>327.1</c:v>
                </c:pt>
                <c:pt idx="43">
                  <c:v>327.1</c:v>
                </c:pt>
                <c:pt idx="44">
                  <c:v>327.1</c:v>
                </c:pt>
                <c:pt idx="45">
                  <c:v>327</c:v>
                </c:pt>
                <c:pt idx="46">
                  <c:v>327.1</c:v>
                </c:pt>
                <c:pt idx="47">
                  <c:v>327.1</c:v>
                </c:pt>
                <c:pt idx="48">
                  <c:v>327.1</c:v>
                </c:pt>
                <c:pt idx="49">
                  <c:v>327.1</c:v>
                </c:pt>
                <c:pt idx="50">
                  <c:v>327.1</c:v>
                </c:pt>
                <c:pt idx="51">
                  <c:v>327.1</c:v>
                </c:pt>
                <c:pt idx="52">
                  <c:v>327.1</c:v>
                </c:pt>
                <c:pt idx="53">
                  <c:v>327.1</c:v>
                </c:pt>
                <c:pt idx="54">
                  <c:v>326.8</c:v>
                </c:pt>
                <c:pt idx="55">
                  <c:v>326.7</c:v>
                </c:pt>
                <c:pt idx="56">
                  <c:v>327</c:v>
                </c:pt>
                <c:pt idx="57">
                  <c:v>326.8</c:v>
                </c:pt>
                <c:pt idx="58">
                  <c:v>327</c:v>
                </c:pt>
                <c:pt idx="59">
                  <c:v>327</c:v>
                </c:pt>
                <c:pt idx="60">
                  <c:v>327.1</c:v>
                </c:pt>
                <c:pt idx="61">
                  <c:v>326.9</c:v>
                </c:pt>
                <c:pt idx="62">
                  <c:v>327.1</c:v>
                </c:pt>
                <c:pt idx="63">
                  <c:v>326.8</c:v>
                </c:pt>
                <c:pt idx="64">
                  <c:v>326.8</c:v>
                </c:pt>
                <c:pt idx="65">
                  <c:v>326.8</c:v>
                </c:pt>
                <c:pt idx="66">
                  <c:v>326.8</c:v>
                </c:pt>
                <c:pt idx="67">
                  <c:v>326.8</c:v>
                </c:pt>
                <c:pt idx="68">
                  <c:v>326.8</c:v>
                </c:pt>
                <c:pt idx="69">
                  <c:v>326.8</c:v>
                </c:pt>
                <c:pt idx="70">
                  <c:v>326.8</c:v>
                </c:pt>
                <c:pt idx="71">
                  <c:v>326.8</c:v>
                </c:pt>
                <c:pt idx="72">
                  <c:v>326.8</c:v>
                </c:pt>
                <c:pt idx="73">
                  <c:v>326.8</c:v>
                </c:pt>
                <c:pt idx="74">
                  <c:v>326.8</c:v>
                </c:pt>
                <c:pt idx="75">
                  <c:v>326.8</c:v>
                </c:pt>
                <c:pt idx="76">
                  <c:v>326.8</c:v>
                </c:pt>
                <c:pt idx="77">
                  <c:v>326.8</c:v>
                </c:pt>
                <c:pt idx="78">
                  <c:v>326.8</c:v>
                </c:pt>
                <c:pt idx="79">
                  <c:v>326.8</c:v>
                </c:pt>
                <c:pt idx="80">
                  <c:v>326.7</c:v>
                </c:pt>
                <c:pt idx="81">
                  <c:v>326.7</c:v>
                </c:pt>
                <c:pt idx="82">
                  <c:v>326.8</c:v>
                </c:pt>
                <c:pt idx="83">
                  <c:v>326.8</c:v>
                </c:pt>
                <c:pt idx="84">
                  <c:v>326.7</c:v>
                </c:pt>
                <c:pt idx="85">
                  <c:v>326.8</c:v>
                </c:pt>
                <c:pt idx="86">
                  <c:v>326.6</c:v>
                </c:pt>
                <c:pt idx="87">
                  <c:v>326.6</c:v>
                </c:pt>
                <c:pt idx="88">
                  <c:v>326.6</c:v>
                </c:pt>
                <c:pt idx="89">
                  <c:v>326.8</c:v>
                </c:pt>
                <c:pt idx="90">
                  <c:v>326.4</c:v>
                </c:pt>
                <c:pt idx="91">
                  <c:v>326.4</c:v>
                </c:pt>
                <c:pt idx="92">
                  <c:v>326.6</c:v>
                </c:pt>
                <c:pt idx="93">
                  <c:v>326.8</c:v>
                </c:pt>
                <c:pt idx="94">
                  <c:v>326.4</c:v>
                </c:pt>
                <c:pt idx="95">
                  <c:v>326.3</c:v>
                </c:pt>
                <c:pt idx="96">
                  <c:v>326.3</c:v>
                </c:pt>
                <c:pt idx="97">
                  <c:v>326.4</c:v>
                </c:pt>
                <c:pt idx="98">
                  <c:v>326.4</c:v>
                </c:pt>
                <c:pt idx="99">
                  <c:v>326.4</c:v>
                </c:pt>
                <c:pt idx="100">
                  <c:v>326.5</c:v>
                </c:pt>
                <c:pt idx="101">
                  <c:v>326.4</c:v>
                </c:pt>
                <c:pt idx="102">
                  <c:v>326.4</c:v>
                </c:pt>
                <c:pt idx="103">
                  <c:v>326.5</c:v>
                </c:pt>
                <c:pt idx="104">
                  <c:v>326.4</c:v>
                </c:pt>
                <c:pt idx="105">
                  <c:v>326.4</c:v>
                </c:pt>
                <c:pt idx="106">
                  <c:v>326.5</c:v>
                </c:pt>
                <c:pt idx="107">
                  <c:v>326.4</c:v>
                </c:pt>
                <c:pt idx="108">
                  <c:v>326.4</c:v>
                </c:pt>
                <c:pt idx="109">
                  <c:v>326.4</c:v>
                </c:pt>
                <c:pt idx="110">
                  <c:v>326.1</c:v>
                </c:pt>
                <c:pt idx="111">
                  <c:v>326.4</c:v>
                </c:pt>
                <c:pt idx="112">
                  <c:v>326</c:v>
                </c:pt>
                <c:pt idx="113">
                  <c:v>326</c:v>
                </c:pt>
                <c:pt idx="114">
                  <c:v>326.1</c:v>
                </c:pt>
                <c:pt idx="115">
                  <c:v>326.2</c:v>
                </c:pt>
                <c:pt idx="116">
                  <c:v>326.1</c:v>
                </c:pt>
                <c:pt idx="117">
                  <c:v>326.1</c:v>
                </c:pt>
                <c:pt idx="118">
                  <c:v>326.1</c:v>
                </c:pt>
                <c:pt idx="119">
                  <c:v>326.1</c:v>
                </c:pt>
                <c:pt idx="120">
                  <c:v>326.1</c:v>
                </c:pt>
                <c:pt idx="121">
                  <c:v>326</c:v>
                </c:pt>
                <c:pt idx="122">
                  <c:v>326.1</c:v>
                </c:pt>
                <c:pt idx="123">
                  <c:v>326.1</c:v>
                </c:pt>
                <c:pt idx="124">
                  <c:v>326.1</c:v>
                </c:pt>
                <c:pt idx="125">
                  <c:v>326</c:v>
                </c:pt>
                <c:pt idx="126">
                  <c:v>325.8</c:v>
                </c:pt>
                <c:pt idx="127">
                  <c:v>326.1</c:v>
                </c:pt>
                <c:pt idx="128">
                  <c:v>326</c:v>
                </c:pt>
                <c:pt idx="129">
                  <c:v>325.7</c:v>
                </c:pt>
                <c:pt idx="130">
                  <c:v>325.7</c:v>
                </c:pt>
                <c:pt idx="131">
                  <c:v>325.7</c:v>
                </c:pt>
                <c:pt idx="132">
                  <c:v>326</c:v>
                </c:pt>
                <c:pt idx="133">
                  <c:v>325.7</c:v>
                </c:pt>
                <c:pt idx="134">
                  <c:v>325.7</c:v>
                </c:pt>
                <c:pt idx="135">
                  <c:v>325.7</c:v>
                </c:pt>
                <c:pt idx="136">
                  <c:v>325.7</c:v>
                </c:pt>
                <c:pt idx="137">
                  <c:v>325.7</c:v>
                </c:pt>
                <c:pt idx="138">
                  <c:v>325.8</c:v>
                </c:pt>
                <c:pt idx="139">
                  <c:v>325.7</c:v>
                </c:pt>
                <c:pt idx="140">
                  <c:v>325.7</c:v>
                </c:pt>
                <c:pt idx="141">
                  <c:v>325.7</c:v>
                </c:pt>
                <c:pt idx="142">
                  <c:v>325.7</c:v>
                </c:pt>
                <c:pt idx="143">
                  <c:v>325.7</c:v>
                </c:pt>
                <c:pt idx="144">
                  <c:v>325.7</c:v>
                </c:pt>
                <c:pt idx="145">
                  <c:v>325.7</c:v>
                </c:pt>
                <c:pt idx="146">
                  <c:v>325.7</c:v>
                </c:pt>
                <c:pt idx="147">
                  <c:v>325.7</c:v>
                </c:pt>
                <c:pt idx="148">
                  <c:v>325.7</c:v>
                </c:pt>
                <c:pt idx="149">
                  <c:v>325.7</c:v>
                </c:pt>
                <c:pt idx="150">
                  <c:v>325.7</c:v>
                </c:pt>
                <c:pt idx="151">
                  <c:v>325.7</c:v>
                </c:pt>
                <c:pt idx="152">
                  <c:v>325.4</c:v>
                </c:pt>
                <c:pt idx="153">
                  <c:v>325.4</c:v>
                </c:pt>
                <c:pt idx="154">
                  <c:v>325.4</c:v>
                </c:pt>
                <c:pt idx="155">
                  <c:v>325.4</c:v>
                </c:pt>
                <c:pt idx="156">
                  <c:v>325.4</c:v>
                </c:pt>
                <c:pt idx="157">
                  <c:v>325.4</c:v>
                </c:pt>
                <c:pt idx="158">
                  <c:v>325.4</c:v>
                </c:pt>
                <c:pt idx="159">
                  <c:v>325.4</c:v>
                </c:pt>
                <c:pt idx="160">
                  <c:v>325.4</c:v>
                </c:pt>
                <c:pt idx="161">
                  <c:v>325.4</c:v>
                </c:pt>
                <c:pt idx="162">
                  <c:v>325.4</c:v>
                </c:pt>
                <c:pt idx="163">
                  <c:v>325.4</c:v>
                </c:pt>
                <c:pt idx="164">
                  <c:v>325.4</c:v>
                </c:pt>
                <c:pt idx="165">
                  <c:v>325.4</c:v>
                </c:pt>
                <c:pt idx="166">
                  <c:v>325.4</c:v>
                </c:pt>
                <c:pt idx="167">
                  <c:v>325.4</c:v>
                </c:pt>
                <c:pt idx="168">
                  <c:v>325.3</c:v>
                </c:pt>
                <c:pt idx="169">
                  <c:v>325.4</c:v>
                </c:pt>
                <c:pt idx="170">
                  <c:v>325.4</c:v>
                </c:pt>
                <c:pt idx="171">
                  <c:v>325.1</c:v>
                </c:pt>
                <c:pt idx="172">
                  <c:v>325.1</c:v>
                </c:pt>
                <c:pt idx="173">
                  <c:v>325.1</c:v>
                </c:pt>
                <c:pt idx="174">
                  <c:v>325.1</c:v>
                </c:pt>
                <c:pt idx="175">
                  <c:v>325.1</c:v>
                </c:pt>
                <c:pt idx="176">
                  <c:v>325.1</c:v>
                </c:pt>
                <c:pt idx="177">
                  <c:v>325.1</c:v>
                </c:pt>
                <c:pt idx="178">
                  <c:v>325.1</c:v>
                </c:pt>
                <c:pt idx="179">
                  <c:v>325.1</c:v>
                </c:pt>
                <c:pt idx="180">
                  <c:v>325.1</c:v>
                </c:pt>
                <c:pt idx="181">
                  <c:v>325.1</c:v>
                </c:pt>
                <c:pt idx="182">
                  <c:v>325.1</c:v>
                </c:pt>
                <c:pt idx="183">
                  <c:v>325.1</c:v>
                </c:pt>
                <c:pt idx="184">
                  <c:v>325.1</c:v>
                </c:pt>
                <c:pt idx="185">
                  <c:v>325.1</c:v>
                </c:pt>
                <c:pt idx="186">
                  <c:v>325.1</c:v>
                </c:pt>
                <c:pt idx="187">
                  <c:v>325</c:v>
                </c:pt>
                <c:pt idx="188">
                  <c:v>325.1</c:v>
                </c:pt>
                <c:pt idx="189">
                  <c:v>325.1</c:v>
                </c:pt>
                <c:pt idx="190">
                  <c:v>325</c:v>
                </c:pt>
                <c:pt idx="191">
                  <c:v>325.1</c:v>
                </c:pt>
                <c:pt idx="192">
                  <c:v>325.1</c:v>
                </c:pt>
                <c:pt idx="193">
                  <c:v>324.7</c:v>
                </c:pt>
                <c:pt idx="194">
                  <c:v>324.7</c:v>
                </c:pt>
                <c:pt idx="195">
                  <c:v>325.1</c:v>
                </c:pt>
                <c:pt idx="196">
                  <c:v>324.7</c:v>
                </c:pt>
                <c:pt idx="197">
                  <c:v>324.7</c:v>
                </c:pt>
                <c:pt idx="198">
                  <c:v>324.7</c:v>
                </c:pt>
                <c:pt idx="199">
                  <c:v>324.7</c:v>
                </c:pt>
                <c:pt idx="200">
                  <c:v>324.7</c:v>
                </c:pt>
                <c:pt idx="201">
                  <c:v>324.7</c:v>
                </c:pt>
                <c:pt idx="202">
                  <c:v>324.7</c:v>
                </c:pt>
                <c:pt idx="203">
                  <c:v>324.7</c:v>
                </c:pt>
                <c:pt idx="204">
                  <c:v>324.7</c:v>
                </c:pt>
                <c:pt idx="205">
                  <c:v>324.7</c:v>
                </c:pt>
                <c:pt idx="206">
                  <c:v>324.7</c:v>
                </c:pt>
                <c:pt idx="207">
                  <c:v>324.7</c:v>
                </c:pt>
                <c:pt idx="208">
                  <c:v>324.7</c:v>
                </c:pt>
                <c:pt idx="209">
                  <c:v>324.7</c:v>
                </c:pt>
                <c:pt idx="210">
                  <c:v>324.7</c:v>
                </c:pt>
                <c:pt idx="211">
                  <c:v>324.7</c:v>
                </c:pt>
                <c:pt idx="212">
                  <c:v>324.7</c:v>
                </c:pt>
                <c:pt idx="213">
                  <c:v>324.7</c:v>
                </c:pt>
                <c:pt idx="214">
                  <c:v>324.8</c:v>
                </c:pt>
                <c:pt idx="215">
                  <c:v>324.7</c:v>
                </c:pt>
                <c:pt idx="216">
                  <c:v>324.7</c:v>
                </c:pt>
                <c:pt idx="217">
                  <c:v>324.4</c:v>
                </c:pt>
                <c:pt idx="218">
                  <c:v>324.4</c:v>
                </c:pt>
                <c:pt idx="219">
                  <c:v>324.4</c:v>
                </c:pt>
                <c:pt idx="220">
                  <c:v>324.4</c:v>
                </c:pt>
                <c:pt idx="221">
                  <c:v>324.4</c:v>
                </c:pt>
                <c:pt idx="222">
                  <c:v>324.4</c:v>
                </c:pt>
                <c:pt idx="223">
                  <c:v>324.4</c:v>
                </c:pt>
                <c:pt idx="224">
                  <c:v>324.4</c:v>
                </c:pt>
                <c:pt idx="225">
                  <c:v>324.4</c:v>
                </c:pt>
                <c:pt idx="226">
                  <c:v>324.4</c:v>
                </c:pt>
                <c:pt idx="227">
                  <c:v>324.4</c:v>
                </c:pt>
                <c:pt idx="228">
                  <c:v>324.4</c:v>
                </c:pt>
                <c:pt idx="229">
                  <c:v>324.4</c:v>
                </c:pt>
                <c:pt idx="230">
                  <c:v>324.4</c:v>
                </c:pt>
                <c:pt idx="231">
                  <c:v>324.4</c:v>
                </c:pt>
                <c:pt idx="232">
                  <c:v>324.4</c:v>
                </c:pt>
                <c:pt idx="233">
                  <c:v>324.4</c:v>
                </c:pt>
                <c:pt idx="234">
                  <c:v>324.4</c:v>
                </c:pt>
                <c:pt idx="235">
                  <c:v>324.4</c:v>
                </c:pt>
                <c:pt idx="236">
                  <c:v>324.4</c:v>
                </c:pt>
                <c:pt idx="237">
                  <c:v>324.4</c:v>
                </c:pt>
                <c:pt idx="238">
                  <c:v>324.1</c:v>
                </c:pt>
                <c:pt idx="239">
                  <c:v>324.1</c:v>
                </c:pt>
                <c:pt idx="240">
                  <c:v>324.1</c:v>
                </c:pt>
                <c:pt idx="241">
                  <c:v>324</c:v>
                </c:pt>
                <c:pt idx="242">
                  <c:v>324.1</c:v>
                </c:pt>
                <c:pt idx="243">
                  <c:v>324</c:v>
                </c:pt>
                <c:pt idx="244">
                  <c:v>324</c:v>
                </c:pt>
                <c:pt idx="245">
                  <c:v>324.1</c:v>
                </c:pt>
                <c:pt idx="246">
                  <c:v>324</c:v>
                </c:pt>
                <c:pt idx="247">
                  <c:v>324</c:v>
                </c:pt>
                <c:pt idx="248">
                  <c:v>324.1</c:v>
                </c:pt>
                <c:pt idx="249">
                  <c:v>324.1</c:v>
                </c:pt>
                <c:pt idx="250">
                  <c:v>324.1</c:v>
                </c:pt>
                <c:pt idx="251">
                  <c:v>324.1</c:v>
                </c:pt>
                <c:pt idx="252">
                  <c:v>324.1</c:v>
                </c:pt>
                <c:pt idx="253">
                  <c:v>324.1</c:v>
                </c:pt>
                <c:pt idx="254">
                  <c:v>324.1</c:v>
                </c:pt>
                <c:pt idx="255">
                  <c:v>324.1</c:v>
                </c:pt>
                <c:pt idx="256">
                  <c:v>324.1</c:v>
                </c:pt>
                <c:pt idx="257">
                  <c:v>324.1</c:v>
                </c:pt>
                <c:pt idx="258">
                  <c:v>323.8</c:v>
                </c:pt>
                <c:pt idx="259">
                  <c:v>323.8</c:v>
                </c:pt>
                <c:pt idx="260">
                  <c:v>323.8</c:v>
                </c:pt>
                <c:pt idx="261">
                  <c:v>323.8</c:v>
                </c:pt>
                <c:pt idx="262">
                  <c:v>323.8</c:v>
                </c:pt>
                <c:pt idx="263">
                  <c:v>323.8</c:v>
                </c:pt>
                <c:pt idx="264">
                  <c:v>323.8</c:v>
                </c:pt>
                <c:pt idx="265">
                  <c:v>323.7</c:v>
                </c:pt>
                <c:pt idx="266">
                  <c:v>323.7</c:v>
                </c:pt>
                <c:pt idx="267">
                  <c:v>323.7</c:v>
                </c:pt>
                <c:pt idx="268">
                  <c:v>323.7</c:v>
                </c:pt>
                <c:pt idx="269">
                  <c:v>323.8</c:v>
                </c:pt>
                <c:pt idx="270">
                  <c:v>323.7</c:v>
                </c:pt>
                <c:pt idx="271">
                  <c:v>323.8</c:v>
                </c:pt>
                <c:pt idx="272">
                  <c:v>323.8</c:v>
                </c:pt>
                <c:pt idx="273">
                  <c:v>323.8</c:v>
                </c:pt>
                <c:pt idx="274">
                  <c:v>323.8</c:v>
                </c:pt>
                <c:pt idx="275">
                  <c:v>323.7</c:v>
                </c:pt>
                <c:pt idx="276">
                  <c:v>323.7</c:v>
                </c:pt>
                <c:pt idx="277">
                  <c:v>323.8</c:v>
                </c:pt>
                <c:pt idx="278">
                  <c:v>323.8</c:v>
                </c:pt>
                <c:pt idx="279">
                  <c:v>323.7</c:v>
                </c:pt>
                <c:pt idx="280">
                  <c:v>323.8</c:v>
                </c:pt>
                <c:pt idx="281">
                  <c:v>323.7</c:v>
                </c:pt>
                <c:pt idx="282">
                  <c:v>323.7</c:v>
                </c:pt>
                <c:pt idx="283">
                  <c:v>323.7</c:v>
                </c:pt>
                <c:pt idx="284">
                  <c:v>323.8</c:v>
                </c:pt>
                <c:pt idx="285">
                  <c:v>323.8</c:v>
                </c:pt>
                <c:pt idx="286">
                  <c:v>323.8</c:v>
                </c:pt>
                <c:pt idx="287">
                  <c:v>323.5</c:v>
                </c:pt>
                <c:pt idx="288">
                  <c:v>323.5</c:v>
                </c:pt>
                <c:pt idx="289">
                  <c:v>323.4</c:v>
                </c:pt>
                <c:pt idx="290">
                  <c:v>323.5</c:v>
                </c:pt>
                <c:pt idx="291">
                  <c:v>323.5</c:v>
                </c:pt>
                <c:pt idx="292">
                  <c:v>323.5</c:v>
                </c:pt>
                <c:pt idx="293">
                  <c:v>323.5</c:v>
                </c:pt>
                <c:pt idx="294">
                  <c:v>323.5</c:v>
                </c:pt>
                <c:pt idx="295">
                  <c:v>323.4</c:v>
                </c:pt>
                <c:pt idx="296">
                  <c:v>323.4</c:v>
                </c:pt>
                <c:pt idx="297">
                  <c:v>323.4</c:v>
                </c:pt>
                <c:pt idx="298">
                  <c:v>323.5</c:v>
                </c:pt>
                <c:pt idx="299">
                  <c:v>323.4</c:v>
                </c:pt>
                <c:pt idx="300">
                  <c:v>323.4</c:v>
                </c:pt>
                <c:pt idx="301">
                  <c:v>323.4</c:v>
                </c:pt>
                <c:pt idx="302">
                  <c:v>323.4</c:v>
                </c:pt>
                <c:pt idx="303">
                  <c:v>323.5</c:v>
                </c:pt>
                <c:pt idx="304">
                  <c:v>323.5</c:v>
                </c:pt>
                <c:pt idx="305">
                  <c:v>323.5</c:v>
                </c:pt>
                <c:pt idx="306">
                  <c:v>323.4</c:v>
                </c:pt>
                <c:pt idx="307">
                  <c:v>323.4</c:v>
                </c:pt>
                <c:pt idx="308">
                  <c:v>323.4</c:v>
                </c:pt>
                <c:pt idx="309">
                  <c:v>323.1</c:v>
                </c:pt>
                <c:pt idx="310">
                  <c:v>323.1</c:v>
                </c:pt>
                <c:pt idx="311">
                  <c:v>323.1</c:v>
                </c:pt>
                <c:pt idx="312">
                  <c:v>323.1</c:v>
                </c:pt>
                <c:pt idx="313">
                  <c:v>323.1</c:v>
                </c:pt>
                <c:pt idx="314">
                  <c:v>323.1</c:v>
                </c:pt>
                <c:pt idx="315">
                  <c:v>323.1</c:v>
                </c:pt>
                <c:pt idx="316">
                  <c:v>323.1</c:v>
                </c:pt>
                <c:pt idx="317">
                  <c:v>323.1</c:v>
                </c:pt>
                <c:pt idx="318">
                  <c:v>323.1</c:v>
                </c:pt>
                <c:pt idx="319">
                  <c:v>323.1</c:v>
                </c:pt>
                <c:pt idx="320">
                  <c:v>323.1</c:v>
                </c:pt>
                <c:pt idx="321">
                  <c:v>323.1</c:v>
                </c:pt>
                <c:pt idx="322">
                  <c:v>323.1</c:v>
                </c:pt>
                <c:pt idx="323">
                  <c:v>323.1</c:v>
                </c:pt>
                <c:pt idx="324">
                  <c:v>322.8</c:v>
                </c:pt>
                <c:pt idx="325">
                  <c:v>323.1</c:v>
                </c:pt>
                <c:pt idx="326">
                  <c:v>322.7</c:v>
                </c:pt>
                <c:pt idx="327">
                  <c:v>323.1</c:v>
                </c:pt>
                <c:pt idx="328">
                  <c:v>323.1</c:v>
                </c:pt>
                <c:pt idx="329">
                  <c:v>322.8</c:v>
                </c:pt>
                <c:pt idx="330">
                  <c:v>322.8</c:v>
                </c:pt>
                <c:pt idx="331">
                  <c:v>322.8</c:v>
                </c:pt>
                <c:pt idx="332">
                  <c:v>322.7</c:v>
                </c:pt>
                <c:pt idx="333">
                  <c:v>322.8</c:v>
                </c:pt>
                <c:pt idx="334">
                  <c:v>322.7</c:v>
                </c:pt>
                <c:pt idx="335">
                  <c:v>322.8</c:v>
                </c:pt>
                <c:pt idx="336">
                  <c:v>322.8</c:v>
                </c:pt>
                <c:pt idx="337">
                  <c:v>322.8</c:v>
                </c:pt>
                <c:pt idx="338">
                  <c:v>322.8</c:v>
                </c:pt>
                <c:pt idx="339">
                  <c:v>322.8</c:v>
                </c:pt>
                <c:pt idx="340">
                  <c:v>322.8</c:v>
                </c:pt>
                <c:pt idx="341">
                  <c:v>322.7</c:v>
                </c:pt>
                <c:pt idx="342">
                  <c:v>322.8</c:v>
                </c:pt>
                <c:pt idx="343">
                  <c:v>322.8</c:v>
                </c:pt>
                <c:pt idx="344">
                  <c:v>322.8</c:v>
                </c:pt>
                <c:pt idx="345">
                  <c:v>322.8</c:v>
                </c:pt>
                <c:pt idx="346">
                  <c:v>322.8</c:v>
                </c:pt>
                <c:pt idx="347">
                  <c:v>322.8</c:v>
                </c:pt>
                <c:pt idx="348">
                  <c:v>322.8</c:v>
                </c:pt>
                <c:pt idx="349">
                  <c:v>322.8</c:v>
                </c:pt>
                <c:pt idx="350">
                  <c:v>322.8</c:v>
                </c:pt>
                <c:pt idx="351">
                  <c:v>322.8</c:v>
                </c:pt>
                <c:pt idx="352">
                  <c:v>322.7</c:v>
                </c:pt>
                <c:pt idx="353">
                  <c:v>322.4</c:v>
                </c:pt>
                <c:pt idx="354">
                  <c:v>322.4</c:v>
                </c:pt>
                <c:pt idx="355">
                  <c:v>322.4</c:v>
                </c:pt>
                <c:pt idx="356">
                  <c:v>322.4</c:v>
                </c:pt>
                <c:pt idx="357">
                  <c:v>322.5</c:v>
                </c:pt>
                <c:pt idx="358">
                  <c:v>322.4</c:v>
                </c:pt>
                <c:pt idx="359">
                  <c:v>322.4</c:v>
                </c:pt>
                <c:pt idx="360">
                  <c:v>322.5</c:v>
                </c:pt>
                <c:pt idx="361">
                  <c:v>322.4</c:v>
                </c:pt>
                <c:pt idx="362">
                  <c:v>322.4</c:v>
                </c:pt>
                <c:pt idx="363">
                  <c:v>322.4</c:v>
                </c:pt>
                <c:pt idx="364">
                  <c:v>322.4</c:v>
                </c:pt>
                <c:pt idx="365">
                  <c:v>322.4</c:v>
                </c:pt>
                <c:pt idx="366">
                  <c:v>322.4</c:v>
                </c:pt>
                <c:pt idx="367">
                  <c:v>322.4</c:v>
                </c:pt>
                <c:pt idx="368">
                  <c:v>322.4</c:v>
                </c:pt>
                <c:pt idx="369">
                  <c:v>322.5</c:v>
                </c:pt>
                <c:pt idx="370">
                  <c:v>322.5</c:v>
                </c:pt>
                <c:pt idx="371">
                  <c:v>322.5</c:v>
                </c:pt>
                <c:pt idx="372">
                  <c:v>322.5</c:v>
                </c:pt>
                <c:pt idx="373">
                  <c:v>322.5</c:v>
                </c:pt>
                <c:pt idx="374">
                  <c:v>322.2</c:v>
                </c:pt>
                <c:pt idx="375">
                  <c:v>322.2</c:v>
                </c:pt>
                <c:pt idx="376">
                  <c:v>322.4</c:v>
                </c:pt>
                <c:pt idx="377">
                  <c:v>322.1</c:v>
                </c:pt>
                <c:pt idx="378">
                  <c:v>322.2</c:v>
                </c:pt>
                <c:pt idx="379">
                  <c:v>322.1</c:v>
                </c:pt>
                <c:pt idx="380">
                  <c:v>322.2</c:v>
                </c:pt>
                <c:pt idx="381">
                  <c:v>322.2</c:v>
                </c:pt>
                <c:pt idx="382">
                  <c:v>322.2</c:v>
                </c:pt>
                <c:pt idx="383">
                  <c:v>322.2</c:v>
                </c:pt>
                <c:pt idx="384">
                  <c:v>322.2</c:v>
                </c:pt>
                <c:pt idx="385">
                  <c:v>322.2</c:v>
                </c:pt>
                <c:pt idx="386">
                  <c:v>322.2</c:v>
                </c:pt>
                <c:pt idx="387">
                  <c:v>322.1</c:v>
                </c:pt>
                <c:pt idx="388">
                  <c:v>322.2</c:v>
                </c:pt>
                <c:pt idx="389">
                  <c:v>322.2</c:v>
                </c:pt>
                <c:pt idx="390">
                  <c:v>322.1</c:v>
                </c:pt>
                <c:pt idx="391">
                  <c:v>322.1</c:v>
                </c:pt>
                <c:pt idx="392">
                  <c:v>321.9</c:v>
                </c:pt>
                <c:pt idx="393">
                  <c:v>321.8</c:v>
                </c:pt>
                <c:pt idx="394">
                  <c:v>321.9</c:v>
                </c:pt>
                <c:pt idx="395">
                  <c:v>321.9</c:v>
                </c:pt>
                <c:pt idx="396">
                  <c:v>321.8</c:v>
                </c:pt>
                <c:pt idx="397">
                  <c:v>321.9</c:v>
                </c:pt>
                <c:pt idx="398">
                  <c:v>321.9</c:v>
                </c:pt>
                <c:pt idx="399">
                  <c:v>321.9</c:v>
                </c:pt>
                <c:pt idx="400">
                  <c:v>321.9</c:v>
                </c:pt>
                <c:pt idx="401">
                  <c:v>321.8</c:v>
                </c:pt>
                <c:pt idx="402">
                  <c:v>321.8</c:v>
                </c:pt>
                <c:pt idx="403">
                  <c:v>321.8</c:v>
                </c:pt>
                <c:pt idx="404">
                  <c:v>321.8</c:v>
                </c:pt>
                <c:pt idx="405">
                  <c:v>321.8</c:v>
                </c:pt>
                <c:pt idx="406">
                  <c:v>321.8</c:v>
                </c:pt>
                <c:pt idx="407">
                  <c:v>321.9</c:v>
                </c:pt>
                <c:pt idx="408">
                  <c:v>321.4</c:v>
                </c:pt>
                <c:pt idx="409">
                  <c:v>321.4</c:v>
                </c:pt>
                <c:pt idx="410">
                  <c:v>321.4</c:v>
                </c:pt>
                <c:pt idx="411">
                  <c:v>321.4</c:v>
                </c:pt>
                <c:pt idx="412">
                  <c:v>321.5</c:v>
                </c:pt>
                <c:pt idx="413">
                  <c:v>321.5</c:v>
                </c:pt>
                <c:pt idx="414">
                  <c:v>321.4</c:v>
                </c:pt>
                <c:pt idx="415">
                  <c:v>321.5</c:v>
                </c:pt>
                <c:pt idx="416">
                  <c:v>321.5</c:v>
                </c:pt>
                <c:pt idx="417">
                  <c:v>321.5</c:v>
                </c:pt>
                <c:pt idx="418">
                  <c:v>321.4</c:v>
                </c:pt>
                <c:pt idx="419">
                  <c:v>321.2</c:v>
                </c:pt>
                <c:pt idx="420">
                  <c:v>321.5</c:v>
                </c:pt>
                <c:pt idx="421">
                  <c:v>321.5</c:v>
                </c:pt>
                <c:pt idx="422">
                  <c:v>321.5</c:v>
                </c:pt>
                <c:pt idx="423">
                  <c:v>321.1</c:v>
                </c:pt>
                <c:pt idx="424">
                  <c:v>321.1</c:v>
                </c:pt>
                <c:pt idx="425">
                  <c:v>321.2</c:v>
                </c:pt>
                <c:pt idx="426">
                  <c:v>321.2</c:v>
                </c:pt>
                <c:pt idx="427">
                  <c:v>321.1</c:v>
                </c:pt>
                <c:pt idx="428">
                  <c:v>321.1</c:v>
                </c:pt>
                <c:pt idx="429">
                  <c:v>321.2</c:v>
                </c:pt>
                <c:pt idx="430">
                  <c:v>321.2</c:v>
                </c:pt>
                <c:pt idx="431">
                  <c:v>321.1</c:v>
                </c:pt>
                <c:pt idx="432">
                  <c:v>321.2</c:v>
                </c:pt>
                <c:pt idx="433">
                  <c:v>321.1</c:v>
                </c:pt>
                <c:pt idx="434">
                  <c:v>321.2</c:v>
                </c:pt>
                <c:pt idx="435">
                  <c:v>321.2</c:v>
                </c:pt>
                <c:pt idx="436">
                  <c:v>321.1</c:v>
                </c:pt>
                <c:pt idx="437">
                  <c:v>321.1</c:v>
                </c:pt>
                <c:pt idx="438">
                  <c:v>321.1</c:v>
                </c:pt>
                <c:pt idx="439">
                  <c:v>321.1</c:v>
                </c:pt>
                <c:pt idx="440">
                  <c:v>321.1</c:v>
                </c:pt>
                <c:pt idx="441">
                  <c:v>321.1</c:v>
                </c:pt>
                <c:pt idx="442">
                  <c:v>320.8</c:v>
                </c:pt>
                <c:pt idx="443">
                  <c:v>320.8</c:v>
                </c:pt>
                <c:pt idx="444">
                  <c:v>320.8</c:v>
                </c:pt>
                <c:pt idx="445">
                  <c:v>320.9</c:v>
                </c:pt>
                <c:pt idx="446">
                  <c:v>320.8</c:v>
                </c:pt>
                <c:pt idx="447">
                  <c:v>320.8</c:v>
                </c:pt>
                <c:pt idx="448">
                  <c:v>320.8</c:v>
                </c:pt>
                <c:pt idx="449">
                  <c:v>320.8</c:v>
                </c:pt>
                <c:pt idx="450">
                  <c:v>320.8</c:v>
                </c:pt>
                <c:pt idx="451">
                  <c:v>320.8</c:v>
                </c:pt>
                <c:pt idx="452">
                  <c:v>320.8</c:v>
                </c:pt>
                <c:pt idx="453">
                  <c:v>320.9</c:v>
                </c:pt>
                <c:pt idx="454">
                  <c:v>320.8</c:v>
                </c:pt>
                <c:pt idx="455">
                  <c:v>320.8</c:v>
                </c:pt>
                <c:pt idx="456">
                  <c:v>320.8</c:v>
                </c:pt>
                <c:pt idx="457">
                  <c:v>320.9</c:v>
                </c:pt>
                <c:pt idx="458">
                  <c:v>320.9</c:v>
                </c:pt>
                <c:pt idx="459">
                  <c:v>320.8</c:v>
                </c:pt>
                <c:pt idx="460">
                  <c:v>320.8</c:v>
                </c:pt>
                <c:pt idx="461">
                  <c:v>320.8</c:v>
                </c:pt>
                <c:pt idx="462">
                  <c:v>320.8</c:v>
                </c:pt>
                <c:pt idx="463">
                  <c:v>320.9</c:v>
                </c:pt>
                <c:pt idx="464">
                  <c:v>320.5</c:v>
                </c:pt>
                <c:pt idx="465">
                  <c:v>320.6</c:v>
                </c:pt>
                <c:pt idx="466">
                  <c:v>320.4</c:v>
                </c:pt>
                <c:pt idx="467">
                  <c:v>320.5</c:v>
                </c:pt>
                <c:pt idx="468">
                  <c:v>320.5</c:v>
                </c:pt>
                <c:pt idx="469">
                  <c:v>320.5</c:v>
                </c:pt>
                <c:pt idx="470">
                  <c:v>320.5</c:v>
                </c:pt>
                <c:pt idx="471">
                  <c:v>320.5</c:v>
                </c:pt>
                <c:pt idx="472">
                  <c:v>320.5</c:v>
                </c:pt>
                <c:pt idx="473">
                  <c:v>320.5</c:v>
                </c:pt>
                <c:pt idx="474">
                  <c:v>320.4</c:v>
                </c:pt>
                <c:pt idx="475">
                  <c:v>320.1</c:v>
                </c:pt>
                <c:pt idx="476">
                  <c:v>320.2</c:v>
                </c:pt>
                <c:pt idx="477">
                  <c:v>320.2</c:v>
                </c:pt>
                <c:pt idx="478">
                  <c:v>320.2</c:v>
                </c:pt>
                <c:pt idx="479">
                  <c:v>320.2</c:v>
                </c:pt>
                <c:pt idx="480">
                  <c:v>320.2</c:v>
                </c:pt>
                <c:pt idx="481">
                  <c:v>320.2</c:v>
                </c:pt>
                <c:pt idx="482">
                  <c:v>320.1</c:v>
                </c:pt>
                <c:pt idx="483">
                  <c:v>320.2</c:v>
                </c:pt>
                <c:pt idx="484">
                  <c:v>320.2</c:v>
                </c:pt>
                <c:pt idx="485">
                  <c:v>320.2</c:v>
                </c:pt>
                <c:pt idx="486">
                  <c:v>320.2</c:v>
                </c:pt>
                <c:pt idx="487">
                  <c:v>320.2</c:v>
                </c:pt>
                <c:pt idx="488">
                  <c:v>320.2</c:v>
                </c:pt>
                <c:pt idx="489">
                  <c:v>320.2</c:v>
                </c:pt>
                <c:pt idx="490">
                  <c:v>320.2</c:v>
                </c:pt>
                <c:pt idx="491">
                  <c:v>320.2</c:v>
                </c:pt>
                <c:pt idx="492">
                  <c:v>320</c:v>
                </c:pt>
                <c:pt idx="493">
                  <c:v>319.8</c:v>
                </c:pt>
                <c:pt idx="494">
                  <c:v>319.8</c:v>
                </c:pt>
                <c:pt idx="495">
                  <c:v>320</c:v>
                </c:pt>
                <c:pt idx="496">
                  <c:v>320.1</c:v>
                </c:pt>
                <c:pt idx="497">
                  <c:v>320.1</c:v>
                </c:pt>
                <c:pt idx="498">
                  <c:v>319.8</c:v>
                </c:pt>
                <c:pt idx="499">
                  <c:v>319.8</c:v>
                </c:pt>
                <c:pt idx="500">
                  <c:v>319.8</c:v>
                </c:pt>
                <c:pt idx="501">
                  <c:v>319.8</c:v>
                </c:pt>
                <c:pt idx="502">
                  <c:v>319.8</c:v>
                </c:pt>
                <c:pt idx="503">
                  <c:v>319.8</c:v>
                </c:pt>
                <c:pt idx="504">
                  <c:v>319.8</c:v>
                </c:pt>
                <c:pt idx="505">
                  <c:v>319.8</c:v>
                </c:pt>
                <c:pt idx="506">
                  <c:v>319.8</c:v>
                </c:pt>
                <c:pt idx="507">
                  <c:v>319.5</c:v>
                </c:pt>
                <c:pt idx="508">
                  <c:v>319.5</c:v>
                </c:pt>
                <c:pt idx="509">
                  <c:v>319.5</c:v>
                </c:pt>
                <c:pt idx="510">
                  <c:v>319.5</c:v>
                </c:pt>
                <c:pt idx="511">
                  <c:v>319.5</c:v>
                </c:pt>
                <c:pt idx="512">
                  <c:v>319.5</c:v>
                </c:pt>
                <c:pt idx="513">
                  <c:v>319.4</c:v>
                </c:pt>
                <c:pt idx="514">
                  <c:v>319.5</c:v>
                </c:pt>
                <c:pt idx="515">
                  <c:v>319.5</c:v>
                </c:pt>
                <c:pt idx="516">
                  <c:v>319.5</c:v>
                </c:pt>
                <c:pt idx="517">
                  <c:v>319.5</c:v>
                </c:pt>
                <c:pt idx="518">
                  <c:v>319.2</c:v>
                </c:pt>
                <c:pt idx="519">
                  <c:v>319.5</c:v>
                </c:pt>
                <c:pt idx="520">
                  <c:v>319.2</c:v>
                </c:pt>
                <c:pt idx="521">
                  <c:v>319.2</c:v>
                </c:pt>
                <c:pt idx="522">
                  <c:v>319.2</c:v>
                </c:pt>
                <c:pt idx="523">
                  <c:v>319.2</c:v>
                </c:pt>
                <c:pt idx="524">
                  <c:v>319.2</c:v>
                </c:pt>
                <c:pt idx="525">
                  <c:v>319.2</c:v>
                </c:pt>
                <c:pt idx="526">
                  <c:v>319.2</c:v>
                </c:pt>
                <c:pt idx="527">
                  <c:v>319.2</c:v>
                </c:pt>
                <c:pt idx="528">
                  <c:v>319.2</c:v>
                </c:pt>
                <c:pt idx="529">
                  <c:v>319.2</c:v>
                </c:pt>
                <c:pt idx="530">
                  <c:v>319.2</c:v>
                </c:pt>
                <c:pt idx="531">
                  <c:v>319.2</c:v>
                </c:pt>
                <c:pt idx="532">
                  <c:v>319.2</c:v>
                </c:pt>
                <c:pt idx="533">
                  <c:v>319.2</c:v>
                </c:pt>
                <c:pt idx="534">
                  <c:v>319.1</c:v>
                </c:pt>
                <c:pt idx="535">
                  <c:v>319.2</c:v>
                </c:pt>
                <c:pt idx="536">
                  <c:v>319.2</c:v>
                </c:pt>
                <c:pt idx="537">
                  <c:v>319.2</c:v>
                </c:pt>
                <c:pt idx="538">
                  <c:v>318.9</c:v>
                </c:pt>
                <c:pt idx="539">
                  <c:v>318.8</c:v>
                </c:pt>
                <c:pt idx="540">
                  <c:v>318.8</c:v>
                </c:pt>
                <c:pt idx="541">
                  <c:v>319.2</c:v>
                </c:pt>
                <c:pt idx="542">
                  <c:v>319.2</c:v>
                </c:pt>
                <c:pt idx="543">
                  <c:v>318.9</c:v>
                </c:pt>
                <c:pt idx="544">
                  <c:v>318.8</c:v>
                </c:pt>
                <c:pt idx="545">
                  <c:v>318.8</c:v>
                </c:pt>
                <c:pt idx="546">
                  <c:v>318.8</c:v>
                </c:pt>
                <c:pt idx="547">
                  <c:v>318.8</c:v>
                </c:pt>
                <c:pt idx="548">
                  <c:v>318.5</c:v>
                </c:pt>
                <c:pt idx="549">
                  <c:v>318.8</c:v>
                </c:pt>
                <c:pt idx="550">
                  <c:v>318.8</c:v>
                </c:pt>
                <c:pt idx="551">
                  <c:v>318.8</c:v>
                </c:pt>
                <c:pt idx="552">
                  <c:v>318.5</c:v>
                </c:pt>
                <c:pt idx="553">
                  <c:v>318.8</c:v>
                </c:pt>
                <c:pt idx="554">
                  <c:v>318.8</c:v>
                </c:pt>
                <c:pt idx="555">
                  <c:v>318.5</c:v>
                </c:pt>
                <c:pt idx="556">
                  <c:v>318.8</c:v>
                </c:pt>
                <c:pt idx="557">
                  <c:v>318.5</c:v>
                </c:pt>
                <c:pt idx="558">
                  <c:v>318.5</c:v>
                </c:pt>
                <c:pt idx="559">
                  <c:v>318.5</c:v>
                </c:pt>
                <c:pt idx="560">
                  <c:v>318.5</c:v>
                </c:pt>
                <c:pt idx="561">
                  <c:v>318.4</c:v>
                </c:pt>
                <c:pt idx="562">
                  <c:v>318.4</c:v>
                </c:pt>
                <c:pt idx="563">
                  <c:v>318.3</c:v>
                </c:pt>
                <c:pt idx="564">
                  <c:v>318.4</c:v>
                </c:pt>
                <c:pt idx="565">
                  <c:v>318.1</c:v>
                </c:pt>
                <c:pt idx="566">
                  <c:v>318.1</c:v>
                </c:pt>
                <c:pt idx="567">
                  <c:v>318.2</c:v>
                </c:pt>
                <c:pt idx="568">
                  <c:v>318.1</c:v>
                </c:pt>
                <c:pt idx="569">
                  <c:v>318.1</c:v>
                </c:pt>
                <c:pt idx="570">
                  <c:v>318.1</c:v>
                </c:pt>
                <c:pt idx="571">
                  <c:v>318.1</c:v>
                </c:pt>
                <c:pt idx="572">
                  <c:v>318.1</c:v>
                </c:pt>
                <c:pt idx="573">
                  <c:v>318.1</c:v>
                </c:pt>
                <c:pt idx="574">
                  <c:v>318.2</c:v>
                </c:pt>
                <c:pt idx="575">
                  <c:v>318.1</c:v>
                </c:pt>
                <c:pt idx="576">
                  <c:v>318.2</c:v>
                </c:pt>
                <c:pt idx="577">
                  <c:v>318.1</c:v>
                </c:pt>
                <c:pt idx="578">
                  <c:v>318.1</c:v>
                </c:pt>
                <c:pt idx="579">
                  <c:v>318.2</c:v>
                </c:pt>
                <c:pt idx="580">
                  <c:v>318.1</c:v>
                </c:pt>
                <c:pt idx="581">
                  <c:v>318.1</c:v>
                </c:pt>
                <c:pt idx="582">
                  <c:v>318.1</c:v>
                </c:pt>
                <c:pt idx="583">
                  <c:v>317.9</c:v>
                </c:pt>
                <c:pt idx="584">
                  <c:v>317.9</c:v>
                </c:pt>
                <c:pt idx="585">
                  <c:v>317.8</c:v>
                </c:pt>
                <c:pt idx="586">
                  <c:v>317.8</c:v>
                </c:pt>
                <c:pt idx="587">
                  <c:v>317.8</c:v>
                </c:pt>
                <c:pt idx="588">
                  <c:v>318.1</c:v>
                </c:pt>
                <c:pt idx="589">
                  <c:v>317.8</c:v>
                </c:pt>
                <c:pt idx="590">
                  <c:v>317.8</c:v>
                </c:pt>
                <c:pt idx="591">
                  <c:v>317.8</c:v>
                </c:pt>
                <c:pt idx="592">
                  <c:v>317.9</c:v>
                </c:pt>
                <c:pt idx="593">
                  <c:v>317.8</c:v>
                </c:pt>
                <c:pt idx="594">
                  <c:v>317.5</c:v>
                </c:pt>
                <c:pt idx="595">
                  <c:v>317.5</c:v>
                </c:pt>
                <c:pt idx="596">
                  <c:v>317.5</c:v>
                </c:pt>
                <c:pt idx="597">
                  <c:v>317.5</c:v>
                </c:pt>
                <c:pt idx="598">
                  <c:v>317.5</c:v>
                </c:pt>
                <c:pt idx="599">
                  <c:v>317.5</c:v>
                </c:pt>
                <c:pt idx="600">
                  <c:v>317.5</c:v>
                </c:pt>
                <c:pt idx="601">
                  <c:v>317.4</c:v>
                </c:pt>
                <c:pt idx="602">
                  <c:v>317.5</c:v>
                </c:pt>
                <c:pt idx="603">
                  <c:v>317.5</c:v>
                </c:pt>
                <c:pt idx="604">
                  <c:v>317.5</c:v>
                </c:pt>
                <c:pt idx="605">
                  <c:v>317.5</c:v>
                </c:pt>
                <c:pt idx="606">
                  <c:v>317.1</c:v>
                </c:pt>
                <c:pt idx="607">
                  <c:v>317.5</c:v>
                </c:pt>
                <c:pt idx="608">
                  <c:v>317.5</c:v>
                </c:pt>
                <c:pt idx="609">
                  <c:v>317.5</c:v>
                </c:pt>
                <c:pt idx="610">
                  <c:v>317.1</c:v>
                </c:pt>
                <c:pt idx="611">
                  <c:v>317.1</c:v>
                </c:pt>
                <c:pt idx="612">
                  <c:v>317.1</c:v>
                </c:pt>
                <c:pt idx="613">
                  <c:v>317.1</c:v>
                </c:pt>
                <c:pt idx="614">
                  <c:v>317.1</c:v>
                </c:pt>
                <c:pt idx="615">
                  <c:v>317.1</c:v>
                </c:pt>
                <c:pt idx="616">
                  <c:v>317.1</c:v>
                </c:pt>
                <c:pt idx="617">
                  <c:v>317.1</c:v>
                </c:pt>
                <c:pt idx="618">
                  <c:v>317.1</c:v>
                </c:pt>
                <c:pt idx="619">
                  <c:v>317.1</c:v>
                </c:pt>
                <c:pt idx="620">
                  <c:v>317.1</c:v>
                </c:pt>
                <c:pt idx="621">
                  <c:v>317.1</c:v>
                </c:pt>
                <c:pt idx="622">
                  <c:v>317.1</c:v>
                </c:pt>
                <c:pt idx="623">
                  <c:v>317.1</c:v>
                </c:pt>
                <c:pt idx="624">
                  <c:v>317.1</c:v>
                </c:pt>
                <c:pt idx="625">
                  <c:v>317.2</c:v>
                </c:pt>
                <c:pt idx="626">
                  <c:v>317.2</c:v>
                </c:pt>
                <c:pt idx="627">
                  <c:v>317.2</c:v>
                </c:pt>
                <c:pt idx="628">
                  <c:v>317.1</c:v>
                </c:pt>
                <c:pt idx="629">
                  <c:v>317.2</c:v>
                </c:pt>
                <c:pt idx="630">
                  <c:v>317.1</c:v>
                </c:pt>
                <c:pt idx="631">
                  <c:v>317.2</c:v>
                </c:pt>
                <c:pt idx="632">
                  <c:v>317.2</c:v>
                </c:pt>
                <c:pt idx="633">
                  <c:v>317.1</c:v>
                </c:pt>
                <c:pt idx="634">
                  <c:v>317.2</c:v>
                </c:pt>
                <c:pt idx="635">
                  <c:v>317.1</c:v>
                </c:pt>
                <c:pt idx="636">
                  <c:v>316.8</c:v>
                </c:pt>
                <c:pt idx="637">
                  <c:v>317.1</c:v>
                </c:pt>
                <c:pt idx="638">
                  <c:v>317</c:v>
                </c:pt>
                <c:pt idx="639">
                  <c:v>316.8</c:v>
                </c:pt>
                <c:pt idx="640">
                  <c:v>316.8</c:v>
                </c:pt>
                <c:pt idx="641">
                  <c:v>316.8</c:v>
                </c:pt>
                <c:pt idx="642">
                  <c:v>316.8</c:v>
                </c:pt>
                <c:pt idx="643">
                  <c:v>316.8</c:v>
                </c:pt>
                <c:pt idx="644">
                  <c:v>316.8</c:v>
                </c:pt>
                <c:pt idx="645">
                  <c:v>316.8</c:v>
                </c:pt>
                <c:pt idx="646">
                  <c:v>316.8</c:v>
                </c:pt>
                <c:pt idx="647">
                  <c:v>316.8</c:v>
                </c:pt>
                <c:pt idx="648">
                  <c:v>316.8</c:v>
                </c:pt>
                <c:pt idx="649">
                  <c:v>316.8</c:v>
                </c:pt>
                <c:pt idx="650">
                  <c:v>316.8</c:v>
                </c:pt>
                <c:pt idx="651">
                  <c:v>316.8</c:v>
                </c:pt>
                <c:pt idx="652">
                  <c:v>316.8</c:v>
                </c:pt>
                <c:pt idx="653">
                  <c:v>316.8</c:v>
                </c:pt>
                <c:pt idx="654">
                  <c:v>316.8</c:v>
                </c:pt>
                <c:pt idx="655">
                  <c:v>316.8</c:v>
                </c:pt>
                <c:pt idx="656">
                  <c:v>316.8</c:v>
                </c:pt>
                <c:pt idx="657">
                  <c:v>316.4</c:v>
                </c:pt>
                <c:pt idx="658">
                  <c:v>316.8</c:v>
                </c:pt>
                <c:pt idx="659">
                  <c:v>316.8</c:v>
                </c:pt>
                <c:pt idx="660">
                  <c:v>316.6</c:v>
                </c:pt>
                <c:pt idx="661">
                  <c:v>316.4</c:v>
                </c:pt>
                <c:pt idx="662">
                  <c:v>316.8</c:v>
                </c:pt>
                <c:pt idx="663">
                  <c:v>316.5</c:v>
                </c:pt>
                <c:pt idx="664">
                  <c:v>316.5</c:v>
                </c:pt>
                <c:pt idx="665">
                  <c:v>316.5</c:v>
                </c:pt>
                <c:pt idx="666">
                  <c:v>316.4</c:v>
                </c:pt>
                <c:pt idx="667">
                  <c:v>316.4</c:v>
                </c:pt>
                <c:pt idx="668">
                  <c:v>316.4</c:v>
                </c:pt>
                <c:pt idx="669">
                  <c:v>316.4</c:v>
                </c:pt>
                <c:pt idx="670">
                  <c:v>316.5</c:v>
                </c:pt>
                <c:pt idx="671">
                  <c:v>316.5</c:v>
                </c:pt>
                <c:pt idx="672">
                  <c:v>316.4</c:v>
                </c:pt>
                <c:pt idx="673">
                  <c:v>316.5</c:v>
                </c:pt>
                <c:pt idx="674">
                  <c:v>316.4</c:v>
                </c:pt>
                <c:pt idx="675">
                  <c:v>316.4</c:v>
                </c:pt>
                <c:pt idx="676">
                  <c:v>316.4</c:v>
                </c:pt>
                <c:pt idx="677">
                  <c:v>316.4</c:v>
                </c:pt>
                <c:pt idx="678">
                  <c:v>316.5</c:v>
                </c:pt>
                <c:pt idx="679">
                  <c:v>316.6</c:v>
                </c:pt>
                <c:pt idx="680">
                  <c:v>316.5</c:v>
                </c:pt>
                <c:pt idx="681">
                  <c:v>316.5</c:v>
                </c:pt>
                <c:pt idx="682">
                  <c:v>316.1</c:v>
                </c:pt>
                <c:pt idx="683">
                  <c:v>316.4</c:v>
                </c:pt>
                <c:pt idx="684">
                  <c:v>316.1</c:v>
                </c:pt>
                <c:pt idx="685">
                  <c:v>316.1</c:v>
                </c:pt>
                <c:pt idx="686">
                  <c:v>316.4</c:v>
                </c:pt>
                <c:pt idx="687">
                  <c:v>316.4</c:v>
                </c:pt>
                <c:pt idx="688">
                  <c:v>316.1</c:v>
                </c:pt>
                <c:pt idx="689">
                  <c:v>316.1</c:v>
                </c:pt>
                <c:pt idx="690">
                  <c:v>316.1</c:v>
                </c:pt>
                <c:pt idx="691">
                  <c:v>316.1</c:v>
                </c:pt>
                <c:pt idx="692">
                  <c:v>316.1</c:v>
                </c:pt>
                <c:pt idx="693">
                  <c:v>316.1</c:v>
                </c:pt>
                <c:pt idx="694">
                  <c:v>316.1</c:v>
                </c:pt>
                <c:pt idx="695">
                  <c:v>315.8</c:v>
                </c:pt>
                <c:pt idx="696">
                  <c:v>315.8</c:v>
                </c:pt>
                <c:pt idx="697">
                  <c:v>315.8</c:v>
                </c:pt>
                <c:pt idx="698">
                  <c:v>315.8</c:v>
                </c:pt>
                <c:pt idx="699">
                  <c:v>315.8</c:v>
                </c:pt>
                <c:pt idx="700">
                  <c:v>315.7</c:v>
                </c:pt>
                <c:pt idx="701">
                  <c:v>315.8</c:v>
                </c:pt>
                <c:pt idx="702">
                  <c:v>315.8</c:v>
                </c:pt>
                <c:pt idx="703">
                  <c:v>315.8</c:v>
                </c:pt>
                <c:pt idx="704">
                  <c:v>315.8</c:v>
                </c:pt>
                <c:pt idx="705">
                  <c:v>315.8</c:v>
                </c:pt>
                <c:pt idx="706">
                  <c:v>315.8</c:v>
                </c:pt>
                <c:pt idx="707">
                  <c:v>315.6</c:v>
                </c:pt>
                <c:pt idx="708">
                  <c:v>315.5</c:v>
                </c:pt>
                <c:pt idx="709">
                  <c:v>315.5</c:v>
                </c:pt>
                <c:pt idx="710">
                  <c:v>315.4</c:v>
                </c:pt>
                <c:pt idx="711">
                  <c:v>315.4</c:v>
                </c:pt>
                <c:pt idx="712">
                  <c:v>315.4</c:v>
                </c:pt>
                <c:pt idx="713">
                  <c:v>315.4</c:v>
                </c:pt>
                <c:pt idx="714">
                  <c:v>315.4</c:v>
                </c:pt>
                <c:pt idx="715">
                  <c:v>315.4</c:v>
                </c:pt>
                <c:pt idx="716">
                  <c:v>315.5</c:v>
                </c:pt>
                <c:pt idx="717">
                  <c:v>315.4</c:v>
                </c:pt>
                <c:pt idx="718">
                  <c:v>315.4</c:v>
                </c:pt>
                <c:pt idx="719">
                  <c:v>315.1</c:v>
                </c:pt>
                <c:pt idx="720">
                  <c:v>315.5</c:v>
                </c:pt>
                <c:pt idx="721">
                  <c:v>315.5</c:v>
                </c:pt>
                <c:pt idx="722">
                  <c:v>315.4</c:v>
                </c:pt>
                <c:pt idx="723">
                  <c:v>315.5</c:v>
                </c:pt>
                <c:pt idx="724">
                  <c:v>315.1</c:v>
                </c:pt>
                <c:pt idx="725">
                  <c:v>315.1</c:v>
                </c:pt>
                <c:pt idx="726">
                  <c:v>315.1</c:v>
                </c:pt>
                <c:pt idx="727">
                  <c:v>315.1</c:v>
                </c:pt>
                <c:pt idx="728">
                  <c:v>315.1</c:v>
                </c:pt>
                <c:pt idx="729">
                  <c:v>315.1</c:v>
                </c:pt>
                <c:pt idx="730">
                  <c:v>315.1</c:v>
                </c:pt>
                <c:pt idx="731">
                  <c:v>315.1</c:v>
                </c:pt>
                <c:pt idx="732">
                  <c:v>314.9</c:v>
                </c:pt>
                <c:pt idx="733">
                  <c:v>315.1</c:v>
                </c:pt>
                <c:pt idx="734">
                  <c:v>314.7</c:v>
                </c:pt>
                <c:pt idx="735">
                  <c:v>315.1</c:v>
                </c:pt>
                <c:pt idx="736">
                  <c:v>315.1</c:v>
                </c:pt>
                <c:pt idx="737">
                  <c:v>314.7</c:v>
                </c:pt>
                <c:pt idx="738">
                  <c:v>314.7</c:v>
                </c:pt>
                <c:pt idx="739">
                  <c:v>314.7</c:v>
                </c:pt>
                <c:pt idx="740">
                  <c:v>314.7</c:v>
                </c:pt>
                <c:pt idx="741">
                  <c:v>314.8</c:v>
                </c:pt>
                <c:pt idx="742">
                  <c:v>314.7</c:v>
                </c:pt>
                <c:pt idx="743">
                  <c:v>314.7</c:v>
                </c:pt>
                <c:pt idx="744">
                  <c:v>314.5</c:v>
                </c:pt>
                <c:pt idx="745">
                  <c:v>314.6</c:v>
                </c:pt>
                <c:pt idx="746">
                  <c:v>314.4</c:v>
                </c:pt>
                <c:pt idx="747">
                  <c:v>314.7</c:v>
                </c:pt>
                <c:pt idx="748">
                  <c:v>314.7</c:v>
                </c:pt>
                <c:pt idx="749">
                  <c:v>314.4</c:v>
                </c:pt>
                <c:pt idx="750">
                  <c:v>314.4</c:v>
                </c:pt>
                <c:pt idx="751">
                  <c:v>314.4</c:v>
                </c:pt>
                <c:pt idx="752">
                  <c:v>314.4</c:v>
                </c:pt>
                <c:pt idx="753">
                  <c:v>314.5</c:v>
                </c:pt>
                <c:pt idx="754">
                  <c:v>314.4</c:v>
                </c:pt>
                <c:pt idx="755">
                  <c:v>314.4</c:v>
                </c:pt>
                <c:pt idx="756">
                  <c:v>314.4</c:v>
                </c:pt>
                <c:pt idx="757">
                  <c:v>314.4</c:v>
                </c:pt>
                <c:pt idx="758">
                  <c:v>314.4</c:v>
                </c:pt>
                <c:pt idx="759">
                  <c:v>314.4</c:v>
                </c:pt>
                <c:pt idx="760">
                  <c:v>314.4</c:v>
                </c:pt>
                <c:pt idx="761">
                  <c:v>314.4</c:v>
                </c:pt>
                <c:pt idx="762">
                  <c:v>314.4</c:v>
                </c:pt>
                <c:pt idx="763">
                  <c:v>314.4</c:v>
                </c:pt>
                <c:pt idx="764">
                  <c:v>314.4</c:v>
                </c:pt>
                <c:pt idx="765">
                  <c:v>314.1</c:v>
                </c:pt>
                <c:pt idx="766">
                  <c:v>314.1</c:v>
                </c:pt>
                <c:pt idx="767">
                  <c:v>314.4</c:v>
                </c:pt>
                <c:pt idx="768">
                  <c:v>314.4</c:v>
                </c:pt>
                <c:pt idx="769">
                  <c:v>314.4</c:v>
                </c:pt>
                <c:pt idx="770">
                  <c:v>314.1</c:v>
                </c:pt>
                <c:pt idx="771">
                  <c:v>314.4</c:v>
                </c:pt>
                <c:pt idx="772">
                  <c:v>314.1</c:v>
                </c:pt>
                <c:pt idx="773">
                  <c:v>314.1</c:v>
                </c:pt>
                <c:pt idx="774">
                  <c:v>314.1</c:v>
                </c:pt>
                <c:pt idx="775">
                  <c:v>314.1</c:v>
                </c:pt>
                <c:pt idx="776">
                  <c:v>314.1</c:v>
                </c:pt>
                <c:pt idx="777">
                  <c:v>314.2</c:v>
                </c:pt>
                <c:pt idx="778">
                  <c:v>314.1</c:v>
                </c:pt>
                <c:pt idx="779">
                  <c:v>314.1</c:v>
                </c:pt>
                <c:pt idx="780">
                  <c:v>314.1</c:v>
                </c:pt>
                <c:pt idx="781">
                  <c:v>314.1</c:v>
                </c:pt>
                <c:pt idx="782">
                  <c:v>313.8</c:v>
                </c:pt>
                <c:pt idx="783">
                  <c:v>313.8</c:v>
                </c:pt>
                <c:pt idx="784">
                  <c:v>314.1</c:v>
                </c:pt>
                <c:pt idx="785">
                  <c:v>313.7</c:v>
                </c:pt>
                <c:pt idx="786">
                  <c:v>314.1</c:v>
                </c:pt>
                <c:pt idx="787">
                  <c:v>314.1</c:v>
                </c:pt>
                <c:pt idx="788">
                  <c:v>313.8</c:v>
                </c:pt>
                <c:pt idx="789">
                  <c:v>313.7</c:v>
                </c:pt>
                <c:pt idx="790">
                  <c:v>313.7</c:v>
                </c:pt>
                <c:pt idx="791">
                  <c:v>313.8</c:v>
                </c:pt>
                <c:pt idx="792">
                  <c:v>313.8</c:v>
                </c:pt>
                <c:pt idx="793">
                  <c:v>313.8</c:v>
                </c:pt>
                <c:pt idx="794">
                  <c:v>313.7</c:v>
                </c:pt>
                <c:pt idx="795">
                  <c:v>313.7</c:v>
                </c:pt>
                <c:pt idx="796">
                  <c:v>313.8</c:v>
                </c:pt>
                <c:pt idx="797">
                  <c:v>313.8</c:v>
                </c:pt>
                <c:pt idx="798">
                  <c:v>313.8</c:v>
                </c:pt>
                <c:pt idx="799">
                  <c:v>313.5</c:v>
                </c:pt>
                <c:pt idx="800">
                  <c:v>313.4</c:v>
                </c:pt>
                <c:pt idx="801">
                  <c:v>313.4</c:v>
                </c:pt>
                <c:pt idx="802">
                  <c:v>313.7</c:v>
                </c:pt>
                <c:pt idx="803">
                  <c:v>313.4</c:v>
                </c:pt>
                <c:pt idx="804">
                  <c:v>313.5</c:v>
                </c:pt>
                <c:pt idx="805">
                  <c:v>313.5</c:v>
                </c:pt>
                <c:pt idx="806">
                  <c:v>313.4</c:v>
                </c:pt>
                <c:pt idx="807">
                  <c:v>313.5</c:v>
                </c:pt>
                <c:pt idx="808">
                  <c:v>313.5</c:v>
                </c:pt>
                <c:pt idx="809">
                  <c:v>313.4</c:v>
                </c:pt>
                <c:pt idx="810">
                  <c:v>313.4</c:v>
                </c:pt>
                <c:pt idx="811">
                  <c:v>313.4</c:v>
                </c:pt>
                <c:pt idx="812">
                  <c:v>313.4</c:v>
                </c:pt>
                <c:pt idx="813">
                  <c:v>313.4</c:v>
                </c:pt>
                <c:pt idx="814">
                  <c:v>313.5</c:v>
                </c:pt>
                <c:pt idx="815">
                  <c:v>313</c:v>
                </c:pt>
                <c:pt idx="816">
                  <c:v>313.1</c:v>
                </c:pt>
                <c:pt idx="817">
                  <c:v>313.1</c:v>
                </c:pt>
                <c:pt idx="818">
                  <c:v>313.2</c:v>
                </c:pt>
                <c:pt idx="819">
                  <c:v>313.2</c:v>
                </c:pt>
                <c:pt idx="820">
                  <c:v>313.1</c:v>
                </c:pt>
                <c:pt idx="821">
                  <c:v>313.1</c:v>
                </c:pt>
                <c:pt idx="822">
                  <c:v>313.1</c:v>
                </c:pt>
                <c:pt idx="823">
                  <c:v>313.1</c:v>
                </c:pt>
                <c:pt idx="824">
                  <c:v>313.1</c:v>
                </c:pt>
                <c:pt idx="825">
                  <c:v>313.1</c:v>
                </c:pt>
                <c:pt idx="826">
                  <c:v>312.8</c:v>
                </c:pt>
                <c:pt idx="827">
                  <c:v>312.8</c:v>
                </c:pt>
                <c:pt idx="828">
                  <c:v>312.8</c:v>
                </c:pt>
                <c:pt idx="829">
                  <c:v>313.1</c:v>
                </c:pt>
                <c:pt idx="830">
                  <c:v>312.8</c:v>
                </c:pt>
                <c:pt idx="831">
                  <c:v>312.8</c:v>
                </c:pt>
                <c:pt idx="832">
                  <c:v>312.8</c:v>
                </c:pt>
                <c:pt idx="833">
                  <c:v>312.8</c:v>
                </c:pt>
                <c:pt idx="834">
                  <c:v>312.8</c:v>
                </c:pt>
                <c:pt idx="835">
                  <c:v>312.8</c:v>
                </c:pt>
                <c:pt idx="836">
                  <c:v>312.8</c:v>
                </c:pt>
                <c:pt idx="837">
                  <c:v>312.8</c:v>
                </c:pt>
                <c:pt idx="838">
                  <c:v>312.8</c:v>
                </c:pt>
                <c:pt idx="839">
                  <c:v>312.8</c:v>
                </c:pt>
                <c:pt idx="840">
                  <c:v>312.5</c:v>
                </c:pt>
                <c:pt idx="841">
                  <c:v>312.8</c:v>
                </c:pt>
                <c:pt idx="842">
                  <c:v>312.8</c:v>
                </c:pt>
                <c:pt idx="843">
                  <c:v>312.5</c:v>
                </c:pt>
                <c:pt idx="844">
                  <c:v>312.5</c:v>
                </c:pt>
                <c:pt idx="845">
                  <c:v>312.5</c:v>
                </c:pt>
                <c:pt idx="846">
                  <c:v>312.5</c:v>
                </c:pt>
                <c:pt idx="847">
                  <c:v>312.5</c:v>
                </c:pt>
                <c:pt idx="848">
                  <c:v>312.5</c:v>
                </c:pt>
                <c:pt idx="849">
                  <c:v>312.5</c:v>
                </c:pt>
                <c:pt idx="850">
                  <c:v>312.5</c:v>
                </c:pt>
                <c:pt idx="851">
                  <c:v>312.4</c:v>
                </c:pt>
                <c:pt idx="852">
                  <c:v>312.5</c:v>
                </c:pt>
                <c:pt idx="853">
                  <c:v>312.5</c:v>
                </c:pt>
                <c:pt idx="854">
                  <c:v>312.5</c:v>
                </c:pt>
                <c:pt idx="855">
                  <c:v>312.5</c:v>
                </c:pt>
                <c:pt idx="856">
                  <c:v>312.5</c:v>
                </c:pt>
                <c:pt idx="857">
                  <c:v>312.5</c:v>
                </c:pt>
                <c:pt idx="858">
                  <c:v>312.5</c:v>
                </c:pt>
                <c:pt idx="859">
                  <c:v>312.1</c:v>
                </c:pt>
                <c:pt idx="860">
                  <c:v>312.5</c:v>
                </c:pt>
                <c:pt idx="861">
                  <c:v>312.1</c:v>
                </c:pt>
                <c:pt idx="862">
                  <c:v>312.1</c:v>
                </c:pt>
                <c:pt idx="863">
                  <c:v>312.1</c:v>
                </c:pt>
                <c:pt idx="864">
                  <c:v>312.1</c:v>
                </c:pt>
                <c:pt idx="865">
                  <c:v>312.1</c:v>
                </c:pt>
                <c:pt idx="866">
                  <c:v>312.1</c:v>
                </c:pt>
                <c:pt idx="867">
                  <c:v>311.8</c:v>
                </c:pt>
                <c:pt idx="868">
                  <c:v>311.8</c:v>
                </c:pt>
                <c:pt idx="869">
                  <c:v>311.9</c:v>
                </c:pt>
                <c:pt idx="870">
                  <c:v>311.8</c:v>
                </c:pt>
                <c:pt idx="871">
                  <c:v>311.8</c:v>
                </c:pt>
                <c:pt idx="872">
                  <c:v>311.8</c:v>
                </c:pt>
                <c:pt idx="873">
                  <c:v>311.9</c:v>
                </c:pt>
                <c:pt idx="874">
                  <c:v>312.1</c:v>
                </c:pt>
                <c:pt idx="875">
                  <c:v>312.1</c:v>
                </c:pt>
                <c:pt idx="876">
                  <c:v>311.8</c:v>
                </c:pt>
                <c:pt idx="877">
                  <c:v>311.7</c:v>
                </c:pt>
                <c:pt idx="878">
                  <c:v>311.8</c:v>
                </c:pt>
                <c:pt idx="879">
                  <c:v>311.8</c:v>
                </c:pt>
                <c:pt idx="880">
                  <c:v>311.8</c:v>
                </c:pt>
                <c:pt idx="881">
                  <c:v>311.8</c:v>
                </c:pt>
                <c:pt idx="882">
                  <c:v>311.7</c:v>
                </c:pt>
                <c:pt idx="883">
                  <c:v>311.7</c:v>
                </c:pt>
                <c:pt idx="884">
                  <c:v>311.7</c:v>
                </c:pt>
                <c:pt idx="885">
                  <c:v>311.5</c:v>
                </c:pt>
                <c:pt idx="886">
                  <c:v>311.5</c:v>
                </c:pt>
                <c:pt idx="887">
                  <c:v>311.4</c:v>
                </c:pt>
                <c:pt idx="888">
                  <c:v>311.8</c:v>
                </c:pt>
                <c:pt idx="889">
                  <c:v>311.8</c:v>
                </c:pt>
                <c:pt idx="890">
                  <c:v>311.9</c:v>
                </c:pt>
                <c:pt idx="891">
                  <c:v>311.8</c:v>
                </c:pt>
                <c:pt idx="892">
                  <c:v>311.4</c:v>
                </c:pt>
                <c:pt idx="893">
                  <c:v>311.8</c:v>
                </c:pt>
                <c:pt idx="894">
                  <c:v>311.4</c:v>
                </c:pt>
                <c:pt idx="895">
                  <c:v>311.4</c:v>
                </c:pt>
                <c:pt idx="896">
                  <c:v>311.5</c:v>
                </c:pt>
                <c:pt idx="897">
                  <c:v>311.4</c:v>
                </c:pt>
                <c:pt idx="898">
                  <c:v>311.4</c:v>
                </c:pt>
                <c:pt idx="899">
                  <c:v>311.4</c:v>
                </c:pt>
                <c:pt idx="900">
                  <c:v>311.4</c:v>
                </c:pt>
                <c:pt idx="901">
                  <c:v>311.5</c:v>
                </c:pt>
                <c:pt idx="902">
                  <c:v>311.5</c:v>
                </c:pt>
                <c:pt idx="903">
                  <c:v>311.5</c:v>
                </c:pt>
                <c:pt idx="904">
                  <c:v>311.4</c:v>
                </c:pt>
                <c:pt idx="905">
                  <c:v>311.4</c:v>
                </c:pt>
                <c:pt idx="906">
                  <c:v>311.5</c:v>
                </c:pt>
                <c:pt idx="907">
                  <c:v>311.5</c:v>
                </c:pt>
                <c:pt idx="908">
                  <c:v>311.5</c:v>
                </c:pt>
                <c:pt idx="909">
                  <c:v>311.4</c:v>
                </c:pt>
                <c:pt idx="910">
                  <c:v>311.1</c:v>
                </c:pt>
                <c:pt idx="911">
                  <c:v>311.2</c:v>
                </c:pt>
                <c:pt idx="912">
                  <c:v>311.1</c:v>
                </c:pt>
                <c:pt idx="913">
                  <c:v>311.1</c:v>
                </c:pt>
                <c:pt idx="914">
                  <c:v>311.1</c:v>
                </c:pt>
                <c:pt idx="915">
                  <c:v>311.1</c:v>
                </c:pt>
                <c:pt idx="916">
                  <c:v>311.1</c:v>
                </c:pt>
                <c:pt idx="917">
                  <c:v>311.1</c:v>
                </c:pt>
                <c:pt idx="918">
                  <c:v>311.2</c:v>
                </c:pt>
                <c:pt idx="919">
                  <c:v>310.9</c:v>
                </c:pt>
                <c:pt idx="920">
                  <c:v>311.1</c:v>
                </c:pt>
                <c:pt idx="921">
                  <c:v>311.1</c:v>
                </c:pt>
                <c:pt idx="922">
                  <c:v>310.8</c:v>
                </c:pt>
                <c:pt idx="923">
                  <c:v>311.1</c:v>
                </c:pt>
                <c:pt idx="924">
                  <c:v>311.1</c:v>
                </c:pt>
                <c:pt idx="925">
                  <c:v>311.1</c:v>
                </c:pt>
                <c:pt idx="926">
                  <c:v>311.1</c:v>
                </c:pt>
                <c:pt idx="927">
                  <c:v>311.1</c:v>
                </c:pt>
                <c:pt idx="928">
                  <c:v>310.9</c:v>
                </c:pt>
                <c:pt idx="929">
                  <c:v>310.8</c:v>
                </c:pt>
                <c:pt idx="930">
                  <c:v>310.8</c:v>
                </c:pt>
                <c:pt idx="931">
                  <c:v>310.8</c:v>
                </c:pt>
                <c:pt idx="932">
                  <c:v>310.8</c:v>
                </c:pt>
                <c:pt idx="933">
                  <c:v>310.8</c:v>
                </c:pt>
                <c:pt idx="934">
                  <c:v>310.8</c:v>
                </c:pt>
                <c:pt idx="935">
                  <c:v>310.8</c:v>
                </c:pt>
                <c:pt idx="936">
                  <c:v>310.8</c:v>
                </c:pt>
                <c:pt idx="937">
                  <c:v>310.8</c:v>
                </c:pt>
                <c:pt idx="938">
                  <c:v>310.8</c:v>
                </c:pt>
                <c:pt idx="939">
                  <c:v>310.8</c:v>
                </c:pt>
                <c:pt idx="940">
                  <c:v>310.8</c:v>
                </c:pt>
                <c:pt idx="941">
                  <c:v>310.4</c:v>
                </c:pt>
                <c:pt idx="942">
                  <c:v>310.4</c:v>
                </c:pt>
                <c:pt idx="943">
                  <c:v>310.8</c:v>
                </c:pt>
                <c:pt idx="944">
                  <c:v>310.8</c:v>
                </c:pt>
                <c:pt idx="945">
                  <c:v>310.8</c:v>
                </c:pt>
                <c:pt idx="946">
                  <c:v>310.4</c:v>
                </c:pt>
                <c:pt idx="947">
                  <c:v>310.4</c:v>
                </c:pt>
                <c:pt idx="948">
                  <c:v>310.4</c:v>
                </c:pt>
                <c:pt idx="949">
                  <c:v>310.4</c:v>
                </c:pt>
                <c:pt idx="950">
                  <c:v>310.4</c:v>
                </c:pt>
                <c:pt idx="951">
                  <c:v>310.4</c:v>
                </c:pt>
                <c:pt idx="952">
                  <c:v>310.4</c:v>
                </c:pt>
                <c:pt idx="953">
                  <c:v>310.4</c:v>
                </c:pt>
                <c:pt idx="954">
                  <c:v>310.5</c:v>
                </c:pt>
                <c:pt idx="955">
                  <c:v>310.4</c:v>
                </c:pt>
                <c:pt idx="956">
                  <c:v>310.1</c:v>
                </c:pt>
                <c:pt idx="957">
                  <c:v>310.1</c:v>
                </c:pt>
                <c:pt idx="958">
                  <c:v>310.1</c:v>
                </c:pt>
                <c:pt idx="959">
                  <c:v>310.4</c:v>
                </c:pt>
                <c:pt idx="960">
                  <c:v>310.2</c:v>
                </c:pt>
                <c:pt idx="961">
                  <c:v>310.1</c:v>
                </c:pt>
                <c:pt idx="962">
                  <c:v>310.1</c:v>
                </c:pt>
                <c:pt idx="963">
                  <c:v>310.1</c:v>
                </c:pt>
                <c:pt idx="964">
                  <c:v>310.1</c:v>
                </c:pt>
                <c:pt idx="965">
                  <c:v>310.1</c:v>
                </c:pt>
                <c:pt idx="966">
                  <c:v>310.1</c:v>
                </c:pt>
                <c:pt idx="967">
                  <c:v>310.1</c:v>
                </c:pt>
                <c:pt idx="968">
                  <c:v>310.1</c:v>
                </c:pt>
                <c:pt idx="969">
                  <c:v>310.1</c:v>
                </c:pt>
                <c:pt idx="970">
                  <c:v>310.1</c:v>
                </c:pt>
                <c:pt idx="971">
                  <c:v>310.1</c:v>
                </c:pt>
                <c:pt idx="972">
                  <c:v>309.9</c:v>
                </c:pt>
                <c:pt idx="973">
                  <c:v>309.8</c:v>
                </c:pt>
                <c:pt idx="974">
                  <c:v>310.1</c:v>
                </c:pt>
                <c:pt idx="975">
                  <c:v>310.1</c:v>
                </c:pt>
                <c:pt idx="976">
                  <c:v>310.1</c:v>
                </c:pt>
                <c:pt idx="977">
                  <c:v>310.1</c:v>
                </c:pt>
                <c:pt idx="978">
                  <c:v>309.8</c:v>
                </c:pt>
                <c:pt idx="979">
                  <c:v>310.1</c:v>
                </c:pt>
                <c:pt idx="980">
                  <c:v>309.8</c:v>
                </c:pt>
                <c:pt idx="981">
                  <c:v>309.8</c:v>
                </c:pt>
                <c:pt idx="982">
                  <c:v>309.8</c:v>
                </c:pt>
                <c:pt idx="983">
                  <c:v>309.8</c:v>
                </c:pt>
                <c:pt idx="984">
                  <c:v>309.8</c:v>
                </c:pt>
                <c:pt idx="985">
                  <c:v>309.8</c:v>
                </c:pt>
                <c:pt idx="986">
                  <c:v>309.8</c:v>
                </c:pt>
                <c:pt idx="987">
                  <c:v>309.8</c:v>
                </c:pt>
                <c:pt idx="988">
                  <c:v>309.8</c:v>
                </c:pt>
                <c:pt idx="989">
                  <c:v>309.8</c:v>
                </c:pt>
                <c:pt idx="990">
                  <c:v>309.8</c:v>
                </c:pt>
                <c:pt idx="991">
                  <c:v>309.8</c:v>
                </c:pt>
                <c:pt idx="992">
                  <c:v>309.8</c:v>
                </c:pt>
                <c:pt idx="993">
                  <c:v>309.8</c:v>
                </c:pt>
                <c:pt idx="994">
                  <c:v>309.8</c:v>
                </c:pt>
                <c:pt idx="995">
                  <c:v>309.4</c:v>
                </c:pt>
                <c:pt idx="996">
                  <c:v>309.9</c:v>
                </c:pt>
                <c:pt idx="997">
                  <c:v>309.4</c:v>
                </c:pt>
                <c:pt idx="998">
                  <c:v>309.4</c:v>
                </c:pt>
                <c:pt idx="999">
                  <c:v>309.4</c:v>
                </c:pt>
                <c:pt idx="1000">
                  <c:v>309.5</c:v>
                </c:pt>
                <c:pt idx="1001">
                  <c:v>309.4</c:v>
                </c:pt>
                <c:pt idx="1002">
                  <c:v>309.4</c:v>
                </c:pt>
                <c:pt idx="1003">
                  <c:v>309.4</c:v>
                </c:pt>
                <c:pt idx="1004">
                  <c:v>309.4</c:v>
                </c:pt>
                <c:pt idx="1005">
                  <c:v>309.4</c:v>
                </c:pt>
                <c:pt idx="1006">
                  <c:v>309.4</c:v>
                </c:pt>
                <c:pt idx="1007">
                  <c:v>309.5</c:v>
                </c:pt>
                <c:pt idx="1008">
                  <c:v>309.5</c:v>
                </c:pt>
                <c:pt idx="1009">
                  <c:v>309.4</c:v>
                </c:pt>
                <c:pt idx="1010">
                  <c:v>309.4</c:v>
                </c:pt>
                <c:pt idx="1011">
                  <c:v>309.4</c:v>
                </c:pt>
                <c:pt idx="1012">
                  <c:v>309.4</c:v>
                </c:pt>
                <c:pt idx="1013">
                  <c:v>309.4</c:v>
                </c:pt>
                <c:pt idx="1014">
                  <c:v>309.4</c:v>
                </c:pt>
                <c:pt idx="1015">
                  <c:v>309.4</c:v>
                </c:pt>
                <c:pt idx="1016">
                  <c:v>309.4</c:v>
                </c:pt>
                <c:pt idx="1017">
                  <c:v>309.1</c:v>
                </c:pt>
                <c:pt idx="1018">
                  <c:v>309.1</c:v>
                </c:pt>
                <c:pt idx="1019">
                  <c:v>309.1</c:v>
                </c:pt>
                <c:pt idx="1020">
                  <c:v>309.1</c:v>
                </c:pt>
                <c:pt idx="1021">
                  <c:v>309.4</c:v>
                </c:pt>
                <c:pt idx="1022">
                  <c:v>309.1</c:v>
                </c:pt>
                <c:pt idx="1023">
                  <c:v>309.1</c:v>
                </c:pt>
                <c:pt idx="1024">
                  <c:v>309.1</c:v>
                </c:pt>
                <c:pt idx="1025">
                  <c:v>309.1</c:v>
                </c:pt>
                <c:pt idx="1026">
                  <c:v>309.1</c:v>
                </c:pt>
                <c:pt idx="1027">
                  <c:v>309.1</c:v>
                </c:pt>
                <c:pt idx="1028">
                  <c:v>309.1</c:v>
                </c:pt>
                <c:pt idx="1029">
                  <c:v>309.1</c:v>
                </c:pt>
                <c:pt idx="1030">
                  <c:v>309.1</c:v>
                </c:pt>
                <c:pt idx="1031">
                  <c:v>309.1</c:v>
                </c:pt>
                <c:pt idx="1032">
                  <c:v>309.1</c:v>
                </c:pt>
                <c:pt idx="1033">
                  <c:v>309.1</c:v>
                </c:pt>
                <c:pt idx="1034">
                  <c:v>309.1</c:v>
                </c:pt>
                <c:pt idx="1035">
                  <c:v>309</c:v>
                </c:pt>
                <c:pt idx="1036">
                  <c:v>308.8</c:v>
                </c:pt>
                <c:pt idx="1037">
                  <c:v>309.1</c:v>
                </c:pt>
                <c:pt idx="1038">
                  <c:v>308.8</c:v>
                </c:pt>
                <c:pt idx="1039">
                  <c:v>308.8</c:v>
                </c:pt>
                <c:pt idx="1040">
                  <c:v>308.8</c:v>
                </c:pt>
                <c:pt idx="1041">
                  <c:v>308.8</c:v>
                </c:pt>
                <c:pt idx="1042">
                  <c:v>308.8</c:v>
                </c:pt>
                <c:pt idx="1043">
                  <c:v>308.8</c:v>
                </c:pt>
                <c:pt idx="1044">
                  <c:v>308.8</c:v>
                </c:pt>
                <c:pt idx="1045">
                  <c:v>308.8</c:v>
                </c:pt>
                <c:pt idx="1046">
                  <c:v>308.8</c:v>
                </c:pt>
                <c:pt idx="1047">
                  <c:v>308.8</c:v>
                </c:pt>
                <c:pt idx="1048">
                  <c:v>308.8</c:v>
                </c:pt>
                <c:pt idx="1049">
                  <c:v>308.8</c:v>
                </c:pt>
                <c:pt idx="1050">
                  <c:v>308.8</c:v>
                </c:pt>
                <c:pt idx="1051">
                  <c:v>308.8</c:v>
                </c:pt>
                <c:pt idx="1052">
                  <c:v>308.7</c:v>
                </c:pt>
                <c:pt idx="1053">
                  <c:v>308.8</c:v>
                </c:pt>
                <c:pt idx="1054">
                  <c:v>308.8</c:v>
                </c:pt>
                <c:pt idx="1055">
                  <c:v>308.8</c:v>
                </c:pt>
                <c:pt idx="1056">
                  <c:v>308.8</c:v>
                </c:pt>
                <c:pt idx="1057">
                  <c:v>308.8</c:v>
                </c:pt>
                <c:pt idx="1058">
                  <c:v>308.8</c:v>
                </c:pt>
                <c:pt idx="1059">
                  <c:v>308.8</c:v>
                </c:pt>
                <c:pt idx="1060">
                  <c:v>308.8</c:v>
                </c:pt>
                <c:pt idx="1061">
                  <c:v>308.7</c:v>
                </c:pt>
                <c:pt idx="1062">
                  <c:v>308.5</c:v>
                </c:pt>
                <c:pt idx="1063">
                  <c:v>308.8</c:v>
                </c:pt>
                <c:pt idx="1064">
                  <c:v>308.5</c:v>
                </c:pt>
                <c:pt idx="1065">
                  <c:v>308.5</c:v>
                </c:pt>
                <c:pt idx="1066">
                  <c:v>308.5</c:v>
                </c:pt>
                <c:pt idx="1067">
                  <c:v>308.5</c:v>
                </c:pt>
                <c:pt idx="1068">
                  <c:v>308.5</c:v>
                </c:pt>
                <c:pt idx="1069">
                  <c:v>308.5</c:v>
                </c:pt>
                <c:pt idx="1070">
                  <c:v>308.5</c:v>
                </c:pt>
                <c:pt idx="1071">
                  <c:v>308.5</c:v>
                </c:pt>
                <c:pt idx="1072">
                  <c:v>308.5</c:v>
                </c:pt>
                <c:pt idx="1073">
                  <c:v>308.2</c:v>
                </c:pt>
                <c:pt idx="1074">
                  <c:v>308.2</c:v>
                </c:pt>
                <c:pt idx="1075">
                  <c:v>308.2</c:v>
                </c:pt>
                <c:pt idx="1076">
                  <c:v>308.5</c:v>
                </c:pt>
                <c:pt idx="1077">
                  <c:v>308.5</c:v>
                </c:pt>
                <c:pt idx="1078">
                  <c:v>308.5</c:v>
                </c:pt>
                <c:pt idx="1079">
                  <c:v>308.5</c:v>
                </c:pt>
                <c:pt idx="1080">
                  <c:v>308.2</c:v>
                </c:pt>
                <c:pt idx="1081">
                  <c:v>308.2</c:v>
                </c:pt>
                <c:pt idx="1082">
                  <c:v>308.2</c:v>
                </c:pt>
                <c:pt idx="1083">
                  <c:v>308.2</c:v>
                </c:pt>
                <c:pt idx="1084">
                  <c:v>308.2</c:v>
                </c:pt>
                <c:pt idx="1085">
                  <c:v>308.2</c:v>
                </c:pt>
                <c:pt idx="1086">
                  <c:v>308.2</c:v>
                </c:pt>
                <c:pt idx="1087">
                  <c:v>308.2</c:v>
                </c:pt>
                <c:pt idx="1088">
                  <c:v>308.1</c:v>
                </c:pt>
                <c:pt idx="1089">
                  <c:v>308.2</c:v>
                </c:pt>
                <c:pt idx="1090">
                  <c:v>308.1</c:v>
                </c:pt>
                <c:pt idx="1091">
                  <c:v>308.2</c:v>
                </c:pt>
                <c:pt idx="1092">
                  <c:v>308.2</c:v>
                </c:pt>
                <c:pt idx="1093">
                  <c:v>308.2</c:v>
                </c:pt>
                <c:pt idx="1094">
                  <c:v>308.2</c:v>
                </c:pt>
                <c:pt idx="1095">
                  <c:v>308.2</c:v>
                </c:pt>
                <c:pt idx="1096">
                  <c:v>308.2</c:v>
                </c:pt>
                <c:pt idx="1097">
                  <c:v>308.2</c:v>
                </c:pt>
                <c:pt idx="1098">
                  <c:v>307.9</c:v>
                </c:pt>
                <c:pt idx="1099">
                  <c:v>307.8</c:v>
                </c:pt>
                <c:pt idx="1100">
                  <c:v>308.2</c:v>
                </c:pt>
                <c:pt idx="1101">
                  <c:v>308.2</c:v>
                </c:pt>
                <c:pt idx="1102">
                  <c:v>307.8</c:v>
                </c:pt>
                <c:pt idx="1103">
                  <c:v>307.9</c:v>
                </c:pt>
                <c:pt idx="1104">
                  <c:v>307.8</c:v>
                </c:pt>
                <c:pt idx="1105">
                  <c:v>308</c:v>
                </c:pt>
                <c:pt idx="1106">
                  <c:v>307.8</c:v>
                </c:pt>
                <c:pt idx="1107">
                  <c:v>308.2</c:v>
                </c:pt>
                <c:pt idx="1108">
                  <c:v>307.8</c:v>
                </c:pt>
                <c:pt idx="1109">
                  <c:v>307.8</c:v>
                </c:pt>
                <c:pt idx="1110">
                  <c:v>307.8</c:v>
                </c:pt>
                <c:pt idx="1111">
                  <c:v>307.8</c:v>
                </c:pt>
                <c:pt idx="1112">
                  <c:v>307.8</c:v>
                </c:pt>
                <c:pt idx="1113">
                  <c:v>307.8</c:v>
                </c:pt>
                <c:pt idx="1114">
                  <c:v>307.8</c:v>
                </c:pt>
                <c:pt idx="1115">
                  <c:v>307.8</c:v>
                </c:pt>
                <c:pt idx="1116">
                  <c:v>307.8</c:v>
                </c:pt>
                <c:pt idx="1117">
                  <c:v>307.8</c:v>
                </c:pt>
                <c:pt idx="1118">
                  <c:v>307.8</c:v>
                </c:pt>
                <c:pt idx="1119">
                  <c:v>307.8</c:v>
                </c:pt>
                <c:pt idx="1120">
                  <c:v>307.8</c:v>
                </c:pt>
                <c:pt idx="1121">
                  <c:v>307.9</c:v>
                </c:pt>
                <c:pt idx="1122">
                  <c:v>307.8</c:v>
                </c:pt>
                <c:pt idx="1123">
                  <c:v>307.8</c:v>
                </c:pt>
                <c:pt idx="1124">
                  <c:v>307.8</c:v>
                </c:pt>
                <c:pt idx="1125">
                  <c:v>307.5</c:v>
                </c:pt>
                <c:pt idx="1126">
                  <c:v>307.8</c:v>
                </c:pt>
                <c:pt idx="1127">
                  <c:v>307.6</c:v>
                </c:pt>
                <c:pt idx="1128">
                  <c:v>307.6</c:v>
                </c:pt>
                <c:pt idx="1129">
                  <c:v>307.5</c:v>
                </c:pt>
                <c:pt idx="1130">
                  <c:v>307.5</c:v>
                </c:pt>
                <c:pt idx="1131">
                  <c:v>307.5</c:v>
                </c:pt>
                <c:pt idx="1132">
                  <c:v>307.5</c:v>
                </c:pt>
                <c:pt idx="1133">
                  <c:v>307.8</c:v>
                </c:pt>
                <c:pt idx="1134">
                  <c:v>307.5</c:v>
                </c:pt>
                <c:pt idx="1135">
                  <c:v>307.5</c:v>
                </c:pt>
                <c:pt idx="1136">
                  <c:v>307.5</c:v>
                </c:pt>
                <c:pt idx="1137">
                  <c:v>307.5</c:v>
                </c:pt>
                <c:pt idx="1138">
                  <c:v>307.6</c:v>
                </c:pt>
                <c:pt idx="1139">
                  <c:v>307.5</c:v>
                </c:pt>
                <c:pt idx="1140">
                  <c:v>307.5</c:v>
                </c:pt>
                <c:pt idx="1141">
                  <c:v>307.5</c:v>
                </c:pt>
                <c:pt idx="1142">
                  <c:v>307.5</c:v>
                </c:pt>
                <c:pt idx="1143">
                  <c:v>307.5</c:v>
                </c:pt>
                <c:pt idx="1144">
                  <c:v>307.5</c:v>
                </c:pt>
                <c:pt idx="1145">
                  <c:v>307.5</c:v>
                </c:pt>
                <c:pt idx="1146">
                  <c:v>307.5</c:v>
                </c:pt>
                <c:pt idx="1147">
                  <c:v>307.5</c:v>
                </c:pt>
                <c:pt idx="1148">
                  <c:v>307.5</c:v>
                </c:pt>
                <c:pt idx="1149">
                  <c:v>307.4</c:v>
                </c:pt>
                <c:pt idx="1150">
                  <c:v>307.2</c:v>
                </c:pt>
                <c:pt idx="1151">
                  <c:v>307.1</c:v>
                </c:pt>
                <c:pt idx="1152">
                  <c:v>307.2</c:v>
                </c:pt>
                <c:pt idx="1153">
                  <c:v>307.2</c:v>
                </c:pt>
                <c:pt idx="1154">
                  <c:v>307.2</c:v>
                </c:pt>
                <c:pt idx="1155">
                  <c:v>307.1</c:v>
                </c:pt>
                <c:pt idx="1156">
                  <c:v>307.1</c:v>
                </c:pt>
                <c:pt idx="1157">
                  <c:v>307.2</c:v>
                </c:pt>
                <c:pt idx="1158">
                  <c:v>307.1</c:v>
                </c:pt>
                <c:pt idx="1159">
                  <c:v>307.2</c:v>
                </c:pt>
                <c:pt idx="1160">
                  <c:v>307.2</c:v>
                </c:pt>
                <c:pt idx="1161">
                  <c:v>307.2</c:v>
                </c:pt>
                <c:pt idx="1162">
                  <c:v>307.1</c:v>
                </c:pt>
                <c:pt idx="1163">
                  <c:v>307.1</c:v>
                </c:pt>
                <c:pt idx="1164">
                  <c:v>307.1</c:v>
                </c:pt>
                <c:pt idx="1165">
                  <c:v>307.2</c:v>
                </c:pt>
                <c:pt idx="1166">
                  <c:v>307.2</c:v>
                </c:pt>
                <c:pt idx="1167">
                  <c:v>307.3</c:v>
                </c:pt>
                <c:pt idx="1168">
                  <c:v>307.1</c:v>
                </c:pt>
                <c:pt idx="1169">
                  <c:v>307.2</c:v>
                </c:pt>
                <c:pt idx="1170">
                  <c:v>307.1</c:v>
                </c:pt>
                <c:pt idx="1171">
                  <c:v>306.8</c:v>
                </c:pt>
                <c:pt idx="1172">
                  <c:v>306.9</c:v>
                </c:pt>
                <c:pt idx="1173">
                  <c:v>306.9</c:v>
                </c:pt>
                <c:pt idx="1174">
                  <c:v>306.9</c:v>
                </c:pt>
                <c:pt idx="1175">
                  <c:v>306.9</c:v>
                </c:pt>
                <c:pt idx="1176">
                  <c:v>306.9</c:v>
                </c:pt>
                <c:pt idx="1177">
                  <c:v>306.8</c:v>
                </c:pt>
                <c:pt idx="1178">
                  <c:v>306.9</c:v>
                </c:pt>
                <c:pt idx="1179">
                  <c:v>306.8</c:v>
                </c:pt>
                <c:pt idx="1180">
                  <c:v>306.8</c:v>
                </c:pt>
                <c:pt idx="1181">
                  <c:v>306.8</c:v>
                </c:pt>
                <c:pt idx="1182">
                  <c:v>306.8</c:v>
                </c:pt>
                <c:pt idx="1183">
                  <c:v>306.9</c:v>
                </c:pt>
                <c:pt idx="1184">
                  <c:v>306.9</c:v>
                </c:pt>
                <c:pt idx="1185">
                  <c:v>306.9</c:v>
                </c:pt>
                <c:pt idx="1186">
                  <c:v>306.8</c:v>
                </c:pt>
                <c:pt idx="1187">
                  <c:v>306.9</c:v>
                </c:pt>
                <c:pt idx="1188">
                  <c:v>306.8</c:v>
                </c:pt>
                <c:pt idx="1189">
                  <c:v>306.8</c:v>
                </c:pt>
                <c:pt idx="1190">
                  <c:v>306.9</c:v>
                </c:pt>
                <c:pt idx="1191">
                  <c:v>306.9</c:v>
                </c:pt>
                <c:pt idx="1192">
                  <c:v>306.9</c:v>
                </c:pt>
                <c:pt idx="1193">
                  <c:v>306.8</c:v>
                </c:pt>
                <c:pt idx="1194">
                  <c:v>306.8</c:v>
                </c:pt>
                <c:pt idx="1195">
                  <c:v>306.8</c:v>
                </c:pt>
                <c:pt idx="1196">
                  <c:v>306.8</c:v>
                </c:pt>
                <c:pt idx="1197">
                  <c:v>306.6</c:v>
                </c:pt>
                <c:pt idx="1198">
                  <c:v>306.9</c:v>
                </c:pt>
                <c:pt idx="1199">
                  <c:v>306.8</c:v>
                </c:pt>
                <c:pt idx="1200">
                  <c:v>306.8</c:v>
                </c:pt>
                <c:pt idx="1201">
                  <c:v>306.6</c:v>
                </c:pt>
                <c:pt idx="1202">
                  <c:v>306.5</c:v>
                </c:pt>
                <c:pt idx="1203">
                  <c:v>306.6</c:v>
                </c:pt>
                <c:pt idx="1204">
                  <c:v>306.5</c:v>
                </c:pt>
                <c:pt idx="1205">
                  <c:v>306.6</c:v>
                </c:pt>
                <c:pt idx="1206">
                  <c:v>306.5</c:v>
                </c:pt>
                <c:pt idx="1207">
                  <c:v>306.5</c:v>
                </c:pt>
                <c:pt idx="1208">
                  <c:v>306.6</c:v>
                </c:pt>
                <c:pt idx="1209">
                  <c:v/>
                </c:pt>
                <c:pt idx="1210">
                  <c:v/>
                </c:pt>
                <c:pt idx="1211">
                  <c:v/>
                </c:pt>
                <c:pt idx="1212">
                  <c:v/>
                </c:pt>
                <c:pt idx="1213">
                  <c:v/>
                </c:pt>
                <c:pt idx="1214">
                  <c:v/>
                </c:pt>
                <c:pt idx="1215">
                  <c:v/>
                </c:pt>
                <c:pt idx="1216">
                  <c:v/>
                </c:pt>
                <c:pt idx="1217">
                  <c:v/>
                </c:pt>
                <c:pt idx="1218">
                  <c:v/>
                </c:pt>
                <c:pt idx="1219">
                  <c:v/>
                </c:pt>
                <c:pt idx="1220">
                  <c:v/>
                </c:pt>
                <c:pt idx="1221">
                  <c:v/>
                </c:pt>
                <c:pt idx="1222">
                  <c:v/>
                </c:pt>
                <c:pt idx="1223">
                  <c:v/>
                </c:pt>
                <c:pt idx="1224">
                  <c:v/>
                </c:pt>
                <c:pt idx="1225">
                  <c:v/>
                </c:pt>
                <c:pt idx="1226">
                  <c:v/>
                </c:pt>
                <c:pt idx="1227">
                  <c:v/>
                </c:pt>
                <c:pt idx="1228">
                  <c:v/>
                </c:pt>
                <c:pt idx="1229">
                  <c:v/>
                </c:pt>
                <c:pt idx="1230">
                  <c:v/>
                </c:pt>
                <c:pt idx="1231">
                  <c:v/>
                </c:pt>
                <c:pt idx="1232">
                  <c:v/>
                </c:pt>
                <c:pt idx="1233">
                  <c:v/>
                </c:pt>
                <c:pt idx="1234">
                  <c:v/>
                </c:pt>
                <c:pt idx="1235">
                  <c:v/>
                </c:pt>
                <c:pt idx="1236">
                  <c:v/>
                </c:pt>
                <c:pt idx="1237">
                  <c:v/>
                </c:pt>
                <c:pt idx="1238">
                  <c:v/>
                </c:pt>
                <c:pt idx="1239">
                  <c:v/>
                </c:pt>
                <c:pt idx="1240">
                  <c:v/>
                </c:pt>
                <c:pt idx="1241">
                  <c:v/>
                </c:pt>
                <c:pt idx="1242">
                  <c:v/>
                </c:pt>
                <c:pt idx="1243">
                  <c:v/>
                </c:pt>
                <c:pt idx="1244">
                  <c:v/>
                </c:pt>
                <c:pt idx="1245">
                  <c:v/>
                </c:pt>
                <c:pt idx="1246">
                  <c:v/>
                </c:pt>
                <c:pt idx="1247">
                  <c:v/>
                </c:pt>
                <c:pt idx="1248">
                  <c:v/>
                </c:pt>
                <c:pt idx="1249">
                  <c:v/>
                </c:pt>
                <c:pt idx="1250">
                  <c:v/>
                </c:pt>
                <c:pt idx="1251">
                  <c:v/>
                </c:pt>
                <c:pt idx="1252">
                  <c:v/>
                </c:pt>
                <c:pt idx="1253">
                  <c:v/>
                </c:pt>
                <c:pt idx="1254">
                  <c:v/>
                </c:pt>
                <c:pt idx="1255">
                  <c:v/>
                </c:pt>
                <c:pt idx="1256">
                  <c:v/>
                </c:pt>
                <c:pt idx="1257">
                  <c:v/>
                </c:pt>
                <c:pt idx="1258">
                  <c:v/>
                </c:pt>
                <c:pt idx="1259">
                  <c:v/>
                </c:pt>
                <c:pt idx="1260">
                  <c:v/>
                </c:pt>
                <c:pt idx="1261">
                  <c:v/>
                </c:pt>
                <c:pt idx="1262">
                  <c:v/>
                </c:pt>
                <c:pt idx="1263">
                  <c:v/>
                </c:pt>
                <c:pt idx="1264">
                  <c:v/>
                </c:pt>
                <c:pt idx="1265">
                  <c:v/>
                </c:pt>
                <c:pt idx="1266">
                  <c:v/>
                </c:pt>
                <c:pt idx="1267">
                  <c:v/>
                </c:pt>
                <c:pt idx="1268">
                  <c:v/>
                </c:pt>
                <c:pt idx="1269">
                  <c:v/>
                </c:pt>
                <c:pt idx="1270">
                  <c:v/>
                </c:pt>
                <c:pt idx="1271">
                  <c:v/>
                </c:pt>
                <c:pt idx="1272">
                  <c:v/>
                </c:pt>
                <c:pt idx="1273">
                  <c:v/>
                </c:pt>
                <c:pt idx="1274">
                  <c:v/>
                </c:pt>
                <c:pt idx="1275">
                  <c:v/>
                </c:pt>
                <c:pt idx="1276">
                  <c:v/>
                </c:pt>
                <c:pt idx="1277">
                  <c:v/>
                </c:pt>
                <c:pt idx="1278">
                  <c:v/>
                </c:pt>
                <c:pt idx="1279">
                  <c:v/>
                </c:pt>
                <c:pt idx="1280">
                  <c:v/>
                </c:pt>
                <c:pt idx="1281">
                  <c:v/>
                </c:pt>
                <c:pt idx="1282">
                  <c:v/>
                </c:pt>
                <c:pt idx="1283">
                  <c:v/>
                </c:pt>
                <c:pt idx="1284">
                  <c:v/>
                </c:pt>
                <c:pt idx="1285">
                  <c:v/>
                </c:pt>
                <c:pt idx="1286">
                  <c:v/>
                </c:pt>
                <c:pt idx="1287">
                  <c:v/>
                </c:pt>
                <c:pt idx="1288">
                  <c:v/>
                </c:pt>
                <c:pt idx="1289">
                  <c:v/>
                </c:pt>
                <c:pt idx="1290">
                  <c:v/>
                </c:pt>
                <c:pt idx="1291">
                  <c:v/>
                </c:pt>
                <c:pt idx="1292">
                  <c:v/>
                </c:pt>
                <c:pt idx="1293">
                  <c:v/>
                </c:pt>
                <c:pt idx="1294">
                  <c:v/>
                </c:pt>
                <c:pt idx="1295">
                  <c:v/>
                </c:pt>
                <c:pt idx="1296">
                  <c:v/>
                </c:pt>
                <c:pt idx="1297">
                  <c:v/>
                </c:pt>
                <c:pt idx="1298">
                  <c:v/>
                </c:pt>
                <c:pt idx="1299">
                  <c:v/>
                </c:pt>
                <c:pt idx="1300">
                  <c:v/>
                </c:pt>
                <c:pt idx="1301">
                  <c:v/>
                </c:pt>
                <c:pt idx="1302">
                  <c:v/>
                </c:pt>
                <c:pt idx="1303">
                  <c:v/>
                </c:pt>
                <c:pt idx="1304">
                  <c:v/>
                </c:pt>
                <c:pt idx="1305">
                  <c:v/>
                </c:pt>
                <c:pt idx="1306">
                  <c:v/>
                </c:pt>
                <c:pt idx="1307">
                  <c:v/>
                </c:pt>
                <c:pt idx="1308">
                  <c:v/>
                </c:pt>
                <c:pt idx="1309">
                  <c:v/>
                </c:pt>
                <c:pt idx="1310">
                  <c:v/>
                </c:pt>
                <c:pt idx="1311">
                  <c:v/>
                </c:pt>
                <c:pt idx="1312">
                  <c:v/>
                </c:pt>
                <c:pt idx="1313">
                  <c:v/>
                </c:pt>
                <c:pt idx="1314">
                  <c:v/>
                </c:pt>
                <c:pt idx="1315">
                  <c:v/>
                </c:pt>
                <c:pt idx="1316">
                  <c:v/>
                </c:pt>
                <c:pt idx="1317">
                  <c:v/>
                </c:pt>
                <c:pt idx="1318">
                  <c:v/>
                </c:pt>
                <c:pt idx="1319">
                  <c:v/>
                </c:pt>
                <c:pt idx="1320">
                  <c:v/>
                </c:pt>
                <c:pt idx="1321">
                  <c:v/>
                </c:pt>
                <c:pt idx="1322">
                  <c:v/>
                </c:pt>
                <c:pt idx="1323">
                  <c:v/>
                </c:pt>
                <c:pt idx="1324">
                  <c:v/>
                </c:pt>
                <c:pt idx="1325">
                  <c:v/>
                </c:pt>
                <c:pt idx="1326">
                  <c:v/>
                </c:pt>
                <c:pt idx="1327">
                  <c:v/>
                </c:pt>
                <c:pt idx="1328">
                  <c:v/>
                </c:pt>
                <c:pt idx="1329">
                  <c:v/>
                </c:pt>
                <c:pt idx="1330">
                  <c:v/>
                </c:pt>
                <c:pt idx="1331">
                  <c:v/>
                </c:pt>
                <c:pt idx="1332">
                  <c:v/>
                </c:pt>
                <c:pt idx="1333">
                  <c:v/>
                </c:pt>
                <c:pt idx="1334">
                  <c:v/>
                </c:pt>
                <c:pt idx="1335">
                  <c:v/>
                </c:pt>
                <c:pt idx="1336">
                  <c:v/>
                </c:pt>
                <c:pt idx="1337">
                  <c:v/>
                </c:pt>
                <c:pt idx="1338">
                  <c:v/>
                </c:pt>
                <c:pt idx="1339">
                  <c:v/>
                </c:pt>
                <c:pt idx="1340">
                  <c:v/>
                </c:pt>
                <c:pt idx="1341">
                  <c:v/>
                </c:pt>
                <c:pt idx="1342">
                  <c:v/>
                </c:pt>
                <c:pt idx="1343">
                  <c:v/>
                </c:pt>
                <c:pt idx="1344">
                  <c:v/>
                </c:pt>
                <c:pt idx="1345">
                  <c:v/>
                </c:pt>
                <c:pt idx="1346">
                  <c:v/>
                </c:pt>
                <c:pt idx="1347">
                  <c:v/>
                </c:pt>
                <c:pt idx="1348">
                  <c:v/>
                </c:pt>
                <c:pt idx="1349">
                  <c:v/>
                </c:pt>
                <c:pt idx="1350">
                  <c:v/>
                </c:pt>
                <c:pt idx="1351">
                  <c:v/>
                </c:pt>
                <c:pt idx="1352">
                  <c:v/>
                </c:pt>
                <c:pt idx="1353">
                  <c:v/>
                </c:pt>
                <c:pt idx="1354">
                  <c:v/>
                </c:pt>
                <c:pt idx="1355">
                  <c:v/>
                </c:pt>
                <c:pt idx="1356">
                  <c:v/>
                </c:pt>
                <c:pt idx="1357">
                  <c:v/>
                </c:pt>
                <c:pt idx="1358">
                  <c:v/>
                </c:pt>
                <c:pt idx="1359">
                  <c:v/>
                </c:pt>
                <c:pt idx="1360">
                  <c:v/>
                </c:pt>
                <c:pt idx="1361">
                  <c:v/>
                </c:pt>
                <c:pt idx="1362">
                  <c:v/>
                </c:pt>
                <c:pt idx="1363">
                  <c:v/>
                </c:pt>
                <c:pt idx="1364">
                  <c:v/>
                </c:pt>
                <c:pt idx="1365">
                  <c:v/>
                </c:pt>
                <c:pt idx="1366">
                  <c:v/>
                </c:pt>
                <c:pt idx="1367">
                  <c:v/>
                </c:pt>
                <c:pt idx="1368">
                  <c:v/>
                </c:pt>
                <c:pt idx="1369">
                  <c:v/>
                </c:pt>
                <c:pt idx="1370">
                  <c:v/>
                </c:pt>
                <c:pt idx="1371">
                  <c:v/>
                </c:pt>
                <c:pt idx="1372">
                  <c:v/>
                </c:pt>
                <c:pt idx="1373">
                  <c:v/>
                </c:pt>
                <c:pt idx="1374">
                  <c:v/>
                </c:pt>
                <c:pt idx="1375">
                  <c:v/>
                </c:pt>
                <c:pt idx="1376">
                  <c:v/>
                </c:pt>
                <c:pt idx="1377">
                  <c:v/>
                </c:pt>
                <c:pt idx="1378">
                  <c:v/>
                </c:pt>
                <c:pt idx="1379">
                  <c:v/>
                </c:pt>
                <c:pt idx="1380">
                  <c:v/>
                </c:pt>
                <c:pt idx="1381">
                  <c:v/>
                </c:pt>
                <c:pt idx="1382">
                  <c:v/>
                </c:pt>
                <c:pt idx="1383">
                  <c:v/>
                </c:pt>
                <c:pt idx="1384">
                  <c:v/>
                </c:pt>
                <c:pt idx="1385">
                  <c:v/>
                </c:pt>
                <c:pt idx="1386">
                  <c:v/>
                </c:pt>
                <c:pt idx="1387">
                  <c:v/>
                </c:pt>
                <c:pt idx="1388">
                  <c:v/>
                </c:pt>
                <c:pt idx="1389">
                  <c:v/>
                </c:pt>
                <c:pt idx="1390">
                  <c:v/>
                </c:pt>
                <c:pt idx="1391">
                  <c:v/>
                </c:pt>
                <c:pt idx="1392">
                  <c:v/>
                </c:pt>
                <c:pt idx="1393">
                  <c:v/>
                </c:pt>
                <c:pt idx="1394">
                  <c:v/>
                </c:pt>
                <c:pt idx="1395">
                  <c:v/>
                </c:pt>
                <c:pt idx="1396">
                  <c:v/>
                </c:pt>
                <c:pt idx="1397">
                  <c:v/>
                </c:pt>
                <c:pt idx="1398">
                  <c:v/>
                </c:pt>
                <c:pt idx="1399">
                  <c:v/>
                </c:pt>
                <c:pt idx="1400">
                  <c:v/>
                </c:pt>
                <c:pt idx="1401">
                  <c:v/>
                </c:pt>
                <c:pt idx="1402">
                  <c:v/>
                </c:pt>
                <c:pt idx="1403">
                  <c:v/>
                </c:pt>
                <c:pt idx="1404">
                  <c:v/>
                </c:pt>
                <c:pt idx="1405">
                  <c:v/>
                </c:pt>
                <c:pt idx="1406">
                  <c:v/>
                </c:pt>
                <c:pt idx="1407">
                  <c:v/>
                </c:pt>
                <c:pt idx="1408">
                  <c:v/>
                </c:pt>
                <c:pt idx="1409">
                  <c:v/>
                </c:pt>
                <c:pt idx="1410">
                  <c:v/>
                </c:pt>
                <c:pt idx="1411">
                  <c:v/>
                </c:pt>
                <c:pt idx="1412">
                  <c:v/>
                </c:pt>
                <c:pt idx="1413">
                  <c:v/>
                </c:pt>
                <c:pt idx="1414">
                  <c:v/>
                </c:pt>
                <c:pt idx="1415">
                  <c:v/>
                </c:pt>
                <c:pt idx="1416">
                  <c:v/>
                </c:pt>
                <c:pt idx="1417">
                  <c:v/>
                </c:pt>
                <c:pt idx="1418">
                  <c:v/>
                </c:pt>
                <c:pt idx="1419">
                  <c:v/>
                </c:pt>
                <c:pt idx="1420">
                  <c:v/>
                </c:pt>
                <c:pt idx="1421">
                  <c:v/>
                </c:pt>
                <c:pt idx="1422">
                  <c:v/>
                </c:pt>
                <c:pt idx="1423">
                  <c:v/>
                </c:pt>
                <c:pt idx="1424">
                  <c:v/>
                </c:pt>
                <c:pt idx="1425">
                  <c:v/>
                </c:pt>
                <c:pt idx="1426">
                  <c:v/>
                </c:pt>
                <c:pt idx="1427">
                  <c:v/>
                </c:pt>
                <c:pt idx="1428">
                  <c:v/>
                </c:pt>
                <c:pt idx="1429">
                  <c:v/>
                </c:pt>
                <c:pt idx="1430">
                  <c:v/>
                </c:pt>
                <c:pt idx="1431">
                  <c:v/>
                </c:pt>
                <c:pt idx="1432">
                  <c:v/>
                </c:pt>
                <c:pt idx="1433">
                  <c:v/>
                </c:pt>
                <c:pt idx="1434">
                  <c:v/>
                </c:pt>
                <c:pt idx="1435">
                  <c:v/>
                </c:pt>
                <c:pt idx="1436">
                  <c:v/>
                </c:pt>
                <c:pt idx="1437">
                  <c:v/>
                </c:pt>
                <c:pt idx="1438">
                  <c:v/>
                </c:pt>
                <c:pt idx="1439">
                  <c:v/>
                </c:pt>
                <c:pt idx="1440">
                  <c:v/>
                </c:pt>
                <c:pt idx="1441">
                  <c:v/>
                </c:pt>
                <c:pt idx="1442">
                  <c:v/>
                </c:pt>
                <c:pt idx="1443">
                  <c:v/>
                </c:pt>
                <c:pt idx="1444">
                  <c:v/>
                </c:pt>
                <c:pt idx="1445">
                  <c:v/>
                </c:pt>
                <c:pt idx="1446">
                  <c:v/>
                </c:pt>
                <c:pt idx="1447">
                  <c:v/>
                </c:pt>
                <c:pt idx="1448">
                  <c:v/>
                </c:pt>
                <c:pt idx="1449">
                  <c:v/>
                </c:pt>
                <c:pt idx="1450">
                  <c:v/>
                </c:pt>
                <c:pt idx="1451">
                  <c:v/>
                </c:pt>
                <c:pt idx="1452">
                  <c:v/>
                </c:pt>
                <c:pt idx="1453">
                  <c:v/>
                </c:pt>
                <c:pt idx="1454">
                  <c:v/>
                </c:pt>
                <c:pt idx="1455">
                  <c:v/>
                </c:pt>
                <c:pt idx="1456">
                  <c:v/>
                </c:pt>
                <c:pt idx="1457">
                  <c:v/>
                </c:pt>
                <c:pt idx="1458">
                  <c:v/>
                </c:pt>
                <c:pt idx="1459">
                  <c:v/>
                </c:pt>
                <c:pt idx="1460">
                  <c:v/>
                </c:pt>
                <c:pt idx="1461">
                  <c:v/>
                </c:pt>
                <c:pt idx="1462">
                  <c:v/>
                </c:pt>
                <c:pt idx="1463">
                  <c:v/>
                </c:pt>
                <c:pt idx="1464">
                  <c:v/>
                </c:pt>
                <c:pt idx="1465">
                  <c:v/>
                </c:pt>
                <c:pt idx="1466">
                  <c:v/>
                </c:pt>
                <c:pt idx="1467">
                  <c:v/>
                </c:pt>
                <c:pt idx="1468">
                  <c:v/>
                </c:pt>
                <c:pt idx="1469">
                  <c:v/>
                </c:pt>
                <c:pt idx="1470">
                  <c:v/>
                </c:pt>
                <c:pt idx="1471">
                  <c:v/>
                </c:pt>
                <c:pt idx="1472">
                  <c:v/>
                </c:pt>
                <c:pt idx="1473">
                  <c:v/>
                </c:pt>
                <c:pt idx="1474">
                  <c:v/>
                </c:pt>
                <c:pt idx="1475">
                  <c:v/>
                </c:pt>
                <c:pt idx="1476">
                  <c:v/>
                </c:pt>
                <c:pt idx="1477">
                  <c:v/>
                </c:pt>
                <c:pt idx="1478">
                  <c:v/>
                </c:pt>
                <c:pt idx="1479">
                  <c:v/>
                </c:pt>
                <c:pt idx="1480">
                  <c:v/>
                </c:pt>
                <c:pt idx="1481">
                  <c:v/>
                </c:pt>
                <c:pt idx="1482">
                  <c:v/>
                </c:pt>
                <c:pt idx="1483">
                  <c:v/>
                </c:pt>
                <c:pt idx="1484">
                  <c:v/>
                </c:pt>
                <c:pt idx="1485">
                  <c:v/>
                </c:pt>
                <c:pt idx="1486">
                  <c:v/>
                </c:pt>
                <c:pt idx="1487">
                  <c:v/>
                </c:pt>
                <c:pt idx="1488">
                  <c:v/>
                </c:pt>
                <c:pt idx="1489">
                  <c:v/>
                </c:pt>
                <c:pt idx="1490">
                  <c:v/>
                </c:pt>
                <c:pt idx="1491">
                  <c:v/>
                </c:pt>
                <c:pt idx="1492">
                  <c:v/>
                </c:pt>
                <c:pt idx="1493">
                  <c:v/>
                </c:pt>
                <c:pt idx="1494">
                  <c:v/>
                </c:pt>
                <c:pt idx="1495">
                  <c:v/>
                </c:pt>
                <c:pt idx="1496">
                  <c:v/>
                </c:pt>
                <c:pt idx="1497">
                  <c:v/>
                </c:pt>
                <c:pt idx="1498">
                  <c:v/>
                </c:pt>
                <c:pt idx="1499">
                  <c:v/>
                </c:pt>
                <c:pt idx="1500">
                  <c:v/>
                </c:pt>
                <c:pt idx="1501">
                  <c:v/>
                </c:pt>
                <c:pt idx="1502">
                  <c:v/>
                </c:pt>
                <c:pt idx="1503">
                  <c:v/>
                </c:pt>
                <c:pt idx="1504">
                  <c:v/>
                </c:pt>
                <c:pt idx="1505">
                  <c:v/>
                </c:pt>
                <c:pt idx="1506">
                  <c:v/>
                </c:pt>
                <c:pt idx="1507">
                  <c:v/>
                </c:pt>
                <c:pt idx="1508">
                  <c:v/>
                </c:pt>
                <c:pt idx="1509">
                  <c:v/>
                </c:pt>
                <c:pt idx="1510">
                  <c:v/>
                </c:pt>
                <c:pt idx="1511">
                  <c:v/>
                </c:pt>
                <c:pt idx="1512">
                  <c:v/>
                </c:pt>
                <c:pt idx="1513">
                  <c:v/>
                </c:pt>
                <c:pt idx="1514">
                  <c:v/>
                </c:pt>
                <c:pt idx="1515">
                  <c:v/>
                </c:pt>
                <c:pt idx="1516">
                  <c:v/>
                </c:pt>
                <c:pt idx="1517">
                  <c:v/>
                </c:pt>
                <c:pt idx="1518">
                  <c:v/>
                </c:pt>
                <c:pt idx="1519">
                  <c:v/>
                </c:pt>
                <c:pt idx="1520">
                  <c:v/>
                </c:pt>
                <c:pt idx="1521">
                  <c:v/>
                </c:pt>
                <c:pt idx="1522">
                  <c:v/>
                </c:pt>
                <c:pt idx="1523">
                  <c:v/>
                </c:pt>
                <c:pt idx="1524">
                  <c:v/>
                </c:pt>
                <c:pt idx="1525">
                  <c:v/>
                </c:pt>
                <c:pt idx="1526">
                  <c:v/>
                </c:pt>
                <c:pt idx="1527">
                  <c:v/>
                </c:pt>
                <c:pt idx="1528">
                  <c:v/>
                </c:pt>
                <c:pt idx="1529">
                  <c:v/>
                </c:pt>
                <c:pt idx="1530">
                  <c:v/>
                </c:pt>
                <c:pt idx="1531">
                  <c:v/>
                </c:pt>
                <c:pt idx="1532">
                  <c:v/>
                </c:pt>
                <c:pt idx="1533">
                  <c:v/>
                </c:pt>
                <c:pt idx="1534">
                  <c:v/>
                </c:pt>
                <c:pt idx="1535">
                  <c:v/>
                </c:pt>
                <c:pt idx="1536">
                  <c:v/>
                </c:pt>
                <c:pt idx="1537">
                  <c:v/>
                </c:pt>
                <c:pt idx="1538">
                  <c:v/>
                </c:pt>
                <c:pt idx="1539">
                  <c:v/>
                </c:pt>
                <c:pt idx="1540">
                  <c:v/>
                </c:pt>
                <c:pt idx="1541">
                  <c:v/>
                </c:pt>
                <c:pt idx="1542">
                  <c:v/>
                </c:pt>
                <c:pt idx="1543">
                  <c:v/>
                </c:pt>
                <c:pt idx="1544">
                  <c:v/>
                </c:pt>
                <c:pt idx="1545">
                  <c:v/>
                </c:pt>
                <c:pt idx="1546">
                  <c:v/>
                </c:pt>
                <c:pt idx="1547">
                  <c:v/>
                </c:pt>
                <c:pt idx="1548">
                  <c:v/>
                </c:pt>
                <c:pt idx="1549">
                  <c:v/>
                </c:pt>
                <c:pt idx="1550">
                  <c:v/>
                </c:pt>
                <c:pt idx="1551">
                  <c:v/>
                </c:pt>
                <c:pt idx="1552">
                  <c:v/>
                </c:pt>
                <c:pt idx="1553">
                  <c:v/>
                </c:pt>
                <c:pt idx="1554">
                  <c:v/>
                </c:pt>
                <c:pt idx="1555">
                  <c:v/>
                </c:pt>
                <c:pt idx="1556">
                  <c:v/>
                </c:pt>
                <c:pt idx="1557">
                  <c:v/>
                </c:pt>
                <c:pt idx="1558">
                  <c:v/>
                </c:pt>
                <c:pt idx="1559">
                  <c:v/>
                </c:pt>
                <c:pt idx="1560">
                  <c:v/>
                </c:pt>
                <c:pt idx="1561">
                  <c:v/>
                </c:pt>
                <c:pt idx="1562">
                  <c:v/>
                </c:pt>
                <c:pt idx="1563">
                  <c:v/>
                </c:pt>
                <c:pt idx="1564">
                  <c:v/>
                </c:pt>
                <c:pt idx="1565">
                  <c:v/>
                </c:pt>
                <c:pt idx="1566">
                  <c:v/>
                </c:pt>
                <c:pt idx="1567">
                  <c:v/>
                </c:pt>
                <c:pt idx="1568">
                  <c:v/>
                </c:pt>
                <c:pt idx="1569">
                  <c:v/>
                </c:pt>
                <c:pt idx="1570">
                  <c:v/>
                </c:pt>
                <c:pt idx="1571">
                  <c:v/>
                </c:pt>
                <c:pt idx="1572">
                  <c:v/>
                </c:pt>
                <c:pt idx="1573">
                  <c:v/>
                </c:pt>
                <c:pt idx="1574">
                  <c:v/>
                </c:pt>
                <c:pt idx="1575">
                  <c:v/>
                </c:pt>
                <c:pt idx="1576">
                  <c:v/>
                </c:pt>
                <c:pt idx="1577">
                  <c:v/>
                </c:pt>
                <c:pt idx="1578">
                  <c:v/>
                </c:pt>
              </c:numCache>
            </c:numRef>
          </c:val>
          <c:smooth val="0"/>
        </c:ser>
        <c:marker val="0"/>
        <c:smooth val="0"/>
        <c:axId val="737497946"/>
        <c:axId val="10506253"/>
      </c:lineChart>
      <c:catAx>
        <c:axId val="737497946"/>
        <c:scaling>
          <c:orientation val="minMax"/>
        </c:scaling>
        <c:axPos val="b"/>
        <c:crossAx val="10506253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10506253"/>
        <c:scaling>
          <c:orientation val="minMax"/>
          <c:min val="200"/>
        </c:scaling>
        <c:axPos val="l"/>
        <c:crossAx val="737497946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7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scatterChart>
        <c:scatterStyle val="line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ex2_D50_heatTemp1</c:v>
                </c:pt>
              </c:strCache>
            </c:strRef>
          </c:tx>
          <c:marker>
            <c:symbol val="none"/>
            <c:size val="7"/>
          </c:marker>
          <c:xVal>
            <c:numRef>
              <c:f>Sheet1!$A$2:$A$622</c:f>
              <c:numCache>
                <c:formatCode>General</c:formatCode>
                <c:ptCount val="621"/>
                <c:pt idx="0">
                  <c:v>141.02</c:v>
                </c:pt>
                <c:pt idx="1">
                  <c:v>141.26</c:v>
                </c:pt>
                <c:pt idx="2">
                  <c:v>141.54</c:v>
                </c:pt>
                <c:pt idx="3">
                  <c:v>141.77</c:v>
                </c:pt>
                <c:pt idx="4">
                  <c:v>142.01</c:v>
                </c:pt>
                <c:pt idx="5">
                  <c:v>142.29</c:v>
                </c:pt>
                <c:pt idx="6">
                  <c:v>142.52</c:v>
                </c:pt>
                <c:pt idx="7">
                  <c:v>142.76</c:v>
                </c:pt>
                <c:pt idx="8">
                  <c:v>143.04</c:v>
                </c:pt>
                <c:pt idx="9">
                  <c:v>143.27</c:v>
                </c:pt>
                <c:pt idx="10">
                  <c:v>143.51</c:v>
                </c:pt>
                <c:pt idx="11">
                  <c:v>143.79</c:v>
                </c:pt>
                <c:pt idx="12">
                  <c:v>144.02</c:v>
                </c:pt>
                <c:pt idx="13">
                  <c:v>144.26</c:v>
                </c:pt>
                <c:pt idx="14">
                  <c:v>144.54</c:v>
                </c:pt>
                <c:pt idx="15">
                  <c:v>144.77</c:v>
                </c:pt>
                <c:pt idx="16">
                  <c:v>145.01</c:v>
                </c:pt>
                <c:pt idx="17">
                  <c:v>145.29</c:v>
                </c:pt>
                <c:pt idx="18">
                  <c:v>145.52</c:v>
                </c:pt>
                <c:pt idx="19">
                  <c:v>145.75</c:v>
                </c:pt>
                <c:pt idx="20">
                  <c:v>146.03</c:v>
                </c:pt>
                <c:pt idx="21">
                  <c:v>146.27</c:v>
                </c:pt>
                <c:pt idx="22">
                  <c:v>146.5</c:v>
                </c:pt>
                <c:pt idx="23">
                  <c:v>146.78</c:v>
                </c:pt>
                <c:pt idx="24">
                  <c:v>147.02</c:v>
                </c:pt>
                <c:pt idx="25">
                  <c:v>147.25</c:v>
                </c:pt>
                <c:pt idx="26">
                  <c:v>147.53</c:v>
                </c:pt>
                <c:pt idx="27">
                  <c:v>147.77</c:v>
                </c:pt>
                <c:pt idx="28">
                  <c:v>148</c:v>
                </c:pt>
                <c:pt idx="29">
                  <c:v>148.28</c:v>
                </c:pt>
                <c:pt idx="30">
                  <c:v>148.52</c:v>
                </c:pt>
                <c:pt idx="31">
                  <c:v>148.75</c:v>
                </c:pt>
                <c:pt idx="32">
                  <c:v>149.03</c:v>
                </c:pt>
                <c:pt idx="33">
                  <c:v>149.27</c:v>
                </c:pt>
                <c:pt idx="34">
                  <c:v>149.5</c:v>
                </c:pt>
                <c:pt idx="35">
                  <c:v>149.78</c:v>
                </c:pt>
                <c:pt idx="36">
                  <c:v>150.02</c:v>
                </c:pt>
                <c:pt idx="37">
                  <c:v>150.26</c:v>
                </c:pt>
                <c:pt idx="38">
                  <c:v>150.54</c:v>
                </c:pt>
                <c:pt idx="39">
                  <c:v>150.77</c:v>
                </c:pt>
                <c:pt idx="40">
                  <c:v>151.04</c:v>
                </c:pt>
                <c:pt idx="41">
                  <c:v>151.27</c:v>
                </c:pt>
                <c:pt idx="42">
                  <c:v>151.5</c:v>
                </c:pt>
                <c:pt idx="43">
                  <c:v>151.78</c:v>
                </c:pt>
                <c:pt idx="44">
                  <c:v>152.01</c:v>
                </c:pt>
                <c:pt idx="45">
                  <c:v>152.29</c:v>
                </c:pt>
                <c:pt idx="46">
                  <c:v>152.52</c:v>
                </c:pt>
                <c:pt idx="47">
                  <c:v>152.76</c:v>
                </c:pt>
                <c:pt idx="48">
                  <c:v>153.04</c:v>
                </c:pt>
                <c:pt idx="49">
                  <c:v>153.27</c:v>
                </c:pt>
                <c:pt idx="50">
                  <c:v>153.51</c:v>
                </c:pt>
                <c:pt idx="51">
                  <c:v>153.79</c:v>
                </c:pt>
                <c:pt idx="52">
                  <c:v>154.03</c:v>
                </c:pt>
                <c:pt idx="53">
                  <c:v>154.27</c:v>
                </c:pt>
                <c:pt idx="54">
                  <c:v>154.5</c:v>
                </c:pt>
                <c:pt idx="55">
                  <c:v>154.78</c:v>
                </c:pt>
                <c:pt idx="56">
                  <c:v>155.02</c:v>
                </c:pt>
                <c:pt idx="57">
                  <c:v>155.25</c:v>
                </c:pt>
                <c:pt idx="58">
                  <c:v>155.54</c:v>
                </c:pt>
                <c:pt idx="59">
                  <c:v>155.77</c:v>
                </c:pt>
                <c:pt idx="60">
                  <c:v>156.01</c:v>
                </c:pt>
                <c:pt idx="61">
                  <c:v>156.29</c:v>
                </c:pt>
                <c:pt idx="62">
                  <c:v>156.53</c:v>
                </c:pt>
                <c:pt idx="63">
                  <c:v>156.77</c:v>
                </c:pt>
                <c:pt idx="64">
                  <c:v>157</c:v>
                </c:pt>
                <c:pt idx="65">
                  <c:v>157.28</c:v>
                </c:pt>
                <c:pt idx="66">
                  <c:v>157.52</c:v>
                </c:pt>
                <c:pt idx="67">
                  <c:v>157.76</c:v>
                </c:pt>
                <c:pt idx="68">
                  <c:v>158.04</c:v>
                </c:pt>
                <c:pt idx="69">
                  <c:v>158.27</c:v>
                </c:pt>
                <c:pt idx="70">
                  <c:v>158.51</c:v>
                </c:pt>
                <c:pt idx="71">
                  <c:v>158.79</c:v>
                </c:pt>
                <c:pt idx="72">
                  <c:v>159.02</c:v>
                </c:pt>
                <c:pt idx="73">
                  <c:v>159.27</c:v>
                </c:pt>
                <c:pt idx="74">
                  <c:v>159.5</c:v>
                </c:pt>
                <c:pt idx="75">
                  <c:v>159.78</c:v>
                </c:pt>
                <c:pt idx="76">
                  <c:v>160.02</c:v>
                </c:pt>
                <c:pt idx="77">
                  <c:v>160.29</c:v>
                </c:pt>
                <c:pt idx="78">
                  <c:v>160.53</c:v>
                </c:pt>
                <c:pt idx="79">
                  <c:v>160.76</c:v>
                </c:pt>
                <c:pt idx="80">
                  <c:v>161.03</c:v>
                </c:pt>
                <c:pt idx="81">
                  <c:v>161.26</c:v>
                </c:pt>
                <c:pt idx="82">
                  <c:v>161.54</c:v>
                </c:pt>
                <c:pt idx="83">
                  <c:v>161.78</c:v>
                </c:pt>
                <c:pt idx="84">
                  <c:v>162.01</c:v>
                </c:pt>
                <c:pt idx="85">
                  <c:v>162.29</c:v>
                </c:pt>
                <c:pt idx="86">
                  <c:v>162.53</c:v>
                </c:pt>
                <c:pt idx="87">
                  <c:v>162.76</c:v>
                </c:pt>
                <c:pt idx="88">
                  <c:v>163.04</c:v>
                </c:pt>
                <c:pt idx="89">
                  <c:v>163.28</c:v>
                </c:pt>
                <c:pt idx="90">
                  <c:v>163.51</c:v>
                </c:pt>
                <c:pt idx="91">
                  <c:v>163.79</c:v>
                </c:pt>
                <c:pt idx="92">
                  <c:v>164.03</c:v>
                </c:pt>
                <c:pt idx="93">
                  <c:v>164.26</c:v>
                </c:pt>
                <c:pt idx="94">
                  <c:v>164.54</c:v>
                </c:pt>
                <c:pt idx="95">
                  <c:v>164.78</c:v>
                </c:pt>
                <c:pt idx="96">
                  <c:v>165.01</c:v>
                </c:pt>
                <c:pt idx="97">
                  <c:v>165.29</c:v>
                </c:pt>
                <c:pt idx="98">
                  <c:v>165.53</c:v>
                </c:pt>
                <c:pt idx="99">
                  <c:v>165.77</c:v>
                </c:pt>
                <c:pt idx="100">
                  <c:v>166</c:v>
                </c:pt>
                <c:pt idx="101">
                  <c:v>166.28</c:v>
                </c:pt>
                <c:pt idx="102">
                  <c:v>166.52</c:v>
                </c:pt>
                <c:pt idx="103">
                  <c:v>166.75</c:v>
                </c:pt>
                <c:pt idx="104">
                  <c:v>167.03</c:v>
                </c:pt>
                <c:pt idx="105">
                  <c:v>167.27</c:v>
                </c:pt>
                <c:pt idx="106">
                  <c:v>167.5</c:v>
                </c:pt>
                <c:pt idx="107">
                  <c:v>167.78</c:v>
                </c:pt>
                <c:pt idx="108">
                  <c:v>168.02</c:v>
                </c:pt>
                <c:pt idx="109">
                  <c:v>168.27</c:v>
                </c:pt>
                <c:pt idx="110">
                  <c:v>168.5</c:v>
                </c:pt>
                <c:pt idx="111">
                  <c:v>168.78</c:v>
                </c:pt>
                <c:pt idx="112">
                  <c:v>169.02</c:v>
                </c:pt>
                <c:pt idx="113">
                  <c:v>169.25</c:v>
                </c:pt>
                <c:pt idx="114">
                  <c:v>169.53</c:v>
                </c:pt>
                <c:pt idx="115">
                  <c:v>169.77</c:v>
                </c:pt>
                <c:pt idx="116">
                  <c:v>170</c:v>
                </c:pt>
                <c:pt idx="117">
                  <c:v>170.28</c:v>
                </c:pt>
                <c:pt idx="118">
                  <c:v>170.51</c:v>
                </c:pt>
                <c:pt idx="119">
                  <c:v>170.79</c:v>
                </c:pt>
                <c:pt idx="120">
                  <c:v>171.03</c:v>
                </c:pt>
                <c:pt idx="121">
                  <c:v>171.26</c:v>
                </c:pt>
                <c:pt idx="122">
                  <c:v>171.54</c:v>
                </c:pt>
                <c:pt idx="123">
                  <c:v>171.78</c:v>
                </c:pt>
                <c:pt idx="124">
                  <c:v>172.01</c:v>
                </c:pt>
                <c:pt idx="125">
                  <c:v>172.29</c:v>
                </c:pt>
                <c:pt idx="126">
                  <c:v>172.53</c:v>
                </c:pt>
                <c:pt idx="127">
                  <c:v>172.77</c:v>
                </c:pt>
                <c:pt idx="128">
                  <c:v>173.04</c:v>
                </c:pt>
                <c:pt idx="129">
                  <c:v>173.28</c:v>
                </c:pt>
                <c:pt idx="130">
                  <c:v>173.51</c:v>
                </c:pt>
                <c:pt idx="131">
                  <c:v>173.79</c:v>
                </c:pt>
                <c:pt idx="132">
                  <c:v>174.03</c:v>
                </c:pt>
                <c:pt idx="133">
                  <c:v>174.26</c:v>
                </c:pt>
                <c:pt idx="134">
                  <c:v>174.54</c:v>
                </c:pt>
                <c:pt idx="135">
                  <c:v>174.78</c:v>
                </c:pt>
                <c:pt idx="136">
                  <c:v>175.01</c:v>
                </c:pt>
                <c:pt idx="137">
                  <c:v>175.3</c:v>
                </c:pt>
                <c:pt idx="138">
                  <c:v>175.52</c:v>
                </c:pt>
                <c:pt idx="139">
                  <c:v>175.76</c:v>
                </c:pt>
                <c:pt idx="140">
                  <c:v>176.04</c:v>
                </c:pt>
                <c:pt idx="141">
                  <c:v>176.26</c:v>
                </c:pt>
                <c:pt idx="142">
                  <c:v>176.54</c:v>
                </c:pt>
                <c:pt idx="143">
                  <c:v>176.78</c:v>
                </c:pt>
                <c:pt idx="144">
                  <c:v>177.01</c:v>
                </c:pt>
                <c:pt idx="145">
                  <c:v>177.29</c:v>
                </c:pt>
                <c:pt idx="146">
                  <c:v>177.53</c:v>
                </c:pt>
                <c:pt idx="147">
                  <c:v>177.76</c:v>
                </c:pt>
                <c:pt idx="148">
                  <c:v>178.04</c:v>
                </c:pt>
                <c:pt idx="149">
                  <c:v>178.28</c:v>
                </c:pt>
                <c:pt idx="150">
                  <c:v>178.51</c:v>
                </c:pt>
                <c:pt idx="151">
                  <c:v>178.79</c:v>
                </c:pt>
                <c:pt idx="152">
                  <c:v>179.03</c:v>
                </c:pt>
                <c:pt idx="153">
                  <c:v>179.26</c:v>
                </c:pt>
                <c:pt idx="154">
                  <c:v>179.54</c:v>
                </c:pt>
                <c:pt idx="155">
                  <c:v>179.78</c:v>
                </c:pt>
                <c:pt idx="156">
                  <c:v>180.01</c:v>
                </c:pt>
                <c:pt idx="157">
                  <c:v>180.29</c:v>
                </c:pt>
                <c:pt idx="158">
                  <c:v>180.53</c:v>
                </c:pt>
                <c:pt idx="159">
                  <c:v>180.77</c:v>
                </c:pt>
                <c:pt idx="160">
                  <c:v>181.03</c:v>
                </c:pt>
                <c:pt idx="161">
                  <c:v>181.26</c:v>
                </c:pt>
                <c:pt idx="162">
                  <c:v>181.54</c:v>
                </c:pt>
                <c:pt idx="163">
                  <c:v>181.78</c:v>
                </c:pt>
                <c:pt idx="164">
                  <c:v>182.01</c:v>
                </c:pt>
                <c:pt idx="165">
                  <c:v>182.29</c:v>
                </c:pt>
                <c:pt idx="166">
                  <c:v>182.53</c:v>
                </c:pt>
                <c:pt idx="167">
                  <c:v>182.76</c:v>
                </c:pt>
                <c:pt idx="168">
                  <c:v>183.04</c:v>
                </c:pt>
                <c:pt idx="169">
                  <c:v>183.28</c:v>
                </c:pt>
                <c:pt idx="170">
                  <c:v>183.51</c:v>
                </c:pt>
                <c:pt idx="171">
                  <c:v>183.79</c:v>
                </c:pt>
                <c:pt idx="172">
                  <c:v>184.03</c:v>
                </c:pt>
                <c:pt idx="173">
                  <c:v>184.26</c:v>
                </c:pt>
                <c:pt idx="174">
                  <c:v>184.54</c:v>
                </c:pt>
                <c:pt idx="175">
                  <c:v>184.78</c:v>
                </c:pt>
                <c:pt idx="176">
                  <c:v>185.01</c:v>
                </c:pt>
                <c:pt idx="177">
                  <c:v>185.29</c:v>
                </c:pt>
                <c:pt idx="178">
                  <c:v>185.53</c:v>
                </c:pt>
                <c:pt idx="179">
                  <c:v>185.77</c:v>
                </c:pt>
                <c:pt idx="180">
                  <c:v>186</c:v>
                </c:pt>
                <c:pt idx="181">
                  <c:v>186.28</c:v>
                </c:pt>
                <c:pt idx="182">
                  <c:v>186.52</c:v>
                </c:pt>
                <c:pt idx="183">
                  <c:v>186.75</c:v>
                </c:pt>
                <c:pt idx="184">
                  <c:v>187.03</c:v>
                </c:pt>
                <c:pt idx="185">
                  <c:v>187.27</c:v>
                </c:pt>
                <c:pt idx="186">
                  <c:v>187.5</c:v>
                </c:pt>
                <c:pt idx="187">
                  <c:v>187.78</c:v>
                </c:pt>
                <c:pt idx="188">
                  <c:v>188.02</c:v>
                </c:pt>
                <c:pt idx="189">
                  <c:v>188.25</c:v>
                </c:pt>
                <c:pt idx="190">
                  <c:v>188.53</c:v>
                </c:pt>
                <c:pt idx="191">
                  <c:v>188.77</c:v>
                </c:pt>
                <c:pt idx="192">
                  <c:v>189</c:v>
                </c:pt>
                <c:pt idx="193">
                  <c:v>189.29</c:v>
                </c:pt>
                <c:pt idx="194">
                  <c:v>189.53</c:v>
                </c:pt>
                <c:pt idx="195">
                  <c:v>189.76</c:v>
                </c:pt>
                <c:pt idx="196">
                  <c:v>190.04</c:v>
                </c:pt>
                <c:pt idx="197">
                  <c:v>190.28</c:v>
                </c:pt>
                <c:pt idx="198">
                  <c:v>190.52</c:v>
                </c:pt>
                <c:pt idx="199">
                  <c:v>190.75</c:v>
                </c:pt>
                <c:pt idx="200">
                  <c:v>191.04</c:v>
                </c:pt>
                <c:pt idx="201">
                  <c:v>191.27</c:v>
                </c:pt>
                <c:pt idx="202">
                  <c:v>191.51</c:v>
                </c:pt>
                <c:pt idx="203">
                  <c:v>191.79</c:v>
                </c:pt>
                <c:pt idx="204">
                  <c:v>192.02</c:v>
                </c:pt>
                <c:pt idx="205">
                  <c:v>192.26</c:v>
                </c:pt>
                <c:pt idx="206">
                  <c:v>192.54</c:v>
                </c:pt>
                <c:pt idx="207">
                  <c:v>192.77</c:v>
                </c:pt>
                <c:pt idx="208">
                  <c:v>193.02</c:v>
                </c:pt>
                <c:pt idx="209">
                  <c:v>193.26</c:v>
                </c:pt>
                <c:pt idx="210">
                  <c:v>193.54</c:v>
                </c:pt>
                <c:pt idx="211">
                  <c:v>193.77</c:v>
                </c:pt>
                <c:pt idx="212">
                  <c:v>194.01</c:v>
                </c:pt>
                <c:pt idx="213">
                  <c:v>194.29</c:v>
                </c:pt>
                <c:pt idx="214">
                  <c:v>194.52</c:v>
                </c:pt>
                <c:pt idx="215">
                  <c:v>194.76</c:v>
                </c:pt>
                <c:pt idx="216">
                  <c:v>195.04</c:v>
                </c:pt>
                <c:pt idx="217">
                  <c:v>195.27</c:v>
                </c:pt>
                <c:pt idx="218">
                  <c:v>195.51</c:v>
                </c:pt>
                <c:pt idx="219">
                  <c:v>195.8</c:v>
                </c:pt>
                <c:pt idx="220">
                  <c:v>196.03</c:v>
                </c:pt>
                <c:pt idx="221">
                  <c:v>196.26</c:v>
                </c:pt>
                <c:pt idx="222">
                  <c:v>196.55</c:v>
                </c:pt>
                <c:pt idx="223">
                  <c:v>196.78</c:v>
                </c:pt>
                <c:pt idx="224">
                  <c:v>197.01</c:v>
                </c:pt>
                <c:pt idx="225">
                  <c:v>197.29</c:v>
                </c:pt>
                <c:pt idx="226">
                  <c:v>197.53</c:v>
                </c:pt>
                <c:pt idx="227">
                  <c:v>197.76</c:v>
                </c:pt>
                <c:pt idx="228">
                  <c:v>198.04</c:v>
                </c:pt>
                <c:pt idx="229">
                  <c:v>198.28</c:v>
                </c:pt>
                <c:pt idx="230">
                  <c:v>198.51</c:v>
                </c:pt>
                <c:pt idx="231">
                  <c:v>198.8</c:v>
                </c:pt>
                <c:pt idx="232">
                  <c:v>199.03</c:v>
                </c:pt>
                <c:pt idx="233">
                  <c:v>199.26</c:v>
                </c:pt>
                <c:pt idx="234">
                  <c:v>199.55</c:v>
                </c:pt>
                <c:pt idx="235">
                  <c:v>199.77</c:v>
                </c:pt>
                <c:pt idx="236">
                  <c:v>200.01</c:v>
                </c:pt>
                <c:pt idx="237">
                  <c:v>200.29</c:v>
                </c:pt>
                <c:pt idx="238">
                  <c:v>200.52</c:v>
                </c:pt>
                <c:pt idx="239">
                  <c:v>200.76</c:v>
                </c:pt>
                <c:pt idx="240">
                  <c:v>201.03</c:v>
                </c:pt>
                <c:pt idx="241">
                  <c:v>201.26</c:v>
                </c:pt>
                <c:pt idx="242">
                  <c:v>201.54</c:v>
                </c:pt>
                <c:pt idx="243">
                  <c:v>201.78</c:v>
                </c:pt>
                <c:pt idx="244">
                  <c:v>202.01</c:v>
                </c:pt>
                <c:pt idx="245">
                  <c:v>202.29</c:v>
                </c:pt>
                <c:pt idx="246">
                  <c:v>202.53</c:v>
                </c:pt>
                <c:pt idx="247">
                  <c:v>202.76</c:v>
                </c:pt>
                <c:pt idx="248">
                  <c:v>203.04</c:v>
                </c:pt>
                <c:pt idx="249">
                  <c:v>203.28</c:v>
                </c:pt>
                <c:pt idx="250">
                  <c:v>203.51</c:v>
                </c:pt>
                <c:pt idx="251">
                  <c:v>203.79</c:v>
                </c:pt>
                <c:pt idx="252">
                  <c:v>204.03</c:v>
                </c:pt>
                <c:pt idx="253">
                  <c:v>204.26</c:v>
                </c:pt>
                <c:pt idx="254">
                  <c:v>204.54</c:v>
                </c:pt>
                <c:pt idx="255">
                  <c:v>204.78</c:v>
                </c:pt>
                <c:pt idx="256">
                  <c:v>205.02</c:v>
                </c:pt>
                <c:pt idx="257">
                  <c:v>205.25</c:v>
                </c:pt>
                <c:pt idx="258">
                  <c:v>205.53</c:v>
                </c:pt>
                <c:pt idx="259">
                  <c:v>205.78</c:v>
                </c:pt>
                <c:pt idx="260">
                  <c:v>206.02</c:v>
                </c:pt>
                <c:pt idx="261">
                  <c:v>206.26</c:v>
                </c:pt>
                <c:pt idx="262">
                  <c:v>206.54</c:v>
                </c:pt>
                <c:pt idx="263">
                  <c:v>206.77</c:v>
                </c:pt>
                <c:pt idx="264">
                  <c:v>207.01</c:v>
                </c:pt>
                <c:pt idx="265">
                  <c:v>207.29</c:v>
                </c:pt>
                <c:pt idx="266">
                  <c:v>207.52</c:v>
                </c:pt>
                <c:pt idx="267">
                  <c:v>207.76</c:v>
                </c:pt>
                <c:pt idx="268">
                  <c:v>208.05</c:v>
                </c:pt>
                <c:pt idx="269">
                  <c:v>208.28</c:v>
                </c:pt>
                <c:pt idx="270">
                  <c:v>208.51</c:v>
                </c:pt>
                <c:pt idx="271">
                  <c:v>208.8</c:v>
                </c:pt>
                <c:pt idx="272">
                  <c:v>209.03</c:v>
                </c:pt>
                <c:pt idx="273">
                  <c:v>209.26</c:v>
                </c:pt>
                <c:pt idx="274">
                  <c:v>209.51</c:v>
                </c:pt>
                <c:pt idx="275">
                  <c:v>209.79</c:v>
                </c:pt>
                <c:pt idx="276">
                  <c:v>210.03</c:v>
                </c:pt>
                <c:pt idx="277">
                  <c:v>210.26</c:v>
                </c:pt>
                <c:pt idx="278">
                  <c:v>210.54</c:v>
                </c:pt>
                <c:pt idx="279">
                  <c:v>210.78</c:v>
                </c:pt>
                <c:pt idx="280">
                  <c:v>211.01</c:v>
                </c:pt>
                <c:pt idx="281">
                  <c:v>211.28</c:v>
                </c:pt>
                <c:pt idx="282">
                  <c:v>211.52</c:v>
                </c:pt>
                <c:pt idx="283">
                  <c:v>211.75</c:v>
                </c:pt>
                <c:pt idx="284">
                  <c:v>212.03</c:v>
                </c:pt>
                <c:pt idx="285">
                  <c:v>212.26</c:v>
                </c:pt>
                <c:pt idx="286">
                  <c:v>212.54</c:v>
                </c:pt>
                <c:pt idx="287">
                  <c:v>212.78</c:v>
                </c:pt>
                <c:pt idx="288">
                  <c:v>213.01</c:v>
                </c:pt>
                <c:pt idx="289">
                  <c:v>213.29</c:v>
                </c:pt>
                <c:pt idx="290">
                  <c:v>213.53</c:v>
                </c:pt>
                <c:pt idx="291">
                  <c:v>213.76</c:v>
                </c:pt>
                <c:pt idx="292">
                  <c:v>214.04</c:v>
                </c:pt>
                <c:pt idx="293">
                  <c:v>214.28</c:v>
                </c:pt>
                <c:pt idx="294">
                  <c:v>214.51</c:v>
                </c:pt>
                <c:pt idx="295">
                  <c:v>214.75</c:v>
                </c:pt>
                <c:pt idx="296">
                  <c:v>215.03</c:v>
                </c:pt>
                <c:pt idx="297">
                  <c:v>215.27</c:v>
                </c:pt>
                <c:pt idx="298">
                  <c:v>215.5</c:v>
                </c:pt>
                <c:pt idx="299">
                  <c:v>215.78</c:v>
                </c:pt>
                <c:pt idx="300">
                  <c:v>216.02</c:v>
                </c:pt>
                <c:pt idx="301">
                  <c:v>216.25</c:v>
                </c:pt>
                <c:pt idx="302">
                  <c:v>216.53</c:v>
                </c:pt>
                <c:pt idx="303">
                  <c:v>216.77</c:v>
                </c:pt>
                <c:pt idx="304">
                  <c:v>217</c:v>
                </c:pt>
                <c:pt idx="305">
                  <c:v>217.28</c:v>
                </c:pt>
                <c:pt idx="306">
                  <c:v>217.52</c:v>
                </c:pt>
                <c:pt idx="307">
                  <c:v>217.75</c:v>
                </c:pt>
                <c:pt idx="308">
                  <c:v>218.03</c:v>
                </c:pt>
                <c:pt idx="309">
                  <c:v>218.27</c:v>
                </c:pt>
                <c:pt idx="310">
                  <c:v>218.5</c:v>
                </c:pt>
                <c:pt idx="311">
                  <c:v>218.78</c:v>
                </c:pt>
                <c:pt idx="312">
                  <c:v>219.02</c:v>
                </c:pt>
                <c:pt idx="313">
                  <c:v>219.25</c:v>
                </c:pt>
                <c:pt idx="314">
                  <c:v>219.53</c:v>
                </c:pt>
                <c:pt idx="315">
                  <c:v>219.76</c:v>
                </c:pt>
                <c:pt idx="316">
                  <c:v>220.04</c:v>
                </c:pt>
                <c:pt idx="317">
                  <c:v>220.28</c:v>
                </c:pt>
                <c:pt idx="318">
                  <c:v>220.53</c:v>
                </c:pt>
                <c:pt idx="319">
                  <c:v>220.76</c:v>
                </c:pt>
                <c:pt idx="320">
                  <c:v>221.03</c:v>
                </c:pt>
                <c:pt idx="321">
                  <c:v>221.26</c:v>
                </c:pt>
                <c:pt idx="322">
                  <c:v>221.54</c:v>
                </c:pt>
                <c:pt idx="323">
                  <c:v>221.78</c:v>
                </c:pt>
                <c:pt idx="324">
                  <c:v>222.01</c:v>
                </c:pt>
                <c:pt idx="325">
                  <c:v>222.29</c:v>
                </c:pt>
                <c:pt idx="326">
                  <c:v>222.53</c:v>
                </c:pt>
                <c:pt idx="327">
                  <c:v>222.76</c:v>
                </c:pt>
                <c:pt idx="328">
                  <c:v>223.04</c:v>
                </c:pt>
                <c:pt idx="329">
                  <c:v>223.28</c:v>
                </c:pt>
                <c:pt idx="330">
                  <c:v>223.51</c:v>
                </c:pt>
                <c:pt idx="331">
                  <c:v>223.79</c:v>
                </c:pt>
                <c:pt idx="332">
                  <c:v>224.03</c:v>
                </c:pt>
                <c:pt idx="333">
                  <c:v>224.26</c:v>
                </c:pt>
                <c:pt idx="334">
                  <c:v>224.54</c:v>
                </c:pt>
                <c:pt idx="335">
                  <c:v>224.77</c:v>
                </c:pt>
                <c:pt idx="336">
                  <c:v>225</c:v>
                </c:pt>
                <c:pt idx="337">
                  <c:v>225.29</c:v>
                </c:pt>
                <c:pt idx="338">
                  <c:v>225.52</c:v>
                </c:pt>
                <c:pt idx="339">
                  <c:v>225.75</c:v>
                </c:pt>
                <c:pt idx="340">
                  <c:v>226.04</c:v>
                </c:pt>
                <c:pt idx="341">
                  <c:v>226.27</c:v>
                </c:pt>
                <c:pt idx="342">
                  <c:v>226.5</c:v>
                </c:pt>
                <c:pt idx="343">
                  <c:v>226.79</c:v>
                </c:pt>
                <c:pt idx="344">
                  <c:v>227.02</c:v>
                </c:pt>
                <c:pt idx="345">
                  <c:v>227.27</c:v>
                </c:pt>
                <c:pt idx="346">
                  <c:v>227.5</c:v>
                </c:pt>
                <c:pt idx="347">
                  <c:v>227.79</c:v>
                </c:pt>
                <c:pt idx="348">
                  <c:v>228.02</c:v>
                </c:pt>
                <c:pt idx="349">
                  <c:v>228.29</c:v>
                </c:pt>
                <c:pt idx="350">
                  <c:v>228.53</c:v>
                </c:pt>
                <c:pt idx="351">
                  <c:v>228.76</c:v>
                </c:pt>
                <c:pt idx="352">
                  <c:v>229.04</c:v>
                </c:pt>
                <c:pt idx="353">
                  <c:v>229.28</c:v>
                </c:pt>
                <c:pt idx="354">
                  <c:v>229.51</c:v>
                </c:pt>
                <c:pt idx="355">
                  <c:v>229.78</c:v>
                </c:pt>
                <c:pt idx="356">
                  <c:v>230.02</c:v>
                </c:pt>
                <c:pt idx="357">
                  <c:v>230.25</c:v>
                </c:pt>
                <c:pt idx="358">
                  <c:v>230.53</c:v>
                </c:pt>
                <c:pt idx="359">
                  <c:v>230.77</c:v>
                </c:pt>
                <c:pt idx="360">
                  <c:v>231.03</c:v>
                </c:pt>
                <c:pt idx="361">
                  <c:v>231.26</c:v>
                </c:pt>
                <c:pt idx="362">
                  <c:v>231.54</c:v>
                </c:pt>
                <c:pt idx="363">
                  <c:v>231.78</c:v>
                </c:pt>
                <c:pt idx="364">
                  <c:v>232.01</c:v>
                </c:pt>
                <c:pt idx="365">
                  <c:v>232.29</c:v>
                </c:pt>
                <c:pt idx="366">
                  <c:v>232.53</c:v>
                </c:pt>
                <c:pt idx="367">
                  <c:v>232.76</c:v>
                </c:pt>
                <c:pt idx="368">
                  <c:v>233.04</c:v>
                </c:pt>
                <c:pt idx="369">
                  <c:v>233.28</c:v>
                </c:pt>
                <c:pt idx="370">
                  <c:v>233.51</c:v>
                </c:pt>
                <c:pt idx="371">
                  <c:v>233.79</c:v>
                </c:pt>
                <c:pt idx="372">
                  <c:v>234.03</c:v>
                </c:pt>
                <c:pt idx="373">
                  <c:v>234.26</c:v>
                </c:pt>
                <c:pt idx="374">
                  <c:v>234.54</c:v>
                </c:pt>
                <c:pt idx="375">
                  <c:v>234.79</c:v>
                </c:pt>
                <c:pt idx="376">
                  <c:v>235.02</c:v>
                </c:pt>
                <c:pt idx="377">
                  <c:v>235.25</c:v>
                </c:pt>
                <c:pt idx="378">
                  <c:v>235.54</c:v>
                </c:pt>
                <c:pt idx="379">
                  <c:v>235.77</c:v>
                </c:pt>
                <c:pt idx="380">
                  <c:v>236</c:v>
                </c:pt>
                <c:pt idx="381">
                  <c:v>236.3</c:v>
                </c:pt>
                <c:pt idx="382">
                  <c:v>236.53</c:v>
                </c:pt>
                <c:pt idx="383">
                  <c:v>236.76</c:v>
                </c:pt>
                <c:pt idx="384">
                  <c:v>237.05</c:v>
                </c:pt>
                <c:pt idx="385">
                  <c:v>237.28</c:v>
                </c:pt>
                <c:pt idx="386">
                  <c:v>237.52</c:v>
                </c:pt>
                <c:pt idx="387">
                  <c:v>237.75</c:v>
                </c:pt>
                <c:pt idx="388">
                  <c:v>238.03</c:v>
                </c:pt>
                <c:pt idx="389">
                  <c:v>238.27</c:v>
                </c:pt>
                <c:pt idx="390">
                  <c:v>238.5</c:v>
                </c:pt>
                <c:pt idx="391">
                  <c:v>238.78</c:v>
                </c:pt>
                <c:pt idx="392">
                  <c:v>239.02</c:v>
                </c:pt>
                <c:pt idx="393">
                  <c:v>239.25</c:v>
                </c:pt>
                <c:pt idx="394">
                  <c:v>239.53</c:v>
                </c:pt>
                <c:pt idx="395">
                  <c:v>239.77</c:v>
                </c:pt>
                <c:pt idx="396">
                  <c:v>240.01</c:v>
                </c:pt>
                <c:pt idx="397">
                  <c:v>240.29</c:v>
                </c:pt>
                <c:pt idx="398">
                  <c:v>240.52</c:v>
                </c:pt>
                <c:pt idx="399">
                  <c:v>240.76</c:v>
                </c:pt>
                <c:pt idx="400">
                  <c:v>241.04</c:v>
                </c:pt>
                <c:pt idx="401">
                  <c:v>241.28</c:v>
                </c:pt>
                <c:pt idx="402">
                  <c:v>241.51</c:v>
                </c:pt>
                <c:pt idx="403">
                  <c:v>241.79</c:v>
                </c:pt>
                <c:pt idx="404">
                  <c:v>242.03</c:v>
                </c:pt>
                <c:pt idx="405">
                  <c:v>242.26</c:v>
                </c:pt>
                <c:pt idx="406">
                  <c:v>242.54</c:v>
                </c:pt>
                <c:pt idx="407">
                  <c:v>242.78</c:v>
                </c:pt>
                <c:pt idx="408">
                  <c:v>243.01</c:v>
                </c:pt>
                <c:pt idx="409">
                  <c:v>243.29</c:v>
                </c:pt>
                <c:pt idx="410">
                  <c:v>243.53</c:v>
                </c:pt>
                <c:pt idx="411">
                  <c:v>243.76</c:v>
                </c:pt>
                <c:pt idx="412">
                  <c:v>244.04</c:v>
                </c:pt>
                <c:pt idx="413">
                  <c:v>244.28</c:v>
                </c:pt>
                <c:pt idx="414">
                  <c:v>244.5</c:v>
                </c:pt>
                <c:pt idx="415">
                  <c:v>244.79</c:v>
                </c:pt>
                <c:pt idx="416">
                  <c:v>245.02</c:v>
                </c:pt>
                <c:pt idx="417">
                  <c:v>245.25</c:v>
                </c:pt>
                <c:pt idx="418">
                  <c:v>245.54</c:v>
                </c:pt>
                <c:pt idx="419">
                  <c:v>245.77</c:v>
                </c:pt>
                <c:pt idx="420">
                  <c:v>246</c:v>
                </c:pt>
                <c:pt idx="421">
                  <c:v>246.29</c:v>
                </c:pt>
                <c:pt idx="422">
                  <c:v>246.52</c:v>
                </c:pt>
                <c:pt idx="423">
                  <c:v>246.75</c:v>
                </c:pt>
                <c:pt idx="424">
                  <c:v>247.04</c:v>
                </c:pt>
                <c:pt idx="425">
                  <c:v>247.27</c:v>
                </c:pt>
                <c:pt idx="426">
                  <c:v>247.5</c:v>
                </c:pt>
                <c:pt idx="427">
                  <c:v>247.79</c:v>
                </c:pt>
                <c:pt idx="428">
                  <c:v>248.02</c:v>
                </c:pt>
                <c:pt idx="429">
                  <c:v>248.25</c:v>
                </c:pt>
                <c:pt idx="430">
                  <c:v>248.54</c:v>
                </c:pt>
                <c:pt idx="431">
                  <c:v>248.77</c:v>
                </c:pt>
                <c:pt idx="432">
                  <c:v>249</c:v>
                </c:pt>
                <c:pt idx="433">
                  <c:v>249.29</c:v>
                </c:pt>
                <c:pt idx="434">
                  <c:v>249.52</c:v>
                </c:pt>
                <c:pt idx="435">
                  <c:v>249.75</c:v>
                </c:pt>
                <c:pt idx="436">
                  <c:v>250.03</c:v>
                </c:pt>
                <c:pt idx="437">
                  <c:v>250.26</c:v>
                </c:pt>
                <c:pt idx="438">
                  <c:v>250.54</c:v>
                </c:pt>
                <c:pt idx="439">
                  <c:v>250.78</c:v>
                </c:pt>
                <c:pt idx="440">
                  <c:v>251.05</c:v>
                </c:pt>
                <c:pt idx="441">
                  <c:v>251.28</c:v>
                </c:pt>
                <c:pt idx="442">
                  <c:v>251.51</c:v>
                </c:pt>
                <c:pt idx="443">
                  <c:v>251.79</c:v>
                </c:pt>
                <c:pt idx="444">
                  <c:v>252.02</c:v>
                </c:pt>
                <c:pt idx="445">
                  <c:v>252.26</c:v>
                </c:pt>
                <c:pt idx="446">
                  <c:v>252.54</c:v>
                </c:pt>
                <c:pt idx="447">
                  <c:v>252.78</c:v>
                </c:pt>
                <c:pt idx="448">
                  <c:v>253.01</c:v>
                </c:pt>
                <c:pt idx="449">
                  <c:v>253.3</c:v>
                </c:pt>
                <c:pt idx="450">
                  <c:v>253.53</c:v>
                </c:pt>
                <c:pt idx="451">
                  <c:v>253.76</c:v>
                </c:pt>
                <c:pt idx="452">
                  <c:v>254.05</c:v>
                </c:pt>
                <c:pt idx="453">
                  <c:v>254.29</c:v>
                </c:pt>
                <c:pt idx="454">
                  <c:v>254.52</c:v>
                </c:pt>
                <c:pt idx="455">
                  <c:v>254.76</c:v>
                </c:pt>
                <c:pt idx="456">
                  <c:v>255.05</c:v>
                </c:pt>
                <c:pt idx="457">
                  <c:v>255.28</c:v>
                </c:pt>
                <c:pt idx="458">
                  <c:v>255.51</c:v>
                </c:pt>
                <c:pt idx="459">
                  <c:v>255.79</c:v>
                </c:pt>
                <c:pt idx="460">
                  <c:v>256.02</c:v>
                </c:pt>
                <c:pt idx="461">
                  <c:v>256.26</c:v>
                </c:pt>
                <c:pt idx="462">
                  <c:v>256.54</c:v>
                </c:pt>
                <c:pt idx="463">
                  <c:v>256.77</c:v>
                </c:pt>
                <c:pt idx="464">
                  <c:v>257.01</c:v>
                </c:pt>
                <c:pt idx="465">
                  <c:v>257.29</c:v>
                </c:pt>
                <c:pt idx="466">
                  <c:v>257.52</c:v>
                </c:pt>
                <c:pt idx="467">
                  <c:v>257.76</c:v>
                </c:pt>
                <c:pt idx="468">
                  <c:v>258.04</c:v>
                </c:pt>
                <c:pt idx="469">
                  <c:v>258.27</c:v>
                </c:pt>
                <c:pt idx="470">
                  <c:v>258.51</c:v>
                </c:pt>
                <c:pt idx="471">
                  <c:v>258.79</c:v>
                </c:pt>
                <c:pt idx="472">
                  <c:v>259.02</c:v>
                </c:pt>
                <c:pt idx="473">
                  <c:v>259.26</c:v>
                </c:pt>
                <c:pt idx="474">
                  <c:v>259.54</c:v>
                </c:pt>
                <c:pt idx="475">
                  <c:v>259.77</c:v>
                </c:pt>
                <c:pt idx="476">
                  <c:v>260.01</c:v>
                </c:pt>
                <c:pt idx="477">
                  <c:v>260.29</c:v>
                </c:pt>
                <c:pt idx="478">
                  <c:v>260.53</c:v>
                </c:pt>
                <c:pt idx="479">
                  <c:v>260.76</c:v>
                </c:pt>
                <c:pt idx="480">
                  <c:v>261.01</c:v>
                </c:pt>
                <c:pt idx="481">
                  <c:v>261.29</c:v>
                </c:pt>
                <c:pt idx="482">
                  <c:v>261.53</c:v>
                </c:pt>
                <c:pt idx="483">
                  <c:v>261.76</c:v>
                </c:pt>
                <c:pt idx="484">
                  <c:v>262.04</c:v>
                </c:pt>
                <c:pt idx="485">
                  <c:v>262.29</c:v>
                </c:pt>
                <c:pt idx="486">
                  <c:v>262.53</c:v>
                </c:pt>
                <c:pt idx="487">
                  <c:v>262.76</c:v>
                </c:pt>
                <c:pt idx="488">
                  <c:v>263.04</c:v>
                </c:pt>
                <c:pt idx="489">
                  <c:v>263.28</c:v>
                </c:pt>
                <c:pt idx="490">
                  <c:v>263.51</c:v>
                </c:pt>
                <c:pt idx="491">
                  <c:v>263.79</c:v>
                </c:pt>
                <c:pt idx="492">
                  <c:v>264.03</c:v>
                </c:pt>
                <c:pt idx="493">
                  <c:v>264.26</c:v>
                </c:pt>
                <c:pt idx="494">
                  <c:v>264.54</c:v>
                </c:pt>
                <c:pt idx="495">
                  <c:v>264.78</c:v>
                </c:pt>
                <c:pt idx="496">
                  <c:v>265.02</c:v>
                </c:pt>
                <c:pt idx="497">
                  <c:v>265.25</c:v>
                </c:pt>
                <c:pt idx="498">
                  <c:v>265.54</c:v>
                </c:pt>
                <c:pt idx="499">
                  <c:v>265.77</c:v>
                </c:pt>
                <c:pt idx="500">
                  <c:v>266.01</c:v>
                </c:pt>
                <c:pt idx="501">
                  <c:v>266.29</c:v>
                </c:pt>
                <c:pt idx="502">
                  <c:v>266.53</c:v>
                </c:pt>
                <c:pt idx="503">
                  <c:v>266.76</c:v>
                </c:pt>
                <c:pt idx="504">
                  <c:v>267.04</c:v>
                </c:pt>
                <c:pt idx="505">
                  <c:v>267.28</c:v>
                </c:pt>
                <c:pt idx="506">
                  <c:v>267.51</c:v>
                </c:pt>
                <c:pt idx="507">
                  <c:v>267.79</c:v>
                </c:pt>
                <c:pt idx="508">
                  <c:v>268.03</c:v>
                </c:pt>
                <c:pt idx="509">
                  <c:v>268.26</c:v>
                </c:pt>
                <c:pt idx="510">
                  <c:v>268.55</c:v>
                </c:pt>
                <c:pt idx="511">
                  <c:v>268.79</c:v>
                </c:pt>
                <c:pt idx="512">
                  <c:v>269.02</c:v>
                </c:pt>
                <c:pt idx="513">
                  <c:v>269.25</c:v>
                </c:pt>
                <c:pt idx="514">
                  <c:v>269.54</c:v>
                </c:pt>
                <c:pt idx="515">
                  <c:v>269.77</c:v>
                </c:pt>
                <c:pt idx="516">
                  <c:v>270.01</c:v>
                </c:pt>
                <c:pt idx="517">
                  <c:v>270.29</c:v>
                </c:pt>
                <c:pt idx="518">
                  <c:v>270.53</c:v>
                </c:pt>
                <c:pt idx="519">
                  <c:v>270.76</c:v>
                </c:pt>
                <c:pt idx="520">
                  <c:v>271.04</c:v>
                </c:pt>
                <c:pt idx="521">
                  <c:v>271.28</c:v>
                </c:pt>
                <c:pt idx="522">
                  <c:v>271.52</c:v>
                </c:pt>
                <c:pt idx="523">
                  <c:v>271.76</c:v>
                </c:pt>
                <c:pt idx="524">
                  <c:v>272.04</c:v>
                </c:pt>
                <c:pt idx="525">
                  <c:v>272.27</c:v>
                </c:pt>
                <c:pt idx="526">
                  <c:v>272.51</c:v>
                </c:pt>
                <c:pt idx="527">
                  <c:v>272.79</c:v>
                </c:pt>
                <c:pt idx="528">
                  <c:v>273.03</c:v>
                </c:pt>
                <c:pt idx="529">
                  <c:v>273.26</c:v>
                </c:pt>
                <c:pt idx="530">
                  <c:v>273.55</c:v>
                </c:pt>
                <c:pt idx="531">
                  <c:v>273.78</c:v>
                </c:pt>
                <c:pt idx="532">
                  <c:v>274.01</c:v>
                </c:pt>
                <c:pt idx="533">
                  <c:v>274.3</c:v>
                </c:pt>
                <c:pt idx="534">
                  <c:v>274.53</c:v>
                </c:pt>
                <c:pt idx="535">
                  <c:v>274.76</c:v>
                </c:pt>
                <c:pt idx="536">
                  <c:v>275.05</c:v>
                </c:pt>
                <c:pt idx="537">
                  <c:v>275.28</c:v>
                </c:pt>
                <c:pt idx="538">
                  <c:v>275.51</c:v>
                </c:pt>
                <c:pt idx="539">
                  <c:v>275.8</c:v>
                </c:pt>
                <c:pt idx="540">
                  <c:v>276.03</c:v>
                </c:pt>
                <c:pt idx="541">
                  <c:v>276.27</c:v>
                </c:pt>
                <c:pt idx="542">
                  <c:v>276.54</c:v>
                </c:pt>
                <c:pt idx="543">
                  <c:v>276.77</c:v>
                </c:pt>
                <c:pt idx="544">
                  <c:v>277.01</c:v>
                </c:pt>
                <c:pt idx="545">
                  <c:v>277.28</c:v>
                </c:pt>
                <c:pt idx="546">
                  <c:v>277.51</c:v>
                </c:pt>
                <c:pt idx="547">
                  <c:v>277.79</c:v>
                </c:pt>
                <c:pt idx="548">
                  <c:v>278.03</c:v>
                </c:pt>
                <c:pt idx="549">
                  <c:v>278.26</c:v>
                </c:pt>
                <c:pt idx="550">
                  <c:v>278.54</c:v>
                </c:pt>
                <c:pt idx="551">
                  <c:v>278.78</c:v>
                </c:pt>
                <c:pt idx="552">
                  <c:v>279.01</c:v>
                </c:pt>
                <c:pt idx="553">
                  <c:v>279.3</c:v>
                </c:pt>
                <c:pt idx="554">
                  <c:v>279.54</c:v>
                </c:pt>
                <c:pt idx="555">
                  <c:v>279.77</c:v>
                </c:pt>
                <c:pt idx="556">
                  <c:v>280.01</c:v>
                </c:pt>
                <c:pt idx="557">
                  <c:v>280.29</c:v>
                </c:pt>
                <c:pt idx="558">
                  <c:v>280.52</c:v>
                </c:pt>
                <c:pt idx="559">
                  <c:v>280.76</c:v>
                </c:pt>
                <c:pt idx="560">
                  <c:v>281.03</c:v>
                </c:pt>
                <c:pt idx="561">
                  <c:v>281.26</c:v>
                </c:pt>
                <c:pt idx="562">
                  <c:v>281.5</c:v>
                </c:pt>
                <c:pt idx="563">
                  <c:v>281.79</c:v>
                </c:pt>
                <c:pt idx="564">
                  <c:v>282.02</c:v>
                </c:pt>
                <c:pt idx="565">
                  <c:v>282.25</c:v>
                </c:pt>
                <c:pt idx="566">
                  <c:v>282.54</c:v>
                </c:pt>
                <c:pt idx="567">
                  <c:v>282.77</c:v>
                </c:pt>
                <c:pt idx="568">
                  <c:v>283</c:v>
                </c:pt>
                <c:pt idx="569">
                  <c:v>283.29</c:v>
                </c:pt>
                <c:pt idx="570">
                  <c:v>283.52</c:v>
                </c:pt>
                <c:pt idx="571">
                  <c:v>283.75</c:v>
                </c:pt>
                <c:pt idx="572">
                  <c:v>284.04</c:v>
                </c:pt>
                <c:pt idx="573">
                  <c:v>284.27</c:v>
                </c:pt>
                <c:pt idx="574">
                  <c:v>284.5</c:v>
                </c:pt>
                <c:pt idx="575">
                  <c:v>284.79</c:v>
                </c:pt>
                <c:pt idx="576">
                  <c:v>285.02</c:v>
                </c:pt>
                <c:pt idx="577">
                  <c:v>285.25</c:v>
                </c:pt>
                <c:pt idx="578">
                  <c:v>285.54</c:v>
                </c:pt>
                <c:pt idx="579">
                  <c:v>285.77</c:v>
                </c:pt>
                <c:pt idx="580">
                  <c:v>286</c:v>
                </c:pt>
                <c:pt idx="581">
                  <c:v>286.29</c:v>
                </c:pt>
                <c:pt idx="582">
                  <c:v>286.51</c:v>
                </c:pt>
                <c:pt idx="583">
                  <c:v>286.79</c:v>
                </c:pt>
                <c:pt idx="584">
                  <c:v>287.03</c:v>
                </c:pt>
                <c:pt idx="585">
                  <c:v>287.26</c:v>
                </c:pt>
                <c:pt idx="586">
                  <c:v>287.54</c:v>
                </c:pt>
                <c:pt idx="587">
                  <c:v>287.78</c:v>
                </c:pt>
                <c:pt idx="588">
                  <c:v>288.01</c:v>
                </c:pt>
                <c:pt idx="589">
                  <c:v>288.29</c:v>
                </c:pt>
                <c:pt idx="590">
                  <c:v>288.53</c:v>
                </c:pt>
                <c:pt idx="591">
                  <c:v>288.76</c:v>
                </c:pt>
                <c:pt idx="592">
                  <c:v>289.01</c:v>
                </c:pt>
                <c:pt idx="593">
                  <c:v>289.29</c:v>
                </c:pt>
                <c:pt idx="594">
                  <c:v>289.52</c:v>
                </c:pt>
                <c:pt idx="595">
                  <c:v>289.76</c:v>
                </c:pt>
                <c:pt idx="596">
                  <c:v>290.04</c:v>
                </c:pt>
                <c:pt idx="597">
                  <c:v>290.27</c:v>
                </c:pt>
                <c:pt idx="598">
                  <c:v>290.51</c:v>
                </c:pt>
                <c:pt idx="599">
                  <c:v>290.79</c:v>
                </c:pt>
                <c:pt idx="600">
                  <c:v>291.03</c:v>
                </c:pt>
                <c:pt idx="601">
                  <c:v>291.27</c:v>
                </c:pt>
                <c:pt idx="602">
                  <c:v>291.51</c:v>
                </c:pt>
                <c:pt idx="603">
                  <c:v>291.79</c:v>
                </c:pt>
                <c:pt idx="604">
                  <c:v>292.02</c:v>
                </c:pt>
                <c:pt idx="605">
                  <c:v>292.26</c:v>
                </c:pt>
                <c:pt idx="606">
                  <c:v>292.54</c:v>
                </c:pt>
                <c:pt idx="607">
                  <c:v>292.79</c:v>
                </c:pt>
                <c:pt idx="608">
                  <c:v>293.02</c:v>
                </c:pt>
                <c:pt idx="609">
                  <c:v>293.26</c:v>
                </c:pt>
                <c:pt idx="610">
                  <c:v>293.54</c:v>
                </c:pt>
                <c:pt idx="611">
                  <c:v>293.77</c:v>
                </c:pt>
                <c:pt idx="612">
                  <c:v>294</c:v>
                </c:pt>
                <c:pt idx="613">
                  <c:v>294.28</c:v>
                </c:pt>
                <c:pt idx="614">
                  <c:v>294.52</c:v>
                </c:pt>
                <c:pt idx="615">
                  <c:v>294.75</c:v>
                </c:pt>
                <c:pt idx="616">
                  <c:v>295.05</c:v>
                </c:pt>
                <c:pt idx="617">
                  <c:v>295.28</c:v>
                </c:pt>
                <c:pt idx="618">
                  <c:v>295.52</c:v>
                </c:pt>
                <c:pt idx="619">
                  <c:v>295.75</c:v>
                </c:pt>
                <c:pt idx="620">
                  <c:v>296.03</c:v>
                </c:pt>
              </c:numCache>
            </c:numRef>
          </c:xVal>
          <c:yVal>
            <c:numRef>
              <c:f>Sheet1!$B$2:$B$622</c:f>
              <c:numCache>
                <c:formatCode>General</c:formatCode>
                <c:ptCount val="621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200</c:v>
                </c:pt>
                <c:pt idx="125">
                  <c:v>200</c:v>
                </c:pt>
                <c:pt idx="126">
                  <c:v>200</c:v>
                </c:pt>
                <c:pt idx="127">
                  <c:v>200</c:v>
                </c:pt>
                <c:pt idx="128">
                  <c:v>201</c:v>
                </c:pt>
                <c:pt idx="129">
                  <c:v>201</c:v>
                </c:pt>
                <c:pt idx="130">
                  <c:v>201</c:v>
                </c:pt>
                <c:pt idx="131">
                  <c:v>201</c:v>
                </c:pt>
                <c:pt idx="132">
                  <c:v>201</c:v>
                </c:pt>
                <c:pt idx="133">
                  <c:v>201</c:v>
                </c:pt>
                <c:pt idx="134">
                  <c:v>202</c:v>
                </c:pt>
                <c:pt idx="135">
                  <c:v>203</c:v>
                </c:pt>
                <c:pt idx="136">
                  <c:v>203</c:v>
                </c:pt>
                <c:pt idx="137">
                  <c:v>204</c:v>
                </c:pt>
                <c:pt idx="138">
                  <c:v>204</c:v>
                </c:pt>
                <c:pt idx="139">
                  <c:v>204</c:v>
                </c:pt>
                <c:pt idx="140">
                  <c:v>204</c:v>
                </c:pt>
                <c:pt idx="141">
                  <c:v>206</c:v>
                </c:pt>
                <c:pt idx="142">
                  <c:v>205</c:v>
                </c:pt>
                <c:pt idx="143">
                  <c:v>207</c:v>
                </c:pt>
                <c:pt idx="144">
                  <c:v>208</c:v>
                </c:pt>
                <c:pt idx="145">
                  <c:v>209</c:v>
                </c:pt>
                <c:pt idx="146">
                  <c:v>209</c:v>
                </c:pt>
                <c:pt idx="147">
                  <c:v>209</c:v>
                </c:pt>
                <c:pt idx="148">
                  <c:v>210</c:v>
                </c:pt>
                <c:pt idx="149">
                  <c:v>211</c:v>
                </c:pt>
                <c:pt idx="150">
                  <c:v>212</c:v>
                </c:pt>
                <c:pt idx="151">
                  <c:v>214</c:v>
                </c:pt>
                <c:pt idx="152">
                  <c:v>213</c:v>
                </c:pt>
                <c:pt idx="153">
                  <c:v>215</c:v>
                </c:pt>
                <c:pt idx="154">
                  <c:v>214</c:v>
                </c:pt>
                <c:pt idx="155">
                  <c:v>216</c:v>
                </c:pt>
                <c:pt idx="156">
                  <c:v>216</c:v>
                </c:pt>
                <c:pt idx="157">
                  <c:v>217</c:v>
                </c:pt>
                <c:pt idx="158">
                  <c:v>218</c:v>
                </c:pt>
                <c:pt idx="159">
                  <c:v>219</c:v>
                </c:pt>
                <c:pt idx="160">
                  <c:v>220</c:v>
                </c:pt>
                <c:pt idx="161">
                  <c:v>221</c:v>
                </c:pt>
                <c:pt idx="162">
                  <c:v>221</c:v>
                </c:pt>
                <c:pt idx="163">
                  <c:v>223</c:v>
                </c:pt>
                <c:pt idx="164">
                  <c:v>223</c:v>
                </c:pt>
                <c:pt idx="165">
                  <c:v>222</c:v>
                </c:pt>
                <c:pt idx="166">
                  <c:v>224</c:v>
                </c:pt>
                <c:pt idx="167">
                  <c:v>224</c:v>
                </c:pt>
                <c:pt idx="168">
                  <c:v>224</c:v>
                </c:pt>
                <c:pt idx="169">
                  <c:v>226</c:v>
                </c:pt>
                <c:pt idx="170">
                  <c:v>225</c:v>
                </c:pt>
                <c:pt idx="171">
                  <c:v>227</c:v>
                </c:pt>
                <c:pt idx="172">
                  <c:v>229</c:v>
                </c:pt>
                <c:pt idx="173">
                  <c:v>229</c:v>
                </c:pt>
                <c:pt idx="174">
                  <c:v>228</c:v>
                </c:pt>
                <c:pt idx="175">
                  <c:v>229</c:v>
                </c:pt>
                <c:pt idx="176">
                  <c:v>230</c:v>
                </c:pt>
                <c:pt idx="177">
                  <c:v>231</c:v>
                </c:pt>
                <c:pt idx="178">
                  <c:v>230</c:v>
                </c:pt>
                <c:pt idx="179">
                  <c:v>232</c:v>
                </c:pt>
                <c:pt idx="180">
                  <c:v>232</c:v>
                </c:pt>
                <c:pt idx="181">
                  <c:v>233</c:v>
                </c:pt>
                <c:pt idx="182">
                  <c:v>233</c:v>
                </c:pt>
                <c:pt idx="183">
                  <c:v>234</c:v>
                </c:pt>
                <c:pt idx="184">
                  <c:v>234</c:v>
                </c:pt>
                <c:pt idx="185">
                  <c:v>235</c:v>
                </c:pt>
                <c:pt idx="186">
                  <c:v>236</c:v>
                </c:pt>
                <c:pt idx="187">
                  <c:v>236</c:v>
                </c:pt>
                <c:pt idx="188">
                  <c:v>237</c:v>
                </c:pt>
                <c:pt idx="189">
                  <c:v>238</c:v>
                </c:pt>
                <c:pt idx="190">
                  <c:v>237</c:v>
                </c:pt>
                <c:pt idx="191">
                  <c:v>237</c:v>
                </c:pt>
                <c:pt idx="192">
                  <c:v>239</c:v>
                </c:pt>
                <c:pt idx="193">
                  <c:v>239</c:v>
                </c:pt>
                <c:pt idx="194">
                  <c:v>240</c:v>
                </c:pt>
                <c:pt idx="195">
                  <c:v>240</c:v>
                </c:pt>
                <c:pt idx="196">
                  <c:v>241</c:v>
                </c:pt>
                <c:pt idx="197">
                  <c:v>242</c:v>
                </c:pt>
                <c:pt idx="198">
                  <c:v>242</c:v>
                </c:pt>
                <c:pt idx="199">
                  <c:v>242</c:v>
                </c:pt>
                <c:pt idx="200">
                  <c:v>242</c:v>
                </c:pt>
                <c:pt idx="201">
                  <c:v>243</c:v>
                </c:pt>
                <c:pt idx="202">
                  <c:v>243</c:v>
                </c:pt>
                <c:pt idx="203">
                  <c:v>244</c:v>
                </c:pt>
                <c:pt idx="204">
                  <c:v>245</c:v>
                </c:pt>
                <c:pt idx="205">
                  <c:v>245</c:v>
                </c:pt>
                <c:pt idx="206">
                  <c:v>245</c:v>
                </c:pt>
                <c:pt idx="207">
                  <c:v>246</c:v>
                </c:pt>
                <c:pt idx="208">
                  <c:v>246</c:v>
                </c:pt>
                <c:pt idx="209">
                  <c:v>247</c:v>
                </c:pt>
                <c:pt idx="210">
                  <c:v>246</c:v>
                </c:pt>
                <c:pt idx="211">
                  <c:v>247</c:v>
                </c:pt>
                <c:pt idx="212">
                  <c:v>248</c:v>
                </c:pt>
                <c:pt idx="213">
                  <c:v>248</c:v>
                </c:pt>
                <c:pt idx="214">
                  <c:v>249</c:v>
                </c:pt>
                <c:pt idx="215">
                  <c:v>249</c:v>
                </c:pt>
                <c:pt idx="216">
                  <c:v>250</c:v>
                </c:pt>
                <c:pt idx="217">
                  <c:v>250</c:v>
                </c:pt>
                <c:pt idx="218">
                  <c:v>250</c:v>
                </c:pt>
                <c:pt idx="219">
                  <c:v>251</c:v>
                </c:pt>
                <c:pt idx="220">
                  <c:v>251</c:v>
                </c:pt>
                <c:pt idx="221">
                  <c:v>251</c:v>
                </c:pt>
                <c:pt idx="222">
                  <c:v>252</c:v>
                </c:pt>
                <c:pt idx="223">
                  <c:v>253</c:v>
                </c:pt>
                <c:pt idx="224">
                  <c:v>254</c:v>
                </c:pt>
                <c:pt idx="225">
                  <c:v>254</c:v>
                </c:pt>
                <c:pt idx="226">
                  <c:v>254</c:v>
                </c:pt>
                <c:pt idx="227">
                  <c:v>254</c:v>
                </c:pt>
                <c:pt idx="228">
                  <c:v>255</c:v>
                </c:pt>
                <c:pt idx="229">
                  <c:v>255</c:v>
                </c:pt>
                <c:pt idx="230">
                  <c:v>256</c:v>
                </c:pt>
                <c:pt idx="231">
                  <c:v>257</c:v>
                </c:pt>
                <c:pt idx="232">
                  <c:v>257</c:v>
                </c:pt>
                <c:pt idx="233">
                  <c:v>257</c:v>
                </c:pt>
                <c:pt idx="234">
                  <c:v>258</c:v>
                </c:pt>
                <c:pt idx="235">
                  <c:v>258</c:v>
                </c:pt>
                <c:pt idx="236">
                  <c:v>258</c:v>
                </c:pt>
                <c:pt idx="237">
                  <c:v>259</c:v>
                </c:pt>
                <c:pt idx="238">
                  <c:v>259</c:v>
                </c:pt>
                <c:pt idx="239">
                  <c:v>260</c:v>
                </c:pt>
                <c:pt idx="240">
                  <c:v>261</c:v>
                </c:pt>
                <c:pt idx="241">
                  <c:v>262</c:v>
                </c:pt>
                <c:pt idx="242">
                  <c:v>262</c:v>
                </c:pt>
                <c:pt idx="243">
                  <c:v>262</c:v>
                </c:pt>
                <c:pt idx="244">
                  <c:v>262</c:v>
                </c:pt>
                <c:pt idx="245">
                  <c:v>263</c:v>
                </c:pt>
                <c:pt idx="246">
                  <c:v>263</c:v>
                </c:pt>
                <c:pt idx="247">
                  <c:v>263</c:v>
                </c:pt>
                <c:pt idx="248">
                  <c:v>264</c:v>
                </c:pt>
                <c:pt idx="249">
                  <c:v>264</c:v>
                </c:pt>
                <c:pt idx="250">
                  <c:v>265</c:v>
                </c:pt>
                <c:pt idx="251">
                  <c:v>265</c:v>
                </c:pt>
                <c:pt idx="252">
                  <c:v>266</c:v>
                </c:pt>
                <c:pt idx="253">
                  <c:v>266</c:v>
                </c:pt>
                <c:pt idx="254">
                  <c:v>266</c:v>
                </c:pt>
                <c:pt idx="255">
                  <c:v>267</c:v>
                </c:pt>
                <c:pt idx="256">
                  <c:v>268</c:v>
                </c:pt>
                <c:pt idx="257">
                  <c:v>268</c:v>
                </c:pt>
                <c:pt idx="258">
                  <c:v>268</c:v>
                </c:pt>
                <c:pt idx="259">
                  <c:v>269</c:v>
                </c:pt>
                <c:pt idx="260">
                  <c:v>269</c:v>
                </c:pt>
                <c:pt idx="261">
                  <c:v>269</c:v>
                </c:pt>
                <c:pt idx="262">
                  <c:v>269</c:v>
                </c:pt>
                <c:pt idx="263">
                  <c:v>270</c:v>
                </c:pt>
                <c:pt idx="264">
                  <c:v>271</c:v>
                </c:pt>
                <c:pt idx="265">
                  <c:v>271</c:v>
                </c:pt>
                <c:pt idx="266">
                  <c:v>272</c:v>
                </c:pt>
                <c:pt idx="267">
                  <c:v>272</c:v>
                </c:pt>
                <c:pt idx="268">
                  <c:v>272</c:v>
                </c:pt>
                <c:pt idx="269">
                  <c:v>273</c:v>
                </c:pt>
                <c:pt idx="270">
                  <c:v>273</c:v>
                </c:pt>
                <c:pt idx="271">
                  <c:v>273</c:v>
                </c:pt>
                <c:pt idx="272">
                  <c:v>274</c:v>
                </c:pt>
                <c:pt idx="273">
                  <c:v>275</c:v>
                </c:pt>
                <c:pt idx="274">
                  <c:v>276</c:v>
                </c:pt>
                <c:pt idx="275">
                  <c:v>276</c:v>
                </c:pt>
                <c:pt idx="276">
                  <c:v>276</c:v>
                </c:pt>
                <c:pt idx="277">
                  <c:v>277</c:v>
                </c:pt>
                <c:pt idx="278">
                  <c:v>277</c:v>
                </c:pt>
                <c:pt idx="279">
                  <c:v>277</c:v>
                </c:pt>
                <c:pt idx="280">
                  <c:v>277</c:v>
                </c:pt>
                <c:pt idx="281">
                  <c:v>277</c:v>
                </c:pt>
                <c:pt idx="282">
                  <c:v>278</c:v>
                </c:pt>
                <c:pt idx="283">
                  <c:v>278</c:v>
                </c:pt>
                <c:pt idx="284">
                  <c:v>279</c:v>
                </c:pt>
                <c:pt idx="285">
                  <c:v>280</c:v>
                </c:pt>
                <c:pt idx="286">
                  <c:v>280</c:v>
                </c:pt>
                <c:pt idx="287">
                  <c:v>281</c:v>
                </c:pt>
                <c:pt idx="288">
                  <c:v>281</c:v>
                </c:pt>
                <c:pt idx="289">
                  <c:v>281</c:v>
                </c:pt>
                <c:pt idx="290">
                  <c:v>281</c:v>
                </c:pt>
                <c:pt idx="291">
                  <c:v>282</c:v>
                </c:pt>
                <c:pt idx="292">
                  <c:v>282</c:v>
                </c:pt>
                <c:pt idx="293">
                  <c:v>283</c:v>
                </c:pt>
                <c:pt idx="294">
                  <c:v>283</c:v>
                </c:pt>
                <c:pt idx="295">
                  <c:v>283</c:v>
                </c:pt>
                <c:pt idx="296">
                  <c:v>284</c:v>
                </c:pt>
                <c:pt idx="297">
                  <c:v>284</c:v>
                </c:pt>
                <c:pt idx="298">
                  <c:v>284</c:v>
                </c:pt>
                <c:pt idx="299">
                  <c:v>285</c:v>
                </c:pt>
                <c:pt idx="300">
                  <c:v>285</c:v>
                </c:pt>
                <c:pt idx="301">
                  <c:v>285</c:v>
                </c:pt>
                <c:pt idx="302">
                  <c:v>286</c:v>
                </c:pt>
                <c:pt idx="303">
                  <c:v>286</c:v>
                </c:pt>
                <c:pt idx="304">
                  <c:v>287</c:v>
                </c:pt>
                <c:pt idx="305">
                  <c:v>288</c:v>
                </c:pt>
                <c:pt idx="306">
                  <c:v>288</c:v>
                </c:pt>
                <c:pt idx="307">
                  <c:v>288</c:v>
                </c:pt>
                <c:pt idx="308">
                  <c:v>288</c:v>
                </c:pt>
                <c:pt idx="309">
                  <c:v>288</c:v>
                </c:pt>
                <c:pt idx="310">
                  <c:v>289</c:v>
                </c:pt>
                <c:pt idx="311">
                  <c:v>290</c:v>
                </c:pt>
                <c:pt idx="312">
                  <c:v>290</c:v>
                </c:pt>
                <c:pt idx="313">
                  <c:v>290</c:v>
                </c:pt>
                <c:pt idx="314">
                  <c:v>291</c:v>
                </c:pt>
                <c:pt idx="315">
                  <c:v>291</c:v>
                </c:pt>
                <c:pt idx="316">
                  <c:v>291</c:v>
                </c:pt>
                <c:pt idx="317">
                  <c:v>292</c:v>
                </c:pt>
                <c:pt idx="318">
                  <c:v>292</c:v>
                </c:pt>
                <c:pt idx="319">
                  <c:v>292</c:v>
                </c:pt>
                <c:pt idx="320">
                  <c:v>293</c:v>
                </c:pt>
                <c:pt idx="321">
                  <c:v>293</c:v>
                </c:pt>
                <c:pt idx="322">
                  <c:v>294</c:v>
                </c:pt>
                <c:pt idx="323">
                  <c:v>294</c:v>
                </c:pt>
                <c:pt idx="324">
                  <c:v>294</c:v>
                </c:pt>
                <c:pt idx="325">
                  <c:v>294</c:v>
                </c:pt>
                <c:pt idx="326">
                  <c:v>295</c:v>
                </c:pt>
                <c:pt idx="327">
                  <c:v>295</c:v>
                </c:pt>
                <c:pt idx="328">
                  <c:v>295</c:v>
                </c:pt>
                <c:pt idx="329">
                  <c:v>296</c:v>
                </c:pt>
                <c:pt idx="330">
                  <c:v>297</c:v>
                </c:pt>
                <c:pt idx="331">
                  <c:v>297</c:v>
                </c:pt>
                <c:pt idx="332">
                  <c:v>297</c:v>
                </c:pt>
                <c:pt idx="333">
                  <c:v>298</c:v>
                </c:pt>
                <c:pt idx="334">
                  <c:v>298</c:v>
                </c:pt>
                <c:pt idx="335">
                  <c:v>298</c:v>
                </c:pt>
                <c:pt idx="336">
                  <c:v>299</c:v>
                </c:pt>
                <c:pt idx="337">
                  <c:v>299</c:v>
                </c:pt>
                <c:pt idx="338">
                  <c:v>299</c:v>
                </c:pt>
                <c:pt idx="339">
                  <c:v>299</c:v>
                </c:pt>
                <c:pt idx="340">
                  <c:v>300</c:v>
                </c:pt>
                <c:pt idx="341">
                  <c:v>300</c:v>
                </c:pt>
                <c:pt idx="342">
                  <c:v>301</c:v>
                </c:pt>
                <c:pt idx="343">
                  <c:v>301</c:v>
                </c:pt>
                <c:pt idx="344">
                  <c:v>302</c:v>
                </c:pt>
                <c:pt idx="345">
                  <c:v>302</c:v>
                </c:pt>
                <c:pt idx="346">
                  <c:v>303</c:v>
                </c:pt>
                <c:pt idx="347">
                  <c:v>303</c:v>
                </c:pt>
                <c:pt idx="348">
                  <c:v>303</c:v>
                </c:pt>
                <c:pt idx="349">
                  <c:v>304</c:v>
                </c:pt>
                <c:pt idx="350">
                  <c:v>304</c:v>
                </c:pt>
                <c:pt idx="351">
                  <c:v>304</c:v>
                </c:pt>
                <c:pt idx="352">
                  <c:v>304</c:v>
                </c:pt>
                <c:pt idx="353">
                  <c:v>305</c:v>
                </c:pt>
                <c:pt idx="354">
                  <c:v>305</c:v>
                </c:pt>
                <c:pt idx="355">
                  <c:v>306</c:v>
                </c:pt>
                <c:pt idx="356">
                  <c:v>306</c:v>
                </c:pt>
                <c:pt idx="357">
                  <c:v>307</c:v>
                </c:pt>
                <c:pt idx="358">
                  <c:v>308</c:v>
                </c:pt>
                <c:pt idx="359">
                  <c:v>308</c:v>
                </c:pt>
                <c:pt idx="360">
                  <c:v>308</c:v>
                </c:pt>
                <c:pt idx="361">
                  <c:v>308</c:v>
                </c:pt>
                <c:pt idx="362">
                  <c:v>309</c:v>
                </c:pt>
                <c:pt idx="363">
                  <c:v>309</c:v>
                </c:pt>
                <c:pt idx="364">
                  <c:v>309</c:v>
                </c:pt>
                <c:pt idx="365">
                  <c:v>310</c:v>
                </c:pt>
                <c:pt idx="366">
                  <c:v>311</c:v>
                </c:pt>
                <c:pt idx="367">
                  <c:v>311</c:v>
                </c:pt>
                <c:pt idx="368">
                  <c:v>311</c:v>
                </c:pt>
                <c:pt idx="369">
                  <c:v>311</c:v>
                </c:pt>
                <c:pt idx="370">
                  <c:v>311</c:v>
                </c:pt>
                <c:pt idx="371">
                  <c:v>311</c:v>
                </c:pt>
                <c:pt idx="372">
                  <c:v>312</c:v>
                </c:pt>
                <c:pt idx="373">
                  <c:v>312</c:v>
                </c:pt>
                <c:pt idx="374">
                  <c:v>313</c:v>
                </c:pt>
                <c:pt idx="375">
                  <c:v>313</c:v>
                </c:pt>
                <c:pt idx="376">
                  <c:v>313</c:v>
                </c:pt>
                <c:pt idx="377">
                  <c:v>314</c:v>
                </c:pt>
                <c:pt idx="378">
                  <c:v>314</c:v>
                </c:pt>
                <c:pt idx="379">
                  <c:v>314</c:v>
                </c:pt>
                <c:pt idx="380">
                  <c:v>314</c:v>
                </c:pt>
                <c:pt idx="381">
                  <c:v>315</c:v>
                </c:pt>
                <c:pt idx="382">
                  <c:v>315</c:v>
                </c:pt>
                <c:pt idx="383">
                  <c:v>316</c:v>
                </c:pt>
                <c:pt idx="384">
                  <c:v>316</c:v>
                </c:pt>
                <c:pt idx="385">
                  <c:v>316</c:v>
                </c:pt>
                <c:pt idx="386">
                  <c:v>317</c:v>
                </c:pt>
                <c:pt idx="387">
                  <c:v>317</c:v>
                </c:pt>
                <c:pt idx="388">
                  <c:v>317</c:v>
                </c:pt>
                <c:pt idx="389">
                  <c:v>317</c:v>
                </c:pt>
                <c:pt idx="390">
                  <c:v>318</c:v>
                </c:pt>
                <c:pt idx="391">
                  <c:v>318</c:v>
                </c:pt>
                <c:pt idx="392">
                  <c:v>318</c:v>
                </c:pt>
                <c:pt idx="393">
                  <c:v>318</c:v>
                </c:pt>
                <c:pt idx="394">
                  <c:v>318</c:v>
                </c:pt>
                <c:pt idx="395">
                  <c:v>319</c:v>
                </c:pt>
                <c:pt idx="396">
                  <c:v>319</c:v>
                </c:pt>
                <c:pt idx="397">
                  <c:v>320</c:v>
                </c:pt>
                <c:pt idx="398">
                  <c:v>320</c:v>
                </c:pt>
                <c:pt idx="399">
                  <c:v>321</c:v>
                </c:pt>
                <c:pt idx="400">
                  <c:v>321</c:v>
                </c:pt>
                <c:pt idx="401">
                  <c:v>321</c:v>
                </c:pt>
                <c:pt idx="402">
                  <c:v>321</c:v>
                </c:pt>
                <c:pt idx="403">
                  <c:v>321</c:v>
                </c:pt>
                <c:pt idx="404">
                  <c:v>322</c:v>
                </c:pt>
                <c:pt idx="405">
                  <c:v>322</c:v>
                </c:pt>
                <c:pt idx="406">
                  <c:v>323</c:v>
                </c:pt>
                <c:pt idx="407">
                  <c:v>323</c:v>
                </c:pt>
                <c:pt idx="408">
                  <c:v>323</c:v>
                </c:pt>
                <c:pt idx="409">
                  <c:v>324</c:v>
                </c:pt>
                <c:pt idx="410">
                  <c:v>324</c:v>
                </c:pt>
                <c:pt idx="411">
                  <c:v>324</c:v>
                </c:pt>
                <c:pt idx="412">
                  <c:v>324</c:v>
                </c:pt>
                <c:pt idx="413">
                  <c:v>324</c:v>
                </c:pt>
                <c:pt idx="414">
                  <c:v>324</c:v>
                </c:pt>
                <c:pt idx="415">
                  <c:v>325</c:v>
                </c:pt>
                <c:pt idx="416">
                  <c:v>325</c:v>
                </c:pt>
                <c:pt idx="417">
                  <c:v>326</c:v>
                </c:pt>
                <c:pt idx="418">
                  <c:v>327</c:v>
                </c:pt>
                <c:pt idx="419">
                  <c:v>327</c:v>
                </c:pt>
                <c:pt idx="420">
                  <c:v>326</c:v>
                </c:pt>
                <c:pt idx="421">
                  <c:v>327</c:v>
                </c:pt>
                <c:pt idx="422">
                  <c:v>327</c:v>
                </c:pt>
                <c:pt idx="423">
                  <c:v>328</c:v>
                </c:pt>
                <c:pt idx="424">
                  <c:v>328</c:v>
                </c:pt>
                <c:pt idx="425">
                  <c:v>329</c:v>
                </c:pt>
                <c:pt idx="426">
                  <c:v>329</c:v>
                </c:pt>
                <c:pt idx="427">
                  <c:v>329</c:v>
                </c:pt>
                <c:pt idx="428">
                  <c:v>329</c:v>
                </c:pt>
                <c:pt idx="429">
                  <c:v>329</c:v>
                </c:pt>
                <c:pt idx="430">
                  <c:v>330</c:v>
                </c:pt>
                <c:pt idx="431">
                  <c:v>330</c:v>
                </c:pt>
                <c:pt idx="432">
                  <c:v>331</c:v>
                </c:pt>
                <c:pt idx="433">
                  <c:v>331</c:v>
                </c:pt>
                <c:pt idx="434">
                  <c:v>331</c:v>
                </c:pt>
                <c:pt idx="435">
                  <c:v>331</c:v>
                </c:pt>
                <c:pt idx="436">
                  <c:v>332</c:v>
                </c:pt>
                <c:pt idx="437">
                  <c:v>332</c:v>
                </c:pt>
                <c:pt idx="438">
                  <c:v>332</c:v>
                </c:pt>
                <c:pt idx="439">
                  <c:v>332</c:v>
                </c:pt>
                <c:pt idx="440">
                  <c:v>333</c:v>
                </c:pt>
                <c:pt idx="441">
                  <c:v>333</c:v>
                </c:pt>
                <c:pt idx="442">
                  <c:v>334</c:v>
                </c:pt>
                <c:pt idx="443">
                  <c:v>334</c:v>
                </c:pt>
                <c:pt idx="444">
                  <c:v>334</c:v>
                </c:pt>
                <c:pt idx="445">
                  <c:v>334</c:v>
                </c:pt>
                <c:pt idx="446">
                  <c:v>335</c:v>
                </c:pt>
                <c:pt idx="447">
                  <c:v>335</c:v>
                </c:pt>
                <c:pt idx="448">
                  <c:v>335</c:v>
                </c:pt>
                <c:pt idx="449">
                  <c:v>336</c:v>
                </c:pt>
                <c:pt idx="450">
                  <c:v>336</c:v>
                </c:pt>
                <c:pt idx="451">
                  <c:v>336</c:v>
                </c:pt>
                <c:pt idx="452">
                  <c:v>336</c:v>
                </c:pt>
                <c:pt idx="453">
                  <c:v>337</c:v>
                </c:pt>
                <c:pt idx="454">
                  <c:v>337</c:v>
                </c:pt>
                <c:pt idx="455">
                  <c:v>337</c:v>
                </c:pt>
                <c:pt idx="456">
                  <c:v>337</c:v>
                </c:pt>
                <c:pt idx="457">
                  <c:v>338</c:v>
                </c:pt>
                <c:pt idx="458">
                  <c:v>338</c:v>
                </c:pt>
                <c:pt idx="459">
                  <c:v>339</c:v>
                </c:pt>
                <c:pt idx="460">
                  <c:v>339</c:v>
                </c:pt>
                <c:pt idx="461">
                  <c:v>340</c:v>
                </c:pt>
                <c:pt idx="462">
                  <c:v>340</c:v>
                </c:pt>
                <c:pt idx="463">
                  <c:v>340</c:v>
                </c:pt>
                <c:pt idx="464">
                  <c:v>340</c:v>
                </c:pt>
                <c:pt idx="465">
                  <c:v>340</c:v>
                </c:pt>
                <c:pt idx="466">
                  <c:v>341</c:v>
                </c:pt>
                <c:pt idx="467">
                  <c:v>341</c:v>
                </c:pt>
                <c:pt idx="468">
                  <c:v>342</c:v>
                </c:pt>
                <c:pt idx="469">
                  <c:v>343</c:v>
                </c:pt>
                <c:pt idx="470">
                  <c:v>342</c:v>
                </c:pt>
                <c:pt idx="471">
                  <c:v>343</c:v>
                </c:pt>
                <c:pt idx="472">
                  <c:v>343</c:v>
                </c:pt>
                <c:pt idx="473">
                  <c:v>344</c:v>
                </c:pt>
                <c:pt idx="474">
                  <c:v>344</c:v>
                </c:pt>
                <c:pt idx="475">
                  <c:v>345</c:v>
                </c:pt>
                <c:pt idx="476">
                  <c:v>345</c:v>
                </c:pt>
                <c:pt idx="477">
                  <c:v>345</c:v>
                </c:pt>
                <c:pt idx="478">
                  <c:v>346</c:v>
                </c:pt>
                <c:pt idx="479">
                  <c:v>346</c:v>
                </c:pt>
                <c:pt idx="480">
                  <c:v>346</c:v>
                </c:pt>
                <c:pt idx="481">
                  <c:v>346</c:v>
                </c:pt>
                <c:pt idx="482">
                  <c:v>347</c:v>
                </c:pt>
                <c:pt idx="483">
                  <c:v>347</c:v>
                </c:pt>
                <c:pt idx="484">
                  <c:v>348</c:v>
                </c:pt>
                <c:pt idx="485">
                  <c:v>348</c:v>
                </c:pt>
                <c:pt idx="486">
                  <c:v>349</c:v>
                </c:pt>
                <c:pt idx="487">
                  <c:v>348</c:v>
                </c:pt>
                <c:pt idx="488">
                  <c:v>349</c:v>
                </c:pt>
                <c:pt idx="489">
                  <c:v>349</c:v>
                </c:pt>
                <c:pt idx="490">
                  <c:v>350</c:v>
                </c:pt>
                <c:pt idx="491">
                  <c:v>350</c:v>
                </c:pt>
                <c:pt idx="492">
                  <c:v>351</c:v>
                </c:pt>
                <c:pt idx="493">
                  <c:v>351</c:v>
                </c:pt>
                <c:pt idx="494">
                  <c:v>351</c:v>
                </c:pt>
                <c:pt idx="495">
                  <c:v>352</c:v>
                </c:pt>
                <c:pt idx="496">
                  <c:v>352</c:v>
                </c:pt>
                <c:pt idx="497">
                  <c:v>352</c:v>
                </c:pt>
                <c:pt idx="498">
                  <c:v>352</c:v>
                </c:pt>
                <c:pt idx="499">
                  <c:v>353</c:v>
                </c:pt>
                <c:pt idx="500">
                  <c:v>354</c:v>
                </c:pt>
                <c:pt idx="501">
                  <c:v>354</c:v>
                </c:pt>
                <c:pt idx="502">
                  <c:v>354</c:v>
                </c:pt>
                <c:pt idx="503">
                  <c:v>354</c:v>
                </c:pt>
                <c:pt idx="504">
                  <c:v>355</c:v>
                </c:pt>
                <c:pt idx="505">
                  <c:v>355</c:v>
                </c:pt>
                <c:pt idx="506">
                  <c:v>355</c:v>
                </c:pt>
                <c:pt idx="507">
                  <c:v>356</c:v>
                </c:pt>
                <c:pt idx="508">
                  <c:v>356</c:v>
                </c:pt>
                <c:pt idx="509">
                  <c:v>356</c:v>
                </c:pt>
                <c:pt idx="510">
                  <c:v>357</c:v>
                </c:pt>
                <c:pt idx="511">
                  <c:v>357</c:v>
                </c:pt>
                <c:pt idx="512">
                  <c:v>358</c:v>
                </c:pt>
                <c:pt idx="513">
                  <c:v>358</c:v>
                </c:pt>
                <c:pt idx="514">
                  <c:v>359</c:v>
                </c:pt>
                <c:pt idx="515">
                  <c:v>359</c:v>
                </c:pt>
                <c:pt idx="516">
                  <c:v>359</c:v>
                </c:pt>
                <c:pt idx="517">
                  <c:v>359</c:v>
                </c:pt>
                <c:pt idx="518">
                  <c:v>360</c:v>
                </c:pt>
                <c:pt idx="519">
                  <c:v>360</c:v>
                </c:pt>
                <c:pt idx="520">
                  <c:v>360</c:v>
                </c:pt>
                <c:pt idx="521">
                  <c:v>361</c:v>
                </c:pt>
                <c:pt idx="522">
                  <c:v>362</c:v>
                </c:pt>
                <c:pt idx="523">
                  <c:v>362</c:v>
                </c:pt>
                <c:pt idx="524">
                  <c:v>362</c:v>
                </c:pt>
                <c:pt idx="525">
                  <c:v>362</c:v>
                </c:pt>
                <c:pt idx="526">
                  <c:v>363</c:v>
                </c:pt>
                <c:pt idx="527">
                  <c:v>363</c:v>
                </c:pt>
                <c:pt idx="528">
                  <c:v>363</c:v>
                </c:pt>
                <c:pt idx="529">
                  <c:v>363</c:v>
                </c:pt>
                <c:pt idx="530">
                  <c:v>364</c:v>
                </c:pt>
                <c:pt idx="531">
                  <c:v>364</c:v>
                </c:pt>
                <c:pt idx="532">
                  <c:v>364</c:v>
                </c:pt>
                <c:pt idx="533">
                  <c:v>364</c:v>
                </c:pt>
                <c:pt idx="534">
                  <c:v>365</c:v>
                </c:pt>
                <c:pt idx="535">
                  <c:v>365</c:v>
                </c:pt>
                <c:pt idx="536">
                  <c:v>366</c:v>
                </c:pt>
                <c:pt idx="537">
                  <c:v>366</c:v>
                </c:pt>
                <c:pt idx="538">
                  <c:v>366</c:v>
                </c:pt>
                <c:pt idx="539">
                  <c:v>367</c:v>
                </c:pt>
                <c:pt idx="540">
                  <c:v>367</c:v>
                </c:pt>
                <c:pt idx="541">
                  <c:v>367</c:v>
                </c:pt>
                <c:pt idx="542">
                  <c:v>368</c:v>
                </c:pt>
                <c:pt idx="543">
                  <c:v>368</c:v>
                </c:pt>
                <c:pt idx="544">
                  <c:v>368</c:v>
                </c:pt>
                <c:pt idx="545">
                  <c:v>369</c:v>
                </c:pt>
                <c:pt idx="546">
                  <c:v>369</c:v>
                </c:pt>
                <c:pt idx="547">
                  <c:v>370</c:v>
                </c:pt>
                <c:pt idx="548">
                  <c:v>371</c:v>
                </c:pt>
                <c:pt idx="549">
                  <c:v>371</c:v>
                </c:pt>
                <c:pt idx="550">
                  <c:v>372</c:v>
                </c:pt>
                <c:pt idx="551">
                  <c:v>372</c:v>
                </c:pt>
                <c:pt idx="552">
                  <c:v>372</c:v>
                </c:pt>
                <c:pt idx="553">
                  <c:v>372</c:v>
                </c:pt>
                <c:pt idx="554">
                  <c:v>372</c:v>
                </c:pt>
                <c:pt idx="555">
                  <c:v>372</c:v>
                </c:pt>
                <c:pt idx="556">
                  <c:v>373</c:v>
                </c:pt>
                <c:pt idx="557">
                  <c:v>373</c:v>
                </c:pt>
                <c:pt idx="558">
                  <c:v>374</c:v>
                </c:pt>
                <c:pt idx="559">
                  <c:v>374</c:v>
                </c:pt>
                <c:pt idx="560">
                  <c:v>374</c:v>
                </c:pt>
                <c:pt idx="561">
                  <c:v>375</c:v>
                </c:pt>
                <c:pt idx="562">
                  <c:v>375</c:v>
                </c:pt>
                <c:pt idx="563">
                  <c:v>375</c:v>
                </c:pt>
                <c:pt idx="564">
                  <c:v>375</c:v>
                </c:pt>
                <c:pt idx="565">
                  <c:v>375</c:v>
                </c:pt>
                <c:pt idx="566">
                  <c:v>375</c:v>
                </c:pt>
                <c:pt idx="567">
                  <c:v>376</c:v>
                </c:pt>
                <c:pt idx="568">
                  <c:v>376</c:v>
                </c:pt>
                <c:pt idx="569">
                  <c:v>376</c:v>
                </c:pt>
                <c:pt idx="570">
                  <c:v>376</c:v>
                </c:pt>
                <c:pt idx="571">
                  <c:v>376</c:v>
                </c:pt>
                <c:pt idx="572">
                  <c:v>376</c:v>
                </c:pt>
                <c:pt idx="573">
                  <c:v>376</c:v>
                </c:pt>
                <c:pt idx="574">
                  <c:v>376</c:v>
                </c:pt>
                <c:pt idx="575">
                  <c:v>376</c:v>
                </c:pt>
                <c:pt idx="576">
                  <c:v>376</c:v>
                </c:pt>
                <c:pt idx="577">
                  <c:v>375</c:v>
                </c:pt>
                <c:pt idx="578">
                  <c:v>375</c:v>
                </c:pt>
                <c:pt idx="579">
                  <c:v>375</c:v>
                </c:pt>
                <c:pt idx="580">
                  <c:v>375</c:v>
                </c:pt>
                <c:pt idx="581">
                  <c:v>375</c:v>
                </c:pt>
                <c:pt idx="582">
                  <c:v>375</c:v>
                </c:pt>
                <c:pt idx="583">
                  <c:v>375</c:v>
                </c:pt>
                <c:pt idx="584">
                  <c:v>375</c:v>
                </c:pt>
                <c:pt idx="585">
                  <c:v>374</c:v>
                </c:pt>
                <c:pt idx="586">
                  <c:v>374</c:v>
                </c:pt>
                <c:pt idx="587">
                  <c:v>374</c:v>
                </c:pt>
                <c:pt idx="588">
                  <c:v>374</c:v>
                </c:pt>
                <c:pt idx="589">
                  <c:v>374</c:v>
                </c:pt>
                <c:pt idx="590">
                  <c:v>374</c:v>
                </c:pt>
                <c:pt idx="591">
                  <c:v>374</c:v>
                </c:pt>
                <c:pt idx="592">
                  <c:v>373</c:v>
                </c:pt>
                <c:pt idx="593">
                  <c:v>373</c:v>
                </c:pt>
                <c:pt idx="594">
                  <c:v>373</c:v>
                </c:pt>
                <c:pt idx="595">
                  <c:v>373</c:v>
                </c:pt>
                <c:pt idx="596">
                  <c:v>372</c:v>
                </c:pt>
                <c:pt idx="597">
                  <c:v>372</c:v>
                </c:pt>
                <c:pt idx="598">
                  <c:v>372</c:v>
                </c:pt>
                <c:pt idx="599">
                  <c:v>372</c:v>
                </c:pt>
                <c:pt idx="600">
                  <c:v>372</c:v>
                </c:pt>
                <c:pt idx="601">
                  <c:v>372</c:v>
                </c:pt>
                <c:pt idx="602">
                  <c:v/>
                </c:pt>
                <c:pt idx="603">
                  <c:v/>
                </c:pt>
                <c:pt idx="604">
                  <c:v/>
                </c:pt>
                <c:pt idx="605">
                  <c:v/>
                </c:pt>
                <c:pt idx="606">
                  <c:v/>
                </c:pt>
                <c:pt idx="607">
                  <c:v/>
                </c:pt>
                <c:pt idx="608">
                  <c:v/>
                </c:pt>
                <c:pt idx="609">
                  <c:v/>
                </c:pt>
                <c:pt idx="610">
                  <c:v/>
                </c:pt>
                <c:pt idx="611">
                  <c:v/>
                </c:pt>
                <c:pt idx="612">
                  <c:v/>
                </c:pt>
                <c:pt idx="613">
                  <c:v/>
                </c:pt>
                <c:pt idx="614">
                  <c:v/>
                </c:pt>
                <c:pt idx="615">
                  <c:v/>
                </c:pt>
                <c:pt idx="616">
                  <c:v/>
                </c:pt>
                <c:pt idx="617">
                  <c:v/>
                </c:pt>
                <c:pt idx="618">
                  <c:v/>
                </c:pt>
                <c:pt idx="619">
                  <c:v/>
                </c:pt>
                <c:pt idx="620">
                  <c:v/>
                </c:pt>
              </c:numCache>
            </c:numRef>
          </c:yVal>
          <c:smooth val="0"/>
        </c:ser>
        <c:axId val="9345467"/>
        <c:axId val="861648177"/>
      </c:scatterChart>
      <c:valAx>
        <c:axId val="9345467"/>
        <c:scaling>
          <c:orientation val="minMax"/>
        </c:scaling>
        <c:axPos val="b"/>
        <c:crossAx val="861648177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valAx>
        <c:axId val="861648177"/>
        <c:scaling>
          <c:orientation val="minMax"/>
          <c:min val="150"/>
        </c:scaling>
        <c:axPos val="l"/>
        <c:crossAx val="9345467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70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ex3_D30_coolTemp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  <c:size val="7"/>
          </c:marker>
          <c:cat>
            <c:numRef>
              <c:f>Sheet1!$A$2:$A$1209</c:f>
              <c:numCache>
                <c:formatCode>General</c:formatCode>
                <c:ptCount val="1209"/>
                <c:pt idx="0">
                  <c:v>333.26</c:v>
                </c:pt>
                <c:pt idx="1">
                  <c:v>333.54</c:v>
                </c:pt>
                <c:pt idx="2">
                  <c:v>333.78</c:v>
                </c:pt>
                <c:pt idx="3">
                  <c:v>334.02</c:v>
                </c:pt>
                <c:pt idx="4">
                  <c:v>334.25</c:v>
                </c:pt>
                <c:pt idx="5">
                  <c:v>334.53</c:v>
                </c:pt>
                <c:pt idx="6">
                  <c:v>334.77</c:v>
                </c:pt>
                <c:pt idx="7">
                  <c:v>335</c:v>
                </c:pt>
                <c:pt idx="8">
                  <c:v>335.28</c:v>
                </c:pt>
                <c:pt idx="9">
                  <c:v>335.52</c:v>
                </c:pt>
                <c:pt idx="10">
                  <c:v>335.75</c:v>
                </c:pt>
                <c:pt idx="11">
                  <c:v>336.04</c:v>
                </c:pt>
                <c:pt idx="12">
                  <c:v>336.27</c:v>
                </c:pt>
                <c:pt idx="13">
                  <c:v>336.51</c:v>
                </c:pt>
                <c:pt idx="14">
                  <c:v>336.78</c:v>
                </c:pt>
                <c:pt idx="15">
                  <c:v>337.02</c:v>
                </c:pt>
                <c:pt idx="16">
                  <c:v>337.26</c:v>
                </c:pt>
                <c:pt idx="17">
                  <c:v>337.54</c:v>
                </c:pt>
                <c:pt idx="18">
                  <c:v>337.77</c:v>
                </c:pt>
                <c:pt idx="19">
                  <c:v>338.01</c:v>
                </c:pt>
                <c:pt idx="20">
                  <c:v>338.29</c:v>
                </c:pt>
                <c:pt idx="21">
                  <c:v>338.52</c:v>
                </c:pt>
                <c:pt idx="22">
                  <c:v>338.76</c:v>
                </c:pt>
                <c:pt idx="23">
                  <c:v>339.04</c:v>
                </c:pt>
                <c:pt idx="24">
                  <c:v>339.27</c:v>
                </c:pt>
                <c:pt idx="25">
                  <c:v>339.5</c:v>
                </c:pt>
                <c:pt idx="26">
                  <c:v>339.78</c:v>
                </c:pt>
                <c:pt idx="27">
                  <c:v>340.02</c:v>
                </c:pt>
                <c:pt idx="28">
                  <c:v>340.25</c:v>
                </c:pt>
                <c:pt idx="29">
                  <c:v>340.53</c:v>
                </c:pt>
                <c:pt idx="30">
                  <c:v>340.77</c:v>
                </c:pt>
                <c:pt idx="31">
                  <c:v>341</c:v>
                </c:pt>
                <c:pt idx="32">
                  <c:v>341.28</c:v>
                </c:pt>
                <c:pt idx="33">
                  <c:v>341.52</c:v>
                </c:pt>
                <c:pt idx="34">
                  <c:v>341.79</c:v>
                </c:pt>
                <c:pt idx="35">
                  <c:v>342.02</c:v>
                </c:pt>
                <c:pt idx="36">
                  <c:v>342.26</c:v>
                </c:pt>
                <c:pt idx="37">
                  <c:v>342.54</c:v>
                </c:pt>
                <c:pt idx="38">
                  <c:v>342.77</c:v>
                </c:pt>
                <c:pt idx="39">
                  <c:v>343.01</c:v>
                </c:pt>
                <c:pt idx="40">
                  <c:v>343.29</c:v>
                </c:pt>
                <c:pt idx="41">
                  <c:v>343.53</c:v>
                </c:pt>
                <c:pt idx="42">
                  <c:v>343.76</c:v>
                </c:pt>
                <c:pt idx="43">
                  <c:v>344.04</c:v>
                </c:pt>
                <c:pt idx="44">
                  <c:v>344.28</c:v>
                </c:pt>
                <c:pt idx="45">
                  <c:v>344.51</c:v>
                </c:pt>
                <c:pt idx="46">
                  <c:v>344.79</c:v>
                </c:pt>
                <c:pt idx="47">
                  <c:v>345.03</c:v>
                </c:pt>
                <c:pt idx="48">
                  <c:v>345.26</c:v>
                </c:pt>
                <c:pt idx="49">
                  <c:v>345.54</c:v>
                </c:pt>
                <c:pt idx="50">
                  <c:v>345.78</c:v>
                </c:pt>
                <c:pt idx="51">
                  <c:v>346.01</c:v>
                </c:pt>
                <c:pt idx="52">
                  <c:v>346.29</c:v>
                </c:pt>
                <c:pt idx="53">
                  <c:v>346.53</c:v>
                </c:pt>
                <c:pt idx="54">
                  <c:v>346.75</c:v>
                </c:pt>
                <c:pt idx="55">
                  <c:v>347.04</c:v>
                </c:pt>
                <c:pt idx="56">
                  <c:v>347.27</c:v>
                </c:pt>
                <c:pt idx="57">
                  <c:v>347.5</c:v>
                </c:pt>
                <c:pt idx="58">
                  <c:v>347.78</c:v>
                </c:pt>
                <c:pt idx="59">
                  <c:v>348.02</c:v>
                </c:pt>
                <c:pt idx="60">
                  <c:v>348.27</c:v>
                </c:pt>
                <c:pt idx="61">
                  <c:v>348.5</c:v>
                </c:pt>
                <c:pt idx="62">
                  <c:v>348.78</c:v>
                </c:pt>
                <c:pt idx="63">
                  <c:v>349.02</c:v>
                </c:pt>
                <c:pt idx="64">
                  <c:v>349.25</c:v>
                </c:pt>
                <c:pt idx="65">
                  <c:v>349.53</c:v>
                </c:pt>
                <c:pt idx="66">
                  <c:v>349.77</c:v>
                </c:pt>
                <c:pt idx="67">
                  <c:v>350</c:v>
                </c:pt>
                <c:pt idx="68">
                  <c:v>350.28</c:v>
                </c:pt>
                <c:pt idx="69">
                  <c:v>350.52</c:v>
                </c:pt>
                <c:pt idx="70">
                  <c:v>350.75</c:v>
                </c:pt>
                <c:pt idx="71">
                  <c:v>351.03</c:v>
                </c:pt>
                <c:pt idx="72">
                  <c:v>351.27</c:v>
                </c:pt>
                <c:pt idx="73">
                  <c:v>351.5</c:v>
                </c:pt>
                <c:pt idx="74">
                  <c:v>351.78</c:v>
                </c:pt>
                <c:pt idx="75">
                  <c:v>352.02</c:v>
                </c:pt>
                <c:pt idx="76">
                  <c:v>352.26</c:v>
                </c:pt>
                <c:pt idx="77">
                  <c:v>352.54</c:v>
                </c:pt>
                <c:pt idx="78">
                  <c:v>352.78</c:v>
                </c:pt>
                <c:pt idx="79">
                  <c:v>353.01</c:v>
                </c:pt>
                <c:pt idx="80">
                  <c:v>353.29</c:v>
                </c:pt>
                <c:pt idx="81">
                  <c:v>353.53</c:v>
                </c:pt>
                <c:pt idx="82">
                  <c:v>353.76</c:v>
                </c:pt>
                <c:pt idx="83">
                  <c:v>354.04</c:v>
                </c:pt>
                <c:pt idx="84">
                  <c:v>354.28</c:v>
                </c:pt>
                <c:pt idx="85">
                  <c:v>354.51</c:v>
                </c:pt>
                <c:pt idx="86">
                  <c:v>354.79</c:v>
                </c:pt>
                <c:pt idx="87">
                  <c:v>355.03</c:v>
                </c:pt>
                <c:pt idx="88">
                  <c:v>355.26</c:v>
                </c:pt>
                <c:pt idx="89">
                  <c:v>355.54</c:v>
                </c:pt>
                <c:pt idx="90">
                  <c:v>355.78</c:v>
                </c:pt>
                <c:pt idx="91">
                  <c:v>356.01</c:v>
                </c:pt>
                <c:pt idx="92">
                  <c:v>356.29</c:v>
                </c:pt>
                <c:pt idx="93">
                  <c:v>356.53</c:v>
                </c:pt>
                <c:pt idx="94">
                  <c:v>356.77</c:v>
                </c:pt>
                <c:pt idx="95">
                  <c:v>357</c:v>
                </c:pt>
                <c:pt idx="96">
                  <c:v>357.28</c:v>
                </c:pt>
                <c:pt idx="97">
                  <c:v>357.52</c:v>
                </c:pt>
                <c:pt idx="98">
                  <c:v>357.75</c:v>
                </c:pt>
                <c:pt idx="99">
                  <c:v>358.04</c:v>
                </c:pt>
                <c:pt idx="100">
                  <c:v>358.27</c:v>
                </c:pt>
                <c:pt idx="101">
                  <c:v>358.5</c:v>
                </c:pt>
                <c:pt idx="102">
                  <c:v>358.78</c:v>
                </c:pt>
                <c:pt idx="103">
                  <c:v>359.02</c:v>
                </c:pt>
                <c:pt idx="104">
                  <c:v>359.25</c:v>
                </c:pt>
                <c:pt idx="105">
                  <c:v>359.52</c:v>
                </c:pt>
                <c:pt idx="106">
                  <c:v>359.76</c:v>
                </c:pt>
                <c:pt idx="107">
                  <c:v>360.04</c:v>
                </c:pt>
                <c:pt idx="108">
                  <c:v>360.27</c:v>
                </c:pt>
                <c:pt idx="109">
                  <c:v>360.51</c:v>
                </c:pt>
                <c:pt idx="110">
                  <c:v>360.79</c:v>
                </c:pt>
                <c:pt idx="111">
                  <c:v>361.02</c:v>
                </c:pt>
                <c:pt idx="112">
                  <c:v>361.26</c:v>
                </c:pt>
                <c:pt idx="113">
                  <c:v>361.54</c:v>
                </c:pt>
                <c:pt idx="114">
                  <c:v>361.78</c:v>
                </c:pt>
                <c:pt idx="115">
                  <c:v>362.01</c:v>
                </c:pt>
                <c:pt idx="116">
                  <c:v>362.3</c:v>
                </c:pt>
                <c:pt idx="117">
                  <c:v>362.53</c:v>
                </c:pt>
                <c:pt idx="118">
                  <c:v>362.76</c:v>
                </c:pt>
                <c:pt idx="119">
                  <c:v>363.05</c:v>
                </c:pt>
                <c:pt idx="120">
                  <c:v>363.28</c:v>
                </c:pt>
                <c:pt idx="121">
                  <c:v>363.51</c:v>
                </c:pt>
                <c:pt idx="122">
                  <c:v>363.8</c:v>
                </c:pt>
                <c:pt idx="123">
                  <c:v>364.03</c:v>
                </c:pt>
                <c:pt idx="124">
                  <c:v>364.26</c:v>
                </c:pt>
                <c:pt idx="125">
                  <c:v>364.55</c:v>
                </c:pt>
                <c:pt idx="126">
                  <c:v>364.78</c:v>
                </c:pt>
                <c:pt idx="127">
                  <c:v>365.01</c:v>
                </c:pt>
                <c:pt idx="128">
                  <c:v>365.3</c:v>
                </c:pt>
                <c:pt idx="129">
                  <c:v>365.53</c:v>
                </c:pt>
                <c:pt idx="130">
                  <c:v>365.76</c:v>
                </c:pt>
                <c:pt idx="131">
                  <c:v>366.05</c:v>
                </c:pt>
                <c:pt idx="132">
                  <c:v>366.28</c:v>
                </c:pt>
                <c:pt idx="133">
                  <c:v>366.52</c:v>
                </c:pt>
                <c:pt idx="134">
                  <c:v>366.8</c:v>
                </c:pt>
                <c:pt idx="135">
                  <c:v>367.04</c:v>
                </c:pt>
                <c:pt idx="136">
                  <c:v>367.27</c:v>
                </c:pt>
                <c:pt idx="137">
                  <c:v>367.51</c:v>
                </c:pt>
                <c:pt idx="138">
                  <c:v>367.79</c:v>
                </c:pt>
                <c:pt idx="139">
                  <c:v>368.02</c:v>
                </c:pt>
                <c:pt idx="140">
                  <c:v>368.26</c:v>
                </c:pt>
                <c:pt idx="141">
                  <c:v>368.53</c:v>
                </c:pt>
                <c:pt idx="142">
                  <c:v>368.76</c:v>
                </c:pt>
                <c:pt idx="143">
                  <c:v>369.04</c:v>
                </c:pt>
                <c:pt idx="144">
                  <c:v>369.28</c:v>
                </c:pt>
                <c:pt idx="145">
                  <c:v>369.52</c:v>
                </c:pt>
                <c:pt idx="146">
                  <c:v>369.76</c:v>
                </c:pt>
                <c:pt idx="147">
                  <c:v>370.04</c:v>
                </c:pt>
                <c:pt idx="148">
                  <c:v>370.27</c:v>
                </c:pt>
                <c:pt idx="149">
                  <c:v>370.51</c:v>
                </c:pt>
                <c:pt idx="150">
                  <c:v>370.79</c:v>
                </c:pt>
                <c:pt idx="151">
                  <c:v>371.02</c:v>
                </c:pt>
                <c:pt idx="152">
                  <c:v>371.26</c:v>
                </c:pt>
                <c:pt idx="153">
                  <c:v>371.54</c:v>
                </c:pt>
                <c:pt idx="154">
                  <c:v>371.77</c:v>
                </c:pt>
                <c:pt idx="155">
                  <c:v>372</c:v>
                </c:pt>
                <c:pt idx="156">
                  <c:v>372.28</c:v>
                </c:pt>
                <c:pt idx="157">
                  <c:v>372.52</c:v>
                </c:pt>
                <c:pt idx="158">
                  <c:v>372.75</c:v>
                </c:pt>
                <c:pt idx="159">
                  <c:v>373.03</c:v>
                </c:pt>
                <c:pt idx="160">
                  <c:v>373.27</c:v>
                </c:pt>
                <c:pt idx="161">
                  <c:v>373.5</c:v>
                </c:pt>
                <c:pt idx="162">
                  <c:v>373.78</c:v>
                </c:pt>
                <c:pt idx="163">
                  <c:v>374.02</c:v>
                </c:pt>
                <c:pt idx="164">
                  <c:v>374.25</c:v>
                </c:pt>
                <c:pt idx="165">
                  <c:v>374.53</c:v>
                </c:pt>
                <c:pt idx="166">
                  <c:v>374.77</c:v>
                </c:pt>
                <c:pt idx="167">
                  <c:v>375</c:v>
                </c:pt>
                <c:pt idx="168">
                  <c:v>375.28</c:v>
                </c:pt>
                <c:pt idx="169">
                  <c:v>375.52</c:v>
                </c:pt>
                <c:pt idx="170">
                  <c:v>375.75</c:v>
                </c:pt>
                <c:pt idx="171">
                  <c:v>376.03</c:v>
                </c:pt>
                <c:pt idx="172">
                  <c:v>376.27</c:v>
                </c:pt>
                <c:pt idx="173">
                  <c:v>376.5</c:v>
                </c:pt>
                <c:pt idx="174">
                  <c:v>376.78</c:v>
                </c:pt>
                <c:pt idx="175">
                  <c:v>377.02</c:v>
                </c:pt>
                <c:pt idx="176">
                  <c:v>377.25</c:v>
                </c:pt>
                <c:pt idx="177">
                  <c:v>377.53</c:v>
                </c:pt>
                <c:pt idx="178">
                  <c:v>377.77</c:v>
                </c:pt>
                <c:pt idx="179">
                  <c:v>378.04</c:v>
                </c:pt>
                <c:pt idx="180">
                  <c:v>378.27</c:v>
                </c:pt>
                <c:pt idx="181">
                  <c:v>378.51</c:v>
                </c:pt>
                <c:pt idx="182">
                  <c:v>378.79</c:v>
                </c:pt>
                <c:pt idx="183">
                  <c:v>379.02</c:v>
                </c:pt>
                <c:pt idx="184">
                  <c:v>379.26</c:v>
                </c:pt>
                <c:pt idx="185">
                  <c:v>379.52</c:v>
                </c:pt>
                <c:pt idx="186">
                  <c:v>379.76</c:v>
                </c:pt>
                <c:pt idx="187">
                  <c:v>380.04</c:v>
                </c:pt>
                <c:pt idx="188">
                  <c:v>380.27</c:v>
                </c:pt>
                <c:pt idx="189">
                  <c:v>380.51</c:v>
                </c:pt>
                <c:pt idx="190">
                  <c:v>380.79</c:v>
                </c:pt>
                <c:pt idx="191">
                  <c:v>381.02</c:v>
                </c:pt>
                <c:pt idx="192">
                  <c:v>381.26</c:v>
                </c:pt>
                <c:pt idx="193">
                  <c:v>381.54</c:v>
                </c:pt>
                <c:pt idx="194">
                  <c:v>381.77</c:v>
                </c:pt>
                <c:pt idx="195">
                  <c:v>382.01</c:v>
                </c:pt>
                <c:pt idx="196">
                  <c:v>382.29</c:v>
                </c:pt>
                <c:pt idx="197">
                  <c:v>382.52</c:v>
                </c:pt>
                <c:pt idx="198">
                  <c:v>382.76</c:v>
                </c:pt>
                <c:pt idx="199">
                  <c:v>383.04</c:v>
                </c:pt>
                <c:pt idx="200">
                  <c:v>383.27</c:v>
                </c:pt>
                <c:pt idx="201">
                  <c:v>383.55</c:v>
                </c:pt>
                <c:pt idx="202">
                  <c:v>383.78</c:v>
                </c:pt>
                <c:pt idx="203">
                  <c:v>384.02</c:v>
                </c:pt>
                <c:pt idx="204">
                  <c:v>384.25</c:v>
                </c:pt>
                <c:pt idx="205">
                  <c:v>384.53</c:v>
                </c:pt>
                <c:pt idx="206">
                  <c:v>384.77</c:v>
                </c:pt>
                <c:pt idx="207">
                  <c:v>385.01</c:v>
                </c:pt>
                <c:pt idx="208">
                  <c:v>385.29</c:v>
                </c:pt>
                <c:pt idx="209">
                  <c:v>385.52</c:v>
                </c:pt>
                <c:pt idx="210">
                  <c:v>385.76</c:v>
                </c:pt>
                <c:pt idx="211">
                  <c:v>386.04</c:v>
                </c:pt>
                <c:pt idx="212">
                  <c:v>386.27</c:v>
                </c:pt>
                <c:pt idx="213">
                  <c:v>386.51</c:v>
                </c:pt>
                <c:pt idx="214">
                  <c:v>386.79</c:v>
                </c:pt>
                <c:pt idx="215">
                  <c:v>387.02</c:v>
                </c:pt>
                <c:pt idx="216">
                  <c:v>387.26</c:v>
                </c:pt>
                <c:pt idx="217">
                  <c:v>387.54</c:v>
                </c:pt>
                <c:pt idx="218">
                  <c:v>387.77</c:v>
                </c:pt>
                <c:pt idx="219">
                  <c:v>388</c:v>
                </c:pt>
                <c:pt idx="220">
                  <c:v>388.28</c:v>
                </c:pt>
                <c:pt idx="221">
                  <c:v>388.51</c:v>
                </c:pt>
                <c:pt idx="222">
                  <c:v>388.79</c:v>
                </c:pt>
                <c:pt idx="223">
                  <c:v>389.02</c:v>
                </c:pt>
                <c:pt idx="224">
                  <c:v>389.26</c:v>
                </c:pt>
                <c:pt idx="225">
                  <c:v>389.52</c:v>
                </c:pt>
                <c:pt idx="226">
                  <c:v>389.76</c:v>
                </c:pt>
                <c:pt idx="227">
                  <c:v>390.04</c:v>
                </c:pt>
                <c:pt idx="228">
                  <c:v>390.27</c:v>
                </c:pt>
                <c:pt idx="229">
                  <c:v>390.51</c:v>
                </c:pt>
                <c:pt idx="230">
                  <c:v>390.79</c:v>
                </c:pt>
                <c:pt idx="231">
                  <c:v>391.02</c:v>
                </c:pt>
                <c:pt idx="232">
                  <c:v>391.27</c:v>
                </c:pt>
                <c:pt idx="233">
                  <c:v>391.51</c:v>
                </c:pt>
                <c:pt idx="234">
                  <c:v>391.79</c:v>
                </c:pt>
                <c:pt idx="235">
                  <c:v>392.03</c:v>
                </c:pt>
                <c:pt idx="236">
                  <c:v>392.26</c:v>
                </c:pt>
                <c:pt idx="237">
                  <c:v>392.54</c:v>
                </c:pt>
                <c:pt idx="238">
                  <c:v>392.78</c:v>
                </c:pt>
                <c:pt idx="239">
                  <c:v>393.01</c:v>
                </c:pt>
                <c:pt idx="240">
                  <c:v>393.25</c:v>
                </c:pt>
                <c:pt idx="241">
                  <c:v>393.54</c:v>
                </c:pt>
                <c:pt idx="242">
                  <c:v>393.77</c:v>
                </c:pt>
                <c:pt idx="243">
                  <c:v>394</c:v>
                </c:pt>
                <c:pt idx="244">
                  <c:v>394.29</c:v>
                </c:pt>
                <c:pt idx="245">
                  <c:v>394.53</c:v>
                </c:pt>
                <c:pt idx="246">
                  <c:v>394.76</c:v>
                </c:pt>
                <c:pt idx="247">
                  <c:v>395.04</c:v>
                </c:pt>
                <c:pt idx="248">
                  <c:v>395.28</c:v>
                </c:pt>
                <c:pt idx="249">
                  <c:v>395.51</c:v>
                </c:pt>
                <c:pt idx="250">
                  <c:v>395.79</c:v>
                </c:pt>
                <c:pt idx="251">
                  <c:v>396.04</c:v>
                </c:pt>
                <c:pt idx="252">
                  <c:v>396.27</c:v>
                </c:pt>
                <c:pt idx="253">
                  <c:v>396.51</c:v>
                </c:pt>
                <c:pt idx="254">
                  <c:v>396.79</c:v>
                </c:pt>
                <c:pt idx="255">
                  <c:v>397.02</c:v>
                </c:pt>
                <c:pt idx="256">
                  <c:v>397.3</c:v>
                </c:pt>
                <c:pt idx="257">
                  <c:v>397.53</c:v>
                </c:pt>
                <c:pt idx="258">
                  <c:v>397.76</c:v>
                </c:pt>
                <c:pt idx="259">
                  <c:v>398.05</c:v>
                </c:pt>
                <c:pt idx="260">
                  <c:v>398.28</c:v>
                </c:pt>
                <c:pt idx="261">
                  <c:v>398.52</c:v>
                </c:pt>
                <c:pt idx="262">
                  <c:v>398.76</c:v>
                </c:pt>
                <c:pt idx="263">
                  <c:v>399.04</c:v>
                </c:pt>
                <c:pt idx="264">
                  <c:v>399.27</c:v>
                </c:pt>
                <c:pt idx="265">
                  <c:v>399.51</c:v>
                </c:pt>
                <c:pt idx="266">
                  <c:v>399.79</c:v>
                </c:pt>
                <c:pt idx="267">
                  <c:v>400.03</c:v>
                </c:pt>
                <c:pt idx="268">
                  <c:v>400.27</c:v>
                </c:pt>
                <c:pt idx="269">
                  <c:v>400.55</c:v>
                </c:pt>
                <c:pt idx="270">
                  <c:v>400.78</c:v>
                </c:pt>
                <c:pt idx="271">
                  <c:v>401.02</c:v>
                </c:pt>
                <c:pt idx="272">
                  <c:v>401.26</c:v>
                </c:pt>
                <c:pt idx="273">
                  <c:v>401.54</c:v>
                </c:pt>
                <c:pt idx="274">
                  <c:v>401.77</c:v>
                </c:pt>
                <c:pt idx="275">
                  <c:v>402.01</c:v>
                </c:pt>
                <c:pt idx="276">
                  <c:v>402.29</c:v>
                </c:pt>
                <c:pt idx="277">
                  <c:v>402.52</c:v>
                </c:pt>
                <c:pt idx="278">
                  <c:v>402.76</c:v>
                </c:pt>
                <c:pt idx="279">
                  <c:v>403.04</c:v>
                </c:pt>
                <c:pt idx="280">
                  <c:v>403.27</c:v>
                </c:pt>
                <c:pt idx="281">
                  <c:v>403.51</c:v>
                </c:pt>
                <c:pt idx="282">
                  <c:v>403.79</c:v>
                </c:pt>
                <c:pt idx="283">
                  <c:v>404.02</c:v>
                </c:pt>
                <c:pt idx="284">
                  <c:v>404.26</c:v>
                </c:pt>
                <c:pt idx="285">
                  <c:v>404.54</c:v>
                </c:pt>
                <c:pt idx="286">
                  <c:v>404.79</c:v>
                </c:pt>
                <c:pt idx="287">
                  <c:v>405.02</c:v>
                </c:pt>
                <c:pt idx="288">
                  <c:v>405.26</c:v>
                </c:pt>
                <c:pt idx="289">
                  <c:v>405.54</c:v>
                </c:pt>
                <c:pt idx="290">
                  <c:v>405.77</c:v>
                </c:pt>
                <c:pt idx="291">
                  <c:v>406.01</c:v>
                </c:pt>
                <c:pt idx="292">
                  <c:v>406.28</c:v>
                </c:pt>
                <c:pt idx="293">
                  <c:v>406.52</c:v>
                </c:pt>
                <c:pt idx="294">
                  <c:v>406.8</c:v>
                </c:pt>
                <c:pt idx="295">
                  <c:v>407.03</c:v>
                </c:pt>
                <c:pt idx="296">
                  <c:v>407.27</c:v>
                </c:pt>
                <c:pt idx="297">
                  <c:v>407.55</c:v>
                </c:pt>
                <c:pt idx="298">
                  <c:v>407.78</c:v>
                </c:pt>
                <c:pt idx="299">
                  <c:v>408.01</c:v>
                </c:pt>
                <c:pt idx="300">
                  <c:v>408.29</c:v>
                </c:pt>
                <c:pt idx="301">
                  <c:v>408.53</c:v>
                </c:pt>
                <c:pt idx="302">
                  <c:v>408.76</c:v>
                </c:pt>
                <c:pt idx="303">
                  <c:v>409.04</c:v>
                </c:pt>
                <c:pt idx="304">
                  <c:v>409.28</c:v>
                </c:pt>
                <c:pt idx="305">
                  <c:v>409.51</c:v>
                </c:pt>
                <c:pt idx="306">
                  <c:v>409.79</c:v>
                </c:pt>
                <c:pt idx="307">
                  <c:v>410.02</c:v>
                </c:pt>
                <c:pt idx="308">
                  <c:v>410.26</c:v>
                </c:pt>
                <c:pt idx="309">
                  <c:v>410.54</c:v>
                </c:pt>
                <c:pt idx="310">
                  <c:v>410.77</c:v>
                </c:pt>
                <c:pt idx="311">
                  <c:v>411.01</c:v>
                </c:pt>
                <c:pt idx="312">
                  <c:v>411.25</c:v>
                </c:pt>
                <c:pt idx="313">
                  <c:v>411.53</c:v>
                </c:pt>
                <c:pt idx="314">
                  <c:v>411.77</c:v>
                </c:pt>
                <c:pt idx="315">
                  <c:v>412</c:v>
                </c:pt>
                <c:pt idx="316">
                  <c:v>412.28</c:v>
                </c:pt>
                <c:pt idx="317">
                  <c:v>412.52</c:v>
                </c:pt>
                <c:pt idx="318">
                  <c:v>412.75</c:v>
                </c:pt>
                <c:pt idx="319">
                  <c:v>413.03</c:v>
                </c:pt>
                <c:pt idx="320">
                  <c:v>413.27</c:v>
                </c:pt>
                <c:pt idx="321">
                  <c:v>413.5</c:v>
                </c:pt>
                <c:pt idx="322">
                  <c:v>413.78</c:v>
                </c:pt>
                <c:pt idx="323">
                  <c:v>414.02</c:v>
                </c:pt>
                <c:pt idx="324">
                  <c:v>414.25</c:v>
                </c:pt>
                <c:pt idx="325">
                  <c:v>414.53</c:v>
                </c:pt>
                <c:pt idx="326">
                  <c:v>414.77</c:v>
                </c:pt>
                <c:pt idx="327">
                  <c:v>415</c:v>
                </c:pt>
                <c:pt idx="328">
                  <c:v>415.28</c:v>
                </c:pt>
                <c:pt idx="329">
                  <c:v>415.52</c:v>
                </c:pt>
                <c:pt idx="330">
                  <c:v>415.75</c:v>
                </c:pt>
                <c:pt idx="331">
                  <c:v>416.03</c:v>
                </c:pt>
                <c:pt idx="332">
                  <c:v>416.26</c:v>
                </c:pt>
                <c:pt idx="333">
                  <c:v>416.54</c:v>
                </c:pt>
                <c:pt idx="334">
                  <c:v>416.77</c:v>
                </c:pt>
                <c:pt idx="335">
                  <c:v>417.01</c:v>
                </c:pt>
                <c:pt idx="336">
                  <c:v>417.29</c:v>
                </c:pt>
                <c:pt idx="337">
                  <c:v>417.53</c:v>
                </c:pt>
                <c:pt idx="338">
                  <c:v>417.75</c:v>
                </c:pt>
                <c:pt idx="339">
                  <c:v>418.03</c:v>
                </c:pt>
                <c:pt idx="340">
                  <c:v>418.27</c:v>
                </c:pt>
                <c:pt idx="341">
                  <c:v>418.5</c:v>
                </c:pt>
                <c:pt idx="342">
                  <c:v>418.78</c:v>
                </c:pt>
                <c:pt idx="343">
                  <c:v>419.02</c:v>
                </c:pt>
                <c:pt idx="344">
                  <c:v>419.25</c:v>
                </c:pt>
                <c:pt idx="345">
                  <c:v>419.53</c:v>
                </c:pt>
                <c:pt idx="346">
                  <c:v>419.76</c:v>
                </c:pt>
                <c:pt idx="347">
                  <c:v>420.04</c:v>
                </c:pt>
                <c:pt idx="348">
                  <c:v>420.28</c:v>
                </c:pt>
                <c:pt idx="349">
                  <c:v>420.51</c:v>
                </c:pt>
                <c:pt idx="350">
                  <c:v>420.79</c:v>
                </c:pt>
                <c:pt idx="351">
                  <c:v>421.03</c:v>
                </c:pt>
                <c:pt idx="352">
                  <c:v>421.27</c:v>
                </c:pt>
                <c:pt idx="353">
                  <c:v>421.5</c:v>
                </c:pt>
                <c:pt idx="354">
                  <c:v>421.75</c:v>
                </c:pt>
                <c:pt idx="355">
                  <c:v>422.03</c:v>
                </c:pt>
                <c:pt idx="356">
                  <c:v>422.27</c:v>
                </c:pt>
                <c:pt idx="357">
                  <c:v>422.5</c:v>
                </c:pt>
                <c:pt idx="358">
                  <c:v>422.78</c:v>
                </c:pt>
                <c:pt idx="359">
                  <c:v>423.02</c:v>
                </c:pt>
                <c:pt idx="360">
                  <c:v>423.25</c:v>
                </c:pt>
                <c:pt idx="361">
                  <c:v>423.53</c:v>
                </c:pt>
                <c:pt idx="362">
                  <c:v>423.77</c:v>
                </c:pt>
                <c:pt idx="363">
                  <c:v>424</c:v>
                </c:pt>
                <c:pt idx="364">
                  <c:v>424.28</c:v>
                </c:pt>
                <c:pt idx="365">
                  <c:v>424.52</c:v>
                </c:pt>
                <c:pt idx="366">
                  <c:v>424.75</c:v>
                </c:pt>
                <c:pt idx="367">
                  <c:v>425.03</c:v>
                </c:pt>
                <c:pt idx="368">
                  <c:v>425.27</c:v>
                </c:pt>
                <c:pt idx="369">
                  <c:v>425.5</c:v>
                </c:pt>
                <c:pt idx="370">
                  <c:v>425.78</c:v>
                </c:pt>
                <c:pt idx="371">
                  <c:v>426.02</c:v>
                </c:pt>
                <c:pt idx="372">
                  <c:v>426.29</c:v>
                </c:pt>
                <c:pt idx="373">
                  <c:v>426.52</c:v>
                </c:pt>
                <c:pt idx="374">
                  <c:v>426.76</c:v>
                </c:pt>
                <c:pt idx="375">
                  <c:v>427.04</c:v>
                </c:pt>
                <c:pt idx="376">
                  <c:v>427.27</c:v>
                </c:pt>
                <c:pt idx="377">
                  <c:v>427.51</c:v>
                </c:pt>
                <c:pt idx="378">
                  <c:v>427.79</c:v>
                </c:pt>
                <c:pt idx="379">
                  <c:v>428.02</c:v>
                </c:pt>
                <c:pt idx="380">
                  <c:v>428.26</c:v>
                </c:pt>
                <c:pt idx="381">
                  <c:v>428.54</c:v>
                </c:pt>
                <c:pt idx="382">
                  <c:v>428.77</c:v>
                </c:pt>
                <c:pt idx="383">
                  <c:v>429.01</c:v>
                </c:pt>
                <c:pt idx="384">
                  <c:v>429.29</c:v>
                </c:pt>
                <c:pt idx="385">
                  <c:v>429.53</c:v>
                </c:pt>
                <c:pt idx="386">
                  <c:v>429.76</c:v>
                </c:pt>
                <c:pt idx="387">
                  <c:v>430.04</c:v>
                </c:pt>
                <c:pt idx="388">
                  <c:v>430.28</c:v>
                </c:pt>
                <c:pt idx="389">
                  <c:v>430.51</c:v>
                </c:pt>
                <c:pt idx="390">
                  <c:v>430.79</c:v>
                </c:pt>
                <c:pt idx="391">
                  <c:v>431.03</c:v>
                </c:pt>
                <c:pt idx="392">
                  <c:v>431.25</c:v>
                </c:pt>
                <c:pt idx="393">
                  <c:v>431.53</c:v>
                </c:pt>
                <c:pt idx="394">
                  <c:v>431.77</c:v>
                </c:pt>
                <c:pt idx="395">
                  <c:v>432</c:v>
                </c:pt>
                <c:pt idx="396">
                  <c:v>432.28</c:v>
                </c:pt>
                <c:pt idx="397">
                  <c:v>432.52</c:v>
                </c:pt>
                <c:pt idx="398">
                  <c:v>432.76</c:v>
                </c:pt>
                <c:pt idx="399">
                  <c:v>433.04</c:v>
                </c:pt>
                <c:pt idx="400">
                  <c:v>433.28</c:v>
                </c:pt>
                <c:pt idx="401">
                  <c:v>433.51</c:v>
                </c:pt>
                <c:pt idx="402">
                  <c:v>433.79</c:v>
                </c:pt>
                <c:pt idx="403">
                  <c:v>434.02</c:v>
                </c:pt>
                <c:pt idx="404">
                  <c:v>434.25</c:v>
                </c:pt>
                <c:pt idx="405">
                  <c:v>434.53</c:v>
                </c:pt>
                <c:pt idx="406">
                  <c:v>434.77</c:v>
                </c:pt>
                <c:pt idx="407">
                  <c:v>435</c:v>
                </c:pt>
                <c:pt idx="408">
                  <c:v>435.28</c:v>
                </c:pt>
                <c:pt idx="409">
                  <c:v>435.51</c:v>
                </c:pt>
                <c:pt idx="410">
                  <c:v>435.79</c:v>
                </c:pt>
                <c:pt idx="411">
                  <c:v>436.03</c:v>
                </c:pt>
                <c:pt idx="412">
                  <c:v>436.27</c:v>
                </c:pt>
                <c:pt idx="413">
                  <c:v>436.5</c:v>
                </c:pt>
                <c:pt idx="414">
                  <c:v>436.78</c:v>
                </c:pt>
                <c:pt idx="415">
                  <c:v>437.02</c:v>
                </c:pt>
                <c:pt idx="416">
                  <c:v>437.25</c:v>
                </c:pt>
                <c:pt idx="417">
                  <c:v>437.53</c:v>
                </c:pt>
                <c:pt idx="418">
                  <c:v>437.77</c:v>
                </c:pt>
                <c:pt idx="419">
                  <c:v>438</c:v>
                </c:pt>
                <c:pt idx="420">
                  <c:v>438.28</c:v>
                </c:pt>
                <c:pt idx="421">
                  <c:v>438.52</c:v>
                </c:pt>
                <c:pt idx="422">
                  <c:v>438.75</c:v>
                </c:pt>
                <c:pt idx="423">
                  <c:v>439.03</c:v>
                </c:pt>
                <c:pt idx="424">
                  <c:v>439.27</c:v>
                </c:pt>
                <c:pt idx="425">
                  <c:v>439.53</c:v>
                </c:pt>
                <c:pt idx="426">
                  <c:v>439.76</c:v>
                </c:pt>
                <c:pt idx="427">
                  <c:v>440.04</c:v>
                </c:pt>
                <c:pt idx="428">
                  <c:v>440.28</c:v>
                </c:pt>
                <c:pt idx="429">
                  <c:v>440.51</c:v>
                </c:pt>
                <c:pt idx="430">
                  <c:v>440.79</c:v>
                </c:pt>
                <c:pt idx="431">
                  <c:v>441.04</c:v>
                </c:pt>
                <c:pt idx="432">
                  <c:v>441.27</c:v>
                </c:pt>
                <c:pt idx="433">
                  <c:v>441.5</c:v>
                </c:pt>
                <c:pt idx="434">
                  <c:v>441.79</c:v>
                </c:pt>
                <c:pt idx="435">
                  <c:v>442.02</c:v>
                </c:pt>
                <c:pt idx="436">
                  <c:v>442.25</c:v>
                </c:pt>
                <c:pt idx="437">
                  <c:v>442.54</c:v>
                </c:pt>
                <c:pt idx="438">
                  <c:v>442.77</c:v>
                </c:pt>
                <c:pt idx="439">
                  <c:v>443</c:v>
                </c:pt>
                <c:pt idx="440">
                  <c:v>443.29</c:v>
                </c:pt>
                <c:pt idx="441">
                  <c:v>443.53</c:v>
                </c:pt>
                <c:pt idx="442">
                  <c:v>443.76</c:v>
                </c:pt>
                <c:pt idx="443">
                  <c:v>444.04</c:v>
                </c:pt>
                <c:pt idx="444">
                  <c:v>444.28</c:v>
                </c:pt>
                <c:pt idx="445">
                  <c:v>444.51</c:v>
                </c:pt>
                <c:pt idx="446">
                  <c:v>444.79</c:v>
                </c:pt>
                <c:pt idx="447">
                  <c:v>445.03</c:v>
                </c:pt>
                <c:pt idx="448">
                  <c:v>445.26</c:v>
                </c:pt>
                <c:pt idx="449">
                  <c:v>445.54</c:v>
                </c:pt>
                <c:pt idx="450">
                  <c:v>445.78</c:v>
                </c:pt>
                <c:pt idx="451">
                  <c:v>446.01</c:v>
                </c:pt>
                <c:pt idx="452">
                  <c:v>446.29</c:v>
                </c:pt>
                <c:pt idx="453">
                  <c:v>446.53</c:v>
                </c:pt>
                <c:pt idx="454">
                  <c:v>446.76</c:v>
                </c:pt>
                <c:pt idx="455">
                  <c:v>447.04</c:v>
                </c:pt>
                <c:pt idx="456">
                  <c:v>447.28</c:v>
                </c:pt>
                <c:pt idx="457">
                  <c:v>447.51</c:v>
                </c:pt>
                <c:pt idx="458">
                  <c:v>447.8</c:v>
                </c:pt>
                <c:pt idx="459">
                  <c:v>448.05</c:v>
                </c:pt>
                <c:pt idx="460">
                  <c:v>448.28</c:v>
                </c:pt>
                <c:pt idx="461">
                  <c:v>448.51</c:v>
                </c:pt>
                <c:pt idx="462">
                  <c:v>448.79</c:v>
                </c:pt>
                <c:pt idx="463">
                  <c:v>449.02</c:v>
                </c:pt>
                <c:pt idx="464">
                  <c:v>449.26</c:v>
                </c:pt>
                <c:pt idx="465">
                  <c:v>449.53</c:v>
                </c:pt>
                <c:pt idx="466">
                  <c:v>449.78</c:v>
                </c:pt>
                <c:pt idx="467">
                  <c:v>450.01</c:v>
                </c:pt>
                <c:pt idx="468">
                  <c:v>450.29</c:v>
                </c:pt>
                <c:pt idx="469">
                  <c:v>450.52</c:v>
                </c:pt>
                <c:pt idx="470">
                  <c:v>450.75</c:v>
                </c:pt>
                <c:pt idx="471">
                  <c:v>451.03</c:v>
                </c:pt>
                <c:pt idx="472">
                  <c:v>451.28</c:v>
                </c:pt>
                <c:pt idx="473">
                  <c:v>451.51</c:v>
                </c:pt>
                <c:pt idx="474">
                  <c:v>451.78</c:v>
                </c:pt>
                <c:pt idx="475">
                  <c:v>452.02</c:v>
                </c:pt>
                <c:pt idx="476">
                  <c:v>452.25</c:v>
                </c:pt>
                <c:pt idx="477">
                  <c:v>452.53</c:v>
                </c:pt>
                <c:pt idx="478">
                  <c:v>452.76</c:v>
                </c:pt>
                <c:pt idx="479">
                  <c:v>453.04</c:v>
                </c:pt>
                <c:pt idx="480">
                  <c:v>453.28</c:v>
                </c:pt>
                <c:pt idx="481">
                  <c:v>453.51</c:v>
                </c:pt>
                <c:pt idx="482">
                  <c:v>453.79</c:v>
                </c:pt>
                <c:pt idx="483">
                  <c:v>454.03</c:v>
                </c:pt>
                <c:pt idx="484">
                  <c:v>454.26</c:v>
                </c:pt>
                <c:pt idx="485">
                  <c:v>454.5</c:v>
                </c:pt>
                <c:pt idx="486">
                  <c:v>454.78</c:v>
                </c:pt>
                <c:pt idx="487">
                  <c:v>455.02</c:v>
                </c:pt>
                <c:pt idx="488">
                  <c:v>455.25</c:v>
                </c:pt>
                <c:pt idx="489">
                  <c:v>455.53</c:v>
                </c:pt>
                <c:pt idx="490">
                  <c:v>455.77</c:v>
                </c:pt>
                <c:pt idx="491">
                  <c:v>456</c:v>
                </c:pt>
                <c:pt idx="492">
                  <c:v>456.28</c:v>
                </c:pt>
                <c:pt idx="493">
                  <c:v>456.52</c:v>
                </c:pt>
                <c:pt idx="494">
                  <c:v>456.75</c:v>
                </c:pt>
                <c:pt idx="495">
                  <c:v>457.03</c:v>
                </c:pt>
                <c:pt idx="496">
                  <c:v>457.27</c:v>
                </c:pt>
                <c:pt idx="497">
                  <c:v>457.5</c:v>
                </c:pt>
                <c:pt idx="498">
                  <c:v>457.78</c:v>
                </c:pt>
                <c:pt idx="499">
                  <c:v>458.02</c:v>
                </c:pt>
                <c:pt idx="500">
                  <c:v>458.25</c:v>
                </c:pt>
                <c:pt idx="501">
                  <c:v>458.53</c:v>
                </c:pt>
                <c:pt idx="502">
                  <c:v>458.76</c:v>
                </c:pt>
                <c:pt idx="503">
                  <c:v>459.04</c:v>
                </c:pt>
                <c:pt idx="504">
                  <c:v>459.28</c:v>
                </c:pt>
                <c:pt idx="505">
                  <c:v>459.5</c:v>
                </c:pt>
                <c:pt idx="506">
                  <c:v>459.79</c:v>
                </c:pt>
                <c:pt idx="507">
                  <c:v>460.02</c:v>
                </c:pt>
                <c:pt idx="508">
                  <c:v>460.25</c:v>
                </c:pt>
                <c:pt idx="509">
                  <c:v>460.54</c:v>
                </c:pt>
                <c:pt idx="510">
                  <c:v>460.77</c:v>
                </c:pt>
                <c:pt idx="511">
                  <c:v>461</c:v>
                </c:pt>
                <c:pt idx="512">
                  <c:v>461.29</c:v>
                </c:pt>
                <c:pt idx="513">
                  <c:v>461.52</c:v>
                </c:pt>
                <c:pt idx="514">
                  <c:v>461.75</c:v>
                </c:pt>
                <c:pt idx="515">
                  <c:v>462.04</c:v>
                </c:pt>
                <c:pt idx="516">
                  <c:v>462.27</c:v>
                </c:pt>
                <c:pt idx="517">
                  <c:v>462.5</c:v>
                </c:pt>
                <c:pt idx="518">
                  <c:v>462.79</c:v>
                </c:pt>
                <c:pt idx="519">
                  <c:v>463.02</c:v>
                </c:pt>
                <c:pt idx="520">
                  <c:v>463.25</c:v>
                </c:pt>
                <c:pt idx="521">
                  <c:v>463.54</c:v>
                </c:pt>
                <c:pt idx="522">
                  <c:v>463.78</c:v>
                </c:pt>
                <c:pt idx="523">
                  <c:v>464.01</c:v>
                </c:pt>
                <c:pt idx="524">
                  <c:v>464.29</c:v>
                </c:pt>
                <c:pt idx="525">
                  <c:v>464.53</c:v>
                </c:pt>
                <c:pt idx="526">
                  <c:v>464.76</c:v>
                </c:pt>
                <c:pt idx="527">
                  <c:v>465.04</c:v>
                </c:pt>
                <c:pt idx="528">
                  <c:v>465.28</c:v>
                </c:pt>
                <c:pt idx="529">
                  <c:v>465.51</c:v>
                </c:pt>
                <c:pt idx="530">
                  <c:v>465.79</c:v>
                </c:pt>
                <c:pt idx="531">
                  <c:v>466.03</c:v>
                </c:pt>
                <c:pt idx="532">
                  <c:v>466.26</c:v>
                </c:pt>
                <c:pt idx="533">
                  <c:v>466.54</c:v>
                </c:pt>
                <c:pt idx="534">
                  <c:v>466.79</c:v>
                </c:pt>
                <c:pt idx="535">
                  <c:v>467.02</c:v>
                </c:pt>
                <c:pt idx="536">
                  <c:v>467.25</c:v>
                </c:pt>
                <c:pt idx="537">
                  <c:v>467.54</c:v>
                </c:pt>
                <c:pt idx="538">
                  <c:v>467.77</c:v>
                </c:pt>
                <c:pt idx="539">
                  <c:v>468</c:v>
                </c:pt>
                <c:pt idx="540">
                  <c:v>468.28</c:v>
                </c:pt>
                <c:pt idx="541">
                  <c:v>468.52</c:v>
                </c:pt>
                <c:pt idx="542">
                  <c:v>468.75</c:v>
                </c:pt>
                <c:pt idx="543">
                  <c:v>469.03</c:v>
                </c:pt>
                <c:pt idx="544">
                  <c:v>469.27</c:v>
                </c:pt>
                <c:pt idx="545">
                  <c:v>469.51</c:v>
                </c:pt>
                <c:pt idx="546">
                  <c:v>469.79</c:v>
                </c:pt>
                <c:pt idx="547">
                  <c:v>470.03</c:v>
                </c:pt>
                <c:pt idx="548">
                  <c:v>470.26</c:v>
                </c:pt>
                <c:pt idx="549">
                  <c:v>470.54</c:v>
                </c:pt>
                <c:pt idx="550">
                  <c:v>470.78</c:v>
                </c:pt>
                <c:pt idx="551">
                  <c:v>471.01</c:v>
                </c:pt>
                <c:pt idx="552">
                  <c:v>471.29</c:v>
                </c:pt>
                <c:pt idx="553">
                  <c:v>471.53</c:v>
                </c:pt>
                <c:pt idx="554">
                  <c:v>471.76</c:v>
                </c:pt>
                <c:pt idx="555">
                  <c:v>472.04</c:v>
                </c:pt>
                <c:pt idx="556">
                  <c:v>472.28</c:v>
                </c:pt>
                <c:pt idx="557">
                  <c:v>472.51</c:v>
                </c:pt>
                <c:pt idx="558">
                  <c:v>472.79</c:v>
                </c:pt>
                <c:pt idx="559">
                  <c:v>473.03</c:v>
                </c:pt>
                <c:pt idx="560">
                  <c:v>473.26</c:v>
                </c:pt>
                <c:pt idx="561">
                  <c:v>473.53</c:v>
                </c:pt>
                <c:pt idx="562">
                  <c:v>473.77</c:v>
                </c:pt>
                <c:pt idx="563">
                  <c:v>474</c:v>
                </c:pt>
                <c:pt idx="564">
                  <c:v>474.28</c:v>
                </c:pt>
                <c:pt idx="565">
                  <c:v>474.52</c:v>
                </c:pt>
                <c:pt idx="566">
                  <c:v>474.75</c:v>
                </c:pt>
                <c:pt idx="567">
                  <c:v>475.03</c:v>
                </c:pt>
                <c:pt idx="568">
                  <c:v>475.27</c:v>
                </c:pt>
                <c:pt idx="569">
                  <c:v>475.5</c:v>
                </c:pt>
                <c:pt idx="570">
                  <c:v>475.78</c:v>
                </c:pt>
                <c:pt idx="571">
                  <c:v>476.02</c:v>
                </c:pt>
                <c:pt idx="572">
                  <c:v>476.25</c:v>
                </c:pt>
                <c:pt idx="573">
                  <c:v>476.53</c:v>
                </c:pt>
                <c:pt idx="574">
                  <c:v>476.77</c:v>
                </c:pt>
                <c:pt idx="575">
                  <c:v>477</c:v>
                </c:pt>
                <c:pt idx="576">
                  <c:v>477.28</c:v>
                </c:pt>
                <c:pt idx="577">
                  <c:v>477.52</c:v>
                </c:pt>
                <c:pt idx="578">
                  <c:v>477.75</c:v>
                </c:pt>
                <c:pt idx="579">
                  <c:v>478.03</c:v>
                </c:pt>
                <c:pt idx="580">
                  <c:v>478.27</c:v>
                </c:pt>
                <c:pt idx="581">
                  <c:v>478.51</c:v>
                </c:pt>
                <c:pt idx="582">
                  <c:v>478.79</c:v>
                </c:pt>
                <c:pt idx="583">
                  <c:v>479.02</c:v>
                </c:pt>
                <c:pt idx="584">
                  <c:v>479.26</c:v>
                </c:pt>
                <c:pt idx="585">
                  <c:v>479.53</c:v>
                </c:pt>
                <c:pt idx="586">
                  <c:v>479.76</c:v>
                </c:pt>
                <c:pt idx="587">
                  <c:v>480.04</c:v>
                </c:pt>
                <c:pt idx="588">
                  <c:v>480.28</c:v>
                </c:pt>
                <c:pt idx="589">
                  <c:v>480.51</c:v>
                </c:pt>
                <c:pt idx="590">
                  <c:v>480.79</c:v>
                </c:pt>
                <c:pt idx="591">
                  <c:v>481.03</c:v>
                </c:pt>
                <c:pt idx="592">
                  <c:v>481.28</c:v>
                </c:pt>
                <c:pt idx="593">
                  <c:v>481.51</c:v>
                </c:pt>
                <c:pt idx="594">
                  <c:v>481.79</c:v>
                </c:pt>
                <c:pt idx="595">
                  <c:v>482.03</c:v>
                </c:pt>
                <c:pt idx="596">
                  <c:v>482.26</c:v>
                </c:pt>
                <c:pt idx="597">
                  <c:v>482.54</c:v>
                </c:pt>
                <c:pt idx="598">
                  <c:v>482.78</c:v>
                </c:pt>
                <c:pt idx="599">
                  <c:v>483.01</c:v>
                </c:pt>
                <c:pt idx="600">
                  <c:v>483.25</c:v>
                </c:pt>
                <c:pt idx="601">
                  <c:v>483.54</c:v>
                </c:pt>
                <c:pt idx="602">
                  <c:v>483.78</c:v>
                </c:pt>
                <c:pt idx="603">
                  <c:v>484.03</c:v>
                </c:pt>
                <c:pt idx="604">
                  <c:v>484.26</c:v>
                </c:pt>
                <c:pt idx="605">
                  <c:v>484.5</c:v>
                </c:pt>
                <c:pt idx="606">
                  <c:v>484.78</c:v>
                </c:pt>
                <c:pt idx="607">
                  <c:v>485.02</c:v>
                </c:pt>
                <c:pt idx="608">
                  <c:v>485.25</c:v>
                </c:pt>
                <c:pt idx="609">
                  <c:v>485.53</c:v>
                </c:pt>
                <c:pt idx="610">
                  <c:v>485.77</c:v>
                </c:pt>
                <c:pt idx="611">
                  <c:v>486.04</c:v>
                </c:pt>
                <c:pt idx="612">
                  <c:v>486.28</c:v>
                </c:pt>
                <c:pt idx="613">
                  <c:v>486.51</c:v>
                </c:pt>
                <c:pt idx="614">
                  <c:v>486.79</c:v>
                </c:pt>
                <c:pt idx="615">
                  <c:v>487.03</c:v>
                </c:pt>
                <c:pt idx="616">
                  <c:v>487.26</c:v>
                </c:pt>
                <c:pt idx="617">
                  <c:v>487.54</c:v>
                </c:pt>
                <c:pt idx="618">
                  <c:v>487.78</c:v>
                </c:pt>
                <c:pt idx="619">
                  <c:v>488.01</c:v>
                </c:pt>
                <c:pt idx="620">
                  <c:v>488.29</c:v>
                </c:pt>
                <c:pt idx="621">
                  <c:v>488.53</c:v>
                </c:pt>
                <c:pt idx="622">
                  <c:v>488.77</c:v>
                </c:pt>
                <c:pt idx="623">
                  <c:v>489</c:v>
                </c:pt>
                <c:pt idx="624">
                  <c:v>489.28</c:v>
                </c:pt>
                <c:pt idx="625">
                  <c:v>489.53</c:v>
                </c:pt>
                <c:pt idx="626">
                  <c:v>489.76</c:v>
                </c:pt>
                <c:pt idx="627">
                  <c:v>490.01</c:v>
                </c:pt>
                <c:pt idx="628">
                  <c:v>490.29</c:v>
                </c:pt>
                <c:pt idx="629">
                  <c:v>490.53</c:v>
                </c:pt>
                <c:pt idx="630">
                  <c:v>490.76</c:v>
                </c:pt>
                <c:pt idx="631">
                  <c:v>491.04</c:v>
                </c:pt>
                <c:pt idx="632">
                  <c:v>491.28</c:v>
                </c:pt>
                <c:pt idx="633">
                  <c:v>491.51</c:v>
                </c:pt>
                <c:pt idx="634">
                  <c:v>491.79</c:v>
                </c:pt>
                <c:pt idx="635">
                  <c:v>492.03</c:v>
                </c:pt>
                <c:pt idx="636">
                  <c:v>492.26</c:v>
                </c:pt>
                <c:pt idx="637">
                  <c:v>492.54</c:v>
                </c:pt>
                <c:pt idx="638">
                  <c:v>492.78</c:v>
                </c:pt>
                <c:pt idx="639">
                  <c:v>493.01</c:v>
                </c:pt>
                <c:pt idx="640">
                  <c:v>493.29</c:v>
                </c:pt>
                <c:pt idx="641">
                  <c:v>493.53</c:v>
                </c:pt>
                <c:pt idx="642">
                  <c:v>493.77</c:v>
                </c:pt>
                <c:pt idx="643">
                  <c:v>494.01</c:v>
                </c:pt>
                <c:pt idx="644">
                  <c:v>494.29</c:v>
                </c:pt>
                <c:pt idx="645">
                  <c:v>494.52</c:v>
                </c:pt>
                <c:pt idx="646">
                  <c:v>494.76</c:v>
                </c:pt>
                <c:pt idx="647">
                  <c:v>495.04</c:v>
                </c:pt>
                <c:pt idx="648">
                  <c:v>495.27</c:v>
                </c:pt>
                <c:pt idx="649">
                  <c:v>495.51</c:v>
                </c:pt>
                <c:pt idx="650">
                  <c:v>495.79</c:v>
                </c:pt>
                <c:pt idx="651">
                  <c:v>496.02</c:v>
                </c:pt>
                <c:pt idx="652">
                  <c:v>496.26</c:v>
                </c:pt>
                <c:pt idx="653">
                  <c:v>496.54</c:v>
                </c:pt>
                <c:pt idx="654">
                  <c:v>496.77</c:v>
                </c:pt>
                <c:pt idx="655">
                  <c:v>497.01</c:v>
                </c:pt>
                <c:pt idx="656">
                  <c:v>497.29</c:v>
                </c:pt>
                <c:pt idx="657">
                  <c:v>497.52</c:v>
                </c:pt>
                <c:pt idx="658">
                  <c:v>497.76</c:v>
                </c:pt>
                <c:pt idx="659">
                  <c:v>498.04</c:v>
                </c:pt>
                <c:pt idx="660">
                  <c:v>498.27</c:v>
                </c:pt>
                <c:pt idx="661">
                  <c:v>498.52</c:v>
                </c:pt>
                <c:pt idx="662">
                  <c:v>498.79</c:v>
                </c:pt>
                <c:pt idx="663">
                  <c:v>499.02</c:v>
                </c:pt>
                <c:pt idx="664">
                  <c:v>499.29</c:v>
                </c:pt>
                <c:pt idx="665">
                  <c:v>499.52</c:v>
                </c:pt>
                <c:pt idx="666">
                  <c:v>499.75</c:v>
                </c:pt>
                <c:pt idx="667">
                  <c:v>500.03</c:v>
                </c:pt>
                <c:pt idx="668">
                  <c:v>500.27</c:v>
                </c:pt>
                <c:pt idx="669">
                  <c:v>500.5</c:v>
                </c:pt>
                <c:pt idx="670">
                  <c:v>500.78</c:v>
                </c:pt>
                <c:pt idx="671">
                  <c:v>501.02</c:v>
                </c:pt>
                <c:pt idx="672">
                  <c:v>501.25</c:v>
                </c:pt>
                <c:pt idx="673">
                  <c:v>501.53</c:v>
                </c:pt>
                <c:pt idx="674">
                  <c:v>501.77</c:v>
                </c:pt>
                <c:pt idx="675">
                  <c:v>502</c:v>
                </c:pt>
                <c:pt idx="676">
                  <c:v>502.29</c:v>
                </c:pt>
                <c:pt idx="677">
                  <c:v>502.52</c:v>
                </c:pt>
                <c:pt idx="678">
                  <c:v>502.76</c:v>
                </c:pt>
                <c:pt idx="679">
                  <c:v>503.04</c:v>
                </c:pt>
                <c:pt idx="680">
                  <c:v>503.27</c:v>
                </c:pt>
                <c:pt idx="681">
                  <c:v>503.51</c:v>
                </c:pt>
                <c:pt idx="682">
                  <c:v>503.75</c:v>
                </c:pt>
                <c:pt idx="683">
                  <c:v>504.03</c:v>
                </c:pt>
                <c:pt idx="684">
                  <c:v>504.27</c:v>
                </c:pt>
                <c:pt idx="685">
                  <c:v>504.5</c:v>
                </c:pt>
                <c:pt idx="686">
                  <c:v>504.78</c:v>
                </c:pt>
                <c:pt idx="687">
                  <c:v>505.02</c:v>
                </c:pt>
                <c:pt idx="688">
                  <c:v>505.25</c:v>
                </c:pt>
                <c:pt idx="689">
                  <c:v>505.53</c:v>
                </c:pt>
                <c:pt idx="690">
                  <c:v>505.77</c:v>
                </c:pt>
                <c:pt idx="691">
                  <c:v>506</c:v>
                </c:pt>
                <c:pt idx="692">
                  <c:v>506.28</c:v>
                </c:pt>
                <c:pt idx="693">
                  <c:v>506.52</c:v>
                </c:pt>
                <c:pt idx="694">
                  <c:v>506.75</c:v>
                </c:pt>
                <c:pt idx="695">
                  <c:v>507.03</c:v>
                </c:pt>
                <c:pt idx="696">
                  <c:v>507.27</c:v>
                </c:pt>
                <c:pt idx="697">
                  <c:v>507.5</c:v>
                </c:pt>
                <c:pt idx="698">
                  <c:v>507.78</c:v>
                </c:pt>
                <c:pt idx="699">
                  <c:v>508.02</c:v>
                </c:pt>
                <c:pt idx="700">
                  <c:v>508.25</c:v>
                </c:pt>
                <c:pt idx="701">
                  <c:v>508.53</c:v>
                </c:pt>
                <c:pt idx="702">
                  <c:v>508.77</c:v>
                </c:pt>
                <c:pt idx="703">
                  <c:v>509.01</c:v>
                </c:pt>
                <c:pt idx="704">
                  <c:v>509.29</c:v>
                </c:pt>
                <c:pt idx="705">
                  <c:v>509.53</c:v>
                </c:pt>
                <c:pt idx="706">
                  <c:v>509.76</c:v>
                </c:pt>
                <c:pt idx="707">
                  <c:v>510.05</c:v>
                </c:pt>
                <c:pt idx="708">
                  <c:v>510.28</c:v>
                </c:pt>
                <c:pt idx="709">
                  <c:v>510.51</c:v>
                </c:pt>
                <c:pt idx="710">
                  <c:v>510.8</c:v>
                </c:pt>
                <c:pt idx="711">
                  <c:v>511.03</c:v>
                </c:pt>
                <c:pt idx="712">
                  <c:v>511.26</c:v>
                </c:pt>
                <c:pt idx="713">
                  <c:v>511.51</c:v>
                </c:pt>
                <c:pt idx="714">
                  <c:v>511.79</c:v>
                </c:pt>
                <c:pt idx="715">
                  <c:v>512.02</c:v>
                </c:pt>
                <c:pt idx="716">
                  <c:v>512.26</c:v>
                </c:pt>
                <c:pt idx="717">
                  <c:v>512.54</c:v>
                </c:pt>
                <c:pt idx="718">
                  <c:v>512.77</c:v>
                </c:pt>
                <c:pt idx="719">
                  <c:v>513.01</c:v>
                </c:pt>
                <c:pt idx="720">
                  <c:v>513.29</c:v>
                </c:pt>
                <c:pt idx="721">
                  <c:v>513.52</c:v>
                </c:pt>
                <c:pt idx="722">
                  <c:v>513.75</c:v>
                </c:pt>
                <c:pt idx="723">
                  <c:v>514.03</c:v>
                </c:pt>
                <c:pt idx="724">
                  <c:v>514.27</c:v>
                </c:pt>
                <c:pt idx="725">
                  <c:v>514.5</c:v>
                </c:pt>
                <c:pt idx="726">
                  <c:v>514.78</c:v>
                </c:pt>
                <c:pt idx="727">
                  <c:v>515.02</c:v>
                </c:pt>
                <c:pt idx="728">
                  <c:v>515.25</c:v>
                </c:pt>
                <c:pt idx="729">
                  <c:v>515.53</c:v>
                </c:pt>
                <c:pt idx="730">
                  <c:v>515.77</c:v>
                </c:pt>
                <c:pt idx="731">
                  <c:v>516</c:v>
                </c:pt>
                <c:pt idx="732">
                  <c:v>516.28</c:v>
                </c:pt>
                <c:pt idx="733">
                  <c:v>516.52</c:v>
                </c:pt>
                <c:pt idx="734">
                  <c:v>516.75</c:v>
                </c:pt>
                <c:pt idx="735">
                  <c:v>517.03</c:v>
                </c:pt>
                <c:pt idx="736">
                  <c:v>517.27</c:v>
                </c:pt>
                <c:pt idx="737">
                  <c:v>517.5</c:v>
                </c:pt>
                <c:pt idx="738">
                  <c:v>517.78</c:v>
                </c:pt>
                <c:pt idx="739">
                  <c:v>518.02</c:v>
                </c:pt>
                <c:pt idx="740">
                  <c:v>518.26</c:v>
                </c:pt>
                <c:pt idx="741">
                  <c:v>518.54</c:v>
                </c:pt>
                <c:pt idx="742">
                  <c:v>518.78</c:v>
                </c:pt>
                <c:pt idx="743">
                  <c:v>519.01</c:v>
                </c:pt>
                <c:pt idx="744">
                  <c:v>519.29</c:v>
                </c:pt>
                <c:pt idx="745">
                  <c:v>519.53</c:v>
                </c:pt>
                <c:pt idx="746">
                  <c:v>519.76</c:v>
                </c:pt>
                <c:pt idx="747">
                  <c:v>520.04</c:v>
                </c:pt>
                <c:pt idx="748">
                  <c:v>520.28</c:v>
                </c:pt>
                <c:pt idx="749">
                  <c:v>520.51</c:v>
                </c:pt>
                <c:pt idx="750">
                  <c:v>520.79</c:v>
                </c:pt>
                <c:pt idx="751">
                  <c:v>521.03</c:v>
                </c:pt>
                <c:pt idx="752">
                  <c:v>521.26</c:v>
                </c:pt>
                <c:pt idx="753">
                  <c:v>521.54</c:v>
                </c:pt>
                <c:pt idx="754">
                  <c:v>521.78</c:v>
                </c:pt>
                <c:pt idx="755">
                  <c:v>522.01</c:v>
                </c:pt>
                <c:pt idx="756">
                  <c:v>522.29</c:v>
                </c:pt>
                <c:pt idx="757">
                  <c:v>522.53</c:v>
                </c:pt>
                <c:pt idx="758">
                  <c:v>522.76</c:v>
                </c:pt>
                <c:pt idx="759">
                  <c:v>523.04</c:v>
                </c:pt>
                <c:pt idx="760">
                  <c:v>523.28</c:v>
                </c:pt>
                <c:pt idx="761">
                  <c:v>523.51</c:v>
                </c:pt>
                <c:pt idx="762">
                  <c:v>523.77</c:v>
                </c:pt>
                <c:pt idx="763">
                  <c:v>524.01</c:v>
                </c:pt>
                <c:pt idx="764">
                  <c:v>524.29</c:v>
                </c:pt>
                <c:pt idx="765">
                  <c:v>524.52</c:v>
                </c:pt>
                <c:pt idx="766">
                  <c:v>524.76</c:v>
                </c:pt>
                <c:pt idx="767">
                  <c:v>525.04</c:v>
                </c:pt>
                <c:pt idx="768">
                  <c:v>525.27</c:v>
                </c:pt>
                <c:pt idx="769">
                  <c:v>525.51</c:v>
                </c:pt>
                <c:pt idx="770">
                  <c:v>525.8</c:v>
                </c:pt>
                <c:pt idx="771">
                  <c:v>526.03</c:v>
                </c:pt>
                <c:pt idx="772">
                  <c:v>526.26</c:v>
                </c:pt>
                <c:pt idx="773">
                  <c:v>526.55</c:v>
                </c:pt>
                <c:pt idx="774">
                  <c:v>526.78</c:v>
                </c:pt>
                <c:pt idx="775">
                  <c:v>527.01</c:v>
                </c:pt>
                <c:pt idx="776">
                  <c:v>527.3</c:v>
                </c:pt>
                <c:pt idx="777">
                  <c:v>527.53</c:v>
                </c:pt>
                <c:pt idx="778">
                  <c:v>527.76</c:v>
                </c:pt>
                <c:pt idx="779">
                  <c:v>528.05</c:v>
                </c:pt>
                <c:pt idx="780">
                  <c:v>528.28</c:v>
                </c:pt>
                <c:pt idx="781">
                  <c:v>528.51</c:v>
                </c:pt>
                <c:pt idx="782">
                  <c:v>528.79</c:v>
                </c:pt>
                <c:pt idx="783">
                  <c:v>529.02</c:v>
                </c:pt>
                <c:pt idx="784">
                  <c:v>529.26</c:v>
                </c:pt>
                <c:pt idx="785">
                  <c:v>529.52</c:v>
                </c:pt>
                <c:pt idx="786">
                  <c:v>529.76</c:v>
                </c:pt>
                <c:pt idx="787">
                  <c:v>530.04</c:v>
                </c:pt>
                <c:pt idx="788">
                  <c:v>530.27</c:v>
                </c:pt>
                <c:pt idx="789">
                  <c:v>530.51</c:v>
                </c:pt>
                <c:pt idx="790">
                  <c:v>530.79</c:v>
                </c:pt>
                <c:pt idx="791">
                  <c:v>531.02</c:v>
                </c:pt>
                <c:pt idx="792">
                  <c:v>531.26</c:v>
                </c:pt>
                <c:pt idx="793">
                  <c:v>531.54</c:v>
                </c:pt>
                <c:pt idx="794">
                  <c:v>531.78</c:v>
                </c:pt>
                <c:pt idx="795">
                  <c:v>532.01</c:v>
                </c:pt>
                <c:pt idx="796">
                  <c:v>532.29</c:v>
                </c:pt>
                <c:pt idx="797">
                  <c:v>532.53</c:v>
                </c:pt>
                <c:pt idx="798">
                  <c:v>532.76</c:v>
                </c:pt>
                <c:pt idx="799">
                  <c:v>533.04</c:v>
                </c:pt>
                <c:pt idx="800">
                  <c:v>533.28</c:v>
                </c:pt>
                <c:pt idx="801">
                  <c:v>533.51</c:v>
                </c:pt>
                <c:pt idx="802">
                  <c:v>533.75</c:v>
                </c:pt>
                <c:pt idx="803">
                  <c:v>534.04</c:v>
                </c:pt>
                <c:pt idx="804">
                  <c:v>534.27</c:v>
                </c:pt>
                <c:pt idx="805">
                  <c:v>534.5</c:v>
                </c:pt>
                <c:pt idx="806">
                  <c:v>534.79</c:v>
                </c:pt>
                <c:pt idx="807">
                  <c:v>535.03</c:v>
                </c:pt>
                <c:pt idx="808">
                  <c:v>535.26</c:v>
                </c:pt>
                <c:pt idx="809">
                  <c:v>535.54</c:v>
                </c:pt>
                <c:pt idx="810">
                  <c:v>535.78</c:v>
                </c:pt>
                <c:pt idx="811">
                  <c:v>536.01</c:v>
                </c:pt>
                <c:pt idx="812">
                  <c:v>536.29</c:v>
                </c:pt>
                <c:pt idx="813">
                  <c:v>536.53</c:v>
                </c:pt>
                <c:pt idx="814">
                  <c:v>536.76</c:v>
                </c:pt>
                <c:pt idx="815">
                  <c:v>537.04</c:v>
                </c:pt>
                <c:pt idx="816">
                  <c:v>537.28</c:v>
                </c:pt>
                <c:pt idx="817">
                  <c:v>537.51</c:v>
                </c:pt>
                <c:pt idx="818">
                  <c:v>537.79</c:v>
                </c:pt>
                <c:pt idx="819">
                  <c:v>538.03</c:v>
                </c:pt>
                <c:pt idx="820">
                  <c:v>538.26</c:v>
                </c:pt>
                <c:pt idx="821">
                  <c:v>538.54</c:v>
                </c:pt>
                <c:pt idx="822">
                  <c:v>538.77</c:v>
                </c:pt>
                <c:pt idx="823">
                  <c:v>539</c:v>
                </c:pt>
                <c:pt idx="824">
                  <c:v>539.29</c:v>
                </c:pt>
                <c:pt idx="825">
                  <c:v>539.51</c:v>
                </c:pt>
                <c:pt idx="826">
                  <c:v>539.79</c:v>
                </c:pt>
                <c:pt idx="827">
                  <c:v>540.02</c:v>
                </c:pt>
                <c:pt idx="828">
                  <c:v>540.26</c:v>
                </c:pt>
                <c:pt idx="829">
                  <c:v>540.54</c:v>
                </c:pt>
                <c:pt idx="830">
                  <c:v>540.77</c:v>
                </c:pt>
                <c:pt idx="831">
                  <c:v>541.01</c:v>
                </c:pt>
                <c:pt idx="832">
                  <c:v>541.29</c:v>
                </c:pt>
                <c:pt idx="833">
                  <c:v>541.52</c:v>
                </c:pt>
                <c:pt idx="834">
                  <c:v>541.76</c:v>
                </c:pt>
                <c:pt idx="835">
                  <c:v>542.04</c:v>
                </c:pt>
                <c:pt idx="836">
                  <c:v>542.27</c:v>
                </c:pt>
                <c:pt idx="837">
                  <c:v>542.51</c:v>
                </c:pt>
                <c:pt idx="838">
                  <c:v>542.79</c:v>
                </c:pt>
                <c:pt idx="839">
                  <c:v>543.02</c:v>
                </c:pt>
                <c:pt idx="840">
                  <c:v>543.26</c:v>
                </c:pt>
                <c:pt idx="841">
                  <c:v>543.54</c:v>
                </c:pt>
                <c:pt idx="842">
                  <c:v>543.78</c:v>
                </c:pt>
                <c:pt idx="843">
                  <c:v>544.02</c:v>
                </c:pt>
                <c:pt idx="844">
                  <c:v>544.25</c:v>
                </c:pt>
                <c:pt idx="845">
                  <c:v>544.53</c:v>
                </c:pt>
                <c:pt idx="846">
                  <c:v>544.77</c:v>
                </c:pt>
                <c:pt idx="847">
                  <c:v>545</c:v>
                </c:pt>
                <c:pt idx="848">
                  <c:v>545.28</c:v>
                </c:pt>
                <c:pt idx="849">
                  <c:v>545.52</c:v>
                </c:pt>
                <c:pt idx="850">
                  <c:v>545.75</c:v>
                </c:pt>
                <c:pt idx="851">
                  <c:v>546.03</c:v>
                </c:pt>
                <c:pt idx="852">
                  <c:v>546.27</c:v>
                </c:pt>
                <c:pt idx="853">
                  <c:v>546.5</c:v>
                </c:pt>
                <c:pt idx="854">
                  <c:v>546.78</c:v>
                </c:pt>
                <c:pt idx="855">
                  <c:v>547.02</c:v>
                </c:pt>
                <c:pt idx="856">
                  <c:v>547.25</c:v>
                </c:pt>
                <c:pt idx="857">
                  <c:v>547.53</c:v>
                </c:pt>
                <c:pt idx="858">
                  <c:v>547.77</c:v>
                </c:pt>
                <c:pt idx="859">
                  <c:v>548</c:v>
                </c:pt>
                <c:pt idx="860">
                  <c:v>548.28</c:v>
                </c:pt>
                <c:pt idx="861">
                  <c:v>548.52</c:v>
                </c:pt>
                <c:pt idx="862">
                  <c:v>548.79</c:v>
                </c:pt>
                <c:pt idx="863">
                  <c:v>549.02</c:v>
                </c:pt>
                <c:pt idx="864">
                  <c:v>549.26</c:v>
                </c:pt>
                <c:pt idx="865">
                  <c:v>549.53</c:v>
                </c:pt>
                <c:pt idx="866">
                  <c:v>549.77</c:v>
                </c:pt>
                <c:pt idx="867">
                  <c:v>550.05</c:v>
                </c:pt>
                <c:pt idx="868">
                  <c:v>550.28</c:v>
                </c:pt>
                <c:pt idx="869">
                  <c:v>550.52</c:v>
                </c:pt>
                <c:pt idx="870">
                  <c:v>550.8</c:v>
                </c:pt>
                <c:pt idx="871">
                  <c:v>551.03</c:v>
                </c:pt>
                <c:pt idx="872">
                  <c:v>551.27</c:v>
                </c:pt>
                <c:pt idx="873">
                  <c:v>551.55</c:v>
                </c:pt>
                <c:pt idx="874">
                  <c:v>551.78</c:v>
                </c:pt>
                <c:pt idx="875">
                  <c:v>552.02</c:v>
                </c:pt>
                <c:pt idx="876">
                  <c:v>552.3</c:v>
                </c:pt>
                <c:pt idx="877">
                  <c:v>552.53</c:v>
                </c:pt>
                <c:pt idx="878">
                  <c:v>552.77</c:v>
                </c:pt>
                <c:pt idx="879">
                  <c:v>553.05</c:v>
                </c:pt>
                <c:pt idx="880">
                  <c:v>553.28</c:v>
                </c:pt>
                <c:pt idx="881">
                  <c:v>553.52</c:v>
                </c:pt>
                <c:pt idx="882">
                  <c:v>553.8</c:v>
                </c:pt>
                <c:pt idx="883">
                  <c:v>554.03</c:v>
                </c:pt>
                <c:pt idx="884">
                  <c:v>554.27</c:v>
                </c:pt>
                <c:pt idx="885">
                  <c:v>554.55</c:v>
                </c:pt>
                <c:pt idx="886">
                  <c:v>554.78</c:v>
                </c:pt>
                <c:pt idx="887">
                  <c:v>555.02</c:v>
                </c:pt>
                <c:pt idx="888">
                  <c:v>555.26</c:v>
                </c:pt>
                <c:pt idx="889">
                  <c:v>555.54</c:v>
                </c:pt>
                <c:pt idx="890">
                  <c:v>555.77</c:v>
                </c:pt>
                <c:pt idx="891">
                  <c:v>556.01</c:v>
                </c:pt>
                <c:pt idx="892">
                  <c:v>556.29</c:v>
                </c:pt>
                <c:pt idx="893">
                  <c:v>556.52</c:v>
                </c:pt>
                <c:pt idx="894">
                  <c:v>556.76</c:v>
                </c:pt>
                <c:pt idx="895">
                  <c:v>557.04</c:v>
                </c:pt>
                <c:pt idx="896">
                  <c:v>557.27</c:v>
                </c:pt>
                <c:pt idx="897">
                  <c:v>557.51</c:v>
                </c:pt>
                <c:pt idx="898">
                  <c:v>557.79</c:v>
                </c:pt>
                <c:pt idx="899">
                  <c:v>558.01</c:v>
                </c:pt>
                <c:pt idx="900">
                  <c:v>558.3</c:v>
                </c:pt>
                <c:pt idx="901">
                  <c:v>558.53</c:v>
                </c:pt>
                <c:pt idx="902">
                  <c:v>558.76</c:v>
                </c:pt>
                <c:pt idx="903">
                  <c:v>559.05</c:v>
                </c:pt>
                <c:pt idx="904">
                  <c:v>559.29</c:v>
                </c:pt>
                <c:pt idx="905">
                  <c:v>559.53</c:v>
                </c:pt>
                <c:pt idx="906">
                  <c:v>559.77</c:v>
                </c:pt>
                <c:pt idx="907">
                  <c:v>560.05</c:v>
                </c:pt>
                <c:pt idx="908">
                  <c:v>560.28</c:v>
                </c:pt>
                <c:pt idx="909">
                  <c:v>560.52</c:v>
                </c:pt>
                <c:pt idx="910">
                  <c:v>560.8</c:v>
                </c:pt>
                <c:pt idx="911">
                  <c:v>561.03</c:v>
                </c:pt>
                <c:pt idx="912">
                  <c:v>561.27</c:v>
                </c:pt>
                <c:pt idx="913">
                  <c:v>561.55</c:v>
                </c:pt>
                <c:pt idx="914">
                  <c:v>561.78</c:v>
                </c:pt>
                <c:pt idx="915">
                  <c:v>562.02</c:v>
                </c:pt>
                <c:pt idx="916">
                  <c:v>562.25</c:v>
                </c:pt>
                <c:pt idx="917">
                  <c:v>562.53</c:v>
                </c:pt>
                <c:pt idx="918">
                  <c:v>562.76</c:v>
                </c:pt>
                <c:pt idx="919">
                  <c:v>563.04</c:v>
                </c:pt>
                <c:pt idx="920">
                  <c:v>563.27</c:v>
                </c:pt>
                <c:pt idx="921">
                  <c:v>563.51</c:v>
                </c:pt>
                <c:pt idx="922">
                  <c:v>563.79</c:v>
                </c:pt>
                <c:pt idx="923">
                  <c:v>564.02</c:v>
                </c:pt>
                <c:pt idx="924">
                  <c:v>564.26</c:v>
                </c:pt>
                <c:pt idx="925">
                  <c:v>564.54</c:v>
                </c:pt>
                <c:pt idx="926">
                  <c:v>564.77</c:v>
                </c:pt>
                <c:pt idx="927">
                  <c:v>565.01</c:v>
                </c:pt>
                <c:pt idx="928">
                  <c:v>565.29</c:v>
                </c:pt>
                <c:pt idx="929">
                  <c:v>565.52</c:v>
                </c:pt>
                <c:pt idx="930">
                  <c:v>565.76</c:v>
                </c:pt>
                <c:pt idx="931">
                  <c:v>566.04</c:v>
                </c:pt>
                <c:pt idx="932">
                  <c:v>566.27</c:v>
                </c:pt>
                <c:pt idx="933">
                  <c:v>566.51</c:v>
                </c:pt>
                <c:pt idx="934">
                  <c:v>566.79</c:v>
                </c:pt>
                <c:pt idx="935">
                  <c:v>567.02</c:v>
                </c:pt>
                <c:pt idx="936">
                  <c:v>567.26</c:v>
                </c:pt>
                <c:pt idx="937">
                  <c:v>567.54</c:v>
                </c:pt>
                <c:pt idx="938">
                  <c:v>567.77</c:v>
                </c:pt>
                <c:pt idx="939">
                  <c:v>568.05</c:v>
                </c:pt>
                <c:pt idx="940">
                  <c:v>568.28</c:v>
                </c:pt>
                <c:pt idx="941">
                  <c:v>568.52</c:v>
                </c:pt>
                <c:pt idx="942">
                  <c:v>568.75</c:v>
                </c:pt>
                <c:pt idx="943">
                  <c:v>569.03</c:v>
                </c:pt>
                <c:pt idx="944">
                  <c:v>569.27</c:v>
                </c:pt>
                <c:pt idx="945">
                  <c:v>569.54</c:v>
                </c:pt>
                <c:pt idx="946">
                  <c:v>569.78</c:v>
                </c:pt>
                <c:pt idx="947">
                  <c:v>570.01</c:v>
                </c:pt>
                <c:pt idx="948">
                  <c:v>570.29</c:v>
                </c:pt>
                <c:pt idx="949">
                  <c:v>570.53</c:v>
                </c:pt>
                <c:pt idx="950">
                  <c:v>570.76</c:v>
                </c:pt>
                <c:pt idx="951">
                  <c:v>571.04</c:v>
                </c:pt>
                <c:pt idx="952">
                  <c:v>571.28</c:v>
                </c:pt>
                <c:pt idx="953">
                  <c:v>571.51</c:v>
                </c:pt>
                <c:pt idx="954">
                  <c:v>571.79</c:v>
                </c:pt>
                <c:pt idx="955">
                  <c:v>572.03</c:v>
                </c:pt>
                <c:pt idx="956">
                  <c:v>572.26</c:v>
                </c:pt>
                <c:pt idx="957">
                  <c:v>572.54</c:v>
                </c:pt>
                <c:pt idx="958">
                  <c:v>572.78</c:v>
                </c:pt>
                <c:pt idx="959">
                  <c:v>573.02</c:v>
                </c:pt>
                <c:pt idx="960">
                  <c:v>573.25</c:v>
                </c:pt>
                <c:pt idx="961">
                  <c:v>573.53</c:v>
                </c:pt>
                <c:pt idx="962">
                  <c:v>573.77</c:v>
                </c:pt>
                <c:pt idx="963">
                  <c:v>574.04</c:v>
                </c:pt>
                <c:pt idx="964">
                  <c:v>574.28</c:v>
                </c:pt>
                <c:pt idx="965">
                  <c:v>574.51</c:v>
                </c:pt>
                <c:pt idx="966">
                  <c:v>574.79</c:v>
                </c:pt>
                <c:pt idx="967">
                  <c:v>575.03</c:v>
                </c:pt>
                <c:pt idx="968">
                  <c:v>575.26</c:v>
                </c:pt>
                <c:pt idx="969">
                  <c:v>575.54</c:v>
                </c:pt>
                <c:pt idx="970">
                  <c:v>575.78</c:v>
                </c:pt>
                <c:pt idx="971">
                  <c:v>576.01</c:v>
                </c:pt>
                <c:pt idx="972">
                  <c:v>576.29</c:v>
                </c:pt>
                <c:pt idx="973">
                  <c:v>576.53</c:v>
                </c:pt>
                <c:pt idx="974">
                  <c:v>576.76</c:v>
                </c:pt>
                <c:pt idx="975">
                  <c:v>577</c:v>
                </c:pt>
                <c:pt idx="976">
                  <c:v>577.28</c:v>
                </c:pt>
                <c:pt idx="977">
                  <c:v>577.52</c:v>
                </c:pt>
                <c:pt idx="978">
                  <c:v>577.75</c:v>
                </c:pt>
                <c:pt idx="979">
                  <c:v>578.03</c:v>
                </c:pt>
                <c:pt idx="980">
                  <c:v>578.27</c:v>
                </c:pt>
                <c:pt idx="981">
                  <c:v>578.51</c:v>
                </c:pt>
                <c:pt idx="982">
                  <c:v>578.79</c:v>
                </c:pt>
                <c:pt idx="983">
                  <c:v>579.03</c:v>
                </c:pt>
                <c:pt idx="984">
                  <c:v>579.26</c:v>
                </c:pt>
                <c:pt idx="985">
                  <c:v>579.53</c:v>
                </c:pt>
                <c:pt idx="986">
                  <c:v>579.77</c:v>
                </c:pt>
                <c:pt idx="987">
                  <c:v>580.01</c:v>
                </c:pt>
                <c:pt idx="988">
                  <c:v>580.29</c:v>
                </c:pt>
                <c:pt idx="989">
                  <c:v>580.52</c:v>
                </c:pt>
                <c:pt idx="990">
                  <c:v>580.76</c:v>
                </c:pt>
                <c:pt idx="991">
                  <c:v>581.04</c:v>
                </c:pt>
                <c:pt idx="992">
                  <c:v>581.27</c:v>
                </c:pt>
                <c:pt idx="993">
                  <c:v>581.51</c:v>
                </c:pt>
                <c:pt idx="994">
                  <c:v>581.79</c:v>
                </c:pt>
                <c:pt idx="995">
                  <c:v>582.02</c:v>
                </c:pt>
                <c:pt idx="996">
                  <c:v>582.26</c:v>
                </c:pt>
                <c:pt idx="997">
                  <c:v>582.54</c:v>
                </c:pt>
                <c:pt idx="998">
                  <c:v>582.77</c:v>
                </c:pt>
                <c:pt idx="999">
                  <c:v>583.01</c:v>
                </c:pt>
                <c:pt idx="1000">
                  <c:v>583.29</c:v>
                </c:pt>
                <c:pt idx="1001">
                  <c:v>583.52</c:v>
                </c:pt>
                <c:pt idx="1002">
                  <c:v>583.76</c:v>
                </c:pt>
                <c:pt idx="1003">
                  <c:v>584.04</c:v>
                </c:pt>
                <c:pt idx="1004">
                  <c:v>584.27</c:v>
                </c:pt>
                <c:pt idx="1005">
                  <c:v>584.51</c:v>
                </c:pt>
                <c:pt idx="1006">
                  <c:v>584.78</c:v>
                </c:pt>
                <c:pt idx="1007">
                  <c:v>585.02</c:v>
                </c:pt>
                <c:pt idx="1008">
                  <c:v>585.3</c:v>
                </c:pt>
                <c:pt idx="1009">
                  <c:v>585.53</c:v>
                </c:pt>
                <c:pt idx="1010">
                  <c:v>585.77</c:v>
                </c:pt>
                <c:pt idx="1011">
                  <c:v>586.05</c:v>
                </c:pt>
                <c:pt idx="1012">
                  <c:v>586.28</c:v>
                </c:pt>
                <c:pt idx="1013">
                  <c:v>586.52</c:v>
                </c:pt>
                <c:pt idx="1014">
                  <c:v>586.8</c:v>
                </c:pt>
                <c:pt idx="1015">
                  <c:v>587.03</c:v>
                </c:pt>
                <c:pt idx="1016">
                  <c:v>587.27</c:v>
                </c:pt>
                <c:pt idx="1017">
                  <c:v>587.5</c:v>
                </c:pt>
                <c:pt idx="1018">
                  <c:v>587.78</c:v>
                </c:pt>
                <c:pt idx="1019">
                  <c:v>588.02</c:v>
                </c:pt>
                <c:pt idx="1020">
                  <c:v>588.25</c:v>
                </c:pt>
                <c:pt idx="1021">
                  <c:v>588.52</c:v>
                </c:pt>
                <c:pt idx="1022">
                  <c:v>588.76</c:v>
                </c:pt>
                <c:pt idx="1023">
                  <c:v>589.04</c:v>
                </c:pt>
                <c:pt idx="1024">
                  <c:v>589.27</c:v>
                </c:pt>
                <c:pt idx="1025">
                  <c:v>589.54</c:v>
                </c:pt>
                <c:pt idx="1026">
                  <c:v>589.78</c:v>
                </c:pt>
                <c:pt idx="1027">
                  <c:v>590.02</c:v>
                </c:pt>
                <c:pt idx="1028">
                  <c:v>590.3</c:v>
                </c:pt>
                <c:pt idx="1029">
                  <c:v>590.54</c:v>
                </c:pt>
                <c:pt idx="1030">
                  <c:v>590.77</c:v>
                </c:pt>
                <c:pt idx="1031">
                  <c:v>591.01</c:v>
                </c:pt>
                <c:pt idx="1032">
                  <c:v>591.29</c:v>
                </c:pt>
                <c:pt idx="1033">
                  <c:v>591.52</c:v>
                </c:pt>
                <c:pt idx="1034">
                  <c:v>591.76</c:v>
                </c:pt>
                <c:pt idx="1035">
                  <c:v>592.04</c:v>
                </c:pt>
                <c:pt idx="1036">
                  <c:v>592.27</c:v>
                </c:pt>
                <c:pt idx="1037">
                  <c:v>592.51</c:v>
                </c:pt>
                <c:pt idx="1038">
                  <c:v>592.79</c:v>
                </c:pt>
                <c:pt idx="1039">
                  <c:v>593.02</c:v>
                </c:pt>
                <c:pt idx="1040">
                  <c:v>593.26</c:v>
                </c:pt>
                <c:pt idx="1041">
                  <c:v>593.54</c:v>
                </c:pt>
                <c:pt idx="1042">
                  <c:v>593.78</c:v>
                </c:pt>
                <c:pt idx="1043">
                  <c:v>594.01</c:v>
                </c:pt>
                <c:pt idx="1044">
                  <c:v>594.29</c:v>
                </c:pt>
                <c:pt idx="1045">
                  <c:v>594.53</c:v>
                </c:pt>
                <c:pt idx="1046">
                  <c:v>594.76</c:v>
                </c:pt>
                <c:pt idx="1047">
                  <c:v>595</c:v>
                </c:pt>
                <c:pt idx="1048">
                  <c:v>595.29</c:v>
                </c:pt>
                <c:pt idx="1049">
                  <c:v>595.52</c:v>
                </c:pt>
                <c:pt idx="1050">
                  <c:v>595.75</c:v>
                </c:pt>
                <c:pt idx="1051">
                  <c:v>596.04</c:v>
                </c:pt>
                <c:pt idx="1052">
                  <c:v>596.27</c:v>
                </c:pt>
                <c:pt idx="1053">
                  <c:v>596.51</c:v>
                </c:pt>
                <c:pt idx="1054">
                  <c:v>596.79</c:v>
                </c:pt>
                <c:pt idx="1055">
                  <c:v>597.02</c:v>
                </c:pt>
                <c:pt idx="1056">
                  <c:v>597.26</c:v>
                </c:pt>
                <c:pt idx="1057">
                  <c:v>597.54</c:v>
                </c:pt>
                <c:pt idx="1058">
                  <c:v>597.77</c:v>
                </c:pt>
                <c:pt idx="1059">
                  <c:v>598.01</c:v>
                </c:pt>
                <c:pt idx="1060">
                  <c:v>598.29</c:v>
                </c:pt>
                <c:pt idx="1061">
                  <c:v>598.52</c:v>
                </c:pt>
                <c:pt idx="1062">
                  <c:v>598.75</c:v>
                </c:pt>
                <c:pt idx="1063">
                  <c:v>599.04</c:v>
                </c:pt>
                <c:pt idx="1064">
                  <c:v>599.27</c:v>
                </c:pt>
                <c:pt idx="1065">
                  <c:v>599.54</c:v>
                </c:pt>
                <c:pt idx="1066">
                  <c:v>599.77</c:v>
                </c:pt>
                <c:pt idx="1067">
                  <c:v>600.01</c:v>
                </c:pt>
                <c:pt idx="1068">
                  <c:v>600.29</c:v>
                </c:pt>
                <c:pt idx="1069">
                  <c:v>600.53</c:v>
                </c:pt>
                <c:pt idx="1070">
                  <c:v>600.76</c:v>
                </c:pt>
                <c:pt idx="1071">
                  <c:v>601.04</c:v>
                </c:pt>
                <c:pt idx="1072">
                  <c:v>601.28</c:v>
                </c:pt>
                <c:pt idx="1073">
                  <c:v>601.51</c:v>
                </c:pt>
                <c:pt idx="1074">
                  <c:v>601.79</c:v>
                </c:pt>
                <c:pt idx="1075">
                  <c:v>602.03</c:v>
                </c:pt>
                <c:pt idx="1076">
                  <c:v>602.26</c:v>
                </c:pt>
                <c:pt idx="1077">
                  <c:v>602.54</c:v>
                </c:pt>
                <c:pt idx="1078">
                  <c:v>602.78</c:v>
                </c:pt>
                <c:pt idx="1079">
                  <c:v>603.01</c:v>
                </c:pt>
                <c:pt idx="1080">
                  <c:v>603.29</c:v>
                </c:pt>
                <c:pt idx="1081">
                  <c:v>603.53</c:v>
                </c:pt>
                <c:pt idx="1082">
                  <c:v>603.76</c:v>
                </c:pt>
                <c:pt idx="1083">
                  <c:v>604.04</c:v>
                </c:pt>
                <c:pt idx="1084">
                  <c:v>604.28</c:v>
                </c:pt>
                <c:pt idx="1085">
                  <c:v>604.51</c:v>
                </c:pt>
                <c:pt idx="1086">
                  <c:v>604.79</c:v>
                </c:pt>
                <c:pt idx="1087">
                  <c:v>605.04</c:v>
                </c:pt>
                <c:pt idx="1088">
                  <c:v>605.27</c:v>
                </c:pt>
                <c:pt idx="1089">
                  <c:v>605.5</c:v>
                </c:pt>
                <c:pt idx="1090">
                  <c:v>605.79</c:v>
                </c:pt>
                <c:pt idx="1091">
                  <c:v>606.02</c:v>
                </c:pt>
                <c:pt idx="1092">
                  <c:v>606.25</c:v>
                </c:pt>
                <c:pt idx="1093">
                  <c:v>606.54</c:v>
                </c:pt>
                <c:pt idx="1094">
                  <c:v>606.77</c:v>
                </c:pt>
                <c:pt idx="1095">
                  <c:v>607</c:v>
                </c:pt>
                <c:pt idx="1096">
                  <c:v>607.29</c:v>
                </c:pt>
                <c:pt idx="1097">
                  <c:v>607.52</c:v>
                </c:pt>
                <c:pt idx="1098">
                  <c:v>607.75</c:v>
                </c:pt>
                <c:pt idx="1099">
                  <c:v>608.04</c:v>
                </c:pt>
                <c:pt idx="1100">
                  <c:v>608.27</c:v>
                </c:pt>
                <c:pt idx="1101">
                  <c:v>608.5</c:v>
                </c:pt>
                <c:pt idx="1102">
                  <c:v>608.79</c:v>
                </c:pt>
                <c:pt idx="1103">
                  <c:v>609.02</c:v>
                </c:pt>
                <c:pt idx="1104">
                  <c:v>609.25</c:v>
                </c:pt>
                <c:pt idx="1105">
                  <c:v>609.53</c:v>
                </c:pt>
                <c:pt idx="1106">
                  <c:v>609.76</c:v>
                </c:pt>
                <c:pt idx="1107">
                  <c:v>610.04</c:v>
                </c:pt>
                <c:pt idx="1108">
                  <c:v>610.28</c:v>
                </c:pt>
                <c:pt idx="1109">
                  <c:v>610.51</c:v>
                </c:pt>
                <c:pt idx="1110">
                  <c:v>610.79</c:v>
                </c:pt>
                <c:pt idx="1111">
                  <c:v>611.03</c:v>
                </c:pt>
                <c:pt idx="1112">
                  <c:v>611.26</c:v>
                </c:pt>
                <c:pt idx="1113">
                  <c:v>611.54</c:v>
                </c:pt>
                <c:pt idx="1114">
                  <c:v>611.78</c:v>
                </c:pt>
                <c:pt idx="1115">
                  <c:v>612.01</c:v>
                </c:pt>
                <c:pt idx="1116">
                  <c:v>612.29</c:v>
                </c:pt>
                <c:pt idx="1117">
                  <c:v>612.53</c:v>
                </c:pt>
                <c:pt idx="1118">
                  <c:v>612.76</c:v>
                </c:pt>
                <c:pt idx="1119">
                  <c:v>613.04</c:v>
                </c:pt>
                <c:pt idx="1120">
                  <c:v>613.28</c:v>
                </c:pt>
                <c:pt idx="1121">
                  <c:v>613.51</c:v>
                </c:pt>
                <c:pt idx="1122">
                  <c:v>613.79</c:v>
                </c:pt>
                <c:pt idx="1123">
                  <c:v>614.03</c:v>
                </c:pt>
                <c:pt idx="1124">
                  <c:v>614.26</c:v>
                </c:pt>
                <c:pt idx="1125">
                  <c:v>614.54</c:v>
                </c:pt>
                <c:pt idx="1126">
                  <c:v>614.78</c:v>
                </c:pt>
                <c:pt idx="1127">
                  <c:v>615.01</c:v>
                </c:pt>
                <c:pt idx="1128">
                  <c:v>615.29</c:v>
                </c:pt>
                <c:pt idx="1129">
                  <c:v>615.53</c:v>
                </c:pt>
                <c:pt idx="1130">
                  <c:v>615.76</c:v>
                </c:pt>
                <c:pt idx="1131">
                  <c:v>616.05</c:v>
                </c:pt>
                <c:pt idx="1132">
                  <c:v>616.28</c:v>
                </c:pt>
                <c:pt idx="1133">
                  <c:v>616.51</c:v>
                </c:pt>
                <c:pt idx="1134">
                  <c:v>616.8</c:v>
                </c:pt>
                <c:pt idx="1135">
                  <c:v>617.03</c:v>
                </c:pt>
                <c:pt idx="1136">
                  <c:v>617.26</c:v>
                </c:pt>
                <c:pt idx="1137">
                  <c:v>617.55</c:v>
                </c:pt>
                <c:pt idx="1138">
                  <c:v>617.78</c:v>
                </c:pt>
                <c:pt idx="1139">
                  <c:v>618.01</c:v>
                </c:pt>
                <c:pt idx="1140">
                  <c:v>618.29</c:v>
                </c:pt>
                <c:pt idx="1141">
                  <c:v>618.52</c:v>
                </c:pt>
                <c:pt idx="1142">
                  <c:v>618.76</c:v>
                </c:pt>
                <c:pt idx="1143">
                  <c:v>619.04</c:v>
                </c:pt>
                <c:pt idx="1144">
                  <c:v>619.27</c:v>
                </c:pt>
                <c:pt idx="1145">
                  <c:v>619.54</c:v>
                </c:pt>
                <c:pt idx="1146">
                  <c:v>619.78</c:v>
                </c:pt>
                <c:pt idx="1147">
                  <c:v>620.01</c:v>
                </c:pt>
                <c:pt idx="1148">
                  <c:v>620.29</c:v>
                </c:pt>
                <c:pt idx="1149">
                  <c:v>620.53</c:v>
                </c:pt>
                <c:pt idx="1150">
                  <c:v>620.76</c:v>
                </c:pt>
                <c:pt idx="1151">
                  <c:v>621.04</c:v>
                </c:pt>
                <c:pt idx="1152">
                  <c:v>621.28</c:v>
                </c:pt>
                <c:pt idx="1153">
                  <c:v>621.51</c:v>
                </c:pt>
                <c:pt idx="1154">
                  <c:v>621.79</c:v>
                </c:pt>
                <c:pt idx="1155">
                  <c:v>622.03</c:v>
                </c:pt>
                <c:pt idx="1156">
                  <c:v>622.26</c:v>
                </c:pt>
                <c:pt idx="1157">
                  <c:v>622.54</c:v>
                </c:pt>
                <c:pt idx="1158">
                  <c:v>622.78</c:v>
                </c:pt>
                <c:pt idx="1159">
                  <c:v>623.01</c:v>
                </c:pt>
                <c:pt idx="1160">
                  <c:v>623.29</c:v>
                </c:pt>
                <c:pt idx="1161">
                  <c:v>623.53</c:v>
                </c:pt>
                <c:pt idx="1162">
                  <c:v>623.77</c:v>
                </c:pt>
                <c:pt idx="1163">
                  <c:v>624</c:v>
                </c:pt>
                <c:pt idx="1164">
                  <c:v>624.28</c:v>
                </c:pt>
                <c:pt idx="1165">
                  <c:v>624.52</c:v>
                </c:pt>
                <c:pt idx="1166">
                  <c:v>624.75</c:v>
                </c:pt>
                <c:pt idx="1167">
                  <c:v>625.04</c:v>
                </c:pt>
                <c:pt idx="1168">
                  <c:v>625.27</c:v>
                </c:pt>
                <c:pt idx="1169">
                  <c:v>625.5</c:v>
                </c:pt>
                <c:pt idx="1170">
                  <c:v>625.78</c:v>
                </c:pt>
                <c:pt idx="1171">
                  <c:v>626.02</c:v>
                </c:pt>
                <c:pt idx="1172">
                  <c:v>626.25</c:v>
                </c:pt>
                <c:pt idx="1173">
                  <c:v>626.54</c:v>
                </c:pt>
                <c:pt idx="1174">
                  <c:v>626.77</c:v>
                </c:pt>
                <c:pt idx="1175">
                  <c:v>627</c:v>
                </c:pt>
                <c:pt idx="1176">
                  <c:v>627.29</c:v>
                </c:pt>
                <c:pt idx="1177">
                  <c:v>627.52</c:v>
                </c:pt>
                <c:pt idx="1178">
                  <c:v>627.75</c:v>
                </c:pt>
                <c:pt idx="1179">
                  <c:v>628</c:v>
                </c:pt>
                <c:pt idx="1180">
                  <c:v>628.28</c:v>
                </c:pt>
                <c:pt idx="1181">
                  <c:v>628.51</c:v>
                </c:pt>
                <c:pt idx="1182">
                  <c:v>628.79</c:v>
                </c:pt>
                <c:pt idx="1183">
                  <c:v>629.03</c:v>
                </c:pt>
                <c:pt idx="1184">
                  <c:v>629.26</c:v>
                </c:pt>
                <c:pt idx="1185">
                  <c:v>629.53</c:v>
                </c:pt>
                <c:pt idx="1186">
                  <c:v>629.76</c:v>
                </c:pt>
                <c:pt idx="1187">
                  <c:v>630.04</c:v>
                </c:pt>
                <c:pt idx="1188">
                  <c:v>630.28</c:v>
                </c:pt>
                <c:pt idx="1189">
                  <c:v>630.51</c:v>
                </c:pt>
                <c:pt idx="1190">
                  <c:v>630.79</c:v>
                </c:pt>
                <c:pt idx="1191">
                  <c:v>631.03</c:v>
                </c:pt>
                <c:pt idx="1192">
                  <c:v>631.26</c:v>
                </c:pt>
                <c:pt idx="1193">
                  <c:v>631.55</c:v>
                </c:pt>
                <c:pt idx="1194">
                  <c:v>631.78</c:v>
                </c:pt>
                <c:pt idx="1195">
                  <c:v>632.01</c:v>
                </c:pt>
                <c:pt idx="1196">
                  <c:v>632.29</c:v>
                </c:pt>
                <c:pt idx="1197">
                  <c:v>632.53</c:v>
                </c:pt>
                <c:pt idx="1198">
                  <c:v>632.76</c:v>
                </c:pt>
                <c:pt idx="1199">
                  <c:v>633.04</c:v>
                </c:pt>
                <c:pt idx="1200">
                  <c:v>633.28</c:v>
                </c:pt>
                <c:pt idx="1201">
                  <c:v>633.52</c:v>
                </c:pt>
                <c:pt idx="1202">
                  <c:v>633.75</c:v>
                </c:pt>
                <c:pt idx="1203">
                  <c:v>634.04</c:v>
                </c:pt>
                <c:pt idx="1204">
                  <c:v>634.27</c:v>
                </c:pt>
                <c:pt idx="1205">
                  <c:v>634.54</c:v>
                </c:pt>
                <c:pt idx="1206">
                  <c:v>634.78</c:v>
                </c:pt>
                <c:pt idx="1207">
                  <c:v>635.01</c:v>
                </c:pt>
                <c:pt idx="1208">
                  <c:v>635.29</c:v>
                </c:pt>
              </c:numCache>
            </c:numRef>
          </c:cat>
          <c:val>
            <c:numRef>
              <c:f>Sheet1!$B$1:$B$1209</c:f>
              <c:numCache>
                <c:formatCode>General</c:formatCode>
                <c:ptCount val="1209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>286.5</c:v>
                </c:pt>
                <c:pt idx="10">
                  <c:v>286.5</c:v>
                </c:pt>
                <c:pt idx="11">
                  <c:v>286.5</c:v>
                </c:pt>
                <c:pt idx="12">
                  <c:v>286.5</c:v>
                </c:pt>
                <c:pt idx="13">
                  <c:v>286.5</c:v>
                </c:pt>
                <c:pt idx="14">
                  <c:v>286.5</c:v>
                </c:pt>
                <c:pt idx="15">
                  <c:v>286.5</c:v>
                </c:pt>
                <c:pt idx="16">
                  <c:v>286.2</c:v>
                </c:pt>
                <c:pt idx="17">
                  <c:v>286.2</c:v>
                </c:pt>
                <c:pt idx="18">
                  <c:v>286.2</c:v>
                </c:pt>
                <c:pt idx="19">
                  <c:v>286.2</c:v>
                </c:pt>
                <c:pt idx="20">
                  <c:v>285.8</c:v>
                </c:pt>
                <c:pt idx="21">
                  <c:v>285.8</c:v>
                </c:pt>
                <c:pt idx="22">
                  <c:v>285.8</c:v>
                </c:pt>
                <c:pt idx="23">
                  <c:v>285.8</c:v>
                </c:pt>
                <c:pt idx="24">
                  <c:v>285.8</c:v>
                </c:pt>
                <c:pt idx="25">
                  <c:v>285.8</c:v>
                </c:pt>
                <c:pt idx="26">
                  <c:v>285.5</c:v>
                </c:pt>
                <c:pt idx="27">
                  <c:v>285.5</c:v>
                </c:pt>
                <c:pt idx="28">
                  <c:v>285.5</c:v>
                </c:pt>
                <c:pt idx="29">
                  <c:v>285.5</c:v>
                </c:pt>
                <c:pt idx="30">
                  <c:v>285.5</c:v>
                </c:pt>
                <c:pt idx="31">
                  <c:v>285.1</c:v>
                </c:pt>
                <c:pt idx="32">
                  <c:v>285.2</c:v>
                </c:pt>
                <c:pt idx="33">
                  <c:v>285.2</c:v>
                </c:pt>
                <c:pt idx="34">
                  <c:v>285.2</c:v>
                </c:pt>
                <c:pt idx="35">
                  <c:v>285.1</c:v>
                </c:pt>
                <c:pt idx="36">
                  <c:v>285</c:v>
                </c:pt>
                <c:pt idx="37">
                  <c:v>285.2</c:v>
                </c:pt>
                <c:pt idx="38">
                  <c:v>285.1</c:v>
                </c:pt>
                <c:pt idx="39">
                  <c:v>284.9</c:v>
                </c:pt>
                <c:pt idx="40">
                  <c:v>285.2</c:v>
                </c:pt>
                <c:pt idx="41">
                  <c:v>284.9</c:v>
                </c:pt>
                <c:pt idx="42">
                  <c:v>284.9</c:v>
                </c:pt>
                <c:pt idx="43">
                  <c:v>285.2</c:v>
                </c:pt>
                <c:pt idx="44">
                  <c:v>284.8</c:v>
                </c:pt>
                <c:pt idx="45">
                  <c:v>284.8</c:v>
                </c:pt>
                <c:pt idx="46">
                  <c:v>284.8</c:v>
                </c:pt>
                <c:pt idx="47">
                  <c:v>284.9</c:v>
                </c:pt>
                <c:pt idx="48">
                  <c:v>284.8</c:v>
                </c:pt>
                <c:pt idx="49">
                  <c:v>284.8</c:v>
                </c:pt>
                <c:pt idx="50">
                  <c:v>284.8</c:v>
                </c:pt>
                <c:pt idx="51">
                  <c:v>284.8</c:v>
                </c:pt>
                <c:pt idx="52">
                  <c:v>284.8</c:v>
                </c:pt>
                <c:pt idx="53">
                  <c:v>284.8</c:v>
                </c:pt>
                <c:pt idx="54">
                  <c:v>284.8</c:v>
                </c:pt>
                <c:pt idx="55">
                  <c:v>284.5</c:v>
                </c:pt>
                <c:pt idx="56">
                  <c:v>284.5</c:v>
                </c:pt>
                <c:pt idx="57">
                  <c:v>284.5</c:v>
                </c:pt>
                <c:pt idx="58">
                  <c:v>284.1</c:v>
                </c:pt>
                <c:pt idx="59">
                  <c:v>284.5</c:v>
                </c:pt>
                <c:pt idx="60">
                  <c:v>284.5</c:v>
                </c:pt>
                <c:pt idx="61">
                  <c:v>284.1</c:v>
                </c:pt>
                <c:pt idx="62">
                  <c:v>284.1</c:v>
                </c:pt>
                <c:pt idx="63">
                  <c:v>284.1</c:v>
                </c:pt>
                <c:pt idx="64">
                  <c:v>284.1</c:v>
                </c:pt>
                <c:pt idx="65">
                  <c:v>283.8</c:v>
                </c:pt>
                <c:pt idx="66">
                  <c:v>284</c:v>
                </c:pt>
                <c:pt idx="67">
                  <c:v>283.8</c:v>
                </c:pt>
                <c:pt idx="68">
                  <c:v>283.8</c:v>
                </c:pt>
                <c:pt idx="69">
                  <c:v>283.8</c:v>
                </c:pt>
                <c:pt idx="70">
                  <c:v>283.8</c:v>
                </c:pt>
                <c:pt idx="71">
                  <c:v>283.9</c:v>
                </c:pt>
                <c:pt idx="72">
                  <c:v>283.8</c:v>
                </c:pt>
                <c:pt idx="73">
                  <c:v>283.8</c:v>
                </c:pt>
                <c:pt idx="74">
                  <c:v>283.8</c:v>
                </c:pt>
                <c:pt idx="75">
                  <c:v>283.8</c:v>
                </c:pt>
                <c:pt idx="76">
                  <c:v>283.8</c:v>
                </c:pt>
                <c:pt idx="77">
                  <c:v>283.5</c:v>
                </c:pt>
                <c:pt idx="78">
                  <c:v>283.5</c:v>
                </c:pt>
                <c:pt idx="79">
                  <c:v>283.5</c:v>
                </c:pt>
                <c:pt idx="80">
                  <c:v>283.5</c:v>
                </c:pt>
                <c:pt idx="81">
                  <c:v>283.5</c:v>
                </c:pt>
                <c:pt idx="82">
                  <c:v>283.5</c:v>
                </c:pt>
                <c:pt idx="83">
                  <c:v>283.5</c:v>
                </c:pt>
                <c:pt idx="84">
                  <c:v>283.1</c:v>
                </c:pt>
                <c:pt idx="85">
                  <c:v>283.1</c:v>
                </c:pt>
                <c:pt idx="86">
                  <c:v>283.1</c:v>
                </c:pt>
                <c:pt idx="87">
                  <c:v>283.1</c:v>
                </c:pt>
                <c:pt idx="88">
                  <c:v>283.1</c:v>
                </c:pt>
                <c:pt idx="89">
                  <c:v>283.1</c:v>
                </c:pt>
                <c:pt idx="90">
                  <c:v>283.1</c:v>
                </c:pt>
                <c:pt idx="91">
                  <c:v>283.1</c:v>
                </c:pt>
                <c:pt idx="92">
                  <c:v>283.1</c:v>
                </c:pt>
                <c:pt idx="93">
                  <c:v>283.1</c:v>
                </c:pt>
                <c:pt idx="94">
                  <c:v>282.8</c:v>
                </c:pt>
                <c:pt idx="95">
                  <c:v>282.8</c:v>
                </c:pt>
                <c:pt idx="96">
                  <c:v>282.8</c:v>
                </c:pt>
                <c:pt idx="97">
                  <c:v>282.8</c:v>
                </c:pt>
                <c:pt idx="98">
                  <c:v>282.8</c:v>
                </c:pt>
                <c:pt idx="99">
                  <c:v>282.8</c:v>
                </c:pt>
                <c:pt idx="100">
                  <c:v>282.8</c:v>
                </c:pt>
                <c:pt idx="101">
                  <c:v>282.8</c:v>
                </c:pt>
                <c:pt idx="102">
                  <c:v>282.8</c:v>
                </c:pt>
                <c:pt idx="103">
                  <c:v>282.8</c:v>
                </c:pt>
                <c:pt idx="104">
                  <c:v>282.8</c:v>
                </c:pt>
                <c:pt idx="105">
                  <c:v>282.5</c:v>
                </c:pt>
                <c:pt idx="106">
                  <c:v>282.5</c:v>
                </c:pt>
                <c:pt idx="107">
                  <c:v>282.5</c:v>
                </c:pt>
                <c:pt idx="108">
                  <c:v>282.5</c:v>
                </c:pt>
                <c:pt idx="109">
                  <c:v>282.5</c:v>
                </c:pt>
                <c:pt idx="110">
                  <c:v>282.5</c:v>
                </c:pt>
                <c:pt idx="111">
                  <c:v>282.5</c:v>
                </c:pt>
                <c:pt idx="112">
                  <c:v>282.5</c:v>
                </c:pt>
                <c:pt idx="113">
                  <c:v>282.5</c:v>
                </c:pt>
                <c:pt idx="114">
                  <c:v>282.5</c:v>
                </c:pt>
                <c:pt idx="115">
                  <c:v>282.5</c:v>
                </c:pt>
                <c:pt idx="116">
                  <c:v>282.2</c:v>
                </c:pt>
                <c:pt idx="117">
                  <c:v>282.2</c:v>
                </c:pt>
                <c:pt idx="118">
                  <c:v>282.2</c:v>
                </c:pt>
                <c:pt idx="119">
                  <c:v>282.2</c:v>
                </c:pt>
                <c:pt idx="120">
                  <c:v>282</c:v>
                </c:pt>
                <c:pt idx="121">
                  <c:v>281.9</c:v>
                </c:pt>
                <c:pt idx="122">
                  <c:v>281.8</c:v>
                </c:pt>
                <c:pt idx="123">
                  <c:v>281.8</c:v>
                </c:pt>
                <c:pt idx="124">
                  <c:v>281.9</c:v>
                </c:pt>
                <c:pt idx="125">
                  <c:v>281.9</c:v>
                </c:pt>
                <c:pt idx="126">
                  <c:v>281.8</c:v>
                </c:pt>
                <c:pt idx="127">
                  <c:v>281.9</c:v>
                </c:pt>
                <c:pt idx="128">
                  <c:v>281.9</c:v>
                </c:pt>
                <c:pt idx="129">
                  <c:v>281.6</c:v>
                </c:pt>
                <c:pt idx="130">
                  <c:v>281.5</c:v>
                </c:pt>
                <c:pt idx="131">
                  <c:v>281.9</c:v>
                </c:pt>
                <c:pt idx="132">
                  <c:v>281.9</c:v>
                </c:pt>
                <c:pt idx="133">
                  <c:v>281.9</c:v>
                </c:pt>
                <c:pt idx="134">
                  <c:v>281.4</c:v>
                </c:pt>
                <c:pt idx="135">
                  <c:v>281.5</c:v>
                </c:pt>
                <c:pt idx="136">
                  <c:v>281.4</c:v>
                </c:pt>
                <c:pt idx="137">
                  <c:v>281.5</c:v>
                </c:pt>
                <c:pt idx="138">
                  <c:v>281.5</c:v>
                </c:pt>
                <c:pt idx="139">
                  <c:v>281.5</c:v>
                </c:pt>
                <c:pt idx="140">
                  <c:v>281.5</c:v>
                </c:pt>
                <c:pt idx="141">
                  <c:v>281.2</c:v>
                </c:pt>
                <c:pt idx="142">
                  <c:v>281.2</c:v>
                </c:pt>
                <c:pt idx="143">
                  <c:v>281.2</c:v>
                </c:pt>
                <c:pt idx="144">
                  <c:v>281.5</c:v>
                </c:pt>
                <c:pt idx="145">
                  <c:v>281.2</c:v>
                </c:pt>
                <c:pt idx="146">
                  <c:v>280.9</c:v>
                </c:pt>
                <c:pt idx="147">
                  <c:v>281.2</c:v>
                </c:pt>
                <c:pt idx="148">
                  <c:v>280.9</c:v>
                </c:pt>
                <c:pt idx="149">
                  <c:v>280.9</c:v>
                </c:pt>
                <c:pt idx="150">
                  <c:v>281</c:v>
                </c:pt>
                <c:pt idx="151">
                  <c:v>281</c:v>
                </c:pt>
                <c:pt idx="152">
                  <c:v>280.9</c:v>
                </c:pt>
                <c:pt idx="153">
                  <c:v>280.9</c:v>
                </c:pt>
                <c:pt idx="154">
                  <c:v>280.9</c:v>
                </c:pt>
                <c:pt idx="155">
                  <c:v>280.9</c:v>
                </c:pt>
                <c:pt idx="156">
                  <c:v>280.9</c:v>
                </c:pt>
                <c:pt idx="157">
                  <c:v>280.9</c:v>
                </c:pt>
                <c:pt idx="158">
                  <c:v>280.9</c:v>
                </c:pt>
                <c:pt idx="159">
                  <c:v>280.9</c:v>
                </c:pt>
                <c:pt idx="160">
                  <c:v>280.9</c:v>
                </c:pt>
                <c:pt idx="161">
                  <c:v>280.9</c:v>
                </c:pt>
                <c:pt idx="162">
                  <c:v>280.9</c:v>
                </c:pt>
                <c:pt idx="163">
                  <c:v>280.5</c:v>
                </c:pt>
                <c:pt idx="164">
                  <c:v>280.5</c:v>
                </c:pt>
                <c:pt idx="165">
                  <c:v>280.5</c:v>
                </c:pt>
                <c:pt idx="166">
                  <c:v>280.5</c:v>
                </c:pt>
                <c:pt idx="167">
                  <c:v>280.5</c:v>
                </c:pt>
                <c:pt idx="168">
                  <c:v>280.5</c:v>
                </c:pt>
                <c:pt idx="169">
                  <c:v>280.5</c:v>
                </c:pt>
                <c:pt idx="170">
                  <c:v>280.4</c:v>
                </c:pt>
                <c:pt idx="171">
                  <c:v>280.2</c:v>
                </c:pt>
                <c:pt idx="172">
                  <c:v>280.5</c:v>
                </c:pt>
                <c:pt idx="173">
                  <c:v>280.3</c:v>
                </c:pt>
                <c:pt idx="174">
                  <c:v>280.2</c:v>
                </c:pt>
                <c:pt idx="175">
                  <c:v>280.2</c:v>
                </c:pt>
                <c:pt idx="176">
                  <c:v>280.2</c:v>
                </c:pt>
                <c:pt idx="177">
                  <c:v>280.2</c:v>
                </c:pt>
                <c:pt idx="178">
                  <c:v>280.2</c:v>
                </c:pt>
                <c:pt idx="179">
                  <c:v>280.2</c:v>
                </c:pt>
                <c:pt idx="180">
                  <c:v>280.2</c:v>
                </c:pt>
                <c:pt idx="181">
                  <c:v>280.2</c:v>
                </c:pt>
                <c:pt idx="182">
                  <c:v>280.2</c:v>
                </c:pt>
                <c:pt idx="183">
                  <c:v>280.2</c:v>
                </c:pt>
                <c:pt idx="184">
                  <c:v>280.2</c:v>
                </c:pt>
                <c:pt idx="185">
                  <c:v>280.2</c:v>
                </c:pt>
                <c:pt idx="186">
                  <c:v>280.2</c:v>
                </c:pt>
                <c:pt idx="187">
                  <c:v>279.9</c:v>
                </c:pt>
                <c:pt idx="188">
                  <c:v>279.9</c:v>
                </c:pt>
                <c:pt idx="189">
                  <c:v>279.9</c:v>
                </c:pt>
                <c:pt idx="190">
                  <c:v>279.5</c:v>
                </c:pt>
                <c:pt idx="191">
                  <c:v>279.6</c:v>
                </c:pt>
                <c:pt idx="192">
                  <c:v>279.8</c:v>
                </c:pt>
                <c:pt idx="193">
                  <c:v>279.2</c:v>
                </c:pt>
                <c:pt idx="194">
                  <c:v>279.2</c:v>
                </c:pt>
                <c:pt idx="195">
                  <c:v>279.6</c:v>
                </c:pt>
                <c:pt idx="196">
                  <c:v>279.6</c:v>
                </c:pt>
                <c:pt idx="197">
                  <c:v>279.6</c:v>
                </c:pt>
                <c:pt idx="198">
                  <c:v>279.3</c:v>
                </c:pt>
                <c:pt idx="199">
                  <c:v>279.5</c:v>
                </c:pt>
                <c:pt idx="200">
                  <c:v>279.2</c:v>
                </c:pt>
                <c:pt idx="201">
                  <c:v>279.5</c:v>
                </c:pt>
                <c:pt idx="202">
                  <c:v>279.2</c:v>
                </c:pt>
                <c:pt idx="203">
                  <c:v>279.2</c:v>
                </c:pt>
                <c:pt idx="204">
                  <c:v>279.2</c:v>
                </c:pt>
                <c:pt idx="205">
                  <c:v>279.3</c:v>
                </c:pt>
                <c:pt idx="206">
                  <c:v>279.2</c:v>
                </c:pt>
                <c:pt idx="207">
                  <c:v>278.9</c:v>
                </c:pt>
                <c:pt idx="208">
                  <c:v>278.8</c:v>
                </c:pt>
                <c:pt idx="209">
                  <c:v>278.8</c:v>
                </c:pt>
                <c:pt idx="210">
                  <c:v>278.9</c:v>
                </c:pt>
                <c:pt idx="211">
                  <c:v>278.8</c:v>
                </c:pt>
                <c:pt idx="212">
                  <c:v>278.8</c:v>
                </c:pt>
                <c:pt idx="213">
                  <c:v>278.8</c:v>
                </c:pt>
                <c:pt idx="214">
                  <c:v>278.5</c:v>
                </c:pt>
                <c:pt idx="215">
                  <c:v>278.5</c:v>
                </c:pt>
                <c:pt idx="216">
                  <c:v>278.5</c:v>
                </c:pt>
                <c:pt idx="217">
                  <c:v>278.5</c:v>
                </c:pt>
                <c:pt idx="218">
                  <c:v>278.5</c:v>
                </c:pt>
                <c:pt idx="219">
                  <c:v>278.5</c:v>
                </c:pt>
                <c:pt idx="220">
                  <c:v>278.5</c:v>
                </c:pt>
                <c:pt idx="221">
                  <c:v>278.5</c:v>
                </c:pt>
                <c:pt idx="222">
                  <c:v>278.5</c:v>
                </c:pt>
                <c:pt idx="223">
                  <c:v>278.2</c:v>
                </c:pt>
                <c:pt idx="224">
                  <c:v>278.2</c:v>
                </c:pt>
                <c:pt idx="225">
                  <c:v>278.2</c:v>
                </c:pt>
                <c:pt idx="226">
                  <c:v>278.2</c:v>
                </c:pt>
                <c:pt idx="227">
                  <c:v>278.2</c:v>
                </c:pt>
                <c:pt idx="228">
                  <c:v>278.2</c:v>
                </c:pt>
                <c:pt idx="229">
                  <c:v>278.2</c:v>
                </c:pt>
                <c:pt idx="230">
                  <c:v>278.2</c:v>
                </c:pt>
                <c:pt idx="231">
                  <c:v>277.9</c:v>
                </c:pt>
                <c:pt idx="232">
                  <c:v>278.2</c:v>
                </c:pt>
                <c:pt idx="233">
                  <c:v>278.2</c:v>
                </c:pt>
                <c:pt idx="234">
                  <c:v>278.1</c:v>
                </c:pt>
                <c:pt idx="235">
                  <c:v>277.8</c:v>
                </c:pt>
                <c:pt idx="236">
                  <c:v>277.9</c:v>
                </c:pt>
                <c:pt idx="237">
                  <c:v>277.6</c:v>
                </c:pt>
                <c:pt idx="238">
                  <c:v>277.6</c:v>
                </c:pt>
                <c:pt idx="239">
                  <c:v>277.5</c:v>
                </c:pt>
                <c:pt idx="240">
                  <c:v>277.6</c:v>
                </c:pt>
                <c:pt idx="241">
                  <c:v>277.5</c:v>
                </c:pt>
                <c:pt idx="242">
                  <c:v>277.2</c:v>
                </c:pt>
                <c:pt idx="243">
                  <c:v>277.3</c:v>
                </c:pt>
                <c:pt idx="244">
                  <c:v>277.2</c:v>
                </c:pt>
                <c:pt idx="245">
                  <c:v>277.2</c:v>
                </c:pt>
                <c:pt idx="246">
                  <c:v>277.2</c:v>
                </c:pt>
                <c:pt idx="247">
                  <c:v>277.2</c:v>
                </c:pt>
                <c:pt idx="248">
                  <c:v>277.2</c:v>
                </c:pt>
                <c:pt idx="249">
                  <c:v>277.2</c:v>
                </c:pt>
                <c:pt idx="250">
                  <c:v>276.9</c:v>
                </c:pt>
                <c:pt idx="251">
                  <c:v>276.9</c:v>
                </c:pt>
                <c:pt idx="252">
                  <c:v>276.9</c:v>
                </c:pt>
                <c:pt idx="253">
                  <c:v>276.9</c:v>
                </c:pt>
                <c:pt idx="254">
                  <c:v>276.9</c:v>
                </c:pt>
                <c:pt idx="255">
                  <c:v>276.9</c:v>
                </c:pt>
                <c:pt idx="256">
                  <c:v>276.9</c:v>
                </c:pt>
                <c:pt idx="257">
                  <c:v>276.9</c:v>
                </c:pt>
                <c:pt idx="258">
                  <c:v>276.9</c:v>
                </c:pt>
                <c:pt idx="259">
                  <c:v>276.9</c:v>
                </c:pt>
                <c:pt idx="260">
                  <c:v>276.5</c:v>
                </c:pt>
                <c:pt idx="261">
                  <c:v>276.5</c:v>
                </c:pt>
                <c:pt idx="262">
                  <c:v>276.5</c:v>
                </c:pt>
                <c:pt idx="263">
                  <c:v>276.9</c:v>
                </c:pt>
                <c:pt idx="264">
                  <c:v>276.9</c:v>
                </c:pt>
                <c:pt idx="265">
                  <c:v>276.6</c:v>
                </c:pt>
                <c:pt idx="266">
                  <c:v>276.5</c:v>
                </c:pt>
                <c:pt idx="267">
                  <c:v>276.5</c:v>
                </c:pt>
                <c:pt idx="268">
                  <c:v>276.6</c:v>
                </c:pt>
                <c:pt idx="269">
                  <c:v>276.5</c:v>
                </c:pt>
                <c:pt idx="270">
                  <c:v>276.5</c:v>
                </c:pt>
                <c:pt idx="271">
                  <c:v>276.2</c:v>
                </c:pt>
                <c:pt idx="272">
                  <c:v>276.2</c:v>
                </c:pt>
                <c:pt idx="273">
                  <c:v>276.2</c:v>
                </c:pt>
                <c:pt idx="274">
                  <c:v>276.2</c:v>
                </c:pt>
                <c:pt idx="275">
                  <c:v>276.2</c:v>
                </c:pt>
                <c:pt idx="276">
                  <c:v>276.2</c:v>
                </c:pt>
                <c:pt idx="277">
                  <c:v>276.3</c:v>
                </c:pt>
                <c:pt idx="278">
                  <c:v>275.9</c:v>
                </c:pt>
                <c:pt idx="279">
                  <c:v>276.3</c:v>
                </c:pt>
                <c:pt idx="280">
                  <c:v>275.9</c:v>
                </c:pt>
                <c:pt idx="281">
                  <c:v>275.9</c:v>
                </c:pt>
                <c:pt idx="282">
                  <c:v>275.9</c:v>
                </c:pt>
                <c:pt idx="283">
                  <c:v>276</c:v>
                </c:pt>
                <c:pt idx="284">
                  <c:v>275.9</c:v>
                </c:pt>
                <c:pt idx="285">
                  <c:v>276</c:v>
                </c:pt>
                <c:pt idx="286">
                  <c:v>275.9</c:v>
                </c:pt>
                <c:pt idx="287">
                  <c:v>275.9</c:v>
                </c:pt>
                <c:pt idx="288">
                  <c:v>275.8</c:v>
                </c:pt>
                <c:pt idx="289">
                  <c:v>275.6</c:v>
                </c:pt>
                <c:pt idx="290">
                  <c:v>275.6</c:v>
                </c:pt>
                <c:pt idx="291">
                  <c:v>275.6</c:v>
                </c:pt>
                <c:pt idx="292">
                  <c:v>275.6</c:v>
                </c:pt>
                <c:pt idx="293">
                  <c:v>275.3</c:v>
                </c:pt>
                <c:pt idx="294">
                  <c:v>275.6</c:v>
                </c:pt>
                <c:pt idx="295">
                  <c:v>275.5</c:v>
                </c:pt>
                <c:pt idx="296">
                  <c:v>275.3</c:v>
                </c:pt>
                <c:pt idx="297">
                  <c:v>275.3</c:v>
                </c:pt>
                <c:pt idx="298">
                  <c:v>275.3</c:v>
                </c:pt>
                <c:pt idx="299">
                  <c:v>275.3</c:v>
                </c:pt>
                <c:pt idx="300">
                  <c:v>275.3</c:v>
                </c:pt>
                <c:pt idx="301">
                  <c:v>275</c:v>
                </c:pt>
                <c:pt idx="302">
                  <c:v>275.3</c:v>
                </c:pt>
                <c:pt idx="303">
                  <c:v>275.2</c:v>
                </c:pt>
                <c:pt idx="304">
                  <c:v>275</c:v>
                </c:pt>
                <c:pt idx="305">
                  <c:v>275.2</c:v>
                </c:pt>
                <c:pt idx="306">
                  <c:v>275</c:v>
                </c:pt>
                <c:pt idx="307">
                  <c:v>275</c:v>
                </c:pt>
                <c:pt idx="308">
                  <c:v>275</c:v>
                </c:pt>
                <c:pt idx="309">
                  <c:v>274.7</c:v>
                </c:pt>
                <c:pt idx="310">
                  <c:v>275</c:v>
                </c:pt>
                <c:pt idx="311">
                  <c:v>274.7</c:v>
                </c:pt>
                <c:pt idx="312">
                  <c:v>275</c:v>
                </c:pt>
                <c:pt idx="313">
                  <c:v>275</c:v>
                </c:pt>
                <c:pt idx="314">
                  <c:v>274.6</c:v>
                </c:pt>
                <c:pt idx="315">
                  <c:v>274.7</c:v>
                </c:pt>
                <c:pt idx="316">
                  <c:v>274.6</c:v>
                </c:pt>
                <c:pt idx="317">
                  <c:v>274.6</c:v>
                </c:pt>
                <c:pt idx="318">
                  <c:v>274.3</c:v>
                </c:pt>
                <c:pt idx="319">
                  <c:v>274.6</c:v>
                </c:pt>
                <c:pt idx="320">
                  <c:v>274.3</c:v>
                </c:pt>
                <c:pt idx="321">
                  <c:v>274.3</c:v>
                </c:pt>
                <c:pt idx="322">
                  <c:v>274.7</c:v>
                </c:pt>
                <c:pt idx="323">
                  <c:v>274.6</c:v>
                </c:pt>
                <c:pt idx="324">
                  <c:v>274.6</c:v>
                </c:pt>
                <c:pt idx="325">
                  <c:v>274.6</c:v>
                </c:pt>
                <c:pt idx="326">
                  <c:v>274.6</c:v>
                </c:pt>
                <c:pt idx="327">
                  <c:v>274.7</c:v>
                </c:pt>
                <c:pt idx="328">
                  <c:v>274.6</c:v>
                </c:pt>
                <c:pt idx="329">
                  <c:v>274.4</c:v>
                </c:pt>
                <c:pt idx="330">
                  <c:v>274.4</c:v>
                </c:pt>
                <c:pt idx="331">
                  <c:v>274.6</c:v>
                </c:pt>
                <c:pt idx="332">
                  <c:v>274.3</c:v>
                </c:pt>
                <c:pt idx="333">
                  <c:v>273.9</c:v>
                </c:pt>
                <c:pt idx="334">
                  <c:v>274</c:v>
                </c:pt>
                <c:pt idx="335">
                  <c:v>274</c:v>
                </c:pt>
                <c:pt idx="336">
                  <c:v>274</c:v>
                </c:pt>
                <c:pt idx="337">
                  <c:v>273.6</c:v>
                </c:pt>
                <c:pt idx="338">
                  <c:v>273.9</c:v>
                </c:pt>
                <c:pt idx="339">
                  <c:v>273.9</c:v>
                </c:pt>
                <c:pt idx="340">
                  <c:v>273.7</c:v>
                </c:pt>
                <c:pt idx="341">
                  <c:v>273.7</c:v>
                </c:pt>
                <c:pt idx="342">
                  <c:v>274</c:v>
                </c:pt>
                <c:pt idx="343">
                  <c:v>273.6</c:v>
                </c:pt>
                <c:pt idx="344">
                  <c:v>273.6</c:v>
                </c:pt>
                <c:pt idx="345">
                  <c:v>273.6</c:v>
                </c:pt>
                <c:pt idx="346">
                  <c:v>273.7</c:v>
                </c:pt>
                <c:pt idx="347">
                  <c:v>273.7</c:v>
                </c:pt>
                <c:pt idx="348">
                  <c:v>273.3</c:v>
                </c:pt>
                <c:pt idx="349">
                  <c:v>273.6</c:v>
                </c:pt>
                <c:pt idx="350">
                  <c:v>273.6</c:v>
                </c:pt>
                <c:pt idx="351">
                  <c:v>273.4</c:v>
                </c:pt>
                <c:pt idx="352">
                  <c:v>273.4</c:v>
                </c:pt>
                <c:pt idx="353">
                  <c:v>273.3</c:v>
                </c:pt>
                <c:pt idx="354">
                  <c:v>273.3</c:v>
                </c:pt>
                <c:pt idx="355">
                  <c:v>273.4</c:v>
                </c:pt>
                <c:pt idx="356">
                  <c:v>273</c:v>
                </c:pt>
                <c:pt idx="357">
                  <c:v>273</c:v>
                </c:pt>
                <c:pt idx="358">
                  <c:v>272.9</c:v>
                </c:pt>
                <c:pt idx="359">
                  <c:v>273</c:v>
                </c:pt>
                <c:pt idx="360">
                  <c:v>273</c:v>
                </c:pt>
                <c:pt idx="361">
                  <c:v>273</c:v>
                </c:pt>
                <c:pt idx="362">
                  <c:v>272.9</c:v>
                </c:pt>
                <c:pt idx="363">
                  <c:v>272.6</c:v>
                </c:pt>
                <c:pt idx="364">
                  <c:v>273</c:v>
                </c:pt>
                <c:pt idx="365">
                  <c:v>273</c:v>
                </c:pt>
                <c:pt idx="366">
                  <c:v>272.6</c:v>
                </c:pt>
                <c:pt idx="367">
                  <c:v>272.7</c:v>
                </c:pt>
                <c:pt idx="368">
                  <c:v>272.6</c:v>
                </c:pt>
                <c:pt idx="369">
                  <c:v>272.6</c:v>
                </c:pt>
                <c:pt idx="370">
                  <c:v>272.6</c:v>
                </c:pt>
                <c:pt idx="371">
                  <c:v>272.9</c:v>
                </c:pt>
                <c:pt idx="372">
                  <c:v>272.6</c:v>
                </c:pt>
                <c:pt idx="373">
                  <c:v>272.7</c:v>
                </c:pt>
                <c:pt idx="374">
                  <c:v>272.7</c:v>
                </c:pt>
                <c:pt idx="375">
                  <c:v>272.6</c:v>
                </c:pt>
                <c:pt idx="376">
                  <c:v>272.3</c:v>
                </c:pt>
                <c:pt idx="377">
                  <c:v>272.3</c:v>
                </c:pt>
                <c:pt idx="378">
                  <c:v>272.3</c:v>
                </c:pt>
                <c:pt idx="379">
                  <c:v>272.3</c:v>
                </c:pt>
                <c:pt idx="380">
                  <c:v>272.3</c:v>
                </c:pt>
                <c:pt idx="381">
                  <c:v>272.5</c:v>
                </c:pt>
                <c:pt idx="382">
                  <c:v>272.3</c:v>
                </c:pt>
                <c:pt idx="383">
                  <c:v>272.3</c:v>
                </c:pt>
                <c:pt idx="384">
                  <c:v>272.7</c:v>
                </c:pt>
                <c:pt idx="385">
                  <c:v>272.3</c:v>
                </c:pt>
                <c:pt idx="386">
                  <c:v>272.3</c:v>
                </c:pt>
                <c:pt idx="387">
                  <c:v>272</c:v>
                </c:pt>
                <c:pt idx="388">
                  <c:v>272</c:v>
                </c:pt>
                <c:pt idx="389">
                  <c:v>272</c:v>
                </c:pt>
                <c:pt idx="390">
                  <c:v>271.7</c:v>
                </c:pt>
                <c:pt idx="391">
                  <c:v>272</c:v>
                </c:pt>
                <c:pt idx="392">
                  <c:v>272</c:v>
                </c:pt>
                <c:pt idx="393">
                  <c:v>271.7</c:v>
                </c:pt>
                <c:pt idx="394">
                  <c:v>272</c:v>
                </c:pt>
                <c:pt idx="395">
                  <c:v>272</c:v>
                </c:pt>
                <c:pt idx="396">
                  <c:v>271.7</c:v>
                </c:pt>
                <c:pt idx="397">
                  <c:v>271.7</c:v>
                </c:pt>
                <c:pt idx="398">
                  <c:v>271.7</c:v>
                </c:pt>
                <c:pt idx="399">
                  <c:v>271.7</c:v>
                </c:pt>
                <c:pt idx="400">
                  <c:v>271.7</c:v>
                </c:pt>
                <c:pt idx="401">
                  <c:v>271.7</c:v>
                </c:pt>
                <c:pt idx="402">
                  <c:v>271.7</c:v>
                </c:pt>
                <c:pt idx="403">
                  <c:v>271.7</c:v>
                </c:pt>
                <c:pt idx="404">
                  <c:v>271.7</c:v>
                </c:pt>
                <c:pt idx="405">
                  <c:v>271.7</c:v>
                </c:pt>
                <c:pt idx="406">
                  <c:v>271.7</c:v>
                </c:pt>
                <c:pt idx="407">
                  <c:v>271.4</c:v>
                </c:pt>
                <c:pt idx="408">
                  <c:v>271.7</c:v>
                </c:pt>
                <c:pt idx="409">
                  <c:v>271.7</c:v>
                </c:pt>
                <c:pt idx="410">
                  <c:v>271.7</c:v>
                </c:pt>
                <c:pt idx="411">
                  <c:v>271.7</c:v>
                </c:pt>
                <c:pt idx="412">
                  <c:v>271.7</c:v>
                </c:pt>
                <c:pt idx="413">
                  <c:v>271.3</c:v>
                </c:pt>
                <c:pt idx="414">
                  <c:v>271.3</c:v>
                </c:pt>
                <c:pt idx="415">
                  <c:v>271.3</c:v>
                </c:pt>
                <c:pt idx="416">
                  <c:v>271.3</c:v>
                </c:pt>
                <c:pt idx="417">
                  <c:v>271.3</c:v>
                </c:pt>
                <c:pt idx="418">
                  <c:v>271.3</c:v>
                </c:pt>
                <c:pt idx="419">
                  <c:v>271.3</c:v>
                </c:pt>
                <c:pt idx="420">
                  <c:v>271</c:v>
                </c:pt>
                <c:pt idx="421">
                  <c:v>271</c:v>
                </c:pt>
                <c:pt idx="422">
                  <c:v>271</c:v>
                </c:pt>
                <c:pt idx="423">
                  <c:v>271</c:v>
                </c:pt>
                <c:pt idx="424">
                  <c:v>271</c:v>
                </c:pt>
                <c:pt idx="425">
                  <c:v>271</c:v>
                </c:pt>
                <c:pt idx="426">
                  <c:v>271</c:v>
                </c:pt>
                <c:pt idx="427">
                  <c:v>271.3</c:v>
                </c:pt>
                <c:pt idx="428">
                  <c:v>271</c:v>
                </c:pt>
                <c:pt idx="429">
                  <c:v>270.7</c:v>
                </c:pt>
                <c:pt idx="430">
                  <c:v>271</c:v>
                </c:pt>
                <c:pt idx="431">
                  <c:v>271</c:v>
                </c:pt>
                <c:pt idx="432">
                  <c:v>270.7</c:v>
                </c:pt>
                <c:pt idx="433">
                  <c:v>270.7</c:v>
                </c:pt>
                <c:pt idx="434">
                  <c:v>270.7</c:v>
                </c:pt>
                <c:pt idx="435">
                  <c:v>270.7</c:v>
                </c:pt>
                <c:pt idx="436">
                  <c:v>270.7</c:v>
                </c:pt>
                <c:pt idx="437">
                  <c:v>270.7</c:v>
                </c:pt>
                <c:pt idx="438">
                  <c:v>270.4</c:v>
                </c:pt>
                <c:pt idx="439">
                  <c:v>270.7</c:v>
                </c:pt>
                <c:pt idx="440">
                  <c:v>270.1</c:v>
                </c:pt>
                <c:pt idx="441">
                  <c:v>270.3</c:v>
                </c:pt>
                <c:pt idx="442">
                  <c:v>270.3</c:v>
                </c:pt>
                <c:pt idx="443">
                  <c:v>270.1</c:v>
                </c:pt>
                <c:pt idx="444">
                  <c:v>270</c:v>
                </c:pt>
                <c:pt idx="445">
                  <c:v>270.4</c:v>
                </c:pt>
                <c:pt idx="446">
                  <c:v>270</c:v>
                </c:pt>
                <c:pt idx="447">
                  <c:v>270.4</c:v>
                </c:pt>
                <c:pt idx="448">
                  <c:v>270.1</c:v>
                </c:pt>
                <c:pt idx="449">
                  <c:v>270.1</c:v>
                </c:pt>
                <c:pt idx="450">
                  <c:v>270</c:v>
                </c:pt>
                <c:pt idx="451">
                  <c:v>270</c:v>
                </c:pt>
                <c:pt idx="452">
                  <c:v>270</c:v>
                </c:pt>
                <c:pt idx="453">
                  <c:v>270.1</c:v>
                </c:pt>
                <c:pt idx="454">
                  <c:v>270</c:v>
                </c:pt>
                <c:pt idx="455">
                  <c:v>270</c:v>
                </c:pt>
                <c:pt idx="456">
                  <c:v>269.7</c:v>
                </c:pt>
                <c:pt idx="457">
                  <c:v>269.4</c:v>
                </c:pt>
                <c:pt idx="458">
                  <c:v>270</c:v>
                </c:pt>
                <c:pt idx="459">
                  <c:v>269.4</c:v>
                </c:pt>
                <c:pt idx="460">
                  <c:v>269.4</c:v>
                </c:pt>
                <c:pt idx="461">
                  <c:v>269.4</c:v>
                </c:pt>
                <c:pt idx="462">
                  <c:v>269.7</c:v>
                </c:pt>
                <c:pt idx="463">
                  <c:v>269.7</c:v>
                </c:pt>
                <c:pt idx="464">
                  <c:v>269.7</c:v>
                </c:pt>
                <c:pt idx="465">
                  <c:v>269.7</c:v>
                </c:pt>
                <c:pt idx="466">
                  <c:v>269.4</c:v>
                </c:pt>
                <c:pt idx="467">
                  <c:v>269.4</c:v>
                </c:pt>
                <c:pt idx="468">
                  <c:v>269.7</c:v>
                </c:pt>
                <c:pt idx="469">
                  <c:v>269.7</c:v>
                </c:pt>
                <c:pt idx="470">
                  <c:v>269.7</c:v>
                </c:pt>
                <c:pt idx="471">
                  <c:v>269.4</c:v>
                </c:pt>
                <c:pt idx="472">
                  <c:v>269.4</c:v>
                </c:pt>
                <c:pt idx="473">
                  <c:v>269.4</c:v>
                </c:pt>
                <c:pt idx="474">
                  <c:v>269.3</c:v>
                </c:pt>
                <c:pt idx="475">
                  <c:v>269</c:v>
                </c:pt>
                <c:pt idx="476">
                  <c:v>269</c:v>
                </c:pt>
                <c:pt idx="477">
                  <c:v>269.1</c:v>
                </c:pt>
                <c:pt idx="478">
                  <c:v>269.1</c:v>
                </c:pt>
                <c:pt idx="479">
                  <c:v>269</c:v>
                </c:pt>
                <c:pt idx="480">
                  <c:v>269.1</c:v>
                </c:pt>
                <c:pt idx="481">
                  <c:v>269.4</c:v>
                </c:pt>
                <c:pt idx="482">
                  <c:v>269.1</c:v>
                </c:pt>
                <c:pt idx="483">
                  <c:v>269.1</c:v>
                </c:pt>
                <c:pt idx="484">
                  <c:v>269.1</c:v>
                </c:pt>
                <c:pt idx="485">
                  <c:v>269.1</c:v>
                </c:pt>
                <c:pt idx="486">
                  <c:v>269</c:v>
                </c:pt>
                <c:pt idx="487">
                  <c:v>269</c:v>
                </c:pt>
                <c:pt idx="488">
                  <c:v>268.7</c:v>
                </c:pt>
                <c:pt idx="489">
                  <c:v>268.8</c:v>
                </c:pt>
                <c:pt idx="490">
                  <c:v>268.6</c:v>
                </c:pt>
                <c:pt idx="491">
                  <c:v>269.1</c:v>
                </c:pt>
                <c:pt idx="492">
                  <c:v>268.7</c:v>
                </c:pt>
                <c:pt idx="493">
                  <c:v>268.7</c:v>
                </c:pt>
                <c:pt idx="494">
                  <c:v>268.6</c:v>
                </c:pt>
                <c:pt idx="495">
                  <c:v>268.5</c:v>
                </c:pt>
                <c:pt idx="496">
                  <c:v>268.5</c:v>
                </c:pt>
                <c:pt idx="497">
                  <c:v>268.4</c:v>
                </c:pt>
                <c:pt idx="498">
                  <c:v>268.5</c:v>
                </c:pt>
                <c:pt idx="499">
                  <c:v>268.7</c:v>
                </c:pt>
                <c:pt idx="500">
                  <c:v>268.6</c:v>
                </c:pt>
                <c:pt idx="501">
                  <c:v>268.3</c:v>
                </c:pt>
                <c:pt idx="502">
                  <c:v>268.3</c:v>
                </c:pt>
                <c:pt idx="503">
                  <c:v>268.4</c:v>
                </c:pt>
                <c:pt idx="504">
                  <c:v>268.6</c:v>
                </c:pt>
                <c:pt idx="505">
                  <c:v>268.6</c:v>
                </c:pt>
                <c:pt idx="506">
                  <c:v>268.4</c:v>
                </c:pt>
                <c:pt idx="507">
                  <c:v>268.3</c:v>
                </c:pt>
                <c:pt idx="508">
                  <c:v>268.4</c:v>
                </c:pt>
                <c:pt idx="509">
                  <c:v>268.3</c:v>
                </c:pt>
                <c:pt idx="510">
                  <c:v>268.1</c:v>
                </c:pt>
                <c:pt idx="511">
                  <c:v>268</c:v>
                </c:pt>
                <c:pt idx="512">
                  <c:v>268</c:v>
                </c:pt>
                <c:pt idx="513">
                  <c:v>268</c:v>
                </c:pt>
                <c:pt idx="514">
                  <c:v>268</c:v>
                </c:pt>
                <c:pt idx="515">
                  <c:v>267.8</c:v>
                </c:pt>
                <c:pt idx="516">
                  <c:v>268</c:v>
                </c:pt>
                <c:pt idx="517">
                  <c:v>268.1</c:v>
                </c:pt>
                <c:pt idx="518">
                  <c:v>268</c:v>
                </c:pt>
                <c:pt idx="519">
                  <c:v>268</c:v>
                </c:pt>
                <c:pt idx="520">
                  <c:v>268</c:v>
                </c:pt>
                <c:pt idx="521">
                  <c:v>268</c:v>
                </c:pt>
                <c:pt idx="522">
                  <c:v>267.7</c:v>
                </c:pt>
                <c:pt idx="523">
                  <c:v>267.7</c:v>
                </c:pt>
                <c:pt idx="524">
                  <c:v>267.7</c:v>
                </c:pt>
                <c:pt idx="525">
                  <c:v>267.7</c:v>
                </c:pt>
                <c:pt idx="526">
                  <c:v>267.7</c:v>
                </c:pt>
                <c:pt idx="527">
                  <c:v>267.4</c:v>
                </c:pt>
                <c:pt idx="528">
                  <c:v>267.7</c:v>
                </c:pt>
                <c:pt idx="529">
                  <c:v>267.7</c:v>
                </c:pt>
                <c:pt idx="530">
                  <c:v>267.7</c:v>
                </c:pt>
                <c:pt idx="531">
                  <c:v>267.4</c:v>
                </c:pt>
                <c:pt idx="532">
                  <c:v>267.4</c:v>
                </c:pt>
                <c:pt idx="533">
                  <c:v>267.4</c:v>
                </c:pt>
                <c:pt idx="534">
                  <c:v>267.7</c:v>
                </c:pt>
                <c:pt idx="535">
                  <c:v>267.4</c:v>
                </c:pt>
                <c:pt idx="536">
                  <c:v>267.4</c:v>
                </c:pt>
                <c:pt idx="537">
                  <c:v>267.4</c:v>
                </c:pt>
                <c:pt idx="538">
                  <c:v>267.1</c:v>
                </c:pt>
                <c:pt idx="539">
                  <c:v>267</c:v>
                </c:pt>
                <c:pt idx="540">
                  <c:v>267</c:v>
                </c:pt>
                <c:pt idx="541">
                  <c:v>267</c:v>
                </c:pt>
                <c:pt idx="542">
                  <c:v>267</c:v>
                </c:pt>
                <c:pt idx="543">
                  <c:v>267</c:v>
                </c:pt>
                <c:pt idx="544">
                  <c:v>267</c:v>
                </c:pt>
                <c:pt idx="545">
                  <c:v>267</c:v>
                </c:pt>
                <c:pt idx="546">
                  <c:v>266.8</c:v>
                </c:pt>
                <c:pt idx="547">
                  <c:v>266.8</c:v>
                </c:pt>
                <c:pt idx="548">
                  <c:v>266.7</c:v>
                </c:pt>
                <c:pt idx="549">
                  <c:v>267</c:v>
                </c:pt>
                <c:pt idx="550">
                  <c:v>267</c:v>
                </c:pt>
                <c:pt idx="551">
                  <c:v>267</c:v>
                </c:pt>
                <c:pt idx="552">
                  <c:v>267.1</c:v>
                </c:pt>
                <c:pt idx="553">
                  <c:v>266.8</c:v>
                </c:pt>
                <c:pt idx="554">
                  <c:v>266.7</c:v>
                </c:pt>
                <c:pt idx="555">
                  <c:v>266.7</c:v>
                </c:pt>
                <c:pt idx="556">
                  <c:v>266.7</c:v>
                </c:pt>
                <c:pt idx="557">
                  <c:v>266.7</c:v>
                </c:pt>
                <c:pt idx="558">
                  <c:v>266.7</c:v>
                </c:pt>
                <c:pt idx="559">
                  <c:v>266.7</c:v>
                </c:pt>
                <c:pt idx="560">
                  <c:v>266.5</c:v>
                </c:pt>
                <c:pt idx="561">
                  <c:v>266.7</c:v>
                </c:pt>
                <c:pt idx="562">
                  <c:v>266.5</c:v>
                </c:pt>
                <c:pt idx="563">
                  <c:v>266.4</c:v>
                </c:pt>
                <c:pt idx="564">
                  <c:v>266.4</c:v>
                </c:pt>
                <c:pt idx="565">
                  <c:v>266.3</c:v>
                </c:pt>
                <c:pt idx="566">
                  <c:v>266.5</c:v>
                </c:pt>
                <c:pt idx="567">
                  <c:v>266.4</c:v>
                </c:pt>
                <c:pt idx="568">
                  <c:v>266.4</c:v>
                </c:pt>
                <c:pt idx="569">
                  <c:v>266.5</c:v>
                </c:pt>
                <c:pt idx="570">
                  <c:v>266.4</c:v>
                </c:pt>
                <c:pt idx="571">
                  <c:v>266.1</c:v>
                </c:pt>
                <c:pt idx="572">
                  <c:v>266.4</c:v>
                </c:pt>
                <c:pt idx="573">
                  <c:v>266</c:v>
                </c:pt>
                <c:pt idx="574">
                  <c:v>266.1</c:v>
                </c:pt>
                <c:pt idx="575">
                  <c:v>266.1</c:v>
                </c:pt>
                <c:pt idx="576">
                  <c:v>266.1</c:v>
                </c:pt>
                <c:pt idx="577">
                  <c:v>266.1</c:v>
                </c:pt>
                <c:pt idx="578">
                  <c:v>266.1</c:v>
                </c:pt>
                <c:pt idx="579">
                  <c:v>266</c:v>
                </c:pt>
                <c:pt idx="580">
                  <c:v>266.1</c:v>
                </c:pt>
                <c:pt idx="581">
                  <c:v>266.1</c:v>
                </c:pt>
                <c:pt idx="582">
                  <c:v>266</c:v>
                </c:pt>
                <c:pt idx="583">
                  <c:v>266.1</c:v>
                </c:pt>
                <c:pt idx="584">
                  <c:v>266.1</c:v>
                </c:pt>
                <c:pt idx="585">
                  <c:v>266</c:v>
                </c:pt>
                <c:pt idx="586">
                  <c:v>266</c:v>
                </c:pt>
                <c:pt idx="587">
                  <c:v>265.7</c:v>
                </c:pt>
                <c:pt idx="588">
                  <c:v>265.8</c:v>
                </c:pt>
                <c:pt idx="589">
                  <c:v>265.7</c:v>
                </c:pt>
                <c:pt idx="590">
                  <c:v>265.7</c:v>
                </c:pt>
                <c:pt idx="591">
                  <c:v>265.8</c:v>
                </c:pt>
                <c:pt idx="592">
                  <c:v>265.8</c:v>
                </c:pt>
                <c:pt idx="593">
                  <c:v>265.4</c:v>
                </c:pt>
                <c:pt idx="594">
                  <c:v>265.8</c:v>
                </c:pt>
                <c:pt idx="595">
                  <c:v>265.8</c:v>
                </c:pt>
                <c:pt idx="596">
                  <c:v>265.6</c:v>
                </c:pt>
                <c:pt idx="597">
                  <c:v>265.4</c:v>
                </c:pt>
                <c:pt idx="598">
                  <c:v>265.3</c:v>
                </c:pt>
                <c:pt idx="599">
                  <c:v>265.4</c:v>
                </c:pt>
                <c:pt idx="600">
                  <c:v>265.4</c:v>
                </c:pt>
                <c:pt idx="601">
                  <c:v>265.4</c:v>
                </c:pt>
                <c:pt idx="602">
                  <c:v>265.8</c:v>
                </c:pt>
                <c:pt idx="603">
                  <c:v>265.8</c:v>
                </c:pt>
                <c:pt idx="604">
                  <c:v>265.1</c:v>
                </c:pt>
                <c:pt idx="605">
                  <c:v>265.3</c:v>
                </c:pt>
                <c:pt idx="606">
                  <c:v>265.1</c:v>
                </c:pt>
                <c:pt idx="607">
                  <c:v>265.4</c:v>
                </c:pt>
                <c:pt idx="608">
                  <c:v>265.1</c:v>
                </c:pt>
                <c:pt idx="609">
                  <c:v>265.1</c:v>
                </c:pt>
                <c:pt idx="610">
                  <c:v>265.1</c:v>
                </c:pt>
                <c:pt idx="611">
                  <c:v>265</c:v>
                </c:pt>
                <c:pt idx="612">
                  <c:v>265</c:v>
                </c:pt>
                <c:pt idx="613">
                  <c:v>265.1</c:v>
                </c:pt>
                <c:pt idx="614">
                  <c:v>265.1</c:v>
                </c:pt>
                <c:pt idx="615">
                  <c:v>265</c:v>
                </c:pt>
                <c:pt idx="616">
                  <c:v>265.1</c:v>
                </c:pt>
                <c:pt idx="617">
                  <c:v>264.7</c:v>
                </c:pt>
                <c:pt idx="618">
                  <c:v>264.8</c:v>
                </c:pt>
                <c:pt idx="619">
                  <c:v>264.7</c:v>
                </c:pt>
                <c:pt idx="620">
                  <c:v>264.8</c:v>
                </c:pt>
                <c:pt idx="621">
                  <c:v>264.8</c:v>
                </c:pt>
                <c:pt idx="622">
                  <c:v>264.8</c:v>
                </c:pt>
                <c:pt idx="623">
                  <c:v>265</c:v>
                </c:pt>
                <c:pt idx="624">
                  <c:v>264.7</c:v>
                </c:pt>
                <c:pt idx="625">
                  <c:v>264.7</c:v>
                </c:pt>
                <c:pt idx="626">
                  <c:v>264.7</c:v>
                </c:pt>
                <c:pt idx="627">
                  <c:v>264.7</c:v>
                </c:pt>
                <c:pt idx="628">
                  <c:v>264.6</c:v>
                </c:pt>
                <c:pt idx="629">
                  <c:v>264.6</c:v>
                </c:pt>
                <c:pt idx="630">
                  <c:v>264.8</c:v>
                </c:pt>
                <c:pt idx="631">
                  <c:v>264.4</c:v>
                </c:pt>
                <c:pt idx="632">
                  <c:v>264.7</c:v>
                </c:pt>
                <c:pt idx="633">
                  <c:v>264.4</c:v>
                </c:pt>
                <c:pt idx="634">
                  <c:v>264.4</c:v>
                </c:pt>
                <c:pt idx="635">
                  <c:v>264.4</c:v>
                </c:pt>
                <c:pt idx="636">
                  <c:v>264.1</c:v>
                </c:pt>
                <c:pt idx="637">
                  <c:v>264.4</c:v>
                </c:pt>
                <c:pt idx="638">
                  <c:v>264.4</c:v>
                </c:pt>
                <c:pt idx="639">
                  <c:v>264.1</c:v>
                </c:pt>
                <c:pt idx="640">
                  <c:v>264.4</c:v>
                </c:pt>
                <c:pt idx="641">
                  <c:v>264.1</c:v>
                </c:pt>
                <c:pt idx="642">
                  <c:v>264.4</c:v>
                </c:pt>
                <c:pt idx="643">
                  <c:v>264.4</c:v>
                </c:pt>
                <c:pt idx="644">
                  <c:v>264.1</c:v>
                </c:pt>
                <c:pt idx="645">
                  <c:v>264.4</c:v>
                </c:pt>
                <c:pt idx="646">
                  <c:v>264.4</c:v>
                </c:pt>
                <c:pt idx="647">
                  <c:v>264.4</c:v>
                </c:pt>
                <c:pt idx="648">
                  <c:v>264.2</c:v>
                </c:pt>
                <c:pt idx="649">
                  <c:v>264.1</c:v>
                </c:pt>
                <c:pt idx="650">
                  <c:v>264.1</c:v>
                </c:pt>
                <c:pt idx="651">
                  <c:v>264.1</c:v>
                </c:pt>
                <c:pt idx="652">
                  <c:v>263.7</c:v>
                </c:pt>
                <c:pt idx="653">
                  <c:v>264.1</c:v>
                </c:pt>
                <c:pt idx="654">
                  <c:v>264.1</c:v>
                </c:pt>
                <c:pt idx="655">
                  <c:v>264.1</c:v>
                </c:pt>
                <c:pt idx="656">
                  <c:v>264.4</c:v>
                </c:pt>
                <c:pt idx="657">
                  <c:v>264.4</c:v>
                </c:pt>
                <c:pt idx="658">
                  <c:v>264.4</c:v>
                </c:pt>
                <c:pt idx="659">
                  <c:v>264.1</c:v>
                </c:pt>
                <c:pt idx="660">
                  <c:v>264.1</c:v>
                </c:pt>
                <c:pt idx="661">
                  <c:v>264.1</c:v>
                </c:pt>
                <c:pt idx="662">
                  <c:v>264.1</c:v>
                </c:pt>
                <c:pt idx="663">
                  <c:v>264.1</c:v>
                </c:pt>
                <c:pt idx="664">
                  <c:v>263.7</c:v>
                </c:pt>
                <c:pt idx="665">
                  <c:v>263.7</c:v>
                </c:pt>
                <c:pt idx="666">
                  <c:v>263.7</c:v>
                </c:pt>
                <c:pt idx="667">
                  <c:v>264.1</c:v>
                </c:pt>
                <c:pt idx="668">
                  <c:v>263.7</c:v>
                </c:pt>
                <c:pt idx="669">
                  <c:v>264</c:v>
                </c:pt>
                <c:pt idx="670">
                  <c:v>264</c:v>
                </c:pt>
                <c:pt idx="671">
                  <c:v>263.7</c:v>
                </c:pt>
                <c:pt idx="672">
                  <c:v>263.5</c:v>
                </c:pt>
                <c:pt idx="673">
                  <c:v>263.4</c:v>
                </c:pt>
                <c:pt idx="674">
                  <c:v>263.4</c:v>
                </c:pt>
                <c:pt idx="675">
                  <c:v>263.4</c:v>
                </c:pt>
                <c:pt idx="676">
                  <c:v>263.4</c:v>
                </c:pt>
                <c:pt idx="677">
                  <c:v>263.4</c:v>
                </c:pt>
                <c:pt idx="678">
                  <c:v>263.4</c:v>
                </c:pt>
                <c:pt idx="679">
                  <c:v>263.4</c:v>
                </c:pt>
                <c:pt idx="680">
                  <c:v>263.4</c:v>
                </c:pt>
                <c:pt idx="681">
                  <c:v>263.4</c:v>
                </c:pt>
                <c:pt idx="682">
                  <c:v>263.4</c:v>
                </c:pt>
                <c:pt idx="683">
                  <c:v>263.1</c:v>
                </c:pt>
                <c:pt idx="684">
                  <c:v>263.4</c:v>
                </c:pt>
                <c:pt idx="685">
                  <c:v>263.4</c:v>
                </c:pt>
                <c:pt idx="686">
                  <c:v>263.1</c:v>
                </c:pt>
                <c:pt idx="687">
                  <c:v>262.9</c:v>
                </c:pt>
                <c:pt idx="688">
                  <c:v>263.1</c:v>
                </c:pt>
                <c:pt idx="689">
                  <c:v>262.7</c:v>
                </c:pt>
                <c:pt idx="690">
                  <c:v>263.1</c:v>
                </c:pt>
                <c:pt idx="691">
                  <c:v>263.1</c:v>
                </c:pt>
                <c:pt idx="692">
                  <c:v>262.7</c:v>
                </c:pt>
                <c:pt idx="693">
                  <c:v>262.9</c:v>
                </c:pt>
                <c:pt idx="694">
                  <c:v>262.7</c:v>
                </c:pt>
                <c:pt idx="695">
                  <c:v>262.7</c:v>
                </c:pt>
                <c:pt idx="696">
                  <c:v>262.7</c:v>
                </c:pt>
                <c:pt idx="697">
                  <c:v>262.7</c:v>
                </c:pt>
                <c:pt idx="698">
                  <c:v>262.7</c:v>
                </c:pt>
                <c:pt idx="699">
                  <c:v>262.4</c:v>
                </c:pt>
                <c:pt idx="700">
                  <c:v>262.4</c:v>
                </c:pt>
                <c:pt idx="701">
                  <c:v>262.7</c:v>
                </c:pt>
                <c:pt idx="702">
                  <c:v>262.4</c:v>
                </c:pt>
                <c:pt idx="703">
                  <c:v>262.6</c:v>
                </c:pt>
                <c:pt idx="704">
                  <c:v>262.7</c:v>
                </c:pt>
                <c:pt idx="705">
                  <c:v>262.7</c:v>
                </c:pt>
                <c:pt idx="706">
                  <c:v>262.7</c:v>
                </c:pt>
                <c:pt idx="707">
                  <c:v>262.4</c:v>
                </c:pt>
                <c:pt idx="708">
                  <c:v>262.4</c:v>
                </c:pt>
                <c:pt idx="709">
                  <c:v>262.4</c:v>
                </c:pt>
                <c:pt idx="710">
                  <c:v>262.4</c:v>
                </c:pt>
                <c:pt idx="711">
                  <c:v>262.3</c:v>
                </c:pt>
                <c:pt idx="712">
                  <c:v>262.4</c:v>
                </c:pt>
                <c:pt idx="713">
                  <c:v>262</c:v>
                </c:pt>
                <c:pt idx="714">
                  <c:v>262</c:v>
                </c:pt>
                <c:pt idx="715">
                  <c:v>262</c:v>
                </c:pt>
                <c:pt idx="716">
                  <c:v>262</c:v>
                </c:pt>
                <c:pt idx="717">
                  <c:v>261.7</c:v>
                </c:pt>
                <c:pt idx="718">
                  <c:v>261.7</c:v>
                </c:pt>
                <c:pt idx="719">
                  <c:v>262</c:v>
                </c:pt>
                <c:pt idx="720">
                  <c:v>261.8</c:v>
                </c:pt>
                <c:pt idx="721">
                  <c:v>261.7</c:v>
                </c:pt>
                <c:pt idx="722">
                  <c:v>261.7</c:v>
                </c:pt>
                <c:pt idx="723">
                  <c:v>262</c:v>
                </c:pt>
                <c:pt idx="724">
                  <c:v>262</c:v>
                </c:pt>
                <c:pt idx="725">
                  <c:v>262</c:v>
                </c:pt>
                <c:pt idx="726">
                  <c:v>262</c:v>
                </c:pt>
                <c:pt idx="727">
                  <c:v>262</c:v>
                </c:pt>
                <c:pt idx="728">
                  <c:v>262</c:v>
                </c:pt>
                <c:pt idx="729">
                  <c:v>261.7</c:v>
                </c:pt>
                <c:pt idx="730">
                  <c:v>262.1</c:v>
                </c:pt>
                <c:pt idx="731">
                  <c:v>261.7</c:v>
                </c:pt>
                <c:pt idx="732">
                  <c:v>262</c:v>
                </c:pt>
                <c:pt idx="733">
                  <c:v>262.1</c:v>
                </c:pt>
                <c:pt idx="734">
                  <c:v>262</c:v>
                </c:pt>
                <c:pt idx="735">
                  <c:v>261.7</c:v>
                </c:pt>
                <c:pt idx="736">
                  <c:v>261.7</c:v>
                </c:pt>
                <c:pt idx="737">
                  <c:v>261.9</c:v>
                </c:pt>
                <c:pt idx="738">
                  <c:v>261.7</c:v>
                </c:pt>
                <c:pt idx="739">
                  <c:v>261.7</c:v>
                </c:pt>
                <c:pt idx="740">
                  <c:v>261.7</c:v>
                </c:pt>
                <c:pt idx="741">
                  <c:v>261.7</c:v>
                </c:pt>
                <c:pt idx="742">
                  <c:v>261.7</c:v>
                </c:pt>
                <c:pt idx="743">
                  <c:v>261.7</c:v>
                </c:pt>
                <c:pt idx="744">
                  <c:v>261.4</c:v>
                </c:pt>
                <c:pt idx="745">
                  <c:v>261.4</c:v>
                </c:pt>
                <c:pt idx="746">
                  <c:v>261.6</c:v>
                </c:pt>
                <c:pt idx="747">
                  <c:v>261.8</c:v>
                </c:pt>
                <c:pt idx="748">
                  <c:v>261.6</c:v>
                </c:pt>
                <c:pt idx="749">
                  <c:v>261.7</c:v>
                </c:pt>
                <c:pt idx="750">
                  <c:v>261.4</c:v>
                </c:pt>
                <c:pt idx="751">
                  <c:v>261.4</c:v>
                </c:pt>
                <c:pt idx="752">
                  <c:v>261.7</c:v>
                </c:pt>
                <c:pt idx="753">
                  <c:v>261.6</c:v>
                </c:pt>
                <c:pt idx="754">
                  <c:v>261.6</c:v>
                </c:pt>
                <c:pt idx="755">
                  <c:v>261.1</c:v>
                </c:pt>
                <c:pt idx="756">
                  <c:v>261.4</c:v>
                </c:pt>
                <c:pt idx="757">
                  <c:v>261.4</c:v>
                </c:pt>
                <c:pt idx="758">
                  <c:v>261.4</c:v>
                </c:pt>
                <c:pt idx="759">
                  <c:v>261.3</c:v>
                </c:pt>
                <c:pt idx="760">
                  <c:v>261.4</c:v>
                </c:pt>
                <c:pt idx="761">
                  <c:v>261.4</c:v>
                </c:pt>
                <c:pt idx="762">
                  <c:v>261.4</c:v>
                </c:pt>
                <c:pt idx="763">
                  <c:v>261.4</c:v>
                </c:pt>
                <c:pt idx="764">
                  <c:v>261</c:v>
                </c:pt>
                <c:pt idx="765">
                  <c:v>261</c:v>
                </c:pt>
                <c:pt idx="766">
                  <c:v>261.4</c:v>
                </c:pt>
                <c:pt idx="767">
                  <c:v>261</c:v>
                </c:pt>
                <c:pt idx="768">
                  <c:v>261</c:v>
                </c:pt>
                <c:pt idx="769">
                  <c:v>261</c:v>
                </c:pt>
                <c:pt idx="770">
                  <c:v>261</c:v>
                </c:pt>
                <c:pt idx="771">
                  <c:v>261</c:v>
                </c:pt>
                <c:pt idx="772">
                  <c:v>261.1</c:v>
                </c:pt>
                <c:pt idx="773">
                  <c:v>260.8</c:v>
                </c:pt>
                <c:pt idx="774">
                  <c:v>260.7</c:v>
                </c:pt>
                <c:pt idx="775">
                  <c:v>261</c:v>
                </c:pt>
                <c:pt idx="776">
                  <c:v>261</c:v>
                </c:pt>
                <c:pt idx="777">
                  <c:v>260.7</c:v>
                </c:pt>
                <c:pt idx="778">
                  <c:v>260.7</c:v>
                </c:pt>
                <c:pt idx="779">
                  <c:v>261</c:v>
                </c:pt>
                <c:pt idx="780">
                  <c:v>261</c:v>
                </c:pt>
                <c:pt idx="781">
                  <c:v>260.7</c:v>
                </c:pt>
                <c:pt idx="782">
                  <c:v>260.7</c:v>
                </c:pt>
                <c:pt idx="783">
                  <c:v>260.7</c:v>
                </c:pt>
                <c:pt idx="784">
                  <c:v>260.4</c:v>
                </c:pt>
                <c:pt idx="785">
                  <c:v>260.8</c:v>
                </c:pt>
                <c:pt idx="786">
                  <c:v>260.7</c:v>
                </c:pt>
                <c:pt idx="787">
                  <c:v>260.7</c:v>
                </c:pt>
                <c:pt idx="788">
                  <c:v>260.7</c:v>
                </c:pt>
                <c:pt idx="789">
                  <c:v>260.4</c:v>
                </c:pt>
                <c:pt idx="790">
                  <c:v>260.4</c:v>
                </c:pt>
                <c:pt idx="791">
                  <c:v>260.4</c:v>
                </c:pt>
                <c:pt idx="792">
                  <c:v>260.4</c:v>
                </c:pt>
                <c:pt idx="793">
                  <c:v>260.3</c:v>
                </c:pt>
                <c:pt idx="794">
                  <c:v>260.1</c:v>
                </c:pt>
                <c:pt idx="795">
                  <c:v>260.1</c:v>
                </c:pt>
                <c:pt idx="796">
                  <c:v>260.4</c:v>
                </c:pt>
                <c:pt idx="797">
                  <c:v>260.4</c:v>
                </c:pt>
                <c:pt idx="798">
                  <c:v>260.1</c:v>
                </c:pt>
                <c:pt idx="799">
                  <c:v>260.1</c:v>
                </c:pt>
                <c:pt idx="800">
                  <c:v>260.1</c:v>
                </c:pt>
                <c:pt idx="801">
                  <c:v>260.4</c:v>
                </c:pt>
                <c:pt idx="802">
                  <c:v>260</c:v>
                </c:pt>
                <c:pt idx="803">
                  <c:v>260.2</c:v>
                </c:pt>
                <c:pt idx="804">
                  <c:v>260</c:v>
                </c:pt>
                <c:pt idx="805">
                  <c:v>260</c:v>
                </c:pt>
                <c:pt idx="806">
                  <c:v>260.1</c:v>
                </c:pt>
                <c:pt idx="807">
                  <c:v>260.1</c:v>
                </c:pt>
                <c:pt idx="808">
                  <c:v>260.2</c:v>
                </c:pt>
                <c:pt idx="809">
                  <c:v>260.1</c:v>
                </c:pt>
                <c:pt idx="810">
                  <c:v>260</c:v>
                </c:pt>
                <c:pt idx="811">
                  <c:v>259.8</c:v>
                </c:pt>
                <c:pt idx="812">
                  <c:v>260.1</c:v>
                </c:pt>
                <c:pt idx="813">
                  <c:v>260</c:v>
                </c:pt>
                <c:pt idx="814">
                  <c:v>260</c:v>
                </c:pt>
                <c:pt idx="815">
                  <c:v>260.1</c:v>
                </c:pt>
                <c:pt idx="816">
                  <c:v>260</c:v>
                </c:pt>
                <c:pt idx="817">
                  <c:v>259.8</c:v>
                </c:pt>
                <c:pt idx="818">
                  <c:v>259.8</c:v>
                </c:pt>
                <c:pt idx="819">
                  <c:v>259.8</c:v>
                </c:pt>
                <c:pt idx="820">
                  <c:v>259.5</c:v>
                </c:pt>
                <c:pt idx="821">
                  <c:v>259.8</c:v>
                </c:pt>
                <c:pt idx="822">
                  <c:v>259.7</c:v>
                </c:pt>
                <c:pt idx="823">
                  <c:v>259.7</c:v>
                </c:pt>
                <c:pt idx="824">
                  <c:v>259.7</c:v>
                </c:pt>
                <c:pt idx="825">
                  <c:v>259.7</c:v>
                </c:pt>
                <c:pt idx="826">
                  <c:v>260.1</c:v>
                </c:pt>
                <c:pt idx="827">
                  <c:v>259.7</c:v>
                </c:pt>
                <c:pt idx="828">
                  <c:v>259.8</c:v>
                </c:pt>
                <c:pt idx="829">
                  <c:v>259.8</c:v>
                </c:pt>
                <c:pt idx="830">
                  <c:v>259.8</c:v>
                </c:pt>
                <c:pt idx="831">
                  <c:v>259.4</c:v>
                </c:pt>
                <c:pt idx="832">
                  <c:v>259.8</c:v>
                </c:pt>
                <c:pt idx="833">
                  <c:v>259.8</c:v>
                </c:pt>
                <c:pt idx="834">
                  <c:v>259.7</c:v>
                </c:pt>
                <c:pt idx="835">
                  <c:v>259.4</c:v>
                </c:pt>
                <c:pt idx="836">
                  <c:v>259.7</c:v>
                </c:pt>
                <c:pt idx="837">
                  <c:v>259.4</c:v>
                </c:pt>
                <c:pt idx="838">
                  <c:v>259.4</c:v>
                </c:pt>
                <c:pt idx="839">
                  <c:v>259.1</c:v>
                </c:pt>
                <c:pt idx="840">
                  <c:v>259.1</c:v>
                </c:pt>
                <c:pt idx="841">
                  <c:v>259.1</c:v>
                </c:pt>
                <c:pt idx="842">
                  <c:v>259.1</c:v>
                </c:pt>
                <c:pt idx="843">
                  <c:v>258.9</c:v>
                </c:pt>
                <c:pt idx="844">
                  <c:v>259.2</c:v>
                </c:pt>
                <c:pt idx="845">
                  <c:v>259.1</c:v>
                </c:pt>
                <c:pt idx="846">
                  <c:v>259.1</c:v>
                </c:pt>
                <c:pt idx="847">
                  <c:v>259.1</c:v>
                </c:pt>
                <c:pt idx="848">
                  <c:v>259.1</c:v>
                </c:pt>
                <c:pt idx="849">
                  <c:v>259.1</c:v>
                </c:pt>
                <c:pt idx="850">
                  <c:v>259.1</c:v>
                </c:pt>
                <c:pt idx="851">
                  <c:v>259.1</c:v>
                </c:pt>
                <c:pt idx="852">
                  <c:v>259.1</c:v>
                </c:pt>
                <c:pt idx="853">
                  <c:v>259.1</c:v>
                </c:pt>
                <c:pt idx="854">
                  <c:v>259.1</c:v>
                </c:pt>
                <c:pt idx="855">
                  <c:v>259.1</c:v>
                </c:pt>
                <c:pt idx="856">
                  <c:v>259.1</c:v>
                </c:pt>
                <c:pt idx="857">
                  <c:v>258.8</c:v>
                </c:pt>
                <c:pt idx="858">
                  <c:v>259.1</c:v>
                </c:pt>
                <c:pt idx="859">
                  <c:v>259.1</c:v>
                </c:pt>
                <c:pt idx="860">
                  <c:v>258.8</c:v>
                </c:pt>
                <c:pt idx="861">
                  <c:v>258.8</c:v>
                </c:pt>
                <c:pt idx="862">
                  <c:v>258.9</c:v>
                </c:pt>
                <c:pt idx="863">
                  <c:v>258.8</c:v>
                </c:pt>
                <c:pt idx="864">
                  <c:v>258.8</c:v>
                </c:pt>
                <c:pt idx="865">
                  <c:v>259.1</c:v>
                </c:pt>
                <c:pt idx="866">
                  <c:v>259.1</c:v>
                </c:pt>
                <c:pt idx="867">
                  <c:v>259</c:v>
                </c:pt>
                <c:pt idx="868">
                  <c:v>259.1</c:v>
                </c:pt>
                <c:pt idx="869">
                  <c:v>259.1</c:v>
                </c:pt>
                <c:pt idx="870">
                  <c:v>259.1</c:v>
                </c:pt>
                <c:pt idx="871">
                  <c:v>259</c:v>
                </c:pt>
                <c:pt idx="872">
                  <c:v>258.8</c:v>
                </c:pt>
                <c:pt idx="873">
                  <c:v>259.1</c:v>
                </c:pt>
                <c:pt idx="874">
                  <c:v>259</c:v>
                </c:pt>
                <c:pt idx="875">
                  <c:v>259.1</c:v>
                </c:pt>
                <c:pt idx="876">
                  <c:v>259.1</c:v>
                </c:pt>
                <c:pt idx="877">
                  <c:v>258.8</c:v>
                </c:pt>
                <c:pt idx="878">
                  <c:v>258.8</c:v>
                </c:pt>
                <c:pt idx="879">
                  <c:v>259.1</c:v>
                </c:pt>
                <c:pt idx="880">
                  <c:v>259.1</c:v>
                </c:pt>
                <c:pt idx="881">
                  <c:v>258.9</c:v>
                </c:pt>
                <c:pt idx="882">
                  <c:v>258.8</c:v>
                </c:pt>
                <c:pt idx="883">
                  <c:v>258.8</c:v>
                </c:pt>
                <c:pt idx="884">
                  <c:v>258.6</c:v>
                </c:pt>
                <c:pt idx="885">
                  <c:v>258.4</c:v>
                </c:pt>
                <c:pt idx="886">
                  <c:v>258.8</c:v>
                </c:pt>
                <c:pt idx="887">
                  <c:v>258.8</c:v>
                </c:pt>
                <c:pt idx="888">
                  <c:v>258.8</c:v>
                </c:pt>
                <c:pt idx="889">
                  <c:v>258.8</c:v>
                </c:pt>
                <c:pt idx="890">
                  <c:v>258.8</c:v>
                </c:pt>
                <c:pt idx="891">
                  <c:v>258.8</c:v>
                </c:pt>
                <c:pt idx="892">
                  <c:v>258.8</c:v>
                </c:pt>
                <c:pt idx="893">
                  <c:v>258.8</c:v>
                </c:pt>
                <c:pt idx="894">
                  <c:v>258.8</c:v>
                </c:pt>
                <c:pt idx="895">
                  <c:v>258.4</c:v>
                </c:pt>
                <c:pt idx="896">
                  <c:v>258.4</c:v>
                </c:pt>
                <c:pt idx="897">
                  <c:v>258.4</c:v>
                </c:pt>
                <c:pt idx="898">
                  <c:v>258.4</c:v>
                </c:pt>
                <c:pt idx="899">
                  <c:v>258.8</c:v>
                </c:pt>
                <c:pt idx="900">
                  <c:v>258.8</c:v>
                </c:pt>
                <c:pt idx="901">
                  <c:v>258.8</c:v>
                </c:pt>
                <c:pt idx="902">
                  <c:v>258.7</c:v>
                </c:pt>
                <c:pt idx="903">
                  <c:v>258.1</c:v>
                </c:pt>
                <c:pt idx="904">
                  <c:v>258.4</c:v>
                </c:pt>
                <c:pt idx="905">
                  <c:v>258.4</c:v>
                </c:pt>
                <c:pt idx="906">
                  <c:v>258.4</c:v>
                </c:pt>
                <c:pt idx="907">
                  <c:v>258.4</c:v>
                </c:pt>
                <c:pt idx="908">
                  <c:v>258.4</c:v>
                </c:pt>
                <c:pt idx="909">
                  <c:v>258.1</c:v>
                </c:pt>
                <c:pt idx="910">
                  <c:v>258.3</c:v>
                </c:pt>
                <c:pt idx="911">
                  <c:v>258.1</c:v>
                </c:pt>
                <c:pt idx="912">
                  <c:v>258.1</c:v>
                </c:pt>
                <c:pt idx="913">
                  <c:v>258.4</c:v>
                </c:pt>
                <c:pt idx="914">
                  <c:v>258.4</c:v>
                </c:pt>
                <c:pt idx="915">
                  <c:v>258.1</c:v>
                </c:pt>
                <c:pt idx="916">
                  <c:v>258.1</c:v>
                </c:pt>
                <c:pt idx="917">
                  <c:v>257.8</c:v>
                </c:pt>
                <c:pt idx="918">
                  <c:v>257.9</c:v>
                </c:pt>
                <c:pt idx="919">
                  <c:v>257.7</c:v>
                </c:pt>
                <c:pt idx="920">
                  <c:v>257.7</c:v>
                </c:pt>
                <c:pt idx="921">
                  <c:v>257.7</c:v>
                </c:pt>
                <c:pt idx="922">
                  <c:v>257.4</c:v>
                </c:pt>
                <c:pt idx="923">
                  <c:v>257.4</c:v>
                </c:pt>
                <c:pt idx="924">
                  <c:v>257.7</c:v>
                </c:pt>
                <c:pt idx="925">
                  <c:v>257.7</c:v>
                </c:pt>
                <c:pt idx="926">
                  <c:v>257.7</c:v>
                </c:pt>
                <c:pt idx="927">
                  <c:v>257.4</c:v>
                </c:pt>
                <c:pt idx="928">
                  <c:v>257.4</c:v>
                </c:pt>
                <c:pt idx="929">
                  <c:v>257.8</c:v>
                </c:pt>
                <c:pt idx="930">
                  <c:v>257.4</c:v>
                </c:pt>
                <c:pt idx="931">
                  <c:v>257.1</c:v>
                </c:pt>
                <c:pt idx="932">
                  <c:v>257.1</c:v>
                </c:pt>
                <c:pt idx="933">
                  <c:v>257.1</c:v>
                </c:pt>
                <c:pt idx="934">
                  <c:v>257.4</c:v>
                </c:pt>
                <c:pt idx="935">
                  <c:v>257.1</c:v>
                </c:pt>
                <c:pt idx="936">
                  <c:v>256.7</c:v>
                </c:pt>
                <c:pt idx="937">
                  <c:v>257.1</c:v>
                </c:pt>
                <c:pt idx="938">
                  <c:v>257.1</c:v>
                </c:pt>
                <c:pt idx="939">
                  <c:v>257.1</c:v>
                </c:pt>
                <c:pt idx="940">
                  <c:v>256.7</c:v>
                </c:pt>
                <c:pt idx="941">
                  <c:v>256.7</c:v>
                </c:pt>
                <c:pt idx="942">
                  <c:v>256.7</c:v>
                </c:pt>
                <c:pt idx="943">
                  <c:v>256.7</c:v>
                </c:pt>
                <c:pt idx="944">
                  <c:v>257.1</c:v>
                </c:pt>
                <c:pt idx="945">
                  <c:v>256.8</c:v>
                </c:pt>
                <c:pt idx="946">
                  <c:v>256.7</c:v>
                </c:pt>
                <c:pt idx="947">
                  <c:v>257.1</c:v>
                </c:pt>
                <c:pt idx="948">
                  <c:v>256.7</c:v>
                </c:pt>
                <c:pt idx="949">
                  <c:v>257</c:v>
                </c:pt>
                <c:pt idx="950">
                  <c:v>257</c:v>
                </c:pt>
                <c:pt idx="951">
                  <c:v>256.7</c:v>
                </c:pt>
                <c:pt idx="952">
                  <c:v>256.7</c:v>
                </c:pt>
                <c:pt idx="953">
                  <c:v>256.7</c:v>
                </c:pt>
                <c:pt idx="954">
                  <c:v>256.5</c:v>
                </c:pt>
                <c:pt idx="955">
                  <c:v>256.7</c:v>
                </c:pt>
                <c:pt idx="956">
                  <c:v>256.7</c:v>
                </c:pt>
                <c:pt idx="957">
                  <c:v>256.4</c:v>
                </c:pt>
                <c:pt idx="958">
                  <c:v>256.5</c:v>
                </c:pt>
                <c:pt idx="959">
                  <c:v>256.5</c:v>
                </c:pt>
                <c:pt idx="960">
                  <c:v>256.7</c:v>
                </c:pt>
                <c:pt idx="961">
                  <c:v>256.4</c:v>
                </c:pt>
                <c:pt idx="962">
                  <c:v>256.4</c:v>
                </c:pt>
                <c:pt idx="963">
                  <c:v>256.4</c:v>
                </c:pt>
                <c:pt idx="964">
                  <c:v>256.4</c:v>
                </c:pt>
                <c:pt idx="965">
                  <c:v>256.4</c:v>
                </c:pt>
                <c:pt idx="966">
                  <c:v>256.4</c:v>
                </c:pt>
                <c:pt idx="967">
                  <c:v>256.4</c:v>
                </c:pt>
                <c:pt idx="968">
                  <c:v>256.4</c:v>
                </c:pt>
                <c:pt idx="969">
                  <c:v>256.4</c:v>
                </c:pt>
                <c:pt idx="970">
                  <c:v>256.4</c:v>
                </c:pt>
                <c:pt idx="971">
                  <c:v>256</c:v>
                </c:pt>
                <c:pt idx="972">
                  <c:v>256.4</c:v>
                </c:pt>
                <c:pt idx="973">
                  <c:v>256.2</c:v>
                </c:pt>
                <c:pt idx="974">
                  <c:v>256.1</c:v>
                </c:pt>
                <c:pt idx="975">
                  <c:v>256</c:v>
                </c:pt>
                <c:pt idx="976">
                  <c:v>256.1</c:v>
                </c:pt>
                <c:pt idx="977">
                  <c:v>256.1</c:v>
                </c:pt>
                <c:pt idx="978">
                  <c:v>256.3</c:v>
                </c:pt>
                <c:pt idx="979">
                  <c:v>256</c:v>
                </c:pt>
                <c:pt idx="980">
                  <c:v>256.1</c:v>
                </c:pt>
                <c:pt idx="981">
                  <c:v>255.8</c:v>
                </c:pt>
                <c:pt idx="982">
                  <c:v>256.1</c:v>
                </c:pt>
                <c:pt idx="983">
                  <c:v>256</c:v>
                </c:pt>
                <c:pt idx="984">
                  <c:v>256</c:v>
                </c:pt>
                <c:pt idx="985">
                  <c:v>255.8</c:v>
                </c:pt>
                <c:pt idx="986">
                  <c:v>255.8</c:v>
                </c:pt>
                <c:pt idx="987">
                  <c:v>255.7</c:v>
                </c:pt>
                <c:pt idx="988">
                  <c:v>255.7</c:v>
                </c:pt>
                <c:pt idx="989">
                  <c:v>255.7</c:v>
                </c:pt>
                <c:pt idx="990">
                  <c:v>255.8</c:v>
                </c:pt>
                <c:pt idx="991">
                  <c:v>255.7</c:v>
                </c:pt>
                <c:pt idx="992">
                  <c:v>255.7</c:v>
                </c:pt>
                <c:pt idx="993">
                  <c:v>255.7</c:v>
                </c:pt>
                <c:pt idx="994">
                  <c:v>256.1</c:v>
                </c:pt>
                <c:pt idx="995">
                  <c:v>256.1</c:v>
                </c:pt>
                <c:pt idx="996">
                  <c:v>255.8</c:v>
                </c:pt>
                <c:pt idx="997">
                  <c:v>255.7</c:v>
                </c:pt>
                <c:pt idx="998">
                  <c:v>255.7</c:v>
                </c:pt>
                <c:pt idx="999">
                  <c:v>255.7</c:v>
                </c:pt>
                <c:pt idx="1000">
                  <c:v>255.8</c:v>
                </c:pt>
                <c:pt idx="1001">
                  <c:v>255.6</c:v>
                </c:pt>
                <c:pt idx="1002">
                  <c:v>255.7</c:v>
                </c:pt>
                <c:pt idx="1003">
                  <c:v>255.7</c:v>
                </c:pt>
                <c:pt idx="1004">
                  <c:v>255.7</c:v>
                </c:pt>
                <c:pt idx="1005">
                  <c:v>255.2</c:v>
                </c:pt>
                <c:pt idx="1006">
                  <c:v>255.5</c:v>
                </c:pt>
                <c:pt idx="1007">
                  <c:v>255.1</c:v>
                </c:pt>
                <c:pt idx="1008">
                  <c:v>255.5</c:v>
                </c:pt>
                <c:pt idx="1009">
                  <c:v>255.4</c:v>
                </c:pt>
                <c:pt idx="1010">
                  <c:v>255.1</c:v>
                </c:pt>
                <c:pt idx="1011">
                  <c:v>255</c:v>
                </c:pt>
                <c:pt idx="1012">
                  <c:v>255.1</c:v>
                </c:pt>
                <c:pt idx="1013">
                  <c:v>255.1</c:v>
                </c:pt>
                <c:pt idx="1014">
                  <c:v>255.1</c:v>
                </c:pt>
                <c:pt idx="1015">
                  <c:v>255.4</c:v>
                </c:pt>
                <c:pt idx="1016">
                  <c:v>255.5</c:v>
                </c:pt>
                <c:pt idx="1017">
                  <c:v>255.4</c:v>
                </c:pt>
                <c:pt idx="1018">
                  <c:v>255.1</c:v>
                </c:pt>
                <c:pt idx="1019">
                  <c:v>255.1</c:v>
                </c:pt>
                <c:pt idx="1020">
                  <c:v>255.4</c:v>
                </c:pt>
                <c:pt idx="1021">
                  <c:v>255.1</c:v>
                </c:pt>
                <c:pt idx="1022">
                  <c:v>255.1</c:v>
                </c:pt>
                <c:pt idx="1023">
                  <c:v>255.1</c:v>
                </c:pt>
                <c:pt idx="1024">
                  <c:v>255.4</c:v>
                </c:pt>
                <c:pt idx="1025">
                  <c:v>255.1</c:v>
                </c:pt>
                <c:pt idx="1026">
                  <c:v>254.9</c:v>
                </c:pt>
                <c:pt idx="1027">
                  <c:v>255.1</c:v>
                </c:pt>
                <c:pt idx="1028">
                  <c:v>255.1</c:v>
                </c:pt>
                <c:pt idx="1029">
                  <c:v>254.8</c:v>
                </c:pt>
                <c:pt idx="1030">
                  <c:v>255</c:v>
                </c:pt>
                <c:pt idx="1031">
                  <c:v>255</c:v>
                </c:pt>
                <c:pt idx="1032">
                  <c:v>255.1</c:v>
                </c:pt>
                <c:pt idx="1033">
                  <c:v>254.8</c:v>
                </c:pt>
                <c:pt idx="1034">
                  <c:v>255.1</c:v>
                </c:pt>
                <c:pt idx="1035">
                  <c:v>254.8</c:v>
                </c:pt>
                <c:pt idx="1036">
                  <c:v>254.8</c:v>
                </c:pt>
                <c:pt idx="1037">
                  <c:v>254.8</c:v>
                </c:pt>
                <c:pt idx="1038">
                  <c:v>254.8</c:v>
                </c:pt>
                <c:pt idx="1039">
                  <c:v>254.4</c:v>
                </c:pt>
                <c:pt idx="1040">
                  <c:v>254.4</c:v>
                </c:pt>
                <c:pt idx="1041">
                  <c:v>254.4</c:v>
                </c:pt>
                <c:pt idx="1042">
                  <c:v>254.7</c:v>
                </c:pt>
                <c:pt idx="1043">
                  <c:v>254.8</c:v>
                </c:pt>
                <c:pt idx="1044">
                  <c:v>254.8</c:v>
                </c:pt>
                <c:pt idx="1045">
                  <c:v>254.8</c:v>
                </c:pt>
                <c:pt idx="1046">
                  <c:v>254.5</c:v>
                </c:pt>
                <c:pt idx="1047">
                  <c:v>254.8</c:v>
                </c:pt>
                <c:pt idx="1048">
                  <c:v>254.8</c:v>
                </c:pt>
                <c:pt idx="1049">
                  <c:v>254.8</c:v>
                </c:pt>
                <c:pt idx="1050">
                  <c:v>254.8</c:v>
                </c:pt>
                <c:pt idx="1051">
                  <c:v>254.4</c:v>
                </c:pt>
                <c:pt idx="1052">
                  <c:v>254.6</c:v>
                </c:pt>
                <c:pt idx="1053">
                  <c:v>254.7</c:v>
                </c:pt>
                <c:pt idx="1054">
                  <c:v>254.8</c:v>
                </c:pt>
                <c:pt idx="1055">
                  <c:v>254.8</c:v>
                </c:pt>
                <c:pt idx="1056">
                  <c:v>254.4</c:v>
                </c:pt>
                <c:pt idx="1057">
                  <c:v>254.8</c:v>
                </c:pt>
                <c:pt idx="1058">
                  <c:v>254.8</c:v>
                </c:pt>
                <c:pt idx="1059">
                  <c:v>254.7</c:v>
                </c:pt>
                <c:pt idx="1060">
                  <c:v>254.8</c:v>
                </c:pt>
                <c:pt idx="1061">
                  <c:v>254.4</c:v>
                </c:pt>
                <c:pt idx="1062">
                  <c:v>254.4</c:v>
                </c:pt>
                <c:pt idx="1063">
                  <c:v>254.4</c:v>
                </c:pt>
                <c:pt idx="1064">
                  <c:v>254.4</c:v>
                </c:pt>
                <c:pt idx="1065">
                  <c:v>254.4</c:v>
                </c:pt>
                <c:pt idx="1066">
                  <c:v>254.4</c:v>
                </c:pt>
                <c:pt idx="1067">
                  <c:v>254.4</c:v>
                </c:pt>
                <c:pt idx="1068">
                  <c:v>254.4</c:v>
                </c:pt>
                <c:pt idx="1069">
                  <c:v>254.1</c:v>
                </c:pt>
                <c:pt idx="1070">
                  <c:v>254.1</c:v>
                </c:pt>
                <c:pt idx="1071">
                  <c:v>254.3</c:v>
                </c:pt>
                <c:pt idx="1072">
                  <c:v>254.1</c:v>
                </c:pt>
                <c:pt idx="1073">
                  <c:v>254.1</c:v>
                </c:pt>
                <c:pt idx="1074">
                  <c:v>254.1</c:v>
                </c:pt>
                <c:pt idx="1075">
                  <c:v>253.8</c:v>
                </c:pt>
                <c:pt idx="1076">
                  <c:v>253.8</c:v>
                </c:pt>
                <c:pt idx="1077">
                  <c:v>254.1</c:v>
                </c:pt>
                <c:pt idx="1078">
                  <c:v>254.1</c:v>
                </c:pt>
                <c:pt idx="1079">
                  <c:v>254</c:v>
                </c:pt>
                <c:pt idx="1080">
                  <c:v>253.9</c:v>
                </c:pt>
                <c:pt idx="1081">
                  <c:v>253.8</c:v>
                </c:pt>
                <c:pt idx="1082">
                  <c:v>253.8</c:v>
                </c:pt>
                <c:pt idx="1083">
                  <c:v>254.1</c:v>
                </c:pt>
                <c:pt idx="1084">
                  <c:v>253.8</c:v>
                </c:pt>
                <c:pt idx="1085">
                  <c:v>253.8</c:v>
                </c:pt>
                <c:pt idx="1086">
                  <c:v>253.8</c:v>
                </c:pt>
                <c:pt idx="1087">
                  <c:v>253.8</c:v>
                </c:pt>
                <c:pt idx="1088">
                  <c:v>253.8</c:v>
                </c:pt>
                <c:pt idx="1089">
                  <c:v>253.8</c:v>
                </c:pt>
                <c:pt idx="1090">
                  <c:v>253.8</c:v>
                </c:pt>
                <c:pt idx="1091">
                  <c:v>253.8</c:v>
                </c:pt>
                <c:pt idx="1092">
                  <c:v>253.8</c:v>
                </c:pt>
                <c:pt idx="1093">
                  <c:v>253.5</c:v>
                </c:pt>
                <c:pt idx="1094">
                  <c:v>253.5</c:v>
                </c:pt>
                <c:pt idx="1095">
                  <c:v>253.8</c:v>
                </c:pt>
                <c:pt idx="1096">
                  <c:v>253.8</c:v>
                </c:pt>
                <c:pt idx="1097">
                  <c:v>253.7</c:v>
                </c:pt>
                <c:pt idx="1098">
                  <c:v>253.5</c:v>
                </c:pt>
                <c:pt idx="1099">
                  <c:v>253.5</c:v>
                </c:pt>
                <c:pt idx="1100">
                  <c:v>253.5</c:v>
                </c:pt>
                <c:pt idx="1101">
                  <c:v>253.4</c:v>
                </c:pt>
                <c:pt idx="1102">
                  <c:v>253.5</c:v>
                </c:pt>
                <c:pt idx="1103">
                  <c:v>253.5</c:v>
                </c:pt>
                <c:pt idx="1104">
                  <c:v>253.1</c:v>
                </c:pt>
                <c:pt idx="1105">
                  <c:v>253.1</c:v>
                </c:pt>
                <c:pt idx="1106">
                  <c:v>253.5</c:v>
                </c:pt>
                <c:pt idx="1107">
                  <c:v>253.5</c:v>
                </c:pt>
                <c:pt idx="1108">
                  <c:v>253.2</c:v>
                </c:pt>
                <c:pt idx="1109">
                  <c:v>253.3</c:v>
                </c:pt>
                <c:pt idx="1110">
                  <c:v>253.5</c:v>
                </c:pt>
                <c:pt idx="1111">
                  <c:v>253.5</c:v>
                </c:pt>
                <c:pt idx="1112">
                  <c:v>253.5</c:v>
                </c:pt>
                <c:pt idx="1113">
                  <c:v>253.5</c:v>
                </c:pt>
                <c:pt idx="1114">
                  <c:v>253.4</c:v>
                </c:pt>
                <c:pt idx="1115">
                  <c:v>253.4</c:v>
                </c:pt>
                <c:pt idx="1116">
                  <c:v>253.5</c:v>
                </c:pt>
                <c:pt idx="1117">
                  <c:v>253.2</c:v>
                </c:pt>
                <c:pt idx="1118">
                  <c:v>253.1</c:v>
                </c:pt>
                <c:pt idx="1119">
                  <c:v>253.2</c:v>
                </c:pt>
                <c:pt idx="1120">
                  <c:v>253.2</c:v>
                </c:pt>
                <c:pt idx="1121">
                  <c:v>253.2</c:v>
                </c:pt>
                <c:pt idx="1122">
                  <c:v>253.1</c:v>
                </c:pt>
                <c:pt idx="1123">
                  <c:v>253.1</c:v>
                </c:pt>
                <c:pt idx="1124">
                  <c:v>253.2</c:v>
                </c:pt>
                <c:pt idx="1125">
                  <c:v>253.1</c:v>
                </c:pt>
                <c:pt idx="1126">
                  <c:v>253.1</c:v>
                </c:pt>
                <c:pt idx="1127">
                  <c:v>253.1</c:v>
                </c:pt>
                <c:pt idx="1128">
                  <c:v>253.1</c:v>
                </c:pt>
                <c:pt idx="1129">
                  <c:v>253.1</c:v>
                </c:pt>
                <c:pt idx="1130">
                  <c:v>253.1</c:v>
                </c:pt>
                <c:pt idx="1131">
                  <c:v>253.1</c:v>
                </c:pt>
                <c:pt idx="1132">
                  <c:v>252.9</c:v>
                </c:pt>
                <c:pt idx="1133">
                  <c:v>252.8</c:v>
                </c:pt>
                <c:pt idx="1134">
                  <c:v>252.8</c:v>
                </c:pt>
                <c:pt idx="1135">
                  <c:v>252.9</c:v>
                </c:pt>
                <c:pt idx="1136">
                  <c:v>253.2</c:v>
                </c:pt>
                <c:pt idx="1137">
                  <c:v>252.9</c:v>
                </c:pt>
                <c:pt idx="1138">
                  <c:v>253.1</c:v>
                </c:pt>
                <c:pt idx="1139">
                  <c:v>253.1</c:v>
                </c:pt>
                <c:pt idx="1140">
                  <c:v>253.1</c:v>
                </c:pt>
                <c:pt idx="1141">
                  <c:v>252.8</c:v>
                </c:pt>
                <c:pt idx="1142">
                  <c:v>252.9</c:v>
                </c:pt>
                <c:pt idx="1143">
                  <c:v>252.7</c:v>
                </c:pt>
                <c:pt idx="1144">
                  <c:v>252.8</c:v>
                </c:pt>
                <c:pt idx="1145">
                  <c:v>252.8</c:v>
                </c:pt>
                <c:pt idx="1146">
                  <c:v>252.5</c:v>
                </c:pt>
                <c:pt idx="1147">
                  <c:v>252.8</c:v>
                </c:pt>
                <c:pt idx="1148">
                  <c:v>252.5</c:v>
                </c:pt>
                <c:pt idx="1149">
                  <c:v>252.5</c:v>
                </c:pt>
                <c:pt idx="1150">
                  <c:v>252.7</c:v>
                </c:pt>
                <c:pt idx="1151">
                  <c:v>252.5</c:v>
                </c:pt>
                <c:pt idx="1152">
                  <c:v>252.4</c:v>
                </c:pt>
                <c:pt idx="1153">
                  <c:v>252.5</c:v>
                </c:pt>
                <c:pt idx="1154">
                  <c:v>252.4</c:v>
                </c:pt>
                <c:pt idx="1155">
                  <c:v>252.7</c:v>
                </c:pt>
                <c:pt idx="1156">
                  <c:v>252.5</c:v>
                </c:pt>
                <c:pt idx="1157">
                  <c:v>252.8</c:v>
                </c:pt>
                <c:pt idx="1158">
                  <c:v>252.8</c:v>
                </c:pt>
                <c:pt idx="1159">
                  <c:v>252.9</c:v>
                </c:pt>
                <c:pt idx="1160">
                  <c:v>252.5</c:v>
                </c:pt>
                <c:pt idx="1161">
                  <c:v>252.5</c:v>
                </c:pt>
                <c:pt idx="1162">
                  <c:v>252.8</c:v>
                </c:pt>
                <c:pt idx="1163">
                  <c:v>252.5</c:v>
                </c:pt>
                <c:pt idx="1164">
                  <c:v>252.4</c:v>
                </c:pt>
                <c:pt idx="1165">
                  <c:v>252.5</c:v>
                </c:pt>
                <c:pt idx="1166">
                  <c:v>252.5</c:v>
                </c:pt>
                <c:pt idx="1167">
                  <c:v>252.2</c:v>
                </c:pt>
                <c:pt idx="1168">
                  <c:v>252.4</c:v>
                </c:pt>
                <c:pt idx="1169">
                  <c:v>252.5</c:v>
                </c:pt>
                <c:pt idx="1170">
                  <c:v>252.2</c:v>
                </c:pt>
                <c:pt idx="1171">
                  <c:v>252.2</c:v>
                </c:pt>
                <c:pt idx="1172">
                  <c:v>252.2</c:v>
                </c:pt>
                <c:pt idx="1173">
                  <c:v>252.2</c:v>
                </c:pt>
                <c:pt idx="1174">
                  <c:v>252.1</c:v>
                </c:pt>
                <c:pt idx="1175">
                  <c:v>252.1</c:v>
                </c:pt>
                <c:pt idx="1176">
                  <c:v>252.2</c:v>
                </c:pt>
                <c:pt idx="1177">
                  <c:v>252.2</c:v>
                </c:pt>
                <c:pt idx="1178">
                  <c:v>252.2</c:v>
                </c:pt>
                <c:pt idx="1179">
                  <c:v>252.2</c:v>
                </c:pt>
                <c:pt idx="1180">
                  <c:v>252.2</c:v>
                </c:pt>
                <c:pt idx="1181">
                  <c:v>252.2</c:v>
                </c:pt>
                <c:pt idx="1182">
                  <c:v>252.2</c:v>
                </c:pt>
                <c:pt idx="1183">
                  <c:v>251.8</c:v>
                </c:pt>
                <c:pt idx="1184">
                  <c:v>251.8</c:v>
                </c:pt>
                <c:pt idx="1185">
                  <c:v>252.2</c:v>
                </c:pt>
                <c:pt idx="1186">
                  <c:v>252.2</c:v>
                </c:pt>
                <c:pt idx="1187">
                  <c:v>252.2</c:v>
                </c:pt>
                <c:pt idx="1188">
                  <c:v>252.1</c:v>
                </c:pt>
                <c:pt idx="1189">
                  <c:v>251.8</c:v>
                </c:pt>
                <c:pt idx="1190">
                  <c:v>251.7</c:v>
                </c:pt>
                <c:pt idx="1191">
                  <c:v>251.8</c:v>
                </c:pt>
                <c:pt idx="1192">
                  <c:v>251.8</c:v>
                </c:pt>
                <c:pt idx="1193">
                  <c:v>251.5</c:v>
                </c:pt>
                <c:pt idx="1194">
                  <c:v>251.5</c:v>
                </c:pt>
                <c:pt idx="1195">
                  <c:v>252.2</c:v>
                </c:pt>
                <c:pt idx="1196">
                  <c:v>251.8</c:v>
                </c:pt>
                <c:pt idx="1197">
                  <c:v>251.6</c:v>
                </c:pt>
                <c:pt idx="1198">
                  <c:v>251.6</c:v>
                </c:pt>
                <c:pt idx="1199">
                  <c:v>251.8</c:v>
                </c:pt>
                <c:pt idx="1200">
                  <c:v>251.7</c:v>
                </c:pt>
                <c:pt idx="1201">
                  <c:v>251.8</c:v>
                </c:pt>
                <c:pt idx="1202">
                  <c:v>251.8</c:v>
                </c:pt>
                <c:pt idx="1203">
                  <c:v>251.8</c:v>
                </c:pt>
                <c:pt idx="1204">
                  <c:v>251.8</c:v>
                </c:pt>
                <c:pt idx="1205">
                  <c:v>251.8</c:v>
                </c:pt>
                <c:pt idx="1206">
                  <c:v>251.7</c:v>
                </c:pt>
                <c:pt idx="1207">
                  <c:v>251.8</c:v>
                </c:pt>
                <c:pt idx="1208">
                  <c:v>251.4</c:v>
                </c:pt>
              </c:numCache>
            </c:numRef>
          </c:val>
          <c:smooth val="0"/>
        </c:ser>
        <c:marker val="0"/>
        <c:smooth val="0"/>
        <c:axId val="754073389"/>
        <c:axId val="475268003"/>
      </c:lineChart>
      <c:catAx>
        <c:axId val="754073389"/>
        <c:scaling>
          <c:orientation val="minMax"/>
        </c:scaling>
        <c:axPos val="b"/>
        <c:crossAx val="475268003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LblSkip val="100"/>
        <c:tickMarkSkip val="1"/>
        <c:noMultiLvlLbl val="0"/>
      </c:catAx>
      <c:valAx>
        <c:axId val="475268003"/>
        <c:scaling>
          <c:orientation val="minMax"/>
        </c:scaling>
        <c:axPos val="l"/>
        <c:crossAx val="754073389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7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ex3_D40_coolTemp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  <c:size val="7"/>
          </c:marker>
          <c:cat>
            <c:numRef>
              <c:f>Sheet1!$A$2:$A$1209</c:f>
              <c:numCache>
                <c:formatCode>General</c:formatCode>
                <c:ptCount val="1209"/>
                <c:pt idx="0">
                  <c:v>401.53</c:v>
                </c:pt>
                <c:pt idx="1">
                  <c:v>401.76</c:v>
                </c:pt>
                <c:pt idx="2">
                  <c:v>402.04</c:v>
                </c:pt>
                <c:pt idx="3">
                  <c:v>402.28</c:v>
                </c:pt>
                <c:pt idx="4">
                  <c:v>402.51</c:v>
                </c:pt>
                <c:pt idx="5">
                  <c:v>402.75</c:v>
                </c:pt>
                <c:pt idx="6">
                  <c:v>403.03</c:v>
                </c:pt>
                <c:pt idx="7">
                  <c:v>403.27</c:v>
                </c:pt>
                <c:pt idx="8">
                  <c:v>403.5</c:v>
                </c:pt>
                <c:pt idx="9">
                  <c:v>403.79</c:v>
                </c:pt>
                <c:pt idx="10">
                  <c:v>404.02</c:v>
                </c:pt>
                <c:pt idx="11">
                  <c:v>404.26</c:v>
                </c:pt>
                <c:pt idx="12">
                  <c:v>404.54</c:v>
                </c:pt>
                <c:pt idx="13">
                  <c:v>404.78</c:v>
                </c:pt>
                <c:pt idx="14">
                  <c:v>405.01</c:v>
                </c:pt>
                <c:pt idx="15">
                  <c:v>405.29</c:v>
                </c:pt>
                <c:pt idx="16">
                  <c:v>405.53</c:v>
                </c:pt>
                <c:pt idx="17">
                  <c:v>405.76</c:v>
                </c:pt>
                <c:pt idx="18">
                  <c:v>406.04</c:v>
                </c:pt>
                <c:pt idx="19">
                  <c:v>406.28</c:v>
                </c:pt>
                <c:pt idx="20">
                  <c:v>406.51</c:v>
                </c:pt>
                <c:pt idx="21">
                  <c:v>406.79</c:v>
                </c:pt>
                <c:pt idx="22">
                  <c:v>407.02</c:v>
                </c:pt>
                <c:pt idx="23">
                  <c:v>407.26</c:v>
                </c:pt>
                <c:pt idx="24">
                  <c:v>407.54</c:v>
                </c:pt>
                <c:pt idx="25">
                  <c:v>407.77</c:v>
                </c:pt>
                <c:pt idx="26">
                  <c:v>408.01</c:v>
                </c:pt>
                <c:pt idx="27">
                  <c:v>408.29</c:v>
                </c:pt>
                <c:pt idx="28">
                  <c:v>408.52</c:v>
                </c:pt>
                <c:pt idx="29">
                  <c:v>408.76</c:v>
                </c:pt>
                <c:pt idx="30">
                  <c:v>409.04</c:v>
                </c:pt>
                <c:pt idx="31">
                  <c:v>409.27</c:v>
                </c:pt>
                <c:pt idx="32">
                  <c:v>409.51</c:v>
                </c:pt>
                <c:pt idx="33">
                  <c:v>409.79</c:v>
                </c:pt>
                <c:pt idx="34">
                  <c:v>410.02</c:v>
                </c:pt>
                <c:pt idx="35">
                  <c:v>410.26</c:v>
                </c:pt>
                <c:pt idx="36">
                  <c:v>410.54</c:v>
                </c:pt>
                <c:pt idx="37">
                  <c:v>410.77</c:v>
                </c:pt>
                <c:pt idx="38">
                  <c:v>411.01</c:v>
                </c:pt>
                <c:pt idx="39">
                  <c:v>411.28</c:v>
                </c:pt>
                <c:pt idx="40">
                  <c:v>411.51</c:v>
                </c:pt>
                <c:pt idx="41">
                  <c:v>411.79</c:v>
                </c:pt>
                <c:pt idx="42">
                  <c:v>412.03</c:v>
                </c:pt>
                <c:pt idx="43">
                  <c:v>412.26</c:v>
                </c:pt>
                <c:pt idx="44">
                  <c:v>412.54</c:v>
                </c:pt>
                <c:pt idx="45">
                  <c:v>412.78</c:v>
                </c:pt>
                <c:pt idx="46">
                  <c:v>413.01</c:v>
                </c:pt>
                <c:pt idx="47">
                  <c:v>413.29</c:v>
                </c:pt>
                <c:pt idx="48">
                  <c:v>413.53</c:v>
                </c:pt>
                <c:pt idx="49">
                  <c:v>413.76</c:v>
                </c:pt>
                <c:pt idx="50">
                  <c:v>414.04</c:v>
                </c:pt>
                <c:pt idx="51">
                  <c:v>414.28</c:v>
                </c:pt>
                <c:pt idx="52">
                  <c:v>414.51</c:v>
                </c:pt>
                <c:pt idx="53">
                  <c:v>414.79</c:v>
                </c:pt>
                <c:pt idx="54">
                  <c:v>415.03</c:v>
                </c:pt>
                <c:pt idx="55">
                  <c:v>415.26</c:v>
                </c:pt>
                <c:pt idx="56">
                  <c:v>415.54</c:v>
                </c:pt>
                <c:pt idx="57">
                  <c:v>415.78</c:v>
                </c:pt>
                <c:pt idx="58">
                  <c:v>416.01</c:v>
                </c:pt>
                <c:pt idx="59">
                  <c:v>416.29</c:v>
                </c:pt>
                <c:pt idx="60">
                  <c:v>416.52</c:v>
                </c:pt>
                <c:pt idx="61">
                  <c:v>416.76</c:v>
                </c:pt>
                <c:pt idx="62">
                  <c:v>417.03</c:v>
                </c:pt>
                <c:pt idx="63">
                  <c:v>417.26</c:v>
                </c:pt>
                <c:pt idx="64">
                  <c:v>417.55</c:v>
                </c:pt>
                <c:pt idx="65">
                  <c:v>417.79</c:v>
                </c:pt>
                <c:pt idx="66">
                  <c:v>418.02</c:v>
                </c:pt>
                <c:pt idx="67">
                  <c:v>418.26</c:v>
                </c:pt>
                <c:pt idx="68">
                  <c:v>418.54</c:v>
                </c:pt>
                <c:pt idx="69">
                  <c:v>418.77</c:v>
                </c:pt>
                <c:pt idx="70">
                  <c:v>419.01</c:v>
                </c:pt>
                <c:pt idx="71">
                  <c:v>419.29</c:v>
                </c:pt>
                <c:pt idx="72">
                  <c:v>419.52</c:v>
                </c:pt>
                <c:pt idx="73">
                  <c:v>419.76</c:v>
                </c:pt>
                <c:pt idx="74">
                  <c:v>420.04</c:v>
                </c:pt>
                <c:pt idx="75">
                  <c:v>420.27</c:v>
                </c:pt>
                <c:pt idx="76">
                  <c:v>420.51</c:v>
                </c:pt>
                <c:pt idx="77">
                  <c:v>420.79</c:v>
                </c:pt>
                <c:pt idx="78">
                  <c:v>421.02</c:v>
                </c:pt>
                <c:pt idx="79">
                  <c:v>421.26</c:v>
                </c:pt>
                <c:pt idx="80">
                  <c:v>421.54</c:v>
                </c:pt>
                <c:pt idx="81">
                  <c:v>421.77</c:v>
                </c:pt>
                <c:pt idx="82">
                  <c:v>422.03</c:v>
                </c:pt>
                <c:pt idx="83">
                  <c:v>422.26</c:v>
                </c:pt>
                <c:pt idx="84">
                  <c:v>422.55</c:v>
                </c:pt>
                <c:pt idx="85">
                  <c:v>422.78</c:v>
                </c:pt>
                <c:pt idx="86">
                  <c:v>423.01</c:v>
                </c:pt>
                <c:pt idx="87">
                  <c:v>423.3</c:v>
                </c:pt>
                <c:pt idx="88">
                  <c:v>423.53</c:v>
                </c:pt>
                <c:pt idx="89">
                  <c:v>423.76</c:v>
                </c:pt>
                <c:pt idx="90">
                  <c:v>424.04</c:v>
                </c:pt>
                <c:pt idx="91">
                  <c:v>424.27</c:v>
                </c:pt>
                <c:pt idx="92">
                  <c:v>424.51</c:v>
                </c:pt>
                <c:pt idx="93">
                  <c:v>424.79</c:v>
                </c:pt>
                <c:pt idx="94">
                  <c:v>425.02</c:v>
                </c:pt>
                <c:pt idx="95">
                  <c:v>425.26</c:v>
                </c:pt>
                <c:pt idx="96">
                  <c:v>425.54</c:v>
                </c:pt>
                <c:pt idx="97">
                  <c:v>425.77</c:v>
                </c:pt>
                <c:pt idx="98">
                  <c:v>426.01</c:v>
                </c:pt>
                <c:pt idx="99">
                  <c:v>426.28</c:v>
                </c:pt>
                <c:pt idx="100">
                  <c:v>426.52</c:v>
                </c:pt>
                <c:pt idx="101">
                  <c:v>426.75</c:v>
                </c:pt>
                <c:pt idx="102">
                  <c:v>427.04</c:v>
                </c:pt>
                <c:pt idx="103">
                  <c:v>427.27</c:v>
                </c:pt>
                <c:pt idx="104">
                  <c:v>427.51</c:v>
                </c:pt>
                <c:pt idx="105">
                  <c:v>427.79</c:v>
                </c:pt>
                <c:pt idx="106">
                  <c:v>428.02</c:v>
                </c:pt>
                <c:pt idx="107">
                  <c:v>428.26</c:v>
                </c:pt>
                <c:pt idx="108">
                  <c:v>428.54</c:v>
                </c:pt>
                <c:pt idx="109">
                  <c:v>428.77</c:v>
                </c:pt>
                <c:pt idx="110">
                  <c:v>429.01</c:v>
                </c:pt>
                <c:pt idx="111">
                  <c:v>429.29</c:v>
                </c:pt>
                <c:pt idx="112">
                  <c:v>429.52</c:v>
                </c:pt>
                <c:pt idx="113">
                  <c:v>429.77</c:v>
                </c:pt>
                <c:pt idx="114">
                  <c:v>430</c:v>
                </c:pt>
                <c:pt idx="115">
                  <c:v>430.28</c:v>
                </c:pt>
                <c:pt idx="116">
                  <c:v>430.52</c:v>
                </c:pt>
                <c:pt idx="117">
                  <c:v>430.8</c:v>
                </c:pt>
                <c:pt idx="118">
                  <c:v>431.03</c:v>
                </c:pt>
                <c:pt idx="119">
                  <c:v>431.27</c:v>
                </c:pt>
                <c:pt idx="120">
                  <c:v>431.55</c:v>
                </c:pt>
                <c:pt idx="121">
                  <c:v>431.78</c:v>
                </c:pt>
                <c:pt idx="122">
                  <c:v>432.02</c:v>
                </c:pt>
                <c:pt idx="123">
                  <c:v>432.26</c:v>
                </c:pt>
                <c:pt idx="124">
                  <c:v>432.54</c:v>
                </c:pt>
                <c:pt idx="125">
                  <c:v>432.77</c:v>
                </c:pt>
                <c:pt idx="126">
                  <c:v>433.01</c:v>
                </c:pt>
                <c:pt idx="127">
                  <c:v>433.29</c:v>
                </c:pt>
                <c:pt idx="128">
                  <c:v>433.52</c:v>
                </c:pt>
                <c:pt idx="129">
                  <c:v>433.76</c:v>
                </c:pt>
                <c:pt idx="130">
                  <c:v>434.04</c:v>
                </c:pt>
                <c:pt idx="131">
                  <c:v>434.28</c:v>
                </c:pt>
                <c:pt idx="132">
                  <c:v>434.52</c:v>
                </c:pt>
                <c:pt idx="133">
                  <c:v>434.8</c:v>
                </c:pt>
                <c:pt idx="134">
                  <c:v>435.03</c:v>
                </c:pt>
                <c:pt idx="135">
                  <c:v>435.27</c:v>
                </c:pt>
                <c:pt idx="136">
                  <c:v>435.55</c:v>
                </c:pt>
                <c:pt idx="137">
                  <c:v>435.78</c:v>
                </c:pt>
                <c:pt idx="138">
                  <c:v>436.02</c:v>
                </c:pt>
                <c:pt idx="139">
                  <c:v>436.28</c:v>
                </c:pt>
                <c:pt idx="140">
                  <c:v>436.51</c:v>
                </c:pt>
                <c:pt idx="141">
                  <c:v>436.79</c:v>
                </c:pt>
                <c:pt idx="142">
                  <c:v>437.03</c:v>
                </c:pt>
                <c:pt idx="143">
                  <c:v>437.27</c:v>
                </c:pt>
                <c:pt idx="144">
                  <c:v>437.5</c:v>
                </c:pt>
                <c:pt idx="145">
                  <c:v>437.78</c:v>
                </c:pt>
                <c:pt idx="146">
                  <c:v>438.02</c:v>
                </c:pt>
                <c:pt idx="147">
                  <c:v>438.25</c:v>
                </c:pt>
                <c:pt idx="148">
                  <c:v>438.53</c:v>
                </c:pt>
                <c:pt idx="149">
                  <c:v>438.76</c:v>
                </c:pt>
                <c:pt idx="150">
                  <c:v>439.04</c:v>
                </c:pt>
                <c:pt idx="151">
                  <c:v>439.28</c:v>
                </c:pt>
                <c:pt idx="152">
                  <c:v>439.52</c:v>
                </c:pt>
                <c:pt idx="153">
                  <c:v>439.75</c:v>
                </c:pt>
                <c:pt idx="154">
                  <c:v>440.03</c:v>
                </c:pt>
                <c:pt idx="155">
                  <c:v>440.27</c:v>
                </c:pt>
                <c:pt idx="156">
                  <c:v>440.5</c:v>
                </c:pt>
                <c:pt idx="157">
                  <c:v>440.78</c:v>
                </c:pt>
                <c:pt idx="158">
                  <c:v>441.02</c:v>
                </c:pt>
                <c:pt idx="159">
                  <c:v>441.25</c:v>
                </c:pt>
                <c:pt idx="160">
                  <c:v>441.53</c:v>
                </c:pt>
                <c:pt idx="161">
                  <c:v>441.77</c:v>
                </c:pt>
                <c:pt idx="162">
                  <c:v>442</c:v>
                </c:pt>
                <c:pt idx="163">
                  <c:v>442.28</c:v>
                </c:pt>
                <c:pt idx="164">
                  <c:v>442.52</c:v>
                </c:pt>
                <c:pt idx="165">
                  <c:v>442.75</c:v>
                </c:pt>
                <c:pt idx="166">
                  <c:v>443.03</c:v>
                </c:pt>
                <c:pt idx="167">
                  <c:v>443.27</c:v>
                </c:pt>
                <c:pt idx="168">
                  <c:v>443.5</c:v>
                </c:pt>
                <c:pt idx="169">
                  <c:v>443.78</c:v>
                </c:pt>
                <c:pt idx="170">
                  <c:v>444.02</c:v>
                </c:pt>
                <c:pt idx="171">
                  <c:v>444.26</c:v>
                </c:pt>
                <c:pt idx="172">
                  <c:v>444.54</c:v>
                </c:pt>
                <c:pt idx="173">
                  <c:v>444.78</c:v>
                </c:pt>
                <c:pt idx="174">
                  <c:v>445.01</c:v>
                </c:pt>
                <c:pt idx="175">
                  <c:v>445.29</c:v>
                </c:pt>
                <c:pt idx="176">
                  <c:v>445.53</c:v>
                </c:pt>
                <c:pt idx="177">
                  <c:v>445.76</c:v>
                </c:pt>
                <c:pt idx="178">
                  <c:v>446.04</c:v>
                </c:pt>
                <c:pt idx="179">
                  <c:v>446.27</c:v>
                </c:pt>
                <c:pt idx="180">
                  <c:v>446.52</c:v>
                </c:pt>
                <c:pt idx="181">
                  <c:v>446.8</c:v>
                </c:pt>
                <c:pt idx="182">
                  <c:v>447.03</c:v>
                </c:pt>
                <c:pt idx="183">
                  <c:v>447.27</c:v>
                </c:pt>
                <c:pt idx="184">
                  <c:v>447.55</c:v>
                </c:pt>
                <c:pt idx="185">
                  <c:v>447.78</c:v>
                </c:pt>
                <c:pt idx="186">
                  <c:v>448.02</c:v>
                </c:pt>
                <c:pt idx="187">
                  <c:v>448.3</c:v>
                </c:pt>
                <c:pt idx="188">
                  <c:v>448.53</c:v>
                </c:pt>
                <c:pt idx="189">
                  <c:v>448.77</c:v>
                </c:pt>
                <c:pt idx="190">
                  <c:v>449.02</c:v>
                </c:pt>
                <c:pt idx="191">
                  <c:v>449.29</c:v>
                </c:pt>
                <c:pt idx="192">
                  <c:v>449.52</c:v>
                </c:pt>
                <c:pt idx="193">
                  <c:v>449.76</c:v>
                </c:pt>
                <c:pt idx="194">
                  <c:v>450.04</c:v>
                </c:pt>
                <c:pt idx="195">
                  <c:v>450.27</c:v>
                </c:pt>
                <c:pt idx="196">
                  <c:v>450.51</c:v>
                </c:pt>
                <c:pt idx="197">
                  <c:v>450.8</c:v>
                </c:pt>
                <c:pt idx="198">
                  <c:v>451.03</c:v>
                </c:pt>
                <c:pt idx="199">
                  <c:v>451.26</c:v>
                </c:pt>
                <c:pt idx="200">
                  <c:v>451.55</c:v>
                </c:pt>
                <c:pt idx="201">
                  <c:v>451.78</c:v>
                </c:pt>
                <c:pt idx="202">
                  <c:v>452.02</c:v>
                </c:pt>
                <c:pt idx="203">
                  <c:v>452.26</c:v>
                </c:pt>
                <c:pt idx="204">
                  <c:v>452.54</c:v>
                </c:pt>
                <c:pt idx="205">
                  <c:v>452.77</c:v>
                </c:pt>
                <c:pt idx="206">
                  <c:v>453.01</c:v>
                </c:pt>
                <c:pt idx="207">
                  <c:v>453.29</c:v>
                </c:pt>
                <c:pt idx="208">
                  <c:v>453.52</c:v>
                </c:pt>
                <c:pt idx="209">
                  <c:v>453.76</c:v>
                </c:pt>
                <c:pt idx="210">
                  <c:v>454.04</c:v>
                </c:pt>
                <c:pt idx="211">
                  <c:v>454.26</c:v>
                </c:pt>
                <c:pt idx="212">
                  <c:v>454.55</c:v>
                </c:pt>
                <c:pt idx="213">
                  <c:v>454.78</c:v>
                </c:pt>
                <c:pt idx="214">
                  <c:v>455.01</c:v>
                </c:pt>
                <c:pt idx="215">
                  <c:v>455.3</c:v>
                </c:pt>
                <c:pt idx="216">
                  <c:v>455.53</c:v>
                </c:pt>
                <c:pt idx="217">
                  <c:v>455.77</c:v>
                </c:pt>
                <c:pt idx="218">
                  <c:v>456.05</c:v>
                </c:pt>
                <c:pt idx="219">
                  <c:v>456.28</c:v>
                </c:pt>
                <c:pt idx="220">
                  <c:v>456.51</c:v>
                </c:pt>
                <c:pt idx="221">
                  <c:v>456.8</c:v>
                </c:pt>
                <c:pt idx="222">
                  <c:v>457.03</c:v>
                </c:pt>
                <c:pt idx="223">
                  <c:v>457.26</c:v>
                </c:pt>
                <c:pt idx="224">
                  <c:v>457.55</c:v>
                </c:pt>
                <c:pt idx="225">
                  <c:v>457.78</c:v>
                </c:pt>
                <c:pt idx="226">
                  <c:v>458.02</c:v>
                </c:pt>
                <c:pt idx="227">
                  <c:v>458.3</c:v>
                </c:pt>
                <c:pt idx="228">
                  <c:v>458.53</c:v>
                </c:pt>
                <c:pt idx="229">
                  <c:v>458.77</c:v>
                </c:pt>
                <c:pt idx="230">
                  <c:v>459.05</c:v>
                </c:pt>
                <c:pt idx="231">
                  <c:v>459.28</c:v>
                </c:pt>
                <c:pt idx="232">
                  <c:v>459.52</c:v>
                </c:pt>
                <c:pt idx="233">
                  <c:v>459.8</c:v>
                </c:pt>
                <c:pt idx="234">
                  <c:v>460.03</c:v>
                </c:pt>
                <c:pt idx="235">
                  <c:v>460.27</c:v>
                </c:pt>
                <c:pt idx="236">
                  <c:v>460.55</c:v>
                </c:pt>
                <c:pt idx="237">
                  <c:v>460.78</c:v>
                </c:pt>
                <c:pt idx="238">
                  <c:v>461.02</c:v>
                </c:pt>
                <c:pt idx="239">
                  <c:v>461.3</c:v>
                </c:pt>
                <c:pt idx="240">
                  <c:v>461.53</c:v>
                </c:pt>
                <c:pt idx="241">
                  <c:v>461.77</c:v>
                </c:pt>
                <c:pt idx="242">
                  <c:v>462.05</c:v>
                </c:pt>
                <c:pt idx="243">
                  <c:v>462.28</c:v>
                </c:pt>
                <c:pt idx="244">
                  <c:v>462.52</c:v>
                </c:pt>
                <c:pt idx="245">
                  <c:v>462.79</c:v>
                </c:pt>
                <c:pt idx="246">
                  <c:v>463.03</c:v>
                </c:pt>
                <c:pt idx="247">
                  <c:v>463.26</c:v>
                </c:pt>
                <c:pt idx="248">
                  <c:v>463.54</c:v>
                </c:pt>
                <c:pt idx="249">
                  <c:v>463.78</c:v>
                </c:pt>
                <c:pt idx="250">
                  <c:v>464.01</c:v>
                </c:pt>
                <c:pt idx="251">
                  <c:v>464.29</c:v>
                </c:pt>
                <c:pt idx="252">
                  <c:v>464.53</c:v>
                </c:pt>
                <c:pt idx="253">
                  <c:v>464.76</c:v>
                </c:pt>
                <c:pt idx="254">
                  <c:v>465.04</c:v>
                </c:pt>
                <c:pt idx="255">
                  <c:v>465.28</c:v>
                </c:pt>
                <c:pt idx="256">
                  <c:v>465.51</c:v>
                </c:pt>
                <c:pt idx="257">
                  <c:v>465.79</c:v>
                </c:pt>
                <c:pt idx="258">
                  <c:v>466.03</c:v>
                </c:pt>
                <c:pt idx="259">
                  <c:v>466.26</c:v>
                </c:pt>
                <c:pt idx="260">
                  <c:v>466.54</c:v>
                </c:pt>
                <c:pt idx="261">
                  <c:v>466.78</c:v>
                </c:pt>
                <c:pt idx="262">
                  <c:v>467.01</c:v>
                </c:pt>
                <c:pt idx="263">
                  <c:v>467.29</c:v>
                </c:pt>
                <c:pt idx="264">
                  <c:v>467.53</c:v>
                </c:pt>
                <c:pt idx="265">
                  <c:v>467.76</c:v>
                </c:pt>
                <c:pt idx="266">
                  <c:v>468.04</c:v>
                </c:pt>
                <c:pt idx="267">
                  <c:v>468.28</c:v>
                </c:pt>
                <c:pt idx="268">
                  <c:v>468.51</c:v>
                </c:pt>
                <c:pt idx="269">
                  <c:v>468.79</c:v>
                </c:pt>
                <c:pt idx="270">
                  <c:v>469.03</c:v>
                </c:pt>
                <c:pt idx="271">
                  <c:v>469.26</c:v>
                </c:pt>
                <c:pt idx="272">
                  <c:v>469.54</c:v>
                </c:pt>
                <c:pt idx="273">
                  <c:v>469.78</c:v>
                </c:pt>
                <c:pt idx="274">
                  <c:v>470.01</c:v>
                </c:pt>
                <c:pt idx="275">
                  <c:v>470.29</c:v>
                </c:pt>
                <c:pt idx="276">
                  <c:v>470.52</c:v>
                </c:pt>
                <c:pt idx="277">
                  <c:v>470.75</c:v>
                </c:pt>
                <c:pt idx="278">
                  <c:v>471.04</c:v>
                </c:pt>
                <c:pt idx="279">
                  <c:v>471.27</c:v>
                </c:pt>
                <c:pt idx="280">
                  <c:v>471.5</c:v>
                </c:pt>
                <c:pt idx="281">
                  <c:v>471.8</c:v>
                </c:pt>
                <c:pt idx="282">
                  <c:v>472.04</c:v>
                </c:pt>
                <c:pt idx="283">
                  <c:v>472.27</c:v>
                </c:pt>
                <c:pt idx="284">
                  <c:v>472.5</c:v>
                </c:pt>
                <c:pt idx="285">
                  <c:v>472.79</c:v>
                </c:pt>
                <c:pt idx="286">
                  <c:v>473.02</c:v>
                </c:pt>
                <c:pt idx="287">
                  <c:v>473.25</c:v>
                </c:pt>
                <c:pt idx="288">
                  <c:v>473.54</c:v>
                </c:pt>
                <c:pt idx="289">
                  <c:v>473.77</c:v>
                </c:pt>
                <c:pt idx="290">
                  <c:v>474</c:v>
                </c:pt>
                <c:pt idx="291">
                  <c:v>474.29</c:v>
                </c:pt>
                <c:pt idx="292">
                  <c:v>474.52</c:v>
                </c:pt>
                <c:pt idx="293">
                  <c:v>474.75</c:v>
                </c:pt>
                <c:pt idx="294">
                  <c:v>475.04</c:v>
                </c:pt>
                <c:pt idx="295">
                  <c:v>475.27</c:v>
                </c:pt>
                <c:pt idx="296">
                  <c:v>475.51</c:v>
                </c:pt>
                <c:pt idx="297">
                  <c:v>475.76</c:v>
                </c:pt>
                <c:pt idx="298">
                  <c:v>476.04</c:v>
                </c:pt>
                <c:pt idx="299">
                  <c:v>476.28</c:v>
                </c:pt>
                <c:pt idx="300">
                  <c:v>476.51</c:v>
                </c:pt>
                <c:pt idx="301">
                  <c:v>476.79</c:v>
                </c:pt>
                <c:pt idx="302">
                  <c:v>477.03</c:v>
                </c:pt>
                <c:pt idx="303">
                  <c:v>477.26</c:v>
                </c:pt>
                <c:pt idx="304">
                  <c:v>477.54</c:v>
                </c:pt>
                <c:pt idx="305">
                  <c:v>477.78</c:v>
                </c:pt>
                <c:pt idx="306">
                  <c:v>478.01</c:v>
                </c:pt>
                <c:pt idx="307">
                  <c:v>478.29</c:v>
                </c:pt>
                <c:pt idx="308">
                  <c:v>478.53</c:v>
                </c:pt>
                <c:pt idx="309">
                  <c:v>478.76</c:v>
                </c:pt>
                <c:pt idx="310">
                  <c:v>479.04</c:v>
                </c:pt>
                <c:pt idx="311">
                  <c:v>479.28</c:v>
                </c:pt>
                <c:pt idx="312">
                  <c:v>479.51</c:v>
                </c:pt>
                <c:pt idx="313">
                  <c:v>479.79</c:v>
                </c:pt>
                <c:pt idx="314">
                  <c:v>480.03</c:v>
                </c:pt>
                <c:pt idx="315">
                  <c:v>480.26</c:v>
                </c:pt>
                <c:pt idx="316">
                  <c:v>480.5</c:v>
                </c:pt>
                <c:pt idx="317">
                  <c:v>480.78</c:v>
                </c:pt>
                <c:pt idx="318">
                  <c:v>481.02</c:v>
                </c:pt>
                <c:pt idx="319">
                  <c:v>481.25</c:v>
                </c:pt>
                <c:pt idx="320">
                  <c:v>481.53</c:v>
                </c:pt>
                <c:pt idx="321">
                  <c:v>481.77</c:v>
                </c:pt>
                <c:pt idx="322">
                  <c:v>482</c:v>
                </c:pt>
                <c:pt idx="323">
                  <c:v>482.28</c:v>
                </c:pt>
                <c:pt idx="324">
                  <c:v>482.52</c:v>
                </c:pt>
                <c:pt idx="325">
                  <c:v>482.75</c:v>
                </c:pt>
                <c:pt idx="326">
                  <c:v>483.03</c:v>
                </c:pt>
                <c:pt idx="327">
                  <c:v>483.27</c:v>
                </c:pt>
                <c:pt idx="328">
                  <c:v>483.5</c:v>
                </c:pt>
                <c:pt idx="329">
                  <c:v>483.78</c:v>
                </c:pt>
                <c:pt idx="330">
                  <c:v>484.02</c:v>
                </c:pt>
                <c:pt idx="331">
                  <c:v>484.25</c:v>
                </c:pt>
                <c:pt idx="332">
                  <c:v>484.53</c:v>
                </c:pt>
                <c:pt idx="333">
                  <c:v>484.77</c:v>
                </c:pt>
                <c:pt idx="334">
                  <c:v>485</c:v>
                </c:pt>
                <c:pt idx="335">
                  <c:v>485.28</c:v>
                </c:pt>
                <c:pt idx="336">
                  <c:v>485.51</c:v>
                </c:pt>
                <c:pt idx="337">
                  <c:v>485.79</c:v>
                </c:pt>
                <c:pt idx="338">
                  <c:v>486.03</c:v>
                </c:pt>
                <c:pt idx="339">
                  <c:v>486.26</c:v>
                </c:pt>
                <c:pt idx="340">
                  <c:v>486.54</c:v>
                </c:pt>
                <c:pt idx="341">
                  <c:v>486.78</c:v>
                </c:pt>
                <c:pt idx="342">
                  <c:v>487.01</c:v>
                </c:pt>
                <c:pt idx="343">
                  <c:v>487.29</c:v>
                </c:pt>
                <c:pt idx="344">
                  <c:v>487.53</c:v>
                </c:pt>
                <c:pt idx="345">
                  <c:v>487.76</c:v>
                </c:pt>
                <c:pt idx="346">
                  <c:v>488</c:v>
                </c:pt>
                <c:pt idx="347">
                  <c:v>488.28</c:v>
                </c:pt>
                <c:pt idx="348">
                  <c:v>488.52</c:v>
                </c:pt>
                <c:pt idx="349">
                  <c:v>488.75</c:v>
                </c:pt>
                <c:pt idx="350">
                  <c:v>489.03</c:v>
                </c:pt>
                <c:pt idx="351">
                  <c:v>489.27</c:v>
                </c:pt>
                <c:pt idx="352">
                  <c:v>489.5</c:v>
                </c:pt>
                <c:pt idx="353">
                  <c:v>489.78</c:v>
                </c:pt>
                <c:pt idx="354">
                  <c:v>490.02</c:v>
                </c:pt>
                <c:pt idx="355">
                  <c:v>490.26</c:v>
                </c:pt>
                <c:pt idx="356">
                  <c:v>490.54</c:v>
                </c:pt>
                <c:pt idx="357">
                  <c:v>490.78</c:v>
                </c:pt>
                <c:pt idx="358">
                  <c:v>491.01</c:v>
                </c:pt>
                <c:pt idx="359">
                  <c:v>491.29</c:v>
                </c:pt>
                <c:pt idx="360">
                  <c:v>491.53</c:v>
                </c:pt>
                <c:pt idx="361">
                  <c:v>491.76</c:v>
                </c:pt>
                <c:pt idx="362">
                  <c:v>492.04</c:v>
                </c:pt>
                <c:pt idx="363">
                  <c:v>492.28</c:v>
                </c:pt>
                <c:pt idx="364">
                  <c:v>492.51</c:v>
                </c:pt>
                <c:pt idx="365">
                  <c:v>492.79</c:v>
                </c:pt>
                <c:pt idx="366">
                  <c:v>493.03</c:v>
                </c:pt>
                <c:pt idx="367">
                  <c:v>493.26</c:v>
                </c:pt>
                <c:pt idx="368">
                  <c:v>493.54</c:v>
                </c:pt>
                <c:pt idx="369">
                  <c:v>493.79</c:v>
                </c:pt>
                <c:pt idx="370">
                  <c:v>494.02</c:v>
                </c:pt>
                <c:pt idx="371">
                  <c:v>494.26</c:v>
                </c:pt>
                <c:pt idx="372">
                  <c:v>494.53</c:v>
                </c:pt>
                <c:pt idx="373">
                  <c:v>494.76</c:v>
                </c:pt>
                <c:pt idx="374">
                  <c:v>495.04</c:v>
                </c:pt>
                <c:pt idx="375">
                  <c:v>495.27</c:v>
                </c:pt>
                <c:pt idx="376">
                  <c:v>495.51</c:v>
                </c:pt>
                <c:pt idx="377">
                  <c:v>495.8</c:v>
                </c:pt>
                <c:pt idx="378">
                  <c:v>496.03</c:v>
                </c:pt>
                <c:pt idx="379">
                  <c:v>496.26</c:v>
                </c:pt>
                <c:pt idx="380">
                  <c:v>496.54</c:v>
                </c:pt>
                <c:pt idx="381">
                  <c:v>496.78</c:v>
                </c:pt>
                <c:pt idx="382">
                  <c:v>497.02</c:v>
                </c:pt>
                <c:pt idx="383">
                  <c:v>497.25</c:v>
                </c:pt>
                <c:pt idx="384">
                  <c:v>497.53</c:v>
                </c:pt>
                <c:pt idx="385">
                  <c:v>497.77</c:v>
                </c:pt>
                <c:pt idx="386">
                  <c:v>498</c:v>
                </c:pt>
                <c:pt idx="387">
                  <c:v>498.28</c:v>
                </c:pt>
                <c:pt idx="388">
                  <c:v>498.52</c:v>
                </c:pt>
                <c:pt idx="389">
                  <c:v>498.75</c:v>
                </c:pt>
                <c:pt idx="390">
                  <c:v>499.03</c:v>
                </c:pt>
                <c:pt idx="391">
                  <c:v>499.27</c:v>
                </c:pt>
                <c:pt idx="392">
                  <c:v>499.5</c:v>
                </c:pt>
                <c:pt idx="393">
                  <c:v>499.78</c:v>
                </c:pt>
                <c:pt idx="394">
                  <c:v>500.02</c:v>
                </c:pt>
                <c:pt idx="395">
                  <c:v>500.25</c:v>
                </c:pt>
                <c:pt idx="396">
                  <c:v>500.54</c:v>
                </c:pt>
                <c:pt idx="397">
                  <c:v>500.78</c:v>
                </c:pt>
                <c:pt idx="398">
                  <c:v>501.01</c:v>
                </c:pt>
                <c:pt idx="399">
                  <c:v>501.29</c:v>
                </c:pt>
                <c:pt idx="400">
                  <c:v>501.53</c:v>
                </c:pt>
                <c:pt idx="401">
                  <c:v>501.76</c:v>
                </c:pt>
                <c:pt idx="402">
                  <c:v>502.04</c:v>
                </c:pt>
                <c:pt idx="403">
                  <c:v>502.28</c:v>
                </c:pt>
                <c:pt idx="404">
                  <c:v>502.51</c:v>
                </c:pt>
                <c:pt idx="405">
                  <c:v>502.79</c:v>
                </c:pt>
                <c:pt idx="406">
                  <c:v>503.02</c:v>
                </c:pt>
                <c:pt idx="407">
                  <c:v>503.27</c:v>
                </c:pt>
                <c:pt idx="408">
                  <c:v>503.55</c:v>
                </c:pt>
                <c:pt idx="409">
                  <c:v>503.78</c:v>
                </c:pt>
                <c:pt idx="410">
                  <c:v>504.02</c:v>
                </c:pt>
                <c:pt idx="411">
                  <c:v>504.29</c:v>
                </c:pt>
                <c:pt idx="412">
                  <c:v>504.52</c:v>
                </c:pt>
                <c:pt idx="413">
                  <c:v>504.76</c:v>
                </c:pt>
                <c:pt idx="414">
                  <c:v>505.04</c:v>
                </c:pt>
                <c:pt idx="415">
                  <c:v>505.27</c:v>
                </c:pt>
                <c:pt idx="416">
                  <c:v>505.52</c:v>
                </c:pt>
                <c:pt idx="417">
                  <c:v>505.8</c:v>
                </c:pt>
                <c:pt idx="418">
                  <c:v>506.03</c:v>
                </c:pt>
                <c:pt idx="419">
                  <c:v>506.27</c:v>
                </c:pt>
                <c:pt idx="420">
                  <c:v>506.5</c:v>
                </c:pt>
                <c:pt idx="421">
                  <c:v>506.78</c:v>
                </c:pt>
                <c:pt idx="422">
                  <c:v>507.02</c:v>
                </c:pt>
                <c:pt idx="423">
                  <c:v>507.25</c:v>
                </c:pt>
                <c:pt idx="424">
                  <c:v>507.54</c:v>
                </c:pt>
                <c:pt idx="425">
                  <c:v>507.78</c:v>
                </c:pt>
                <c:pt idx="426">
                  <c:v>508.01</c:v>
                </c:pt>
                <c:pt idx="427">
                  <c:v>508.29</c:v>
                </c:pt>
                <c:pt idx="428">
                  <c:v>508.53</c:v>
                </c:pt>
                <c:pt idx="429">
                  <c:v>508.76</c:v>
                </c:pt>
                <c:pt idx="430">
                  <c:v>509.04</c:v>
                </c:pt>
                <c:pt idx="431">
                  <c:v>509.28</c:v>
                </c:pt>
                <c:pt idx="432">
                  <c:v>509.51</c:v>
                </c:pt>
                <c:pt idx="433">
                  <c:v>509.79</c:v>
                </c:pt>
                <c:pt idx="434">
                  <c:v>510.03</c:v>
                </c:pt>
                <c:pt idx="435">
                  <c:v>510.26</c:v>
                </c:pt>
                <c:pt idx="436">
                  <c:v>510.53</c:v>
                </c:pt>
                <c:pt idx="437">
                  <c:v>510.77</c:v>
                </c:pt>
                <c:pt idx="438">
                  <c:v>511</c:v>
                </c:pt>
                <c:pt idx="439">
                  <c:v>511.28</c:v>
                </c:pt>
                <c:pt idx="440">
                  <c:v>511.52</c:v>
                </c:pt>
                <c:pt idx="441">
                  <c:v>511.75</c:v>
                </c:pt>
                <c:pt idx="442">
                  <c:v>512.03</c:v>
                </c:pt>
                <c:pt idx="443">
                  <c:v>512.27</c:v>
                </c:pt>
                <c:pt idx="444">
                  <c:v>512.5</c:v>
                </c:pt>
                <c:pt idx="445">
                  <c:v>512.78</c:v>
                </c:pt>
                <c:pt idx="446">
                  <c:v>513.02</c:v>
                </c:pt>
                <c:pt idx="447">
                  <c:v>513.25</c:v>
                </c:pt>
                <c:pt idx="448">
                  <c:v>513.53</c:v>
                </c:pt>
                <c:pt idx="449">
                  <c:v>513.77</c:v>
                </c:pt>
                <c:pt idx="450">
                  <c:v>514</c:v>
                </c:pt>
                <c:pt idx="451">
                  <c:v>514.28</c:v>
                </c:pt>
                <c:pt idx="452">
                  <c:v>514.52</c:v>
                </c:pt>
                <c:pt idx="453">
                  <c:v>514.75</c:v>
                </c:pt>
                <c:pt idx="454">
                  <c:v>515.03</c:v>
                </c:pt>
                <c:pt idx="455">
                  <c:v>515.27</c:v>
                </c:pt>
                <c:pt idx="456">
                  <c:v>515.54</c:v>
                </c:pt>
                <c:pt idx="457">
                  <c:v>515.78</c:v>
                </c:pt>
                <c:pt idx="458">
                  <c:v>516.01</c:v>
                </c:pt>
                <c:pt idx="459">
                  <c:v>516.29</c:v>
                </c:pt>
                <c:pt idx="460">
                  <c:v>516.53</c:v>
                </c:pt>
                <c:pt idx="461">
                  <c:v>516.76</c:v>
                </c:pt>
                <c:pt idx="462">
                  <c:v>517.04</c:v>
                </c:pt>
                <c:pt idx="463">
                  <c:v>517.28</c:v>
                </c:pt>
                <c:pt idx="464">
                  <c:v>517.51</c:v>
                </c:pt>
                <c:pt idx="465">
                  <c:v>517.79</c:v>
                </c:pt>
                <c:pt idx="466">
                  <c:v>518.03</c:v>
                </c:pt>
                <c:pt idx="467">
                  <c:v>518.26</c:v>
                </c:pt>
                <c:pt idx="468">
                  <c:v>518.54</c:v>
                </c:pt>
                <c:pt idx="469">
                  <c:v>518.78</c:v>
                </c:pt>
                <c:pt idx="470">
                  <c:v>519.01</c:v>
                </c:pt>
                <c:pt idx="471">
                  <c:v>519.3</c:v>
                </c:pt>
                <c:pt idx="472">
                  <c:v>519.53</c:v>
                </c:pt>
                <c:pt idx="473">
                  <c:v>519.77</c:v>
                </c:pt>
                <c:pt idx="474">
                  <c:v>520</c:v>
                </c:pt>
                <c:pt idx="475">
                  <c:v>520.28</c:v>
                </c:pt>
                <c:pt idx="476">
                  <c:v>520.51</c:v>
                </c:pt>
                <c:pt idx="477">
                  <c:v>520.79</c:v>
                </c:pt>
                <c:pt idx="478">
                  <c:v>521.03</c:v>
                </c:pt>
                <c:pt idx="479">
                  <c:v>521.26</c:v>
                </c:pt>
                <c:pt idx="480">
                  <c:v>521.54</c:v>
                </c:pt>
                <c:pt idx="481">
                  <c:v>521.78</c:v>
                </c:pt>
                <c:pt idx="482">
                  <c:v>522.01</c:v>
                </c:pt>
                <c:pt idx="483">
                  <c:v>522.29</c:v>
                </c:pt>
                <c:pt idx="484">
                  <c:v>522.53</c:v>
                </c:pt>
                <c:pt idx="485">
                  <c:v>522.76</c:v>
                </c:pt>
                <c:pt idx="486">
                  <c:v>523.04</c:v>
                </c:pt>
                <c:pt idx="487">
                  <c:v>523.28</c:v>
                </c:pt>
                <c:pt idx="488">
                  <c:v>523.51</c:v>
                </c:pt>
                <c:pt idx="489">
                  <c:v>523.79</c:v>
                </c:pt>
                <c:pt idx="490">
                  <c:v>524.03</c:v>
                </c:pt>
                <c:pt idx="491">
                  <c:v>524.26</c:v>
                </c:pt>
                <c:pt idx="492">
                  <c:v>524.54</c:v>
                </c:pt>
                <c:pt idx="493">
                  <c:v>524.78</c:v>
                </c:pt>
                <c:pt idx="494">
                  <c:v>525.01</c:v>
                </c:pt>
                <c:pt idx="495">
                  <c:v>525.29</c:v>
                </c:pt>
                <c:pt idx="496">
                  <c:v>525.53</c:v>
                </c:pt>
                <c:pt idx="497">
                  <c:v>525.76</c:v>
                </c:pt>
                <c:pt idx="498">
                  <c:v>526.04</c:v>
                </c:pt>
                <c:pt idx="499">
                  <c:v>526.28</c:v>
                </c:pt>
                <c:pt idx="500">
                  <c:v>526.51</c:v>
                </c:pt>
                <c:pt idx="501">
                  <c:v>526.79</c:v>
                </c:pt>
                <c:pt idx="502">
                  <c:v>527.03</c:v>
                </c:pt>
                <c:pt idx="503">
                  <c:v>527.26</c:v>
                </c:pt>
                <c:pt idx="504">
                  <c:v>527.54</c:v>
                </c:pt>
                <c:pt idx="505">
                  <c:v>527.78</c:v>
                </c:pt>
                <c:pt idx="506">
                  <c:v>528.01</c:v>
                </c:pt>
                <c:pt idx="507">
                  <c:v>528.29</c:v>
                </c:pt>
                <c:pt idx="508">
                  <c:v>528.53</c:v>
                </c:pt>
                <c:pt idx="509">
                  <c:v>528.76</c:v>
                </c:pt>
                <c:pt idx="510">
                  <c:v>529.04</c:v>
                </c:pt>
                <c:pt idx="511">
                  <c:v>529.28</c:v>
                </c:pt>
                <c:pt idx="512">
                  <c:v>529.51</c:v>
                </c:pt>
                <c:pt idx="513">
                  <c:v>529.79</c:v>
                </c:pt>
                <c:pt idx="514">
                  <c:v>530.03</c:v>
                </c:pt>
                <c:pt idx="515">
                  <c:v>530.27</c:v>
                </c:pt>
                <c:pt idx="516">
                  <c:v>530.5</c:v>
                </c:pt>
                <c:pt idx="517">
                  <c:v>530.79</c:v>
                </c:pt>
                <c:pt idx="518">
                  <c:v>531.02</c:v>
                </c:pt>
                <c:pt idx="519">
                  <c:v>531.25</c:v>
                </c:pt>
                <c:pt idx="520">
                  <c:v>531.54</c:v>
                </c:pt>
                <c:pt idx="521">
                  <c:v>531.77</c:v>
                </c:pt>
                <c:pt idx="522">
                  <c:v>532.05</c:v>
                </c:pt>
                <c:pt idx="523">
                  <c:v>532.28</c:v>
                </c:pt>
                <c:pt idx="524">
                  <c:v>532.52</c:v>
                </c:pt>
                <c:pt idx="525">
                  <c:v>532.8</c:v>
                </c:pt>
                <c:pt idx="526">
                  <c:v>533.03</c:v>
                </c:pt>
                <c:pt idx="527">
                  <c:v>533.27</c:v>
                </c:pt>
                <c:pt idx="528">
                  <c:v>533.5</c:v>
                </c:pt>
                <c:pt idx="529">
                  <c:v>533.78</c:v>
                </c:pt>
                <c:pt idx="530">
                  <c:v>534.02</c:v>
                </c:pt>
                <c:pt idx="531">
                  <c:v>534.3</c:v>
                </c:pt>
                <c:pt idx="532">
                  <c:v>534.53</c:v>
                </c:pt>
                <c:pt idx="533">
                  <c:v>534.77</c:v>
                </c:pt>
                <c:pt idx="534">
                  <c:v>535</c:v>
                </c:pt>
                <c:pt idx="535">
                  <c:v>535.28</c:v>
                </c:pt>
                <c:pt idx="536">
                  <c:v>535.52</c:v>
                </c:pt>
                <c:pt idx="537">
                  <c:v>535.75</c:v>
                </c:pt>
                <c:pt idx="538">
                  <c:v>536.04</c:v>
                </c:pt>
                <c:pt idx="539">
                  <c:v>536.27</c:v>
                </c:pt>
                <c:pt idx="540">
                  <c:v>536.51</c:v>
                </c:pt>
                <c:pt idx="541">
                  <c:v>536.79</c:v>
                </c:pt>
                <c:pt idx="542">
                  <c:v>537.02</c:v>
                </c:pt>
                <c:pt idx="543">
                  <c:v>537.26</c:v>
                </c:pt>
                <c:pt idx="544">
                  <c:v>537.54</c:v>
                </c:pt>
                <c:pt idx="545">
                  <c:v>537.77</c:v>
                </c:pt>
                <c:pt idx="546">
                  <c:v>538.01</c:v>
                </c:pt>
                <c:pt idx="547">
                  <c:v>538.29</c:v>
                </c:pt>
                <c:pt idx="548">
                  <c:v>538.52</c:v>
                </c:pt>
                <c:pt idx="549">
                  <c:v>538.76</c:v>
                </c:pt>
                <c:pt idx="550">
                  <c:v>539.04</c:v>
                </c:pt>
                <c:pt idx="551">
                  <c:v>539.27</c:v>
                </c:pt>
                <c:pt idx="552">
                  <c:v>539.5</c:v>
                </c:pt>
                <c:pt idx="553">
                  <c:v>539.79</c:v>
                </c:pt>
                <c:pt idx="554">
                  <c:v>540.02</c:v>
                </c:pt>
                <c:pt idx="555">
                  <c:v>540.25</c:v>
                </c:pt>
                <c:pt idx="556">
                  <c:v>540.54</c:v>
                </c:pt>
                <c:pt idx="557">
                  <c:v>540.78</c:v>
                </c:pt>
                <c:pt idx="558">
                  <c:v>541.01</c:v>
                </c:pt>
                <c:pt idx="559">
                  <c:v>541.29</c:v>
                </c:pt>
                <c:pt idx="560">
                  <c:v>541.53</c:v>
                </c:pt>
                <c:pt idx="561">
                  <c:v>541.76</c:v>
                </c:pt>
                <c:pt idx="562">
                  <c:v>542</c:v>
                </c:pt>
                <c:pt idx="563">
                  <c:v>542.28</c:v>
                </c:pt>
                <c:pt idx="564">
                  <c:v>542.52</c:v>
                </c:pt>
                <c:pt idx="565">
                  <c:v>542.75</c:v>
                </c:pt>
                <c:pt idx="566">
                  <c:v>543.03</c:v>
                </c:pt>
                <c:pt idx="567">
                  <c:v>543.27</c:v>
                </c:pt>
                <c:pt idx="568">
                  <c:v>543.5</c:v>
                </c:pt>
                <c:pt idx="569">
                  <c:v>543.78</c:v>
                </c:pt>
                <c:pt idx="570">
                  <c:v>544.02</c:v>
                </c:pt>
                <c:pt idx="571">
                  <c:v>544.25</c:v>
                </c:pt>
                <c:pt idx="572">
                  <c:v>544.53</c:v>
                </c:pt>
                <c:pt idx="573">
                  <c:v>544.77</c:v>
                </c:pt>
                <c:pt idx="574">
                  <c:v>545</c:v>
                </c:pt>
                <c:pt idx="575">
                  <c:v>545.28</c:v>
                </c:pt>
                <c:pt idx="576">
                  <c:v>545.52</c:v>
                </c:pt>
                <c:pt idx="577">
                  <c:v>545.75</c:v>
                </c:pt>
                <c:pt idx="578">
                  <c:v>546.03</c:v>
                </c:pt>
                <c:pt idx="579">
                  <c:v>546.26</c:v>
                </c:pt>
                <c:pt idx="580">
                  <c:v>546.54</c:v>
                </c:pt>
                <c:pt idx="581">
                  <c:v>546.79</c:v>
                </c:pt>
                <c:pt idx="582">
                  <c:v>547.02</c:v>
                </c:pt>
                <c:pt idx="583">
                  <c:v>547.25</c:v>
                </c:pt>
                <c:pt idx="584">
                  <c:v>547.54</c:v>
                </c:pt>
                <c:pt idx="585">
                  <c:v>547.77</c:v>
                </c:pt>
                <c:pt idx="586">
                  <c:v>548</c:v>
                </c:pt>
                <c:pt idx="587">
                  <c:v>548.29</c:v>
                </c:pt>
                <c:pt idx="588">
                  <c:v>548.52</c:v>
                </c:pt>
                <c:pt idx="589">
                  <c:v>548.75</c:v>
                </c:pt>
                <c:pt idx="590">
                  <c:v>549.04</c:v>
                </c:pt>
                <c:pt idx="591">
                  <c:v>549.27</c:v>
                </c:pt>
                <c:pt idx="592">
                  <c:v>549.5</c:v>
                </c:pt>
                <c:pt idx="593">
                  <c:v>549.79</c:v>
                </c:pt>
                <c:pt idx="594">
                  <c:v>550.02</c:v>
                </c:pt>
                <c:pt idx="595">
                  <c:v>550.25</c:v>
                </c:pt>
                <c:pt idx="596">
                  <c:v>550.54</c:v>
                </c:pt>
                <c:pt idx="597">
                  <c:v>550.77</c:v>
                </c:pt>
                <c:pt idx="598">
                  <c:v>551.04</c:v>
                </c:pt>
                <c:pt idx="599">
                  <c:v>551.28</c:v>
                </c:pt>
                <c:pt idx="600">
                  <c:v>551.51</c:v>
                </c:pt>
                <c:pt idx="601">
                  <c:v>551.79</c:v>
                </c:pt>
                <c:pt idx="602">
                  <c:v>552.03</c:v>
                </c:pt>
                <c:pt idx="603">
                  <c:v>552.26</c:v>
                </c:pt>
                <c:pt idx="604">
                  <c:v>552.5</c:v>
                </c:pt>
                <c:pt idx="605">
                  <c:v>552.79</c:v>
                </c:pt>
                <c:pt idx="606">
                  <c:v>553.02</c:v>
                </c:pt>
                <c:pt idx="607">
                  <c:v>553.25</c:v>
                </c:pt>
                <c:pt idx="608">
                  <c:v>553.54</c:v>
                </c:pt>
                <c:pt idx="609">
                  <c:v>553.77</c:v>
                </c:pt>
                <c:pt idx="610">
                  <c:v>554</c:v>
                </c:pt>
                <c:pt idx="611">
                  <c:v>554.29</c:v>
                </c:pt>
                <c:pt idx="612">
                  <c:v>554.52</c:v>
                </c:pt>
                <c:pt idx="613">
                  <c:v>554.75</c:v>
                </c:pt>
                <c:pt idx="614">
                  <c:v>555.04</c:v>
                </c:pt>
                <c:pt idx="615">
                  <c:v>555.27</c:v>
                </c:pt>
                <c:pt idx="616">
                  <c:v>555.51</c:v>
                </c:pt>
                <c:pt idx="617">
                  <c:v>555.79</c:v>
                </c:pt>
                <c:pt idx="618">
                  <c:v>556.01</c:v>
                </c:pt>
                <c:pt idx="619">
                  <c:v>556.29</c:v>
                </c:pt>
                <c:pt idx="620">
                  <c:v>556.52</c:v>
                </c:pt>
                <c:pt idx="621">
                  <c:v>556.75</c:v>
                </c:pt>
                <c:pt idx="622">
                  <c:v>557.03</c:v>
                </c:pt>
                <c:pt idx="623">
                  <c:v>557.27</c:v>
                </c:pt>
                <c:pt idx="624">
                  <c:v>557.5</c:v>
                </c:pt>
                <c:pt idx="625">
                  <c:v>557.78</c:v>
                </c:pt>
                <c:pt idx="626">
                  <c:v>558.02</c:v>
                </c:pt>
                <c:pt idx="627">
                  <c:v>558.25</c:v>
                </c:pt>
                <c:pt idx="628">
                  <c:v>558.54</c:v>
                </c:pt>
                <c:pt idx="629">
                  <c:v>558.77</c:v>
                </c:pt>
                <c:pt idx="630">
                  <c:v>559.01</c:v>
                </c:pt>
                <c:pt idx="631">
                  <c:v>559.29</c:v>
                </c:pt>
                <c:pt idx="632">
                  <c:v>559.53</c:v>
                </c:pt>
                <c:pt idx="633">
                  <c:v>559.77</c:v>
                </c:pt>
                <c:pt idx="634">
                  <c:v>560.01</c:v>
                </c:pt>
                <c:pt idx="635">
                  <c:v>560.29</c:v>
                </c:pt>
                <c:pt idx="636">
                  <c:v>560.52</c:v>
                </c:pt>
                <c:pt idx="637">
                  <c:v>560.76</c:v>
                </c:pt>
                <c:pt idx="638">
                  <c:v>561.03</c:v>
                </c:pt>
                <c:pt idx="639">
                  <c:v>561.27</c:v>
                </c:pt>
                <c:pt idx="640">
                  <c:v>561.5</c:v>
                </c:pt>
                <c:pt idx="641">
                  <c:v>561.78</c:v>
                </c:pt>
                <c:pt idx="642">
                  <c:v>562.02</c:v>
                </c:pt>
                <c:pt idx="643">
                  <c:v>562.25</c:v>
                </c:pt>
                <c:pt idx="644">
                  <c:v>562.53</c:v>
                </c:pt>
                <c:pt idx="645">
                  <c:v>562.77</c:v>
                </c:pt>
                <c:pt idx="646">
                  <c:v>563</c:v>
                </c:pt>
                <c:pt idx="647">
                  <c:v>563.28</c:v>
                </c:pt>
                <c:pt idx="648">
                  <c:v>563.52</c:v>
                </c:pt>
                <c:pt idx="649">
                  <c:v>563.75</c:v>
                </c:pt>
                <c:pt idx="650">
                  <c:v>564.03</c:v>
                </c:pt>
                <c:pt idx="651">
                  <c:v>564.27</c:v>
                </c:pt>
                <c:pt idx="652">
                  <c:v>564.5</c:v>
                </c:pt>
                <c:pt idx="653">
                  <c:v>564.78</c:v>
                </c:pt>
                <c:pt idx="654">
                  <c:v>565.02</c:v>
                </c:pt>
                <c:pt idx="655">
                  <c:v>565.25</c:v>
                </c:pt>
                <c:pt idx="656">
                  <c:v>565.53</c:v>
                </c:pt>
                <c:pt idx="657">
                  <c:v>565.77</c:v>
                </c:pt>
                <c:pt idx="658">
                  <c:v>566.04</c:v>
                </c:pt>
                <c:pt idx="659">
                  <c:v>566.27</c:v>
                </c:pt>
                <c:pt idx="660">
                  <c:v>566.51</c:v>
                </c:pt>
                <c:pt idx="661">
                  <c:v>566.79</c:v>
                </c:pt>
                <c:pt idx="662">
                  <c:v>567.03</c:v>
                </c:pt>
                <c:pt idx="663">
                  <c:v>567.26</c:v>
                </c:pt>
                <c:pt idx="664">
                  <c:v>567.54</c:v>
                </c:pt>
                <c:pt idx="665">
                  <c:v>567.78</c:v>
                </c:pt>
                <c:pt idx="666">
                  <c:v>568.01</c:v>
                </c:pt>
                <c:pt idx="667">
                  <c:v>568.29</c:v>
                </c:pt>
                <c:pt idx="668">
                  <c:v>568.53</c:v>
                </c:pt>
                <c:pt idx="669">
                  <c:v>568.77</c:v>
                </c:pt>
                <c:pt idx="670">
                  <c:v>569.01</c:v>
                </c:pt>
                <c:pt idx="671">
                  <c:v>569.29</c:v>
                </c:pt>
                <c:pt idx="672">
                  <c:v>569.52</c:v>
                </c:pt>
                <c:pt idx="673">
                  <c:v>569.76</c:v>
                </c:pt>
                <c:pt idx="674">
                  <c:v>570.04</c:v>
                </c:pt>
                <c:pt idx="675">
                  <c:v>570.27</c:v>
                </c:pt>
                <c:pt idx="676">
                  <c:v>570.51</c:v>
                </c:pt>
                <c:pt idx="677">
                  <c:v>570.79</c:v>
                </c:pt>
                <c:pt idx="678">
                  <c:v>571.01</c:v>
                </c:pt>
                <c:pt idx="679">
                  <c:v>571.29</c:v>
                </c:pt>
                <c:pt idx="680">
                  <c:v>571.54</c:v>
                </c:pt>
                <c:pt idx="681">
                  <c:v>571.78</c:v>
                </c:pt>
                <c:pt idx="682">
                  <c:v>572.01</c:v>
                </c:pt>
                <c:pt idx="683">
                  <c:v>572.29</c:v>
                </c:pt>
                <c:pt idx="684">
                  <c:v>572.53</c:v>
                </c:pt>
                <c:pt idx="685">
                  <c:v>572.76</c:v>
                </c:pt>
                <c:pt idx="686">
                  <c:v>573.04</c:v>
                </c:pt>
                <c:pt idx="687">
                  <c:v>573.28</c:v>
                </c:pt>
                <c:pt idx="688">
                  <c:v>573.51</c:v>
                </c:pt>
                <c:pt idx="689">
                  <c:v>573.79</c:v>
                </c:pt>
                <c:pt idx="690">
                  <c:v>574.03</c:v>
                </c:pt>
                <c:pt idx="691">
                  <c:v>574.26</c:v>
                </c:pt>
                <c:pt idx="692">
                  <c:v>574.54</c:v>
                </c:pt>
                <c:pt idx="693">
                  <c:v>574.78</c:v>
                </c:pt>
                <c:pt idx="694">
                  <c:v>575.01</c:v>
                </c:pt>
                <c:pt idx="695">
                  <c:v>575.29</c:v>
                </c:pt>
                <c:pt idx="696">
                  <c:v>575.53</c:v>
                </c:pt>
                <c:pt idx="697">
                  <c:v>575.76</c:v>
                </c:pt>
                <c:pt idx="698">
                  <c:v>576.01</c:v>
                </c:pt>
                <c:pt idx="699">
                  <c:v>576.28</c:v>
                </c:pt>
                <c:pt idx="700">
                  <c:v>576.51</c:v>
                </c:pt>
                <c:pt idx="701">
                  <c:v>576.8</c:v>
                </c:pt>
                <c:pt idx="702">
                  <c:v>577.03</c:v>
                </c:pt>
                <c:pt idx="703">
                  <c:v>577.26</c:v>
                </c:pt>
                <c:pt idx="704">
                  <c:v>577.55</c:v>
                </c:pt>
                <c:pt idx="705">
                  <c:v>577.78</c:v>
                </c:pt>
                <c:pt idx="706">
                  <c:v>578.01</c:v>
                </c:pt>
                <c:pt idx="707">
                  <c:v>578.3</c:v>
                </c:pt>
                <c:pt idx="708">
                  <c:v>578.53</c:v>
                </c:pt>
                <c:pt idx="709">
                  <c:v>578.76</c:v>
                </c:pt>
                <c:pt idx="710">
                  <c:v>579.05</c:v>
                </c:pt>
                <c:pt idx="711">
                  <c:v>579.28</c:v>
                </c:pt>
                <c:pt idx="712">
                  <c:v>579.51</c:v>
                </c:pt>
                <c:pt idx="713">
                  <c:v>579.8</c:v>
                </c:pt>
                <c:pt idx="714">
                  <c:v>580.03</c:v>
                </c:pt>
                <c:pt idx="715">
                  <c:v>580.27</c:v>
                </c:pt>
                <c:pt idx="716">
                  <c:v>580.55</c:v>
                </c:pt>
                <c:pt idx="717">
                  <c:v>580.78</c:v>
                </c:pt>
                <c:pt idx="718">
                  <c:v>581.02</c:v>
                </c:pt>
                <c:pt idx="719">
                  <c:v>581.26</c:v>
                </c:pt>
                <c:pt idx="720">
                  <c:v>581.54</c:v>
                </c:pt>
                <c:pt idx="721">
                  <c:v>581.77</c:v>
                </c:pt>
                <c:pt idx="722">
                  <c:v>582.01</c:v>
                </c:pt>
                <c:pt idx="723">
                  <c:v>582.29</c:v>
                </c:pt>
                <c:pt idx="724">
                  <c:v>582.52</c:v>
                </c:pt>
                <c:pt idx="725">
                  <c:v>582.76</c:v>
                </c:pt>
                <c:pt idx="726">
                  <c:v>583.04</c:v>
                </c:pt>
                <c:pt idx="727">
                  <c:v>583.27</c:v>
                </c:pt>
                <c:pt idx="728">
                  <c:v>583.52</c:v>
                </c:pt>
                <c:pt idx="729">
                  <c:v>583.76</c:v>
                </c:pt>
                <c:pt idx="730">
                  <c:v>584.04</c:v>
                </c:pt>
                <c:pt idx="731">
                  <c:v>584.27</c:v>
                </c:pt>
                <c:pt idx="732">
                  <c:v>584.51</c:v>
                </c:pt>
                <c:pt idx="733">
                  <c:v>584.79</c:v>
                </c:pt>
                <c:pt idx="734">
                  <c:v>585.02</c:v>
                </c:pt>
                <c:pt idx="735">
                  <c:v>585.26</c:v>
                </c:pt>
                <c:pt idx="736">
                  <c:v>585.54</c:v>
                </c:pt>
                <c:pt idx="737">
                  <c:v>585.77</c:v>
                </c:pt>
                <c:pt idx="738">
                  <c:v>586.01</c:v>
                </c:pt>
                <c:pt idx="739">
                  <c:v>586.29</c:v>
                </c:pt>
                <c:pt idx="740">
                  <c:v>586.52</c:v>
                </c:pt>
                <c:pt idx="741">
                  <c:v>586.8</c:v>
                </c:pt>
                <c:pt idx="742">
                  <c:v>587.03</c:v>
                </c:pt>
                <c:pt idx="743">
                  <c:v>587.27</c:v>
                </c:pt>
                <c:pt idx="744">
                  <c:v>587.55</c:v>
                </c:pt>
                <c:pt idx="745">
                  <c:v>587.78</c:v>
                </c:pt>
                <c:pt idx="746">
                  <c:v>588.02</c:v>
                </c:pt>
                <c:pt idx="747">
                  <c:v>588.25</c:v>
                </c:pt>
                <c:pt idx="748">
                  <c:v>588.53</c:v>
                </c:pt>
                <c:pt idx="749">
                  <c:v>588.77</c:v>
                </c:pt>
                <c:pt idx="750">
                  <c:v>589.05</c:v>
                </c:pt>
                <c:pt idx="751">
                  <c:v>589.28</c:v>
                </c:pt>
                <c:pt idx="752">
                  <c:v>589.52</c:v>
                </c:pt>
                <c:pt idx="753">
                  <c:v>589.75</c:v>
                </c:pt>
                <c:pt idx="754">
                  <c:v>590.03</c:v>
                </c:pt>
                <c:pt idx="755">
                  <c:v>590.27</c:v>
                </c:pt>
                <c:pt idx="756">
                  <c:v>590.5</c:v>
                </c:pt>
                <c:pt idx="757">
                  <c:v>590.78</c:v>
                </c:pt>
                <c:pt idx="758">
                  <c:v>591.02</c:v>
                </c:pt>
                <c:pt idx="759">
                  <c:v>591.26</c:v>
                </c:pt>
                <c:pt idx="760">
                  <c:v>591.54</c:v>
                </c:pt>
                <c:pt idx="761">
                  <c:v>591.77</c:v>
                </c:pt>
                <c:pt idx="762">
                  <c:v>592.01</c:v>
                </c:pt>
                <c:pt idx="763">
                  <c:v>592.29</c:v>
                </c:pt>
                <c:pt idx="764">
                  <c:v>592.52</c:v>
                </c:pt>
                <c:pt idx="765">
                  <c:v>592.8</c:v>
                </c:pt>
                <c:pt idx="766">
                  <c:v>593.03</c:v>
                </c:pt>
                <c:pt idx="767">
                  <c:v>593.27</c:v>
                </c:pt>
                <c:pt idx="768">
                  <c:v>593.55</c:v>
                </c:pt>
                <c:pt idx="769">
                  <c:v>593.78</c:v>
                </c:pt>
                <c:pt idx="770">
                  <c:v>594.02</c:v>
                </c:pt>
                <c:pt idx="771">
                  <c:v>594.3</c:v>
                </c:pt>
                <c:pt idx="772">
                  <c:v>594.53</c:v>
                </c:pt>
                <c:pt idx="773">
                  <c:v>594.77</c:v>
                </c:pt>
                <c:pt idx="774">
                  <c:v>595.05</c:v>
                </c:pt>
                <c:pt idx="775">
                  <c:v>595.27</c:v>
                </c:pt>
                <c:pt idx="776">
                  <c:v>595.54</c:v>
                </c:pt>
                <c:pt idx="777">
                  <c:v>595.78</c:v>
                </c:pt>
                <c:pt idx="778">
                  <c:v>596.01</c:v>
                </c:pt>
                <c:pt idx="779">
                  <c:v>596.29</c:v>
                </c:pt>
                <c:pt idx="780">
                  <c:v>596.53</c:v>
                </c:pt>
                <c:pt idx="781">
                  <c:v>596.77</c:v>
                </c:pt>
                <c:pt idx="782">
                  <c:v>597</c:v>
                </c:pt>
                <c:pt idx="783">
                  <c:v>597.29</c:v>
                </c:pt>
                <c:pt idx="784">
                  <c:v>597.52</c:v>
                </c:pt>
                <c:pt idx="785">
                  <c:v>597.75</c:v>
                </c:pt>
                <c:pt idx="786">
                  <c:v>598.04</c:v>
                </c:pt>
                <c:pt idx="787">
                  <c:v>598.27</c:v>
                </c:pt>
                <c:pt idx="788">
                  <c:v>598.5</c:v>
                </c:pt>
                <c:pt idx="789">
                  <c:v>598.79</c:v>
                </c:pt>
                <c:pt idx="790">
                  <c:v>599.02</c:v>
                </c:pt>
                <c:pt idx="791">
                  <c:v>599.25</c:v>
                </c:pt>
                <c:pt idx="792">
                  <c:v>599.54</c:v>
                </c:pt>
                <c:pt idx="793">
                  <c:v>599.77</c:v>
                </c:pt>
                <c:pt idx="794">
                  <c:v>600</c:v>
                </c:pt>
                <c:pt idx="795">
                  <c:v>600.29</c:v>
                </c:pt>
                <c:pt idx="796">
                  <c:v>600.52</c:v>
                </c:pt>
                <c:pt idx="797">
                  <c:v>600.75</c:v>
                </c:pt>
                <c:pt idx="798">
                  <c:v>601.04</c:v>
                </c:pt>
                <c:pt idx="799">
                  <c:v>601.28</c:v>
                </c:pt>
                <c:pt idx="800">
                  <c:v>601.51</c:v>
                </c:pt>
                <c:pt idx="801">
                  <c:v>601.79</c:v>
                </c:pt>
                <c:pt idx="802">
                  <c:v>602.03</c:v>
                </c:pt>
                <c:pt idx="803">
                  <c:v>602.26</c:v>
                </c:pt>
                <c:pt idx="804">
                  <c:v>602.54</c:v>
                </c:pt>
                <c:pt idx="805">
                  <c:v>602.77</c:v>
                </c:pt>
                <c:pt idx="806">
                  <c:v>603.04</c:v>
                </c:pt>
                <c:pt idx="807">
                  <c:v>603.28</c:v>
                </c:pt>
                <c:pt idx="808">
                  <c:v>603.51</c:v>
                </c:pt>
                <c:pt idx="809">
                  <c:v>603.79</c:v>
                </c:pt>
                <c:pt idx="810">
                  <c:v>604.03</c:v>
                </c:pt>
                <c:pt idx="811">
                  <c:v>604.26</c:v>
                </c:pt>
                <c:pt idx="812">
                  <c:v>604.54</c:v>
                </c:pt>
                <c:pt idx="813">
                  <c:v>604.78</c:v>
                </c:pt>
                <c:pt idx="814">
                  <c:v>605.01</c:v>
                </c:pt>
                <c:pt idx="815">
                  <c:v>605.29</c:v>
                </c:pt>
                <c:pt idx="816">
                  <c:v>605.52</c:v>
                </c:pt>
                <c:pt idx="817">
                  <c:v>605.8</c:v>
                </c:pt>
                <c:pt idx="818">
                  <c:v>606.03</c:v>
                </c:pt>
                <c:pt idx="819">
                  <c:v>606.27</c:v>
                </c:pt>
                <c:pt idx="820">
                  <c:v>606.55</c:v>
                </c:pt>
                <c:pt idx="821">
                  <c:v>606.79</c:v>
                </c:pt>
                <c:pt idx="822">
                  <c:v>607.02</c:v>
                </c:pt>
                <c:pt idx="823">
                  <c:v>607.26</c:v>
                </c:pt>
                <c:pt idx="824">
                  <c:v>607.54</c:v>
                </c:pt>
                <c:pt idx="825">
                  <c:v>607.77</c:v>
                </c:pt>
                <c:pt idx="826">
                  <c:v>608.01</c:v>
                </c:pt>
                <c:pt idx="827">
                  <c:v>608.29</c:v>
                </c:pt>
                <c:pt idx="828">
                  <c:v>608.52</c:v>
                </c:pt>
                <c:pt idx="829">
                  <c:v>608.76</c:v>
                </c:pt>
                <c:pt idx="830">
                  <c:v>609.05</c:v>
                </c:pt>
                <c:pt idx="831">
                  <c:v>609.28</c:v>
                </c:pt>
                <c:pt idx="832">
                  <c:v>609.51</c:v>
                </c:pt>
                <c:pt idx="833">
                  <c:v>609.8</c:v>
                </c:pt>
                <c:pt idx="834">
                  <c:v>610.03</c:v>
                </c:pt>
                <c:pt idx="835">
                  <c:v>610.26</c:v>
                </c:pt>
                <c:pt idx="836">
                  <c:v>610.54</c:v>
                </c:pt>
                <c:pt idx="837">
                  <c:v>610.78</c:v>
                </c:pt>
                <c:pt idx="838">
                  <c:v>611.01</c:v>
                </c:pt>
                <c:pt idx="839">
                  <c:v>611.29</c:v>
                </c:pt>
                <c:pt idx="840">
                  <c:v>611.53</c:v>
                </c:pt>
                <c:pt idx="841">
                  <c:v>611.77</c:v>
                </c:pt>
                <c:pt idx="842">
                  <c:v>612</c:v>
                </c:pt>
                <c:pt idx="843">
                  <c:v>612.29</c:v>
                </c:pt>
                <c:pt idx="844">
                  <c:v>612.52</c:v>
                </c:pt>
                <c:pt idx="845">
                  <c:v>612.75</c:v>
                </c:pt>
                <c:pt idx="846">
                  <c:v>613.04</c:v>
                </c:pt>
                <c:pt idx="847">
                  <c:v>613.27</c:v>
                </c:pt>
                <c:pt idx="848">
                  <c:v>613.5</c:v>
                </c:pt>
                <c:pt idx="849">
                  <c:v>613.79</c:v>
                </c:pt>
                <c:pt idx="850">
                  <c:v>614.02</c:v>
                </c:pt>
                <c:pt idx="851">
                  <c:v>614.25</c:v>
                </c:pt>
                <c:pt idx="852">
                  <c:v>614.54</c:v>
                </c:pt>
                <c:pt idx="853">
                  <c:v>614.77</c:v>
                </c:pt>
                <c:pt idx="854">
                  <c:v>615</c:v>
                </c:pt>
                <c:pt idx="855">
                  <c:v>615.29</c:v>
                </c:pt>
                <c:pt idx="856">
                  <c:v>615.52</c:v>
                </c:pt>
                <c:pt idx="857">
                  <c:v>615.76</c:v>
                </c:pt>
                <c:pt idx="858">
                  <c:v>616.04</c:v>
                </c:pt>
                <c:pt idx="859">
                  <c:v>616.26</c:v>
                </c:pt>
                <c:pt idx="860">
                  <c:v>616.54</c:v>
                </c:pt>
                <c:pt idx="861">
                  <c:v>616.78</c:v>
                </c:pt>
                <c:pt idx="862">
                  <c:v>617.01</c:v>
                </c:pt>
                <c:pt idx="863">
                  <c:v>617.29</c:v>
                </c:pt>
                <c:pt idx="864">
                  <c:v>617.53</c:v>
                </c:pt>
                <c:pt idx="865">
                  <c:v>617.76</c:v>
                </c:pt>
                <c:pt idx="866">
                  <c:v>618.04</c:v>
                </c:pt>
                <c:pt idx="867">
                  <c:v>618.28</c:v>
                </c:pt>
                <c:pt idx="868">
                  <c:v>618.51</c:v>
                </c:pt>
                <c:pt idx="869">
                  <c:v>618.79</c:v>
                </c:pt>
                <c:pt idx="870">
                  <c:v>619.03</c:v>
                </c:pt>
                <c:pt idx="871">
                  <c:v>619.26</c:v>
                </c:pt>
                <c:pt idx="872">
                  <c:v>619.54</c:v>
                </c:pt>
                <c:pt idx="873">
                  <c:v>619.78</c:v>
                </c:pt>
                <c:pt idx="874">
                  <c:v>620.01</c:v>
                </c:pt>
                <c:pt idx="875">
                  <c:v>620.29</c:v>
                </c:pt>
                <c:pt idx="876">
                  <c:v>620.52</c:v>
                </c:pt>
                <c:pt idx="877">
                  <c:v>620.76</c:v>
                </c:pt>
                <c:pt idx="878">
                  <c:v>621.04</c:v>
                </c:pt>
                <c:pt idx="879">
                  <c:v>621.27</c:v>
                </c:pt>
                <c:pt idx="880">
                  <c:v>621.51</c:v>
                </c:pt>
                <c:pt idx="881">
                  <c:v>621.79</c:v>
                </c:pt>
                <c:pt idx="882">
                  <c:v>622.03</c:v>
                </c:pt>
                <c:pt idx="883">
                  <c:v>622.26</c:v>
                </c:pt>
                <c:pt idx="884">
                  <c:v>622.54</c:v>
                </c:pt>
                <c:pt idx="885">
                  <c:v>622.78</c:v>
                </c:pt>
                <c:pt idx="886">
                  <c:v>623.01</c:v>
                </c:pt>
                <c:pt idx="887">
                  <c:v>623.29</c:v>
                </c:pt>
                <c:pt idx="888">
                  <c:v>623.53</c:v>
                </c:pt>
                <c:pt idx="889">
                  <c:v>623.76</c:v>
                </c:pt>
                <c:pt idx="890">
                  <c:v>624.04</c:v>
                </c:pt>
                <c:pt idx="891">
                  <c:v>624.28</c:v>
                </c:pt>
                <c:pt idx="892">
                  <c:v>624.51</c:v>
                </c:pt>
                <c:pt idx="893">
                  <c:v>624.8</c:v>
                </c:pt>
                <c:pt idx="894">
                  <c:v>625.04</c:v>
                </c:pt>
                <c:pt idx="895">
                  <c:v>625.27</c:v>
                </c:pt>
                <c:pt idx="896">
                  <c:v>625.51</c:v>
                </c:pt>
                <c:pt idx="897">
                  <c:v>625.79</c:v>
                </c:pt>
                <c:pt idx="898">
                  <c:v>626.04</c:v>
                </c:pt>
                <c:pt idx="899">
                  <c:v>626.27</c:v>
                </c:pt>
                <c:pt idx="900">
                  <c:v>626.51</c:v>
                </c:pt>
                <c:pt idx="901">
                  <c:v>626.78</c:v>
                </c:pt>
                <c:pt idx="902">
                  <c:v>627.01</c:v>
                </c:pt>
                <c:pt idx="903">
                  <c:v>627.29</c:v>
                </c:pt>
                <c:pt idx="904">
                  <c:v>627.52</c:v>
                </c:pt>
                <c:pt idx="905">
                  <c:v>627.76</c:v>
                </c:pt>
                <c:pt idx="906">
                  <c:v>628.04</c:v>
                </c:pt>
                <c:pt idx="907">
                  <c:v>628.27</c:v>
                </c:pt>
                <c:pt idx="908">
                  <c:v>628.51</c:v>
                </c:pt>
                <c:pt idx="909">
                  <c:v>628.79</c:v>
                </c:pt>
                <c:pt idx="910">
                  <c:v>629.02</c:v>
                </c:pt>
                <c:pt idx="911">
                  <c:v>629.26</c:v>
                </c:pt>
                <c:pt idx="912">
                  <c:v>629.54</c:v>
                </c:pt>
                <c:pt idx="913">
                  <c:v>629.77</c:v>
                </c:pt>
                <c:pt idx="914">
                  <c:v>630.01</c:v>
                </c:pt>
                <c:pt idx="915">
                  <c:v>630.29</c:v>
                </c:pt>
                <c:pt idx="916">
                  <c:v>630.52</c:v>
                </c:pt>
                <c:pt idx="917">
                  <c:v>630.76</c:v>
                </c:pt>
                <c:pt idx="918">
                  <c:v>631.04</c:v>
                </c:pt>
                <c:pt idx="919">
                  <c:v>631.27</c:v>
                </c:pt>
                <c:pt idx="920">
                  <c:v>631.51</c:v>
                </c:pt>
                <c:pt idx="921">
                  <c:v>631.79</c:v>
                </c:pt>
                <c:pt idx="922">
                  <c:v>632.03</c:v>
                </c:pt>
                <c:pt idx="923">
                  <c:v>632.26</c:v>
                </c:pt>
                <c:pt idx="924">
                  <c:v>632.54</c:v>
                </c:pt>
                <c:pt idx="925">
                  <c:v>632.78</c:v>
                </c:pt>
                <c:pt idx="926">
                  <c:v>633.01</c:v>
                </c:pt>
                <c:pt idx="927">
                  <c:v>633.29</c:v>
                </c:pt>
                <c:pt idx="928">
                  <c:v>633.53</c:v>
                </c:pt>
                <c:pt idx="929">
                  <c:v>633.76</c:v>
                </c:pt>
                <c:pt idx="930">
                  <c:v>634.04</c:v>
                </c:pt>
                <c:pt idx="931">
                  <c:v>634.28</c:v>
                </c:pt>
                <c:pt idx="932">
                  <c:v>634.51</c:v>
                </c:pt>
                <c:pt idx="933">
                  <c:v>634.79</c:v>
                </c:pt>
                <c:pt idx="934">
                  <c:v>635.03</c:v>
                </c:pt>
                <c:pt idx="935">
                  <c:v>635.26</c:v>
                </c:pt>
                <c:pt idx="936">
                  <c:v>635.5</c:v>
                </c:pt>
                <c:pt idx="937">
                  <c:v>635.78</c:v>
                </c:pt>
                <c:pt idx="938">
                  <c:v>636.02</c:v>
                </c:pt>
                <c:pt idx="939">
                  <c:v>636.25</c:v>
                </c:pt>
                <c:pt idx="940">
                  <c:v>636.53</c:v>
                </c:pt>
                <c:pt idx="941">
                  <c:v>636.76</c:v>
                </c:pt>
                <c:pt idx="942">
                  <c:v>637.04</c:v>
                </c:pt>
                <c:pt idx="943">
                  <c:v>637.28</c:v>
                </c:pt>
                <c:pt idx="944">
                  <c:v>637.51</c:v>
                </c:pt>
                <c:pt idx="945">
                  <c:v>637.79</c:v>
                </c:pt>
                <c:pt idx="946">
                  <c:v>638.03</c:v>
                </c:pt>
                <c:pt idx="947">
                  <c:v>638.26</c:v>
                </c:pt>
                <c:pt idx="948">
                  <c:v>638.54</c:v>
                </c:pt>
                <c:pt idx="949">
                  <c:v>638.78</c:v>
                </c:pt>
                <c:pt idx="950">
                  <c:v>639.01</c:v>
                </c:pt>
                <c:pt idx="951">
                  <c:v>639.26</c:v>
                </c:pt>
                <c:pt idx="952">
                  <c:v>639.54</c:v>
                </c:pt>
                <c:pt idx="953">
                  <c:v>639.77</c:v>
                </c:pt>
                <c:pt idx="954">
                  <c:v>640</c:v>
                </c:pt>
                <c:pt idx="955">
                  <c:v>640.25</c:v>
                </c:pt>
                <c:pt idx="956">
                  <c:v>640.53</c:v>
                </c:pt>
                <c:pt idx="957">
                  <c:v>640.77</c:v>
                </c:pt>
                <c:pt idx="958">
                  <c:v>641.01</c:v>
                </c:pt>
                <c:pt idx="959">
                  <c:v>641.29</c:v>
                </c:pt>
                <c:pt idx="960">
                  <c:v>641.53</c:v>
                </c:pt>
                <c:pt idx="961">
                  <c:v>641.77</c:v>
                </c:pt>
                <c:pt idx="962">
                  <c:v>642</c:v>
                </c:pt>
                <c:pt idx="963">
                  <c:v>642.29</c:v>
                </c:pt>
                <c:pt idx="964">
                  <c:v>642.52</c:v>
                </c:pt>
                <c:pt idx="965">
                  <c:v>642.75</c:v>
                </c:pt>
                <c:pt idx="966">
                  <c:v>643.04</c:v>
                </c:pt>
                <c:pt idx="967">
                  <c:v>643.27</c:v>
                </c:pt>
                <c:pt idx="968">
                  <c:v>643.51</c:v>
                </c:pt>
                <c:pt idx="969">
                  <c:v>643.79</c:v>
                </c:pt>
                <c:pt idx="970">
                  <c:v>644.02</c:v>
                </c:pt>
                <c:pt idx="971">
                  <c:v>644.26</c:v>
                </c:pt>
                <c:pt idx="972">
                  <c:v>644.54</c:v>
                </c:pt>
                <c:pt idx="973">
                  <c:v>644.77</c:v>
                </c:pt>
                <c:pt idx="974">
                  <c:v>645.01</c:v>
                </c:pt>
                <c:pt idx="975">
                  <c:v>645.29</c:v>
                </c:pt>
                <c:pt idx="976">
                  <c:v>645.51</c:v>
                </c:pt>
                <c:pt idx="977">
                  <c:v>645.8</c:v>
                </c:pt>
                <c:pt idx="978">
                  <c:v>646.03</c:v>
                </c:pt>
                <c:pt idx="979">
                  <c:v>646.26</c:v>
                </c:pt>
                <c:pt idx="980">
                  <c:v>646.55</c:v>
                </c:pt>
                <c:pt idx="981">
                  <c:v>646.79</c:v>
                </c:pt>
                <c:pt idx="982">
                  <c:v>647.02</c:v>
                </c:pt>
                <c:pt idx="983">
                  <c:v>647.26</c:v>
                </c:pt>
                <c:pt idx="984">
                  <c:v>647.54</c:v>
                </c:pt>
                <c:pt idx="985">
                  <c:v>647.77</c:v>
                </c:pt>
                <c:pt idx="986">
                  <c:v>648.01</c:v>
                </c:pt>
                <c:pt idx="987">
                  <c:v>648.29</c:v>
                </c:pt>
                <c:pt idx="988">
                  <c:v>648.52</c:v>
                </c:pt>
                <c:pt idx="989">
                  <c:v>648.76</c:v>
                </c:pt>
                <c:pt idx="990">
                  <c:v>649.04</c:v>
                </c:pt>
                <c:pt idx="991">
                  <c:v>649.27</c:v>
                </c:pt>
                <c:pt idx="992">
                  <c:v>649.5</c:v>
                </c:pt>
                <c:pt idx="993">
                  <c:v>649.79</c:v>
                </c:pt>
                <c:pt idx="994">
                  <c:v>650.02</c:v>
                </c:pt>
                <c:pt idx="995">
                  <c:v>650.25</c:v>
                </c:pt>
                <c:pt idx="996">
                  <c:v>650.54</c:v>
                </c:pt>
                <c:pt idx="997">
                  <c:v>650.77</c:v>
                </c:pt>
                <c:pt idx="998">
                  <c:v>651</c:v>
                </c:pt>
                <c:pt idx="999">
                  <c:v>651.29</c:v>
                </c:pt>
                <c:pt idx="1000">
                  <c:v>651.52</c:v>
                </c:pt>
                <c:pt idx="1001">
                  <c:v>651.75</c:v>
                </c:pt>
                <c:pt idx="1002">
                  <c:v>652.04</c:v>
                </c:pt>
                <c:pt idx="1003">
                  <c:v>652.28</c:v>
                </c:pt>
                <c:pt idx="1004">
                  <c:v>652.51</c:v>
                </c:pt>
                <c:pt idx="1005">
                  <c:v>652.79</c:v>
                </c:pt>
                <c:pt idx="1006">
                  <c:v>653.03</c:v>
                </c:pt>
                <c:pt idx="1007">
                  <c:v>653.26</c:v>
                </c:pt>
                <c:pt idx="1008">
                  <c:v>653.54</c:v>
                </c:pt>
                <c:pt idx="1009">
                  <c:v>653.78</c:v>
                </c:pt>
                <c:pt idx="1010">
                  <c:v>654.01</c:v>
                </c:pt>
                <c:pt idx="1011">
                  <c:v>654.29</c:v>
                </c:pt>
                <c:pt idx="1012">
                  <c:v>654.53</c:v>
                </c:pt>
                <c:pt idx="1013">
                  <c:v>654.76</c:v>
                </c:pt>
                <c:pt idx="1014">
                  <c:v>655.04</c:v>
                </c:pt>
                <c:pt idx="1015">
                  <c:v>655.28</c:v>
                </c:pt>
                <c:pt idx="1016">
                  <c:v>655.52</c:v>
                </c:pt>
                <c:pt idx="1017">
                  <c:v>655.8</c:v>
                </c:pt>
                <c:pt idx="1018">
                  <c:v>656.03</c:v>
                </c:pt>
                <c:pt idx="1019">
                  <c:v>656.27</c:v>
                </c:pt>
                <c:pt idx="1020">
                  <c:v>656.55</c:v>
                </c:pt>
                <c:pt idx="1021">
                  <c:v>656.78</c:v>
                </c:pt>
                <c:pt idx="1022">
                  <c:v>657.01</c:v>
                </c:pt>
                <c:pt idx="1023">
                  <c:v>657.29</c:v>
                </c:pt>
                <c:pt idx="1024">
                  <c:v>657.52</c:v>
                </c:pt>
                <c:pt idx="1025">
                  <c:v>657.76</c:v>
                </c:pt>
                <c:pt idx="1026">
                  <c:v>658.03</c:v>
                </c:pt>
                <c:pt idx="1027">
                  <c:v>658.27</c:v>
                </c:pt>
                <c:pt idx="1028">
                  <c:v>658.55</c:v>
                </c:pt>
                <c:pt idx="1029">
                  <c:v>658.78</c:v>
                </c:pt>
                <c:pt idx="1030">
                  <c:v>659.02</c:v>
                </c:pt>
                <c:pt idx="1031">
                  <c:v>659.26</c:v>
                </c:pt>
                <c:pt idx="1032">
                  <c:v>659.54</c:v>
                </c:pt>
                <c:pt idx="1033">
                  <c:v>659.77</c:v>
                </c:pt>
                <c:pt idx="1034">
                  <c:v>660.01</c:v>
                </c:pt>
                <c:pt idx="1035">
                  <c:v>660.29</c:v>
                </c:pt>
                <c:pt idx="1036">
                  <c:v>660.52</c:v>
                </c:pt>
                <c:pt idx="1037">
                  <c:v>660.76</c:v>
                </c:pt>
                <c:pt idx="1038">
                  <c:v>661.04</c:v>
                </c:pt>
                <c:pt idx="1039">
                  <c:v>661.27</c:v>
                </c:pt>
                <c:pt idx="1040">
                  <c:v>661.51</c:v>
                </c:pt>
                <c:pt idx="1041">
                  <c:v>661.79</c:v>
                </c:pt>
                <c:pt idx="1042">
                  <c:v>662.03</c:v>
                </c:pt>
                <c:pt idx="1043">
                  <c:v>662.26</c:v>
                </c:pt>
                <c:pt idx="1044">
                  <c:v>662.55</c:v>
                </c:pt>
                <c:pt idx="1045">
                  <c:v>662.78</c:v>
                </c:pt>
                <c:pt idx="1046">
                  <c:v>663.01</c:v>
                </c:pt>
                <c:pt idx="1047">
                  <c:v>663.3</c:v>
                </c:pt>
                <c:pt idx="1048">
                  <c:v>663.53</c:v>
                </c:pt>
                <c:pt idx="1049">
                  <c:v>663.76</c:v>
                </c:pt>
                <c:pt idx="1050">
                  <c:v>664.05</c:v>
                </c:pt>
                <c:pt idx="1051">
                  <c:v>664.28</c:v>
                </c:pt>
                <c:pt idx="1052">
                  <c:v>664.51</c:v>
                </c:pt>
                <c:pt idx="1053">
                  <c:v>664.8</c:v>
                </c:pt>
                <c:pt idx="1054">
                  <c:v>665.03</c:v>
                </c:pt>
                <c:pt idx="1055">
                  <c:v>665.26</c:v>
                </c:pt>
                <c:pt idx="1056">
                  <c:v>665.5</c:v>
                </c:pt>
                <c:pt idx="1057">
                  <c:v>665.78</c:v>
                </c:pt>
                <c:pt idx="1058">
                  <c:v>666.02</c:v>
                </c:pt>
                <c:pt idx="1059">
                  <c:v>666.25</c:v>
                </c:pt>
                <c:pt idx="1060">
                  <c:v>666.53</c:v>
                </c:pt>
                <c:pt idx="1061">
                  <c:v>666.77</c:v>
                </c:pt>
                <c:pt idx="1062">
                  <c:v>667.04</c:v>
                </c:pt>
                <c:pt idx="1063">
                  <c:v>667.27</c:v>
                </c:pt>
                <c:pt idx="1064">
                  <c:v>667.51</c:v>
                </c:pt>
                <c:pt idx="1065">
                  <c:v>667.79</c:v>
                </c:pt>
                <c:pt idx="1066">
                  <c:v>668.02</c:v>
                </c:pt>
                <c:pt idx="1067">
                  <c:v>668.26</c:v>
                </c:pt>
                <c:pt idx="1068">
                  <c:v>668.54</c:v>
                </c:pt>
                <c:pt idx="1069">
                  <c:v>668.77</c:v>
                </c:pt>
                <c:pt idx="1070">
                  <c:v>669.01</c:v>
                </c:pt>
                <c:pt idx="1071">
                  <c:v>669.29</c:v>
                </c:pt>
                <c:pt idx="1072">
                  <c:v>669.52</c:v>
                </c:pt>
                <c:pt idx="1073">
                  <c:v>669.76</c:v>
                </c:pt>
                <c:pt idx="1074">
                  <c:v>670.04</c:v>
                </c:pt>
                <c:pt idx="1075">
                  <c:v>670.27</c:v>
                </c:pt>
                <c:pt idx="1076">
                  <c:v>670.51</c:v>
                </c:pt>
                <c:pt idx="1077">
                  <c:v>670.79</c:v>
                </c:pt>
                <c:pt idx="1078">
                  <c:v>671.02</c:v>
                </c:pt>
                <c:pt idx="1079">
                  <c:v>671.26</c:v>
                </c:pt>
                <c:pt idx="1080">
                  <c:v>671.54</c:v>
                </c:pt>
                <c:pt idx="1081">
                  <c:v>671.77</c:v>
                </c:pt>
                <c:pt idx="1082">
                  <c:v>672</c:v>
                </c:pt>
                <c:pt idx="1083">
                  <c:v>672.28</c:v>
                </c:pt>
                <c:pt idx="1084">
                  <c:v>672.52</c:v>
                </c:pt>
                <c:pt idx="1085">
                  <c:v>672.75</c:v>
                </c:pt>
                <c:pt idx="1086">
                  <c:v>673.03</c:v>
                </c:pt>
                <c:pt idx="1087">
                  <c:v>673.27</c:v>
                </c:pt>
                <c:pt idx="1088">
                  <c:v>673.5</c:v>
                </c:pt>
                <c:pt idx="1089">
                  <c:v>673.78</c:v>
                </c:pt>
                <c:pt idx="1090">
                  <c:v>674.02</c:v>
                </c:pt>
                <c:pt idx="1091">
                  <c:v>674.29</c:v>
                </c:pt>
                <c:pt idx="1092">
                  <c:v>674.52</c:v>
                </c:pt>
                <c:pt idx="1093">
                  <c:v>674.76</c:v>
                </c:pt>
                <c:pt idx="1094">
                  <c:v>675.04</c:v>
                </c:pt>
                <c:pt idx="1095">
                  <c:v>675.27</c:v>
                </c:pt>
                <c:pt idx="1096">
                  <c:v>675.51</c:v>
                </c:pt>
                <c:pt idx="1097">
                  <c:v>675.79</c:v>
                </c:pt>
                <c:pt idx="1098">
                  <c:v>676.02</c:v>
                </c:pt>
                <c:pt idx="1099">
                  <c:v>676.26</c:v>
                </c:pt>
                <c:pt idx="1100">
                  <c:v>676.54</c:v>
                </c:pt>
                <c:pt idx="1101">
                  <c:v>676.77</c:v>
                </c:pt>
                <c:pt idx="1102">
                  <c:v>677.01</c:v>
                </c:pt>
                <c:pt idx="1103">
                  <c:v>677.3</c:v>
                </c:pt>
                <c:pt idx="1104">
                  <c:v>677.53</c:v>
                </c:pt>
                <c:pt idx="1105">
                  <c:v>677.76</c:v>
                </c:pt>
                <c:pt idx="1106">
                  <c:v>678.05</c:v>
                </c:pt>
                <c:pt idx="1107">
                  <c:v>678.27</c:v>
                </c:pt>
                <c:pt idx="1108">
                  <c:v>678.51</c:v>
                </c:pt>
                <c:pt idx="1109">
                  <c:v>678.79</c:v>
                </c:pt>
                <c:pt idx="1110">
                  <c:v>679.02</c:v>
                </c:pt>
                <c:pt idx="1111">
                  <c:v>679.26</c:v>
                </c:pt>
                <c:pt idx="1112">
                  <c:v>679.54</c:v>
                </c:pt>
                <c:pt idx="1113">
                  <c:v>679.78</c:v>
                </c:pt>
                <c:pt idx="1114">
                  <c:v>680.01</c:v>
                </c:pt>
                <c:pt idx="1115">
                  <c:v>680.3</c:v>
                </c:pt>
                <c:pt idx="1116">
                  <c:v>680.53</c:v>
                </c:pt>
                <c:pt idx="1117">
                  <c:v>680.76</c:v>
                </c:pt>
                <c:pt idx="1118">
                  <c:v>681.05</c:v>
                </c:pt>
                <c:pt idx="1119">
                  <c:v>681.28</c:v>
                </c:pt>
                <c:pt idx="1120">
                  <c:v>681.51</c:v>
                </c:pt>
                <c:pt idx="1121">
                  <c:v>681.8</c:v>
                </c:pt>
                <c:pt idx="1122">
                  <c:v>682.03</c:v>
                </c:pt>
                <c:pt idx="1123">
                  <c:v>682.26</c:v>
                </c:pt>
                <c:pt idx="1124">
                  <c:v>682.54</c:v>
                </c:pt>
                <c:pt idx="1125">
                  <c:v>682.77</c:v>
                </c:pt>
                <c:pt idx="1126">
                  <c:v>683.01</c:v>
                </c:pt>
                <c:pt idx="1127">
                  <c:v>683.29</c:v>
                </c:pt>
                <c:pt idx="1128">
                  <c:v>683.53</c:v>
                </c:pt>
                <c:pt idx="1129">
                  <c:v>683.76</c:v>
                </c:pt>
                <c:pt idx="1130">
                  <c:v>684.04</c:v>
                </c:pt>
                <c:pt idx="1131">
                  <c:v>684.28</c:v>
                </c:pt>
                <c:pt idx="1132">
                  <c:v>684.51</c:v>
                </c:pt>
                <c:pt idx="1133">
                  <c:v>684.79</c:v>
                </c:pt>
                <c:pt idx="1134">
                  <c:v>685.04</c:v>
                </c:pt>
                <c:pt idx="1135">
                  <c:v>685.28</c:v>
                </c:pt>
                <c:pt idx="1136">
                  <c:v>685.52</c:v>
                </c:pt>
                <c:pt idx="1137">
                  <c:v>685.75</c:v>
                </c:pt>
                <c:pt idx="1138">
                  <c:v>686.03</c:v>
                </c:pt>
                <c:pt idx="1139">
                  <c:v>686.27</c:v>
                </c:pt>
                <c:pt idx="1140">
                  <c:v>686.51</c:v>
                </c:pt>
                <c:pt idx="1141">
                  <c:v>686.79</c:v>
                </c:pt>
                <c:pt idx="1142">
                  <c:v>687.02</c:v>
                </c:pt>
                <c:pt idx="1143">
                  <c:v>687.3</c:v>
                </c:pt>
                <c:pt idx="1144">
                  <c:v>687.53</c:v>
                </c:pt>
                <c:pt idx="1145">
                  <c:v>687.77</c:v>
                </c:pt>
                <c:pt idx="1146">
                  <c:v>688.02</c:v>
                </c:pt>
                <c:pt idx="1147">
                  <c:v>688.25</c:v>
                </c:pt>
                <c:pt idx="1148">
                  <c:v>688.53</c:v>
                </c:pt>
                <c:pt idx="1149">
                  <c:v>688.76</c:v>
                </c:pt>
                <c:pt idx="1150">
                  <c:v>689.04</c:v>
                </c:pt>
                <c:pt idx="1151">
                  <c:v>689.27</c:v>
                </c:pt>
                <c:pt idx="1152">
                  <c:v>689.51</c:v>
                </c:pt>
                <c:pt idx="1153">
                  <c:v>689.79</c:v>
                </c:pt>
                <c:pt idx="1154">
                  <c:v>690.02</c:v>
                </c:pt>
                <c:pt idx="1155">
                  <c:v>690.26</c:v>
                </c:pt>
                <c:pt idx="1156">
                  <c:v>690.5</c:v>
                </c:pt>
                <c:pt idx="1157">
                  <c:v>690.78</c:v>
                </c:pt>
                <c:pt idx="1158">
                  <c:v>691.02</c:v>
                </c:pt>
                <c:pt idx="1159">
                  <c:v>691.26</c:v>
                </c:pt>
                <c:pt idx="1160">
                  <c:v>691.54</c:v>
                </c:pt>
                <c:pt idx="1161">
                  <c:v>691.77</c:v>
                </c:pt>
                <c:pt idx="1162">
                  <c:v>692.01</c:v>
                </c:pt>
                <c:pt idx="1163">
                  <c:v>692.25</c:v>
                </c:pt>
                <c:pt idx="1164">
                  <c:v>692.53</c:v>
                </c:pt>
                <c:pt idx="1165">
                  <c:v>692.77</c:v>
                </c:pt>
                <c:pt idx="1166">
                  <c:v>693</c:v>
                </c:pt>
                <c:pt idx="1167">
                  <c:v>693.28</c:v>
                </c:pt>
                <c:pt idx="1168">
                  <c:v>693.52</c:v>
                </c:pt>
                <c:pt idx="1169">
                  <c:v>693.75</c:v>
                </c:pt>
                <c:pt idx="1170">
                  <c:v>694</c:v>
                </c:pt>
                <c:pt idx="1171">
                  <c:v>694.28</c:v>
                </c:pt>
                <c:pt idx="1172">
                  <c:v>694.52</c:v>
                </c:pt>
                <c:pt idx="1173">
                  <c:v>694.75</c:v>
                </c:pt>
                <c:pt idx="1174">
                  <c:v>695.03</c:v>
                </c:pt>
                <c:pt idx="1175">
                  <c:v>695.27</c:v>
                </c:pt>
                <c:pt idx="1176">
                  <c:v>695.54</c:v>
                </c:pt>
                <c:pt idx="1177">
                  <c:v>695.78</c:v>
                </c:pt>
                <c:pt idx="1178">
                  <c:v>696.01</c:v>
                </c:pt>
                <c:pt idx="1179">
                  <c:v>696.29</c:v>
                </c:pt>
                <c:pt idx="1180">
                  <c:v>696.53</c:v>
                </c:pt>
                <c:pt idx="1181">
                  <c:v>696.76</c:v>
                </c:pt>
                <c:pt idx="1182">
                  <c:v>697.04</c:v>
                </c:pt>
                <c:pt idx="1183">
                  <c:v>697.28</c:v>
                </c:pt>
                <c:pt idx="1184">
                  <c:v>697.52</c:v>
                </c:pt>
                <c:pt idx="1185">
                  <c:v>697.75</c:v>
                </c:pt>
                <c:pt idx="1186">
                  <c:v>698.03</c:v>
                </c:pt>
                <c:pt idx="1187">
                  <c:v>698.27</c:v>
                </c:pt>
                <c:pt idx="1188">
                  <c:v>698.5</c:v>
                </c:pt>
                <c:pt idx="1189">
                  <c:v>698.78</c:v>
                </c:pt>
                <c:pt idx="1190">
                  <c:v>699.02</c:v>
                </c:pt>
                <c:pt idx="1191">
                  <c:v>699.25</c:v>
                </c:pt>
                <c:pt idx="1192">
                  <c:v>699.53</c:v>
                </c:pt>
                <c:pt idx="1193">
                  <c:v>699.77</c:v>
                </c:pt>
                <c:pt idx="1194">
                  <c:v>700</c:v>
                </c:pt>
                <c:pt idx="1195">
                  <c:v>700.28</c:v>
                </c:pt>
                <c:pt idx="1196">
                  <c:v>700.52</c:v>
                </c:pt>
                <c:pt idx="1197">
                  <c:v>700.75</c:v>
                </c:pt>
                <c:pt idx="1198">
                  <c:v>701.03</c:v>
                </c:pt>
                <c:pt idx="1199">
                  <c:v>701.27</c:v>
                </c:pt>
                <c:pt idx="1200">
                  <c:v>701.5</c:v>
                </c:pt>
                <c:pt idx="1201">
                  <c:v>701.78</c:v>
                </c:pt>
                <c:pt idx="1202">
                  <c:v>702.02</c:v>
                </c:pt>
                <c:pt idx="1203">
                  <c:v>702.25</c:v>
                </c:pt>
                <c:pt idx="1204">
                  <c:v>702.54</c:v>
                </c:pt>
                <c:pt idx="1205">
                  <c:v>702.78</c:v>
                </c:pt>
                <c:pt idx="1206">
                  <c:v>703.01</c:v>
                </c:pt>
                <c:pt idx="1207">
                  <c:v>703.29</c:v>
                </c:pt>
                <c:pt idx="1208">
                  <c:v>703.53</c:v>
                </c:pt>
              </c:numCache>
            </c:numRef>
          </c:cat>
          <c:val>
            <c:numRef>
              <c:f>Sheet1!$B$1:$B$1209</c:f>
              <c:numCache>
                <c:formatCode>General</c:formatCode>
                <c:ptCount val="1209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>316.5</c:v>
                </c:pt>
                <c:pt idx="10">
                  <c:v>316.5</c:v>
                </c:pt>
                <c:pt idx="11">
                  <c:v>316.9</c:v>
                </c:pt>
                <c:pt idx="12">
                  <c:v>316.5</c:v>
                </c:pt>
                <c:pt idx="13">
                  <c:v>316.6</c:v>
                </c:pt>
                <c:pt idx="14">
                  <c:v>316.5</c:v>
                </c:pt>
                <c:pt idx="15">
                  <c:v>316.8</c:v>
                </c:pt>
                <c:pt idx="16">
                  <c:v>316.8</c:v>
                </c:pt>
                <c:pt idx="17">
                  <c:v>316.5</c:v>
                </c:pt>
                <c:pt idx="18">
                  <c:v>316.9</c:v>
                </c:pt>
                <c:pt idx="19">
                  <c:v>316.9</c:v>
                </c:pt>
                <c:pt idx="20">
                  <c:v>316.9</c:v>
                </c:pt>
                <c:pt idx="21">
                  <c:v>316.8</c:v>
                </c:pt>
                <c:pt idx="22">
                  <c:v>316.9</c:v>
                </c:pt>
                <c:pt idx="23">
                  <c:v>316.8</c:v>
                </c:pt>
                <c:pt idx="24">
                  <c:v>316.8</c:v>
                </c:pt>
                <c:pt idx="25">
                  <c:v>316.8</c:v>
                </c:pt>
                <c:pt idx="26">
                  <c:v>316.9</c:v>
                </c:pt>
                <c:pt idx="27">
                  <c:v>317.1</c:v>
                </c:pt>
                <c:pt idx="28">
                  <c:v>317.1</c:v>
                </c:pt>
                <c:pt idx="29">
                  <c:v>316.9</c:v>
                </c:pt>
                <c:pt idx="30">
                  <c:v>316.9</c:v>
                </c:pt>
                <c:pt idx="31">
                  <c:v>316.5</c:v>
                </c:pt>
                <c:pt idx="32">
                  <c:v>316.9</c:v>
                </c:pt>
                <c:pt idx="33">
                  <c:v>316.6</c:v>
                </c:pt>
                <c:pt idx="34">
                  <c:v>316.6</c:v>
                </c:pt>
                <c:pt idx="35">
                  <c:v>316.8</c:v>
                </c:pt>
                <c:pt idx="36">
                  <c:v>316.9</c:v>
                </c:pt>
                <c:pt idx="37">
                  <c:v>316.9</c:v>
                </c:pt>
                <c:pt idx="38">
                  <c:v>316.8</c:v>
                </c:pt>
                <c:pt idx="39">
                  <c:v>316.8</c:v>
                </c:pt>
                <c:pt idx="40">
                  <c:v>317.2</c:v>
                </c:pt>
                <c:pt idx="41">
                  <c:v>316.8</c:v>
                </c:pt>
                <c:pt idx="42">
                  <c:v>316.9</c:v>
                </c:pt>
                <c:pt idx="43">
                  <c:v>316.9</c:v>
                </c:pt>
                <c:pt idx="44">
                  <c:v>316.9</c:v>
                </c:pt>
                <c:pt idx="45">
                  <c:v>316.9</c:v>
                </c:pt>
                <c:pt idx="46">
                  <c:v>316.8</c:v>
                </c:pt>
                <c:pt idx="47">
                  <c:v>316.8</c:v>
                </c:pt>
                <c:pt idx="48">
                  <c:v>316.8</c:v>
                </c:pt>
                <c:pt idx="49">
                  <c:v>316.8</c:v>
                </c:pt>
                <c:pt idx="50">
                  <c:v>316.9</c:v>
                </c:pt>
                <c:pt idx="51">
                  <c:v>316.8</c:v>
                </c:pt>
                <c:pt idx="52">
                  <c:v>316.8</c:v>
                </c:pt>
                <c:pt idx="53">
                  <c:v>316.5</c:v>
                </c:pt>
                <c:pt idx="54">
                  <c:v>316.5</c:v>
                </c:pt>
                <c:pt idx="55">
                  <c:v>316.5</c:v>
                </c:pt>
                <c:pt idx="56">
                  <c:v>316.5</c:v>
                </c:pt>
                <c:pt idx="57">
                  <c:v>316.8</c:v>
                </c:pt>
                <c:pt idx="58">
                  <c:v>316.9</c:v>
                </c:pt>
                <c:pt idx="59">
                  <c:v>316.6</c:v>
                </c:pt>
                <c:pt idx="60">
                  <c:v>316.5</c:v>
                </c:pt>
                <c:pt idx="61">
                  <c:v>316.5</c:v>
                </c:pt>
                <c:pt idx="62">
                  <c:v>316.9</c:v>
                </c:pt>
                <c:pt idx="63">
                  <c:v>316.8</c:v>
                </c:pt>
                <c:pt idx="64">
                  <c:v>316.6</c:v>
                </c:pt>
                <c:pt idx="65">
                  <c:v>316.6</c:v>
                </c:pt>
                <c:pt idx="66">
                  <c:v>316.5</c:v>
                </c:pt>
                <c:pt idx="67">
                  <c:v>316.5</c:v>
                </c:pt>
                <c:pt idx="68">
                  <c:v>316.5</c:v>
                </c:pt>
                <c:pt idx="69">
                  <c:v>316.5</c:v>
                </c:pt>
                <c:pt idx="70">
                  <c:v>316.5</c:v>
                </c:pt>
                <c:pt idx="71">
                  <c:v>316.3</c:v>
                </c:pt>
                <c:pt idx="72">
                  <c:v>316.6</c:v>
                </c:pt>
                <c:pt idx="73">
                  <c:v>316.4</c:v>
                </c:pt>
                <c:pt idx="74">
                  <c:v>316.5</c:v>
                </c:pt>
                <c:pt idx="75">
                  <c:v>316.5</c:v>
                </c:pt>
                <c:pt idx="76">
                  <c:v>316.5</c:v>
                </c:pt>
                <c:pt idx="77">
                  <c:v>316.2</c:v>
                </c:pt>
                <c:pt idx="78">
                  <c:v>316.2</c:v>
                </c:pt>
                <c:pt idx="79">
                  <c:v>316.2</c:v>
                </c:pt>
                <c:pt idx="80">
                  <c:v>316.1</c:v>
                </c:pt>
                <c:pt idx="81">
                  <c:v>316.1</c:v>
                </c:pt>
                <c:pt idx="82">
                  <c:v>316.2</c:v>
                </c:pt>
                <c:pt idx="83">
                  <c:v>316.2</c:v>
                </c:pt>
                <c:pt idx="84">
                  <c:v>316.4</c:v>
                </c:pt>
                <c:pt idx="85">
                  <c:v>316.2</c:v>
                </c:pt>
                <c:pt idx="86">
                  <c:v>316.1</c:v>
                </c:pt>
                <c:pt idx="87">
                  <c:v>316.2</c:v>
                </c:pt>
                <c:pt idx="88">
                  <c:v>316.2</c:v>
                </c:pt>
                <c:pt idx="89">
                  <c:v>316.2</c:v>
                </c:pt>
                <c:pt idx="90">
                  <c:v>315.8</c:v>
                </c:pt>
                <c:pt idx="91">
                  <c:v>316.2</c:v>
                </c:pt>
                <c:pt idx="92">
                  <c:v>316.2</c:v>
                </c:pt>
                <c:pt idx="93">
                  <c:v>316.2</c:v>
                </c:pt>
                <c:pt idx="94">
                  <c:v>316.2</c:v>
                </c:pt>
                <c:pt idx="95">
                  <c:v>316.2</c:v>
                </c:pt>
                <c:pt idx="96">
                  <c:v>316.2</c:v>
                </c:pt>
                <c:pt idx="97">
                  <c:v>316.2</c:v>
                </c:pt>
                <c:pt idx="98">
                  <c:v>315.9</c:v>
                </c:pt>
                <c:pt idx="99">
                  <c:v>315.9</c:v>
                </c:pt>
                <c:pt idx="100">
                  <c:v>315.9</c:v>
                </c:pt>
                <c:pt idx="101">
                  <c:v>315.8</c:v>
                </c:pt>
                <c:pt idx="102">
                  <c:v>315.9</c:v>
                </c:pt>
                <c:pt idx="103">
                  <c:v>315.8</c:v>
                </c:pt>
                <c:pt idx="104">
                  <c:v>315.9</c:v>
                </c:pt>
                <c:pt idx="105">
                  <c:v>315.8</c:v>
                </c:pt>
                <c:pt idx="106">
                  <c:v>315.8</c:v>
                </c:pt>
                <c:pt idx="107">
                  <c:v>315.8</c:v>
                </c:pt>
                <c:pt idx="108">
                  <c:v>315.9</c:v>
                </c:pt>
                <c:pt idx="109">
                  <c:v>315.6</c:v>
                </c:pt>
                <c:pt idx="110">
                  <c:v>315.5</c:v>
                </c:pt>
                <c:pt idx="111">
                  <c:v>315.8</c:v>
                </c:pt>
                <c:pt idx="112">
                  <c:v>315.5</c:v>
                </c:pt>
                <c:pt idx="113">
                  <c:v>315.5</c:v>
                </c:pt>
                <c:pt idx="114">
                  <c:v>315.5</c:v>
                </c:pt>
                <c:pt idx="115">
                  <c:v>315.5</c:v>
                </c:pt>
                <c:pt idx="116">
                  <c:v>315.5</c:v>
                </c:pt>
                <c:pt idx="117">
                  <c:v>315.5</c:v>
                </c:pt>
                <c:pt idx="118">
                  <c:v>315.8</c:v>
                </c:pt>
                <c:pt idx="119">
                  <c:v>315.5</c:v>
                </c:pt>
                <c:pt idx="120">
                  <c:v>315.5</c:v>
                </c:pt>
                <c:pt idx="121">
                  <c:v>315.5</c:v>
                </c:pt>
                <c:pt idx="122">
                  <c:v>315.5</c:v>
                </c:pt>
                <c:pt idx="123">
                  <c:v>315.5</c:v>
                </c:pt>
                <c:pt idx="124">
                  <c:v>315.5</c:v>
                </c:pt>
                <c:pt idx="125">
                  <c:v>315.5</c:v>
                </c:pt>
                <c:pt idx="126">
                  <c:v>315.2</c:v>
                </c:pt>
                <c:pt idx="127">
                  <c:v>315.5</c:v>
                </c:pt>
                <c:pt idx="128">
                  <c:v>315.2</c:v>
                </c:pt>
                <c:pt idx="129">
                  <c:v>315.2</c:v>
                </c:pt>
                <c:pt idx="130">
                  <c:v>315.2</c:v>
                </c:pt>
                <c:pt idx="131">
                  <c:v>315.2</c:v>
                </c:pt>
                <c:pt idx="132">
                  <c:v>315.2</c:v>
                </c:pt>
                <c:pt idx="133">
                  <c:v>315.2</c:v>
                </c:pt>
                <c:pt idx="134">
                  <c:v>315.2</c:v>
                </c:pt>
                <c:pt idx="135">
                  <c:v>315.2</c:v>
                </c:pt>
                <c:pt idx="136">
                  <c:v>314.9</c:v>
                </c:pt>
                <c:pt idx="137">
                  <c:v>315.2</c:v>
                </c:pt>
                <c:pt idx="138">
                  <c:v>315.2</c:v>
                </c:pt>
                <c:pt idx="139">
                  <c:v>314.9</c:v>
                </c:pt>
                <c:pt idx="140">
                  <c:v>314.9</c:v>
                </c:pt>
                <c:pt idx="141">
                  <c:v>314.9</c:v>
                </c:pt>
                <c:pt idx="142">
                  <c:v>314.7</c:v>
                </c:pt>
                <c:pt idx="143">
                  <c:v>314.8</c:v>
                </c:pt>
                <c:pt idx="144">
                  <c:v>314.7</c:v>
                </c:pt>
                <c:pt idx="145">
                  <c:v>314.7</c:v>
                </c:pt>
                <c:pt idx="146">
                  <c:v>314.9</c:v>
                </c:pt>
                <c:pt idx="147">
                  <c:v>314.9</c:v>
                </c:pt>
                <c:pt idx="148">
                  <c:v>314.5</c:v>
                </c:pt>
                <c:pt idx="149">
                  <c:v>314.5</c:v>
                </c:pt>
                <c:pt idx="150">
                  <c:v>314.9</c:v>
                </c:pt>
                <c:pt idx="151">
                  <c:v>314.6</c:v>
                </c:pt>
                <c:pt idx="152">
                  <c:v>314.4</c:v>
                </c:pt>
                <c:pt idx="153">
                  <c:v>314.5</c:v>
                </c:pt>
                <c:pt idx="154">
                  <c:v>314.4</c:v>
                </c:pt>
                <c:pt idx="155">
                  <c:v>314.4</c:v>
                </c:pt>
                <c:pt idx="156">
                  <c:v>314.5</c:v>
                </c:pt>
                <c:pt idx="157">
                  <c:v>314.4</c:v>
                </c:pt>
                <c:pt idx="158">
                  <c:v>314.4</c:v>
                </c:pt>
                <c:pt idx="159">
                  <c:v>314.4</c:v>
                </c:pt>
                <c:pt idx="160">
                  <c:v>314.3</c:v>
                </c:pt>
                <c:pt idx="161">
                  <c:v>314.5</c:v>
                </c:pt>
                <c:pt idx="162">
                  <c:v>314.2</c:v>
                </c:pt>
                <c:pt idx="163">
                  <c:v>314.5</c:v>
                </c:pt>
                <c:pt idx="164">
                  <c:v>314.1</c:v>
                </c:pt>
                <c:pt idx="165">
                  <c:v>314.1</c:v>
                </c:pt>
                <c:pt idx="166">
                  <c:v>314.1</c:v>
                </c:pt>
                <c:pt idx="167">
                  <c:v>314.1</c:v>
                </c:pt>
                <c:pt idx="168">
                  <c:v>314.1</c:v>
                </c:pt>
                <c:pt idx="169">
                  <c:v>314.1</c:v>
                </c:pt>
                <c:pt idx="170">
                  <c:v>314.1</c:v>
                </c:pt>
                <c:pt idx="171">
                  <c:v>314.1</c:v>
                </c:pt>
                <c:pt idx="172">
                  <c:v>313.9</c:v>
                </c:pt>
                <c:pt idx="173">
                  <c:v>313.8</c:v>
                </c:pt>
                <c:pt idx="174">
                  <c:v>313.8</c:v>
                </c:pt>
                <c:pt idx="175">
                  <c:v>314.1</c:v>
                </c:pt>
                <c:pt idx="176">
                  <c:v>314.1</c:v>
                </c:pt>
                <c:pt idx="177">
                  <c:v>313.8</c:v>
                </c:pt>
                <c:pt idx="178">
                  <c:v>313.8</c:v>
                </c:pt>
                <c:pt idx="179">
                  <c:v>313.8</c:v>
                </c:pt>
                <c:pt idx="180">
                  <c:v>313.8</c:v>
                </c:pt>
                <c:pt idx="181">
                  <c:v>313.5</c:v>
                </c:pt>
                <c:pt idx="182">
                  <c:v>313.9</c:v>
                </c:pt>
                <c:pt idx="183">
                  <c:v>313.5</c:v>
                </c:pt>
                <c:pt idx="184">
                  <c:v>313.5</c:v>
                </c:pt>
                <c:pt idx="185">
                  <c:v>313.5</c:v>
                </c:pt>
                <c:pt idx="186">
                  <c:v>313.5</c:v>
                </c:pt>
                <c:pt idx="187">
                  <c:v>313.8</c:v>
                </c:pt>
                <c:pt idx="188">
                  <c:v>313.5</c:v>
                </c:pt>
                <c:pt idx="189">
                  <c:v>313.5</c:v>
                </c:pt>
                <c:pt idx="190">
                  <c:v>313.5</c:v>
                </c:pt>
                <c:pt idx="191">
                  <c:v>313.5</c:v>
                </c:pt>
                <c:pt idx="192">
                  <c:v>313.5</c:v>
                </c:pt>
                <c:pt idx="193">
                  <c:v>313.5</c:v>
                </c:pt>
                <c:pt idx="194">
                  <c:v>313.5</c:v>
                </c:pt>
                <c:pt idx="195">
                  <c:v>313.5</c:v>
                </c:pt>
                <c:pt idx="196">
                  <c:v>313.5</c:v>
                </c:pt>
                <c:pt idx="197">
                  <c:v>313.5</c:v>
                </c:pt>
                <c:pt idx="198">
                  <c:v>313.5</c:v>
                </c:pt>
                <c:pt idx="199">
                  <c:v>313.2</c:v>
                </c:pt>
                <c:pt idx="200">
                  <c:v>313.2</c:v>
                </c:pt>
                <c:pt idx="201">
                  <c:v>313.2</c:v>
                </c:pt>
                <c:pt idx="202">
                  <c:v>313.2</c:v>
                </c:pt>
                <c:pt idx="203">
                  <c:v>313.2</c:v>
                </c:pt>
                <c:pt idx="204">
                  <c:v>312.8</c:v>
                </c:pt>
                <c:pt idx="205">
                  <c:v>313.2</c:v>
                </c:pt>
                <c:pt idx="206">
                  <c:v>312.9</c:v>
                </c:pt>
                <c:pt idx="207">
                  <c:v>313.2</c:v>
                </c:pt>
                <c:pt idx="208">
                  <c:v>312.9</c:v>
                </c:pt>
                <c:pt idx="209">
                  <c:v>313.2</c:v>
                </c:pt>
                <c:pt idx="210">
                  <c:v>312.9</c:v>
                </c:pt>
                <c:pt idx="211">
                  <c:v>312.9</c:v>
                </c:pt>
                <c:pt idx="212">
                  <c:v>312.9</c:v>
                </c:pt>
                <c:pt idx="213">
                  <c:v>312.8</c:v>
                </c:pt>
                <c:pt idx="214">
                  <c:v>312.8</c:v>
                </c:pt>
                <c:pt idx="215">
                  <c:v>312.8</c:v>
                </c:pt>
                <c:pt idx="216">
                  <c:v>313.2</c:v>
                </c:pt>
                <c:pt idx="217">
                  <c:v>312.8</c:v>
                </c:pt>
                <c:pt idx="218">
                  <c:v>312.8</c:v>
                </c:pt>
                <c:pt idx="219">
                  <c:v>312.8</c:v>
                </c:pt>
                <c:pt idx="220">
                  <c:v>312.8</c:v>
                </c:pt>
                <c:pt idx="221">
                  <c:v>312.6</c:v>
                </c:pt>
                <c:pt idx="222">
                  <c:v>312.6</c:v>
                </c:pt>
                <c:pt idx="223">
                  <c:v>312.5</c:v>
                </c:pt>
                <c:pt idx="224">
                  <c:v>312.5</c:v>
                </c:pt>
                <c:pt idx="225">
                  <c:v>312.5</c:v>
                </c:pt>
                <c:pt idx="226">
                  <c:v>312.5</c:v>
                </c:pt>
                <c:pt idx="227">
                  <c:v>312.5</c:v>
                </c:pt>
                <c:pt idx="228">
                  <c:v>312.5</c:v>
                </c:pt>
                <c:pt idx="229">
                  <c:v>312.5</c:v>
                </c:pt>
                <c:pt idx="230">
                  <c:v>312.2</c:v>
                </c:pt>
                <c:pt idx="231">
                  <c:v>312.1</c:v>
                </c:pt>
                <c:pt idx="232">
                  <c:v>312.5</c:v>
                </c:pt>
                <c:pt idx="233">
                  <c:v>312.2</c:v>
                </c:pt>
                <c:pt idx="234">
                  <c:v>311.9</c:v>
                </c:pt>
                <c:pt idx="235">
                  <c:v>311.9</c:v>
                </c:pt>
                <c:pt idx="236">
                  <c:v>312.1</c:v>
                </c:pt>
                <c:pt idx="237">
                  <c:v>311.8</c:v>
                </c:pt>
                <c:pt idx="238">
                  <c:v>311.8</c:v>
                </c:pt>
                <c:pt idx="239">
                  <c:v>311.9</c:v>
                </c:pt>
                <c:pt idx="240">
                  <c:v>311.9</c:v>
                </c:pt>
                <c:pt idx="241">
                  <c:v>311.9</c:v>
                </c:pt>
                <c:pt idx="242">
                  <c:v>311.9</c:v>
                </c:pt>
                <c:pt idx="243">
                  <c:v>311.9</c:v>
                </c:pt>
                <c:pt idx="244">
                  <c:v>311.8</c:v>
                </c:pt>
                <c:pt idx="245">
                  <c:v>311.8</c:v>
                </c:pt>
                <c:pt idx="246">
                  <c:v>311.6</c:v>
                </c:pt>
                <c:pt idx="247">
                  <c:v>311.6</c:v>
                </c:pt>
                <c:pt idx="248">
                  <c:v>311.5</c:v>
                </c:pt>
                <c:pt idx="249">
                  <c:v>311.9</c:v>
                </c:pt>
                <c:pt idx="250">
                  <c:v>311.5</c:v>
                </c:pt>
                <c:pt idx="251">
                  <c:v>311.5</c:v>
                </c:pt>
                <c:pt idx="252">
                  <c:v>311.6</c:v>
                </c:pt>
                <c:pt idx="253">
                  <c:v>311.6</c:v>
                </c:pt>
                <c:pt idx="254">
                  <c:v>311.5</c:v>
                </c:pt>
                <c:pt idx="255">
                  <c:v>311.5</c:v>
                </c:pt>
                <c:pt idx="256">
                  <c:v>311.5</c:v>
                </c:pt>
                <c:pt idx="257">
                  <c:v>311.5</c:v>
                </c:pt>
                <c:pt idx="258">
                  <c:v>311.5</c:v>
                </c:pt>
                <c:pt idx="259">
                  <c:v>311.6</c:v>
                </c:pt>
                <c:pt idx="260">
                  <c:v>311.2</c:v>
                </c:pt>
                <c:pt idx="261">
                  <c:v>311.2</c:v>
                </c:pt>
                <c:pt idx="262">
                  <c:v>311.2</c:v>
                </c:pt>
                <c:pt idx="263">
                  <c:v>311.2</c:v>
                </c:pt>
                <c:pt idx="264">
                  <c:v>311.2</c:v>
                </c:pt>
                <c:pt idx="265">
                  <c:v>311.2</c:v>
                </c:pt>
                <c:pt idx="266">
                  <c:v>311.2</c:v>
                </c:pt>
                <c:pt idx="267">
                  <c:v>311.2</c:v>
                </c:pt>
                <c:pt idx="268">
                  <c:v>310.9</c:v>
                </c:pt>
                <c:pt idx="269">
                  <c:v>310.9</c:v>
                </c:pt>
                <c:pt idx="270">
                  <c:v>310.9</c:v>
                </c:pt>
                <c:pt idx="271">
                  <c:v>310.8</c:v>
                </c:pt>
                <c:pt idx="272">
                  <c:v>310.9</c:v>
                </c:pt>
                <c:pt idx="273">
                  <c:v>310.9</c:v>
                </c:pt>
                <c:pt idx="274">
                  <c:v>310.9</c:v>
                </c:pt>
                <c:pt idx="275">
                  <c:v>310.9</c:v>
                </c:pt>
                <c:pt idx="276">
                  <c:v>310.8</c:v>
                </c:pt>
                <c:pt idx="277">
                  <c:v>310.9</c:v>
                </c:pt>
                <c:pt idx="278">
                  <c:v>310.4</c:v>
                </c:pt>
                <c:pt idx="279">
                  <c:v>310.5</c:v>
                </c:pt>
                <c:pt idx="280">
                  <c:v>310.9</c:v>
                </c:pt>
                <c:pt idx="281">
                  <c:v>310.9</c:v>
                </c:pt>
                <c:pt idx="282">
                  <c:v>310.5</c:v>
                </c:pt>
                <c:pt idx="283">
                  <c:v>310.5</c:v>
                </c:pt>
                <c:pt idx="284">
                  <c:v>310.5</c:v>
                </c:pt>
                <c:pt idx="285">
                  <c:v>310.4</c:v>
                </c:pt>
                <c:pt idx="286">
                  <c:v>310.5</c:v>
                </c:pt>
                <c:pt idx="287">
                  <c:v>310.6</c:v>
                </c:pt>
                <c:pt idx="288">
                  <c:v>310.5</c:v>
                </c:pt>
                <c:pt idx="289">
                  <c:v>310.5</c:v>
                </c:pt>
                <c:pt idx="290">
                  <c:v>310.5</c:v>
                </c:pt>
                <c:pt idx="291">
                  <c:v>310.5</c:v>
                </c:pt>
                <c:pt idx="292">
                  <c:v>310.5</c:v>
                </c:pt>
                <c:pt idx="293">
                  <c:v>310.1</c:v>
                </c:pt>
                <c:pt idx="294">
                  <c:v>310.5</c:v>
                </c:pt>
                <c:pt idx="295">
                  <c:v>310.5</c:v>
                </c:pt>
                <c:pt idx="296">
                  <c:v>310.5</c:v>
                </c:pt>
                <c:pt idx="297">
                  <c:v>310.2</c:v>
                </c:pt>
                <c:pt idx="298">
                  <c:v>310.2</c:v>
                </c:pt>
                <c:pt idx="299">
                  <c:v>310.2</c:v>
                </c:pt>
                <c:pt idx="300">
                  <c:v>310.2</c:v>
                </c:pt>
                <c:pt idx="301">
                  <c:v>310.2</c:v>
                </c:pt>
                <c:pt idx="302">
                  <c:v>310.1</c:v>
                </c:pt>
                <c:pt idx="303">
                  <c:v>310.2</c:v>
                </c:pt>
                <c:pt idx="304">
                  <c:v>310.2</c:v>
                </c:pt>
                <c:pt idx="305">
                  <c:v>310.1</c:v>
                </c:pt>
                <c:pt idx="306">
                  <c:v>309.9</c:v>
                </c:pt>
                <c:pt idx="307">
                  <c:v>309.9</c:v>
                </c:pt>
                <c:pt idx="308">
                  <c:v>309.8</c:v>
                </c:pt>
                <c:pt idx="309">
                  <c:v>309.8</c:v>
                </c:pt>
                <c:pt idx="310">
                  <c:v>309.8</c:v>
                </c:pt>
                <c:pt idx="311">
                  <c:v>309.8</c:v>
                </c:pt>
                <c:pt idx="312">
                  <c:v>309.9</c:v>
                </c:pt>
                <c:pt idx="313">
                  <c:v>309.8</c:v>
                </c:pt>
                <c:pt idx="314">
                  <c:v>309.8</c:v>
                </c:pt>
                <c:pt idx="315">
                  <c:v>309.5</c:v>
                </c:pt>
                <c:pt idx="316">
                  <c:v>309.5</c:v>
                </c:pt>
                <c:pt idx="317">
                  <c:v>309.9</c:v>
                </c:pt>
                <c:pt idx="318">
                  <c:v>309.9</c:v>
                </c:pt>
                <c:pt idx="319">
                  <c:v>309.5</c:v>
                </c:pt>
                <c:pt idx="320">
                  <c:v>309.9</c:v>
                </c:pt>
                <c:pt idx="321">
                  <c:v>309.6</c:v>
                </c:pt>
                <c:pt idx="322">
                  <c:v>309.5</c:v>
                </c:pt>
                <c:pt idx="323">
                  <c:v>309.4</c:v>
                </c:pt>
                <c:pt idx="324">
                  <c:v>309.5</c:v>
                </c:pt>
                <c:pt idx="325">
                  <c:v>309.5</c:v>
                </c:pt>
                <c:pt idx="326">
                  <c:v>309.5</c:v>
                </c:pt>
                <c:pt idx="327">
                  <c:v>309.5</c:v>
                </c:pt>
                <c:pt idx="328">
                  <c:v>309.5</c:v>
                </c:pt>
                <c:pt idx="329">
                  <c:v>309.5</c:v>
                </c:pt>
                <c:pt idx="330">
                  <c:v>309.5</c:v>
                </c:pt>
                <c:pt idx="331">
                  <c:v>309.1</c:v>
                </c:pt>
                <c:pt idx="332">
                  <c:v>309.2</c:v>
                </c:pt>
                <c:pt idx="333">
                  <c:v>309.2</c:v>
                </c:pt>
                <c:pt idx="334">
                  <c:v>309.2</c:v>
                </c:pt>
                <c:pt idx="335">
                  <c:v>309.2</c:v>
                </c:pt>
                <c:pt idx="336">
                  <c:v>309.2</c:v>
                </c:pt>
                <c:pt idx="337">
                  <c:v>309.2</c:v>
                </c:pt>
                <c:pt idx="338">
                  <c:v>309.2</c:v>
                </c:pt>
                <c:pt idx="339">
                  <c:v>308.8</c:v>
                </c:pt>
                <c:pt idx="340">
                  <c:v>308.8</c:v>
                </c:pt>
                <c:pt idx="341">
                  <c:v>309.2</c:v>
                </c:pt>
                <c:pt idx="342">
                  <c:v>309.2</c:v>
                </c:pt>
                <c:pt idx="343">
                  <c:v>309</c:v>
                </c:pt>
                <c:pt idx="344">
                  <c:v>308.8</c:v>
                </c:pt>
                <c:pt idx="345">
                  <c:v>308.8</c:v>
                </c:pt>
                <c:pt idx="346">
                  <c:v>308.8</c:v>
                </c:pt>
                <c:pt idx="347">
                  <c:v>308.8</c:v>
                </c:pt>
                <c:pt idx="348">
                  <c:v>308.8</c:v>
                </c:pt>
                <c:pt idx="349">
                  <c:v>308.8</c:v>
                </c:pt>
                <c:pt idx="350">
                  <c:v>308.8</c:v>
                </c:pt>
                <c:pt idx="351">
                  <c:v>308.8</c:v>
                </c:pt>
                <c:pt idx="352">
                  <c:v>308.5</c:v>
                </c:pt>
                <c:pt idx="353">
                  <c:v>308.8</c:v>
                </c:pt>
                <c:pt idx="354">
                  <c:v>308.8</c:v>
                </c:pt>
                <c:pt idx="355">
                  <c:v>308.8</c:v>
                </c:pt>
                <c:pt idx="356">
                  <c:v>308.5</c:v>
                </c:pt>
                <c:pt idx="357">
                  <c:v>308.5</c:v>
                </c:pt>
                <c:pt idx="358">
                  <c:v>308.5</c:v>
                </c:pt>
                <c:pt idx="359">
                  <c:v>308.5</c:v>
                </c:pt>
                <c:pt idx="360">
                  <c:v>308.5</c:v>
                </c:pt>
                <c:pt idx="361">
                  <c:v>308.5</c:v>
                </c:pt>
                <c:pt idx="362">
                  <c:v>308.3</c:v>
                </c:pt>
                <c:pt idx="363">
                  <c:v>308.3</c:v>
                </c:pt>
                <c:pt idx="364">
                  <c:v>308.5</c:v>
                </c:pt>
                <c:pt idx="365">
                  <c:v>308.2</c:v>
                </c:pt>
                <c:pt idx="366">
                  <c:v>308.2</c:v>
                </c:pt>
                <c:pt idx="367">
                  <c:v>308.3</c:v>
                </c:pt>
                <c:pt idx="368">
                  <c:v>308.2</c:v>
                </c:pt>
                <c:pt idx="369">
                  <c:v>308.2</c:v>
                </c:pt>
                <c:pt idx="370">
                  <c:v>308.2</c:v>
                </c:pt>
                <c:pt idx="371">
                  <c:v>308.2</c:v>
                </c:pt>
                <c:pt idx="372">
                  <c:v>308.3</c:v>
                </c:pt>
                <c:pt idx="373">
                  <c:v>308.2</c:v>
                </c:pt>
                <c:pt idx="374">
                  <c:v>308.2</c:v>
                </c:pt>
                <c:pt idx="375">
                  <c:v>308.2</c:v>
                </c:pt>
                <c:pt idx="376">
                  <c:v>308.3</c:v>
                </c:pt>
                <c:pt idx="377">
                  <c:v>307.9</c:v>
                </c:pt>
                <c:pt idx="378">
                  <c:v>307.9</c:v>
                </c:pt>
                <c:pt idx="379">
                  <c:v>307.9</c:v>
                </c:pt>
                <c:pt idx="380">
                  <c:v>307.9</c:v>
                </c:pt>
                <c:pt idx="381">
                  <c:v>307.9</c:v>
                </c:pt>
                <c:pt idx="382">
                  <c:v>307.9</c:v>
                </c:pt>
                <c:pt idx="383">
                  <c:v>307.9</c:v>
                </c:pt>
                <c:pt idx="384">
                  <c:v>307.9</c:v>
                </c:pt>
                <c:pt idx="385">
                  <c:v>307.8</c:v>
                </c:pt>
                <c:pt idx="386">
                  <c:v>307.9</c:v>
                </c:pt>
                <c:pt idx="387">
                  <c:v>307.8</c:v>
                </c:pt>
                <c:pt idx="388">
                  <c:v>307.9</c:v>
                </c:pt>
                <c:pt idx="389">
                  <c:v>307.9</c:v>
                </c:pt>
                <c:pt idx="390">
                  <c:v>307.9</c:v>
                </c:pt>
                <c:pt idx="391">
                  <c:v>307.9</c:v>
                </c:pt>
                <c:pt idx="392">
                  <c:v>307.9</c:v>
                </c:pt>
                <c:pt idx="393">
                  <c:v>307.6</c:v>
                </c:pt>
                <c:pt idx="394">
                  <c:v>307.6</c:v>
                </c:pt>
                <c:pt idx="395">
                  <c:v>307.5</c:v>
                </c:pt>
                <c:pt idx="396">
                  <c:v>307.5</c:v>
                </c:pt>
                <c:pt idx="397">
                  <c:v>307.6</c:v>
                </c:pt>
                <c:pt idx="398">
                  <c:v>307.6</c:v>
                </c:pt>
                <c:pt idx="399">
                  <c:v>307.5</c:v>
                </c:pt>
                <c:pt idx="400">
                  <c:v>307.5</c:v>
                </c:pt>
                <c:pt idx="401">
                  <c:v>307.6</c:v>
                </c:pt>
                <c:pt idx="402">
                  <c:v>307.6</c:v>
                </c:pt>
                <c:pt idx="403">
                  <c:v>307.6</c:v>
                </c:pt>
                <c:pt idx="404">
                  <c:v>307.5</c:v>
                </c:pt>
                <c:pt idx="405">
                  <c:v>307.3</c:v>
                </c:pt>
                <c:pt idx="406">
                  <c:v>307.6</c:v>
                </c:pt>
                <c:pt idx="407">
                  <c:v>307.6</c:v>
                </c:pt>
                <c:pt idx="408">
                  <c:v>307.6</c:v>
                </c:pt>
                <c:pt idx="409">
                  <c:v>307.3</c:v>
                </c:pt>
                <c:pt idx="410">
                  <c:v>307.2</c:v>
                </c:pt>
                <c:pt idx="411">
                  <c:v>307.2</c:v>
                </c:pt>
                <c:pt idx="412">
                  <c:v>307.2</c:v>
                </c:pt>
                <c:pt idx="413">
                  <c:v>307.2</c:v>
                </c:pt>
                <c:pt idx="414">
                  <c:v>307.3</c:v>
                </c:pt>
                <c:pt idx="415">
                  <c:v>307.3</c:v>
                </c:pt>
                <c:pt idx="416">
                  <c:v>307.3</c:v>
                </c:pt>
                <c:pt idx="417">
                  <c:v>307.2</c:v>
                </c:pt>
                <c:pt idx="418">
                  <c:v>306.9</c:v>
                </c:pt>
                <c:pt idx="419">
                  <c:v>306.9</c:v>
                </c:pt>
                <c:pt idx="420">
                  <c:v>306.9</c:v>
                </c:pt>
                <c:pt idx="421">
                  <c:v>306.9</c:v>
                </c:pt>
                <c:pt idx="422">
                  <c:v>306.9</c:v>
                </c:pt>
                <c:pt idx="423">
                  <c:v>306.9</c:v>
                </c:pt>
                <c:pt idx="424">
                  <c:v>306.9</c:v>
                </c:pt>
                <c:pt idx="425">
                  <c:v>306.9</c:v>
                </c:pt>
                <c:pt idx="426">
                  <c:v>306.9</c:v>
                </c:pt>
                <c:pt idx="427">
                  <c:v>306.9</c:v>
                </c:pt>
                <c:pt idx="428">
                  <c:v>306.9</c:v>
                </c:pt>
                <c:pt idx="429">
                  <c:v>306.9</c:v>
                </c:pt>
                <c:pt idx="430">
                  <c:v>306.9</c:v>
                </c:pt>
                <c:pt idx="431">
                  <c:v>306.9</c:v>
                </c:pt>
                <c:pt idx="432">
                  <c:v>306.6</c:v>
                </c:pt>
                <c:pt idx="433">
                  <c:v>306.6</c:v>
                </c:pt>
                <c:pt idx="434">
                  <c:v>306.6</c:v>
                </c:pt>
                <c:pt idx="435">
                  <c:v>306.6</c:v>
                </c:pt>
                <c:pt idx="436">
                  <c:v>306.6</c:v>
                </c:pt>
                <c:pt idx="437">
                  <c:v>306.6</c:v>
                </c:pt>
                <c:pt idx="438">
                  <c:v>306.6</c:v>
                </c:pt>
                <c:pt idx="439">
                  <c:v>306.6</c:v>
                </c:pt>
                <c:pt idx="440">
                  <c:v>306.6</c:v>
                </c:pt>
                <c:pt idx="441">
                  <c:v>306.6</c:v>
                </c:pt>
                <c:pt idx="442">
                  <c:v>306.6</c:v>
                </c:pt>
                <c:pt idx="443">
                  <c:v>306.6</c:v>
                </c:pt>
                <c:pt idx="444">
                  <c:v>306.6</c:v>
                </c:pt>
                <c:pt idx="445">
                  <c:v>306.6</c:v>
                </c:pt>
                <c:pt idx="446">
                  <c:v>306.2</c:v>
                </c:pt>
                <c:pt idx="447">
                  <c:v>306.6</c:v>
                </c:pt>
                <c:pt idx="448">
                  <c:v>306.2</c:v>
                </c:pt>
                <c:pt idx="449">
                  <c:v>306.2</c:v>
                </c:pt>
                <c:pt idx="450">
                  <c:v>306.4</c:v>
                </c:pt>
                <c:pt idx="451">
                  <c:v>306.2</c:v>
                </c:pt>
                <c:pt idx="452">
                  <c:v>306.2</c:v>
                </c:pt>
                <c:pt idx="453">
                  <c:v>306.2</c:v>
                </c:pt>
                <c:pt idx="454">
                  <c:v>306.2</c:v>
                </c:pt>
                <c:pt idx="455">
                  <c:v>306.2</c:v>
                </c:pt>
                <c:pt idx="456">
                  <c:v>306.2</c:v>
                </c:pt>
                <c:pt idx="457">
                  <c:v>306.2</c:v>
                </c:pt>
                <c:pt idx="458">
                  <c:v>306.2</c:v>
                </c:pt>
                <c:pt idx="459">
                  <c:v>306.2</c:v>
                </c:pt>
                <c:pt idx="460">
                  <c:v>306.2</c:v>
                </c:pt>
                <c:pt idx="461">
                  <c:v>306.2</c:v>
                </c:pt>
                <c:pt idx="462">
                  <c:v>305.9</c:v>
                </c:pt>
                <c:pt idx="463">
                  <c:v>306.3</c:v>
                </c:pt>
                <c:pt idx="464">
                  <c:v>305.9</c:v>
                </c:pt>
                <c:pt idx="465">
                  <c:v>305.9</c:v>
                </c:pt>
                <c:pt idx="466">
                  <c:v>305.9</c:v>
                </c:pt>
                <c:pt idx="467">
                  <c:v>305.9</c:v>
                </c:pt>
                <c:pt idx="468">
                  <c:v>305.9</c:v>
                </c:pt>
                <c:pt idx="469">
                  <c:v>305.9</c:v>
                </c:pt>
                <c:pt idx="470">
                  <c:v>305.9</c:v>
                </c:pt>
                <c:pt idx="471">
                  <c:v>305.9</c:v>
                </c:pt>
                <c:pt idx="472">
                  <c:v>305.9</c:v>
                </c:pt>
                <c:pt idx="473">
                  <c:v>305.9</c:v>
                </c:pt>
                <c:pt idx="474">
                  <c:v>305.6</c:v>
                </c:pt>
                <c:pt idx="475">
                  <c:v>305.9</c:v>
                </c:pt>
                <c:pt idx="476">
                  <c:v>305.9</c:v>
                </c:pt>
                <c:pt idx="477">
                  <c:v>305.9</c:v>
                </c:pt>
                <c:pt idx="478">
                  <c:v>305.6</c:v>
                </c:pt>
                <c:pt idx="479">
                  <c:v>305.6</c:v>
                </c:pt>
                <c:pt idx="480">
                  <c:v>305.6</c:v>
                </c:pt>
                <c:pt idx="481">
                  <c:v>305.6</c:v>
                </c:pt>
                <c:pt idx="482">
                  <c:v>305.6</c:v>
                </c:pt>
                <c:pt idx="483">
                  <c:v>305.6</c:v>
                </c:pt>
                <c:pt idx="484">
                  <c:v>305.6</c:v>
                </c:pt>
                <c:pt idx="485">
                  <c:v>305.6</c:v>
                </c:pt>
                <c:pt idx="486">
                  <c:v>305.6</c:v>
                </c:pt>
                <c:pt idx="487">
                  <c:v>305.6</c:v>
                </c:pt>
                <c:pt idx="488">
                  <c:v>305.6</c:v>
                </c:pt>
                <c:pt idx="489">
                  <c:v>305.6</c:v>
                </c:pt>
                <c:pt idx="490">
                  <c:v>305.6</c:v>
                </c:pt>
                <c:pt idx="491">
                  <c:v>305.4</c:v>
                </c:pt>
                <c:pt idx="492">
                  <c:v>305.6</c:v>
                </c:pt>
                <c:pt idx="493">
                  <c:v>305.2</c:v>
                </c:pt>
                <c:pt idx="494">
                  <c:v>305.3</c:v>
                </c:pt>
                <c:pt idx="495">
                  <c:v>305.2</c:v>
                </c:pt>
                <c:pt idx="496">
                  <c:v>305.6</c:v>
                </c:pt>
                <c:pt idx="497">
                  <c:v>305.6</c:v>
                </c:pt>
                <c:pt idx="498">
                  <c:v>305.3</c:v>
                </c:pt>
                <c:pt idx="499">
                  <c:v>305.2</c:v>
                </c:pt>
                <c:pt idx="500">
                  <c:v>305.2</c:v>
                </c:pt>
                <c:pt idx="501">
                  <c:v>305.3</c:v>
                </c:pt>
                <c:pt idx="502">
                  <c:v>305.2</c:v>
                </c:pt>
                <c:pt idx="503">
                  <c:v>305.2</c:v>
                </c:pt>
                <c:pt idx="504">
                  <c:v>305.3</c:v>
                </c:pt>
                <c:pt idx="505">
                  <c:v>304.9</c:v>
                </c:pt>
                <c:pt idx="506">
                  <c:v>304.9</c:v>
                </c:pt>
                <c:pt idx="507">
                  <c:v>305</c:v>
                </c:pt>
                <c:pt idx="508">
                  <c:v>305.2</c:v>
                </c:pt>
                <c:pt idx="509">
                  <c:v>305</c:v>
                </c:pt>
                <c:pt idx="510">
                  <c:v>304.9</c:v>
                </c:pt>
                <c:pt idx="511">
                  <c:v>304.9</c:v>
                </c:pt>
                <c:pt idx="512">
                  <c:v>304.9</c:v>
                </c:pt>
                <c:pt idx="513">
                  <c:v>304.9</c:v>
                </c:pt>
                <c:pt idx="514">
                  <c:v>304.9</c:v>
                </c:pt>
                <c:pt idx="515">
                  <c:v>304.9</c:v>
                </c:pt>
                <c:pt idx="516">
                  <c:v>304.9</c:v>
                </c:pt>
                <c:pt idx="517">
                  <c:v>304.9</c:v>
                </c:pt>
                <c:pt idx="518">
                  <c:v>304.7</c:v>
                </c:pt>
                <c:pt idx="519">
                  <c:v>304.9</c:v>
                </c:pt>
                <c:pt idx="520">
                  <c:v>305</c:v>
                </c:pt>
                <c:pt idx="521">
                  <c:v>304.6</c:v>
                </c:pt>
                <c:pt idx="522">
                  <c:v>304.6</c:v>
                </c:pt>
                <c:pt idx="523">
                  <c:v>304.6</c:v>
                </c:pt>
                <c:pt idx="524">
                  <c:v>304.6</c:v>
                </c:pt>
                <c:pt idx="525">
                  <c:v>304.6</c:v>
                </c:pt>
                <c:pt idx="526">
                  <c:v>304.6</c:v>
                </c:pt>
                <c:pt idx="527">
                  <c:v>304.3</c:v>
                </c:pt>
                <c:pt idx="528">
                  <c:v>304.6</c:v>
                </c:pt>
                <c:pt idx="529">
                  <c:v>304.6</c:v>
                </c:pt>
                <c:pt idx="530">
                  <c:v>304.6</c:v>
                </c:pt>
                <c:pt idx="531">
                  <c:v>304.7</c:v>
                </c:pt>
                <c:pt idx="532">
                  <c:v>304.3</c:v>
                </c:pt>
                <c:pt idx="533">
                  <c:v>304.3</c:v>
                </c:pt>
                <c:pt idx="534">
                  <c:v>304.6</c:v>
                </c:pt>
                <c:pt idx="535">
                  <c:v>304.3</c:v>
                </c:pt>
                <c:pt idx="536">
                  <c:v>304.2</c:v>
                </c:pt>
                <c:pt idx="537">
                  <c:v>304.2</c:v>
                </c:pt>
                <c:pt idx="538">
                  <c:v>304.3</c:v>
                </c:pt>
                <c:pt idx="539">
                  <c:v>304.2</c:v>
                </c:pt>
                <c:pt idx="540">
                  <c:v>304.2</c:v>
                </c:pt>
                <c:pt idx="541">
                  <c:v>304.3</c:v>
                </c:pt>
                <c:pt idx="542">
                  <c:v>304.3</c:v>
                </c:pt>
                <c:pt idx="543">
                  <c:v>303.9</c:v>
                </c:pt>
                <c:pt idx="544">
                  <c:v>303.9</c:v>
                </c:pt>
                <c:pt idx="545">
                  <c:v>303.9</c:v>
                </c:pt>
                <c:pt idx="546">
                  <c:v>304</c:v>
                </c:pt>
                <c:pt idx="547">
                  <c:v>303.9</c:v>
                </c:pt>
                <c:pt idx="548">
                  <c:v>303.9</c:v>
                </c:pt>
                <c:pt idx="549">
                  <c:v>303.9</c:v>
                </c:pt>
                <c:pt idx="550">
                  <c:v>303.9</c:v>
                </c:pt>
                <c:pt idx="551">
                  <c:v>303.9</c:v>
                </c:pt>
                <c:pt idx="552">
                  <c:v>304</c:v>
                </c:pt>
                <c:pt idx="553">
                  <c:v>304</c:v>
                </c:pt>
                <c:pt idx="554">
                  <c:v>303.5</c:v>
                </c:pt>
                <c:pt idx="555">
                  <c:v>303.5</c:v>
                </c:pt>
                <c:pt idx="556">
                  <c:v>303.6</c:v>
                </c:pt>
                <c:pt idx="557">
                  <c:v>303.5</c:v>
                </c:pt>
                <c:pt idx="558">
                  <c:v>303.6</c:v>
                </c:pt>
                <c:pt idx="559">
                  <c:v>303.6</c:v>
                </c:pt>
                <c:pt idx="560">
                  <c:v>303.6</c:v>
                </c:pt>
                <c:pt idx="561">
                  <c:v>303.6</c:v>
                </c:pt>
                <c:pt idx="562">
                  <c:v>303.3</c:v>
                </c:pt>
                <c:pt idx="563">
                  <c:v>303.3</c:v>
                </c:pt>
                <c:pt idx="564">
                  <c:v>303.6</c:v>
                </c:pt>
                <c:pt idx="565">
                  <c:v>303.3</c:v>
                </c:pt>
                <c:pt idx="566">
                  <c:v>303.5</c:v>
                </c:pt>
                <c:pt idx="567">
                  <c:v>303.2</c:v>
                </c:pt>
                <c:pt idx="568">
                  <c:v>303.2</c:v>
                </c:pt>
                <c:pt idx="569">
                  <c:v>303.2</c:v>
                </c:pt>
                <c:pt idx="570">
                  <c:v>303.3</c:v>
                </c:pt>
                <c:pt idx="571">
                  <c:v>303.3</c:v>
                </c:pt>
                <c:pt idx="572">
                  <c:v>303.3</c:v>
                </c:pt>
                <c:pt idx="573">
                  <c:v>303.2</c:v>
                </c:pt>
                <c:pt idx="574">
                  <c:v>303.2</c:v>
                </c:pt>
                <c:pt idx="575">
                  <c:v>303.3</c:v>
                </c:pt>
                <c:pt idx="576">
                  <c:v>303.2</c:v>
                </c:pt>
                <c:pt idx="577">
                  <c:v>303.2</c:v>
                </c:pt>
                <c:pt idx="578">
                  <c:v>303.2</c:v>
                </c:pt>
                <c:pt idx="579">
                  <c:v>303.2</c:v>
                </c:pt>
                <c:pt idx="580">
                  <c:v>303.3</c:v>
                </c:pt>
                <c:pt idx="581">
                  <c:v>303.2</c:v>
                </c:pt>
                <c:pt idx="582">
                  <c:v>303</c:v>
                </c:pt>
                <c:pt idx="583">
                  <c:v>303</c:v>
                </c:pt>
                <c:pt idx="584">
                  <c:v>303</c:v>
                </c:pt>
                <c:pt idx="585">
                  <c:v>303</c:v>
                </c:pt>
                <c:pt idx="586">
                  <c:v>303</c:v>
                </c:pt>
                <c:pt idx="587">
                  <c:v>302.6</c:v>
                </c:pt>
                <c:pt idx="588">
                  <c:v>302.8</c:v>
                </c:pt>
                <c:pt idx="589">
                  <c:v>302.9</c:v>
                </c:pt>
                <c:pt idx="590">
                  <c:v>302.7</c:v>
                </c:pt>
                <c:pt idx="591">
                  <c:v>302.6</c:v>
                </c:pt>
                <c:pt idx="592">
                  <c:v>302.6</c:v>
                </c:pt>
                <c:pt idx="593">
                  <c:v>302.7</c:v>
                </c:pt>
                <c:pt idx="594">
                  <c:v>302.7</c:v>
                </c:pt>
                <c:pt idx="595">
                  <c:v>302.7</c:v>
                </c:pt>
                <c:pt idx="596">
                  <c:v>302.6</c:v>
                </c:pt>
                <c:pt idx="597">
                  <c:v>302.6</c:v>
                </c:pt>
                <c:pt idx="598">
                  <c:v>302.6</c:v>
                </c:pt>
                <c:pt idx="599">
                  <c:v>302.6</c:v>
                </c:pt>
                <c:pt idx="600">
                  <c:v>302.6</c:v>
                </c:pt>
                <c:pt idx="601">
                  <c:v>302.3</c:v>
                </c:pt>
                <c:pt idx="602">
                  <c:v>302.3</c:v>
                </c:pt>
                <c:pt idx="603">
                  <c:v>302.6</c:v>
                </c:pt>
                <c:pt idx="604">
                  <c:v>302.6</c:v>
                </c:pt>
                <c:pt idx="605">
                  <c:v>302.3</c:v>
                </c:pt>
                <c:pt idx="606">
                  <c:v>302.2</c:v>
                </c:pt>
                <c:pt idx="607">
                  <c:v>302.3</c:v>
                </c:pt>
                <c:pt idx="608">
                  <c:v>302.3</c:v>
                </c:pt>
                <c:pt idx="609">
                  <c:v>302.4</c:v>
                </c:pt>
                <c:pt idx="610">
                  <c:v>302.3</c:v>
                </c:pt>
                <c:pt idx="611">
                  <c:v>302</c:v>
                </c:pt>
                <c:pt idx="612">
                  <c:v>301.9</c:v>
                </c:pt>
                <c:pt idx="613">
                  <c:v>301.9</c:v>
                </c:pt>
                <c:pt idx="614">
                  <c:v>301.9</c:v>
                </c:pt>
                <c:pt idx="615">
                  <c:v>302.3</c:v>
                </c:pt>
                <c:pt idx="616">
                  <c:v>302.2</c:v>
                </c:pt>
                <c:pt idx="617">
                  <c:v>302</c:v>
                </c:pt>
                <c:pt idx="618">
                  <c:v>301.9</c:v>
                </c:pt>
                <c:pt idx="619">
                  <c:v>302.3</c:v>
                </c:pt>
                <c:pt idx="620">
                  <c:v>301.9</c:v>
                </c:pt>
                <c:pt idx="621">
                  <c:v>301.9</c:v>
                </c:pt>
                <c:pt idx="622">
                  <c:v>301.9</c:v>
                </c:pt>
                <c:pt idx="623">
                  <c:v>301.9</c:v>
                </c:pt>
                <c:pt idx="624">
                  <c:v>301.6</c:v>
                </c:pt>
                <c:pt idx="625">
                  <c:v>302</c:v>
                </c:pt>
                <c:pt idx="626">
                  <c:v>301.9</c:v>
                </c:pt>
                <c:pt idx="627">
                  <c:v>302</c:v>
                </c:pt>
                <c:pt idx="628">
                  <c:v>301.6</c:v>
                </c:pt>
                <c:pt idx="629">
                  <c:v>301.7</c:v>
                </c:pt>
                <c:pt idx="630">
                  <c:v>301.7</c:v>
                </c:pt>
                <c:pt idx="631">
                  <c:v>301.7</c:v>
                </c:pt>
                <c:pt idx="632">
                  <c:v>301.7</c:v>
                </c:pt>
                <c:pt idx="633">
                  <c:v>301.7</c:v>
                </c:pt>
                <c:pt idx="634">
                  <c:v>301.7</c:v>
                </c:pt>
                <c:pt idx="635">
                  <c:v>301.4</c:v>
                </c:pt>
                <c:pt idx="636">
                  <c:v>301.3</c:v>
                </c:pt>
                <c:pt idx="637">
                  <c:v>301.4</c:v>
                </c:pt>
                <c:pt idx="638">
                  <c:v>301.3</c:v>
                </c:pt>
                <c:pt idx="639">
                  <c:v>301.3</c:v>
                </c:pt>
                <c:pt idx="640">
                  <c:v>301.3</c:v>
                </c:pt>
                <c:pt idx="641">
                  <c:v>301.3</c:v>
                </c:pt>
                <c:pt idx="642">
                  <c:v>301.3</c:v>
                </c:pt>
                <c:pt idx="643">
                  <c:v>301.4</c:v>
                </c:pt>
                <c:pt idx="644">
                  <c:v>301.3</c:v>
                </c:pt>
                <c:pt idx="645">
                  <c:v>301</c:v>
                </c:pt>
                <c:pt idx="646">
                  <c:v>301.3</c:v>
                </c:pt>
                <c:pt idx="647">
                  <c:v>301</c:v>
                </c:pt>
                <c:pt idx="648">
                  <c:v>301.1</c:v>
                </c:pt>
                <c:pt idx="649">
                  <c:v>301.1</c:v>
                </c:pt>
                <c:pt idx="650">
                  <c:v>301</c:v>
                </c:pt>
                <c:pt idx="651">
                  <c:v>301</c:v>
                </c:pt>
                <c:pt idx="652">
                  <c:v>301</c:v>
                </c:pt>
                <c:pt idx="653">
                  <c:v>301</c:v>
                </c:pt>
                <c:pt idx="654">
                  <c:v>301</c:v>
                </c:pt>
                <c:pt idx="655">
                  <c:v>300.8</c:v>
                </c:pt>
                <c:pt idx="656">
                  <c:v>301</c:v>
                </c:pt>
                <c:pt idx="657">
                  <c:v>300.7</c:v>
                </c:pt>
                <c:pt idx="658">
                  <c:v>300.7</c:v>
                </c:pt>
                <c:pt idx="659">
                  <c:v>300.7</c:v>
                </c:pt>
                <c:pt idx="660">
                  <c:v>300.7</c:v>
                </c:pt>
                <c:pt idx="661">
                  <c:v>300.7</c:v>
                </c:pt>
                <c:pt idx="662">
                  <c:v>300.7</c:v>
                </c:pt>
                <c:pt idx="663">
                  <c:v>300.7</c:v>
                </c:pt>
                <c:pt idx="664">
                  <c:v>300.7</c:v>
                </c:pt>
                <c:pt idx="665">
                  <c:v>300.7</c:v>
                </c:pt>
                <c:pt idx="666">
                  <c:v>300.7</c:v>
                </c:pt>
                <c:pt idx="667">
                  <c:v>300.7</c:v>
                </c:pt>
                <c:pt idx="668">
                  <c:v>300.7</c:v>
                </c:pt>
                <c:pt idx="669">
                  <c:v>300.7</c:v>
                </c:pt>
                <c:pt idx="670">
                  <c:v>300.7</c:v>
                </c:pt>
                <c:pt idx="671">
                  <c:v>300.7</c:v>
                </c:pt>
                <c:pt idx="672">
                  <c:v>300.3</c:v>
                </c:pt>
                <c:pt idx="673">
                  <c:v>300.3</c:v>
                </c:pt>
                <c:pt idx="674">
                  <c:v>300.3</c:v>
                </c:pt>
                <c:pt idx="675">
                  <c:v>300.3</c:v>
                </c:pt>
                <c:pt idx="676">
                  <c:v>300.3</c:v>
                </c:pt>
                <c:pt idx="677">
                  <c:v>300.3</c:v>
                </c:pt>
                <c:pt idx="678">
                  <c:v>300.7</c:v>
                </c:pt>
                <c:pt idx="679">
                  <c:v>300.3</c:v>
                </c:pt>
                <c:pt idx="680">
                  <c:v>300.3</c:v>
                </c:pt>
                <c:pt idx="681">
                  <c:v>300</c:v>
                </c:pt>
                <c:pt idx="682">
                  <c:v>300</c:v>
                </c:pt>
                <c:pt idx="683">
                  <c:v>300</c:v>
                </c:pt>
                <c:pt idx="684">
                  <c:v>300</c:v>
                </c:pt>
                <c:pt idx="685">
                  <c:v>300</c:v>
                </c:pt>
                <c:pt idx="686">
                  <c:v>299.9</c:v>
                </c:pt>
                <c:pt idx="687">
                  <c:v>300</c:v>
                </c:pt>
                <c:pt idx="688">
                  <c:v>300</c:v>
                </c:pt>
                <c:pt idx="689">
                  <c:v>299.7</c:v>
                </c:pt>
                <c:pt idx="690">
                  <c:v>299.7</c:v>
                </c:pt>
                <c:pt idx="691">
                  <c:v>299.7</c:v>
                </c:pt>
                <c:pt idx="692">
                  <c:v>299.7</c:v>
                </c:pt>
                <c:pt idx="693">
                  <c:v>299.7</c:v>
                </c:pt>
                <c:pt idx="694">
                  <c:v>299.7</c:v>
                </c:pt>
                <c:pt idx="695">
                  <c:v>299.7</c:v>
                </c:pt>
                <c:pt idx="696">
                  <c:v>299.7</c:v>
                </c:pt>
                <c:pt idx="697">
                  <c:v>299.7</c:v>
                </c:pt>
                <c:pt idx="698">
                  <c:v>299.7</c:v>
                </c:pt>
                <c:pt idx="699">
                  <c:v>299.7</c:v>
                </c:pt>
                <c:pt idx="700">
                  <c:v>299.7</c:v>
                </c:pt>
                <c:pt idx="701">
                  <c:v>299.7</c:v>
                </c:pt>
                <c:pt idx="702">
                  <c:v>299.4</c:v>
                </c:pt>
                <c:pt idx="703">
                  <c:v>299.4</c:v>
                </c:pt>
                <c:pt idx="704">
                  <c:v>299.4</c:v>
                </c:pt>
                <c:pt idx="705">
                  <c:v>299.4</c:v>
                </c:pt>
                <c:pt idx="706">
                  <c:v>299.3</c:v>
                </c:pt>
                <c:pt idx="707">
                  <c:v>299</c:v>
                </c:pt>
                <c:pt idx="708">
                  <c:v>299.3</c:v>
                </c:pt>
                <c:pt idx="709">
                  <c:v>299.1</c:v>
                </c:pt>
                <c:pt idx="710">
                  <c:v>299</c:v>
                </c:pt>
                <c:pt idx="711">
                  <c:v>299</c:v>
                </c:pt>
                <c:pt idx="712">
                  <c:v>299</c:v>
                </c:pt>
                <c:pt idx="713">
                  <c:v>299</c:v>
                </c:pt>
                <c:pt idx="714">
                  <c:v>299</c:v>
                </c:pt>
                <c:pt idx="715">
                  <c:v>299</c:v>
                </c:pt>
                <c:pt idx="716">
                  <c:v>299</c:v>
                </c:pt>
                <c:pt idx="717">
                  <c:v>299</c:v>
                </c:pt>
                <c:pt idx="718">
                  <c:v>299.1</c:v>
                </c:pt>
                <c:pt idx="719">
                  <c:v>299.1</c:v>
                </c:pt>
                <c:pt idx="720">
                  <c:v>299</c:v>
                </c:pt>
                <c:pt idx="721">
                  <c:v>299</c:v>
                </c:pt>
                <c:pt idx="722">
                  <c:v>299</c:v>
                </c:pt>
                <c:pt idx="723">
                  <c:v>299</c:v>
                </c:pt>
                <c:pt idx="724">
                  <c:v>298.7</c:v>
                </c:pt>
                <c:pt idx="725">
                  <c:v>298.7</c:v>
                </c:pt>
                <c:pt idx="726">
                  <c:v>298.7</c:v>
                </c:pt>
                <c:pt idx="727">
                  <c:v>298.4</c:v>
                </c:pt>
                <c:pt idx="728">
                  <c:v>298.7</c:v>
                </c:pt>
                <c:pt idx="729">
                  <c:v>298.7</c:v>
                </c:pt>
                <c:pt idx="730">
                  <c:v>298.7</c:v>
                </c:pt>
                <c:pt idx="731">
                  <c:v>298.7</c:v>
                </c:pt>
                <c:pt idx="732">
                  <c:v>298.7</c:v>
                </c:pt>
                <c:pt idx="733">
                  <c:v>298.4</c:v>
                </c:pt>
                <c:pt idx="734">
                  <c:v>298.4</c:v>
                </c:pt>
                <c:pt idx="735">
                  <c:v>298</c:v>
                </c:pt>
                <c:pt idx="736">
                  <c:v>298.4</c:v>
                </c:pt>
                <c:pt idx="737">
                  <c:v>298.4</c:v>
                </c:pt>
                <c:pt idx="738">
                  <c:v>298.4</c:v>
                </c:pt>
                <c:pt idx="739">
                  <c:v>298.4</c:v>
                </c:pt>
                <c:pt idx="740">
                  <c:v>298.1</c:v>
                </c:pt>
                <c:pt idx="741">
                  <c:v>298.4</c:v>
                </c:pt>
                <c:pt idx="742">
                  <c:v>298.4</c:v>
                </c:pt>
                <c:pt idx="743">
                  <c:v>298.4</c:v>
                </c:pt>
                <c:pt idx="744">
                  <c:v>298.1</c:v>
                </c:pt>
                <c:pt idx="745">
                  <c:v>298.1</c:v>
                </c:pt>
                <c:pt idx="746">
                  <c:v>298.4</c:v>
                </c:pt>
                <c:pt idx="747">
                  <c:v>298.4</c:v>
                </c:pt>
                <c:pt idx="748">
                  <c:v>298.1</c:v>
                </c:pt>
                <c:pt idx="749">
                  <c:v>298</c:v>
                </c:pt>
                <c:pt idx="750">
                  <c:v>298.1</c:v>
                </c:pt>
                <c:pt idx="751">
                  <c:v>298</c:v>
                </c:pt>
                <c:pt idx="752">
                  <c:v>298.1</c:v>
                </c:pt>
                <c:pt idx="753">
                  <c:v>298.1</c:v>
                </c:pt>
                <c:pt idx="754">
                  <c:v>298.1</c:v>
                </c:pt>
                <c:pt idx="755">
                  <c:v>297.7</c:v>
                </c:pt>
                <c:pt idx="756">
                  <c:v>297.7</c:v>
                </c:pt>
                <c:pt idx="757">
                  <c:v>297.7</c:v>
                </c:pt>
                <c:pt idx="758">
                  <c:v>297.7</c:v>
                </c:pt>
                <c:pt idx="759">
                  <c:v>297.6</c:v>
                </c:pt>
                <c:pt idx="760">
                  <c:v>297.7</c:v>
                </c:pt>
                <c:pt idx="761">
                  <c:v>297.7</c:v>
                </c:pt>
                <c:pt idx="762">
                  <c:v>297.7</c:v>
                </c:pt>
                <c:pt idx="763">
                  <c:v>297.4</c:v>
                </c:pt>
                <c:pt idx="764">
                  <c:v>297.7</c:v>
                </c:pt>
                <c:pt idx="765">
                  <c:v>297.7</c:v>
                </c:pt>
                <c:pt idx="766">
                  <c:v>297.7</c:v>
                </c:pt>
                <c:pt idx="767">
                  <c:v>297.5</c:v>
                </c:pt>
                <c:pt idx="768">
                  <c:v>297.2</c:v>
                </c:pt>
                <c:pt idx="769">
                  <c:v>297.4</c:v>
                </c:pt>
                <c:pt idx="770">
                  <c:v>297.4</c:v>
                </c:pt>
                <c:pt idx="771">
                  <c:v>297.3</c:v>
                </c:pt>
                <c:pt idx="772">
                  <c:v>297.4</c:v>
                </c:pt>
                <c:pt idx="773">
                  <c:v>297.4</c:v>
                </c:pt>
                <c:pt idx="774">
                  <c:v>297.1</c:v>
                </c:pt>
                <c:pt idx="775">
                  <c:v>297.1</c:v>
                </c:pt>
                <c:pt idx="776">
                  <c:v>297</c:v>
                </c:pt>
                <c:pt idx="777">
                  <c:v>297.1</c:v>
                </c:pt>
                <c:pt idx="778">
                  <c:v>297.1</c:v>
                </c:pt>
                <c:pt idx="779">
                  <c:v>297</c:v>
                </c:pt>
                <c:pt idx="780">
                  <c:v>297.1</c:v>
                </c:pt>
                <c:pt idx="781">
                  <c:v>297</c:v>
                </c:pt>
                <c:pt idx="782">
                  <c:v>297.1</c:v>
                </c:pt>
                <c:pt idx="783">
                  <c:v>296.8</c:v>
                </c:pt>
                <c:pt idx="784">
                  <c:v>296.8</c:v>
                </c:pt>
                <c:pt idx="785">
                  <c:v>296.7</c:v>
                </c:pt>
                <c:pt idx="786">
                  <c:v>296.7</c:v>
                </c:pt>
                <c:pt idx="787">
                  <c:v>296.7</c:v>
                </c:pt>
                <c:pt idx="788">
                  <c:v>296.7</c:v>
                </c:pt>
                <c:pt idx="789">
                  <c:v>296.7</c:v>
                </c:pt>
                <c:pt idx="790">
                  <c:v>296.7</c:v>
                </c:pt>
                <c:pt idx="791">
                  <c:v>296.8</c:v>
                </c:pt>
                <c:pt idx="792">
                  <c:v>296.7</c:v>
                </c:pt>
                <c:pt idx="793">
                  <c:v>296.7</c:v>
                </c:pt>
                <c:pt idx="794">
                  <c:v>296.7</c:v>
                </c:pt>
                <c:pt idx="795">
                  <c:v>296.4</c:v>
                </c:pt>
                <c:pt idx="796">
                  <c:v>296.8</c:v>
                </c:pt>
                <c:pt idx="797">
                  <c:v>296.4</c:v>
                </c:pt>
                <c:pt idx="798">
                  <c:v>296.4</c:v>
                </c:pt>
                <c:pt idx="799">
                  <c:v>296.7</c:v>
                </c:pt>
                <c:pt idx="800">
                  <c:v>296.4</c:v>
                </c:pt>
                <c:pt idx="801">
                  <c:v>296.7</c:v>
                </c:pt>
                <c:pt idx="802">
                  <c:v>296.7</c:v>
                </c:pt>
                <c:pt idx="803">
                  <c:v>296.4</c:v>
                </c:pt>
                <c:pt idx="804">
                  <c:v>296.4</c:v>
                </c:pt>
                <c:pt idx="805">
                  <c:v>296.5</c:v>
                </c:pt>
                <c:pt idx="806">
                  <c:v>296.4</c:v>
                </c:pt>
                <c:pt idx="807">
                  <c:v>296.4</c:v>
                </c:pt>
                <c:pt idx="808">
                  <c:v>296.4</c:v>
                </c:pt>
                <c:pt idx="809">
                  <c:v>296</c:v>
                </c:pt>
                <c:pt idx="810">
                  <c:v>296</c:v>
                </c:pt>
                <c:pt idx="811">
                  <c:v>296</c:v>
                </c:pt>
                <c:pt idx="812">
                  <c:v>296.2</c:v>
                </c:pt>
                <c:pt idx="813">
                  <c:v>296</c:v>
                </c:pt>
                <c:pt idx="814">
                  <c:v>296</c:v>
                </c:pt>
                <c:pt idx="815">
                  <c:v>296</c:v>
                </c:pt>
                <c:pt idx="816">
                  <c:v>296</c:v>
                </c:pt>
                <c:pt idx="817">
                  <c:v>295.7</c:v>
                </c:pt>
                <c:pt idx="818">
                  <c:v>295.8</c:v>
                </c:pt>
                <c:pt idx="819">
                  <c:v>295.7</c:v>
                </c:pt>
                <c:pt idx="820">
                  <c:v>296</c:v>
                </c:pt>
                <c:pt idx="821">
                  <c:v>296</c:v>
                </c:pt>
                <c:pt idx="822">
                  <c:v>295.7</c:v>
                </c:pt>
                <c:pt idx="823">
                  <c:v>295.7</c:v>
                </c:pt>
                <c:pt idx="824">
                  <c:v>295.7</c:v>
                </c:pt>
                <c:pt idx="825">
                  <c:v>295.7</c:v>
                </c:pt>
                <c:pt idx="826">
                  <c:v>295.7</c:v>
                </c:pt>
                <c:pt idx="827">
                  <c:v>295.7</c:v>
                </c:pt>
                <c:pt idx="828">
                  <c:v>295.7</c:v>
                </c:pt>
                <c:pt idx="829">
                  <c:v>295.7</c:v>
                </c:pt>
                <c:pt idx="830">
                  <c:v>295.7</c:v>
                </c:pt>
                <c:pt idx="831">
                  <c:v>295.4</c:v>
                </c:pt>
                <c:pt idx="832">
                  <c:v>295.4</c:v>
                </c:pt>
                <c:pt idx="833">
                  <c:v>295.4</c:v>
                </c:pt>
                <c:pt idx="834">
                  <c:v>295.5</c:v>
                </c:pt>
                <c:pt idx="835">
                  <c:v>295.6</c:v>
                </c:pt>
                <c:pt idx="836">
                  <c:v>295.4</c:v>
                </c:pt>
                <c:pt idx="837">
                  <c:v>295.4</c:v>
                </c:pt>
                <c:pt idx="838">
                  <c:v>295.4</c:v>
                </c:pt>
                <c:pt idx="839">
                  <c:v>295.4</c:v>
                </c:pt>
                <c:pt idx="840">
                  <c:v>295.4</c:v>
                </c:pt>
                <c:pt idx="841">
                  <c:v>295.1</c:v>
                </c:pt>
                <c:pt idx="842">
                  <c:v>295.1</c:v>
                </c:pt>
                <c:pt idx="843">
                  <c:v>295.1</c:v>
                </c:pt>
                <c:pt idx="844">
                  <c:v>295.1</c:v>
                </c:pt>
                <c:pt idx="845">
                  <c:v>295</c:v>
                </c:pt>
                <c:pt idx="846">
                  <c:v>295.1</c:v>
                </c:pt>
                <c:pt idx="847">
                  <c:v>295.1</c:v>
                </c:pt>
                <c:pt idx="848">
                  <c:v>295.1</c:v>
                </c:pt>
                <c:pt idx="849">
                  <c:v>295</c:v>
                </c:pt>
                <c:pt idx="850">
                  <c:v>295.1</c:v>
                </c:pt>
                <c:pt idx="851">
                  <c:v>295.1</c:v>
                </c:pt>
                <c:pt idx="852">
                  <c:v>294.8</c:v>
                </c:pt>
                <c:pt idx="853">
                  <c:v>294.8</c:v>
                </c:pt>
                <c:pt idx="854">
                  <c:v>294.8</c:v>
                </c:pt>
                <c:pt idx="855">
                  <c:v>295</c:v>
                </c:pt>
                <c:pt idx="856">
                  <c:v>295.1</c:v>
                </c:pt>
                <c:pt idx="857">
                  <c:v>294.8</c:v>
                </c:pt>
                <c:pt idx="858">
                  <c:v>294.8</c:v>
                </c:pt>
                <c:pt idx="859">
                  <c:v>294.8</c:v>
                </c:pt>
                <c:pt idx="860">
                  <c:v>294.7</c:v>
                </c:pt>
                <c:pt idx="861">
                  <c:v>294.5</c:v>
                </c:pt>
                <c:pt idx="862">
                  <c:v>294.8</c:v>
                </c:pt>
                <c:pt idx="863">
                  <c:v>294.5</c:v>
                </c:pt>
                <c:pt idx="864">
                  <c:v>294.5</c:v>
                </c:pt>
                <c:pt idx="865">
                  <c:v>294.7</c:v>
                </c:pt>
                <c:pt idx="866">
                  <c:v>294.5</c:v>
                </c:pt>
                <c:pt idx="867">
                  <c:v>294.5</c:v>
                </c:pt>
                <c:pt idx="868">
                  <c:v>294.5</c:v>
                </c:pt>
                <c:pt idx="869">
                  <c:v>294.5</c:v>
                </c:pt>
                <c:pt idx="870">
                  <c:v>294.5</c:v>
                </c:pt>
                <c:pt idx="871">
                  <c:v>294.1</c:v>
                </c:pt>
                <c:pt idx="872">
                  <c:v>294.5</c:v>
                </c:pt>
                <c:pt idx="873">
                  <c:v>294.5</c:v>
                </c:pt>
                <c:pt idx="874">
                  <c:v>294.1</c:v>
                </c:pt>
                <c:pt idx="875">
                  <c:v>294.1</c:v>
                </c:pt>
                <c:pt idx="876">
                  <c:v>294.1</c:v>
                </c:pt>
                <c:pt idx="877">
                  <c:v>294.1</c:v>
                </c:pt>
                <c:pt idx="878">
                  <c:v>294.1</c:v>
                </c:pt>
                <c:pt idx="879">
                  <c:v>294.1</c:v>
                </c:pt>
                <c:pt idx="880">
                  <c:v>294.1</c:v>
                </c:pt>
                <c:pt idx="881">
                  <c:v>294.1</c:v>
                </c:pt>
                <c:pt idx="882">
                  <c:v>294.1</c:v>
                </c:pt>
                <c:pt idx="883">
                  <c:v>294.1</c:v>
                </c:pt>
                <c:pt idx="884">
                  <c:v>294.1</c:v>
                </c:pt>
                <c:pt idx="885">
                  <c:v>294.1</c:v>
                </c:pt>
                <c:pt idx="886">
                  <c:v>294.1</c:v>
                </c:pt>
                <c:pt idx="887">
                  <c:v>293.7</c:v>
                </c:pt>
                <c:pt idx="888">
                  <c:v>293.8</c:v>
                </c:pt>
                <c:pt idx="889">
                  <c:v>294.1</c:v>
                </c:pt>
                <c:pt idx="890">
                  <c:v>293.8</c:v>
                </c:pt>
                <c:pt idx="891">
                  <c:v>293.8</c:v>
                </c:pt>
                <c:pt idx="892">
                  <c:v>293.8</c:v>
                </c:pt>
                <c:pt idx="893">
                  <c:v>293.7</c:v>
                </c:pt>
                <c:pt idx="894">
                  <c:v>293.7</c:v>
                </c:pt>
                <c:pt idx="895">
                  <c:v>293.8</c:v>
                </c:pt>
                <c:pt idx="896">
                  <c:v>293.8</c:v>
                </c:pt>
                <c:pt idx="897">
                  <c:v>293.5</c:v>
                </c:pt>
                <c:pt idx="898">
                  <c:v>293.8</c:v>
                </c:pt>
                <c:pt idx="899">
                  <c:v>293.8</c:v>
                </c:pt>
                <c:pt idx="900">
                  <c:v>293.8</c:v>
                </c:pt>
                <c:pt idx="901">
                  <c:v>293.5</c:v>
                </c:pt>
                <c:pt idx="902">
                  <c:v>293.4</c:v>
                </c:pt>
                <c:pt idx="903">
                  <c:v>293.5</c:v>
                </c:pt>
                <c:pt idx="904">
                  <c:v>293.5</c:v>
                </c:pt>
                <c:pt idx="905">
                  <c:v>293.4</c:v>
                </c:pt>
                <c:pt idx="906">
                  <c:v>293.1</c:v>
                </c:pt>
                <c:pt idx="907">
                  <c:v>293</c:v>
                </c:pt>
                <c:pt idx="908">
                  <c:v>293</c:v>
                </c:pt>
                <c:pt idx="909">
                  <c:v>293.1</c:v>
                </c:pt>
                <c:pt idx="910">
                  <c:v>293.3</c:v>
                </c:pt>
                <c:pt idx="911">
                  <c:v>293.1</c:v>
                </c:pt>
                <c:pt idx="912">
                  <c:v>293.1</c:v>
                </c:pt>
                <c:pt idx="913">
                  <c:v>293</c:v>
                </c:pt>
                <c:pt idx="914">
                  <c:v>293.1</c:v>
                </c:pt>
                <c:pt idx="915">
                  <c:v>293.1</c:v>
                </c:pt>
                <c:pt idx="916">
                  <c:v>292.9</c:v>
                </c:pt>
                <c:pt idx="917">
                  <c:v>292.9</c:v>
                </c:pt>
                <c:pt idx="918">
                  <c:v>293.2</c:v>
                </c:pt>
                <c:pt idx="919">
                  <c:v>292.8</c:v>
                </c:pt>
                <c:pt idx="920">
                  <c:v>292.8</c:v>
                </c:pt>
                <c:pt idx="921">
                  <c:v>292.8</c:v>
                </c:pt>
                <c:pt idx="922">
                  <c:v>292.8</c:v>
                </c:pt>
                <c:pt idx="923">
                  <c:v>292.8</c:v>
                </c:pt>
                <c:pt idx="924">
                  <c:v>292.8</c:v>
                </c:pt>
                <c:pt idx="925">
                  <c:v>292.8</c:v>
                </c:pt>
                <c:pt idx="926">
                  <c:v>292.8</c:v>
                </c:pt>
                <c:pt idx="927">
                  <c:v>292.8</c:v>
                </c:pt>
                <c:pt idx="928">
                  <c:v>292.8</c:v>
                </c:pt>
                <c:pt idx="929">
                  <c:v>292.8</c:v>
                </c:pt>
                <c:pt idx="930">
                  <c:v>292.4</c:v>
                </c:pt>
                <c:pt idx="931">
                  <c:v>292.4</c:v>
                </c:pt>
                <c:pt idx="932">
                  <c:v>292.2</c:v>
                </c:pt>
                <c:pt idx="933">
                  <c:v>292.2</c:v>
                </c:pt>
                <c:pt idx="934">
                  <c:v>292.4</c:v>
                </c:pt>
                <c:pt idx="935">
                  <c:v>292.4</c:v>
                </c:pt>
                <c:pt idx="936">
                  <c:v>292.4</c:v>
                </c:pt>
                <c:pt idx="937">
                  <c:v>292.4</c:v>
                </c:pt>
                <c:pt idx="938">
                  <c:v>292.5</c:v>
                </c:pt>
                <c:pt idx="939">
                  <c:v>292.4</c:v>
                </c:pt>
                <c:pt idx="940">
                  <c:v>292.4</c:v>
                </c:pt>
                <c:pt idx="941">
                  <c:v>292.5</c:v>
                </c:pt>
                <c:pt idx="942">
                  <c:v>292.5</c:v>
                </c:pt>
                <c:pt idx="943">
                  <c:v>292.1</c:v>
                </c:pt>
                <c:pt idx="944">
                  <c:v>292.1</c:v>
                </c:pt>
                <c:pt idx="945">
                  <c:v>292.1</c:v>
                </c:pt>
                <c:pt idx="946">
                  <c:v>292.1</c:v>
                </c:pt>
                <c:pt idx="947">
                  <c:v>292.2</c:v>
                </c:pt>
                <c:pt idx="948">
                  <c:v>292.1</c:v>
                </c:pt>
                <c:pt idx="949">
                  <c:v>292.1</c:v>
                </c:pt>
                <c:pt idx="950">
                  <c:v>292.1</c:v>
                </c:pt>
                <c:pt idx="951">
                  <c:v>292.1</c:v>
                </c:pt>
                <c:pt idx="952">
                  <c:v>292.2</c:v>
                </c:pt>
                <c:pt idx="953">
                  <c:v>292.2</c:v>
                </c:pt>
                <c:pt idx="954">
                  <c:v>292.1</c:v>
                </c:pt>
                <c:pt idx="955">
                  <c:v>291.8</c:v>
                </c:pt>
                <c:pt idx="956">
                  <c:v>291.8</c:v>
                </c:pt>
                <c:pt idx="957">
                  <c:v>291.7</c:v>
                </c:pt>
                <c:pt idx="958">
                  <c:v>291.8</c:v>
                </c:pt>
                <c:pt idx="959">
                  <c:v>291.7</c:v>
                </c:pt>
                <c:pt idx="960">
                  <c:v>291.8</c:v>
                </c:pt>
                <c:pt idx="961">
                  <c:v>291.8</c:v>
                </c:pt>
                <c:pt idx="962">
                  <c:v>291.4</c:v>
                </c:pt>
                <c:pt idx="963">
                  <c:v>291.5</c:v>
                </c:pt>
                <c:pt idx="964">
                  <c:v>291.5</c:v>
                </c:pt>
                <c:pt idx="965">
                  <c:v>291.4</c:v>
                </c:pt>
                <c:pt idx="966">
                  <c:v>291.5</c:v>
                </c:pt>
                <c:pt idx="967">
                  <c:v>291.4</c:v>
                </c:pt>
                <c:pt idx="968">
                  <c:v>291.4</c:v>
                </c:pt>
                <c:pt idx="969">
                  <c:v>291.5</c:v>
                </c:pt>
                <c:pt idx="970">
                  <c:v>291.5</c:v>
                </c:pt>
                <c:pt idx="971">
                  <c:v>291.3</c:v>
                </c:pt>
                <c:pt idx="972">
                  <c:v>291.6</c:v>
                </c:pt>
                <c:pt idx="973">
                  <c:v>291.2</c:v>
                </c:pt>
                <c:pt idx="974">
                  <c:v>291.2</c:v>
                </c:pt>
                <c:pt idx="975">
                  <c:v>291.1</c:v>
                </c:pt>
                <c:pt idx="976">
                  <c:v>291.2</c:v>
                </c:pt>
                <c:pt idx="977">
                  <c:v>291.1</c:v>
                </c:pt>
                <c:pt idx="978">
                  <c:v>291.1</c:v>
                </c:pt>
                <c:pt idx="979">
                  <c:v>291.1</c:v>
                </c:pt>
                <c:pt idx="980">
                  <c:v>291.1</c:v>
                </c:pt>
                <c:pt idx="981">
                  <c:v>291.1</c:v>
                </c:pt>
                <c:pt idx="982">
                  <c:v>291.2</c:v>
                </c:pt>
                <c:pt idx="983">
                  <c:v>291.2</c:v>
                </c:pt>
                <c:pt idx="984">
                  <c:v>291.1</c:v>
                </c:pt>
                <c:pt idx="985">
                  <c:v>291.1</c:v>
                </c:pt>
                <c:pt idx="986">
                  <c:v>290.8</c:v>
                </c:pt>
                <c:pt idx="987">
                  <c:v>290.9</c:v>
                </c:pt>
                <c:pt idx="988">
                  <c:v>290.9</c:v>
                </c:pt>
                <c:pt idx="989">
                  <c:v>290.8</c:v>
                </c:pt>
                <c:pt idx="990">
                  <c:v>290.8</c:v>
                </c:pt>
                <c:pt idx="991">
                  <c:v>290.8</c:v>
                </c:pt>
                <c:pt idx="992">
                  <c:v>290.6</c:v>
                </c:pt>
                <c:pt idx="993">
                  <c:v>290.8</c:v>
                </c:pt>
                <c:pt idx="994">
                  <c:v>290.5</c:v>
                </c:pt>
                <c:pt idx="995">
                  <c:v>290.5</c:v>
                </c:pt>
                <c:pt idx="996">
                  <c:v>290.5</c:v>
                </c:pt>
                <c:pt idx="997">
                  <c:v>290.5</c:v>
                </c:pt>
                <c:pt idx="998">
                  <c:v>290.5</c:v>
                </c:pt>
                <c:pt idx="999">
                  <c:v>290.5</c:v>
                </c:pt>
                <c:pt idx="1000">
                  <c:v>290.5</c:v>
                </c:pt>
                <c:pt idx="1001">
                  <c:v>290.5</c:v>
                </c:pt>
                <c:pt idx="1002">
                  <c:v>290.5</c:v>
                </c:pt>
                <c:pt idx="1003">
                  <c:v>290.5</c:v>
                </c:pt>
                <c:pt idx="1004">
                  <c:v>290.5</c:v>
                </c:pt>
                <c:pt idx="1005">
                  <c:v>290.3</c:v>
                </c:pt>
                <c:pt idx="1006">
                  <c:v>290.3</c:v>
                </c:pt>
                <c:pt idx="1007">
                  <c:v>290.4</c:v>
                </c:pt>
                <c:pt idx="1008">
                  <c:v>290.1</c:v>
                </c:pt>
                <c:pt idx="1009">
                  <c:v>290.5</c:v>
                </c:pt>
                <c:pt idx="1010">
                  <c:v>290.1</c:v>
                </c:pt>
                <c:pt idx="1011">
                  <c:v>290.1</c:v>
                </c:pt>
                <c:pt idx="1012">
                  <c:v>290.5</c:v>
                </c:pt>
                <c:pt idx="1013">
                  <c:v>290.5</c:v>
                </c:pt>
                <c:pt idx="1014">
                  <c:v>290.1</c:v>
                </c:pt>
                <c:pt idx="1015">
                  <c:v>290.1</c:v>
                </c:pt>
                <c:pt idx="1016">
                  <c:v>290.1</c:v>
                </c:pt>
                <c:pt idx="1017">
                  <c:v>290.1</c:v>
                </c:pt>
                <c:pt idx="1018">
                  <c:v>290.1</c:v>
                </c:pt>
                <c:pt idx="1019">
                  <c:v>290.1</c:v>
                </c:pt>
                <c:pt idx="1020">
                  <c:v>290.3</c:v>
                </c:pt>
                <c:pt idx="1021">
                  <c:v>290.1</c:v>
                </c:pt>
                <c:pt idx="1022">
                  <c:v>290.1</c:v>
                </c:pt>
                <c:pt idx="1023">
                  <c:v>290.1</c:v>
                </c:pt>
                <c:pt idx="1024">
                  <c:v>290.1</c:v>
                </c:pt>
                <c:pt idx="1025">
                  <c:v>290.1</c:v>
                </c:pt>
                <c:pt idx="1026">
                  <c:v>289.8</c:v>
                </c:pt>
                <c:pt idx="1027">
                  <c:v>289.8</c:v>
                </c:pt>
                <c:pt idx="1028">
                  <c:v>289.8</c:v>
                </c:pt>
                <c:pt idx="1029">
                  <c:v>289.8</c:v>
                </c:pt>
                <c:pt idx="1030">
                  <c:v>289.8</c:v>
                </c:pt>
                <c:pt idx="1031">
                  <c:v>289.8</c:v>
                </c:pt>
                <c:pt idx="1032">
                  <c:v>289.5</c:v>
                </c:pt>
                <c:pt idx="1033">
                  <c:v>289.5</c:v>
                </c:pt>
                <c:pt idx="1034">
                  <c:v>289.5</c:v>
                </c:pt>
                <c:pt idx="1035">
                  <c:v>289.5</c:v>
                </c:pt>
                <c:pt idx="1036">
                  <c:v>289.5</c:v>
                </c:pt>
                <c:pt idx="1037">
                  <c:v>289.4</c:v>
                </c:pt>
                <c:pt idx="1038">
                  <c:v>289.5</c:v>
                </c:pt>
                <c:pt idx="1039">
                  <c:v>289.5</c:v>
                </c:pt>
                <c:pt idx="1040">
                  <c:v>289.5</c:v>
                </c:pt>
                <c:pt idx="1041">
                  <c:v>289.5</c:v>
                </c:pt>
                <c:pt idx="1042">
                  <c:v>289.5</c:v>
                </c:pt>
                <c:pt idx="1043">
                  <c:v>289.1</c:v>
                </c:pt>
                <c:pt idx="1044">
                  <c:v>289.5</c:v>
                </c:pt>
                <c:pt idx="1045">
                  <c:v>289.2</c:v>
                </c:pt>
                <c:pt idx="1046">
                  <c:v>289.1</c:v>
                </c:pt>
                <c:pt idx="1047">
                  <c:v>289.2</c:v>
                </c:pt>
                <c:pt idx="1048">
                  <c:v>289.1</c:v>
                </c:pt>
                <c:pt idx="1049">
                  <c:v>289.1</c:v>
                </c:pt>
                <c:pt idx="1050">
                  <c:v>289.1</c:v>
                </c:pt>
                <c:pt idx="1051">
                  <c:v>289.1</c:v>
                </c:pt>
                <c:pt idx="1052">
                  <c:v>289.2</c:v>
                </c:pt>
                <c:pt idx="1053">
                  <c:v>288.8</c:v>
                </c:pt>
                <c:pt idx="1054">
                  <c:v>288.9</c:v>
                </c:pt>
                <c:pt idx="1055">
                  <c:v>289.2</c:v>
                </c:pt>
                <c:pt idx="1056">
                  <c:v>288.9</c:v>
                </c:pt>
                <c:pt idx="1057">
                  <c:v>289.2</c:v>
                </c:pt>
                <c:pt idx="1058">
                  <c:v>288.9</c:v>
                </c:pt>
                <c:pt idx="1059">
                  <c:v>288.9</c:v>
                </c:pt>
                <c:pt idx="1060">
                  <c:v>288.8</c:v>
                </c:pt>
                <c:pt idx="1061">
                  <c:v>288.8</c:v>
                </c:pt>
                <c:pt idx="1062">
                  <c:v>288.8</c:v>
                </c:pt>
                <c:pt idx="1063">
                  <c:v>288.4</c:v>
                </c:pt>
                <c:pt idx="1064">
                  <c:v>288.5</c:v>
                </c:pt>
                <c:pt idx="1065">
                  <c:v>288.8</c:v>
                </c:pt>
                <c:pt idx="1066">
                  <c:v>288.9</c:v>
                </c:pt>
                <c:pt idx="1067">
                  <c:v>288.6</c:v>
                </c:pt>
                <c:pt idx="1068">
                  <c:v>288.5</c:v>
                </c:pt>
                <c:pt idx="1069">
                  <c:v>288.5</c:v>
                </c:pt>
                <c:pt idx="1070">
                  <c:v>288.4</c:v>
                </c:pt>
                <c:pt idx="1071">
                  <c:v>288.5</c:v>
                </c:pt>
                <c:pt idx="1072">
                  <c:v>288.4</c:v>
                </c:pt>
                <c:pt idx="1073">
                  <c:v>288.4</c:v>
                </c:pt>
                <c:pt idx="1074">
                  <c:v>288.5</c:v>
                </c:pt>
                <c:pt idx="1075">
                  <c:v>288.4</c:v>
                </c:pt>
                <c:pt idx="1076">
                  <c:v>288.4</c:v>
                </c:pt>
                <c:pt idx="1077">
                  <c:v>288.5</c:v>
                </c:pt>
                <c:pt idx="1078">
                  <c:v>288.5</c:v>
                </c:pt>
                <c:pt idx="1079">
                  <c:v>288.4</c:v>
                </c:pt>
                <c:pt idx="1080">
                  <c:v>288.1</c:v>
                </c:pt>
                <c:pt idx="1081">
                  <c:v>288.1</c:v>
                </c:pt>
                <c:pt idx="1082">
                  <c:v>288.2</c:v>
                </c:pt>
                <c:pt idx="1083">
                  <c:v>288.1</c:v>
                </c:pt>
                <c:pt idx="1084">
                  <c:v>288.1</c:v>
                </c:pt>
                <c:pt idx="1085">
                  <c:v>288.1</c:v>
                </c:pt>
                <c:pt idx="1086">
                  <c:v>288.1</c:v>
                </c:pt>
                <c:pt idx="1087">
                  <c:v>288.1</c:v>
                </c:pt>
                <c:pt idx="1088">
                  <c:v>287.8</c:v>
                </c:pt>
                <c:pt idx="1089">
                  <c:v>287.8</c:v>
                </c:pt>
                <c:pt idx="1090">
                  <c:v>287.9</c:v>
                </c:pt>
                <c:pt idx="1091">
                  <c:v>287.9</c:v>
                </c:pt>
                <c:pt idx="1092">
                  <c:v>287.8</c:v>
                </c:pt>
                <c:pt idx="1093">
                  <c:v>287.8</c:v>
                </c:pt>
                <c:pt idx="1094">
                  <c:v>287.8</c:v>
                </c:pt>
                <c:pt idx="1095">
                  <c:v>287.8</c:v>
                </c:pt>
                <c:pt idx="1096">
                  <c:v>287.8</c:v>
                </c:pt>
                <c:pt idx="1097">
                  <c:v>287.5</c:v>
                </c:pt>
                <c:pt idx="1098">
                  <c:v>287.9</c:v>
                </c:pt>
                <c:pt idx="1099">
                  <c:v>287.8</c:v>
                </c:pt>
                <c:pt idx="1100">
                  <c:v>287.8</c:v>
                </c:pt>
                <c:pt idx="1101">
                  <c:v>287.5</c:v>
                </c:pt>
                <c:pt idx="1102">
                  <c:v>287.5</c:v>
                </c:pt>
                <c:pt idx="1103">
                  <c:v>287.5</c:v>
                </c:pt>
                <c:pt idx="1104">
                  <c:v>287.5</c:v>
                </c:pt>
                <c:pt idx="1105">
                  <c:v>287.5</c:v>
                </c:pt>
                <c:pt idx="1106">
                  <c:v>287.5</c:v>
                </c:pt>
                <c:pt idx="1107">
                  <c:v>287.5</c:v>
                </c:pt>
                <c:pt idx="1108">
                  <c:v>287.5</c:v>
                </c:pt>
                <c:pt idx="1109">
                  <c:v>287.5</c:v>
                </c:pt>
                <c:pt idx="1110">
                  <c:v>287.5</c:v>
                </c:pt>
                <c:pt idx="1111">
                  <c:v>287.4</c:v>
                </c:pt>
                <c:pt idx="1112">
                  <c:v>287.5</c:v>
                </c:pt>
                <c:pt idx="1113">
                  <c:v>287.5</c:v>
                </c:pt>
                <c:pt idx="1114">
                  <c:v>287.5</c:v>
                </c:pt>
                <c:pt idx="1115">
                  <c:v>287.1</c:v>
                </c:pt>
                <c:pt idx="1116">
                  <c:v>287.5</c:v>
                </c:pt>
                <c:pt idx="1117">
                  <c:v>287.4</c:v>
                </c:pt>
                <c:pt idx="1118">
                  <c:v>287.5</c:v>
                </c:pt>
                <c:pt idx="1119">
                  <c:v>287.4</c:v>
                </c:pt>
                <c:pt idx="1120">
                  <c:v>287.5</c:v>
                </c:pt>
                <c:pt idx="1121">
                  <c:v>287.2</c:v>
                </c:pt>
                <c:pt idx="1122">
                  <c:v>287.5</c:v>
                </c:pt>
                <c:pt idx="1123">
                  <c:v>287.5</c:v>
                </c:pt>
                <c:pt idx="1124">
                  <c:v>287.4</c:v>
                </c:pt>
                <c:pt idx="1125">
                  <c:v>287.5</c:v>
                </c:pt>
                <c:pt idx="1126">
                  <c:v>287.2</c:v>
                </c:pt>
                <c:pt idx="1127">
                  <c:v>287.2</c:v>
                </c:pt>
                <c:pt idx="1128">
                  <c:v>287.2</c:v>
                </c:pt>
                <c:pt idx="1129">
                  <c:v>286.9</c:v>
                </c:pt>
                <c:pt idx="1130">
                  <c:v>286.8</c:v>
                </c:pt>
                <c:pt idx="1131">
                  <c:v>287.2</c:v>
                </c:pt>
                <c:pt idx="1132">
                  <c:v>287.2</c:v>
                </c:pt>
                <c:pt idx="1133">
                  <c:v>287.1</c:v>
                </c:pt>
                <c:pt idx="1134">
                  <c:v>286.8</c:v>
                </c:pt>
                <c:pt idx="1135">
                  <c:v>286.8</c:v>
                </c:pt>
                <c:pt idx="1136">
                  <c:v>287.1</c:v>
                </c:pt>
                <c:pt idx="1137">
                  <c:v>287.1</c:v>
                </c:pt>
                <c:pt idx="1138">
                  <c:v>287.2</c:v>
                </c:pt>
                <c:pt idx="1139">
                  <c:v>286.8</c:v>
                </c:pt>
                <c:pt idx="1140">
                  <c:v>286.8</c:v>
                </c:pt>
                <c:pt idx="1141">
                  <c:v>286.9</c:v>
                </c:pt>
                <c:pt idx="1142">
                  <c:v>286.8</c:v>
                </c:pt>
                <c:pt idx="1143">
                  <c:v>286.8</c:v>
                </c:pt>
                <c:pt idx="1144">
                  <c:v>286.9</c:v>
                </c:pt>
                <c:pt idx="1145">
                  <c:v>286.9</c:v>
                </c:pt>
                <c:pt idx="1146">
                  <c:v>286.9</c:v>
                </c:pt>
                <c:pt idx="1147">
                  <c:v>286.5</c:v>
                </c:pt>
                <c:pt idx="1148">
                  <c:v>286.5</c:v>
                </c:pt>
                <c:pt idx="1149">
                  <c:v>286.5</c:v>
                </c:pt>
                <c:pt idx="1150">
                  <c:v>286.5</c:v>
                </c:pt>
                <c:pt idx="1151">
                  <c:v>286.5</c:v>
                </c:pt>
                <c:pt idx="1152">
                  <c:v>286.5</c:v>
                </c:pt>
                <c:pt idx="1153">
                  <c:v>286.5</c:v>
                </c:pt>
                <c:pt idx="1154">
                  <c:v>286.5</c:v>
                </c:pt>
                <c:pt idx="1155">
                  <c:v>286.5</c:v>
                </c:pt>
                <c:pt idx="1156">
                  <c:v>286.5</c:v>
                </c:pt>
                <c:pt idx="1157">
                  <c:v>286.2</c:v>
                </c:pt>
                <c:pt idx="1158">
                  <c:v>286.2</c:v>
                </c:pt>
                <c:pt idx="1159">
                  <c:v>286.2</c:v>
                </c:pt>
                <c:pt idx="1160">
                  <c:v>286.2</c:v>
                </c:pt>
                <c:pt idx="1161">
                  <c:v>286.2</c:v>
                </c:pt>
                <c:pt idx="1162">
                  <c:v>286.5</c:v>
                </c:pt>
                <c:pt idx="1163">
                  <c:v>286.5</c:v>
                </c:pt>
                <c:pt idx="1164">
                  <c:v>286.2</c:v>
                </c:pt>
                <c:pt idx="1165">
                  <c:v>286.5</c:v>
                </c:pt>
                <c:pt idx="1166">
                  <c:v>286.5</c:v>
                </c:pt>
                <c:pt idx="1167">
                  <c:v>286.2</c:v>
                </c:pt>
                <c:pt idx="1168">
                  <c:v>286.2</c:v>
                </c:pt>
                <c:pt idx="1169">
                  <c:v>286.2</c:v>
                </c:pt>
                <c:pt idx="1170">
                  <c:v>286.2</c:v>
                </c:pt>
                <c:pt idx="1171">
                  <c:v>286.2</c:v>
                </c:pt>
                <c:pt idx="1172">
                  <c:v>286.2</c:v>
                </c:pt>
                <c:pt idx="1173">
                  <c:v>286.2</c:v>
                </c:pt>
                <c:pt idx="1174">
                  <c:v>286.2</c:v>
                </c:pt>
                <c:pt idx="1175">
                  <c:v>286.2</c:v>
                </c:pt>
                <c:pt idx="1176">
                  <c:v>286.2</c:v>
                </c:pt>
                <c:pt idx="1177">
                  <c:v>286.2</c:v>
                </c:pt>
                <c:pt idx="1178">
                  <c:v>286.2</c:v>
                </c:pt>
                <c:pt idx="1179">
                  <c:v>286.2</c:v>
                </c:pt>
                <c:pt idx="1180">
                  <c:v>286.2</c:v>
                </c:pt>
                <c:pt idx="1181">
                  <c:v>285.8</c:v>
                </c:pt>
                <c:pt idx="1182">
                  <c:v>286.2</c:v>
                </c:pt>
                <c:pt idx="1183">
                  <c:v>285.8</c:v>
                </c:pt>
                <c:pt idx="1184">
                  <c:v>285.8</c:v>
                </c:pt>
                <c:pt idx="1185">
                  <c:v>286.1</c:v>
                </c:pt>
                <c:pt idx="1186">
                  <c:v>285.8</c:v>
                </c:pt>
                <c:pt idx="1187">
                  <c:v>286.2</c:v>
                </c:pt>
                <c:pt idx="1188">
                  <c:v>285.8</c:v>
                </c:pt>
                <c:pt idx="1189">
                  <c:v>285.9</c:v>
                </c:pt>
                <c:pt idx="1190">
                  <c:v>286.2</c:v>
                </c:pt>
                <c:pt idx="1191">
                  <c:v>286.2</c:v>
                </c:pt>
                <c:pt idx="1192">
                  <c:v>286.2</c:v>
                </c:pt>
                <c:pt idx="1193">
                  <c:v>286.2</c:v>
                </c:pt>
                <c:pt idx="1194">
                  <c:v>285.8</c:v>
                </c:pt>
                <c:pt idx="1195">
                  <c:v>285.8</c:v>
                </c:pt>
                <c:pt idx="1196">
                  <c:v>286.2</c:v>
                </c:pt>
                <c:pt idx="1197">
                  <c:v>285.8</c:v>
                </c:pt>
                <c:pt idx="1198">
                  <c:v>285.8</c:v>
                </c:pt>
                <c:pt idx="1199">
                  <c:v>285.9</c:v>
                </c:pt>
                <c:pt idx="1200">
                  <c:v>285.8</c:v>
                </c:pt>
                <c:pt idx="1201">
                  <c:v>285.8</c:v>
                </c:pt>
                <c:pt idx="1202">
                  <c:v>285.8</c:v>
                </c:pt>
                <c:pt idx="1203">
                  <c:v>285.8</c:v>
                </c:pt>
                <c:pt idx="1204">
                  <c:v>285.8</c:v>
                </c:pt>
                <c:pt idx="1205">
                  <c:v>285.5</c:v>
                </c:pt>
                <c:pt idx="1206">
                  <c:v>285.5</c:v>
                </c:pt>
                <c:pt idx="1207">
                  <c:v>285.5</c:v>
                </c:pt>
                <c:pt idx="1208">
                  <c:v>285.5</c:v>
                </c:pt>
              </c:numCache>
            </c:numRef>
          </c:val>
          <c:smooth val="0"/>
        </c:ser>
        <c:marker val="0"/>
        <c:smooth val="0"/>
        <c:axId val="773527711"/>
        <c:axId val="712791846"/>
      </c:lineChart>
      <c:catAx>
        <c:axId val="773527711"/>
        <c:scaling>
          <c:orientation val="minMax"/>
        </c:scaling>
        <c:axPos val="b"/>
        <c:crossAx val="712791846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LblSkip val="100"/>
        <c:tickMarkSkip val="1"/>
        <c:noMultiLvlLbl val="0"/>
      </c:catAx>
      <c:valAx>
        <c:axId val="712791846"/>
        <c:scaling>
          <c:orientation val="minMax"/>
        </c:scaling>
        <c:axPos val="l"/>
        <c:crossAx val="773527711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7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ex3_D50_coolTemp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  <c:size val="7"/>
          </c:marker>
          <c:cat>
            <c:numRef>
              <c:f>Sheet1!$A$2:$A$1210</c:f>
              <c:numCache>
                <c:formatCode>General</c:formatCode>
                <c:ptCount val="1210"/>
                <c:pt idx="0">
                  <c:v>338.54</c:v>
                </c:pt>
                <c:pt idx="1">
                  <c:v>338.78</c:v>
                </c:pt>
                <c:pt idx="2">
                  <c:v>339.01</c:v>
                </c:pt>
                <c:pt idx="3">
                  <c:v>339.25</c:v>
                </c:pt>
                <c:pt idx="4">
                  <c:v>339.54</c:v>
                </c:pt>
                <c:pt idx="5">
                  <c:v>339.77</c:v>
                </c:pt>
                <c:pt idx="6">
                  <c:v>340</c:v>
                </c:pt>
                <c:pt idx="7">
                  <c:v>340.29</c:v>
                </c:pt>
                <c:pt idx="8">
                  <c:v>340.52</c:v>
                </c:pt>
                <c:pt idx="9">
                  <c:v>340.75</c:v>
                </c:pt>
                <c:pt idx="10">
                  <c:v>341.04</c:v>
                </c:pt>
                <c:pt idx="11">
                  <c:v>341.27</c:v>
                </c:pt>
                <c:pt idx="12">
                  <c:v>341.5</c:v>
                </c:pt>
                <c:pt idx="13">
                  <c:v>341.79</c:v>
                </c:pt>
                <c:pt idx="14">
                  <c:v>342.02</c:v>
                </c:pt>
                <c:pt idx="15">
                  <c:v>342.25</c:v>
                </c:pt>
                <c:pt idx="16">
                  <c:v>342.54</c:v>
                </c:pt>
                <c:pt idx="17">
                  <c:v>342.78</c:v>
                </c:pt>
                <c:pt idx="18">
                  <c:v>343.01</c:v>
                </c:pt>
                <c:pt idx="19">
                  <c:v>343.3</c:v>
                </c:pt>
                <c:pt idx="20">
                  <c:v>343.53</c:v>
                </c:pt>
                <c:pt idx="21">
                  <c:v>343.76</c:v>
                </c:pt>
                <c:pt idx="22">
                  <c:v>344.05</c:v>
                </c:pt>
                <c:pt idx="23">
                  <c:v>344.29</c:v>
                </c:pt>
                <c:pt idx="24">
                  <c:v>344.52</c:v>
                </c:pt>
                <c:pt idx="25">
                  <c:v>344.76</c:v>
                </c:pt>
                <c:pt idx="26">
                  <c:v>345.04</c:v>
                </c:pt>
                <c:pt idx="27">
                  <c:v>345.27</c:v>
                </c:pt>
                <c:pt idx="28">
                  <c:v>345.51</c:v>
                </c:pt>
                <c:pt idx="29">
                  <c:v>345.79</c:v>
                </c:pt>
                <c:pt idx="30">
                  <c:v>346.02</c:v>
                </c:pt>
                <c:pt idx="31">
                  <c:v>346.26</c:v>
                </c:pt>
                <c:pt idx="32">
                  <c:v>346.55</c:v>
                </c:pt>
                <c:pt idx="33">
                  <c:v>346.78</c:v>
                </c:pt>
                <c:pt idx="34">
                  <c:v>347.01</c:v>
                </c:pt>
                <c:pt idx="35">
                  <c:v>347.3</c:v>
                </c:pt>
                <c:pt idx="36">
                  <c:v>347.53</c:v>
                </c:pt>
                <c:pt idx="37">
                  <c:v>347.76</c:v>
                </c:pt>
                <c:pt idx="38">
                  <c:v>348.01</c:v>
                </c:pt>
                <c:pt idx="39">
                  <c:v>348.3</c:v>
                </c:pt>
                <c:pt idx="40">
                  <c:v>348.53</c:v>
                </c:pt>
                <c:pt idx="41">
                  <c:v>348.76</c:v>
                </c:pt>
                <c:pt idx="42">
                  <c:v>349.05</c:v>
                </c:pt>
                <c:pt idx="43">
                  <c:v>349.29</c:v>
                </c:pt>
                <c:pt idx="44">
                  <c:v>349.52</c:v>
                </c:pt>
                <c:pt idx="45">
                  <c:v>349.76</c:v>
                </c:pt>
                <c:pt idx="46">
                  <c:v>350.04</c:v>
                </c:pt>
                <c:pt idx="47">
                  <c:v>350.27</c:v>
                </c:pt>
                <c:pt idx="48">
                  <c:v>350.51</c:v>
                </c:pt>
                <c:pt idx="49">
                  <c:v>350.79</c:v>
                </c:pt>
                <c:pt idx="50">
                  <c:v>351.02</c:v>
                </c:pt>
                <c:pt idx="51">
                  <c:v>351.26</c:v>
                </c:pt>
                <c:pt idx="52">
                  <c:v>351.54</c:v>
                </c:pt>
                <c:pt idx="53">
                  <c:v>351.77</c:v>
                </c:pt>
                <c:pt idx="54">
                  <c:v>352.01</c:v>
                </c:pt>
                <c:pt idx="55">
                  <c:v>352.29</c:v>
                </c:pt>
                <c:pt idx="56">
                  <c:v>352.52</c:v>
                </c:pt>
                <c:pt idx="57">
                  <c:v>352.76</c:v>
                </c:pt>
                <c:pt idx="58">
                  <c:v>353.04</c:v>
                </c:pt>
                <c:pt idx="59">
                  <c:v>353.27</c:v>
                </c:pt>
                <c:pt idx="60">
                  <c:v>353.51</c:v>
                </c:pt>
                <c:pt idx="61">
                  <c:v>353.79</c:v>
                </c:pt>
                <c:pt idx="62">
                  <c:v>354.02</c:v>
                </c:pt>
                <c:pt idx="63">
                  <c:v>354.26</c:v>
                </c:pt>
                <c:pt idx="64">
                  <c:v>354.54</c:v>
                </c:pt>
                <c:pt idx="65">
                  <c:v>354.78</c:v>
                </c:pt>
                <c:pt idx="66">
                  <c:v>355.01</c:v>
                </c:pt>
                <c:pt idx="67">
                  <c:v>355.29</c:v>
                </c:pt>
                <c:pt idx="68">
                  <c:v>355.53</c:v>
                </c:pt>
                <c:pt idx="69">
                  <c:v>355.76</c:v>
                </c:pt>
                <c:pt idx="70">
                  <c:v>356.04</c:v>
                </c:pt>
                <c:pt idx="71">
                  <c:v>356.28</c:v>
                </c:pt>
                <c:pt idx="72">
                  <c:v>356.51</c:v>
                </c:pt>
                <c:pt idx="73">
                  <c:v>356.79</c:v>
                </c:pt>
                <c:pt idx="74">
                  <c:v>357.02</c:v>
                </c:pt>
                <c:pt idx="75">
                  <c:v>357.25</c:v>
                </c:pt>
                <c:pt idx="76">
                  <c:v>357.53</c:v>
                </c:pt>
                <c:pt idx="77">
                  <c:v>357.77</c:v>
                </c:pt>
                <c:pt idx="78">
                  <c:v>358</c:v>
                </c:pt>
                <c:pt idx="79">
                  <c:v>358.28</c:v>
                </c:pt>
                <c:pt idx="80">
                  <c:v>358.52</c:v>
                </c:pt>
                <c:pt idx="81">
                  <c:v>358.75</c:v>
                </c:pt>
                <c:pt idx="82">
                  <c:v>359.02</c:v>
                </c:pt>
                <c:pt idx="83">
                  <c:v>359.26</c:v>
                </c:pt>
                <c:pt idx="84">
                  <c:v>359.54</c:v>
                </c:pt>
                <c:pt idx="85">
                  <c:v>359.77</c:v>
                </c:pt>
                <c:pt idx="86">
                  <c:v>360.01</c:v>
                </c:pt>
                <c:pt idx="87">
                  <c:v>360.29</c:v>
                </c:pt>
                <c:pt idx="88">
                  <c:v>360.52</c:v>
                </c:pt>
                <c:pt idx="89">
                  <c:v>360.76</c:v>
                </c:pt>
                <c:pt idx="90">
                  <c:v>361.04</c:v>
                </c:pt>
                <c:pt idx="91">
                  <c:v>361.27</c:v>
                </c:pt>
                <c:pt idx="92">
                  <c:v>361.51</c:v>
                </c:pt>
                <c:pt idx="93">
                  <c:v>361.79</c:v>
                </c:pt>
                <c:pt idx="94">
                  <c:v>362.02</c:v>
                </c:pt>
                <c:pt idx="95">
                  <c:v>362.26</c:v>
                </c:pt>
                <c:pt idx="96">
                  <c:v>362.54</c:v>
                </c:pt>
                <c:pt idx="97">
                  <c:v>362.77</c:v>
                </c:pt>
                <c:pt idx="98">
                  <c:v>363.01</c:v>
                </c:pt>
                <c:pt idx="99">
                  <c:v>363.29</c:v>
                </c:pt>
                <c:pt idx="100">
                  <c:v>363.52</c:v>
                </c:pt>
                <c:pt idx="101">
                  <c:v>363.76</c:v>
                </c:pt>
                <c:pt idx="102">
                  <c:v>364.05</c:v>
                </c:pt>
                <c:pt idx="103">
                  <c:v>364.28</c:v>
                </c:pt>
                <c:pt idx="104">
                  <c:v>364.51</c:v>
                </c:pt>
                <c:pt idx="105">
                  <c:v>364.8</c:v>
                </c:pt>
                <c:pt idx="106">
                  <c:v>365.03</c:v>
                </c:pt>
                <c:pt idx="107">
                  <c:v>365.27</c:v>
                </c:pt>
                <c:pt idx="108">
                  <c:v>365.51</c:v>
                </c:pt>
                <c:pt idx="109">
                  <c:v>365.79</c:v>
                </c:pt>
                <c:pt idx="110">
                  <c:v>366.02</c:v>
                </c:pt>
                <c:pt idx="111">
                  <c:v>366.26</c:v>
                </c:pt>
                <c:pt idx="112">
                  <c:v>366.54</c:v>
                </c:pt>
                <c:pt idx="113">
                  <c:v>366.77</c:v>
                </c:pt>
                <c:pt idx="114">
                  <c:v>367</c:v>
                </c:pt>
                <c:pt idx="115">
                  <c:v>367.28</c:v>
                </c:pt>
                <c:pt idx="116">
                  <c:v>367.52</c:v>
                </c:pt>
                <c:pt idx="117">
                  <c:v>367.75</c:v>
                </c:pt>
                <c:pt idx="118">
                  <c:v>368.03</c:v>
                </c:pt>
                <c:pt idx="119">
                  <c:v>368.26</c:v>
                </c:pt>
                <c:pt idx="120">
                  <c:v>368.54</c:v>
                </c:pt>
                <c:pt idx="121">
                  <c:v>368.78</c:v>
                </c:pt>
                <c:pt idx="122">
                  <c:v>369.01</c:v>
                </c:pt>
                <c:pt idx="123">
                  <c:v>369.29</c:v>
                </c:pt>
                <c:pt idx="124">
                  <c:v>369.53</c:v>
                </c:pt>
                <c:pt idx="125">
                  <c:v>369.77</c:v>
                </c:pt>
                <c:pt idx="126">
                  <c:v>370</c:v>
                </c:pt>
                <c:pt idx="127">
                  <c:v>370.28</c:v>
                </c:pt>
                <c:pt idx="128">
                  <c:v>370.52</c:v>
                </c:pt>
                <c:pt idx="129">
                  <c:v>370.75</c:v>
                </c:pt>
                <c:pt idx="130">
                  <c:v>371.03</c:v>
                </c:pt>
                <c:pt idx="131">
                  <c:v>371.27</c:v>
                </c:pt>
                <c:pt idx="132">
                  <c:v>371.5</c:v>
                </c:pt>
                <c:pt idx="133">
                  <c:v>371.78</c:v>
                </c:pt>
                <c:pt idx="134">
                  <c:v>372.02</c:v>
                </c:pt>
                <c:pt idx="135">
                  <c:v>372.25</c:v>
                </c:pt>
                <c:pt idx="136">
                  <c:v>372.53</c:v>
                </c:pt>
                <c:pt idx="137">
                  <c:v>372.77</c:v>
                </c:pt>
                <c:pt idx="138">
                  <c:v>373</c:v>
                </c:pt>
                <c:pt idx="139">
                  <c:v>373.28</c:v>
                </c:pt>
                <c:pt idx="140">
                  <c:v>373.52</c:v>
                </c:pt>
                <c:pt idx="141">
                  <c:v>373.75</c:v>
                </c:pt>
                <c:pt idx="142">
                  <c:v>374.03</c:v>
                </c:pt>
                <c:pt idx="143">
                  <c:v>374.26</c:v>
                </c:pt>
                <c:pt idx="144">
                  <c:v>374.54</c:v>
                </c:pt>
                <c:pt idx="145">
                  <c:v>374.78</c:v>
                </c:pt>
                <c:pt idx="146">
                  <c:v>375.01</c:v>
                </c:pt>
                <c:pt idx="147">
                  <c:v>375.29</c:v>
                </c:pt>
                <c:pt idx="148">
                  <c:v>375.53</c:v>
                </c:pt>
                <c:pt idx="149">
                  <c:v>375.76</c:v>
                </c:pt>
                <c:pt idx="150">
                  <c:v>376.04</c:v>
                </c:pt>
                <c:pt idx="151">
                  <c:v>376.28</c:v>
                </c:pt>
                <c:pt idx="152">
                  <c:v>376.51</c:v>
                </c:pt>
                <c:pt idx="153">
                  <c:v>376.79</c:v>
                </c:pt>
                <c:pt idx="154">
                  <c:v>377.01</c:v>
                </c:pt>
                <c:pt idx="155">
                  <c:v>377.29</c:v>
                </c:pt>
                <c:pt idx="156">
                  <c:v>377.53</c:v>
                </c:pt>
                <c:pt idx="157">
                  <c:v>377.76</c:v>
                </c:pt>
                <c:pt idx="158">
                  <c:v>378.04</c:v>
                </c:pt>
                <c:pt idx="159">
                  <c:v>378.28</c:v>
                </c:pt>
                <c:pt idx="160">
                  <c:v>378.51</c:v>
                </c:pt>
                <c:pt idx="161">
                  <c:v>378.81</c:v>
                </c:pt>
                <c:pt idx="162">
                  <c:v>379.04</c:v>
                </c:pt>
                <c:pt idx="163">
                  <c:v>379.28</c:v>
                </c:pt>
                <c:pt idx="164">
                  <c:v>379.52</c:v>
                </c:pt>
                <c:pt idx="165">
                  <c:v>379.75</c:v>
                </c:pt>
                <c:pt idx="166">
                  <c:v>380.04</c:v>
                </c:pt>
                <c:pt idx="167">
                  <c:v>380.27</c:v>
                </c:pt>
                <c:pt idx="168">
                  <c:v>380.5</c:v>
                </c:pt>
                <c:pt idx="169">
                  <c:v>380.79</c:v>
                </c:pt>
                <c:pt idx="170">
                  <c:v>381.02</c:v>
                </c:pt>
                <c:pt idx="171">
                  <c:v>381.26</c:v>
                </c:pt>
                <c:pt idx="172">
                  <c:v>381.54</c:v>
                </c:pt>
                <c:pt idx="173">
                  <c:v>381.78</c:v>
                </c:pt>
                <c:pt idx="174">
                  <c:v>382.01</c:v>
                </c:pt>
                <c:pt idx="175">
                  <c:v>382.29</c:v>
                </c:pt>
                <c:pt idx="176">
                  <c:v>382.53</c:v>
                </c:pt>
                <c:pt idx="177">
                  <c:v>382.76</c:v>
                </c:pt>
                <c:pt idx="178">
                  <c:v>383.04</c:v>
                </c:pt>
                <c:pt idx="179">
                  <c:v>383.28</c:v>
                </c:pt>
                <c:pt idx="180">
                  <c:v>383.51</c:v>
                </c:pt>
                <c:pt idx="181">
                  <c:v>383.79</c:v>
                </c:pt>
                <c:pt idx="182">
                  <c:v>384.03</c:v>
                </c:pt>
                <c:pt idx="183">
                  <c:v>384.26</c:v>
                </c:pt>
                <c:pt idx="184">
                  <c:v>384.5</c:v>
                </c:pt>
                <c:pt idx="185">
                  <c:v>384.78</c:v>
                </c:pt>
                <c:pt idx="186">
                  <c:v>385.02</c:v>
                </c:pt>
                <c:pt idx="187">
                  <c:v>385.25</c:v>
                </c:pt>
                <c:pt idx="188">
                  <c:v>385.53</c:v>
                </c:pt>
                <c:pt idx="189">
                  <c:v>385.77</c:v>
                </c:pt>
                <c:pt idx="190">
                  <c:v>386</c:v>
                </c:pt>
                <c:pt idx="191">
                  <c:v>386.28</c:v>
                </c:pt>
                <c:pt idx="192">
                  <c:v>386.52</c:v>
                </c:pt>
                <c:pt idx="193">
                  <c:v>386.76</c:v>
                </c:pt>
                <c:pt idx="194">
                  <c:v>387.04</c:v>
                </c:pt>
                <c:pt idx="195">
                  <c:v>387.28</c:v>
                </c:pt>
                <c:pt idx="196">
                  <c:v>387.51</c:v>
                </c:pt>
                <c:pt idx="197">
                  <c:v>387.79</c:v>
                </c:pt>
                <c:pt idx="198">
                  <c:v>388.03</c:v>
                </c:pt>
                <c:pt idx="199">
                  <c:v>388.26</c:v>
                </c:pt>
                <c:pt idx="200">
                  <c:v>388.54</c:v>
                </c:pt>
                <c:pt idx="201">
                  <c:v>388.78</c:v>
                </c:pt>
                <c:pt idx="202">
                  <c:v>389.01</c:v>
                </c:pt>
                <c:pt idx="203">
                  <c:v>389.29</c:v>
                </c:pt>
                <c:pt idx="204">
                  <c:v>389.53</c:v>
                </c:pt>
                <c:pt idx="205">
                  <c:v>389.76</c:v>
                </c:pt>
                <c:pt idx="206">
                  <c:v>390.04</c:v>
                </c:pt>
                <c:pt idx="207">
                  <c:v>390.28</c:v>
                </c:pt>
                <c:pt idx="208">
                  <c:v>390.51</c:v>
                </c:pt>
                <c:pt idx="209">
                  <c:v>390.79</c:v>
                </c:pt>
                <c:pt idx="210">
                  <c:v>391.03</c:v>
                </c:pt>
                <c:pt idx="211">
                  <c:v>391.26</c:v>
                </c:pt>
                <c:pt idx="212">
                  <c:v>391.54</c:v>
                </c:pt>
                <c:pt idx="213">
                  <c:v>391.78</c:v>
                </c:pt>
                <c:pt idx="214">
                  <c:v>392.01</c:v>
                </c:pt>
                <c:pt idx="215">
                  <c:v>392.29</c:v>
                </c:pt>
                <c:pt idx="216">
                  <c:v>392.52</c:v>
                </c:pt>
                <c:pt idx="217">
                  <c:v>392.76</c:v>
                </c:pt>
                <c:pt idx="218">
                  <c:v>393.04</c:v>
                </c:pt>
                <c:pt idx="219">
                  <c:v>393.27</c:v>
                </c:pt>
                <c:pt idx="220">
                  <c:v>393.51</c:v>
                </c:pt>
                <c:pt idx="221">
                  <c:v>393.79</c:v>
                </c:pt>
                <c:pt idx="222">
                  <c:v>394.02</c:v>
                </c:pt>
                <c:pt idx="223">
                  <c:v>394.26</c:v>
                </c:pt>
                <c:pt idx="224">
                  <c:v>394.54</c:v>
                </c:pt>
                <c:pt idx="225">
                  <c:v>394.77</c:v>
                </c:pt>
                <c:pt idx="226">
                  <c:v>395.01</c:v>
                </c:pt>
                <c:pt idx="227">
                  <c:v>395.29</c:v>
                </c:pt>
                <c:pt idx="228">
                  <c:v>395.52</c:v>
                </c:pt>
                <c:pt idx="229">
                  <c:v>395.76</c:v>
                </c:pt>
                <c:pt idx="230">
                  <c:v>396.04</c:v>
                </c:pt>
                <c:pt idx="231">
                  <c:v>396.27</c:v>
                </c:pt>
                <c:pt idx="232">
                  <c:v>396.51</c:v>
                </c:pt>
                <c:pt idx="233">
                  <c:v>396.79</c:v>
                </c:pt>
                <c:pt idx="234">
                  <c:v>397.01</c:v>
                </c:pt>
                <c:pt idx="235">
                  <c:v>397.29</c:v>
                </c:pt>
                <c:pt idx="236">
                  <c:v>397.54</c:v>
                </c:pt>
                <c:pt idx="237">
                  <c:v>397.77</c:v>
                </c:pt>
                <c:pt idx="238">
                  <c:v>398.01</c:v>
                </c:pt>
                <c:pt idx="239">
                  <c:v>398.29</c:v>
                </c:pt>
                <c:pt idx="240">
                  <c:v>398.53</c:v>
                </c:pt>
                <c:pt idx="241">
                  <c:v>398.76</c:v>
                </c:pt>
                <c:pt idx="242">
                  <c:v>399.04</c:v>
                </c:pt>
                <c:pt idx="243">
                  <c:v>399.28</c:v>
                </c:pt>
                <c:pt idx="244">
                  <c:v>399.52</c:v>
                </c:pt>
                <c:pt idx="245">
                  <c:v>399.75</c:v>
                </c:pt>
                <c:pt idx="246">
                  <c:v>400.04</c:v>
                </c:pt>
                <c:pt idx="247">
                  <c:v>400.27</c:v>
                </c:pt>
                <c:pt idx="248">
                  <c:v>400.5</c:v>
                </c:pt>
                <c:pt idx="249">
                  <c:v>400.79</c:v>
                </c:pt>
                <c:pt idx="250">
                  <c:v>401.02</c:v>
                </c:pt>
                <c:pt idx="251">
                  <c:v>401.25</c:v>
                </c:pt>
                <c:pt idx="252">
                  <c:v>401.54</c:v>
                </c:pt>
                <c:pt idx="253">
                  <c:v>401.77</c:v>
                </c:pt>
                <c:pt idx="254">
                  <c:v>402</c:v>
                </c:pt>
                <c:pt idx="255">
                  <c:v>402.28</c:v>
                </c:pt>
                <c:pt idx="256">
                  <c:v>402.51</c:v>
                </c:pt>
                <c:pt idx="257">
                  <c:v>402.79</c:v>
                </c:pt>
                <c:pt idx="258">
                  <c:v>403.03</c:v>
                </c:pt>
                <c:pt idx="259">
                  <c:v>403.26</c:v>
                </c:pt>
                <c:pt idx="260">
                  <c:v>403.54</c:v>
                </c:pt>
                <c:pt idx="261">
                  <c:v>403.78</c:v>
                </c:pt>
                <c:pt idx="262">
                  <c:v>404.01</c:v>
                </c:pt>
                <c:pt idx="263">
                  <c:v>404.29</c:v>
                </c:pt>
                <c:pt idx="264">
                  <c:v>404.53</c:v>
                </c:pt>
                <c:pt idx="265">
                  <c:v>404.76</c:v>
                </c:pt>
                <c:pt idx="266">
                  <c:v>405.04</c:v>
                </c:pt>
                <c:pt idx="267">
                  <c:v>405.28</c:v>
                </c:pt>
                <c:pt idx="268">
                  <c:v>405.51</c:v>
                </c:pt>
                <c:pt idx="269">
                  <c:v>405.79</c:v>
                </c:pt>
                <c:pt idx="270">
                  <c:v>406.03</c:v>
                </c:pt>
                <c:pt idx="271">
                  <c:v>406.26</c:v>
                </c:pt>
                <c:pt idx="272">
                  <c:v>406.54</c:v>
                </c:pt>
                <c:pt idx="273">
                  <c:v>406.78</c:v>
                </c:pt>
                <c:pt idx="274">
                  <c:v>407.02</c:v>
                </c:pt>
                <c:pt idx="275">
                  <c:v>407.25</c:v>
                </c:pt>
                <c:pt idx="276">
                  <c:v>407.53</c:v>
                </c:pt>
                <c:pt idx="277">
                  <c:v>407.77</c:v>
                </c:pt>
                <c:pt idx="278">
                  <c:v>408</c:v>
                </c:pt>
                <c:pt idx="279">
                  <c:v>408.28</c:v>
                </c:pt>
                <c:pt idx="280">
                  <c:v>408.52</c:v>
                </c:pt>
                <c:pt idx="281">
                  <c:v>408.75</c:v>
                </c:pt>
                <c:pt idx="282">
                  <c:v>409.03</c:v>
                </c:pt>
                <c:pt idx="283">
                  <c:v>409.27</c:v>
                </c:pt>
                <c:pt idx="284">
                  <c:v>409.5</c:v>
                </c:pt>
                <c:pt idx="285">
                  <c:v>409.78</c:v>
                </c:pt>
                <c:pt idx="286">
                  <c:v>410.02</c:v>
                </c:pt>
                <c:pt idx="287">
                  <c:v>410.25</c:v>
                </c:pt>
                <c:pt idx="288">
                  <c:v>410.53</c:v>
                </c:pt>
                <c:pt idx="289">
                  <c:v>410.77</c:v>
                </c:pt>
                <c:pt idx="290">
                  <c:v>411</c:v>
                </c:pt>
                <c:pt idx="291">
                  <c:v>411.28</c:v>
                </c:pt>
                <c:pt idx="292">
                  <c:v>411.52</c:v>
                </c:pt>
                <c:pt idx="293">
                  <c:v>411.75</c:v>
                </c:pt>
                <c:pt idx="294">
                  <c:v>412.03</c:v>
                </c:pt>
                <c:pt idx="295">
                  <c:v>412.27</c:v>
                </c:pt>
                <c:pt idx="296">
                  <c:v>412.5</c:v>
                </c:pt>
                <c:pt idx="297">
                  <c:v>412.78</c:v>
                </c:pt>
                <c:pt idx="298">
                  <c:v>413.02</c:v>
                </c:pt>
                <c:pt idx="299">
                  <c:v>413.25</c:v>
                </c:pt>
                <c:pt idx="300">
                  <c:v>413.53</c:v>
                </c:pt>
                <c:pt idx="301">
                  <c:v>413.77</c:v>
                </c:pt>
                <c:pt idx="302">
                  <c:v>414</c:v>
                </c:pt>
                <c:pt idx="303">
                  <c:v>414.28</c:v>
                </c:pt>
                <c:pt idx="304">
                  <c:v>414.52</c:v>
                </c:pt>
                <c:pt idx="305">
                  <c:v>414.75</c:v>
                </c:pt>
                <c:pt idx="306">
                  <c:v>415.03</c:v>
                </c:pt>
                <c:pt idx="307">
                  <c:v>415.27</c:v>
                </c:pt>
                <c:pt idx="308">
                  <c:v>415.5</c:v>
                </c:pt>
                <c:pt idx="309">
                  <c:v>415.78</c:v>
                </c:pt>
                <c:pt idx="310">
                  <c:v>416.02</c:v>
                </c:pt>
                <c:pt idx="311">
                  <c:v>416.25</c:v>
                </c:pt>
                <c:pt idx="312">
                  <c:v>416.53</c:v>
                </c:pt>
                <c:pt idx="313">
                  <c:v>416.77</c:v>
                </c:pt>
                <c:pt idx="314">
                  <c:v>417</c:v>
                </c:pt>
                <c:pt idx="315">
                  <c:v>417.28</c:v>
                </c:pt>
                <c:pt idx="316">
                  <c:v>417.52</c:v>
                </c:pt>
                <c:pt idx="317">
                  <c:v>417.75</c:v>
                </c:pt>
                <c:pt idx="318">
                  <c:v>418.03</c:v>
                </c:pt>
                <c:pt idx="319">
                  <c:v>418.27</c:v>
                </c:pt>
                <c:pt idx="320">
                  <c:v>418.5</c:v>
                </c:pt>
                <c:pt idx="321">
                  <c:v>418.78</c:v>
                </c:pt>
                <c:pt idx="322">
                  <c:v>419.02</c:v>
                </c:pt>
                <c:pt idx="323">
                  <c:v>419.25</c:v>
                </c:pt>
                <c:pt idx="324">
                  <c:v>419.53</c:v>
                </c:pt>
                <c:pt idx="325">
                  <c:v>419.77</c:v>
                </c:pt>
                <c:pt idx="326">
                  <c:v>420</c:v>
                </c:pt>
                <c:pt idx="327">
                  <c:v>420.28</c:v>
                </c:pt>
                <c:pt idx="328">
                  <c:v>420.52</c:v>
                </c:pt>
                <c:pt idx="329">
                  <c:v>420.75</c:v>
                </c:pt>
                <c:pt idx="330">
                  <c:v>421.03</c:v>
                </c:pt>
                <c:pt idx="331">
                  <c:v>421.27</c:v>
                </c:pt>
                <c:pt idx="332">
                  <c:v>421.5</c:v>
                </c:pt>
                <c:pt idx="333">
                  <c:v>421.78</c:v>
                </c:pt>
                <c:pt idx="334">
                  <c:v>422.02</c:v>
                </c:pt>
                <c:pt idx="335">
                  <c:v>422.25</c:v>
                </c:pt>
                <c:pt idx="336">
                  <c:v>422.53</c:v>
                </c:pt>
                <c:pt idx="337">
                  <c:v>422.77</c:v>
                </c:pt>
                <c:pt idx="338">
                  <c:v>423</c:v>
                </c:pt>
                <c:pt idx="339">
                  <c:v>423.28</c:v>
                </c:pt>
                <c:pt idx="340">
                  <c:v>423.52</c:v>
                </c:pt>
                <c:pt idx="341">
                  <c:v>423.75</c:v>
                </c:pt>
                <c:pt idx="342">
                  <c:v>424.01</c:v>
                </c:pt>
                <c:pt idx="343">
                  <c:v>424.29</c:v>
                </c:pt>
                <c:pt idx="344">
                  <c:v>424.52</c:v>
                </c:pt>
                <c:pt idx="345">
                  <c:v>424.76</c:v>
                </c:pt>
                <c:pt idx="346">
                  <c:v>425.04</c:v>
                </c:pt>
                <c:pt idx="347">
                  <c:v>425.27</c:v>
                </c:pt>
                <c:pt idx="348">
                  <c:v>425.51</c:v>
                </c:pt>
                <c:pt idx="349">
                  <c:v>425.79</c:v>
                </c:pt>
                <c:pt idx="350">
                  <c:v>426.02</c:v>
                </c:pt>
                <c:pt idx="351">
                  <c:v>426.26</c:v>
                </c:pt>
                <c:pt idx="352">
                  <c:v>426.53</c:v>
                </c:pt>
                <c:pt idx="353">
                  <c:v>426.77</c:v>
                </c:pt>
                <c:pt idx="354">
                  <c:v>427</c:v>
                </c:pt>
                <c:pt idx="355">
                  <c:v>427.28</c:v>
                </c:pt>
                <c:pt idx="356">
                  <c:v>427.52</c:v>
                </c:pt>
                <c:pt idx="357">
                  <c:v>427.75</c:v>
                </c:pt>
                <c:pt idx="358">
                  <c:v>428.03</c:v>
                </c:pt>
                <c:pt idx="359">
                  <c:v>428.27</c:v>
                </c:pt>
                <c:pt idx="360">
                  <c:v>428.5</c:v>
                </c:pt>
                <c:pt idx="361">
                  <c:v>428.78</c:v>
                </c:pt>
                <c:pt idx="362">
                  <c:v>429.02</c:v>
                </c:pt>
                <c:pt idx="363">
                  <c:v>429.25</c:v>
                </c:pt>
                <c:pt idx="364">
                  <c:v>429.53</c:v>
                </c:pt>
                <c:pt idx="365">
                  <c:v>429.77</c:v>
                </c:pt>
                <c:pt idx="366">
                  <c:v>430</c:v>
                </c:pt>
                <c:pt idx="367">
                  <c:v>430.28</c:v>
                </c:pt>
                <c:pt idx="368">
                  <c:v>430.52</c:v>
                </c:pt>
                <c:pt idx="369">
                  <c:v>430.75</c:v>
                </c:pt>
                <c:pt idx="370">
                  <c:v>431.03</c:v>
                </c:pt>
                <c:pt idx="371">
                  <c:v>431.27</c:v>
                </c:pt>
                <c:pt idx="372">
                  <c:v>431.54</c:v>
                </c:pt>
                <c:pt idx="373">
                  <c:v>431.78</c:v>
                </c:pt>
                <c:pt idx="374">
                  <c:v>432.01</c:v>
                </c:pt>
                <c:pt idx="375">
                  <c:v>432.29</c:v>
                </c:pt>
                <c:pt idx="376">
                  <c:v>432.53</c:v>
                </c:pt>
                <c:pt idx="377">
                  <c:v>432.76</c:v>
                </c:pt>
                <c:pt idx="378">
                  <c:v>433.04</c:v>
                </c:pt>
                <c:pt idx="379">
                  <c:v>433.28</c:v>
                </c:pt>
                <c:pt idx="380">
                  <c:v>433.51</c:v>
                </c:pt>
                <c:pt idx="381">
                  <c:v>433.79</c:v>
                </c:pt>
                <c:pt idx="382">
                  <c:v>434.03</c:v>
                </c:pt>
                <c:pt idx="383">
                  <c:v>434.26</c:v>
                </c:pt>
                <c:pt idx="384">
                  <c:v>434.54</c:v>
                </c:pt>
                <c:pt idx="385">
                  <c:v>434.78</c:v>
                </c:pt>
                <c:pt idx="386">
                  <c:v>435.01</c:v>
                </c:pt>
                <c:pt idx="387">
                  <c:v>435.29</c:v>
                </c:pt>
                <c:pt idx="388">
                  <c:v>435.52</c:v>
                </c:pt>
                <c:pt idx="389">
                  <c:v>435.76</c:v>
                </c:pt>
                <c:pt idx="390">
                  <c:v>436.04</c:v>
                </c:pt>
                <c:pt idx="391">
                  <c:v>436.28</c:v>
                </c:pt>
                <c:pt idx="392">
                  <c:v>436.52</c:v>
                </c:pt>
                <c:pt idx="393">
                  <c:v>436.75</c:v>
                </c:pt>
                <c:pt idx="394">
                  <c:v>437.01</c:v>
                </c:pt>
                <c:pt idx="395">
                  <c:v>437.3</c:v>
                </c:pt>
                <c:pt idx="396">
                  <c:v>437.53</c:v>
                </c:pt>
                <c:pt idx="397">
                  <c:v>437.77</c:v>
                </c:pt>
                <c:pt idx="398">
                  <c:v>438.02</c:v>
                </c:pt>
                <c:pt idx="399">
                  <c:v>438.3</c:v>
                </c:pt>
                <c:pt idx="400">
                  <c:v>438.53</c:v>
                </c:pt>
                <c:pt idx="401">
                  <c:v>438.77</c:v>
                </c:pt>
                <c:pt idx="402">
                  <c:v>439.05</c:v>
                </c:pt>
                <c:pt idx="403">
                  <c:v>439.28</c:v>
                </c:pt>
                <c:pt idx="404">
                  <c:v>439.52</c:v>
                </c:pt>
                <c:pt idx="405">
                  <c:v>439.76</c:v>
                </c:pt>
                <c:pt idx="406">
                  <c:v>440.04</c:v>
                </c:pt>
                <c:pt idx="407">
                  <c:v>440.28</c:v>
                </c:pt>
                <c:pt idx="408">
                  <c:v>440.51</c:v>
                </c:pt>
                <c:pt idx="409">
                  <c:v>440.8</c:v>
                </c:pt>
                <c:pt idx="410">
                  <c:v>441.03</c:v>
                </c:pt>
                <c:pt idx="411">
                  <c:v>441.26</c:v>
                </c:pt>
                <c:pt idx="412">
                  <c:v>441.51</c:v>
                </c:pt>
                <c:pt idx="413">
                  <c:v>441.79</c:v>
                </c:pt>
                <c:pt idx="414">
                  <c:v>442.02</c:v>
                </c:pt>
                <c:pt idx="415">
                  <c:v>442.26</c:v>
                </c:pt>
                <c:pt idx="416">
                  <c:v>442.54</c:v>
                </c:pt>
                <c:pt idx="417">
                  <c:v>442.79</c:v>
                </c:pt>
                <c:pt idx="418">
                  <c:v>443.01</c:v>
                </c:pt>
                <c:pt idx="419">
                  <c:v>443.3</c:v>
                </c:pt>
                <c:pt idx="420">
                  <c:v>443.53</c:v>
                </c:pt>
                <c:pt idx="421">
                  <c:v>443.76</c:v>
                </c:pt>
                <c:pt idx="422">
                  <c:v>444.05</c:v>
                </c:pt>
                <c:pt idx="423">
                  <c:v>444.29</c:v>
                </c:pt>
                <c:pt idx="424">
                  <c:v>444.52</c:v>
                </c:pt>
                <c:pt idx="425">
                  <c:v>444.76</c:v>
                </c:pt>
                <c:pt idx="426">
                  <c:v>445.04</c:v>
                </c:pt>
                <c:pt idx="427">
                  <c:v>445.27</c:v>
                </c:pt>
                <c:pt idx="428">
                  <c:v>445.51</c:v>
                </c:pt>
                <c:pt idx="429">
                  <c:v>445.79</c:v>
                </c:pt>
                <c:pt idx="430">
                  <c:v>446.03</c:v>
                </c:pt>
                <c:pt idx="431">
                  <c:v>446.26</c:v>
                </c:pt>
                <c:pt idx="432">
                  <c:v>446.54</c:v>
                </c:pt>
                <c:pt idx="433">
                  <c:v>446.77</c:v>
                </c:pt>
                <c:pt idx="434">
                  <c:v>447.01</c:v>
                </c:pt>
                <c:pt idx="435">
                  <c:v>447.3</c:v>
                </c:pt>
                <c:pt idx="436">
                  <c:v>447.53</c:v>
                </c:pt>
                <c:pt idx="437">
                  <c:v>447.76</c:v>
                </c:pt>
                <c:pt idx="438">
                  <c:v>448.05</c:v>
                </c:pt>
                <c:pt idx="439">
                  <c:v>448.28</c:v>
                </c:pt>
                <c:pt idx="440">
                  <c:v>448.51</c:v>
                </c:pt>
                <c:pt idx="441">
                  <c:v>448.8</c:v>
                </c:pt>
                <c:pt idx="442">
                  <c:v>449.03</c:v>
                </c:pt>
                <c:pt idx="443">
                  <c:v>449.26</c:v>
                </c:pt>
                <c:pt idx="444">
                  <c:v>449.55</c:v>
                </c:pt>
                <c:pt idx="445">
                  <c:v>449.78</c:v>
                </c:pt>
                <c:pt idx="446">
                  <c:v>450.01</c:v>
                </c:pt>
                <c:pt idx="447">
                  <c:v>450.3</c:v>
                </c:pt>
                <c:pt idx="448">
                  <c:v>450.53</c:v>
                </c:pt>
                <c:pt idx="449">
                  <c:v>450.78</c:v>
                </c:pt>
                <c:pt idx="450">
                  <c:v>451.01</c:v>
                </c:pt>
                <c:pt idx="451">
                  <c:v>451.3</c:v>
                </c:pt>
                <c:pt idx="452">
                  <c:v>451.54</c:v>
                </c:pt>
                <c:pt idx="453">
                  <c:v>451.77</c:v>
                </c:pt>
                <c:pt idx="454">
                  <c:v>452.01</c:v>
                </c:pt>
                <c:pt idx="455">
                  <c:v>452.29</c:v>
                </c:pt>
                <c:pt idx="456">
                  <c:v>452.52</c:v>
                </c:pt>
                <c:pt idx="457">
                  <c:v>452.76</c:v>
                </c:pt>
                <c:pt idx="458">
                  <c:v>453.04</c:v>
                </c:pt>
                <c:pt idx="459">
                  <c:v>453.27</c:v>
                </c:pt>
                <c:pt idx="460">
                  <c:v>453.51</c:v>
                </c:pt>
                <c:pt idx="461">
                  <c:v>453.79</c:v>
                </c:pt>
                <c:pt idx="462">
                  <c:v>454.02</c:v>
                </c:pt>
                <c:pt idx="463">
                  <c:v>454.26</c:v>
                </c:pt>
                <c:pt idx="464">
                  <c:v>454.54</c:v>
                </c:pt>
                <c:pt idx="465">
                  <c:v>454.77</c:v>
                </c:pt>
                <c:pt idx="466">
                  <c:v>455.01</c:v>
                </c:pt>
                <c:pt idx="467">
                  <c:v>455.29</c:v>
                </c:pt>
                <c:pt idx="468">
                  <c:v>455.52</c:v>
                </c:pt>
                <c:pt idx="469">
                  <c:v>455.76</c:v>
                </c:pt>
                <c:pt idx="470">
                  <c:v>456.04</c:v>
                </c:pt>
                <c:pt idx="471">
                  <c:v>456.27</c:v>
                </c:pt>
                <c:pt idx="472">
                  <c:v>456.51</c:v>
                </c:pt>
                <c:pt idx="473">
                  <c:v>456.79</c:v>
                </c:pt>
                <c:pt idx="474">
                  <c:v>457.02</c:v>
                </c:pt>
                <c:pt idx="475">
                  <c:v>457.25</c:v>
                </c:pt>
                <c:pt idx="476">
                  <c:v>457.53</c:v>
                </c:pt>
                <c:pt idx="477">
                  <c:v>457.77</c:v>
                </c:pt>
                <c:pt idx="478">
                  <c:v>458</c:v>
                </c:pt>
                <c:pt idx="479">
                  <c:v>458.28</c:v>
                </c:pt>
                <c:pt idx="480">
                  <c:v>458.52</c:v>
                </c:pt>
                <c:pt idx="481">
                  <c:v>458.75</c:v>
                </c:pt>
                <c:pt idx="482">
                  <c:v>459.03</c:v>
                </c:pt>
                <c:pt idx="483">
                  <c:v>459.27</c:v>
                </c:pt>
                <c:pt idx="484">
                  <c:v>459.5</c:v>
                </c:pt>
                <c:pt idx="485">
                  <c:v>459.78</c:v>
                </c:pt>
                <c:pt idx="486">
                  <c:v>460.02</c:v>
                </c:pt>
                <c:pt idx="487">
                  <c:v>460.25</c:v>
                </c:pt>
                <c:pt idx="488">
                  <c:v>460.53</c:v>
                </c:pt>
                <c:pt idx="489">
                  <c:v>460.77</c:v>
                </c:pt>
                <c:pt idx="490">
                  <c:v>461</c:v>
                </c:pt>
                <c:pt idx="491">
                  <c:v>461.28</c:v>
                </c:pt>
                <c:pt idx="492">
                  <c:v>461.52</c:v>
                </c:pt>
                <c:pt idx="493">
                  <c:v>461.76</c:v>
                </c:pt>
                <c:pt idx="494">
                  <c:v>462.04</c:v>
                </c:pt>
                <c:pt idx="495">
                  <c:v>462.27</c:v>
                </c:pt>
                <c:pt idx="496">
                  <c:v>462.5</c:v>
                </c:pt>
                <c:pt idx="497">
                  <c:v>462.78</c:v>
                </c:pt>
                <c:pt idx="498">
                  <c:v>463.02</c:v>
                </c:pt>
                <c:pt idx="499">
                  <c:v>463.27</c:v>
                </c:pt>
                <c:pt idx="500">
                  <c:v>463.55</c:v>
                </c:pt>
                <c:pt idx="501">
                  <c:v>463.78</c:v>
                </c:pt>
                <c:pt idx="502">
                  <c:v>464.02</c:v>
                </c:pt>
                <c:pt idx="503">
                  <c:v>464.3</c:v>
                </c:pt>
                <c:pt idx="504">
                  <c:v>464.53</c:v>
                </c:pt>
                <c:pt idx="505">
                  <c:v>464.77</c:v>
                </c:pt>
                <c:pt idx="506">
                  <c:v>465.05</c:v>
                </c:pt>
                <c:pt idx="507">
                  <c:v>465.28</c:v>
                </c:pt>
                <c:pt idx="508">
                  <c:v>465.52</c:v>
                </c:pt>
                <c:pt idx="509">
                  <c:v>465.8</c:v>
                </c:pt>
                <c:pt idx="510">
                  <c:v>466.03</c:v>
                </c:pt>
                <c:pt idx="511">
                  <c:v>466.27</c:v>
                </c:pt>
                <c:pt idx="512">
                  <c:v>466.55</c:v>
                </c:pt>
                <c:pt idx="513">
                  <c:v>466.79</c:v>
                </c:pt>
                <c:pt idx="514">
                  <c:v>467.01</c:v>
                </c:pt>
                <c:pt idx="515">
                  <c:v>467.3</c:v>
                </c:pt>
                <c:pt idx="516">
                  <c:v>467.53</c:v>
                </c:pt>
                <c:pt idx="517">
                  <c:v>467.76</c:v>
                </c:pt>
                <c:pt idx="518">
                  <c:v>468.05</c:v>
                </c:pt>
                <c:pt idx="519">
                  <c:v>468.28</c:v>
                </c:pt>
                <c:pt idx="520">
                  <c:v>468.51</c:v>
                </c:pt>
                <c:pt idx="521">
                  <c:v>468.8</c:v>
                </c:pt>
                <c:pt idx="522">
                  <c:v>469.03</c:v>
                </c:pt>
                <c:pt idx="523">
                  <c:v>469.26</c:v>
                </c:pt>
                <c:pt idx="524">
                  <c:v>469.55</c:v>
                </c:pt>
                <c:pt idx="525">
                  <c:v>469.78</c:v>
                </c:pt>
                <c:pt idx="526">
                  <c:v>470.01</c:v>
                </c:pt>
                <c:pt idx="527">
                  <c:v>470.3</c:v>
                </c:pt>
                <c:pt idx="528">
                  <c:v>470.52</c:v>
                </c:pt>
                <c:pt idx="529">
                  <c:v>470.76</c:v>
                </c:pt>
                <c:pt idx="530">
                  <c:v>471.04</c:v>
                </c:pt>
                <c:pt idx="531">
                  <c:v>471.27</c:v>
                </c:pt>
                <c:pt idx="532">
                  <c:v>471.51</c:v>
                </c:pt>
                <c:pt idx="533">
                  <c:v>471.79</c:v>
                </c:pt>
                <c:pt idx="534">
                  <c:v>472.03</c:v>
                </c:pt>
                <c:pt idx="535">
                  <c:v>472.26</c:v>
                </c:pt>
                <c:pt idx="536">
                  <c:v>472.54</c:v>
                </c:pt>
                <c:pt idx="537">
                  <c:v>472.78</c:v>
                </c:pt>
                <c:pt idx="538">
                  <c:v>473.01</c:v>
                </c:pt>
                <c:pt idx="539">
                  <c:v>473.29</c:v>
                </c:pt>
                <c:pt idx="540">
                  <c:v>473.53</c:v>
                </c:pt>
                <c:pt idx="541">
                  <c:v>473.76</c:v>
                </c:pt>
                <c:pt idx="542">
                  <c:v>474.04</c:v>
                </c:pt>
                <c:pt idx="543">
                  <c:v>474.28</c:v>
                </c:pt>
                <c:pt idx="544">
                  <c:v>474.51</c:v>
                </c:pt>
                <c:pt idx="545">
                  <c:v>474.79</c:v>
                </c:pt>
                <c:pt idx="546">
                  <c:v>475.03</c:v>
                </c:pt>
                <c:pt idx="547">
                  <c:v>475.26</c:v>
                </c:pt>
                <c:pt idx="548">
                  <c:v>475.55</c:v>
                </c:pt>
                <c:pt idx="549">
                  <c:v>475.78</c:v>
                </c:pt>
                <c:pt idx="550">
                  <c:v>476.01</c:v>
                </c:pt>
                <c:pt idx="551">
                  <c:v>476.3</c:v>
                </c:pt>
                <c:pt idx="552">
                  <c:v>476.53</c:v>
                </c:pt>
                <c:pt idx="553">
                  <c:v>476.76</c:v>
                </c:pt>
                <c:pt idx="554">
                  <c:v>477.05</c:v>
                </c:pt>
                <c:pt idx="555">
                  <c:v>477.28</c:v>
                </c:pt>
                <c:pt idx="556">
                  <c:v>477.51</c:v>
                </c:pt>
                <c:pt idx="557">
                  <c:v>477.8</c:v>
                </c:pt>
                <c:pt idx="558">
                  <c:v>478.03</c:v>
                </c:pt>
                <c:pt idx="559">
                  <c:v>478.26</c:v>
                </c:pt>
                <c:pt idx="560">
                  <c:v>478.54</c:v>
                </c:pt>
                <c:pt idx="561">
                  <c:v>478.77</c:v>
                </c:pt>
                <c:pt idx="562">
                  <c:v>479.01</c:v>
                </c:pt>
                <c:pt idx="563">
                  <c:v>479.29</c:v>
                </c:pt>
                <c:pt idx="564">
                  <c:v>479.52</c:v>
                </c:pt>
                <c:pt idx="565">
                  <c:v>479.76</c:v>
                </c:pt>
                <c:pt idx="566">
                  <c:v>480.04</c:v>
                </c:pt>
                <c:pt idx="567">
                  <c:v>480.27</c:v>
                </c:pt>
                <c:pt idx="568">
                  <c:v>480.51</c:v>
                </c:pt>
                <c:pt idx="569">
                  <c:v>480.79</c:v>
                </c:pt>
                <c:pt idx="570">
                  <c:v>481.02</c:v>
                </c:pt>
                <c:pt idx="571">
                  <c:v>481.26</c:v>
                </c:pt>
                <c:pt idx="572">
                  <c:v>481.54</c:v>
                </c:pt>
                <c:pt idx="573">
                  <c:v>481.76</c:v>
                </c:pt>
                <c:pt idx="574">
                  <c:v>482.05</c:v>
                </c:pt>
                <c:pt idx="575">
                  <c:v>482.28</c:v>
                </c:pt>
                <c:pt idx="576">
                  <c:v>482.51</c:v>
                </c:pt>
                <c:pt idx="577">
                  <c:v>482.8</c:v>
                </c:pt>
                <c:pt idx="578">
                  <c:v>483.03</c:v>
                </c:pt>
                <c:pt idx="579">
                  <c:v>483.26</c:v>
                </c:pt>
                <c:pt idx="580">
                  <c:v>483.55</c:v>
                </c:pt>
                <c:pt idx="581">
                  <c:v>483.78</c:v>
                </c:pt>
                <c:pt idx="582">
                  <c:v>484.01</c:v>
                </c:pt>
                <c:pt idx="583">
                  <c:v>484.29</c:v>
                </c:pt>
                <c:pt idx="584">
                  <c:v>484.52</c:v>
                </c:pt>
                <c:pt idx="585">
                  <c:v>484.76</c:v>
                </c:pt>
                <c:pt idx="586">
                  <c:v>485.04</c:v>
                </c:pt>
                <c:pt idx="587">
                  <c:v>485.27</c:v>
                </c:pt>
                <c:pt idx="588">
                  <c:v>485.51</c:v>
                </c:pt>
                <c:pt idx="589">
                  <c:v>485.79</c:v>
                </c:pt>
                <c:pt idx="590">
                  <c:v>486.02</c:v>
                </c:pt>
                <c:pt idx="591">
                  <c:v>486.26</c:v>
                </c:pt>
                <c:pt idx="592">
                  <c:v>486.54</c:v>
                </c:pt>
                <c:pt idx="593">
                  <c:v>486.77</c:v>
                </c:pt>
                <c:pt idx="594">
                  <c:v>487.02</c:v>
                </c:pt>
                <c:pt idx="595">
                  <c:v>487.25</c:v>
                </c:pt>
                <c:pt idx="596">
                  <c:v>487.53</c:v>
                </c:pt>
                <c:pt idx="597">
                  <c:v>487.77</c:v>
                </c:pt>
                <c:pt idx="598">
                  <c:v>488</c:v>
                </c:pt>
                <c:pt idx="599">
                  <c:v>488.28</c:v>
                </c:pt>
                <c:pt idx="600">
                  <c:v>488.52</c:v>
                </c:pt>
                <c:pt idx="601">
                  <c:v>488.75</c:v>
                </c:pt>
                <c:pt idx="602">
                  <c:v>489.03</c:v>
                </c:pt>
                <c:pt idx="603">
                  <c:v>489.27</c:v>
                </c:pt>
                <c:pt idx="604">
                  <c:v>489.51</c:v>
                </c:pt>
                <c:pt idx="605">
                  <c:v>489.79</c:v>
                </c:pt>
                <c:pt idx="606">
                  <c:v>490.02</c:v>
                </c:pt>
                <c:pt idx="607">
                  <c:v>490.26</c:v>
                </c:pt>
                <c:pt idx="608">
                  <c:v>490.54</c:v>
                </c:pt>
                <c:pt idx="609">
                  <c:v>490.77</c:v>
                </c:pt>
                <c:pt idx="610">
                  <c:v>491.01</c:v>
                </c:pt>
                <c:pt idx="611">
                  <c:v>491.29</c:v>
                </c:pt>
                <c:pt idx="612">
                  <c:v>491.52</c:v>
                </c:pt>
                <c:pt idx="613">
                  <c:v>491.76</c:v>
                </c:pt>
                <c:pt idx="614">
                  <c:v>492.04</c:v>
                </c:pt>
                <c:pt idx="615">
                  <c:v>492.27</c:v>
                </c:pt>
                <c:pt idx="616">
                  <c:v>492.51</c:v>
                </c:pt>
                <c:pt idx="617">
                  <c:v>492.79</c:v>
                </c:pt>
                <c:pt idx="618">
                  <c:v>493.02</c:v>
                </c:pt>
                <c:pt idx="619">
                  <c:v>493.26</c:v>
                </c:pt>
                <c:pt idx="620">
                  <c:v>493.54</c:v>
                </c:pt>
                <c:pt idx="621">
                  <c:v>493.77</c:v>
                </c:pt>
                <c:pt idx="622">
                  <c:v>494.01</c:v>
                </c:pt>
                <c:pt idx="623">
                  <c:v>494.29</c:v>
                </c:pt>
                <c:pt idx="624">
                  <c:v>494.52</c:v>
                </c:pt>
                <c:pt idx="625">
                  <c:v>494.75</c:v>
                </c:pt>
                <c:pt idx="626">
                  <c:v>495.03</c:v>
                </c:pt>
                <c:pt idx="627">
                  <c:v>495.26</c:v>
                </c:pt>
                <c:pt idx="628">
                  <c:v>495.54</c:v>
                </c:pt>
                <c:pt idx="629">
                  <c:v>495.78</c:v>
                </c:pt>
                <c:pt idx="630">
                  <c:v>496.01</c:v>
                </c:pt>
                <c:pt idx="631">
                  <c:v>496.29</c:v>
                </c:pt>
                <c:pt idx="632">
                  <c:v>496.53</c:v>
                </c:pt>
                <c:pt idx="633">
                  <c:v>496.76</c:v>
                </c:pt>
                <c:pt idx="634">
                  <c:v>497.05</c:v>
                </c:pt>
                <c:pt idx="635">
                  <c:v>497.28</c:v>
                </c:pt>
                <c:pt idx="636">
                  <c:v>497.52</c:v>
                </c:pt>
                <c:pt idx="637">
                  <c:v>497.75</c:v>
                </c:pt>
                <c:pt idx="638">
                  <c:v>498.03</c:v>
                </c:pt>
                <c:pt idx="639">
                  <c:v>498.27</c:v>
                </c:pt>
                <c:pt idx="640">
                  <c:v>498.5</c:v>
                </c:pt>
                <c:pt idx="641">
                  <c:v>498.78</c:v>
                </c:pt>
                <c:pt idx="642">
                  <c:v>499.02</c:v>
                </c:pt>
                <c:pt idx="643">
                  <c:v>499.25</c:v>
                </c:pt>
                <c:pt idx="644">
                  <c:v>499.52</c:v>
                </c:pt>
                <c:pt idx="645">
                  <c:v>499.76</c:v>
                </c:pt>
                <c:pt idx="646">
                  <c:v>500.04</c:v>
                </c:pt>
                <c:pt idx="647">
                  <c:v>500.27</c:v>
                </c:pt>
                <c:pt idx="648">
                  <c:v>500.51</c:v>
                </c:pt>
                <c:pt idx="649">
                  <c:v>500.79</c:v>
                </c:pt>
                <c:pt idx="650">
                  <c:v>501.02</c:v>
                </c:pt>
                <c:pt idx="651">
                  <c:v>501.26</c:v>
                </c:pt>
                <c:pt idx="652">
                  <c:v>501.54</c:v>
                </c:pt>
                <c:pt idx="653">
                  <c:v>501.77</c:v>
                </c:pt>
                <c:pt idx="654">
                  <c:v>502.01</c:v>
                </c:pt>
                <c:pt idx="655">
                  <c:v>502.29</c:v>
                </c:pt>
                <c:pt idx="656">
                  <c:v>502.52</c:v>
                </c:pt>
                <c:pt idx="657">
                  <c:v>502.76</c:v>
                </c:pt>
                <c:pt idx="658">
                  <c:v>503.04</c:v>
                </c:pt>
                <c:pt idx="659">
                  <c:v>503.27</c:v>
                </c:pt>
                <c:pt idx="660">
                  <c:v>503.51</c:v>
                </c:pt>
                <c:pt idx="661">
                  <c:v>503.79</c:v>
                </c:pt>
                <c:pt idx="662">
                  <c:v>504.02</c:v>
                </c:pt>
                <c:pt idx="663">
                  <c:v>504.26</c:v>
                </c:pt>
                <c:pt idx="664">
                  <c:v>504.55</c:v>
                </c:pt>
                <c:pt idx="665">
                  <c:v>504.78</c:v>
                </c:pt>
                <c:pt idx="666">
                  <c:v>505.03</c:v>
                </c:pt>
                <c:pt idx="667">
                  <c:v>505.27</c:v>
                </c:pt>
                <c:pt idx="668">
                  <c:v>505.55</c:v>
                </c:pt>
                <c:pt idx="669">
                  <c:v>505.78</c:v>
                </c:pt>
                <c:pt idx="670">
                  <c:v>506.02</c:v>
                </c:pt>
                <c:pt idx="671">
                  <c:v>506.3</c:v>
                </c:pt>
                <c:pt idx="672">
                  <c:v>506.53</c:v>
                </c:pt>
                <c:pt idx="673">
                  <c:v>506.77</c:v>
                </c:pt>
                <c:pt idx="674">
                  <c:v>507</c:v>
                </c:pt>
                <c:pt idx="675">
                  <c:v>507.28</c:v>
                </c:pt>
                <c:pt idx="676">
                  <c:v>507.52</c:v>
                </c:pt>
                <c:pt idx="677">
                  <c:v>507.75</c:v>
                </c:pt>
                <c:pt idx="678">
                  <c:v>508.03</c:v>
                </c:pt>
                <c:pt idx="679">
                  <c:v>508.27</c:v>
                </c:pt>
                <c:pt idx="680">
                  <c:v>508.5</c:v>
                </c:pt>
                <c:pt idx="681">
                  <c:v>508.78</c:v>
                </c:pt>
                <c:pt idx="682">
                  <c:v>509.02</c:v>
                </c:pt>
                <c:pt idx="683">
                  <c:v>509.25</c:v>
                </c:pt>
                <c:pt idx="684">
                  <c:v>509.54</c:v>
                </c:pt>
                <c:pt idx="685">
                  <c:v>509.77</c:v>
                </c:pt>
                <c:pt idx="686">
                  <c:v>510.01</c:v>
                </c:pt>
                <c:pt idx="687">
                  <c:v>510.29</c:v>
                </c:pt>
                <c:pt idx="688">
                  <c:v>510.52</c:v>
                </c:pt>
                <c:pt idx="689">
                  <c:v>510.76</c:v>
                </c:pt>
                <c:pt idx="690">
                  <c:v>511.04</c:v>
                </c:pt>
                <c:pt idx="691">
                  <c:v>511.28</c:v>
                </c:pt>
                <c:pt idx="692">
                  <c:v>511.52</c:v>
                </c:pt>
                <c:pt idx="693">
                  <c:v>511.75</c:v>
                </c:pt>
                <c:pt idx="694">
                  <c:v>512.03</c:v>
                </c:pt>
                <c:pt idx="695">
                  <c:v>512.27</c:v>
                </c:pt>
                <c:pt idx="696">
                  <c:v>512.5</c:v>
                </c:pt>
                <c:pt idx="697">
                  <c:v>512.78</c:v>
                </c:pt>
                <c:pt idx="698">
                  <c:v>513.02</c:v>
                </c:pt>
                <c:pt idx="699">
                  <c:v>513.25</c:v>
                </c:pt>
                <c:pt idx="700">
                  <c:v>513.53</c:v>
                </c:pt>
                <c:pt idx="701">
                  <c:v>513.77</c:v>
                </c:pt>
                <c:pt idx="702">
                  <c:v>514</c:v>
                </c:pt>
                <c:pt idx="703">
                  <c:v>514.25</c:v>
                </c:pt>
                <c:pt idx="704">
                  <c:v>514.53</c:v>
                </c:pt>
                <c:pt idx="705">
                  <c:v>514.76</c:v>
                </c:pt>
                <c:pt idx="706">
                  <c:v>515.04</c:v>
                </c:pt>
                <c:pt idx="707">
                  <c:v>515.27</c:v>
                </c:pt>
                <c:pt idx="708">
                  <c:v>515.52</c:v>
                </c:pt>
                <c:pt idx="709">
                  <c:v>515.76</c:v>
                </c:pt>
                <c:pt idx="710">
                  <c:v>516.04</c:v>
                </c:pt>
                <c:pt idx="711">
                  <c:v>516.27</c:v>
                </c:pt>
                <c:pt idx="712">
                  <c:v>516.51</c:v>
                </c:pt>
                <c:pt idx="713">
                  <c:v>516.79</c:v>
                </c:pt>
                <c:pt idx="714">
                  <c:v>517.02</c:v>
                </c:pt>
                <c:pt idx="715">
                  <c:v>517.25</c:v>
                </c:pt>
                <c:pt idx="716">
                  <c:v>517.53</c:v>
                </c:pt>
                <c:pt idx="717">
                  <c:v>517.76</c:v>
                </c:pt>
                <c:pt idx="718">
                  <c:v>518.04</c:v>
                </c:pt>
                <c:pt idx="719">
                  <c:v>518.27</c:v>
                </c:pt>
                <c:pt idx="720">
                  <c:v>518.51</c:v>
                </c:pt>
                <c:pt idx="721">
                  <c:v>518.79</c:v>
                </c:pt>
                <c:pt idx="722">
                  <c:v>519.02</c:v>
                </c:pt>
                <c:pt idx="723">
                  <c:v>519.26</c:v>
                </c:pt>
                <c:pt idx="724">
                  <c:v>519.54</c:v>
                </c:pt>
                <c:pt idx="725">
                  <c:v>519.78</c:v>
                </c:pt>
                <c:pt idx="726">
                  <c:v>520.02</c:v>
                </c:pt>
                <c:pt idx="727">
                  <c:v>520.25</c:v>
                </c:pt>
                <c:pt idx="728">
                  <c:v>520.53</c:v>
                </c:pt>
                <c:pt idx="729">
                  <c:v>520.77</c:v>
                </c:pt>
                <c:pt idx="730">
                  <c:v>521</c:v>
                </c:pt>
                <c:pt idx="731">
                  <c:v>521.28</c:v>
                </c:pt>
                <c:pt idx="732">
                  <c:v>521.52</c:v>
                </c:pt>
                <c:pt idx="733">
                  <c:v>521.75</c:v>
                </c:pt>
                <c:pt idx="734">
                  <c:v>522.03</c:v>
                </c:pt>
                <c:pt idx="735">
                  <c:v>522.27</c:v>
                </c:pt>
                <c:pt idx="736">
                  <c:v>522.5</c:v>
                </c:pt>
                <c:pt idx="737">
                  <c:v>522.78</c:v>
                </c:pt>
                <c:pt idx="738">
                  <c:v>523.02</c:v>
                </c:pt>
                <c:pt idx="739">
                  <c:v>523.25</c:v>
                </c:pt>
                <c:pt idx="740">
                  <c:v>523.53</c:v>
                </c:pt>
                <c:pt idx="741">
                  <c:v>523.77</c:v>
                </c:pt>
                <c:pt idx="742">
                  <c:v>524</c:v>
                </c:pt>
                <c:pt idx="743">
                  <c:v>524.28</c:v>
                </c:pt>
                <c:pt idx="744">
                  <c:v>524.52</c:v>
                </c:pt>
                <c:pt idx="745">
                  <c:v>524.79</c:v>
                </c:pt>
                <c:pt idx="746">
                  <c:v>525.02</c:v>
                </c:pt>
                <c:pt idx="747">
                  <c:v>525.26</c:v>
                </c:pt>
                <c:pt idx="748">
                  <c:v>525.54</c:v>
                </c:pt>
                <c:pt idx="749">
                  <c:v>525.77</c:v>
                </c:pt>
                <c:pt idx="750">
                  <c:v>526.01</c:v>
                </c:pt>
                <c:pt idx="751">
                  <c:v>526.29</c:v>
                </c:pt>
                <c:pt idx="752">
                  <c:v>526.52</c:v>
                </c:pt>
                <c:pt idx="753">
                  <c:v>526.76</c:v>
                </c:pt>
                <c:pt idx="754">
                  <c:v>527</c:v>
                </c:pt>
                <c:pt idx="755">
                  <c:v>527.28</c:v>
                </c:pt>
                <c:pt idx="756">
                  <c:v>527.51</c:v>
                </c:pt>
                <c:pt idx="757">
                  <c:v>527.79</c:v>
                </c:pt>
                <c:pt idx="758">
                  <c:v>528.03</c:v>
                </c:pt>
                <c:pt idx="759">
                  <c:v>528.26</c:v>
                </c:pt>
                <c:pt idx="760">
                  <c:v>528.54</c:v>
                </c:pt>
                <c:pt idx="761">
                  <c:v>528.78</c:v>
                </c:pt>
                <c:pt idx="762">
                  <c:v>529.02</c:v>
                </c:pt>
                <c:pt idx="763">
                  <c:v>529.25</c:v>
                </c:pt>
                <c:pt idx="764">
                  <c:v>529.53</c:v>
                </c:pt>
                <c:pt idx="765">
                  <c:v>529.76</c:v>
                </c:pt>
                <c:pt idx="766">
                  <c:v>530.04</c:v>
                </c:pt>
                <c:pt idx="767">
                  <c:v>530.27</c:v>
                </c:pt>
                <c:pt idx="768">
                  <c:v>530.52</c:v>
                </c:pt>
                <c:pt idx="769">
                  <c:v>530.76</c:v>
                </c:pt>
                <c:pt idx="770">
                  <c:v>531.04</c:v>
                </c:pt>
                <c:pt idx="771">
                  <c:v>531.27</c:v>
                </c:pt>
                <c:pt idx="772">
                  <c:v>531.51</c:v>
                </c:pt>
                <c:pt idx="773">
                  <c:v>531.79</c:v>
                </c:pt>
                <c:pt idx="774">
                  <c:v>532.02</c:v>
                </c:pt>
                <c:pt idx="775">
                  <c:v>532.26</c:v>
                </c:pt>
                <c:pt idx="776">
                  <c:v>532.54</c:v>
                </c:pt>
                <c:pt idx="777">
                  <c:v>532.77</c:v>
                </c:pt>
                <c:pt idx="778">
                  <c:v>533.01</c:v>
                </c:pt>
                <c:pt idx="779">
                  <c:v>533.3</c:v>
                </c:pt>
                <c:pt idx="780">
                  <c:v>533.53</c:v>
                </c:pt>
                <c:pt idx="781">
                  <c:v>533.76</c:v>
                </c:pt>
                <c:pt idx="782">
                  <c:v>534.05</c:v>
                </c:pt>
                <c:pt idx="783">
                  <c:v>534.28</c:v>
                </c:pt>
                <c:pt idx="784">
                  <c:v>534.51</c:v>
                </c:pt>
                <c:pt idx="785">
                  <c:v>534.8</c:v>
                </c:pt>
                <c:pt idx="786">
                  <c:v>535.03</c:v>
                </c:pt>
                <c:pt idx="787">
                  <c:v>535.26</c:v>
                </c:pt>
                <c:pt idx="788">
                  <c:v>535.55</c:v>
                </c:pt>
                <c:pt idx="789">
                  <c:v>535.78</c:v>
                </c:pt>
                <c:pt idx="790">
                  <c:v>536.01</c:v>
                </c:pt>
                <c:pt idx="791">
                  <c:v>536.3</c:v>
                </c:pt>
                <c:pt idx="792">
                  <c:v>536.53</c:v>
                </c:pt>
                <c:pt idx="793">
                  <c:v>536.76</c:v>
                </c:pt>
                <c:pt idx="794">
                  <c:v>537</c:v>
                </c:pt>
                <c:pt idx="795">
                  <c:v>537.28</c:v>
                </c:pt>
                <c:pt idx="796">
                  <c:v>537.52</c:v>
                </c:pt>
                <c:pt idx="797">
                  <c:v>537.75</c:v>
                </c:pt>
                <c:pt idx="798">
                  <c:v>538.03</c:v>
                </c:pt>
                <c:pt idx="799">
                  <c:v>538.27</c:v>
                </c:pt>
                <c:pt idx="800">
                  <c:v>538.5</c:v>
                </c:pt>
                <c:pt idx="801">
                  <c:v>538.78</c:v>
                </c:pt>
                <c:pt idx="802">
                  <c:v>539.02</c:v>
                </c:pt>
                <c:pt idx="803">
                  <c:v>539.25</c:v>
                </c:pt>
                <c:pt idx="804">
                  <c:v>539.53</c:v>
                </c:pt>
                <c:pt idx="805">
                  <c:v>539.77</c:v>
                </c:pt>
                <c:pt idx="806">
                  <c:v>540</c:v>
                </c:pt>
                <c:pt idx="807">
                  <c:v>540.28</c:v>
                </c:pt>
                <c:pt idx="808">
                  <c:v>540.52</c:v>
                </c:pt>
                <c:pt idx="809">
                  <c:v>540.75</c:v>
                </c:pt>
                <c:pt idx="810">
                  <c:v>541.03</c:v>
                </c:pt>
                <c:pt idx="811">
                  <c:v>541.27</c:v>
                </c:pt>
                <c:pt idx="812">
                  <c:v>541.51</c:v>
                </c:pt>
                <c:pt idx="813">
                  <c:v>541.79</c:v>
                </c:pt>
                <c:pt idx="814">
                  <c:v>542.03</c:v>
                </c:pt>
                <c:pt idx="815">
                  <c:v>542.26</c:v>
                </c:pt>
                <c:pt idx="816">
                  <c:v>542.54</c:v>
                </c:pt>
                <c:pt idx="817">
                  <c:v>542.78</c:v>
                </c:pt>
                <c:pt idx="818">
                  <c:v>543.01</c:v>
                </c:pt>
                <c:pt idx="819">
                  <c:v>543.29</c:v>
                </c:pt>
                <c:pt idx="820">
                  <c:v>543.53</c:v>
                </c:pt>
                <c:pt idx="821">
                  <c:v>543.76</c:v>
                </c:pt>
                <c:pt idx="822">
                  <c:v>544.04</c:v>
                </c:pt>
                <c:pt idx="823">
                  <c:v>544.28</c:v>
                </c:pt>
                <c:pt idx="824">
                  <c:v>544.52</c:v>
                </c:pt>
                <c:pt idx="825">
                  <c:v>544.75</c:v>
                </c:pt>
                <c:pt idx="826">
                  <c:v>545</c:v>
                </c:pt>
                <c:pt idx="827">
                  <c:v>545.28</c:v>
                </c:pt>
                <c:pt idx="828">
                  <c:v>545.52</c:v>
                </c:pt>
                <c:pt idx="829">
                  <c:v>545.75</c:v>
                </c:pt>
                <c:pt idx="830">
                  <c:v>546.04</c:v>
                </c:pt>
                <c:pt idx="831">
                  <c:v>546.27</c:v>
                </c:pt>
                <c:pt idx="832">
                  <c:v>546.54</c:v>
                </c:pt>
                <c:pt idx="833">
                  <c:v>546.78</c:v>
                </c:pt>
                <c:pt idx="834">
                  <c:v>547.02</c:v>
                </c:pt>
                <c:pt idx="835">
                  <c:v>547.25</c:v>
                </c:pt>
                <c:pt idx="836">
                  <c:v>547.53</c:v>
                </c:pt>
                <c:pt idx="837">
                  <c:v>547.77</c:v>
                </c:pt>
                <c:pt idx="838">
                  <c:v>548</c:v>
                </c:pt>
                <c:pt idx="839">
                  <c:v>548.28</c:v>
                </c:pt>
                <c:pt idx="840">
                  <c:v>548.52</c:v>
                </c:pt>
                <c:pt idx="841">
                  <c:v>548.77</c:v>
                </c:pt>
                <c:pt idx="842">
                  <c:v>549</c:v>
                </c:pt>
                <c:pt idx="843">
                  <c:v>549.28</c:v>
                </c:pt>
                <c:pt idx="844">
                  <c:v>549.52</c:v>
                </c:pt>
                <c:pt idx="845">
                  <c:v>549.75</c:v>
                </c:pt>
                <c:pt idx="846">
                  <c:v>550.03</c:v>
                </c:pt>
                <c:pt idx="847">
                  <c:v>550.26</c:v>
                </c:pt>
                <c:pt idx="848">
                  <c:v>550.54</c:v>
                </c:pt>
                <c:pt idx="849">
                  <c:v>550.78</c:v>
                </c:pt>
                <c:pt idx="850">
                  <c:v>551.01</c:v>
                </c:pt>
                <c:pt idx="851">
                  <c:v>551.29</c:v>
                </c:pt>
                <c:pt idx="852">
                  <c:v>551.53</c:v>
                </c:pt>
                <c:pt idx="853">
                  <c:v>551.76</c:v>
                </c:pt>
                <c:pt idx="854">
                  <c:v>552.04</c:v>
                </c:pt>
                <c:pt idx="855">
                  <c:v>552.28</c:v>
                </c:pt>
                <c:pt idx="856">
                  <c:v>552.51</c:v>
                </c:pt>
                <c:pt idx="857">
                  <c:v>552.79</c:v>
                </c:pt>
                <c:pt idx="858">
                  <c:v>553.03</c:v>
                </c:pt>
                <c:pt idx="859">
                  <c:v>553.26</c:v>
                </c:pt>
                <c:pt idx="860">
                  <c:v>553.54</c:v>
                </c:pt>
                <c:pt idx="861">
                  <c:v>553.78</c:v>
                </c:pt>
                <c:pt idx="862">
                  <c:v>554.01</c:v>
                </c:pt>
                <c:pt idx="863">
                  <c:v>554.25</c:v>
                </c:pt>
                <c:pt idx="864">
                  <c:v>554.54</c:v>
                </c:pt>
                <c:pt idx="865">
                  <c:v>554.77</c:v>
                </c:pt>
                <c:pt idx="866">
                  <c:v>555.01</c:v>
                </c:pt>
                <c:pt idx="867">
                  <c:v>555.29</c:v>
                </c:pt>
                <c:pt idx="868">
                  <c:v>555.53</c:v>
                </c:pt>
                <c:pt idx="869">
                  <c:v>555.76</c:v>
                </c:pt>
                <c:pt idx="870">
                  <c:v>556.04</c:v>
                </c:pt>
                <c:pt idx="871">
                  <c:v>556.28</c:v>
                </c:pt>
                <c:pt idx="872">
                  <c:v>556.51</c:v>
                </c:pt>
                <c:pt idx="873">
                  <c:v>556.8</c:v>
                </c:pt>
                <c:pt idx="874">
                  <c:v>557.02</c:v>
                </c:pt>
                <c:pt idx="875">
                  <c:v>557.25</c:v>
                </c:pt>
                <c:pt idx="876">
                  <c:v>557.53</c:v>
                </c:pt>
                <c:pt idx="877">
                  <c:v>557.77</c:v>
                </c:pt>
                <c:pt idx="878">
                  <c:v>558</c:v>
                </c:pt>
                <c:pt idx="879">
                  <c:v>558.28</c:v>
                </c:pt>
                <c:pt idx="880">
                  <c:v>558.52</c:v>
                </c:pt>
                <c:pt idx="881">
                  <c:v>558.75</c:v>
                </c:pt>
                <c:pt idx="882">
                  <c:v>559.03</c:v>
                </c:pt>
                <c:pt idx="883">
                  <c:v>559.27</c:v>
                </c:pt>
                <c:pt idx="884">
                  <c:v>559.5</c:v>
                </c:pt>
                <c:pt idx="885">
                  <c:v>559.78</c:v>
                </c:pt>
                <c:pt idx="886">
                  <c:v>560.02</c:v>
                </c:pt>
                <c:pt idx="887">
                  <c:v>560.25</c:v>
                </c:pt>
                <c:pt idx="888">
                  <c:v>560.54</c:v>
                </c:pt>
                <c:pt idx="889">
                  <c:v>560.78</c:v>
                </c:pt>
                <c:pt idx="890">
                  <c:v>561.01</c:v>
                </c:pt>
                <c:pt idx="891">
                  <c:v>561.29</c:v>
                </c:pt>
                <c:pt idx="892">
                  <c:v>561.53</c:v>
                </c:pt>
                <c:pt idx="893">
                  <c:v>561.76</c:v>
                </c:pt>
                <c:pt idx="894">
                  <c:v>562.04</c:v>
                </c:pt>
                <c:pt idx="895">
                  <c:v>562.28</c:v>
                </c:pt>
                <c:pt idx="896">
                  <c:v>562.51</c:v>
                </c:pt>
                <c:pt idx="897">
                  <c:v>562.79</c:v>
                </c:pt>
                <c:pt idx="898">
                  <c:v>563.03</c:v>
                </c:pt>
                <c:pt idx="899">
                  <c:v>563.26</c:v>
                </c:pt>
                <c:pt idx="900">
                  <c:v>563.54</c:v>
                </c:pt>
                <c:pt idx="901">
                  <c:v>563.78</c:v>
                </c:pt>
                <c:pt idx="902">
                  <c:v>564.01</c:v>
                </c:pt>
                <c:pt idx="903">
                  <c:v>564.29</c:v>
                </c:pt>
                <c:pt idx="904">
                  <c:v>564.53</c:v>
                </c:pt>
                <c:pt idx="905">
                  <c:v>564.76</c:v>
                </c:pt>
                <c:pt idx="906">
                  <c:v>565.04</c:v>
                </c:pt>
                <c:pt idx="907">
                  <c:v>565.29</c:v>
                </c:pt>
                <c:pt idx="908">
                  <c:v>565.52</c:v>
                </c:pt>
                <c:pt idx="909">
                  <c:v>565.75</c:v>
                </c:pt>
                <c:pt idx="910">
                  <c:v>566.04</c:v>
                </c:pt>
                <c:pt idx="911">
                  <c:v>566.27</c:v>
                </c:pt>
                <c:pt idx="912">
                  <c:v>566.5</c:v>
                </c:pt>
                <c:pt idx="913">
                  <c:v>566.79</c:v>
                </c:pt>
                <c:pt idx="914">
                  <c:v>567.02</c:v>
                </c:pt>
                <c:pt idx="915">
                  <c:v>567.25</c:v>
                </c:pt>
                <c:pt idx="916">
                  <c:v>567.54</c:v>
                </c:pt>
                <c:pt idx="917">
                  <c:v>567.77</c:v>
                </c:pt>
                <c:pt idx="918">
                  <c:v>568.02</c:v>
                </c:pt>
                <c:pt idx="919">
                  <c:v>568.25</c:v>
                </c:pt>
                <c:pt idx="920">
                  <c:v>568.54</c:v>
                </c:pt>
                <c:pt idx="921">
                  <c:v>568.77</c:v>
                </c:pt>
                <c:pt idx="922">
                  <c:v>569</c:v>
                </c:pt>
                <c:pt idx="923">
                  <c:v>569.29</c:v>
                </c:pt>
                <c:pt idx="924">
                  <c:v>569.52</c:v>
                </c:pt>
                <c:pt idx="925">
                  <c:v>569.75</c:v>
                </c:pt>
                <c:pt idx="926">
                  <c:v>570.04</c:v>
                </c:pt>
                <c:pt idx="927">
                  <c:v>570.27</c:v>
                </c:pt>
                <c:pt idx="928">
                  <c:v>570.5</c:v>
                </c:pt>
                <c:pt idx="929">
                  <c:v>570.79</c:v>
                </c:pt>
                <c:pt idx="930">
                  <c:v>571.01</c:v>
                </c:pt>
                <c:pt idx="931">
                  <c:v>571.29</c:v>
                </c:pt>
                <c:pt idx="932">
                  <c:v>571.53</c:v>
                </c:pt>
                <c:pt idx="933">
                  <c:v>571.76</c:v>
                </c:pt>
                <c:pt idx="934">
                  <c:v>572.04</c:v>
                </c:pt>
                <c:pt idx="935">
                  <c:v>572.28</c:v>
                </c:pt>
                <c:pt idx="936">
                  <c:v>572.51</c:v>
                </c:pt>
                <c:pt idx="937">
                  <c:v>572.75</c:v>
                </c:pt>
                <c:pt idx="938">
                  <c:v>573.04</c:v>
                </c:pt>
                <c:pt idx="939">
                  <c:v>573.27</c:v>
                </c:pt>
                <c:pt idx="940">
                  <c:v>573.51</c:v>
                </c:pt>
                <c:pt idx="941">
                  <c:v>573.79</c:v>
                </c:pt>
                <c:pt idx="942">
                  <c:v>574.02</c:v>
                </c:pt>
                <c:pt idx="943">
                  <c:v>574.26</c:v>
                </c:pt>
                <c:pt idx="944">
                  <c:v>574.5</c:v>
                </c:pt>
                <c:pt idx="945">
                  <c:v>574.78</c:v>
                </c:pt>
                <c:pt idx="946">
                  <c:v>575.03</c:v>
                </c:pt>
                <c:pt idx="947">
                  <c:v>575.26</c:v>
                </c:pt>
                <c:pt idx="948">
                  <c:v>575.54</c:v>
                </c:pt>
                <c:pt idx="949">
                  <c:v>575.78</c:v>
                </c:pt>
                <c:pt idx="950">
                  <c:v>576.03</c:v>
                </c:pt>
                <c:pt idx="951">
                  <c:v>576.27</c:v>
                </c:pt>
                <c:pt idx="952">
                  <c:v>576.5</c:v>
                </c:pt>
                <c:pt idx="953">
                  <c:v>576.79</c:v>
                </c:pt>
                <c:pt idx="954">
                  <c:v>577.02</c:v>
                </c:pt>
                <c:pt idx="955">
                  <c:v>577.26</c:v>
                </c:pt>
                <c:pt idx="956">
                  <c:v>577.54</c:v>
                </c:pt>
                <c:pt idx="957">
                  <c:v>577.78</c:v>
                </c:pt>
                <c:pt idx="958">
                  <c:v>578.01</c:v>
                </c:pt>
                <c:pt idx="959">
                  <c:v>578.25</c:v>
                </c:pt>
                <c:pt idx="960">
                  <c:v>578.53</c:v>
                </c:pt>
                <c:pt idx="961">
                  <c:v>578.77</c:v>
                </c:pt>
                <c:pt idx="962">
                  <c:v>579</c:v>
                </c:pt>
                <c:pt idx="963">
                  <c:v>579.28</c:v>
                </c:pt>
                <c:pt idx="964">
                  <c:v>579.52</c:v>
                </c:pt>
                <c:pt idx="965">
                  <c:v>579.76</c:v>
                </c:pt>
                <c:pt idx="966">
                  <c:v>580.04</c:v>
                </c:pt>
                <c:pt idx="967">
                  <c:v>580.27</c:v>
                </c:pt>
                <c:pt idx="968">
                  <c:v>580.51</c:v>
                </c:pt>
                <c:pt idx="969">
                  <c:v>580.79</c:v>
                </c:pt>
                <c:pt idx="970">
                  <c:v>581.03</c:v>
                </c:pt>
                <c:pt idx="971">
                  <c:v>581.26</c:v>
                </c:pt>
                <c:pt idx="972">
                  <c:v>581.54</c:v>
                </c:pt>
                <c:pt idx="973">
                  <c:v>581.78</c:v>
                </c:pt>
                <c:pt idx="974">
                  <c:v>582.01</c:v>
                </c:pt>
                <c:pt idx="975">
                  <c:v>582.29</c:v>
                </c:pt>
                <c:pt idx="976">
                  <c:v>582.53</c:v>
                </c:pt>
                <c:pt idx="977">
                  <c:v>582.76</c:v>
                </c:pt>
                <c:pt idx="978">
                  <c:v>583.04</c:v>
                </c:pt>
                <c:pt idx="979">
                  <c:v>583.28</c:v>
                </c:pt>
                <c:pt idx="980">
                  <c:v>583.52</c:v>
                </c:pt>
                <c:pt idx="981">
                  <c:v>583.8</c:v>
                </c:pt>
                <c:pt idx="982">
                  <c:v>584.03</c:v>
                </c:pt>
                <c:pt idx="983">
                  <c:v>584.27</c:v>
                </c:pt>
                <c:pt idx="984">
                  <c:v>584.55</c:v>
                </c:pt>
                <c:pt idx="985">
                  <c:v>584.78</c:v>
                </c:pt>
                <c:pt idx="986">
                  <c:v>585.02</c:v>
                </c:pt>
                <c:pt idx="987">
                  <c:v>585.25</c:v>
                </c:pt>
                <c:pt idx="988">
                  <c:v>585.53</c:v>
                </c:pt>
                <c:pt idx="989">
                  <c:v>585.77</c:v>
                </c:pt>
                <c:pt idx="990">
                  <c:v>586.05</c:v>
                </c:pt>
                <c:pt idx="991">
                  <c:v>586.28</c:v>
                </c:pt>
                <c:pt idx="992">
                  <c:v>586.52</c:v>
                </c:pt>
                <c:pt idx="993">
                  <c:v>586.75</c:v>
                </c:pt>
                <c:pt idx="994">
                  <c:v>587.03</c:v>
                </c:pt>
                <c:pt idx="995">
                  <c:v>587.27</c:v>
                </c:pt>
                <c:pt idx="996">
                  <c:v>587.5</c:v>
                </c:pt>
                <c:pt idx="997">
                  <c:v>587.78</c:v>
                </c:pt>
                <c:pt idx="998">
                  <c:v>588.02</c:v>
                </c:pt>
                <c:pt idx="999">
                  <c:v>588.25</c:v>
                </c:pt>
                <c:pt idx="1000">
                  <c:v>588.53</c:v>
                </c:pt>
                <c:pt idx="1001">
                  <c:v>588.77</c:v>
                </c:pt>
                <c:pt idx="1002">
                  <c:v>589</c:v>
                </c:pt>
                <c:pt idx="1003">
                  <c:v>589.28</c:v>
                </c:pt>
                <c:pt idx="1004">
                  <c:v>589.52</c:v>
                </c:pt>
                <c:pt idx="1005">
                  <c:v>589.76</c:v>
                </c:pt>
                <c:pt idx="1006">
                  <c:v>590.04</c:v>
                </c:pt>
                <c:pt idx="1007">
                  <c:v>590.27</c:v>
                </c:pt>
                <c:pt idx="1008">
                  <c:v>590.52</c:v>
                </c:pt>
                <c:pt idx="1009">
                  <c:v>590.8</c:v>
                </c:pt>
                <c:pt idx="1010">
                  <c:v>591.02</c:v>
                </c:pt>
                <c:pt idx="1011">
                  <c:v>591.26</c:v>
                </c:pt>
                <c:pt idx="1012">
                  <c:v>591.54</c:v>
                </c:pt>
                <c:pt idx="1013">
                  <c:v>591.78</c:v>
                </c:pt>
                <c:pt idx="1014">
                  <c:v>592.01</c:v>
                </c:pt>
                <c:pt idx="1015">
                  <c:v>592.3</c:v>
                </c:pt>
                <c:pt idx="1016">
                  <c:v>592.53</c:v>
                </c:pt>
                <c:pt idx="1017">
                  <c:v>592.76</c:v>
                </c:pt>
                <c:pt idx="1018">
                  <c:v>593.05</c:v>
                </c:pt>
                <c:pt idx="1019">
                  <c:v>593.29</c:v>
                </c:pt>
                <c:pt idx="1020">
                  <c:v>593.52</c:v>
                </c:pt>
                <c:pt idx="1021">
                  <c:v>593.76</c:v>
                </c:pt>
                <c:pt idx="1022">
                  <c:v>594.04</c:v>
                </c:pt>
                <c:pt idx="1023">
                  <c:v>594.27</c:v>
                </c:pt>
                <c:pt idx="1024">
                  <c:v>594.51</c:v>
                </c:pt>
                <c:pt idx="1025">
                  <c:v>594.79</c:v>
                </c:pt>
                <c:pt idx="1026">
                  <c:v>595.02</c:v>
                </c:pt>
                <c:pt idx="1027">
                  <c:v>595.26</c:v>
                </c:pt>
                <c:pt idx="1028">
                  <c:v>595.54</c:v>
                </c:pt>
                <c:pt idx="1029">
                  <c:v>595.77</c:v>
                </c:pt>
                <c:pt idx="1030">
                  <c:v>596.05</c:v>
                </c:pt>
                <c:pt idx="1031">
                  <c:v>596.28</c:v>
                </c:pt>
                <c:pt idx="1032">
                  <c:v>596.51</c:v>
                </c:pt>
                <c:pt idx="1033">
                  <c:v>596.8</c:v>
                </c:pt>
                <c:pt idx="1034">
                  <c:v>597.03</c:v>
                </c:pt>
                <c:pt idx="1035">
                  <c:v>597.26</c:v>
                </c:pt>
                <c:pt idx="1036">
                  <c:v>597.55</c:v>
                </c:pt>
                <c:pt idx="1037">
                  <c:v>597.78</c:v>
                </c:pt>
                <c:pt idx="1038">
                  <c:v>598.01</c:v>
                </c:pt>
                <c:pt idx="1039">
                  <c:v>598.3</c:v>
                </c:pt>
                <c:pt idx="1040">
                  <c:v>598.53</c:v>
                </c:pt>
                <c:pt idx="1041">
                  <c:v>598.76</c:v>
                </c:pt>
                <c:pt idx="1042">
                  <c:v>599.05</c:v>
                </c:pt>
                <c:pt idx="1043">
                  <c:v>599.28</c:v>
                </c:pt>
                <c:pt idx="1044">
                  <c:v>599.51</c:v>
                </c:pt>
                <c:pt idx="1045">
                  <c:v>599.8</c:v>
                </c:pt>
                <c:pt idx="1046">
                  <c:v>600.03</c:v>
                </c:pt>
                <c:pt idx="1047">
                  <c:v>600.26</c:v>
                </c:pt>
                <c:pt idx="1048">
                  <c:v>600.55</c:v>
                </c:pt>
                <c:pt idx="1049">
                  <c:v>600.78</c:v>
                </c:pt>
                <c:pt idx="1050">
                  <c:v>601.01</c:v>
                </c:pt>
                <c:pt idx="1051">
                  <c:v>601.29</c:v>
                </c:pt>
                <c:pt idx="1052">
                  <c:v>601.52</c:v>
                </c:pt>
                <c:pt idx="1053">
                  <c:v>601.76</c:v>
                </c:pt>
                <c:pt idx="1054">
                  <c:v>602.04</c:v>
                </c:pt>
                <c:pt idx="1055">
                  <c:v>602.27</c:v>
                </c:pt>
                <c:pt idx="1056">
                  <c:v>602.51</c:v>
                </c:pt>
                <c:pt idx="1057">
                  <c:v>602.79</c:v>
                </c:pt>
                <c:pt idx="1058">
                  <c:v>603.02</c:v>
                </c:pt>
                <c:pt idx="1059">
                  <c:v>603.26</c:v>
                </c:pt>
                <c:pt idx="1060">
                  <c:v>603.54</c:v>
                </c:pt>
                <c:pt idx="1061">
                  <c:v>603.77</c:v>
                </c:pt>
                <c:pt idx="1062">
                  <c:v>604.01</c:v>
                </c:pt>
                <c:pt idx="1063">
                  <c:v>604.29</c:v>
                </c:pt>
                <c:pt idx="1064">
                  <c:v>604.52</c:v>
                </c:pt>
                <c:pt idx="1065">
                  <c:v>604.76</c:v>
                </c:pt>
                <c:pt idx="1066">
                  <c:v>605.04</c:v>
                </c:pt>
                <c:pt idx="1067">
                  <c:v>605.27</c:v>
                </c:pt>
                <c:pt idx="1068">
                  <c:v>605.51</c:v>
                </c:pt>
                <c:pt idx="1069">
                  <c:v>605.79</c:v>
                </c:pt>
                <c:pt idx="1070">
                  <c:v>606.01</c:v>
                </c:pt>
                <c:pt idx="1071">
                  <c:v>606.3</c:v>
                </c:pt>
                <c:pt idx="1072">
                  <c:v>606.53</c:v>
                </c:pt>
                <c:pt idx="1073">
                  <c:v>606.76</c:v>
                </c:pt>
                <c:pt idx="1074">
                  <c:v>607</c:v>
                </c:pt>
                <c:pt idx="1075">
                  <c:v>607.28</c:v>
                </c:pt>
                <c:pt idx="1076">
                  <c:v>607.52</c:v>
                </c:pt>
                <c:pt idx="1077">
                  <c:v>607.77</c:v>
                </c:pt>
                <c:pt idx="1078">
                  <c:v>608.05</c:v>
                </c:pt>
                <c:pt idx="1079">
                  <c:v>608.28</c:v>
                </c:pt>
                <c:pt idx="1080">
                  <c:v>608.52</c:v>
                </c:pt>
                <c:pt idx="1081">
                  <c:v>608.8</c:v>
                </c:pt>
                <c:pt idx="1082">
                  <c:v>609.03</c:v>
                </c:pt>
                <c:pt idx="1083">
                  <c:v>609.27</c:v>
                </c:pt>
                <c:pt idx="1084">
                  <c:v>609.51</c:v>
                </c:pt>
                <c:pt idx="1085">
                  <c:v>609.79</c:v>
                </c:pt>
                <c:pt idx="1086">
                  <c:v>610.02</c:v>
                </c:pt>
                <c:pt idx="1087">
                  <c:v>610.26</c:v>
                </c:pt>
                <c:pt idx="1088">
                  <c:v>610.54</c:v>
                </c:pt>
                <c:pt idx="1089">
                  <c:v>610.77</c:v>
                </c:pt>
                <c:pt idx="1090">
                  <c:v>611.01</c:v>
                </c:pt>
                <c:pt idx="1091">
                  <c:v>611.3</c:v>
                </c:pt>
                <c:pt idx="1092">
                  <c:v>611.53</c:v>
                </c:pt>
                <c:pt idx="1093">
                  <c:v>611.78</c:v>
                </c:pt>
                <c:pt idx="1094">
                  <c:v>612.01</c:v>
                </c:pt>
                <c:pt idx="1095">
                  <c:v>612.29</c:v>
                </c:pt>
                <c:pt idx="1096">
                  <c:v>612.53</c:v>
                </c:pt>
                <c:pt idx="1097">
                  <c:v>612.76</c:v>
                </c:pt>
                <c:pt idx="1098">
                  <c:v>613.04</c:v>
                </c:pt>
                <c:pt idx="1099">
                  <c:v>613.28</c:v>
                </c:pt>
                <c:pt idx="1100">
                  <c:v>613.51</c:v>
                </c:pt>
                <c:pt idx="1101">
                  <c:v>613.79</c:v>
                </c:pt>
                <c:pt idx="1102">
                  <c:v>614.03</c:v>
                </c:pt>
                <c:pt idx="1103">
                  <c:v>614.26</c:v>
                </c:pt>
                <c:pt idx="1104">
                  <c:v>614.54</c:v>
                </c:pt>
                <c:pt idx="1105">
                  <c:v>614.78</c:v>
                </c:pt>
                <c:pt idx="1106">
                  <c:v>615.01</c:v>
                </c:pt>
                <c:pt idx="1107">
                  <c:v>615.29</c:v>
                </c:pt>
                <c:pt idx="1108">
                  <c:v>615.54</c:v>
                </c:pt>
                <c:pt idx="1109">
                  <c:v>615.77</c:v>
                </c:pt>
                <c:pt idx="1110">
                  <c:v>616</c:v>
                </c:pt>
                <c:pt idx="1111">
                  <c:v>616.29</c:v>
                </c:pt>
                <c:pt idx="1112">
                  <c:v>616.52</c:v>
                </c:pt>
                <c:pt idx="1113">
                  <c:v>616.75</c:v>
                </c:pt>
                <c:pt idx="1114">
                  <c:v>617.02</c:v>
                </c:pt>
                <c:pt idx="1115">
                  <c:v>617.26</c:v>
                </c:pt>
                <c:pt idx="1116">
                  <c:v>617.54</c:v>
                </c:pt>
                <c:pt idx="1117">
                  <c:v>617.77</c:v>
                </c:pt>
                <c:pt idx="1118">
                  <c:v>618.01</c:v>
                </c:pt>
                <c:pt idx="1119">
                  <c:v>618.29</c:v>
                </c:pt>
                <c:pt idx="1120">
                  <c:v>618.52</c:v>
                </c:pt>
                <c:pt idx="1121">
                  <c:v>618.76</c:v>
                </c:pt>
                <c:pt idx="1122">
                  <c:v>619.04</c:v>
                </c:pt>
                <c:pt idx="1123">
                  <c:v>619.27</c:v>
                </c:pt>
                <c:pt idx="1124">
                  <c:v>619.51</c:v>
                </c:pt>
                <c:pt idx="1125">
                  <c:v>619.79</c:v>
                </c:pt>
                <c:pt idx="1126">
                  <c:v>620.02</c:v>
                </c:pt>
                <c:pt idx="1127">
                  <c:v>620.26</c:v>
                </c:pt>
                <c:pt idx="1128">
                  <c:v>620.54</c:v>
                </c:pt>
                <c:pt idx="1129">
                  <c:v>620.77</c:v>
                </c:pt>
                <c:pt idx="1130">
                  <c:v>621.01</c:v>
                </c:pt>
                <c:pt idx="1131">
                  <c:v>621.3</c:v>
                </c:pt>
                <c:pt idx="1132">
                  <c:v>621.53</c:v>
                </c:pt>
                <c:pt idx="1133">
                  <c:v>621.76</c:v>
                </c:pt>
                <c:pt idx="1134">
                  <c:v>622.05</c:v>
                </c:pt>
                <c:pt idx="1135">
                  <c:v>622.28</c:v>
                </c:pt>
                <c:pt idx="1136">
                  <c:v>622.51</c:v>
                </c:pt>
                <c:pt idx="1137">
                  <c:v>622.8</c:v>
                </c:pt>
                <c:pt idx="1138">
                  <c:v>623.03</c:v>
                </c:pt>
                <c:pt idx="1139">
                  <c:v>623.26</c:v>
                </c:pt>
                <c:pt idx="1140">
                  <c:v>623.55</c:v>
                </c:pt>
                <c:pt idx="1141">
                  <c:v>623.78</c:v>
                </c:pt>
                <c:pt idx="1142">
                  <c:v>624.01</c:v>
                </c:pt>
                <c:pt idx="1143">
                  <c:v>624.3</c:v>
                </c:pt>
                <c:pt idx="1144">
                  <c:v>624.53</c:v>
                </c:pt>
                <c:pt idx="1145">
                  <c:v>624.76</c:v>
                </c:pt>
                <c:pt idx="1146">
                  <c:v>625.05</c:v>
                </c:pt>
                <c:pt idx="1147">
                  <c:v>625.28</c:v>
                </c:pt>
                <c:pt idx="1148">
                  <c:v>625.51</c:v>
                </c:pt>
                <c:pt idx="1149">
                  <c:v>625.8</c:v>
                </c:pt>
                <c:pt idx="1150">
                  <c:v>626.04</c:v>
                </c:pt>
                <c:pt idx="1151">
                  <c:v>626.27</c:v>
                </c:pt>
                <c:pt idx="1152">
                  <c:v>626.51</c:v>
                </c:pt>
                <c:pt idx="1153">
                  <c:v>626.79</c:v>
                </c:pt>
                <c:pt idx="1154">
                  <c:v>627.02</c:v>
                </c:pt>
                <c:pt idx="1155">
                  <c:v>627.25</c:v>
                </c:pt>
                <c:pt idx="1156">
                  <c:v>627.54</c:v>
                </c:pt>
                <c:pt idx="1157">
                  <c:v>627.77</c:v>
                </c:pt>
                <c:pt idx="1158">
                  <c:v>628</c:v>
                </c:pt>
                <c:pt idx="1159">
                  <c:v>628.29</c:v>
                </c:pt>
                <c:pt idx="1160">
                  <c:v>628.52</c:v>
                </c:pt>
                <c:pt idx="1161">
                  <c:v>628.75</c:v>
                </c:pt>
                <c:pt idx="1162">
                  <c:v>629.04</c:v>
                </c:pt>
                <c:pt idx="1163">
                  <c:v>629.27</c:v>
                </c:pt>
                <c:pt idx="1164">
                  <c:v>629.5</c:v>
                </c:pt>
                <c:pt idx="1165">
                  <c:v>629.79</c:v>
                </c:pt>
                <c:pt idx="1166">
                  <c:v>630.02</c:v>
                </c:pt>
                <c:pt idx="1167">
                  <c:v>630.25</c:v>
                </c:pt>
                <c:pt idx="1168">
                  <c:v>630.54</c:v>
                </c:pt>
                <c:pt idx="1169">
                  <c:v>630.77</c:v>
                </c:pt>
                <c:pt idx="1170">
                  <c:v>631.01</c:v>
                </c:pt>
                <c:pt idx="1171">
                  <c:v>631.28</c:v>
                </c:pt>
                <c:pt idx="1172">
                  <c:v>631.51</c:v>
                </c:pt>
                <c:pt idx="1173">
                  <c:v>631.79</c:v>
                </c:pt>
                <c:pt idx="1174">
                  <c:v>632.03</c:v>
                </c:pt>
                <c:pt idx="1175">
                  <c:v>632.26</c:v>
                </c:pt>
                <c:pt idx="1176">
                  <c:v>632.54</c:v>
                </c:pt>
                <c:pt idx="1177">
                  <c:v>632.78</c:v>
                </c:pt>
                <c:pt idx="1178">
                  <c:v>633.01</c:v>
                </c:pt>
                <c:pt idx="1179">
                  <c:v>633.29</c:v>
                </c:pt>
                <c:pt idx="1180">
                  <c:v>633.52</c:v>
                </c:pt>
                <c:pt idx="1181">
                  <c:v>633.75</c:v>
                </c:pt>
                <c:pt idx="1182">
                  <c:v>634.03</c:v>
                </c:pt>
                <c:pt idx="1183">
                  <c:v>634.27</c:v>
                </c:pt>
                <c:pt idx="1184">
                  <c:v>634.5</c:v>
                </c:pt>
                <c:pt idx="1185">
                  <c:v>634.78</c:v>
                </c:pt>
                <c:pt idx="1186">
                  <c:v>635.02</c:v>
                </c:pt>
                <c:pt idx="1187">
                  <c:v>635.25</c:v>
                </c:pt>
                <c:pt idx="1188">
                  <c:v>635.53</c:v>
                </c:pt>
                <c:pt idx="1189">
                  <c:v>635.77</c:v>
                </c:pt>
                <c:pt idx="1190">
                  <c:v>636</c:v>
                </c:pt>
                <c:pt idx="1191">
                  <c:v>636.28</c:v>
                </c:pt>
                <c:pt idx="1192">
                  <c:v>636.51</c:v>
                </c:pt>
                <c:pt idx="1193">
                  <c:v>636.79</c:v>
                </c:pt>
                <c:pt idx="1194">
                  <c:v>637.02</c:v>
                </c:pt>
                <c:pt idx="1195">
                  <c:v>637.26</c:v>
                </c:pt>
                <c:pt idx="1196">
                  <c:v>637.54</c:v>
                </c:pt>
                <c:pt idx="1197">
                  <c:v>637.78</c:v>
                </c:pt>
                <c:pt idx="1198">
                  <c:v>638.01</c:v>
                </c:pt>
                <c:pt idx="1199">
                  <c:v>638.29</c:v>
                </c:pt>
                <c:pt idx="1200">
                  <c:v>638.53</c:v>
                </c:pt>
                <c:pt idx="1201">
                  <c:v>638.76</c:v>
                </c:pt>
                <c:pt idx="1202">
                  <c:v>639.04</c:v>
                </c:pt>
                <c:pt idx="1203">
                  <c:v>639.28</c:v>
                </c:pt>
                <c:pt idx="1204">
                  <c:v>639.51</c:v>
                </c:pt>
                <c:pt idx="1205">
                  <c:v>639.79</c:v>
                </c:pt>
                <c:pt idx="1206">
                  <c:v>640.03</c:v>
                </c:pt>
                <c:pt idx="1207">
                  <c:v>640.26</c:v>
                </c:pt>
                <c:pt idx="1208">
                  <c:v>640.54</c:v>
                </c:pt>
                <c:pt idx="1209">
                  <c:v>640.78</c:v>
                </c:pt>
              </c:numCache>
            </c:numRef>
          </c:cat>
          <c:val>
            <c:numRef>
              <c:f>Sheet1!$B$1:$B$1210</c:f>
              <c:numCache>
                <c:formatCode>General</c:formatCode>
                <c:ptCount val="1210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>327.4</c:v>
                </c:pt>
                <c:pt idx="11">
                  <c:v>327.4</c:v>
                </c:pt>
                <c:pt idx="12">
                  <c:v>327.4</c:v>
                </c:pt>
                <c:pt idx="13">
                  <c:v>327.4</c:v>
                </c:pt>
                <c:pt idx="14">
                  <c:v>327.4</c:v>
                </c:pt>
                <c:pt idx="15">
                  <c:v>327.4</c:v>
                </c:pt>
                <c:pt idx="16">
                  <c:v>327.4</c:v>
                </c:pt>
                <c:pt idx="17">
                  <c:v>327.4</c:v>
                </c:pt>
                <c:pt idx="18">
                  <c:v>327.4</c:v>
                </c:pt>
                <c:pt idx="19">
                  <c:v>327.4</c:v>
                </c:pt>
                <c:pt idx="20">
                  <c:v>327.4</c:v>
                </c:pt>
                <c:pt idx="21">
                  <c:v>327.4</c:v>
                </c:pt>
                <c:pt idx="22">
                  <c:v>327.4</c:v>
                </c:pt>
                <c:pt idx="23">
                  <c:v>327.4</c:v>
                </c:pt>
                <c:pt idx="24">
                  <c:v>327.4</c:v>
                </c:pt>
                <c:pt idx="25">
                  <c:v>327.4</c:v>
                </c:pt>
                <c:pt idx="26">
                  <c:v>327.4</c:v>
                </c:pt>
                <c:pt idx="27">
                  <c:v>327.4</c:v>
                </c:pt>
                <c:pt idx="28">
                  <c:v>327.4</c:v>
                </c:pt>
                <c:pt idx="29">
                  <c:v>327.4</c:v>
                </c:pt>
                <c:pt idx="30">
                  <c:v>327.3</c:v>
                </c:pt>
                <c:pt idx="31">
                  <c:v>327.4</c:v>
                </c:pt>
                <c:pt idx="32">
                  <c:v>327.4</c:v>
                </c:pt>
                <c:pt idx="33">
                  <c:v>327.4</c:v>
                </c:pt>
                <c:pt idx="34">
                  <c:v>327.4</c:v>
                </c:pt>
                <c:pt idx="35">
                  <c:v>327.4</c:v>
                </c:pt>
                <c:pt idx="36">
                  <c:v>327.1</c:v>
                </c:pt>
                <c:pt idx="37">
                  <c:v>327.4</c:v>
                </c:pt>
                <c:pt idx="38">
                  <c:v>327.1</c:v>
                </c:pt>
                <c:pt idx="39">
                  <c:v>327.4</c:v>
                </c:pt>
                <c:pt idx="40">
                  <c:v>327.1</c:v>
                </c:pt>
                <c:pt idx="41">
                  <c:v>327.1</c:v>
                </c:pt>
                <c:pt idx="42">
                  <c:v>327.1</c:v>
                </c:pt>
                <c:pt idx="43">
                  <c:v>327.1</c:v>
                </c:pt>
                <c:pt idx="44">
                  <c:v>327.1</c:v>
                </c:pt>
                <c:pt idx="45">
                  <c:v>327.1</c:v>
                </c:pt>
                <c:pt idx="46">
                  <c:v>327</c:v>
                </c:pt>
                <c:pt idx="47">
                  <c:v>327.1</c:v>
                </c:pt>
                <c:pt idx="48">
                  <c:v>327.1</c:v>
                </c:pt>
                <c:pt idx="49">
                  <c:v>327.1</c:v>
                </c:pt>
                <c:pt idx="50">
                  <c:v>327.1</c:v>
                </c:pt>
                <c:pt idx="51">
                  <c:v>327.1</c:v>
                </c:pt>
                <c:pt idx="52">
                  <c:v>327.1</c:v>
                </c:pt>
                <c:pt idx="53">
                  <c:v>327.1</c:v>
                </c:pt>
                <c:pt idx="54">
                  <c:v>327.1</c:v>
                </c:pt>
                <c:pt idx="55">
                  <c:v>326.8</c:v>
                </c:pt>
                <c:pt idx="56">
                  <c:v>326.7</c:v>
                </c:pt>
                <c:pt idx="57">
                  <c:v>327</c:v>
                </c:pt>
                <c:pt idx="58">
                  <c:v>326.8</c:v>
                </c:pt>
                <c:pt idx="59">
                  <c:v>327</c:v>
                </c:pt>
                <c:pt idx="60">
                  <c:v>327</c:v>
                </c:pt>
                <c:pt idx="61">
                  <c:v>327.1</c:v>
                </c:pt>
                <c:pt idx="62">
                  <c:v>326.9</c:v>
                </c:pt>
                <c:pt idx="63">
                  <c:v>327.1</c:v>
                </c:pt>
                <c:pt idx="64">
                  <c:v>326.8</c:v>
                </c:pt>
                <c:pt idx="65">
                  <c:v>326.8</c:v>
                </c:pt>
                <c:pt idx="66">
                  <c:v>326.8</c:v>
                </c:pt>
                <c:pt idx="67">
                  <c:v>326.8</c:v>
                </c:pt>
                <c:pt idx="68">
                  <c:v>326.8</c:v>
                </c:pt>
                <c:pt idx="69">
                  <c:v>326.8</c:v>
                </c:pt>
                <c:pt idx="70">
                  <c:v>326.8</c:v>
                </c:pt>
                <c:pt idx="71">
                  <c:v>326.8</c:v>
                </c:pt>
                <c:pt idx="72">
                  <c:v>326.8</c:v>
                </c:pt>
                <c:pt idx="73">
                  <c:v>326.8</c:v>
                </c:pt>
                <c:pt idx="74">
                  <c:v>326.8</c:v>
                </c:pt>
                <c:pt idx="75">
                  <c:v>326.8</c:v>
                </c:pt>
                <c:pt idx="76">
                  <c:v>326.8</c:v>
                </c:pt>
                <c:pt idx="77">
                  <c:v>326.8</c:v>
                </c:pt>
                <c:pt idx="78">
                  <c:v>326.8</c:v>
                </c:pt>
                <c:pt idx="79">
                  <c:v>326.8</c:v>
                </c:pt>
                <c:pt idx="80">
                  <c:v>326.8</c:v>
                </c:pt>
                <c:pt idx="81">
                  <c:v>326.7</c:v>
                </c:pt>
                <c:pt idx="82">
                  <c:v>326.7</c:v>
                </c:pt>
                <c:pt idx="83">
                  <c:v>326.8</c:v>
                </c:pt>
                <c:pt idx="84">
                  <c:v>326.8</c:v>
                </c:pt>
                <c:pt idx="85">
                  <c:v>326.7</c:v>
                </c:pt>
                <c:pt idx="86">
                  <c:v>326.8</c:v>
                </c:pt>
                <c:pt idx="87">
                  <c:v>326.6</c:v>
                </c:pt>
                <c:pt idx="88">
                  <c:v>326.6</c:v>
                </c:pt>
                <c:pt idx="89">
                  <c:v>326.6</c:v>
                </c:pt>
                <c:pt idx="90">
                  <c:v>326.8</c:v>
                </c:pt>
                <c:pt idx="91">
                  <c:v>326.4</c:v>
                </c:pt>
                <c:pt idx="92">
                  <c:v>326.4</c:v>
                </c:pt>
                <c:pt idx="93">
                  <c:v>326.6</c:v>
                </c:pt>
                <c:pt idx="94">
                  <c:v>326.8</c:v>
                </c:pt>
                <c:pt idx="95">
                  <c:v>326.4</c:v>
                </c:pt>
                <c:pt idx="96">
                  <c:v>326.3</c:v>
                </c:pt>
                <c:pt idx="97">
                  <c:v>326.3</c:v>
                </c:pt>
                <c:pt idx="98">
                  <c:v>326.4</c:v>
                </c:pt>
                <c:pt idx="99">
                  <c:v>326.4</c:v>
                </c:pt>
                <c:pt idx="100">
                  <c:v>326.4</c:v>
                </c:pt>
                <c:pt idx="101">
                  <c:v>326.5</c:v>
                </c:pt>
                <c:pt idx="102">
                  <c:v>326.4</c:v>
                </c:pt>
                <c:pt idx="103">
                  <c:v>326.4</c:v>
                </c:pt>
                <c:pt idx="104">
                  <c:v>326.5</c:v>
                </c:pt>
                <c:pt idx="105">
                  <c:v>326.4</c:v>
                </c:pt>
                <c:pt idx="106">
                  <c:v>326.4</c:v>
                </c:pt>
                <c:pt idx="107">
                  <c:v>326.5</c:v>
                </c:pt>
                <c:pt idx="108">
                  <c:v>326.4</c:v>
                </c:pt>
                <c:pt idx="109">
                  <c:v>326.4</c:v>
                </c:pt>
                <c:pt idx="110">
                  <c:v>326.4</c:v>
                </c:pt>
                <c:pt idx="111">
                  <c:v>326.1</c:v>
                </c:pt>
                <c:pt idx="112">
                  <c:v>326.4</c:v>
                </c:pt>
                <c:pt idx="113">
                  <c:v>326</c:v>
                </c:pt>
                <c:pt idx="114">
                  <c:v>326</c:v>
                </c:pt>
                <c:pt idx="115">
                  <c:v>326.1</c:v>
                </c:pt>
                <c:pt idx="116">
                  <c:v>326.2</c:v>
                </c:pt>
                <c:pt idx="117">
                  <c:v>326.1</c:v>
                </c:pt>
                <c:pt idx="118">
                  <c:v>326.1</c:v>
                </c:pt>
                <c:pt idx="119">
                  <c:v>326.1</c:v>
                </c:pt>
                <c:pt idx="120">
                  <c:v>326.1</c:v>
                </c:pt>
                <c:pt idx="121">
                  <c:v>326.1</c:v>
                </c:pt>
                <c:pt idx="122">
                  <c:v>326</c:v>
                </c:pt>
                <c:pt idx="123">
                  <c:v>326.1</c:v>
                </c:pt>
                <c:pt idx="124">
                  <c:v>326.1</c:v>
                </c:pt>
                <c:pt idx="125">
                  <c:v>326.1</c:v>
                </c:pt>
                <c:pt idx="126">
                  <c:v>326</c:v>
                </c:pt>
                <c:pt idx="127">
                  <c:v>325.8</c:v>
                </c:pt>
                <c:pt idx="128">
                  <c:v>326.1</c:v>
                </c:pt>
                <c:pt idx="129">
                  <c:v>326</c:v>
                </c:pt>
                <c:pt idx="130">
                  <c:v>325.7</c:v>
                </c:pt>
                <c:pt idx="131">
                  <c:v>325.7</c:v>
                </c:pt>
                <c:pt idx="132">
                  <c:v>325.7</c:v>
                </c:pt>
                <c:pt idx="133">
                  <c:v>326</c:v>
                </c:pt>
                <c:pt idx="134">
                  <c:v>325.7</c:v>
                </c:pt>
                <c:pt idx="135">
                  <c:v>325.7</c:v>
                </c:pt>
                <c:pt idx="136">
                  <c:v>325.7</c:v>
                </c:pt>
                <c:pt idx="137">
                  <c:v>325.7</c:v>
                </c:pt>
                <c:pt idx="138">
                  <c:v>325.7</c:v>
                </c:pt>
                <c:pt idx="139">
                  <c:v>325.8</c:v>
                </c:pt>
                <c:pt idx="140">
                  <c:v>325.7</c:v>
                </c:pt>
                <c:pt idx="141">
                  <c:v>325.7</c:v>
                </c:pt>
                <c:pt idx="142">
                  <c:v>325.7</c:v>
                </c:pt>
                <c:pt idx="143">
                  <c:v>325.7</c:v>
                </c:pt>
                <c:pt idx="144">
                  <c:v>325.7</c:v>
                </c:pt>
                <c:pt idx="145">
                  <c:v>325.7</c:v>
                </c:pt>
                <c:pt idx="146">
                  <c:v>325.7</c:v>
                </c:pt>
                <c:pt idx="147">
                  <c:v>325.7</c:v>
                </c:pt>
                <c:pt idx="148">
                  <c:v>325.7</c:v>
                </c:pt>
                <c:pt idx="149">
                  <c:v>325.7</c:v>
                </c:pt>
                <c:pt idx="150">
                  <c:v>325.7</c:v>
                </c:pt>
                <c:pt idx="151">
                  <c:v>325.7</c:v>
                </c:pt>
                <c:pt idx="152">
                  <c:v>325.7</c:v>
                </c:pt>
                <c:pt idx="153">
                  <c:v>325.4</c:v>
                </c:pt>
                <c:pt idx="154">
                  <c:v>325.4</c:v>
                </c:pt>
                <c:pt idx="155">
                  <c:v>325.4</c:v>
                </c:pt>
                <c:pt idx="156">
                  <c:v>325.4</c:v>
                </c:pt>
                <c:pt idx="157">
                  <c:v>325.4</c:v>
                </c:pt>
                <c:pt idx="158">
                  <c:v>325.4</c:v>
                </c:pt>
                <c:pt idx="159">
                  <c:v>325.4</c:v>
                </c:pt>
                <c:pt idx="160">
                  <c:v>325.4</c:v>
                </c:pt>
                <c:pt idx="161">
                  <c:v>325.4</c:v>
                </c:pt>
                <c:pt idx="162">
                  <c:v>325.4</c:v>
                </c:pt>
                <c:pt idx="163">
                  <c:v>325.4</c:v>
                </c:pt>
                <c:pt idx="164">
                  <c:v>325.4</c:v>
                </c:pt>
                <c:pt idx="165">
                  <c:v>325.4</c:v>
                </c:pt>
                <c:pt idx="166">
                  <c:v>325.4</c:v>
                </c:pt>
                <c:pt idx="167">
                  <c:v>325.4</c:v>
                </c:pt>
                <c:pt idx="168">
                  <c:v>325.4</c:v>
                </c:pt>
                <c:pt idx="169">
                  <c:v>325.3</c:v>
                </c:pt>
                <c:pt idx="170">
                  <c:v>325.4</c:v>
                </c:pt>
                <c:pt idx="171">
                  <c:v>325.4</c:v>
                </c:pt>
                <c:pt idx="172">
                  <c:v>325.1</c:v>
                </c:pt>
                <c:pt idx="173">
                  <c:v>325.1</c:v>
                </c:pt>
                <c:pt idx="174">
                  <c:v>325.1</c:v>
                </c:pt>
                <c:pt idx="175">
                  <c:v>325.1</c:v>
                </c:pt>
                <c:pt idx="176">
                  <c:v>325.1</c:v>
                </c:pt>
                <c:pt idx="177">
                  <c:v>325.1</c:v>
                </c:pt>
                <c:pt idx="178">
                  <c:v>325.1</c:v>
                </c:pt>
                <c:pt idx="179">
                  <c:v>325.1</c:v>
                </c:pt>
                <c:pt idx="180">
                  <c:v>325.1</c:v>
                </c:pt>
                <c:pt idx="181">
                  <c:v>325.1</c:v>
                </c:pt>
                <c:pt idx="182">
                  <c:v>325.1</c:v>
                </c:pt>
                <c:pt idx="183">
                  <c:v>325.1</c:v>
                </c:pt>
                <c:pt idx="184">
                  <c:v>325.1</c:v>
                </c:pt>
                <c:pt idx="185">
                  <c:v>325.1</c:v>
                </c:pt>
                <c:pt idx="186">
                  <c:v>325.1</c:v>
                </c:pt>
                <c:pt idx="187">
                  <c:v>325.1</c:v>
                </c:pt>
                <c:pt idx="188">
                  <c:v>325</c:v>
                </c:pt>
                <c:pt idx="189">
                  <c:v>325.1</c:v>
                </c:pt>
                <c:pt idx="190">
                  <c:v>325.1</c:v>
                </c:pt>
                <c:pt idx="191">
                  <c:v>325</c:v>
                </c:pt>
                <c:pt idx="192">
                  <c:v>325.1</c:v>
                </c:pt>
                <c:pt idx="193">
                  <c:v>325.1</c:v>
                </c:pt>
                <c:pt idx="194">
                  <c:v>324.7</c:v>
                </c:pt>
                <c:pt idx="195">
                  <c:v>324.7</c:v>
                </c:pt>
                <c:pt idx="196">
                  <c:v>325.1</c:v>
                </c:pt>
                <c:pt idx="197">
                  <c:v>324.7</c:v>
                </c:pt>
                <c:pt idx="198">
                  <c:v>324.7</c:v>
                </c:pt>
                <c:pt idx="199">
                  <c:v>324.7</c:v>
                </c:pt>
                <c:pt idx="200">
                  <c:v>324.7</c:v>
                </c:pt>
                <c:pt idx="201">
                  <c:v>324.7</c:v>
                </c:pt>
                <c:pt idx="202">
                  <c:v>324.7</c:v>
                </c:pt>
                <c:pt idx="203">
                  <c:v>324.7</c:v>
                </c:pt>
                <c:pt idx="204">
                  <c:v>324.7</c:v>
                </c:pt>
                <c:pt idx="205">
                  <c:v>324.7</c:v>
                </c:pt>
                <c:pt idx="206">
                  <c:v>324.7</c:v>
                </c:pt>
                <c:pt idx="207">
                  <c:v>324.7</c:v>
                </c:pt>
                <c:pt idx="208">
                  <c:v>324.7</c:v>
                </c:pt>
                <c:pt idx="209">
                  <c:v>324.7</c:v>
                </c:pt>
                <c:pt idx="210">
                  <c:v>324.7</c:v>
                </c:pt>
                <c:pt idx="211">
                  <c:v>324.7</c:v>
                </c:pt>
                <c:pt idx="212">
                  <c:v>324.7</c:v>
                </c:pt>
                <c:pt idx="213">
                  <c:v>324.7</c:v>
                </c:pt>
                <c:pt idx="214">
                  <c:v>324.7</c:v>
                </c:pt>
                <c:pt idx="215">
                  <c:v>324.8</c:v>
                </c:pt>
                <c:pt idx="216">
                  <c:v>324.7</c:v>
                </c:pt>
                <c:pt idx="217">
                  <c:v>324.7</c:v>
                </c:pt>
                <c:pt idx="218">
                  <c:v>324.4</c:v>
                </c:pt>
                <c:pt idx="219">
                  <c:v>324.4</c:v>
                </c:pt>
                <c:pt idx="220">
                  <c:v>324.4</c:v>
                </c:pt>
                <c:pt idx="221">
                  <c:v>324.4</c:v>
                </c:pt>
                <c:pt idx="222">
                  <c:v>324.4</c:v>
                </c:pt>
                <c:pt idx="223">
                  <c:v>324.4</c:v>
                </c:pt>
                <c:pt idx="224">
                  <c:v>324.4</c:v>
                </c:pt>
                <c:pt idx="225">
                  <c:v>324.4</c:v>
                </c:pt>
                <c:pt idx="226">
                  <c:v>324.4</c:v>
                </c:pt>
                <c:pt idx="227">
                  <c:v>324.4</c:v>
                </c:pt>
                <c:pt idx="228">
                  <c:v>324.4</c:v>
                </c:pt>
                <c:pt idx="229">
                  <c:v>324.4</c:v>
                </c:pt>
                <c:pt idx="230">
                  <c:v>324.4</c:v>
                </c:pt>
                <c:pt idx="231">
                  <c:v>324.4</c:v>
                </c:pt>
                <c:pt idx="232">
                  <c:v>324.4</c:v>
                </c:pt>
                <c:pt idx="233">
                  <c:v>324.4</c:v>
                </c:pt>
                <c:pt idx="234">
                  <c:v>324.4</c:v>
                </c:pt>
                <c:pt idx="235">
                  <c:v>324.4</c:v>
                </c:pt>
                <c:pt idx="236">
                  <c:v>324.4</c:v>
                </c:pt>
                <c:pt idx="237">
                  <c:v>324.4</c:v>
                </c:pt>
                <c:pt idx="238">
                  <c:v>324.4</c:v>
                </c:pt>
                <c:pt idx="239">
                  <c:v>324.1</c:v>
                </c:pt>
                <c:pt idx="240">
                  <c:v>324.1</c:v>
                </c:pt>
                <c:pt idx="241">
                  <c:v>324.1</c:v>
                </c:pt>
                <c:pt idx="242">
                  <c:v>324</c:v>
                </c:pt>
                <c:pt idx="243">
                  <c:v>324.1</c:v>
                </c:pt>
                <c:pt idx="244">
                  <c:v>324</c:v>
                </c:pt>
                <c:pt idx="245">
                  <c:v>324</c:v>
                </c:pt>
                <c:pt idx="246">
                  <c:v>324.1</c:v>
                </c:pt>
                <c:pt idx="247">
                  <c:v>324</c:v>
                </c:pt>
                <c:pt idx="248">
                  <c:v>324</c:v>
                </c:pt>
                <c:pt idx="249">
                  <c:v>324.1</c:v>
                </c:pt>
                <c:pt idx="250">
                  <c:v>324.1</c:v>
                </c:pt>
                <c:pt idx="251">
                  <c:v>324.1</c:v>
                </c:pt>
                <c:pt idx="252">
                  <c:v>324.1</c:v>
                </c:pt>
                <c:pt idx="253">
                  <c:v>324.1</c:v>
                </c:pt>
                <c:pt idx="254">
                  <c:v>324.1</c:v>
                </c:pt>
                <c:pt idx="255">
                  <c:v>324.1</c:v>
                </c:pt>
                <c:pt idx="256">
                  <c:v>324.1</c:v>
                </c:pt>
                <c:pt idx="257">
                  <c:v>324.1</c:v>
                </c:pt>
                <c:pt idx="258">
                  <c:v>324.1</c:v>
                </c:pt>
                <c:pt idx="259">
                  <c:v>323.8</c:v>
                </c:pt>
                <c:pt idx="260">
                  <c:v>323.8</c:v>
                </c:pt>
                <c:pt idx="261">
                  <c:v>323.8</c:v>
                </c:pt>
                <c:pt idx="262">
                  <c:v>323.8</c:v>
                </c:pt>
                <c:pt idx="263">
                  <c:v>323.8</c:v>
                </c:pt>
                <c:pt idx="264">
                  <c:v>323.8</c:v>
                </c:pt>
                <c:pt idx="265">
                  <c:v>323.8</c:v>
                </c:pt>
                <c:pt idx="266">
                  <c:v>323.7</c:v>
                </c:pt>
                <c:pt idx="267">
                  <c:v>323.7</c:v>
                </c:pt>
                <c:pt idx="268">
                  <c:v>323.7</c:v>
                </c:pt>
                <c:pt idx="269">
                  <c:v>323.7</c:v>
                </c:pt>
                <c:pt idx="270">
                  <c:v>323.8</c:v>
                </c:pt>
                <c:pt idx="271">
                  <c:v>323.7</c:v>
                </c:pt>
                <c:pt idx="272">
                  <c:v>323.8</c:v>
                </c:pt>
                <c:pt idx="273">
                  <c:v>323.8</c:v>
                </c:pt>
                <c:pt idx="274">
                  <c:v>323.8</c:v>
                </c:pt>
                <c:pt idx="275">
                  <c:v>323.8</c:v>
                </c:pt>
                <c:pt idx="276">
                  <c:v>323.7</c:v>
                </c:pt>
                <c:pt idx="277">
                  <c:v>323.7</c:v>
                </c:pt>
                <c:pt idx="278">
                  <c:v>323.8</c:v>
                </c:pt>
                <c:pt idx="279">
                  <c:v>323.8</c:v>
                </c:pt>
                <c:pt idx="280">
                  <c:v>323.7</c:v>
                </c:pt>
                <c:pt idx="281">
                  <c:v>323.8</c:v>
                </c:pt>
                <c:pt idx="282">
                  <c:v>323.7</c:v>
                </c:pt>
                <c:pt idx="283">
                  <c:v>323.7</c:v>
                </c:pt>
                <c:pt idx="284">
                  <c:v>323.7</c:v>
                </c:pt>
                <c:pt idx="285">
                  <c:v>323.8</c:v>
                </c:pt>
                <c:pt idx="286">
                  <c:v>323.8</c:v>
                </c:pt>
                <c:pt idx="287">
                  <c:v>323.8</c:v>
                </c:pt>
                <c:pt idx="288">
                  <c:v>323.5</c:v>
                </c:pt>
                <c:pt idx="289">
                  <c:v>323.5</c:v>
                </c:pt>
                <c:pt idx="290">
                  <c:v>323.4</c:v>
                </c:pt>
                <c:pt idx="291">
                  <c:v>323.5</c:v>
                </c:pt>
                <c:pt idx="292">
                  <c:v>323.5</c:v>
                </c:pt>
                <c:pt idx="293">
                  <c:v>323.5</c:v>
                </c:pt>
                <c:pt idx="294">
                  <c:v>323.5</c:v>
                </c:pt>
                <c:pt idx="295">
                  <c:v>323.5</c:v>
                </c:pt>
                <c:pt idx="296">
                  <c:v>323.4</c:v>
                </c:pt>
                <c:pt idx="297">
                  <c:v>323.4</c:v>
                </c:pt>
                <c:pt idx="298">
                  <c:v>323.4</c:v>
                </c:pt>
                <c:pt idx="299">
                  <c:v>323.5</c:v>
                </c:pt>
                <c:pt idx="300">
                  <c:v>323.4</c:v>
                </c:pt>
                <c:pt idx="301">
                  <c:v>323.4</c:v>
                </c:pt>
                <c:pt idx="302">
                  <c:v>323.4</c:v>
                </c:pt>
                <c:pt idx="303">
                  <c:v>323.4</c:v>
                </c:pt>
                <c:pt idx="304">
                  <c:v>323.5</c:v>
                </c:pt>
                <c:pt idx="305">
                  <c:v>323.5</c:v>
                </c:pt>
                <c:pt idx="306">
                  <c:v>323.5</c:v>
                </c:pt>
                <c:pt idx="307">
                  <c:v>323.4</c:v>
                </c:pt>
                <c:pt idx="308">
                  <c:v>323.4</c:v>
                </c:pt>
                <c:pt idx="309">
                  <c:v>323.4</c:v>
                </c:pt>
                <c:pt idx="310">
                  <c:v>323.1</c:v>
                </c:pt>
                <c:pt idx="311">
                  <c:v>323.1</c:v>
                </c:pt>
                <c:pt idx="312">
                  <c:v>323.1</c:v>
                </c:pt>
                <c:pt idx="313">
                  <c:v>323.1</c:v>
                </c:pt>
                <c:pt idx="314">
                  <c:v>323.1</c:v>
                </c:pt>
                <c:pt idx="315">
                  <c:v>323.1</c:v>
                </c:pt>
                <c:pt idx="316">
                  <c:v>323.1</c:v>
                </c:pt>
                <c:pt idx="317">
                  <c:v>323.1</c:v>
                </c:pt>
                <c:pt idx="318">
                  <c:v>323.1</c:v>
                </c:pt>
                <c:pt idx="319">
                  <c:v>323.1</c:v>
                </c:pt>
                <c:pt idx="320">
                  <c:v>323.1</c:v>
                </c:pt>
                <c:pt idx="321">
                  <c:v>323.1</c:v>
                </c:pt>
                <c:pt idx="322">
                  <c:v>323.1</c:v>
                </c:pt>
                <c:pt idx="323">
                  <c:v>323.1</c:v>
                </c:pt>
                <c:pt idx="324">
                  <c:v>323.1</c:v>
                </c:pt>
                <c:pt idx="325">
                  <c:v>322.8</c:v>
                </c:pt>
                <c:pt idx="326">
                  <c:v>323.1</c:v>
                </c:pt>
                <c:pt idx="327">
                  <c:v>322.7</c:v>
                </c:pt>
                <c:pt idx="328">
                  <c:v>323.1</c:v>
                </c:pt>
                <c:pt idx="329">
                  <c:v>323.1</c:v>
                </c:pt>
                <c:pt idx="330">
                  <c:v>322.8</c:v>
                </c:pt>
                <c:pt idx="331">
                  <c:v>322.8</c:v>
                </c:pt>
                <c:pt idx="332">
                  <c:v>322.8</c:v>
                </c:pt>
                <c:pt idx="333">
                  <c:v>322.7</c:v>
                </c:pt>
                <c:pt idx="334">
                  <c:v>322.8</c:v>
                </c:pt>
                <c:pt idx="335">
                  <c:v>322.7</c:v>
                </c:pt>
                <c:pt idx="336">
                  <c:v>322.8</c:v>
                </c:pt>
                <c:pt idx="337">
                  <c:v>322.8</c:v>
                </c:pt>
                <c:pt idx="338">
                  <c:v>322.8</c:v>
                </c:pt>
                <c:pt idx="339">
                  <c:v>322.8</c:v>
                </c:pt>
                <c:pt idx="340">
                  <c:v>322.8</c:v>
                </c:pt>
                <c:pt idx="341">
                  <c:v>322.8</c:v>
                </c:pt>
                <c:pt idx="342">
                  <c:v>322.7</c:v>
                </c:pt>
                <c:pt idx="343">
                  <c:v>322.8</c:v>
                </c:pt>
                <c:pt idx="344">
                  <c:v>322.8</c:v>
                </c:pt>
                <c:pt idx="345">
                  <c:v>322.8</c:v>
                </c:pt>
                <c:pt idx="346">
                  <c:v>322.8</c:v>
                </c:pt>
                <c:pt idx="347">
                  <c:v>322.8</c:v>
                </c:pt>
                <c:pt idx="348">
                  <c:v>322.8</c:v>
                </c:pt>
                <c:pt idx="349">
                  <c:v>322.8</c:v>
                </c:pt>
                <c:pt idx="350">
                  <c:v>322.8</c:v>
                </c:pt>
                <c:pt idx="351">
                  <c:v>322.8</c:v>
                </c:pt>
                <c:pt idx="352">
                  <c:v>322.8</c:v>
                </c:pt>
                <c:pt idx="353">
                  <c:v>322.7</c:v>
                </c:pt>
                <c:pt idx="354">
                  <c:v>322.4</c:v>
                </c:pt>
                <c:pt idx="355">
                  <c:v>322.4</c:v>
                </c:pt>
                <c:pt idx="356">
                  <c:v>322.4</c:v>
                </c:pt>
                <c:pt idx="357">
                  <c:v>322.4</c:v>
                </c:pt>
                <c:pt idx="358">
                  <c:v>322.5</c:v>
                </c:pt>
                <c:pt idx="359">
                  <c:v>322.4</c:v>
                </c:pt>
                <c:pt idx="360">
                  <c:v>322.4</c:v>
                </c:pt>
                <c:pt idx="361">
                  <c:v>322.5</c:v>
                </c:pt>
                <c:pt idx="362">
                  <c:v>322.4</c:v>
                </c:pt>
                <c:pt idx="363">
                  <c:v>322.4</c:v>
                </c:pt>
                <c:pt idx="364">
                  <c:v>322.4</c:v>
                </c:pt>
                <c:pt idx="365">
                  <c:v>322.4</c:v>
                </c:pt>
                <c:pt idx="366">
                  <c:v>322.4</c:v>
                </c:pt>
                <c:pt idx="367">
                  <c:v>322.4</c:v>
                </c:pt>
                <c:pt idx="368">
                  <c:v>322.4</c:v>
                </c:pt>
                <c:pt idx="369">
                  <c:v>322.4</c:v>
                </c:pt>
                <c:pt idx="370">
                  <c:v>322.5</c:v>
                </c:pt>
                <c:pt idx="371">
                  <c:v>322.5</c:v>
                </c:pt>
                <c:pt idx="372">
                  <c:v>322.5</c:v>
                </c:pt>
                <c:pt idx="373">
                  <c:v>322.5</c:v>
                </c:pt>
                <c:pt idx="374">
                  <c:v>322.5</c:v>
                </c:pt>
                <c:pt idx="375">
                  <c:v>322.2</c:v>
                </c:pt>
                <c:pt idx="376">
                  <c:v>322.2</c:v>
                </c:pt>
                <c:pt idx="377">
                  <c:v>322.4</c:v>
                </c:pt>
                <c:pt idx="378">
                  <c:v>322.1</c:v>
                </c:pt>
                <c:pt idx="379">
                  <c:v>322.2</c:v>
                </c:pt>
                <c:pt idx="380">
                  <c:v>322.1</c:v>
                </c:pt>
                <c:pt idx="381">
                  <c:v>322.2</c:v>
                </c:pt>
                <c:pt idx="382">
                  <c:v>322.2</c:v>
                </c:pt>
                <c:pt idx="383">
                  <c:v>322.2</c:v>
                </c:pt>
                <c:pt idx="384">
                  <c:v>322.2</c:v>
                </c:pt>
                <c:pt idx="385">
                  <c:v>322.2</c:v>
                </c:pt>
                <c:pt idx="386">
                  <c:v>322.2</c:v>
                </c:pt>
                <c:pt idx="387">
                  <c:v>322.2</c:v>
                </c:pt>
                <c:pt idx="388">
                  <c:v>322.1</c:v>
                </c:pt>
                <c:pt idx="389">
                  <c:v>322.2</c:v>
                </c:pt>
                <c:pt idx="390">
                  <c:v>322.2</c:v>
                </c:pt>
                <c:pt idx="391">
                  <c:v>322.1</c:v>
                </c:pt>
                <c:pt idx="392">
                  <c:v>322.1</c:v>
                </c:pt>
                <c:pt idx="393">
                  <c:v>321.9</c:v>
                </c:pt>
                <c:pt idx="394">
                  <c:v>321.8</c:v>
                </c:pt>
                <c:pt idx="395">
                  <c:v>321.9</c:v>
                </c:pt>
                <c:pt idx="396">
                  <c:v>321.9</c:v>
                </c:pt>
                <c:pt idx="397">
                  <c:v>321.8</c:v>
                </c:pt>
                <c:pt idx="398">
                  <c:v>321.9</c:v>
                </c:pt>
                <c:pt idx="399">
                  <c:v>321.9</c:v>
                </c:pt>
                <c:pt idx="400">
                  <c:v>321.9</c:v>
                </c:pt>
                <c:pt idx="401">
                  <c:v>321.9</c:v>
                </c:pt>
                <c:pt idx="402">
                  <c:v>321.8</c:v>
                </c:pt>
                <c:pt idx="403">
                  <c:v>321.8</c:v>
                </c:pt>
                <c:pt idx="404">
                  <c:v>321.8</c:v>
                </c:pt>
                <c:pt idx="405">
                  <c:v>321.8</c:v>
                </c:pt>
                <c:pt idx="406">
                  <c:v>321.8</c:v>
                </c:pt>
                <c:pt idx="407">
                  <c:v>321.8</c:v>
                </c:pt>
                <c:pt idx="408">
                  <c:v>321.9</c:v>
                </c:pt>
                <c:pt idx="409">
                  <c:v>321.4</c:v>
                </c:pt>
                <c:pt idx="410">
                  <c:v>321.4</c:v>
                </c:pt>
                <c:pt idx="411">
                  <c:v>321.4</c:v>
                </c:pt>
                <c:pt idx="412">
                  <c:v>321.4</c:v>
                </c:pt>
                <c:pt idx="413">
                  <c:v>321.5</c:v>
                </c:pt>
                <c:pt idx="414">
                  <c:v>321.5</c:v>
                </c:pt>
                <c:pt idx="415">
                  <c:v>321.4</c:v>
                </c:pt>
                <c:pt idx="416">
                  <c:v>321.5</c:v>
                </c:pt>
                <c:pt idx="417">
                  <c:v>321.5</c:v>
                </c:pt>
                <c:pt idx="418">
                  <c:v>321.5</c:v>
                </c:pt>
                <c:pt idx="419">
                  <c:v>321.4</c:v>
                </c:pt>
                <c:pt idx="420">
                  <c:v>321.2</c:v>
                </c:pt>
                <c:pt idx="421">
                  <c:v>321.5</c:v>
                </c:pt>
                <c:pt idx="422">
                  <c:v>321.5</c:v>
                </c:pt>
                <c:pt idx="423">
                  <c:v>321.5</c:v>
                </c:pt>
                <c:pt idx="424">
                  <c:v>321.1</c:v>
                </c:pt>
                <c:pt idx="425">
                  <c:v>321.1</c:v>
                </c:pt>
                <c:pt idx="426">
                  <c:v>321.2</c:v>
                </c:pt>
                <c:pt idx="427">
                  <c:v>321.2</c:v>
                </c:pt>
                <c:pt idx="428">
                  <c:v>321.1</c:v>
                </c:pt>
                <c:pt idx="429">
                  <c:v>321.1</c:v>
                </c:pt>
                <c:pt idx="430">
                  <c:v>321.2</c:v>
                </c:pt>
                <c:pt idx="431">
                  <c:v>321.2</c:v>
                </c:pt>
                <c:pt idx="432">
                  <c:v>321.1</c:v>
                </c:pt>
                <c:pt idx="433">
                  <c:v>321.2</c:v>
                </c:pt>
                <c:pt idx="434">
                  <c:v>321.1</c:v>
                </c:pt>
                <c:pt idx="435">
                  <c:v>321.2</c:v>
                </c:pt>
                <c:pt idx="436">
                  <c:v>321.2</c:v>
                </c:pt>
                <c:pt idx="437">
                  <c:v>321.1</c:v>
                </c:pt>
                <c:pt idx="438">
                  <c:v>321.1</c:v>
                </c:pt>
                <c:pt idx="439">
                  <c:v>321.1</c:v>
                </c:pt>
                <c:pt idx="440">
                  <c:v>321.1</c:v>
                </c:pt>
                <c:pt idx="441">
                  <c:v>321.1</c:v>
                </c:pt>
                <c:pt idx="442">
                  <c:v>321.1</c:v>
                </c:pt>
                <c:pt idx="443">
                  <c:v>320.8</c:v>
                </c:pt>
                <c:pt idx="444">
                  <c:v>320.8</c:v>
                </c:pt>
                <c:pt idx="445">
                  <c:v>320.8</c:v>
                </c:pt>
                <c:pt idx="446">
                  <c:v>320.9</c:v>
                </c:pt>
                <c:pt idx="447">
                  <c:v>320.8</c:v>
                </c:pt>
                <c:pt idx="448">
                  <c:v>320.8</c:v>
                </c:pt>
                <c:pt idx="449">
                  <c:v>320.8</c:v>
                </c:pt>
                <c:pt idx="450">
                  <c:v>320.8</c:v>
                </c:pt>
                <c:pt idx="451">
                  <c:v>320.8</c:v>
                </c:pt>
                <c:pt idx="452">
                  <c:v>320.8</c:v>
                </c:pt>
                <c:pt idx="453">
                  <c:v>320.8</c:v>
                </c:pt>
                <c:pt idx="454">
                  <c:v>320.9</c:v>
                </c:pt>
                <c:pt idx="455">
                  <c:v>320.8</c:v>
                </c:pt>
                <c:pt idx="456">
                  <c:v>320.8</c:v>
                </c:pt>
                <c:pt idx="457">
                  <c:v>320.8</c:v>
                </c:pt>
                <c:pt idx="458">
                  <c:v>320.9</c:v>
                </c:pt>
                <c:pt idx="459">
                  <c:v>320.9</c:v>
                </c:pt>
                <c:pt idx="460">
                  <c:v>320.8</c:v>
                </c:pt>
                <c:pt idx="461">
                  <c:v>320.8</c:v>
                </c:pt>
                <c:pt idx="462">
                  <c:v>320.8</c:v>
                </c:pt>
                <c:pt idx="463">
                  <c:v>320.8</c:v>
                </c:pt>
                <c:pt idx="464">
                  <c:v>320.9</c:v>
                </c:pt>
                <c:pt idx="465">
                  <c:v>320.5</c:v>
                </c:pt>
                <c:pt idx="466">
                  <c:v>320.6</c:v>
                </c:pt>
                <c:pt idx="467">
                  <c:v>320.4</c:v>
                </c:pt>
                <c:pt idx="468">
                  <c:v>320.5</c:v>
                </c:pt>
                <c:pt idx="469">
                  <c:v>320.5</c:v>
                </c:pt>
                <c:pt idx="470">
                  <c:v>320.5</c:v>
                </c:pt>
                <c:pt idx="471">
                  <c:v>320.5</c:v>
                </c:pt>
                <c:pt idx="472">
                  <c:v>320.5</c:v>
                </c:pt>
                <c:pt idx="473">
                  <c:v>320.5</c:v>
                </c:pt>
                <c:pt idx="474">
                  <c:v>320.5</c:v>
                </c:pt>
                <c:pt idx="475">
                  <c:v>320.4</c:v>
                </c:pt>
                <c:pt idx="476">
                  <c:v>320.1</c:v>
                </c:pt>
                <c:pt idx="477">
                  <c:v>320.2</c:v>
                </c:pt>
                <c:pt idx="478">
                  <c:v>320.2</c:v>
                </c:pt>
                <c:pt idx="479">
                  <c:v>320.2</c:v>
                </c:pt>
                <c:pt idx="480">
                  <c:v>320.2</c:v>
                </c:pt>
                <c:pt idx="481">
                  <c:v>320.2</c:v>
                </c:pt>
                <c:pt idx="482">
                  <c:v>320.2</c:v>
                </c:pt>
                <c:pt idx="483">
                  <c:v>320.1</c:v>
                </c:pt>
                <c:pt idx="484">
                  <c:v>320.2</c:v>
                </c:pt>
                <c:pt idx="485">
                  <c:v>320.2</c:v>
                </c:pt>
                <c:pt idx="486">
                  <c:v>320.2</c:v>
                </c:pt>
                <c:pt idx="487">
                  <c:v>320.2</c:v>
                </c:pt>
                <c:pt idx="488">
                  <c:v>320.2</c:v>
                </c:pt>
                <c:pt idx="489">
                  <c:v>320.2</c:v>
                </c:pt>
                <c:pt idx="490">
                  <c:v>320.2</c:v>
                </c:pt>
                <c:pt idx="491">
                  <c:v>320.2</c:v>
                </c:pt>
                <c:pt idx="492">
                  <c:v>320.2</c:v>
                </c:pt>
                <c:pt idx="493">
                  <c:v>320</c:v>
                </c:pt>
                <c:pt idx="494">
                  <c:v>319.8</c:v>
                </c:pt>
                <c:pt idx="495">
                  <c:v>319.8</c:v>
                </c:pt>
                <c:pt idx="496">
                  <c:v>320</c:v>
                </c:pt>
                <c:pt idx="497">
                  <c:v>320.1</c:v>
                </c:pt>
                <c:pt idx="498">
                  <c:v>320.1</c:v>
                </c:pt>
                <c:pt idx="499">
                  <c:v>319.8</c:v>
                </c:pt>
                <c:pt idx="500">
                  <c:v>319.8</c:v>
                </c:pt>
                <c:pt idx="501">
                  <c:v>319.8</c:v>
                </c:pt>
                <c:pt idx="502">
                  <c:v>319.8</c:v>
                </c:pt>
                <c:pt idx="503">
                  <c:v>319.8</c:v>
                </c:pt>
                <c:pt idx="504">
                  <c:v>319.8</c:v>
                </c:pt>
                <c:pt idx="505">
                  <c:v>319.8</c:v>
                </c:pt>
                <c:pt idx="506">
                  <c:v>319.8</c:v>
                </c:pt>
                <c:pt idx="507">
                  <c:v>319.8</c:v>
                </c:pt>
                <c:pt idx="508">
                  <c:v>319.5</c:v>
                </c:pt>
                <c:pt idx="509">
                  <c:v>319.5</c:v>
                </c:pt>
                <c:pt idx="510">
                  <c:v>319.5</c:v>
                </c:pt>
                <c:pt idx="511">
                  <c:v>319.5</c:v>
                </c:pt>
                <c:pt idx="512">
                  <c:v>319.5</c:v>
                </c:pt>
                <c:pt idx="513">
                  <c:v>319.5</c:v>
                </c:pt>
                <c:pt idx="514">
                  <c:v>319.4</c:v>
                </c:pt>
                <c:pt idx="515">
                  <c:v>319.5</c:v>
                </c:pt>
                <c:pt idx="516">
                  <c:v>319.5</c:v>
                </c:pt>
                <c:pt idx="517">
                  <c:v>319.5</c:v>
                </c:pt>
                <c:pt idx="518">
                  <c:v>319.5</c:v>
                </c:pt>
                <c:pt idx="519">
                  <c:v>319.2</c:v>
                </c:pt>
                <c:pt idx="520">
                  <c:v>319.5</c:v>
                </c:pt>
                <c:pt idx="521">
                  <c:v>319.2</c:v>
                </c:pt>
                <c:pt idx="522">
                  <c:v>319.2</c:v>
                </c:pt>
                <c:pt idx="523">
                  <c:v>319.2</c:v>
                </c:pt>
                <c:pt idx="524">
                  <c:v>319.2</c:v>
                </c:pt>
                <c:pt idx="525">
                  <c:v>319.2</c:v>
                </c:pt>
                <c:pt idx="526">
                  <c:v>319.2</c:v>
                </c:pt>
                <c:pt idx="527">
                  <c:v>319.2</c:v>
                </c:pt>
                <c:pt idx="528">
                  <c:v>319.2</c:v>
                </c:pt>
                <c:pt idx="529">
                  <c:v>319.2</c:v>
                </c:pt>
                <c:pt idx="530">
                  <c:v>319.2</c:v>
                </c:pt>
                <c:pt idx="531">
                  <c:v>319.2</c:v>
                </c:pt>
                <c:pt idx="532">
                  <c:v>319.2</c:v>
                </c:pt>
                <c:pt idx="533">
                  <c:v>319.2</c:v>
                </c:pt>
                <c:pt idx="534">
                  <c:v>319.2</c:v>
                </c:pt>
                <c:pt idx="535">
                  <c:v>319.1</c:v>
                </c:pt>
                <c:pt idx="536">
                  <c:v>319.2</c:v>
                </c:pt>
                <c:pt idx="537">
                  <c:v>319.2</c:v>
                </c:pt>
                <c:pt idx="538">
                  <c:v>319.2</c:v>
                </c:pt>
                <c:pt idx="539">
                  <c:v>318.9</c:v>
                </c:pt>
                <c:pt idx="540">
                  <c:v>318.8</c:v>
                </c:pt>
                <c:pt idx="541">
                  <c:v>318.8</c:v>
                </c:pt>
                <c:pt idx="542">
                  <c:v>319.2</c:v>
                </c:pt>
                <c:pt idx="543">
                  <c:v>319.2</c:v>
                </c:pt>
                <c:pt idx="544">
                  <c:v>318.9</c:v>
                </c:pt>
                <c:pt idx="545">
                  <c:v>318.8</c:v>
                </c:pt>
                <c:pt idx="546">
                  <c:v>318.8</c:v>
                </c:pt>
                <c:pt idx="547">
                  <c:v>318.8</c:v>
                </c:pt>
                <c:pt idx="548">
                  <c:v>318.8</c:v>
                </c:pt>
                <c:pt idx="549">
                  <c:v>318.5</c:v>
                </c:pt>
                <c:pt idx="550">
                  <c:v>318.8</c:v>
                </c:pt>
                <c:pt idx="551">
                  <c:v>318.8</c:v>
                </c:pt>
                <c:pt idx="552">
                  <c:v>318.8</c:v>
                </c:pt>
                <c:pt idx="553">
                  <c:v>318.5</c:v>
                </c:pt>
                <c:pt idx="554">
                  <c:v>318.8</c:v>
                </c:pt>
                <c:pt idx="555">
                  <c:v>318.8</c:v>
                </c:pt>
                <c:pt idx="556">
                  <c:v>318.5</c:v>
                </c:pt>
                <c:pt idx="557">
                  <c:v>318.8</c:v>
                </c:pt>
                <c:pt idx="558">
                  <c:v>318.5</c:v>
                </c:pt>
                <c:pt idx="559">
                  <c:v>318.5</c:v>
                </c:pt>
                <c:pt idx="560">
                  <c:v>318.5</c:v>
                </c:pt>
                <c:pt idx="561">
                  <c:v>318.5</c:v>
                </c:pt>
                <c:pt idx="562">
                  <c:v>318.4</c:v>
                </c:pt>
                <c:pt idx="563">
                  <c:v>318.4</c:v>
                </c:pt>
                <c:pt idx="564">
                  <c:v>318.3</c:v>
                </c:pt>
                <c:pt idx="565">
                  <c:v>318.4</c:v>
                </c:pt>
                <c:pt idx="566">
                  <c:v>318.1</c:v>
                </c:pt>
                <c:pt idx="567">
                  <c:v>318.1</c:v>
                </c:pt>
                <c:pt idx="568">
                  <c:v>318.2</c:v>
                </c:pt>
                <c:pt idx="569">
                  <c:v>318.1</c:v>
                </c:pt>
                <c:pt idx="570">
                  <c:v>318.1</c:v>
                </c:pt>
                <c:pt idx="571">
                  <c:v>318.1</c:v>
                </c:pt>
                <c:pt idx="572">
                  <c:v>318.1</c:v>
                </c:pt>
                <c:pt idx="573">
                  <c:v>318.1</c:v>
                </c:pt>
                <c:pt idx="574">
                  <c:v>318.1</c:v>
                </c:pt>
                <c:pt idx="575">
                  <c:v>318.2</c:v>
                </c:pt>
                <c:pt idx="576">
                  <c:v>318.1</c:v>
                </c:pt>
                <c:pt idx="577">
                  <c:v>318.2</c:v>
                </c:pt>
                <c:pt idx="578">
                  <c:v>318.1</c:v>
                </c:pt>
                <c:pt idx="579">
                  <c:v>318.1</c:v>
                </c:pt>
                <c:pt idx="580">
                  <c:v>318.2</c:v>
                </c:pt>
                <c:pt idx="581">
                  <c:v>318.1</c:v>
                </c:pt>
                <c:pt idx="582">
                  <c:v>318.1</c:v>
                </c:pt>
                <c:pt idx="583">
                  <c:v>318.1</c:v>
                </c:pt>
                <c:pt idx="584">
                  <c:v>317.9</c:v>
                </c:pt>
                <c:pt idx="585">
                  <c:v>317.9</c:v>
                </c:pt>
                <c:pt idx="586">
                  <c:v>317.8</c:v>
                </c:pt>
                <c:pt idx="587">
                  <c:v>317.8</c:v>
                </c:pt>
                <c:pt idx="588">
                  <c:v>317.8</c:v>
                </c:pt>
                <c:pt idx="589">
                  <c:v>318.1</c:v>
                </c:pt>
                <c:pt idx="590">
                  <c:v>317.8</c:v>
                </c:pt>
                <c:pt idx="591">
                  <c:v>317.8</c:v>
                </c:pt>
                <c:pt idx="592">
                  <c:v>317.8</c:v>
                </c:pt>
                <c:pt idx="593">
                  <c:v>317.9</c:v>
                </c:pt>
                <c:pt idx="594">
                  <c:v>317.8</c:v>
                </c:pt>
                <c:pt idx="595">
                  <c:v>317.5</c:v>
                </c:pt>
                <c:pt idx="596">
                  <c:v>317.5</c:v>
                </c:pt>
                <c:pt idx="597">
                  <c:v>317.5</c:v>
                </c:pt>
                <c:pt idx="598">
                  <c:v>317.5</c:v>
                </c:pt>
                <c:pt idx="599">
                  <c:v>317.5</c:v>
                </c:pt>
                <c:pt idx="600">
                  <c:v>317.5</c:v>
                </c:pt>
                <c:pt idx="601">
                  <c:v>317.5</c:v>
                </c:pt>
                <c:pt idx="602">
                  <c:v>317.4</c:v>
                </c:pt>
                <c:pt idx="603">
                  <c:v>317.5</c:v>
                </c:pt>
                <c:pt idx="604">
                  <c:v>317.5</c:v>
                </c:pt>
                <c:pt idx="605">
                  <c:v>317.5</c:v>
                </c:pt>
                <c:pt idx="606">
                  <c:v>317.5</c:v>
                </c:pt>
                <c:pt idx="607">
                  <c:v>317.1</c:v>
                </c:pt>
                <c:pt idx="608">
                  <c:v>317.5</c:v>
                </c:pt>
                <c:pt idx="609">
                  <c:v>317.5</c:v>
                </c:pt>
                <c:pt idx="610">
                  <c:v>317.5</c:v>
                </c:pt>
                <c:pt idx="611">
                  <c:v>317.1</c:v>
                </c:pt>
                <c:pt idx="612">
                  <c:v>317.1</c:v>
                </c:pt>
                <c:pt idx="613">
                  <c:v>317.1</c:v>
                </c:pt>
                <c:pt idx="614">
                  <c:v>317.1</c:v>
                </c:pt>
                <c:pt idx="615">
                  <c:v>317.1</c:v>
                </c:pt>
                <c:pt idx="616">
                  <c:v>317.1</c:v>
                </c:pt>
                <c:pt idx="617">
                  <c:v>317.1</c:v>
                </c:pt>
                <c:pt idx="618">
                  <c:v>317.1</c:v>
                </c:pt>
                <c:pt idx="619">
                  <c:v>317.1</c:v>
                </c:pt>
                <c:pt idx="620">
                  <c:v>317.1</c:v>
                </c:pt>
                <c:pt idx="621">
                  <c:v>317.1</c:v>
                </c:pt>
                <c:pt idx="622">
                  <c:v>317.1</c:v>
                </c:pt>
                <c:pt idx="623">
                  <c:v>317.1</c:v>
                </c:pt>
                <c:pt idx="624">
                  <c:v>317.1</c:v>
                </c:pt>
                <c:pt idx="625">
                  <c:v>317.1</c:v>
                </c:pt>
                <c:pt idx="626">
                  <c:v>317.2</c:v>
                </c:pt>
                <c:pt idx="627">
                  <c:v>317.2</c:v>
                </c:pt>
                <c:pt idx="628">
                  <c:v>317.2</c:v>
                </c:pt>
                <c:pt idx="629">
                  <c:v>317.1</c:v>
                </c:pt>
                <c:pt idx="630">
                  <c:v>317.2</c:v>
                </c:pt>
                <c:pt idx="631">
                  <c:v>317.1</c:v>
                </c:pt>
                <c:pt idx="632">
                  <c:v>317.2</c:v>
                </c:pt>
                <c:pt idx="633">
                  <c:v>317.2</c:v>
                </c:pt>
                <c:pt idx="634">
                  <c:v>317.1</c:v>
                </c:pt>
                <c:pt idx="635">
                  <c:v>317.2</c:v>
                </c:pt>
                <c:pt idx="636">
                  <c:v>317.1</c:v>
                </c:pt>
                <c:pt idx="637">
                  <c:v>316.8</c:v>
                </c:pt>
                <c:pt idx="638">
                  <c:v>317.1</c:v>
                </c:pt>
                <c:pt idx="639">
                  <c:v>317</c:v>
                </c:pt>
                <c:pt idx="640">
                  <c:v>316.8</c:v>
                </c:pt>
                <c:pt idx="641">
                  <c:v>316.8</c:v>
                </c:pt>
                <c:pt idx="642">
                  <c:v>316.8</c:v>
                </c:pt>
                <c:pt idx="643">
                  <c:v>316.8</c:v>
                </c:pt>
                <c:pt idx="644">
                  <c:v>316.8</c:v>
                </c:pt>
                <c:pt idx="645">
                  <c:v>316.8</c:v>
                </c:pt>
                <c:pt idx="646">
                  <c:v>316.8</c:v>
                </c:pt>
                <c:pt idx="647">
                  <c:v>316.8</c:v>
                </c:pt>
                <c:pt idx="648">
                  <c:v>316.8</c:v>
                </c:pt>
                <c:pt idx="649">
                  <c:v>316.8</c:v>
                </c:pt>
                <c:pt idx="650">
                  <c:v>316.8</c:v>
                </c:pt>
                <c:pt idx="651">
                  <c:v>316.8</c:v>
                </c:pt>
                <c:pt idx="652">
                  <c:v>316.8</c:v>
                </c:pt>
                <c:pt idx="653">
                  <c:v>316.8</c:v>
                </c:pt>
                <c:pt idx="654">
                  <c:v>316.8</c:v>
                </c:pt>
                <c:pt idx="655">
                  <c:v>316.8</c:v>
                </c:pt>
                <c:pt idx="656">
                  <c:v>316.8</c:v>
                </c:pt>
                <c:pt idx="657">
                  <c:v>316.8</c:v>
                </c:pt>
                <c:pt idx="658">
                  <c:v>316.4</c:v>
                </c:pt>
                <c:pt idx="659">
                  <c:v>316.8</c:v>
                </c:pt>
                <c:pt idx="660">
                  <c:v>316.8</c:v>
                </c:pt>
                <c:pt idx="661">
                  <c:v>316.6</c:v>
                </c:pt>
                <c:pt idx="662">
                  <c:v>316.4</c:v>
                </c:pt>
                <c:pt idx="663">
                  <c:v>316.8</c:v>
                </c:pt>
                <c:pt idx="664">
                  <c:v>316.5</c:v>
                </c:pt>
                <c:pt idx="665">
                  <c:v>316.5</c:v>
                </c:pt>
                <c:pt idx="666">
                  <c:v>316.5</c:v>
                </c:pt>
                <c:pt idx="667">
                  <c:v>316.4</c:v>
                </c:pt>
                <c:pt idx="668">
                  <c:v>316.4</c:v>
                </c:pt>
                <c:pt idx="669">
                  <c:v>316.4</c:v>
                </c:pt>
                <c:pt idx="670">
                  <c:v>316.4</c:v>
                </c:pt>
                <c:pt idx="671">
                  <c:v>316.5</c:v>
                </c:pt>
                <c:pt idx="672">
                  <c:v>316.5</c:v>
                </c:pt>
                <c:pt idx="673">
                  <c:v>316.4</c:v>
                </c:pt>
                <c:pt idx="674">
                  <c:v>316.5</c:v>
                </c:pt>
                <c:pt idx="675">
                  <c:v>316.4</c:v>
                </c:pt>
                <c:pt idx="676">
                  <c:v>316.4</c:v>
                </c:pt>
                <c:pt idx="677">
                  <c:v>316.4</c:v>
                </c:pt>
                <c:pt idx="678">
                  <c:v>316.4</c:v>
                </c:pt>
                <c:pt idx="679">
                  <c:v>316.5</c:v>
                </c:pt>
                <c:pt idx="680">
                  <c:v>316.6</c:v>
                </c:pt>
                <c:pt idx="681">
                  <c:v>316.5</c:v>
                </c:pt>
                <c:pt idx="682">
                  <c:v>316.5</c:v>
                </c:pt>
                <c:pt idx="683">
                  <c:v>316.1</c:v>
                </c:pt>
                <c:pt idx="684">
                  <c:v>316.4</c:v>
                </c:pt>
                <c:pt idx="685">
                  <c:v>316.1</c:v>
                </c:pt>
                <c:pt idx="686">
                  <c:v>316.1</c:v>
                </c:pt>
                <c:pt idx="687">
                  <c:v>316.4</c:v>
                </c:pt>
                <c:pt idx="688">
                  <c:v>316.4</c:v>
                </c:pt>
                <c:pt idx="689">
                  <c:v>316.1</c:v>
                </c:pt>
                <c:pt idx="690">
                  <c:v>316.1</c:v>
                </c:pt>
                <c:pt idx="691">
                  <c:v>316.1</c:v>
                </c:pt>
                <c:pt idx="692">
                  <c:v>316.1</c:v>
                </c:pt>
                <c:pt idx="693">
                  <c:v>316.1</c:v>
                </c:pt>
                <c:pt idx="694">
                  <c:v>316.1</c:v>
                </c:pt>
                <c:pt idx="695">
                  <c:v>316.1</c:v>
                </c:pt>
                <c:pt idx="696">
                  <c:v>315.8</c:v>
                </c:pt>
                <c:pt idx="697">
                  <c:v>315.8</c:v>
                </c:pt>
                <c:pt idx="698">
                  <c:v>315.8</c:v>
                </c:pt>
                <c:pt idx="699">
                  <c:v>315.8</c:v>
                </c:pt>
                <c:pt idx="700">
                  <c:v>315.8</c:v>
                </c:pt>
                <c:pt idx="701">
                  <c:v>315.7</c:v>
                </c:pt>
                <c:pt idx="702">
                  <c:v>315.8</c:v>
                </c:pt>
                <c:pt idx="703">
                  <c:v>315.8</c:v>
                </c:pt>
                <c:pt idx="704">
                  <c:v>315.8</c:v>
                </c:pt>
                <c:pt idx="705">
                  <c:v>315.8</c:v>
                </c:pt>
                <c:pt idx="706">
                  <c:v>315.8</c:v>
                </c:pt>
                <c:pt idx="707">
                  <c:v>315.8</c:v>
                </c:pt>
                <c:pt idx="708">
                  <c:v>315.6</c:v>
                </c:pt>
                <c:pt idx="709">
                  <c:v>315.5</c:v>
                </c:pt>
                <c:pt idx="710">
                  <c:v>315.5</c:v>
                </c:pt>
                <c:pt idx="711">
                  <c:v>315.4</c:v>
                </c:pt>
                <c:pt idx="712">
                  <c:v>315.4</c:v>
                </c:pt>
                <c:pt idx="713">
                  <c:v>315.4</c:v>
                </c:pt>
                <c:pt idx="714">
                  <c:v>315.4</c:v>
                </c:pt>
                <c:pt idx="715">
                  <c:v>315.4</c:v>
                </c:pt>
                <c:pt idx="716">
                  <c:v>315.4</c:v>
                </c:pt>
                <c:pt idx="717">
                  <c:v>315.5</c:v>
                </c:pt>
                <c:pt idx="718">
                  <c:v>315.4</c:v>
                </c:pt>
                <c:pt idx="719">
                  <c:v>315.4</c:v>
                </c:pt>
                <c:pt idx="720">
                  <c:v>315.1</c:v>
                </c:pt>
                <c:pt idx="721">
                  <c:v>315.5</c:v>
                </c:pt>
                <c:pt idx="722">
                  <c:v>315.5</c:v>
                </c:pt>
                <c:pt idx="723">
                  <c:v>315.4</c:v>
                </c:pt>
                <c:pt idx="724">
                  <c:v>315.5</c:v>
                </c:pt>
                <c:pt idx="725">
                  <c:v>315.1</c:v>
                </c:pt>
                <c:pt idx="726">
                  <c:v>315.1</c:v>
                </c:pt>
                <c:pt idx="727">
                  <c:v>315.1</c:v>
                </c:pt>
                <c:pt idx="728">
                  <c:v>315.1</c:v>
                </c:pt>
                <c:pt idx="729">
                  <c:v>315.1</c:v>
                </c:pt>
                <c:pt idx="730">
                  <c:v>315.1</c:v>
                </c:pt>
                <c:pt idx="731">
                  <c:v>315.1</c:v>
                </c:pt>
                <c:pt idx="732">
                  <c:v>315.1</c:v>
                </c:pt>
                <c:pt idx="733">
                  <c:v>314.9</c:v>
                </c:pt>
                <c:pt idx="734">
                  <c:v>315.1</c:v>
                </c:pt>
                <c:pt idx="735">
                  <c:v>314.7</c:v>
                </c:pt>
                <c:pt idx="736">
                  <c:v>315.1</c:v>
                </c:pt>
                <c:pt idx="737">
                  <c:v>315.1</c:v>
                </c:pt>
                <c:pt idx="738">
                  <c:v>314.7</c:v>
                </c:pt>
                <c:pt idx="739">
                  <c:v>314.7</c:v>
                </c:pt>
                <c:pt idx="740">
                  <c:v>314.7</c:v>
                </c:pt>
                <c:pt idx="741">
                  <c:v>314.7</c:v>
                </c:pt>
                <c:pt idx="742">
                  <c:v>314.8</c:v>
                </c:pt>
                <c:pt idx="743">
                  <c:v>314.7</c:v>
                </c:pt>
                <c:pt idx="744">
                  <c:v>314.7</c:v>
                </c:pt>
                <c:pt idx="745">
                  <c:v>314.5</c:v>
                </c:pt>
                <c:pt idx="746">
                  <c:v>314.6</c:v>
                </c:pt>
                <c:pt idx="747">
                  <c:v>314.4</c:v>
                </c:pt>
                <c:pt idx="748">
                  <c:v>314.7</c:v>
                </c:pt>
                <c:pt idx="749">
                  <c:v>314.7</c:v>
                </c:pt>
                <c:pt idx="750">
                  <c:v>314.4</c:v>
                </c:pt>
                <c:pt idx="751">
                  <c:v>314.4</c:v>
                </c:pt>
                <c:pt idx="752">
                  <c:v>314.4</c:v>
                </c:pt>
                <c:pt idx="753">
                  <c:v>314.4</c:v>
                </c:pt>
                <c:pt idx="754">
                  <c:v>314.5</c:v>
                </c:pt>
                <c:pt idx="755">
                  <c:v>314.4</c:v>
                </c:pt>
                <c:pt idx="756">
                  <c:v>314.4</c:v>
                </c:pt>
                <c:pt idx="757">
                  <c:v>314.4</c:v>
                </c:pt>
                <c:pt idx="758">
                  <c:v>314.4</c:v>
                </c:pt>
                <c:pt idx="759">
                  <c:v>314.4</c:v>
                </c:pt>
                <c:pt idx="760">
                  <c:v>314.4</c:v>
                </c:pt>
                <c:pt idx="761">
                  <c:v>314.4</c:v>
                </c:pt>
                <c:pt idx="762">
                  <c:v>314.4</c:v>
                </c:pt>
                <c:pt idx="763">
                  <c:v>314.4</c:v>
                </c:pt>
                <c:pt idx="764">
                  <c:v>314.4</c:v>
                </c:pt>
                <c:pt idx="765">
                  <c:v>314.4</c:v>
                </c:pt>
                <c:pt idx="766">
                  <c:v>314.1</c:v>
                </c:pt>
                <c:pt idx="767">
                  <c:v>314.1</c:v>
                </c:pt>
                <c:pt idx="768">
                  <c:v>314.4</c:v>
                </c:pt>
                <c:pt idx="769">
                  <c:v>314.4</c:v>
                </c:pt>
                <c:pt idx="770">
                  <c:v>314.4</c:v>
                </c:pt>
                <c:pt idx="771">
                  <c:v>314.1</c:v>
                </c:pt>
                <c:pt idx="772">
                  <c:v>314.4</c:v>
                </c:pt>
                <c:pt idx="773">
                  <c:v>314.1</c:v>
                </c:pt>
                <c:pt idx="774">
                  <c:v>314.1</c:v>
                </c:pt>
                <c:pt idx="775">
                  <c:v>314.1</c:v>
                </c:pt>
                <c:pt idx="776">
                  <c:v>314.1</c:v>
                </c:pt>
                <c:pt idx="777">
                  <c:v>314.1</c:v>
                </c:pt>
                <c:pt idx="778">
                  <c:v>314.2</c:v>
                </c:pt>
                <c:pt idx="779">
                  <c:v>314.1</c:v>
                </c:pt>
                <c:pt idx="780">
                  <c:v>314.1</c:v>
                </c:pt>
                <c:pt idx="781">
                  <c:v>314.1</c:v>
                </c:pt>
                <c:pt idx="782">
                  <c:v>314.1</c:v>
                </c:pt>
                <c:pt idx="783">
                  <c:v>313.8</c:v>
                </c:pt>
                <c:pt idx="784">
                  <c:v>313.8</c:v>
                </c:pt>
                <c:pt idx="785">
                  <c:v>314.1</c:v>
                </c:pt>
                <c:pt idx="786">
                  <c:v>313.7</c:v>
                </c:pt>
                <c:pt idx="787">
                  <c:v>314.1</c:v>
                </c:pt>
                <c:pt idx="788">
                  <c:v>314.1</c:v>
                </c:pt>
                <c:pt idx="789">
                  <c:v>313.8</c:v>
                </c:pt>
                <c:pt idx="790">
                  <c:v>313.7</c:v>
                </c:pt>
                <c:pt idx="791">
                  <c:v>313.7</c:v>
                </c:pt>
                <c:pt idx="792">
                  <c:v>313.8</c:v>
                </c:pt>
                <c:pt idx="793">
                  <c:v>313.8</c:v>
                </c:pt>
                <c:pt idx="794">
                  <c:v>313.8</c:v>
                </c:pt>
                <c:pt idx="795">
                  <c:v>313.7</c:v>
                </c:pt>
                <c:pt idx="796">
                  <c:v>313.7</c:v>
                </c:pt>
                <c:pt idx="797">
                  <c:v>313.8</c:v>
                </c:pt>
                <c:pt idx="798">
                  <c:v>313.8</c:v>
                </c:pt>
                <c:pt idx="799">
                  <c:v>313.8</c:v>
                </c:pt>
                <c:pt idx="800">
                  <c:v>313.5</c:v>
                </c:pt>
                <c:pt idx="801">
                  <c:v>313.4</c:v>
                </c:pt>
                <c:pt idx="802">
                  <c:v>313.4</c:v>
                </c:pt>
                <c:pt idx="803">
                  <c:v>313.7</c:v>
                </c:pt>
                <c:pt idx="804">
                  <c:v>313.4</c:v>
                </c:pt>
                <c:pt idx="805">
                  <c:v>313.5</c:v>
                </c:pt>
                <c:pt idx="806">
                  <c:v>313.5</c:v>
                </c:pt>
                <c:pt idx="807">
                  <c:v>313.4</c:v>
                </c:pt>
                <c:pt idx="808">
                  <c:v>313.5</c:v>
                </c:pt>
                <c:pt idx="809">
                  <c:v>313.5</c:v>
                </c:pt>
                <c:pt idx="810">
                  <c:v>313.4</c:v>
                </c:pt>
                <c:pt idx="811">
                  <c:v>313.4</c:v>
                </c:pt>
                <c:pt idx="812">
                  <c:v>313.4</c:v>
                </c:pt>
                <c:pt idx="813">
                  <c:v>313.4</c:v>
                </c:pt>
                <c:pt idx="814">
                  <c:v>313.4</c:v>
                </c:pt>
                <c:pt idx="815">
                  <c:v>313.5</c:v>
                </c:pt>
                <c:pt idx="816">
                  <c:v>313</c:v>
                </c:pt>
                <c:pt idx="817">
                  <c:v>313.1</c:v>
                </c:pt>
                <c:pt idx="818">
                  <c:v>313.1</c:v>
                </c:pt>
                <c:pt idx="819">
                  <c:v>313.2</c:v>
                </c:pt>
                <c:pt idx="820">
                  <c:v>313.2</c:v>
                </c:pt>
                <c:pt idx="821">
                  <c:v>313.1</c:v>
                </c:pt>
                <c:pt idx="822">
                  <c:v>313.1</c:v>
                </c:pt>
                <c:pt idx="823">
                  <c:v>313.1</c:v>
                </c:pt>
                <c:pt idx="824">
                  <c:v>313.1</c:v>
                </c:pt>
                <c:pt idx="825">
                  <c:v>313.1</c:v>
                </c:pt>
                <c:pt idx="826">
                  <c:v>313.1</c:v>
                </c:pt>
                <c:pt idx="827">
                  <c:v>312.8</c:v>
                </c:pt>
                <c:pt idx="828">
                  <c:v>312.8</c:v>
                </c:pt>
                <c:pt idx="829">
                  <c:v>312.8</c:v>
                </c:pt>
                <c:pt idx="830">
                  <c:v>313.1</c:v>
                </c:pt>
                <c:pt idx="831">
                  <c:v>312.8</c:v>
                </c:pt>
                <c:pt idx="832">
                  <c:v>312.8</c:v>
                </c:pt>
                <c:pt idx="833">
                  <c:v>312.8</c:v>
                </c:pt>
                <c:pt idx="834">
                  <c:v>312.8</c:v>
                </c:pt>
                <c:pt idx="835">
                  <c:v>312.8</c:v>
                </c:pt>
                <c:pt idx="836">
                  <c:v>312.8</c:v>
                </c:pt>
                <c:pt idx="837">
                  <c:v>312.8</c:v>
                </c:pt>
                <c:pt idx="838">
                  <c:v>312.8</c:v>
                </c:pt>
                <c:pt idx="839">
                  <c:v>312.8</c:v>
                </c:pt>
                <c:pt idx="840">
                  <c:v>312.8</c:v>
                </c:pt>
                <c:pt idx="841">
                  <c:v>312.5</c:v>
                </c:pt>
                <c:pt idx="842">
                  <c:v>312.8</c:v>
                </c:pt>
                <c:pt idx="843">
                  <c:v>312.8</c:v>
                </c:pt>
                <c:pt idx="844">
                  <c:v>312.5</c:v>
                </c:pt>
                <c:pt idx="845">
                  <c:v>312.5</c:v>
                </c:pt>
                <c:pt idx="846">
                  <c:v>312.5</c:v>
                </c:pt>
                <c:pt idx="847">
                  <c:v>312.5</c:v>
                </c:pt>
                <c:pt idx="848">
                  <c:v>312.5</c:v>
                </c:pt>
                <c:pt idx="849">
                  <c:v>312.5</c:v>
                </c:pt>
                <c:pt idx="850">
                  <c:v>312.5</c:v>
                </c:pt>
                <c:pt idx="851">
                  <c:v>312.5</c:v>
                </c:pt>
                <c:pt idx="852">
                  <c:v>312.4</c:v>
                </c:pt>
                <c:pt idx="853">
                  <c:v>312.5</c:v>
                </c:pt>
                <c:pt idx="854">
                  <c:v>312.5</c:v>
                </c:pt>
                <c:pt idx="855">
                  <c:v>312.5</c:v>
                </c:pt>
                <c:pt idx="856">
                  <c:v>312.5</c:v>
                </c:pt>
                <c:pt idx="857">
                  <c:v>312.5</c:v>
                </c:pt>
                <c:pt idx="858">
                  <c:v>312.5</c:v>
                </c:pt>
                <c:pt idx="859">
                  <c:v>312.5</c:v>
                </c:pt>
                <c:pt idx="860">
                  <c:v>312.1</c:v>
                </c:pt>
                <c:pt idx="861">
                  <c:v>312.5</c:v>
                </c:pt>
                <c:pt idx="862">
                  <c:v>312.1</c:v>
                </c:pt>
                <c:pt idx="863">
                  <c:v>312.1</c:v>
                </c:pt>
                <c:pt idx="864">
                  <c:v>312.1</c:v>
                </c:pt>
                <c:pt idx="865">
                  <c:v>312.1</c:v>
                </c:pt>
                <c:pt idx="866">
                  <c:v>312.1</c:v>
                </c:pt>
                <c:pt idx="867">
                  <c:v>312.1</c:v>
                </c:pt>
                <c:pt idx="868">
                  <c:v>311.8</c:v>
                </c:pt>
                <c:pt idx="869">
                  <c:v>311.8</c:v>
                </c:pt>
                <c:pt idx="870">
                  <c:v>311.9</c:v>
                </c:pt>
                <c:pt idx="871">
                  <c:v>311.8</c:v>
                </c:pt>
                <c:pt idx="872">
                  <c:v>311.8</c:v>
                </c:pt>
                <c:pt idx="873">
                  <c:v>311.8</c:v>
                </c:pt>
                <c:pt idx="874">
                  <c:v>311.9</c:v>
                </c:pt>
                <c:pt idx="875">
                  <c:v>312.1</c:v>
                </c:pt>
                <c:pt idx="876">
                  <c:v>312.1</c:v>
                </c:pt>
                <c:pt idx="877">
                  <c:v>311.8</c:v>
                </c:pt>
                <c:pt idx="878">
                  <c:v>311.7</c:v>
                </c:pt>
                <c:pt idx="879">
                  <c:v>311.8</c:v>
                </c:pt>
                <c:pt idx="880">
                  <c:v>311.8</c:v>
                </c:pt>
                <c:pt idx="881">
                  <c:v>311.8</c:v>
                </c:pt>
                <c:pt idx="882">
                  <c:v>311.8</c:v>
                </c:pt>
                <c:pt idx="883">
                  <c:v>311.7</c:v>
                </c:pt>
                <c:pt idx="884">
                  <c:v>311.7</c:v>
                </c:pt>
                <c:pt idx="885">
                  <c:v>311.7</c:v>
                </c:pt>
                <c:pt idx="886">
                  <c:v>311.5</c:v>
                </c:pt>
                <c:pt idx="887">
                  <c:v>311.5</c:v>
                </c:pt>
                <c:pt idx="888">
                  <c:v>311.4</c:v>
                </c:pt>
                <c:pt idx="889">
                  <c:v>311.8</c:v>
                </c:pt>
                <c:pt idx="890">
                  <c:v>311.8</c:v>
                </c:pt>
                <c:pt idx="891">
                  <c:v>311.9</c:v>
                </c:pt>
                <c:pt idx="892">
                  <c:v>311.8</c:v>
                </c:pt>
                <c:pt idx="893">
                  <c:v>311.4</c:v>
                </c:pt>
                <c:pt idx="894">
                  <c:v>311.8</c:v>
                </c:pt>
                <c:pt idx="895">
                  <c:v>311.4</c:v>
                </c:pt>
                <c:pt idx="896">
                  <c:v>311.4</c:v>
                </c:pt>
                <c:pt idx="897">
                  <c:v>311.5</c:v>
                </c:pt>
                <c:pt idx="898">
                  <c:v>311.4</c:v>
                </c:pt>
                <c:pt idx="899">
                  <c:v>311.4</c:v>
                </c:pt>
                <c:pt idx="900">
                  <c:v>311.4</c:v>
                </c:pt>
                <c:pt idx="901">
                  <c:v>311.4</c:v>
                </c:pt>
                <c:pt idx="902">
                  <c:v>311.5</c:v>
                </c:pt>
                <c:pt idx="903">
                  <c:v>311.5</c:v>
                </c:pt>
                <c:pt idx="904">
                  <c:v>311.5</c:v>
                </c:pt>
                <c:pt idx="905">
                  <c:v>311.4</c:v>
                </c:pt>
                <c:pt idx="906">
                  <c:v>311.4</c:v>
                </c:pt>
                <c:pt idx="907">
                  <c:v>311.5</c:v>
                </c:pt>
                <c:pt idx="908">
                  <c:v>311.5</c:v>
                </c:pt>
                <c:pt idx="909">
                  <c:v>311.5</c:v>
                </c:pt>
                <c:pt idx="910">
                  <c:v>311.4</c:v>
                </c:pt>
                <c:pt idx="911">
                  <c:v>311.1</c:v>
                </c:pt>
                <c:pt idx="912">
                  <c:v>311.2</c:v>
                </c:pt>
                <c:pt idx="913">
                  <c:v>311.1</c:v>
                </c:pt>
                <c:pt idx="914">
                  <c:v>311.1</c:v>
                </c:pt>
                <c:pt idx="915">
                  <c:v>311.1</c:v>
                </c:pt>
                <c:pt idx="916">
                  <c:v>311.1</c:v>
                </c:pt>
                <c:pt idx="917">
                  <c:v>311.1</c:v>
                </c:pt>
                <c:pt idx="918">
                  <c:v>311.1</c:v>
                </c:pt>
                <c:pt idx="919">
                  <c:v>311.2</c:v>
                </c:pt>
                <c:pt idx="920">
                  <c:v>310.9</c:v>
                </c:pt>
                <c:pt idx="921">
                  <c:v>311.1</c:v>
                </c:pt>
                <c:pt idx="922">
                  <c:v>311.1</c:v>
                </c:pt>
                <c:pt idx="923">
                  <c:v>310.8</c:v>
                </c:pt>
                <c:pt idx="924">
                  <c:v>311.1</c:v>
                </c:pt>
                <c:pt idx="925">
                  <c:v>311.1</c:v>
                </c:pt>
                <c:pt idx="926">
                  <c:v>311.1</c:v>
                </c:pt>
                <c:pt idx="927">
                  <c:v>311.1</c:v>
                </c:pt>
                <c:pt idx="928">
                  <c:v>311.1</c:v>
                </c:pt>
                <c:pt idx="929">
                  <c:v>310.9</c:v>
                </c:pt>
                <c:pt idx="930">
                  <c:v>310.8</c:v>
                </c:pt>
                <c:pt idx="931">
                  <c:v>310.8</c:v>
                </c:pt>
                <c:pt idx="932">
                  <c:v>310.8</c:v>
                </c:pt>
                <c:pt idx="933">
                  <c:v>310.8</c:v>
                </c:pt>
                <c:pt idx="934">
                  <c:v>310.8</c:v>
                </c:pt>
                <c:pt idx="935">
                  <c:v>310.8</c:v>
                </c:pt>
                <c:pt idx="936">
                  <c:v>310.8</c:v>
                </c:pt>
                <c:pt idx="937">
                  <c:v>310.8</c:v>
                </c:pt>
                <c:pt idx="938">
                  <c:v>310.8</c:v>
                </c:pt>
                <c:pt idx="939">
                  <c:v>310.8</c:v>
                </c:pt>
                <c:pt idx="940">
                  <c:v>310.8</c:v>
                </c:pt>
                <c:pt idx="941">
                  <c:v>310.8</c:v>
                </c:pt>
                <c:pt idx="942">
                  <c:v>310.4</c:v>
                </c:pt>
                <c:pt idx="943">
                  <c:v>310.4</c:v>
                </c:pt>
                <c:pt idx="944">
                  <c:v>310.8</c:v>
                </c:pt>
                <c:pt idx="945">
                  <c:v>310.8</c:v>
                </c:pt>
                <c:pt idx="946">
                  <c:v>310.8</c:v>
                </c:pt>
                <c:pt idx="947">
                  <c:v>310.4</c:v>
                </c:pt>
                <c:pt idx="948">
                  <c:v>310.4</c:v>
                </c:pt>
                <c:pt idx="949">
                  <c:v>310.4</c:v>
                </c:pt>
                <c:pt idx="950">
                  <c:v>310.4</c:v>
                </c:pt>
                <c:pt idx="951">
                  <c:v>310.4</c:v>
                </c:pt>
                <c:pt idx="952">
                  <c:v>310.4</c:v>
                </c:pt>
                <c:pt idx="953">
                  <c:v>310.4</c:v>
                </c:pt>
                <c:pt idx="954">
                  <c:v>310.4</c:v>
                </c:pt>
                <c:pt idx="955">
                  <c:v>310.5</c:v>
                </c:pt>
                <c:pt idx="956">
                  <c:v>310.4</c:v>
                </c:pt>
                <c:pt idx="957">
                  <c:v>310.1</c:v>
                </c:pt>
                <c:pt idx="958">
                  <c:v>310.1</c:v>
                </c:pt>
                <c:pt idx="959">
                  <c:v>310.1</c:v>
                </c:pt>
                <c:pt idx="960">
                  <c:v>310.4</c:v>
                </c:pt>
                <c:pt idx="961">
                  <c:v>310.2</c:v>
                </c:pt>
                <c:pt idx="962">
                  <c:v>310.1</c:v>
                </c:pt>
                <c:pt idx="963">
                  <c:v>310.1</c:v>
                </c:pt>
                <c:pt idx="964">
                  <c:v>310.1</c:v>
                </c:pt>
                <c:pt idx="965">
                  <c:v>310.1</c:v>
                </c:pt>
                <c:pt idx="966">
                  <c:v>310.1</c:v>
                </c:pt>
                <c:pt idx="967">
                  <c:v>310.1</c:v>
                </c:pt>
                <c:pt idx="968">
                  <c:v>310.1</c:v>
                </c:pt>
                <c:pt idx="969">
                  <c:v>310.1</c:v>
                </c:pt>
                <c:pt idx="970">
                  <c:v>310.1</c:v>
                </c:pt>
                <c:pt idx="971">
                  <c:v>310.1</c:v>
                </c:pt>
                <c:pt idx="972">
                  <c:v>310.1</c:v>
                </c:pt>
                <c:pt idx="973">
                  <c:v>309.9</c:v>
                </c:pt>
                <c:pt idx="974">
                  <c:v>309.8</c:v>
                </c:pt>
                <c:pt idx="975">
                  <c:v>310.1</c:v>
                </c:pt>
                <c:pt idx="976">
                  <c:v>310.1</c:v>
                </c:pt>
                <c:pt idx="977">
                  <c:v>310.1</c:v>
                </c:pt>
                <c:pt idx="978">
                  <c:v>310.1</c:v>
                </c:pt>
                <c:pt idx="979">
                  <c:v>309.8</c:v>
                </c:pt>
                <c:pt idx="980">
                  <c:v>310.1</c:v>
                </c:pt>
                <c:pt idx="981">
                  <c:v>309.8</c:v>
                </c:pt>
                <c:pt idx="982">
                  <c:v>309.8</c:v>
                </c:pt>
                <c:pt idx="983">
                  <c:v>309.8</c:v>
                </c:pt>
                <c:pt idx="984">
                  <c:v>309.8</c:v>
                </c:pt>
                <c:pt idx="985">
                  <c:v>309.8</c:v>
                </c:pt>
                <c:pt idx="986">
                  <c:v>309.8</c:v>
                </c:pt>
                <c:pt idx="987">
                  <c:v>309.8</c:v>
                </c:pt>
                <c:pt idx="988">
                  <c:v>309.8</c:v>
                </c:pt>
                <c:pt idx="989">
                  <c:v>309.8</c:v>
                </c:pt>
                <c:pt idx="990">
                  <c:v>309.8</c:v>
                </c:pt>
                <c:pt idx="991">
                  <c:v>309.8</c:v>
                </c:pt>
                <c:pt idx="992">
                  <c:v>309.8</c:v>
                </c:pt>
                <c:pt idx="993">
                  <c:v>309.8</c:v>
                </c:pt>
                <c:pt idx="994">
                  <c:v>309.8</c:v>
                </c:pt>
                <c:pt idx="995">
                  <c:v>309.8</c:v>
                </c:pt>
                <c:pt idx="996">
                  <c:v>309.4</c:v>
                </c:pt>
                <c:pt idx="997">
                  <c:v>309.9</c:v>
                </c:pt>
                <c:pt idx="998">
                  <c:v>309.4</c:v>
                </c:pt>
                <c:pt idx="999">
                  <c:v>309.4</c:v>
                </c:pt>
                <c:pt idx="1000">
                  <c:v>309.4</c:v>
                </c:pt>
                <c:pt idx="1001">
                  <c:v>309.5</c:v>
                </c:pt>
                <c:pt idx="1002">
                  <c:v>309.4</c:v>
                </c:pt>
                <c:pt idx="1003">
                  <c:v>309.4</c:v>
                </c:pt>
                <c:pt idx="1004">
                  <c:v>309.4</c:v>
                </c:pt>
                <c:pt idx="1005">
                  <c:v>309.4</c:v>
                </c:pt>
                <c:pt idx="1006">
                  <c:v>309.4</c:v>
                </c:pt>
                <c:pt idx="1007">
                  <c:v>309.4</c:v>
                </c:pt>
                <c:pt idx="1008">
                  <c:v>309.5</c:v>
                </c:pt>
                <c:pt idx="1009">
                  <c:v>309.5</c:v>
                </c:pt>
                <c:pt idx="1010">
                  <c:v>309.4</c:v>
                </c:pt>
                <c:pt idx="1011">
                  <c:v>309.4</c:v>
                </c:pt>
                <c:pt idx="1012">
                  <c:v>309.4</c:v>
                </c:pt>
                <c:pt idx="1013">
                  <c:v>309.4</c:v>
                </c:pt>
                <c:pt idx="1014">
                  <c:v>309.4</c:v>
                </c:pt>
                <c:pt idx="1015">
                  <c:v>309.4</c:v>
                </c:pt>
                <c:pt idx="1016">
                  <c:v>309.4</c:v>
                </c:pt>
                <c:pt idx="1017">
                  <c:v>309.4</c:v>
                </c:pt>
                <c:pt idx="1018">
                  <c:v>309.1</c:v>
                </c:pt>
                <c:pt idx="1019">
                  <c:v>309.1</c:v>
                </c:pt>
                <c:pt idx="1020">
                  <c:v>309.1</c:v>
                </c:pt>
                <c:pt idx="1021">
                  <c:v>309.1</c:v>
                </c:pt>
                <c:pt idx="1022">
                  <c:v>309.4</c:v>
                </c:pt>
                <c:pt idx="1023">
                  <c:v>309.1</c:v>
                </c:pt>
                <c:pt idx="1024">
                  <c:v>309.1</c:v>
                </c:pt>
                <c:pt idx="1025">
                  <c:v>309.1</c:v>
                </c:pt>
                <c:pt idx="1026">
                  <c:v>309.1</c:v>
                </c:pt>
                <c:pt idx="1027">
                  <c:v>309.1</c:v>
                </c:pt>
                <c:pt idx="1028">
                  <c:v>309.1</c:v>
                </c:pt>
                <c:pt idx="1029">
                  <c:v>309.1</c:v>
                </c:pt>
                <c:pt idx="1030">
                  <c:v>309.1</c:v>
                </c:pt>
                <c:pt idx="1031">
                  <c:v>309.1</c:v>
                </c:pt>
                <c:pt idx="1032">
                  <c:v>309.1</c:v>
                </c:pt>
                <c:pt idx="1033">
                  <c:v>309.1</c:v>
                </c:pt>
                <c:pt idx="1034">
                  <c:v>309.1</c:v>
                </c:pt>
                <c:pt idx="1035">
                  <c:v>309.1</c:v>
                </c:pt>
                <c:pt idx="1036">
                  <c:v>309</c:v>
                </c:pt>
                <c:pt idx="1037">
                  <c:v>308.8</c:v>
                </c:pt>
                <c:pt idx="1038">
                  <c:v>309.1</c:v>
                </c:pt>
                <c:pt idx="1039">
                  <c:v>308.8</c:v>
                </c:pt>
                <c:pt idx="1040">
                  <c:v>308.8</c:v>
                </c:pt>
                <c:pt idx="1041">
                  <c:v>308.8</c:v>
                </c:pt>
                <c:pt idx="1042">
                  <c:v>308.8</c:v>
                </c:pt>
                <c:pt idx="1043">
                  <c:v>308.8</c:v>
                </c:pt>
                <c:pt idx="1044">
                  <c:v>308.8</c:v>
                </c:pt>
                <c:pt idx="1045">
                  <c:v>308.8</c:v>
                </c:pt>
                <c:pt idx="1046">
                  <c:v>308.8</c:v>
                </c:pt>
                <c:pt idx="1047">
                  <c:v>308.8</c:v>
                </c:pt>
                <c:pt idx="1048">
                  <c:v>308.8</c:v>
                </c:pt>
                <c:pt idx="1049">
                  <c:v>308.8</c:v>
                </c:pt>
                <c:pt idx="1050">
                  <c:v>308.8</c:v>
                </c:pt>
                <c:pt idx="1051">
                  <c:v>308.8</c:v>
                </c:pt>
                <c:pt idx="1052">
                  <c:v>308.8</c:v>
                </c:pt>
                <c:pt idx="1053">
                  <c:v>308.7</c:v>
                </c:pt>
                <c:pt idx="1054">
                  <c:v>308.8</c:v>
                </c:pt>
                <c:pt idx="1055">
                  <c:v>308.8</c:v>
                </c:pt>
                <c:pt idx="1056">
                  <c:v>308.8</c:v>
                </c:pt>
                <c:pt idx="1057">
                  <c:v>308.8</c:v>
                </c:pt>
                <c:pt idx="1058">
                  <c:v>308.8</c:v>
                </c:pt>
                <c:pt idx="1059">
                  <c:v>308.8</c:v>
                </c:pt>
                <c:pt idx="1060">
                  <c:v>308.8</c:v>
                </c:pt>
                <c:pt idx="1061">
                  <c:v>308.8</c:v>
                </c:pt>
                <c:pt idx="1062">
                  <c:v>308.7</c:v>
                </c:pt>
                <c:pt idx="1063">
                  <c:v>308.5</c:v>
                </c:pt>
                <c:pt idx="1064">
                  <c:v>308.8</c:v>
                </c:pt>
                <c:pt idx="1065">
                  <c:v>308.5</c:v>
                </c:pt>
                <c:pt idx="1066">
                  <c:v>308.5</c:v>
                </c:pt>
                <c:pt idx="1067">
                  <c:v>308.5</c:v>
                </c:pt>
                <c:pt idx="1068">
                  <c:v>308.5</c:v>
                </c:pt>
                <c:pt idx="1069">
                  <c:v>308.5</c:v>
                </c:pt>
                <c:pt idx="1070">
                  <c:v>308.5</c:v>
                </c:pt>
                <c:pt idx="1071">
                  <c:v>308.5</c:v>
                </c:pt>
                <c:pt idx="1072">
                  <c:v>308.5</c:v>
                </c:pt>
                <c:pt idx="1073">
                  <c:v>308.5</c:v>
                </c:pt>
                <c:pt idx="1074">
                  <c:v>308.2</c:v>
                </c:pt>
                <c:pt idx="1075">
                  <c:v>308.2</c:v>
                </c:pt>
                <c:pt idx="1076">
                  <c:v>308.2</c:v>
                </c:pt>
                <c:pt idx="1077">
                  <c:v>308.5</c:v>
                </c:pt>
                <c:pt idx="1078">
                  <c:v>308.5</c:v>
                </c:pt>
                <c:pt idx="1079">
                  <c:v>308.5</c:v>
                </c:pt>
                <c:pt idx="1080">
                  <c:v>308.5</c:v>
                </c:pt>
                <c:pt idx="1081">
                  <c:v>308.2</c:v>
                </c:pt>
                <c:pt idx="1082">
                  <c:v>308.2</c:v>
                </c:pt>
                <c:pt idx="1083">
                  <c:v>308.2</c:v>
                </c:pt>
                <c:pt idx="1084">
                  <c:v>308.2</c:v>
                </c:pt>
                <c:pt idx="1085">
                  <c:v>308.2</c:v>
                </c:pt>
                <c:pt idx="1086">
                  <c:v>308.2</c:v>
                </c:pt>
                <c:pt idx="1087">
                  <c:v>308.2</c:v>
                </c:pt>
                <c:pt idx="1088">
                  <c:v>308.2</c:v>
                </c:pt>
                <c:pt idx="1089">
                  <c:v>308.1</c:v>
                </c:pt>
                <c:pt idx="1090">
                  <c:v>308.2</c:v>
                </c:pt>
                <c:pt idx="1091">
                  <c:v>308.1</c:v>
                </c:pt>
                <c:pt idx="1092">
                  <c:v>308.2</c:v>
                </c:pt>
                <c:pt idx="1093">
                  <c:v>308.2</c:v>
                </c:pt>
                <c:pt idx="1094">
                  <c:v>308.2</c:v>
                </c:pt>
                <c:pt idx="1095">
                  <c:v>308.2</c:v>
                </c:pt>
                <c:pt idx="1096">
                  <c:v>308.2</c:v>
                </c:pt>
                <c:pt idx="1097">
                  <c:v>308.2</c:v>
                </c:pt>
                <c:pt idx="1098">
                  <c:v>308.2</c:v>
                </c:pt>
                <c:pt idx="1099">
                  <c:v>307.9</c:v>
                </c:pt>
                <c:pt idx="1100">
                  <c:v>307.8</c:v>
                </c:pt>
                <c:pt idx="1101">
                  <c:v>308.2</c:v>
                </c:pt>
                <c:pt idx="1102">
                  <c:v>308.2</c:v>
                </c:pt>
                <c:pt idx="1103">
                  <c:v>307.8</c:v>
                </c:pt>
                <c:pt idx="1104">
                  <c:v>307.9</c:v>
                </c:pt>
                <c:pt idx="1105">
                  <c:v>307.8</c:v>
                </c:pt>
                <c:pt idx="1106">
                  <c:v>308</c:v>
                </c:pt>
                <c:pt idx="1107">
                  <c:v>307.8</c:v>
                </c:pt>
                <c:pt idx="1108">
                  <c:v>308.2</c:v>
                </c:pt>
                <c:pt idx="1109">
                  <c:v>307.8</c:v>
                </c:pt>
                <c:pt idx="1110">
                  <c:v>307.8</c:v>
                </c:pt>
                <c:pt idx="1111">
                  <c:v>307.8</c:v>
                </c:pt>
                <c:pt idx="1112">
                  <c:v>307.8</c:v>
                </c:pt>
                <c:pt idx="1113">
                  <c:v>307.8</c:v>
                </c:pt>
                <c:pt idx="1114">
                  <c:v>307.8</c:v>
                </c:pt>
                <c:pt idx="1115">
                  <c:v>307.8</c:v>
                </c:pt>
                <c:pt idx="1116">
                  <c:v>307.8</c:v>
                </c:pt>
                <c:pt idx="1117">
                  <c:v>307.8</c:v>
                </c:pt>
                <c:pt idx="1118">
                  <c:v>307.8</c:v>
                </c:pt>
                <c:pt idx="1119">
                  <c:v>307.8</c:v>
                </c:pt>
                <c:pt idx="1120">
                  <c:v>307.8</c:v>
                </c:pt>
                <c:pt idx="1121">
                  <c:v>307.8</c:v>
                </c:pt>
                <c:pt idx="1122">
                  <c:v>307.9</c:v>
                </c:pt>
                <c:pt idx="1123">
                  <c:v>307.8</c:v>
                </c:pt>
                <c:pt idx="1124">
                  <c:v>307.8</c:v>
                </c:pt>
                <c:pt idx="1125">
                  <c:v>307.8</c:v>
                </c:pt>
                <c:pt idx="1126">
                  <c:v>307.5</c:v>
                </c:pt>
                <c:pt idx="1127">
                  <c:v>307.8</c:v>
                </c:pt>
                <c:pt idx="1128">
                  <c:v>307.6</c:v>
                </c:pt>
                <c:pt idx="1129">
                  <c:v>307.6</c:v>
                </c:pt>
                <c:pt idx="1130">
                  <c:v>307.5</c:v>
                </c:pt>
                <c:pt idx="1131">
                  <c:v>307.5</c:v>
                </c:pt>
                <c:pt idx="1132">
                  <c:v>307.5</c:v>
                </c:pt>
                <c:pt idx="1133">
                  <c:v>307.5</c:v>
                </c:pt>
                <c:pt idx="1134">
                  <c:v>307.8</c:v>
                </c:pt>
                <c:pt idx="1135">
                  <c:v>307.5</c:v>
                </c:pt>
                <c:pt idx="1136">
                  <c:v>307.5</c:v>
                </c:pt>
                <c:pt idx="1137">
                  <c:v>307.5</c:v>
                </c:pt>
                <c:pt idx="1138">
                  <c:v>307.5</c:v>
                </c:pt>
                <c:pt idx="1139">
                  <c:v>307.6</c:v>
                </c:pt>
                <c:pt idx="1140">
                  <c:v>307.5</c:v>
                </c:pt>
                <c:pt idx="1141">
                  <c:v>307.5</c:v>
                </c:pt>
                <c:pt idx="1142">
                  <c:v>307.5</c:v>
                </c:pt>
                <c:pt idx="1143">
                  <c:v>307.5</c:v>
                </c:pt>
                <c:pt idx="1144">
                  <c:v>307.5</c:v>
                </c:pt>
                <c:pt idx="1145">
                  <c:v>307.5</c:v>
                </c:pt>
                <c:pt idx="1146">
                  <c:v>307.5</c:v>
                </c:pt>
                <c:pt idx="1147">
                  <c:v>307.5</c:v>
                </c:pt>
                <c:pt idx="1148">
                  <c:v>307.5</c:v>
                </c:pt>
                <c:pt idx="1149">
                  <c:v>307.5</c:v>
                </c:pt>
                <c:pt idx="1150">
                  <c:v>307.4</c:v>
                </c:pt>
                <c:pt idx="1151">
                  <c:v>307.2</c:v>
                </c:pt>
                <c:pt idx="1152">
                  <c:v>307.1</c:v>
                </c:pt>
                <c:pt idx="1153">
                  <c:v>307.2</c:v>
                </c:pt>
                <c:pt idx="1154">
                  <c:v>307.2</c:v>
                </c:pt>
                <c:pt idx="1155">
                  <c:v>307.2</c:v>
                </c:pt>
                <c:pt idx="1156">
                  <c:v>307.1</c:v>
                </c:pt>
                <c:pt idx="1157">
                  <c:v>307.1</c:v>
                </c:pt>
                <c:pt idx="1158">
                  <c:v>307.2</c:v>
                </c:pt>
                <c:pt idx="1159">
                  <c:v>307.1</c:v>
                </c:pt>
                <c:pt idx="1160">
                  <c:v>307.2</c:v>
                </c:pt>
                <c:pt idx="1161">
                  <c:v>307.2</c:v>
                </c:pt>
                <c:pt idx="1162">
                  <c:v>307.2</c:v>
                </c:pt>
                <c:pt idx="1163">
                  <c:v>307.1</c:v>
                </c:pt>
                <c:pt idx="1164">
                  <c:v>307.1</c:v>
                </c:pt>
                <c:pt idx="1165">
                  <c:v>307.1</c:v>
                </c:pt>
                <c:pt idx="1166">
                  <c:v>307.2</c:v>
                </c:pt>
                <c:pt idx="1167">
                  <c:v>307.2</c:v>
                </c:pt>
                <c:pt idx="1168">
                  <c:v>307.3</c:v>
                </c:pt>
                <c:pt idx="1169">
                  <c:v>307.1</c:v>
                </c:pt>
                <c:pt idx="1170">
                  <c:v>307.2</c:v>
                </c:pt>
                <c:pt idx="1171">
                  <c:v>307.1</c:v>
                </c:pt>
                <c:pt idx="1172">
                  <c:v>306.8</c:v>
                </c:pt>
                <c:pt idx="1173">
                  <c:v>306.9</c:v>
                </c:pt>
                <c:pt idx="1174">
                  <c:v>306.9</c:v>
                </c:pt>
                <c:pt idx="1175">
                  <c:v>306.9</c:v>
                </c:pt>
                <c:pt idx="1176">
                  <c:v>306.9</c:v>
                </c:pt>
                <c:pt idx="1177">
                  <c:v>306.9</c:v>
                </c:pt>
                <c:pt idx="1178">
                  <c:v>306.8</c:v>
                </c:pt>
                <c:pt idx="1179">
                  <c:v>306.9</c:v>
                </c:pt>
                <c:pt idx="1180">
                  <c:v>306.8</c:v>
                </c:pt>
                <c:pt idx="1181">
                  <c:v>306.8</c:v>
                </c:pt>
                <c:pt idx="1182">
                  <c:v>306.8</c:v>
                </c:pt>
                <c:pt idx="1183">
                  <c:v>306.8</c:v>
                </c:pt>
                <c:pt idx="1184">
                  <c:v>306.9</c:v>
                </c:pt>
                <c:pt idx="1185">
                  <c:v>306.9</c:v>
                </c:pt>
                <c:pt idx="1186">
                  <c:v>306.9</c:v>
                </c:pt>
                <c:pt idx="1187">
                  <c:v>306.8</c:v>
                </c:pt>
                <c:pt idx="1188">
                  <c:v>306.9</c:v>
                </c:pt>
                <c:pt idx="1189">
                  <c:v>306.8</c:v>
                </c:pt>
                <c:pt idx="1190">
                  <c:v>306.8</c:v>
                </c:pt>
                <c:pt idx="1191">
                  <c:v>306.9</c:v>
                </c:pt>
                <c:pt idx="1192">
                  <c:v>306.9</c:v>
                </c:pt>
                <c:pt idx="1193">
                  <c:v>306.9</c:v>
                </c:pt>
                <c:pt idx="1194">
                  <c:v>306.8</c:v>
                </c:pt>
                <c:pt idx="1195">
                  <c:v>306.8</c:v>
                </c:pt>
                <c:pt idx="1196">
                  <c:v>306.8</c:v>
                </c:pt>
                <c:pt idx="1197">
                  <c:v>306.8</c:v>
                </c:pt>
                <c:pt idx="1198">
                  <c:v>306.6</c:v>
                </c:pt>
                <c:pt idx="1199">
                  <c:v>306.9</c:v>
                </c:pt>
                <c:pt idx="1200">
                  <c:v>306.8</c:v>
                </c:pt>
                <c:pt idx="1201">
                  <c:v>306.8</c:v>
                </c:pt>
                <c:pt idx="1202">
                  <c:v>306.6</c:v>
                </c:pt>
                <c:pt idx="1203">
                  <c:v>306.5</c:v>
                </c:pt>
                <c:pt idx="1204">
                  <c:v>306.6</c:v>
                </c:pt>
                <c:pt idx="1205">
                  <c:v>306.5</c:v>
                </c:pt>
                <c:pt idx="1206">
                  <c:v>306.6</c:v>
                </c:pt>
                <c:pt idx="1207">
                  <c:v>306.5</c:v>
                </c:pt>
                <c:pt idx="1208">
                  <c:v>306.5</c:v>
                </c:pt>
                <c:pt idx="1209">
                  <c:v>306.6</c:v>
                </c:pt>
              </c:numCache>
            </c:numRef>
          </c:val>
          <c:smooth val="0"/>
        </c:ser>
        <c:marker val="0"/>
        <c:smooth val="0"/>
        <c:axId val="794835923"/>
        <c:axId val="164194461"/>
      </c:lineChart>
      <c:catAx>
        <c:axId val="794835923"/>
        <c:scaling>
          <c:orientation val="minMax"/>
        </c:scaling>
        <c:axPos val="b"/>
        <c:crossAx val="164194461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LblSkip val="100"/>
        <c:tickMarkSkip val="1"/>
        <c:noMultiLvlLbl val="0"/>
      </c:catAx>
      <c:valAx>
        <c:axId val="164194461"/>
        <c:scaling>
          <c:orientation val="minMax"/>
        </c:scaling>
        <c:axPos val="l"/>
        <c:crossAx val="794835923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7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ex4_coolTemp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ex4_D30_coolTemp</c:v>
                </c:pt>
              </c:strCache>
            </c:strRef>
          </c:tx>
          <c:marker>
            <c:symbol val="none"/>
            <c:size val="7"/>
          </c:marker>
          <c:val>
            <c:numRef>
              <c:f>Sheet1!$A$2:$A$1440</c:f>
              <c:numCache>
                <c:formatCode>General</c:formatCode>
                <c:ptCount val="1440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>293.4</c:v>
                </c:pt>
                <c:pt idx="11">
                  <c:v>293.4</c:v>
                </c:pt>
                <c:pt idx="12">
                  <c:v>293.4</c:v>
                </c:pt>
                <c:pt idx="13">
                  <c:v>293.3</c:v>
                </c:pt>
                <c:pt idx="14">
                  <c:v>293</c:v>
                </c:pt>
                <c:pt idx="15">
                  <c:v>293.1</c:v>
                </c:pt>
                <c:pt idx="16">
                  <c:v>293.1</c:v>
                </c:pt>
                <c:pt idx="17">
                  <c:v>293.1</c:v>
                </c:pt>
                <c:pt idx="18">
                  <c:v>293.1</c:v>
                </c:pt>
                <c:pt idx="19">
                  <c:v>293.1</c:v>
                </c:pt>
                <c:pt idx="20">
                  <c:v>293.1</c:v>
                </c:pt>
                <c:pt idx="21">
                  <c:v>293.1</c:v>
                </c:pt>
                <c:pt idx="22">
                  <c:v>293.2</c:v>
                </c:pt>
                <c:pt idx="23">
                  <c:v>293.3</c:v>
                </c:pt>
                <c:pt idx="24">
                  <c:v>293.2</c:v>
                </c:pt>
                <c:pt idx="25">
                  <c:v>293.4</c:v>
                </c:pt>
                <c:pt idx="26">
                  <c:v>293.2</c:v>
                </c:pt>
                <c:pt idx="27">
                  <c:v>293.4</c:v>
                </c:pt>
                <c:pt idx="28">
                  <c:v>293.2</c:v>
                </c:pt>
                <c:pt idx="29">
                  <c:v>293.1</c:v>
                </c:pt>
                <c:pt idx="30">
                  <c:v>293.2</c:v>
                </c:pt>
                <c:pt idx="31">
                  <c:v>293.2</c:v>
                </c:pt>
                <c:pt idx="32">
                  <c:v>293.1</c:v>
                </c:pt>
                <c:pt idx="33">
                  <c:v>293.5</c:v>
                </c:pt>
                <c:pt idx="34">
                  <c:v>293.1</c:v>
                </c:pt>
                <c:pt idx="35">
                  <c:v>293.1</c:v>
                </c:pt>
                <c:pt idx="36">
                  <c:v>293.4</c:v>
                </c:pt>
                <c:pt idx="37">
                  <c:v>293.3</c:v>
                </c:pt>
                <c:pt idx="38">
                  <c:v>293.4</c:v>
                </c:pt>
                <c:pt idx="39">
                  <c:v>293.4</c:v>
                </c:pt>
                <c:pt idx="40">
                  <c:v>293.4</c:v>
                </c:pt>
                <c:pt idx="41">
                  <c:v>293.4</c:v>
                </c:pt>
                <c:pt idx="42">
                  <c:v>293.1</c:v>
                </c:pt>
                <c:pt idx="43">
                  <c:v>293</c:v>
                </c:pt>
                <c:pt idx="44">
                  <c:v>293.4</c:v>
                </c:pt>
                <c:pt idx="45">
                  <c:v>293.1</c:v>
                </c:pt>
                <c:pt idx="46">
                  <c:v>293.1</c:v>
                </c:pt>
                <c:pt idx="47">
                  <c:v>293.1</c:v>
                </c:pt>
                <c:pt idx="48">
                  <c:v>293.1</c:v>
                </c:pt>
                <c:pt idx="49">
                  <c:v>293.2</c:v>
                </c:pt>
                <c:pt idx="50">
                  <c:v>293.1</c:v>
                </c:pt>
                <c:pt idx="51">
                  <c:v>293.1</c:v>
                </c:pt>
                <c:pt idx="52">
                  <c:v>293.1</c:v>
                </c:pt>
                <c:pt idx="53">
                  <c:v>293.1</c:v>
                </c:pt>
                <c:pt idx="54">
                  <c:v>292.8</c:v>
                </c:pt>
                <c:pt idx="55">
                  <c:v>292.8</c:v>
                </c:pt>
                <c:pt idx="56">
                  <c:v>292.8</c:v>
                </c:pt>
                <c:pt idx="57">
                  <c:v>292.8</c:v>
                </c:pt>
                <c:pt idx="58">
                  <c:v>292.8</c:v>
                </c:pt>
                <c:pt idx="59">
                  <c:v>292.8</c:v>
                </c:pt>
                <c:pt idx="60">
                  <c:v>292.8</c:v>
                </c:pt>
                <c:pt idx="61">
                  <c:v>293.1</c:v>
                </c:pt>
                <c:pt idx="62">
                  <c:v>292.8</c:v>
                </c:pt>
                <c:pt idx="63">
                  <c:v>292.8</c:v>
                </c:pt>
                <c:pt idx="64">
                  <c:v>292.8</c:v>
                </c:pt>
                <c:pt idx="65">
                  <c:v>292.8</c:v>
                </c:pt>
                <c:pt idx="66">
                  <c:v>292.8</c:v>
                </c:pt>
                <c:pt idx="67">
                  <c:v>292.5</c:v>
                </c:pt>
                <c:pt idx="68">
                  <c:v>292.4</c:v>
                </c:pt>
                <c:pt idx="69">
                  <c:v>292.1</c:v>
                </c:pt>
                <c:pt idx="70">
                  <c:v>292.5</c:v>
                </c:pt>
                <c:pt idx="71">
                  <c:v>292.1</c:v>
                </c:pt>
                <c:pt idx="72">
                  <c:v>292.1</c:v>
                </c:pt>
                <c:pt idx="73">
                  <c:v>292.1</c:v>
                </c:pt>
                <c:pt idx="74">
                  <c:v>292.1</c:v>
                </c:pt>
                <c:pt idx="75">
                  <c:v>292.1</c:v>
                </c:pt>
                <c:pt idx="76">
                  <c:v>292.1</c:v>
                </c:pt>
                <c:pt idx="77">
                  <c:v>292.1</c:v>
                </c:pt>
                <c:pt idx="78">
                  <c:v>292.1</c:v>
                </c:pt>
                <c:pt idx="79">
                  <c:v>292.1</c:v>
                </c:pt>
                <c:pt idx="80">
                  <c:v>292.1</c:v>
                </c:pt>
                <c:pt idx="81">
                  <c:v>291.7</c:v>
                </c:pt>
                <c:pt idx="82">
                  <c:v>292.1</c:v>
                </c:pt>
                <c:pt idx="83">
                  <c:v>292.1</c:v>
                </c:pt>
                <c:pt idx="84">
                  <c:v>292.1</c:v>
                </c:pt>
                <c:pt idx="85">
                  <c:v>292.1</c:v>
                </c:pt>
                <c:pt idx="86">
                  <c:v>292.1</c:v>
                </c:pt>
                <c:pt idx="87">
                  <c:v>292.1</c:v>
                </c:pt>
                <c:pt idx="88">
                  <c:v>292.1</c:v>
                </c:pt>
                <c:pt idx="89">
                  <c:v>291.8</c:v>
                </c:pt>
                <c:pt idx="90">
                  <c:v>291.8</c:v>
                </c:pt>
                <c:pt idx="91">
                  <c:v>291.8</c:v>
                </c:pt>
                <c:pt idx="92">
                  <c:v>291.8</c:v>
                </c:pt>
                <c:pt idx="93">
                  <c:v>291.8</c:v>
                </c:pt>
                <c:pt idx="94">
                  <c:v>291.8</c:v>
                </c:pt>
                <c:pt idx="95">
                  <c:v>291.7</c:v>
                </c:pt>
                <c:pt idx="96">
                  <c:v>291.7</c:v>
                </c:pt>
                <c:pt idx="97">
                  <c:v>291.5</c:v>
                </c:pt>
                <c:pt idx="98">
                  <c:v>291.5</c:v>
                </c:pt>
                <c:pt idx="99">
                  <c:v>291.4</c:v>
                </c:pt>
                <c:pt idx="100">
                  <c:v>291.4</c:v>
                </c:pt>
                <c:pt idx="101">
                  <c:v>291.4</c:v>
                </c:pt>
                <c:pt idx="102">
                  <c:v>291.4</c:v>
                </c:pt>
                <c:pt idx="103">
                  <c:v>291.5</c:v>
                </c:pt>
                <c:pt idx="104">
                  <c:v>291.5</c:v>
                </c:pt>
                <c:pt idx="105">
                  <c:v>291.4</c:v>
                </c:pt>
                <c:pt idx="106">
                  <c:v>291.4</c:v>
                </c:pt>
                <c:pt idx="107">
                  <c:v>291.4</c:v>
                </c:pt>
                <c:pt idx="108">
                  <c:v>291.1</c:v>
                </c:pt>
                <c:pt idx="109">
                  <c:v>291.1</c:v>
                </c:pt>
                <c:pt idx="110">
                  <c:v>291.5</c:v>
                </c:pt>
                <c:pt idx="111">
                  <c:v>291.2</c:v>
                </c:pt>
                <c:pt idx="112">
                  <c:v>291.5</c:v>
                </c:pt>
                <c:pt idx="113">
                  <c:v>291.2</c:v>
                </c:pt>
                <c:pt idx="114">
                  <c:v>291.1</c:v>
                </c:pt>
                <c:pt idx="115">
                  <c:v>291.1</c:v>
                </c:pt>
                <c:pt idx="116">
                  <c:v>291.1</c:v>
                </c:pt>
                <c:pt idx="117">
                  <c:v>290.8</c:v>
                </c:pt>
                <c:pt idx="118">
                  <c:v>290.8</c:v>
                </c:pt>
                <c:pt idx="119">
                  <c:v>290.8</c:v>
                </c:pt>
                <c:pt idx="120">
                  <c:v>291.1</c:v>
                </c:pt>
                <c:pt idx="121">
                  <c:v>290.8</c:v>
                </c:pt>
                <c:pt idx="122">
                  <c:v>291.1</c:v>
                </c:pt>
                <c:pt idx="123">
                  <c:v>290.8</c:v>
                </c:pt>
                <c:pt idx="124">
                  <c:v>290.8</c:v>
                </c:pt>
                <c:pt idx="125">
                  <c:v>290.8</c:v>
                </c:pt>
                <c:pt idx="126">
                  <c:v>290.8</c:v>
                </c:pt>
                <c:pt idx="127">
                  <c:v>290.8</c:v>
                </c:pt>
                <c:pt idx="128">
                  <c:v>290.8</c:v>
                </c:pt>
                <c:pt idx="129">
                  <c:v>290.8</c:v>
                </c:pt>
                <c:pt idx="130">
                  <c:v>290.5</c:v>
                </c:pt>
                <c:pt idx="131">
                  <c:v>290.8</c:v>
                </c:pt>
                <c:pt idx="132">
                  <c:v>290.5</c:v>
                </c:pt>
                <c:pt idx="133">
                  <c:v>290.5</c:v>
                </c:pt>
                <c:pt idx="134">
                  <c:v>290.5</c:v>
                </c:pt>
                <c:pt idx="135">
                  <c:v>290.5</c:v>
                </c:pt>
                <c:pt idx="136">
                  <c:v>290.5</c:v>
                </c:pt>
                <c:pt idx="137">
                  <c:v>290.6</c:v>
                </c:pt>
                <c:pt idx="138">
                  <c:v>290.5</c:v>
                </c:pt>
                <c:pt idx="139">
                  <c:v>290.5</c:v>
                </c:pt>
                <c:pt idx="140">
                  <c:v>290.5</c:v>
                </c:pt>
                <c:pt idx="141">
                  <c:v>290.1</c:v>
                </c:pt>
                <c:pt idx="142">
                  <c:v>290.5</c:v>
                </c:pt>
                <c:pt idx="143">
                  <c:v>290.1</c:v>
                </c:pt>
                <c:pt idx="144">
                  <c:v>290.1</c:v>
                </c:pt>
                <c:pt idx="145">
                  <c:v>290.1</c:v>
                </c:pt>
                <c:pt idx="146">
                  <c:v>290.1</c:v>
                </c:pt>
                <c:pt idx="147">
                  <c:v>289.8</c:v>
                </c:pt>
                <c:pt idx="148">
                  <c:v>289.8</c:v>
                </c:pt>
                <c:pt idx="149">
                  <c:v>289.8</c:v>
                </c:pt>
                <c:pt idx="150">
                  <c:v>289.8</c:v>
                </c:pt>
                <c:pt idx="151">
                  <c:v>289.8</c:v>
                </c:pt>
                <c:pt idx="152">
                  <c:v>289.8</c:v>
                </c:pt>
                <c:pt idx="153">
                  <c:v>289.8</c:v>
                </c:pt>
                <c:pt idx="154">
                  <c:v>289.8</c:v>
                </c:pt>
                <c:pt idx="155">
                  <c:v>289.8</c:v>
                </c:pt>
                <c:pt idx="156">
                  <c:v>289.8</c:v>
                </c:pt>
                <c:pt idx="157">
                  <c:v>289.8</c:v>
                </c:pt>
                <c:pt idx="158">
                  <c:v>289.5</c:v>
                </c:pt>
                <c:pt idx="159">
                  <c:v>289.5</c:v>
                </c:pt>
                <c:pt idx="160">
                  <c:v>289.5</c:v>
                </c:pt>
                <c:pt idx="161">
                  <c:v>289.6</c:v>
                </c:pt>
                <c:pt idx="162">
                  <c:v>289.6</c:v>
                </c:pt>
                <c:pt idx="163">
                  <c:v>289.5</c:v>
                </c:pt>
                <c:pt idx="164">
                  <c:v>289.5</c:v>
                </c:pt>
                <c:pt idx="165">
                  <c:v>289.5</c:v>
                </c:pt>
                <c:pt idx="166">
                  <c:v>289.5</c:v>
                </c:pt>
                <c:pt idx="167">
                  <c:v>289.5</c:v>
                </c:pt>
                <c:pt idx="168">
                  <c:v>289.5</c:v>
                </c:pt>
                <c:pt idx="169">
                  <c:v>289.5</c:v>
                </c:pt>
                <c:pt idx="170">
                  <c:v>289.1</c:v>
                </c:pt>
                <c:pt idx="171">
                  <c:v>289.5</c:v>
                </c:pt>
                <c:pt idx="172">
                  <c:v>289.5</c:v>
                </c:pt>
                <c:pt idx="173">
                  <c:v>289.4</c:v>
                </c:pt>
                <c:pt idx="174">
                  <c:v>289.1</c:v>
                </c:pt>
                <c:pt idx="175">
                  <c:v>289.1</c:v>
                </c:pt>
                <c:pt idx="176">
                  <c:v>289.5</c:v>
                </c:pt>
                <c:pt idx="177">
                  <c:v>289.2</c:v>
                </c:pt>
                <c:pt idx="178">
                  <c:v>289.2</c:v>
                </c:pt>
                <c:pt idx="179">
                  <c:v>289.1</c:v>
                </c:pt>
                <c:pt idx="180">
                  <c:v>289.1</c:v>
                </c:pt>
                <c:pt idx="181">
                  <c:v>288.8</c:v>
                </c:pt>
                <c:pt idx="182">
                  <c:v>288.8</c:v>
                </c:pt>
                <c:pt idx="183">
                  <c:v>288.6</c:v>
                </c:pt>
                <c:pt idx="184">
                  <c:v>288.8</c:v>
                </c:pt>
                <c:pt idx="185">
                  <c:v>288.8</c:v>
                </c:pt>
                <c:pt idx="186">
                  <c:v>288.4</c:v>
                </c:pt>
                <c:pt idx="187">
                  <c:v>288.5</c:v>
                </c:pt>
                <c:pt idx="188">
                  <c:v>288.4</c:v>
                </c:pt>
                <c:pt idx="189">
                  <c:v>288.4</c:v>
                </c:pt>
                <c:pt idx="190">
                  <c:v>288.4</c:v>
                </c:pt>
                <c:pt idx="191">
                  <c:v>288.4</c:v>
                </c:pt>
                <c:pt idx="192">
                  <c:v>288.4</c:v>
                </c:pt>
                <c:pt idx="193">
                  <c:v>288.4</c:v>
                </c:pt>
                <c:pt idx="194">
                  <c:v>288.5</c:v>
                </c:pt>
                <c:pt idx="195">
                  <c:v>288.4</c:v>
                </c:pt>
                <c:pt idx="196">
                  <c:v>288.4</c:v>
                </c:pt>
                <c:pt idx="197">
                  <c:v>288.1</c:v>
                </c:pt>
                <c:pt idx="198">
                  <c:v>288.1</c:v>
                </c:pt>
                <c:pt idx="199">
                  <c:v>288.1</c:v>
                </c:pt>
                <c:pt idx="200">
                  <c:v>288.1</c:v>
                </c:pt>
                <c:pt idx="201">
                  <c:v>288.1</c:v>
                </c:pt>
                <c:pt idx="202">
                  <c:v>288.1</c:v>
                </c:pt>
                <c:pt idx="203">
                  <c:v>288.1</c:v>
                </c:pt>
                <c:pt idx="204">
                  <c:v>288.1</c:v>
                </c:pt>
                <c:pt idx="205">
                  <c:v>288.1</c:v>
                </c:pt>
                <c:pt idx="206">
                  <c:v>288.1</c:v>
                </c:pt>
                <c:pt idx="207">
                  <c:v>288.1</c:v>
                </c:pt>
                <c:pt idx="208">
                  <c:v>287.8</c:v>
                </c:pt>
                <c:pt idx="209">
                  <c:v>288.1</c:v>
                </c:pt>
                <c:pt idx="210">
                  <c:v>287.8</c:v>
                </c:pt>
                <c:pt idx="211">
                  <c:v>287.8</c:v>
                </c:pt>
                <c:pt idx="212">
                  <c:v>287.8</c:v>
                </c:pt>
                <c:pt idx="213">
                  <c:v>287.4</c:v>
                </c:pt>
                <c:pt idx="214">
                  <c:v>287.9</c:v>
                </c:pt>
                <c:pt idx="215">
                  <c:v>287.5</c:v>
                </c:pt>
                <c:pt idx="216">
                  <c:v>287.5</c:v>
                </c:pt>
                <c:pt idx="217">
                  <c:v>287.8</c:v>
                </c:pt>
                <c:pt idx="218">
                  <c:v>287.5</c:v>
                </c:pt>
                <c:pt idx="219">
                  <c:v>287.5</c:v>
                </c:pt>
                <c:pt idx="220">
                  <c:v>287.5</c:v>
                </c:pt>
                <c:pt idx="221">
                  <c:v>287.5</c:v>
                </c:pt>
                <c:pt idx="222">
                  <c:v>287.5</c:v>
                </c:pt>
                <c:pt idx="223">
                  <c:v>287.5</c:v>
                </c:pt>
                <c:pt idx="224">
                  <c:v>287.5</c:v>
                </c:pt>
                <c:pt idx="225">
                  <c:v>287.5</c:v>
                </c:pt>
                <c:pt idx="226">
                  <c:v>287.4</c:v>
                </c:pt>
                <c:pt idx="227">
                  <c:v>287.5</c:v>
                </c:pt>
                <c:pt idx="228">
                  <c:v>287.5</c:v>
                </c:pt>
                <c:pt idx="229">
                  <c:v>287.5</c:v>
                </c:pt>
                <c:pt idx="230">
                  <c:v>287.2</c:v>
                </c:pt>
                <c:pt idx="231">
                  <c:v>287.1</c:v>
                </c:pt>
                <c:pt idx="232">
                  <c:v>287.2</c:v>
                </c:pt>
                <c:pt idx="233">
                  <c:v>287.2</c:v>
                </c:pt>
                <c:pt idx="234">
                  <c:v>287.4</c:v>
                </c:pt>
                <c:pt idx="235">
                  <c:v>287.2</c:v>
                </c:pt>
                <c:pt idx="236">
                  <c:v>287.2</c:v>
                </c:pt>
                <c:pt idx="237">
                  <c:v>287.2</c:v>
                </c:pt>
                <c:pt idx="238">
                  <c:v>287.1</c:v>
                </c:pt>
                <c:pt idx="239">
                  <c:v>287.2</c:v>
                </c:pt>
                <c:pt idx="240">
                  <c:v>286.8</c:v>
                </c:pt>
                <c:pt idx="241">
                  <c:v>287.2</c:v>
                </c:pt>
                <c:pt idx="242">
                  <c:v>287.2</c:v>
                </c:pt>
                <c:pt idx="243">
                  <c:v>286.9</c:v>
                </c:pt>
                <c:pt idx="244">
                  <c:v>286.9</c:v>
                </c:pt>
                <c:pt idx="245">
                  <c:v>286.9</c:v>
                </c:pt>
                <c:pt idx="246">
                  <c:v>286.8</c:v>
                </c:pt>
                <c:pt idx="247">
                  <c:v>286.9</c:v>
                </c:pt>
                <c:pt idx="248">
                  <c:v>286.8</c:v>
                </c:pt>
                <c:pt idx="249">
                  <c:v>286.8</c:v>
                </c:pt>
                <c:pt idx="250">
                  <c:v>286.6</c:v>
                </c:pt>
                <c:pt idx="251">
                  <c:v>286.6</c:v>
                </c:pt>
                <c:pt idx="252">
                  <c:v>286.5</c:v>
                </c:pt>
                <c:pt idx="253">
                  <c:v>286.9</c:v>
                </c:pt>
                <c:pt idx="254">
                  <c:v>286.8</c:v>
                </c:pt>
                <c:pt idx="255">
                  <c:v>286.8</c:v>
                </c:pt>
                <c:pt idx="256">
                  <c:v>286.5</c:v>
                </c:pt>
                <c:pt idx="257">
                  <c:v>286.5</c:v>
                </c:pt>
                <c:pt idx="258">
                  <c:v>286.5</c:v>
                </c:pt>
                <c:pt idx="259">
                  <c:v>286.5</c:v>
                </c:pt>
                <c:pt idx="260">
                  <c:v>286.5</c:v>
                </c:pt>
                <c:pt idx="261">
                  <c:v>286.5</c:v>
                </c:pt>
                <c:pt idx="262">
                  <c:v>286.5</c:v>
                </c:pt>
                <c:pt idx="263">
                  <c:v>286.5</c:v>
                </c:pt>
                <c:pt idx="264">
                  <c:v>286.5</c:v>
                </c:pt>
                <c:pt idx="265">
                  <c:v>286.5</c:v>
                </c:pt>
                <c:pt idx="266">
                  <c:v>286.5</c:v>
                </c:pt>
                <c:pt idx="267">
                  <c:v>286.5</c:v>
                </c:pt>
                <c:pt idx="268">
                  <c:v>286.2</c:v>
                </c:pt>
                <c:pt idx="269">
                  <c:v>286.2</c:v>
                </c:pt>
                <c:pt idx="270">
                  <c:v>286.2</c:v>
                </c:pt>
                <c:pt idx="271">
                  <c:v>286.2</c:v>
                </c:pt>
                <c:pt idx="272">
                  <c:v>286.2</c:v>
                </c:pt>
                <c:pt idx="273">
                  <c:v>286.2</c:v>
                </c:pt>
                <c:pt idx="274">
                  <c:v>286.2</c:v>
                </c:pt>
                <c:pt idx="275">
                  <c:v>286.2</c:v>
                </c:pt>
                <c:pt idx="276">
                  <c:v>286.2</c:v>
                </c:pt>
                <c:pt idx="277">
                  <c:v>286.2</c:v>
                </c:pt>
                <c:pt idx="278">
                  <c:v>286.2</c:v>
                </c:pt>
                <c:pt idx="279">
                  <c:v>285.8</c:v>
                </c:pt>
                <c:pt idx="280">
                  <c:v>285.8</c:v>
                </c:pt>
                <c:pt idx="281">
                  <c:v>285.8</c:v>
                </c:pt>
                <c:pt idx="282">
                  <c:v>285.9</c:v>
                </c:pt>
                <c:pt idx="283">
                  <c:v>285.8</c:v>
                </c:pt>
                <c:pt idx="284">
                  <c:v>285.8</c:v>
                </c:pt>
                <c:pt idx="285">
                  <c:v>285.7</c:v>
                </c:pt>
                <c:pt idx="286">
                  <c:v>285.8</c:v>
                </c:pt>
                <c:pt idx="287">
                  <c:v>285.8</c:v>
                </c:pt>
                <c:pt idx="288">
                  <c:v>285.7</c:v>
                </c:pt>
                <c:pt idx="289">
                  <c:v>285.5</c:v>
                </c:pt>
                <c:pt idx="290">
                  <c:v>285.5</c:v>
                </c:pt>
                <c:pt idx="291">
                  <c:v>285.5</c:v>
                </c:pt>
                <c:pt idx="292">
                  <c:v>285.5</c:v>
                </c:pt>
                <c:pt idx="293">
                  <c:v>285.5</c:v>
                </c:pt>
                <c:pt idx="294">
                  <c:v>285.5</c:v>
                </c:pt>
                <c:pt idx="295">
                  <c:v>285.5</c:v>
                </c:pt>
                <c:pt idx="296">
                  <c:v>285.5</c:v>
                </c:pt>
                <c:pt idx="297">
                  <c:v>285.4</c:v>
                </c:pt>
                <c:pt idx="298">
                  <c:v>285.6</c:v>
                </c:pt>
                <c:pt idx="299">
                  <c:v>285.5</c:v>
                </c:pt>
                <c:pt idx="300">
                  <c:v>285.5</c:v>
                </c:pt>
                <c:pt idx="301">
                  <c:v>285.2</c:v>
                </c:pt>
                <c:pt idx="302">
                  <c:v>285.2</c:v>
                </c:pt>
                <c:pt idx="303">
                  <c:v>285.2</c:v>
                </c:pt>
                <c:pt idx="304">
                  <c:v>285.6</c:v>
                </c:pt>
                <c:pt idx="305">
                  <c:v>285.6</c:v>
                </c:pt>
                <c:pt idx="306">
                  <c:v>285.2</c:v>
                </c:pt>
                <c:pt idx="307">
                  <c:v>285.2</c:v>
                </c:pt>
                <c:pt idx="308">
                  <c:v>285.2</c:v>
                </c:pt>
                <c:pt idx="309">
                  <c:v>285.2</c:v>
                </c:pt>
                <c:pt idx="310">
                  <c:v>285.2</c:v>
                </c:pt>
                <c:pt idx="311">
                  <c:v>284.9</c:v>
                </c:pt>
                <c:pt idx="312">
                  <c:v>284.9</c:v>
                </c:pt>
                <c:pt idx="313">
                  <c:v>284.9</c:v>
                </c:pt>
                <c:pt idx="314">
                  <c:v>284.9</c:v>
                </c:pt>
                <c:pt idx="315">
                  <c:v>284.9</c:v>
                </c:pt>
                <c:pt idx="316">
                  <c:v>284.9</c:v>
                </c:pt>
                <c:pt idx="317">
                  <c:v>284.9</c:v>
                </c:pt>
                <c:pt idx="318">
                  <c:v>284.9</c:v>
                </c:pt>
                <c:pt idx="319">
                  <c:v>284.9</c:v>
                </c:pt>
                <c:pt idx="320">
                  <c:v>284.9</c:v>
                </c:pt>
                <c:pt idx="321">
                  <c:v>284.9</c:v>
                </c:pt>
                <c:pt idx="322">
                  <c:v>284.9</c:v>
                </c:pt>
                <c:pt idx="323">
                  <c:v>284.9</c:v>
                </c:pt>
                <c:pt idx="324">
                  <c:v>284.9</c:v>
                </c:pt>
                <c:pt idx="325">
                  <c:v>284.9</c:v>
                </c:pt>
                <c:pt idx="326">
                  <c:v>284.6</c:v>
                </c:pt>
                <c:pt idx="327">
                  <c:v>284.9</c:v>
                </c:pt>
                <c:pt idx="328">
                  <c:v>284.9</c:v>
                </c:pt>
                <c:pt idx="329">
                  <c:v>284.9</c:v>
                </c:pt>
                <c:pt idx="330">
                  <c:v>284.9</c:v>
                </c:pt>
                <c:pt idx="331">
                  <c:v>284.9</c:v>
                </c:pt>
                <c:pt idx="332">
                  <c:v>284.9</c:v>
                </c:pt>
                <c:pt idx="333">
                  <c:v>284.6</c:v>
                </c:pt>
                <c:pt idx="334">
                  <c:v>284.6</c:v>
                </c:pt>
                <c:pt idx="335">
                  <c:v>284.6</c:v>
                </c:pt>
                <c:pt idx="336">
                  <c:v>284.6</c:v>
                </c:pt>
                <c:pt idx="337">
                  <c:v>284.6</c:v>
                </c:pt>
                <c:pt idx="338">
                  <c:v>284.6</c:v>
                </c:pt>
                <c:pt idx="339">
                  <c:v>284.6</c:v>
                </c:pt>
                <c:pt idx="340">
                  <c:v>284.3</c:v>
                </c:pt>
                <c:pt idx="341">
                  <c:v>284.3</c:v>
                </c:pt>
                <c:pt idx="342">
                  <c:v>284.3</c:v>
                </c:pt>
                <c:pt idx="343">
                  <c:v>284.2</c:v>
                </c:pt>
                <c:pt idx="344">
                  <c:v>284.1</c:v>
                </c:pt>
                <c:pt idx="345">
                  <c:v>284.3</c:v>
                </c:pt>
                <c:pt idx="346">
                  <c:v>283.8</c:v>
                </c:pt>
                <c:pt idx="347">
                  <c:v>284.3</c:v>
                </c:pt>
                <c:pt idx="348">
                  <c:v>284.3</c:v>
                </c:pt>
                <c:pt idx="349">
                  <c:v>283.9</c:v>
                </c:pt>
                <c:pt idx="350">
                  <c:v>283.8</c:v>
                </c:pt>
                <c:pt idx="351">
                  <c:v>283.8</c:v>
                </c:pt>
                <c:pt idx="352">
                  <c:v>283.9</c:v>
                </c:pt>
                <c:pt idx="353">
                  <c:v>283.8</c:v>
                </c:pt>
                <c:pt idx="354">
                  <c:v>283.9</c:v>
                </c:pt>
                <c:pt idx="355">
                  <c:v>283.9</c:v>
                </c:pt>
                <c:pt idx="356">
                  <c:v>283.8</c:v>
                </c:pt>
                <c:pt idx="357">
                  <c:v>283.8</c:v>
                </c:pt>
                <c:pt idx="358">
                  <c:v>283.9</c:v>
                </c:pt>
                <c:pt idx="359">
                  <c:v>283.8</c:v>
                </c:pt>
                <c:pt idx="360">
                  <c:v>283.9</c:v>
                </c:pt>
                <c:pt idx="361">
                  <c:v>283.8</c:v>
                </c:pt>
                <c:pt idx="362">
                  <c:v>283.8</c:v>
                </c:pt>
                <c:pt idx="363">
                  <c:v>283.5</c:v>
                </c:pt>
                <c:pt idx="364">
                  <c:v>283.9</c:v>
                </c:pt>
                <c:pt idx="365">
                  <c:v>283.5</c:v>
                </c:pt>
                <c:pt idx="366">
                  <c:v>283.5</c:v>
                </c:pt>
                <c:pt idx="367">
                  <c:v>283.6</c:v>
                </c:pt>
                <c:pt idx="368">
                  <c:v>283.5</c:v>
                </c:pt>
                <c:pt idx="369">
                  <c:v>283.5</c:v>
                </c:pt>
                <c:pt idx="370">
                  <c:v>283.5</c:v>
                </c:pt>
                <c:pt idx="371">
                  <c:v>283.5</c:v>
                </c:pt>
                <c:pt idx="372">
                  <c:v>283.5</c:v>
                </c:pt>
                <c:pt idx="373">
                  <c:v>283.5</c:v>
                </c:pt>
                <c:pt idx="374">
                  <c:v>283.5</c:v>
                </c:pt>
                <c:pt idx="375">
                  <c:v>283.5</c:v>
                </c:pt>
                <c:pt idx="376">
                  <c:v>283.6</c:v>
                </c:pt>
                <c:pt idx="377">
                  <c:v>283.2</c:v>
                </c:pt>
                <c:pt idx="378">
                  <c:v>283.2</c:v>
                </c:pt>
                <c:pt idx="379">
                  <c:v>283.1</c:v>
                </c:pt>
                <c:pt idx="380">
                  <c:v>283.2</c:v>
                </c:pt>
                <c:pt idx="381">
                  <c:v>283.2</c:v>
                </c:pt>
                <c:pt idx="382">
                  <c:v>283.3</c:v>
                </c:pt>
                <c:pt idx="383">
                  <c:v>283.2</c:v>
                </c:pt>
                <c:pt idx="384">
                  <c:v>283.2</c:v>
                </c:pt>
                <c:pt idx="385">
                  <c:v>283.2</c:v>
                </c:pt>
                <c:pt idx="386">
                  <c:v>283.2</c:v>
                </c:pt>
                <c:pt idx="387">
                  <c:v>283.1</c:v>
                </c:pt>
                <c:pt idx="388">
                  <c:v>283.1</c:v>
                </c:pt>
                <c:pt idx="389">
                  <c:v>283.1</c:v>
                </c:pt>
                <c:pt idx="390">
                  <c:v>283.1</c:v>
                </c:pt>
                <c:pt idx="391">
                  <c:v>282.9</c:v>
                </c:pt>
                <c:pt idx="392">
                  <c:v>282.9</c:v>
                </c:pt>
                <c:pt idx="393">
                  <c:v>282.9</c:v>
                </c:pt>
                <c:pt idx="394">
                  <c:v>282.8</c:v>
                </c:pt>
                <c:pt idx="395">
                  <c:v>282.8</c:v>
                </c:pt>
                <c:pt idx="396">
                  <c:v>282.9</c:v>
                </c:pt>
                <c:pt idx="397">
                  <c:v>282.8</c:v>
                </c:pt>
                <c:pt idx="398">
                  <c:v>282.8</c:v>
                </c:pt>
                <c:pt idx="399">
                  <c:v>282.8</c:v>
                </c:pt>
                <c:pt idx="400">
                  <c:v>282.9</c:v>
                </c:pt>
                <c:pt idx="401">
                  <c:v>282.9</c:v>
                </c:pt>
                <c:pt idx="402">
                  <c:v>282.8</c:v>
                </c:pt>
                <c:pt idx="403">
                  <c:v>282.9</c:v>
                </c:pt>
                <c:pt idx="404">
                  <c:v>282.6</c:v>
                </c:pt>
                <c:pt idx="405">
                  <c:v>282.6</c:v>
                </c:pt>
                <c:pt idx="406">
                  <c:v>282.6</c:v>
                </c:pt>
                <c:pt idx="407">
                  <c:v>282.6</c:v>
                </c:pt>
                <c:pt idx="408">
                  <c:v>282.5</c:v>
                </c:pt>
                <c:pt idx="409">
                  <c:v>282.5</c:v>
                </c:pt>
                <c:pt idx="410">
                  <c:v>282.5</c:v>
                </c:pt>
                <c:pt idx="411">
                  <c:v>282.5</c:v>
                </c:pt>
                <c:pt idx="412">
                  <c:v>282.6</c:v>
                </c:pt>
                <c:pt idx="413">
                  <c:v>282.5</c:v>
                </c:pt>
                <c:pt idx="414">
                  <c:v>282.6</c:v>
                </c:pt>
                <c:pt idx="415">
                  <c:v>282.6</c:v>
                </c:pt>
                <c:pt idx="416">
                  <c:v>282.5</c:v>
                </c:pt>
                <c:pt idx="417">
                  <c:v>282.5</c:v>
                </c:pt>
                <c:pt idx="418">
                  <c:v>282.3</c:v>
                </c:pt>
                <c:pt idx="419">
                  <c:v>282.3</c:v>
                </c:pt>
                <c:pt idx="420">
                  <c:v>282.2</c:v>
                </c:pt>
                <c:pt idx="421">
                  <c:v>282.2</c:v>
                </c:pt>
                <c:pt idx="422">
                  <c:v>282.2</c:v>
                </c:pt>
                <c:pt idx="423">
                  <c:v>282.5</c:v>
                </c:pt>
                <c:pt idx="424">
                  <c:v>282.5</c:v>
                </c:pt>
                <c:pt idx="425">
                  <c:v>282.2</c:v>
                </c:pt>
                <c:pt idx="426">
                  <c:v>282.2</c:v>
                </c:pt>
                <c:pt idx="427">
                  <c:v>282.2</c:v>
                </c:pt>
                <c:pt idx="428">
                  <c:v>282.2</c:v>
                </c:pt>
                <c:pt idx="429">
                  <c:v>282.2</c:v>
                </c:pt>
                <c:pt idx="430">
                  <c:v>282.2</c:v>
                </c:pt>
                <c:pt idx="431">
                  <c:v>282.2</c:v>
                </c:pt>
                <c:pt idx="432">
                  <c:v>282.2</c:v>
                </c:pt>
                <c:pt idx="433">
                  <c:v>282.2</c:v>
                </c:pt>
                <c:pt idx="434">
                  <c:v>281.9</c:v>
                </c:pt>
                <c:pt idx="435">
                  <c:v>281.9</c:v>
                </c:pt>
                <c:pt idx="436">
                  <c:v>281.9</c:v>
                </c:pt>
                <c:pt idx="437">
                  <c:v>281.9</c:v>
                </c:pt>
                <c:pt idx="438">
                  <c:v>281.9</c:v>
                </c:pt>
                <c:pt idx="439">
                  <c:v>281.9</c:v>
                </c:pt>
                <c:pt idx="440">
                  <c:v>281.9</c:v>
                </c:pt>
                <c:pt idx="441">
                  <c:v>281.9</c:v>
                </c:pt>
                <c:pt idx="442">
                  <c:v>281.9</c:v>
                </c:pt>
                <c:pt idx="443">
                  <c:v>281.9</c:v>
                </c:pt>
                <c:pt idx="444">
                  <c:v>281.9</c:v>
                </c:pt>
                <c:pt idx="445">
                  <c:v>281.8</c:v>
                </c:pt>
                <c:pt idx="446">
                  <c:v>281.8</c:v>
                </c:pt>
                <c:pt idx="447">
                  <c:v>281.9</c:v>
                </c:pt>
                <c:pt idx="448">
                  <c:v>281.9</c:v>
                </c:pt>
                <c:pt idx="449">
                  <c:v>281.9</c:v>
                </c:pt>
                <c:pt idx="450">
                  <c:v>281.6</c:v>
                </c:pt>
                <c:pt idx="451">
                  <c:v>281.9</c:v>
                </c:pt>
                <c:pt idx="452">
                  <c:v>281.5</c:v>
                </c:pt>
                <c:pt idx="453">
                  <c:v>281.5</c:v>
                </c:pt>
                <c:pt idx="454">
                  <c:v>281.5</c:v>
                </c:pt>
                <c:pt idx="455">
                  <c:v>281.5</c:v>
                </c:pt>
                <c:pt idx="456">
                  <c:v>281.7</c:v>
                </c:pt>
                <c:pt idx="457">
                  <c:v>281.5</c:v>
                </c:pt>
                <c:pt idx="458">
                  <c:v>281.5</c:v>
                </c:pt>
                <c:pt idx="459">
                  <c:v>281.5</c:v>
                </c:pt>
                <c:pt idx="460">
                  <c:v>281.5</c:v>
                </c:pt>
                <c:pt idx="461">
                  <c:v>281.5</c:v>
                </c:pt>
                <c:pt idx="462">
                  <c:v>281.5</c:v>
                </c:pt>
                <c:pt idx="463">
                  <c:v>281.5</c:v>
                </c:pt>
                <c:pt idx="464">
                  <c:v>281.5</c:v>
                </c:pt>
                <c:pt idx="465">
                  <c:v>281.5</c:v>
                </c:pt>
                <c:pt idx="466">
                  <c:v>281.3</c:v>
                </c:pt>
                <c:pt idx="467">
                  <c:v>281.5</c:v>
                </c:pt>
                <c:pt idx="468">
                  <c:v>281.2</c:v>
                </c:pt>
                <c:pt idx="469">
                  <c:v>281.2</c:v>
                </c:pt>
                <c:pt idx="470">
                  <c:v>281.2</c:v>
                </c:pt>
                <c:pt idx="471">
                  <c:v>281.2</c:v>
                </c:pt>
                <c:pt idx="472">
                  <c:v>281.2</c:v>
                </c:pt>
                <c:pt idx="473">
                  <c:v>281.2</c:v>
                </c:pt>
                <c:pt idx="474">
                  <c:v>281.2</c:v>
                </c:pt>
                <c:pt idx="475">
                  <c:v>281.2</c:v>
                </c:pt>
                <c:pt idx="476">
                  <c:v>281.2</c:v>
                </c:pt>
                <c:pt idx="477">
                  <c:v>281.2</c:v>
                </c:pt>
                <c:pt idx="478">
                  <c:v>281.2</c:v>
                </c:pt>
                <c:pt idx="479">
                  <c:v>280.9</c:v>
                </c:pt>
                <c:pt idx="480">
                  <c:v>280.9</c:v>
                </c:pt>
                <c:pt idx="481">
                  <c:v>280.9</c:v>
                </c:pt>
                <c:pt idx="482">
                  <c:v>280.9</c:v>
                </c:pt>
                <c:pt idx="483">
                  <c:v>280.9</c:v>
                </c:pt>
                <c:pt idx="484">
                  <c:v>280.9</c:v>
                </c:pt>
                <c:pt idx="485">
                  <c:v>280.9</c:v>
                </c:pt>
                <c:pt idx="486">
                  <c:v>280.9</c:v>
                </c:pt>
                <c:pt idx="487">
                  <c:v>280.9</c:v>
                </c:pt>
                <c:pt idx="488">
                  <c:v>280.9</c:v>
                </c:pt>
                <c:pt idx="489">
                  <c:v>280.9</c:v>
                </c:pt>
                <c:pt idx="490">
                  <c:v>280.9</c:v>
                </c:pt>
                <c:pt idx="491">
                  <c:v>280.9</c:v>
                </c:pt>
                <c:pt idx="492">
                  <c:v>280.9</c:v>
                </c:pt>
                <c:pt idx="493">
                  <c:v>281</c:v>
                </c:pt>
                <c:pt idx="494">
                  <c:v>280.9</c:v>
                </c:pt>
                <c:pt idx="495">
                  <c:v>280.9</c:v>
                </c:pt>
                <c:pt idx="496">
                  <c:v>280.9</c:v>
                </c:pt>
                <c:pt idx="497">
                  <c:v>280.9</c:v>
                </c:pt>
                <c:pt idx="498">
                  <c:v>280.9</c:v>
                </c:pt>
                <c:pt idx="499">
                  <c:v>280.9</c:v>
                </c:pt>
                <c:pt idx="500">
                  <c:v>280.9</c:v>
                </c:pt>
                <c:pt idx="501">
                  <c:v>280.9</c:v>
                </c:pt>
                <c:pt idx="502">
                  <c:v>280.6</c:v>
                </c:pt>
                <c:pt idx="503">
                  <c:v>280.9</c:v>
                </c:pt>
                <c:pt idx="504">
                  <c:v>280.6</c:v>
                </c:pt>
                <c:pt idx="505">
                  <c:v>280.6</c:v>
                </c:pt>
                <c:pt idx="506">
                  <c:v>280.6</c:v>
                </c:pt>
                <c:pt idx="507">
                  <c:v>280.6</c:v>
                </c:pt>
                <c:pt idx="508">
                  <c:v>280.6</c:v>
                </c:pt>
                <c:pt idx="509">
                  <c:v>280.6</c:v>
                </c:pt>
                <c:pt idx="510">
                  <c:v>280.5</c:v>
                </c:pt>
                <c:pt idx="511">
                  <c:v>280.6</c:v>
                </c:pt>
                <c:pt idx="512">
                  <c:v>280.3</c:v>
                </c:pt>
                <c:pt idx="513">
                  <c:v>280.3</c:v>
                </c:pt>
                <c:pt idx="514">
                  <c:v>280.2</c:v>
                </c:pt>
                <c:pt idx="515">
                  <c:v>279.9</c:v>
                </c:pt>
                <c:pt idx="516">
                  <c:v>279.9</c:v>
                </c:pt>
                <c:pt idx="517">
                  <c:v>279.9</c:v>
                </c:pt>
                <c:pt idx="518">
                  <c:v>280.3</c:v>
                </c:pt>
                <c:pt idx="519">
                  <c:v>280.3</c:v>
                </c:pt>
                <c:pt idx="520">
                  <c:v>279.9</c:v>
                </c:pt>
                <c:pt idx="521">
                  <c:v>279.9</c:v>
                </c:pt>
                <c:pt idx="522">
                  <c:v>279.9</c:v>
                </c:pt>
                <c:pt idx="523">
                  <c:v>279.9</c:v>
                </c:pt>
                <c:pt idx="524">
                  <c:v>279.9</c:v>
                </c:pt>
                <c:pt idx="525">
                  <c:v>279.9</c:v>
                </c:pt>
                <c:pt idx="526">
                  <c:v>279.9</c:v>
                </c:pt>
                <c:pt idx="527">
                  <c:v>279.9</c:v>
                </c:pt>
                <c:pt idx="528">
                  <c:v>279.9</c:v>
                </c:pt>
                <c:pt idx="529">
                  <c:v>279.9</c:v>
                </c:pt>
                <c:pt idx="530">
                  <c:v>280.3</c:v>
                </c:pt>
                <c:pt idx="531">
                  <c:v>279.9</c:v>
                </c:pt>
                <c:pt idx="532">
                  <c:v>279.9</c:v>
                </c:pt>
                <c:pt idx="533">
                  <c:v>279.6</c:v>
                </c:pt>
                <c:pt idx="534">
                  <c:v>279.6</c:v>
                </c:pt>
                <c:pt idx="535">
                  <c:v>279.6</c:v>
                </c:pt>
                <c:pt idx="536">
                  <c:v>279.6</c:v>
                </c:pt>
                <c:pt idx="537">
                  <c:v>279.5</c:v>
                </c:pt>
                <c:pt idx="538">
                  <c:v>279.6</c:v>
                </c:pt>
                <c:pt idx="539">
                  <c:v>279.6</c:v>
                </c:pt>
                <c:pt idx="540">
                  <c:v>279.3</c:v>
                </c:pt>
                <c:pt idx="541">
                  <c:v>279.6</c:v>
                </c:pt>
                <c:pt idx="542">
                  <c:v>279.6</c:v>
                </c:pt>
                <c:pt idx="543">
                  <c:v>279.2</c:v>
                </c:pt>
                <c:pt idx="544">
                  <c:v>279.2</c:v>
                </c:pt>
                <c:pt idx="545">
                  <c:v>279.6</c:v>
                </c:pt>
                <c:pt idx="546">
                  <c:v>279.6</c:v>
                </c:pt>
                <c:pt idx="547">
                  <c:v>279.3</c:v>
                </c:pt>
                <c:pt idx="548">
                  <c:v>279.2</c:v>
                </c:pt>
                <c:pt idx="549">
                  <c:v>279.3</c:v>
                </c:pt>
                <c:pt idx="550">
                  <c:v>279.3</c:v>
                </c:pt>
                <c:pt idx="551">
                  <c:v>279.3</c:v>
                </c:pt>
                <c:pt idx="552">
                  <c:v>279.3</c:v>
                </c:pt>
                <c:pt idx="553">
                  <c:v>279.3</c:v>
                </c:pt>
                <c:pt idx="554">
                  <c:v>279.3</c:v>
                </c:pt>
                <c:pt idx="555">
                  <c:v>279.3</c:v>
                </c:pt>
                <c:pt idx="556">
                  <c:v>279.3</c:v>
                </c:pt>
                <c:pt idx="557">
                  <c:v>279.3</c:v>
                </c:pt>
                <c:pt idx="558">
                  <c:v>279.3</c:v>
                </c:pt>
                <c:pt idx="559">
                  <c:v>278.8</c:v>
                </c:pt>
                <c:pt idx="560">
                  <c:v>278.8</c:v>
                </c:pt>
                <c:pt idx="561">
                  <c:v>278.8</c:v>
                </c:pt>
                <c:pt idx="562">
                  <c:v>279.2</c:v>
                </c:pt>
                <c:pt idx="563">
                  <c:v>279.2</c:v>
                </c:pt>
                <c:pt idx="564">
                  <c:v>278.9</c:v>
                </c:pt>
                <c:pt idx="565">
                  <c:v>278.9</c:v>
                </c:pt>
                <c:pt idx="566">
                  <c:v>278.6</c:v>
                </c:pt>
                <c:pt idx="567">
                  <c:v>278.5</c:v>
                </c:pt>
                <c:pt idx="568">
                  <c:v>278.9</c:v>
                </c:pt>
                <c:pt idx="569">
                  <c:v>278.5</c:v>
                </c:pt>
                <c:pt idx="570">
                  <c:v>278.5</c:v>
                </c:pt>
                <c:pt idx="571">
                  <c:v>278.5</c:v>
                </c:pt>
                <c:pt idx="572">
                  <c:v>278.6</c:v>
                </c:pt>
                <c:pt idx="573">
                  <c:v>278.9</c:v>
                </c:pt>
                <c:pt idx="574">
                  <c:v>278.5</c:v>
                </c:pt>
                <c:pt idx="575">
                  <c:v>278.6</c:v>
                </c:pt>
                <c:pt idx="576">
                  <c:v>278.5</c:v>
                </c:pt>
                <c:pt idx="577">
                  <c:v>278.2</c:v>
                </c:pt>
                <c:pt idx="578">
                  <c:v>278.4</c:v>
                </c:pt>
                <c:pt idx="579">
                  <c:v>278.4</c:v>
                </c:pt>
                <c:pt idx="580">
                  <c:v>278.3</c:v>
                </c:pt>
                <c:pt idx="581">
                  <c:v>278.5</c:v>
                </c:pt>
                <c:pt idx="582">
                  <c:v>278.3</c:v>
                </c:pt>
                <c:pt idx="583">
                  <c:v>278.6</c:v>
                </c:pt>
                <c:pt idx="584">
                  <c:v>278.2</c:v>
                </c:pt>
                <c:pt idx="585">
                  <c:v>278.2</c:v>
                </c:pt>
                <c:pt idx="586">
                  <c:v>278.2</c:v>
                </c:pt>
                <c:pt idx="587">
                  <c:v>278.2</c:v>
                </c:pt>
                <c:pt idx="588">
                  <c:v>278.2</c:v>
                </c:pt>
                <c:pt idx="589">
                  <c:v>278.2</c:v>
                </c:pt>
                <c:pt idx="590">
                  <c:v>278.2</c:v>
                </c:pt>
                <c:pt idx="591">
                  <c:v>278.2</c:v>
                </c:pt>
                <c:pt idx="592">
                  <c:v>278.2</c:v>
                </c:pt>
                <c:pt idx="593">
                  <c:v>278.2</c:v>
                </c:pt>
                <c:pt idx="594">
                  <c:v>278.2</c:v>
                </c:pt>
                <c:pt idx="595">
                  <c:v>278.2</c:v>
                </c:pt>
                <c:pt idx="596">
                  <c:v>278.2</c:v>
                </c:pt>
                <c:pt idx="597">
                  <c:v>277.9</c:v>
                </c:pt>
                <c:pt idx="598">
                  <c:v>278.2</c:v>
                </c:pt>
                <c:pt idx="599">
                  <c:v>277.9</c:v>
                </c:pt>
                <c:pt idx="600">
                  <c:v>278.2</c:v>
                </c:pt>
                <c:pt idx="601">
                  <c:v>277.9</c:v>
                </c:pt>
                <c:pt idx="602">
                  <c:v>278.2</c:v>
                </c:pt>
                <c:pt idx="603">
                  <c:v>277.6</c:v>
                </c:pt>
                <c:pt idx="604">
                  <c:v>277.9</c:v>
                </c:pt>
                <c:pt idx="605">
                  <c:v>277.9</c:v>
                </c:pt>
                <c:pt idx="606">
                  <c:v>277.2</c:v>
                </c:pt>
                <c:pt idx="607">
                  <c:v>277.2</c:v>
                </c:pt>
                <c:pt idx="608">
                  <c:v>277.6</c:v>
                </c:pt>
                <c:pt idx="609">
                  <c:v>277.6</c:v>
                </c:pt>
                <c:pt idx="610">
                  <c:v>277.2</c:v>
                </c:pt>
                <c:pt idx="611">
                  <c:v>277.6</c:v>
                </c:pt>
                <c:pt idx="612">
                  <c:v>277.2</c:v>
                </c:pt>
                <c:pt idx="613">
                  <c:v>277.6</c:v>
                </c:pt>
                <c:pt idx="614">
                  <c:v>277.2</c:v>
                </c:pt>
                <c:pt idx="615">
                  <c:v>277.2</c:v>
                </c:pt>
                <c:pt idx="616">
                  <c:v>277.6</c:v>
                </c:pt>
                <c:pt idx="617">
                  <c:v>277.2</c:v>
                </c:pt>
                <c:pt idx="618">
                  <c:v>277.2</c:v>
                </c:pt>
                <c:pt idx="619">
                  <c:v>277.2</c:v>
                </c:pt>
                <c:pt idx="620">
                  <c:v>277.2</c:v>
                </c:pt>
                <c:pt idx="621">
                  <c:v>276.9</c:v>
                </c:pt>
                <c:pt idx="622">
                  <c:v>276.9</c:v>
                </c:pt>
                <c:pt idx="623">
                  <c:v>277.2</c:v>
                </c:pt>
                <c:pt idx="624">
                  <c:v>277.2</c:v>
                </c:pt>
                <c:pt idx="625">
                  <c:v>276.9</c:v>
                </c:pt>
                <c:pt idx="626">
                  <c:v>277</c:v>
                </c:pt>
                <c:pt idx="627">
                  <c:v>276.9</c:v>
                </c:pt>
                <c:pt idx="628">
                  <c:v>276.9</c:v>
                </c:pt>
                <c:pt idx="629">
                  <c:v>276.9</c:v>
                </c:pt>
                <c:pt idx="630">
                  <c:v>276.5</c:v>
                </c:pt>
                <c:pt idx="631">
                  <c:v>276.9</c:v>
                </c:pt>
                <c:pt idx="632">
                  <c:v>276.9</c:v>
                </c:pt>
                <c:pt idx="633">
                  <c:v>276.9</c:v>
                </c:pt>
                <c:pt idx="634">
                  <c:v>276.6</c:v>
                </c:pt>
                <c:pt idx="635">
                  <c:v>276.9</c:v>
                </c:pt>
                <c:pt idx="636">
                  <c:v>276.9</c:v>
                </c:pt>
                <c:pt idx="637">
                  <c:v>276.9</c:v>
                </c:pt>
                <c:pt idx="638">
                  <c:v>276.9</c:v>
                </c:pt>
                <c:pt idx="639">
                  <c:v>276.9</c:v>
                </c:pt>
                <c:pt idx="640">
                  <c:v>276.5</c:v>
                </c:pt>
                <c:pt idx="641">
                  <c:v>276.5</c:v>
                </c:pt>
                <c:pt idx="642">
                  <c:v>276.4</c:v>
                </c:pt>
                <c:pt idx="643">
                  <c:v>276.6</c:v>
                </c:pt>
                <c:pt idx="644">
                  <c:v>276.3</c:v>
                </c:pt>
                <c:pt idx="645">
                  <c:v>276.3</c:v>
                </c:pt>
                <c:pt idx="646">
                  <c:v>276.6</c:v>
                </c:pt>
                <c:pt idx="647">
                  <c:v>276.6</c:v>
                </c:pt>
                <c:pt idx="648">
                  <c:v>276.6</c:v>
                </c:pt>
                <c:pt idx="649">
                  <c:v>276.6</c:v>
                </c:pt>
                <c:pt idx="650">
                  <c:v>276.2</c:v>
                </c:pt>
                <c:pt idx="651">
                  <c:v>276.6</c:v>
                </c:pt>
                <c:pt idx="652">
                  <c:v>276.3</c:v>
                </c:pt>
                <c:pt idx="653">
                  <c:v>276.4</c:v>
                </c:pt>
                <c:pt idx="654">
                  <c:v>276.6</c:v>
                </c:pt>
                <c:pt idx="655">
                  <c:v>276.3</c:v>
                </c:pt>
                <c:pt idx="656">
                  <c:v>276.3</c:v>
                </c:pt>
                <c:pt idx="657">
                  <c:v>276.3</c:v>
                </c:pt>
                <c:pt idx="658">
                  <c:v>276.3</c:v>
                </c:pt>
                <c:pt idx="659">
                  <c:v>276.3</c:v>
                </c:pt>
                <c:pt idx="660">
                  <c:v>276.2</c:v>
                </c:pt>
                <c:pt idx="661">
                  <c:v>276</c:v>
                </c:pt>
                <c:pt idx="662">
                  <c:v>276.3</c:v>
                </c:pt>
                <c:pt idx="663">
                  <c:v>276</c:v>
                </c:pt>
                <c:pt idx="664">
                  <c:v>276</c:v>
                </c:pt>
                <c:pt idx="665">
                  <c:v>276.3</c:v>
                </c:pt>
                <c:pt idx="666">
                  <c:v>276</c:v>
                </c:pt>
                <c:pt idx="667">
                  <c:v>276</c:v>
                </c:pt>
                <c:pt idx="668">
                  <c:v>275.6</c:v>
                </c:pt>
                <c:pt idx="669">
                  <c:v>276</c:v>
                </c:pt>
                <c:pt idx="670">
                  <c:v>276</c:v>
                </c:pt>
                <c:pt idx="671">
                  <c:v>275.6</c:v>
                </c:pt>
                <c:pt idx="672">
                  <c:v>275.6</c:v>
                </c:pt>
                <c:pt idx="673">
                  <c:v>275.9</c:v>
                </c:pt>
                <c:pt idx="674">
                  <c:v>275.6</c:v>
                </c:pt>
                <c:pt idx="675">
                  <c:v>275.6</c:v>
                </c:pt>
                <c:pt idx="676">
                  <c:v>275.6</c:v>
                </c:pt>
                <c:pt idx="677">
                  <c:v>275.6</c:v>
                </c:pt>
                <c:pt idx="678">
                  <c:v>275.6</c:v>
                </c:pt>
                <c:pt idx="679">
                  <c:v>275.6</c:v>
                </c:pt>
                <c:pt idx="680">
                  <c:v>275.6</c:v>
                </c:pt>
                <c:pt idx="681">
                  <c:v>275.9</c:v>
                </c:pt>
                <c:pt idx="682">
                  <c:v>275.6</c:v>
                </c:pt>
                <c:pt idx="683">
                  <c:v>275.3</c:v>
                </c:pt>
                <c:pt idx="684">
                  <c:v>275.3</c:v>
                </c:pt>
                <c:pt idx="685">
                  <c:v>275.3</c:v>
                </c:pt>
                <c:pt idx="686">
                  <c:v>275.3</c:v>
                </c:pt>
                <c:pt idx="687">
                  <c:v>275.3</c:v>
                </c:pt>
                <c:pt idx="688">
                  <c:v>275.3</c:v>
                </c:pt>
                <c:pt idx="689">
                  <c:v>275.3</c:v>
                </c:pt>
                <c:pt idx="690">
                  <c:v>275.3</c:v>
                </c:pt>
                <c:pt idx="691">
                  <c:v>275.3</c:v>
                </c:pt>
                <c:pt idx="692">
                  <c:v>275.3</c:v>
                </c:pt>
                <c:pt idx="693">
                  <c:v>275.3</c:v>
                </c:pt>
                <c:pt idx="694">
                  <c:v>275.3</c:v>
                </c:pt>
                <c:pt idx="695">
                  <c:v>275.3</c:v>
                </c:pt>
                <c:pt idx="696">
                  <c:v>275.3</c:v>
                </c:pt>
                <c:pt idx="697">
                  <c:v>275.3</c:v>
                </c:pt>
                <c:pt idx="698">
                  <c:v>275</c:v>
                </c:pt>
                <c:pt idx="699">
                  <c:v>275.1</c:v>
                </c:pt>
                <c:pt idx="700">
                  <c:v>275</c:v>
                </c:pt>
                <c:pt idx="701">
                  <c:v>275.3</c:v>
                </c:pt>
                <c:pt idx="702">
                  <c:v>275.3</c:v>
                </c:pt>
                <c:pt idx="703">
                  <c:v>275</c:v>
                </c:pt>
                <c:pt idx="704">
                  <c:v>274.7</c:v>
                </c:pt>
                <c:pt idx="705">
                  <c:v>275</c:v>
                </c:pt>
                <c:pt idx="706">
                  <c:v>275</c:v>
                </c:pt>
                <c:pt idx="707">
                  <c:v>274.7</c:v>
                </c:pt>
                <c:pt idx="708">
                  <c:v>275</c:v>
                </c:pt>
                <c:pt idx="709">
                  <c:v>274.7</c:v>
                </c:pt>
                <c:pt idx="710">
                  <c:v>274.7</c:v>
                </c:pt>
                <c:pt idx="711">
                  <c:v>274.7</c:v>
                </c:pt>
                <c:pt idx="712">
                  <c:v>275</c:v>
                </c:pt>
                <c:pt idx="713">
                  <c:v>274.6</c:v>
                </c:pt>
                <c:pt idx="714">
                  <c:v>274.8</c:v>
                </c:pt>
                <c:pt idx="715">
                  <c:v>275</c:v>
                </c:pt>
                <c:pt idx="716">
                  <c:v>274.6</c:v>
                </c:pt>
                <c:pt idx="717">
                  <c:v>274.6</c:v>
                </c:pt>
                <c:pt idx="718">
                  <c:v>274.7</c:v>
                </c:pt>
                <c:pt idx="719">
                  <c:v>274.7</c:v>
                </c:pt>
                <c:pt idx="720">
                  <c:v>274.7</c:v>
                </c:pt>
                <c:pt idx="721">
                  <c:v>274.4</c:v>
                </c:pt>
                <c:pt idx="722">
                  <c:v>274.4</c:v>
                </c:pt>
                <c:pt idx="723">
                  <c:v>274.6</c:v>
                </c:pt>
                <c:pt idx="724">
                  <c:v>274.4</c:v>
                </c:pt>
                <c:pt idx="725">
                  <c:v>274.6</c:v>
                </c:pt>
                <c:pt idx="726">
                  <c:v>274.4</c:v>
                </c:pt>
                <c:pt idx="727">
                  <c:v>274.4</c:v>
                </c:pt>
                <c:pt idx="728">
                  <c:v>274.4</c:v>
                </c:pt>
                <c:pt idx="729">
                  <c:v>274.4</c:v>
                </c:pt>
                <c:pt idx="730">
                  <c:v>274.1</c:v>
                </c:pt>
                <c:pt idx="731">
                  <c:v>274.1</c:v>
                </c:pt>
                <c:pt idx="732">
                  <c:v>274.1</c:v>
                </c:pt>
                <c:pt idx="733">
                  <c:v>274.1</c:v>
                </c:pt>
                <c:pt idx="734">
                  <c:v>274</c:v>
                </c:pt>
                <c:pt idx="735">
                  <c:v>274</c:v>
                </c:pt>
                <c:pt idx="736">
                  <c:v>274</c:v>
                </c:pt>
                <c:pt idx="737">
                  <c:v>274.1</c:v>
                </c:pt>
                <c:pt idx="738">
                  <c:v>274.1</c:v>
                </c:pt>
                <c:pt idx="739">
                  <c:v>274.1</c:v>
                </c:pt>
                <c:pt idx="740">
                  <c:v>273.7</c:v>
                </c:pt>
                <c:pt idx="741">
                  <c:v>273.9</c:v>
                </c:pt>
                <c:pt idx="742">
                  <c:v>274.1</c:v>
                </c:pt>
                <c:pt idx="743">
                  <c:v>273.7</c:v>
                </c:pt>
                <c:pt idx="744">
                  <c:v>273.7</c:v>
                </c:pt>
                <c:pt idx="745">
                  <c:v>273.7</c:v>
                </c:pt>
                <c:pt idx="746">
                  <c:v>273.7</c:v>
                </c:pt>
                <c:pt idx="747">
                  <c:v>273.7</c:v>
                </c:pt>
                <c:pt idx="748">
                  <c:v>273.8</c:v>
                </c:pt>
                <c:pt idx="749">
                  <c:v>273.7</c:v>
                </c:pt>
                <c:pt idx="750">
                  <c:v>273.7</c:v>
                </c:pt>
                <c:pt idx="751">
                  <c:v>273.7</c:v>
                </c:pt>
                <c:pt idx="752">
                  <c:v>273.7</c:v>
                </c:pt>
                <c:pt idx="753">
                  <c:v>273.7</c:v>
                </c:pt>
                <c:pt idx="754">
                  <c:v>273.4</c:v>
                </c:pt>
                <c:pt idx="755">
                  <c:v>273.7</c:v>
                </c:pt>
                <c:pt idx="756">
                  <c:v>273.7</c:v>
                </c:pt>
                <c:pt idx="757">
                  <c:v>273.7</c:v>
                </c:pt>
                <c:pt idx="758">
                  <c:v>273.5</c:v>
                </c:pt>
                <c:pt idx="759">
                  <c:v>273.7</c:v>
                </c:pt>
                <c:pt idx="760">
                  <c:v>273.4</c:v>
                </c:pt>
                <c:pt idx="761">
                  <c:v>273.7</c:v>
                </c:pt>
                <c:pt idx="762">
                  <c:v>273.4</c:v>
                </c:pt>
                <c:pt idx="763">
                  <c:v>273</c:v>
                </c:pt>
                <c:pt idx="764">
                  <c:v>273.1</c:v>
                </c:pt>
                <c:pt idx="765">
                  <c:v>273.1</c:v>
                </c:pt>
                <c:pt idx="766">
                  <c:v>273.4</c:v>
                </c:pt>
                <c:pt idx="767">
                  <c:v>273.1</c:v>
                </c:pt>
                <c:pt idx="768">
                  <c:v>273.1</c:v>
                </c:pt>
                <c:pt idx="769">
                  <c:v>273</c:v>
                </c:pt>
                <c:pt idx="770">
                  <c:v>273</c:v>
                </c:pt>
                <c:pt idx="771">
                  <c:v>273.1</c:v>
                </c:pt>
                <c:pt idx="772">
                  <c:v>273.4</c:v>
                </c:pt>
                <c:pt idx="773">
                  <c:v>273.3</c:v>
                </c:pt>
                <c:pt idx="774">
                  <c:v>273.3</c:v>
                </c:pt>
                <c:pt idx="775">
                  <c:v>273</c:v>
                </c:pt>
                <c:pt idx="776">
                  <c:v>272.7</c:v>
                </c:pt>
                <c:pt idx="777">
                  <c:v>272.7</c:v>
                </c:pt>
                <c:pt idx="778">
                  <c:v>273</c:v>
                </c:pt>
                <c:pt idx="779">
                  <c:v>272.7</c:v>
                </c:pt>
                <c:pt idx="780">
                  <c:v>272.7</c:v>
                </c:pt>
                <c:pt idx="781">
                  <c:v>272.7</c:v>
                </c:pt>
                <c:pt idx="782">
                  <c:v>272.7</c:v>
                </c:pt>
                <c:pt idx="783">
                  <c:v>272.7</c:v>
                </c:pt>
                <c:pt idx="784">
                  <c:v>272.7</c:v>
                </c:pt>
                <c:pt idx="785">
                  <c:v>272.7</c:v>
                </c:pt>
                <c:pt idx="786">
                  <c:v>272.8</c:v>
                </c:pt>
                <c:pt idx="787">
                  <c:v>272.8</c:v>
                </c:pt>
                <c:pt idx="788">
                  <c:v>272.7</c:v>
                </c:pt>
                <c:pt idx="789">
                  <c:v>272.7</c:v>
                </c:pt>
                <c:pt idx="790">
                  <c:v>272.4</c:v>
                </c:pt>
                <c:pt idx="791">
                  <c:v>272.4</c:v>
                </c:pt>
                <c:pt idx="792">
                  <c:v>272.4</c:v>
                </c:pt>
                <c:pt idx="793">
                  <c:v>272.4</c:v>
                </c:pt>
                <c:pt idx="794">
                  <c:v>272.4</c:v>
                </c:pt>
                <c:pt idx="795">
                  <c:v>272</c:v>
                </c:pt>
                <c:pt idx="796">
                  <c:v>272.4</c:v>
                </c:pt>
                <c:pt idx="797">
                  <c:v>272.4</c:v>
                </c:pt>
                <c:pt idx="798">
                  <c:v>272.4</c:v>
                </c:pt>
                <c:pt idx="799">
                  <c:v>272.3</c:v>
                </c:pt>
                <c:pt idx="800">
                  <c:v>272.3</c:v>
                </c:pt>
                <c:pt idx="801">
                  <c:v>272.4</c:v>
                </c:pt>
                <c:pt idx="802">
                  <c:v>272.4</c:v>
                </c:pt>
                <c:pt idx="803">
                  <c:v>272.4</c:v>
                </c:pt>
                <c:pt idx="804">
                  <c:v>272.4</c:v>
                </c:pt>
                <c:pt idx="805">
                  <c:v>272.1</c:v>
                </c:pt>
                <c:pt idx="806">
                  <c:v>271.8</c:v>
                </c:pt>
                <c:pt idx="807">
                  <c:v>272.1</c:v>
                </c:pt>
                <c:pt idx="808">
                  <c:v>271.8</c:v>
                </c:pt>
                <c:pt idx="809">
                  <c:v>271.8</c:v>
                </c:pt>
                <c:pt idx="810">
                  <c:v>271.7</c:v>
                </c:pt>
                <c:pt idx="811">
                  <c:v>271.7</c:v>
                </c:pt>
                <c:pt idx="812">
                  <c:v>271.8</c:v>
                </c:pt>
                <c:pt idx="813">
                  <c:v>271.7</c:v>
                </c:pt>
                <c:pt idx="814">
                  <c:v>271.8</c:v>
                </c:pt>
                <c:pt idx="815">
                  <c:v>271.7</c:v>
                </c:pt>
                <c:pt idx="816">
                  <c:v>271.7</c:v>
                </c:pt>
                <c:pt idx="817">
                  <c:v>271.7</c:v>
                </c:pt>
                <c:pt idx="818">
                  <c:v>271.7</c:v>
                </c:pt>
                <c:pt idx="819">
                  <c:v>271.9</c:v>
                </c:pt>
                <c:pt idx="820">
                  <c:v>271.7</c:v>
                </c:pt>
                <c:pt idx="821">
                  <c:v>271.8</c:v>
                </c:pt>
                <c:pt idx="822">
                  <c:v>271.8</c:v>
                </c:pt>
                <c:pt idx="823">
                  <c:v>271.7</c:v>
                </c:pt>
                <c:pt idx="824">
                  <c:v>271.4</c:v>
                </c:pt>
                <c:pt idx="825">
                  <c:v>271.3</c:v>
                </c:pt>
                <c:pt idx="826">
                  <c:v>271.7</c:v>
                </c:pt>
                <c:pt idx="827">
                  <c:v>271.7</c:v>
                </c:pt>
                <c:pt idx="828">
                  <c:v>271.7</c:v>
                </c:pt>
                <c:pt idx="829">
                  <c:v>271.4</c:v>
                </c:pt>
                <c:pt idx="830">
                  <c:v>271.4</c:v>
                </c:pt>
                <c:pt idx="831">
                  <c:v>271.2</c:v>
                </c:pt>
                <c:pt idx="832">
                  <c:v>271.2</c:v>
                </c:pt>
                <c:pt idx="833">
                  <c:v>271.1</c:v>
                </c:pt>
                <c:pt idx="834">
                  <c:v>271</c:v>
                </c:pt>
                <c:pt idx="835">
                  <c:v>271.1</c:v>
                </c:pt>
                <c:pt idx="836">
                  <c:v>271.1</c:v>
                </c:pt>
                <c:pt idx="837">
                  <c:v>271</c:v>
                </c:pt>
                <c:pt idx="838">
                  <c:v>271.4</c:v>
                </c:pt>
                <c:pt idx="839">
                  <c:v>271</c:v>
                </c:pt>
                <c:pt idx="840">
                  <c:v>271</c:v>
                </c:pt>
                <c:pt idx="841">
                  <c:v>271</c:v>
                </c:pt>
                <c:pt idx="842">
                  <c:v>271</c:v>
                </c:pt>
                <c:pt idx="843">
                  <c:v>271.1</c:v>
                </c:pt>
                <c:pt idx="844">
                  <c:v>271</c:v>
                </c:pt>
                <c:pt idx="845">
                  <c:v>271</c:v>
                </c:pt>
                <c:pt idx="846">
                  <c:v>271</c:v>
                </c:pt>
                <c:pt idx="847">
                  <c:v>270.7</c:v>
                </c:pt>
                <c:pt idx="848">
                  <c:v>271.1</c:v>
                </c:pt>
                <c:pt idx="849">
                  <c:v>270.7</c:v>
                </c:pt>
                <c:pt idx="850">
                  <c:v>270.7</c:v>
                </c:pt>
                <c:pt idx="851">
                  <c:v>270.7</c:v>
                </c:pt>
                <c:pt idx="852">
                  <c:v>270.4</c:v>
                </c:pt>
                <c:pt idx="853">
                  <c:v>270.7</c:v>
                </c:pt>
                <c:pt idx="854">
                  <c:v>270.7</c:v>
                </c:pt>
                <c:pt idx="855">
                  <c:v>270.4</c:v>
                </c:pt>
                <c:pt idx="856">
                  <c:v>270.4</c:v>
                </c:pt>
                <c:pt idx="857">
                  <c:v>270.4</c:v>
                </c:pt>
                <c:pt idx="858">
                  <c:v>270.7</c:v>
                </c:pt>
                <c:pt idx="859">
                  <c:v>270.4</c:v>
                </c:pt>
                <c:pt idx="860">
                  <c:v>270.4</c:v>
                </c:pt>
                <c:pt idx="861">
                  <c:v>270.4</c:v>
                </c:pt>
                <c:pt idx="862">
                  <c:v>270.4</c:v>
                </c:pt>
                <c:pt idx="863">
                  <c:v>270.4</c:v>
                </c:pt>
                <c:pt idx="864">
                  <c:v>270.4</c:v>
                </c:pt>
                <c:pt idx="865">
                  <c:v>270.4</c:v>
                </c:pt>
                <c:pt idx="866">
                  <c:v>270.4</c:v>
                </c:pt>
                <c:pt idx="867">
                  <c:v>270.4</c:v>
                </c:pt>
                <c:pt idx="868">
                  <c:v>270.4</c:v>
                </c:pt>
                <c:pt idx="869">
                  <c:v>270.1</c:v>
                </c:pt>
                <c:pt idx="870">
                  <c:v>270.1</c:v>
                </c:pt>
                <c:pt idx="871">
                  <c:v>270.1</c:v>
                </c:pt>
                <c:pt idx="872">
                  <c:v>270.1</c:v>
                </c:pt>
                <c:pt idx="873">
                  <c:v>270.1</c:v>
                </c:pt>
                <c:pt idx="874">
                  <c:v>270.1</c:v>
                </c:pt>
                <c:pt idx="875">
                  <c:v>270.1</c:v>
                </c:pt>
                <c:pt idx="876">
                  <c:v>270.1</c:v>
                </c:pt>
                <c:pt idx="877">
                  <c:v>270.1</c:v>
                </c:pt>
                <c:pt idx="878">
                  <c:v>270.1</c:v>
                </c:pt>
                <c:pt idx="879">
                  <c:v>270.1</c:v>
                </c:pt>
                <c:pt idx="880">
                  <c:v>270.1</c:v>
                </c:pt>
                <c:pt idx="881">
                  <c:v>270.1</c:v>
                </c:pt>
                <c:pt idx="882">
                  <c:v>270.1</c:v>
                </c:pt>
                <c:pt idx="883">
                  <c:v>270.1</c:v>
                </c:pt>
                <c:pt idx="884">
                  <c:v>270.1</c:v>
                </c:pt>
                <c:pt idx="885">
                  <c:v>269.7</c:v>
                </c:pt>
                <c:pt idx="886">
                  <c:v>269.7</c:v>
                </c:pt>
                <c:pt idx="887">
                  <c:v>269.7</c:v>
                </c:pt>
                <c:pt idx="888">
                  <c:v>269.7</c:v>
                </c:pt>
                <c:pt idx="889">
                  <c:v>269.7</c:v>
                </c:pt>
                <c:pt idx="890">
                  <c:v>269.7</c:v>
                </c:pt>
                <c:pt idx="891">
                  <c:v>269.6</c:v>
                </c:pt>
                <c:pt idx="892">
                  <c:v>269.7</c:v>
                </c:pt>
                <c:pt idx="893">
                  <c:v>269.4</c:v>
                </c:pt>
                <c:pt idx="894">
                  <c:v>269.4</c:v>
                </c:pt>
                <c:pt idx="895">
                  <c:v>269.7</c:v>
                </c:pt>
                <c:pt idx="896">
                  <c:v>269.4</c:v>
                </c:pt>
                <c:pt idx="897">
                  <c:v>269.4</c:v>
                </c:pt>
                <c:pt idx="898">
                  <c:v>269.4</c:v>
                </c:pt>
                <c:pt idx="899">
                  <c:v>269.4</c:v>
                </c:pt>
                <c:pt idx="900">
                  <c:v>269.4</c:v>
                </c:pt>
                <c:pt idx="901">
                  <c:v>269.4</c:v>
                </c:pt>
                <c:pt idx="902">
                  <c:v>269.4</c:v>
                </c:pt>
                <c:pt idx="903">
                  <c:v>269.4</c:v>
                </c:pt>
                <c:pt idx="904">
                  <c:v>269.6</c:v>
                </c:pt>
                <c:pt idx="905">
                  <c:v>269.4</c:v>
                </c:pt>
                <c:pt idx="906">
                  <c:v>269.1</c:v>
                </c:pt>
                <c:pt idx="907">
                  <c:v>269.4</c:v>
                </c:pt>
                <c:pt idx="908">
                  <c:v>269.4</c:v>
                </c:pt>
                <c:pt idx="909">
                  <c:v>269.1</c:v>
                </c:pt>
                <c:pt idx="910">
                  <c:v>269.4</c:v>
                </c:pt>
                <c:pt idx="911">
                  <c:v>269.1</c:v>
                </c:pt>
                <c:pt idx="912">
                  <c:v>269.4</c:v>
                </c:pt>
                <c:pt idx="913">
                  <c:v>269.1</c:v>
                </c:pt>
                <c:pt idx="914">
                  <c:v>269.3</c:v>
                </c:pt>
                <c:pt idx="915">
                  <c:v>269.4</c:v>
                </c:pt>
                <c:pt idx="916">
                  <c:v>269.1</c:v>
                </c:pt>
                <c:pt idx="917">
                  <c:v>269.3</c:v>
                </c:pt>
                <c:pt idx="918">
                  <c:v>269.3</c:v>
                </c:pt>
                <c:pt idx="919">
                  <c:v>269.1</c:v>
                </c:pt>
                <c:pt idx="920">
                  <c:v>268.7</c:v>
                </c:pt>
                <c:pt idx="921">
                  <c:v>269.1</c:v>
                </c:pt>
                <c:pt idx="922">
                  <c:v>268.7</c:v>
                </c:pt>
                <c:pt idx="923">
                  <c:v>268.8</c:v>
                </c:pt>
                <c:pt idx="924">
                  <c:v>268.9</c:v>
                </c:pt>
                <c:pt idx="925">
                  <c:v>268.7</c:v>
                </c:pt>
                <c:pt idx="926">
                  <c:v>268.8</c:v>
                </c:pt>
                <c:pt idx="927">
                  <c:v>268.8</c:v>
                </c:pt>
                <c:pt idx="928">
                  <c:v>269.1</c:v>
                </c:pt>
                <c:pt idx="929">
                  <c:v>268.7</c:v>
                </c:pt>
                <c:pt idx="930">
                  <c:v>268.8</c:v>
                </c:pt>
                <c:pt idx="931">
                  <c:v>268.7</c:v>
                </c:pt>
                <c:pt idx="932">
                  <c:v>268.7</c:v>
                </c:pt>
                <c:pt idx="933">
                  <c:v>268.5</c:v>
                </c:pt>
                <c:pt idx="934">
                  <c:v>268.5</c:v>
                </c:pt>
                <c:pt idx="935">
                  <c:v>268.5</c:v>
                </c:pt>
                <c:pt idx="936">
                  <c:v>268.4</c:v>
                </c:pt>
                <c:pt idx="937">
                  <c:v>268.7</c:v>
                </c:pt>
                <c:pt idx="938">
                  <c:v>268.6</c:v>
                </c:pt>
                <c:pt idx="939">
                  <c:v>268.6</c:v>
                </c:pt>
                <c:pt idx="940">
                  <c:v>268.4</c:v>
                </c:pt>
                <c:pt idx="941">
                  <c:v>268.4</c:v>
                </c:pt>
                <c:pt idx="942">
                  <c:v>268.4</c:v>
                </c:pt>
                <c:pt idx="943">
                  <c:v>268.5</c:v>
                </c:pt>
                <c:pt idx="944">
                  <c:v>268.5</c:v>
                </c:pt>
                <c:pt idx="945">
                  <c:v>268</c:v>
                </c:pt>
                <c:pt idx="946">
                  <c:v>268.1</c:v>
                </c:pt>
                <c:pt idx="947">
                  <c:v>268.4</c:v>
                </c:pt>
                <c:pt idx="948">
                  <c:v>268.3</c:v>
                </c:pt>
                <c:pt idx="949">
                  <c:v>268.1</c:v>
                </c:pt>
                <c:pt idx="950">
                  <c:v>268</c:v>
                </c:pt>
                <c:pt idx="951">
                  <c:v>268</c:v>
                </c:pt>
                <c:pt idx="952">
                  <c:v>268.1</c:v>
                </c:pt>
                <c:pt idx="953">
                  <c:v>268.1</c:v>
                </c:pt>
                <c:pt idx="954">
                  <c:v>268.1</c:v>
                </c:pt>
                <c:pt idx="955">
                  <c:v>268.1</c:v>
                </c:pt>
                <c:pt idx="956">
                  <c:v>268.2</c:v>
                </c:pt>
                <c:pt idx="957">
                  <c:v>268.1</c:v>
                </c:pt>
                <c:pt idx="958">
                  <c:v>268</c:v>
                </c:pt>
                <c:pt idx="959">
                  <c:v>267.8</c:v>
                </c:pt>
                <c:pt idx="960">
                  <c:v>267.9</c:v>
                </c:pt>
                <c:pt idx="961">
                  <c:v>267.7</c:v>
                </c:pt>
                <c:pt idx="962">
                  <c:v>267.8</c:v>
                </c:pt>
                <c:pt idx="963">
                  <c:v>267.8</c:v>
                </c:pt>
                <c:pt idx="964">
                  <c:v>267.7</c:v>
                </c:pt>
                <c:pt idx="965">
                  <c:v>267.7</c:v>
                </c:pt>
                <c:pt idx="966">
                  <c:v>267.7</c:v>
                </c:pt>
                <c:pt idx="967">
                  <c:v>267.8</c:v>
                </c:pt>
                <c:pt idx="968">
                  <c:v>267.7</c:v>
                </c:pt>
                <c:pt idx="969">
                  <c:v>267.8</c:v>
                </c:pt>
                <c:pt idx="970">
                  <c:v>267.4</c:v>
                </c:pt>
                <c:pt idx="971">
                  <c:v>267.7</c:v>
                </c:pt>
                <c:pt idx="972">
                  <c:v>267.7</c:v>
                </c:pt>
                <c:pt idx="973">
                  <c:v>267.7</c:v>
                </c:pt>
                <c:pt idx="974">
                  <c:v>267.7</c:v>
                </c:pt>
                <c:pt idx="975">
                  <c:v>267.7</c:v>
                </c:pt>
                <c:pt idx="976">
                  <c:v>267.4</c:v>
                </c:pt>
                <c:pt idx="977">
                  <c:v>267.4</c:v>
                </c:pt>
                <c:pt idx="978">
                  <c:v>267.4</c:v>
                </c:pt>
                <c:pt idx="979">
                  <c:v>267.4</c:v>
                </c:pt>
                <c:pt idx="980">
                  <c:v>267.4</c:v>
                </c:pt>
                <c:pt idx="981">
                  <c:v>267.7</c:v>
                </c:pt>
                <c:pt idx="982">
                  <c:v>267.7</c:v>
                </c:pt>
                <c:pt idx="983">
                  <c:v>267.4</c:v>
                </c:pt>
                <c:pt idx="984">
                  <c:v>267.4</c:v>
                </c:pt>
                <c:pt idx="985">
                  <c:v>267.4</c:v>
                </c:pt>
                <c:pt idx="986">
                  <c:v>267.8</c:v>
                </c:pt>
                <c:pt idx="987">
                  <c:v>267.4</c:v>
                </c:pt>
                <c:pt idx="988">
                  <c:v>267.4</c:v>
                </c:pt>
                <c:pt idx="989">
                  <c:v>267.4</c:v>
                </c:pt>
                <c:pt idx="990">
                  <c:v>267.4</c:v>
                </c:pt>
                <c:pt idx="991">
                  <c:v>267.1</c:v>
                </c:pt>
                <c:pt idx="992">
                  <c:v>267.1</c:v>
                </c:pt>
                <c:pt idx="993">
                  <c:v>267.1</c:v>
                </c:pt>
                <c:pt idx="994">
                  <c:v>267.1</c:v>
                </c:pt>
                <c:pt idx="995">
                  <c:v>267.1</c:v>
                </c:pt>
                <c:pt idx="996">
                  <c:v>267.1</c:v>
                </c:pt>
                <c:pt idx="997">
                  <c:v>267.1</c:v>
                </c:pt>
                <c:pt idx="998">
                  <c:v>267.1</c:v>
                </c:pt>
                <c:pt idx="999">
                  <c:v>267</c:v>
                </c:pt>
                <c:pt idx="1000">
                  <c:v>267.2</c:v>
                </c:pt>
                <c:pt idx="1001">
                  <c:v>266.8</c:v>
                </c:pt>
                <c:pt idx="1002">
                  <c:v>266.7</c:v>
                </c:pt>
                <c:pt idx="1003">
                  <c:v>266.8</c:v>
                </c:pt>
                <c:pt idx="1004">
                  <c:v>267.1</c:v>
                </c:pt>
                <c:pt idx="1005">
                  <c:v>267.1</c:v>
                </c:pt>
                <c:pt idx="1006">
                  <c:v>266.8</c:v>
                </c:pt>
                <c:pt idx="1007">
                  <c:v>266.8</c:v>
                </c:pt>
                <c:pt idx="1008">
                  <c:v>266.8</c:v>
                </c:pt>
                <c:pt idx="1009">
                  <c:v>266.8</c:v>
                </c:pt>
                <c:pt idx="1010">
                  <c:v>266.8</c:v>
                </c:pt>
                <c:pt idx="1011">
                  <c:v>266.8</c:v>
                </c:pt>
                <c:pt idx="1012">
                  <c:v>266.8</c:v>
                </c:pt>
                <c:pt idx="1013">
                  <c:v>266.8</c:v>
                </c:pt>
                <c:pt idx="1014">
                  <c:v>266.8</c:v>
                </c:pt>
                <c:pt idx="1015">
                  <c:v>266.8</c:v>
                </c:pt>
                <c:pt idx="1016">
                  <c:v>266.8</c:v>
                </c:pt>
                <c:pt idx="1017">
                  <c:v>266.5</c:v>
                </c:pt>
                <c:pt idx="1018">
                  <c:v>266.8</c:v>
                </c:pt>
                <c:pt idx="1019">
                  <c:v>266.8</c:v>
                </c:pt>
                <c:pt idx="1020">
                  <c:v>266.8</c:v>
                </c:pt>
                <c:pt idx="1021">
                  <c:v>266.8</c:v>
                </c:pt>
                <c:pt idx="1022">
                  <c:v>266.8</c:v>
                </c:pt>
                <c:pt idx="1023">
                  <c:v>266.8</c:v>
                </c:pt>
                <c:pt idx="1024">
                  <c:v>266.8</c:v>
                </c:pt>
                <c:pt idx="1025">
                  <c:v>266.8</c:v>
                </c:pt>
                <c:pt idx="1026">
                  <c:v>266.8</c:v>
                </c:pt>
                <c:pt idx="1027">
                  <c:v>266.5</c:v>
                </c:pt>
                <c:pt idx="1028">
                  <c:v>266.8</c:v>
                </c:pt>
                <c:pt idx="1029">
                  <c:v>266.5</c:v>
                </c:pt>
                <c:pt idx="1030">
                  <c:v>266.4</c:v>
                </c:pt>
                <c:pt idx="1031">
                  <c:v>266.8</c:v>
                </c:pt>
                <c:pt idx="1032">
                  <c:v>266.5</c:v>
                </c:pt>
                <c:pt idx="1033">
                  <c:v>266.8</c:v>
                </c:pt>
                <c:pt idx="1034">
                  <c:v>266.7</c:v>
                </c:pt>
                <c:pt idx="1035">
                  <c:v>266.7</c:v>
                </c:pt>
                <c:pt idx="1036">
                  <c:v>266.8</c:v>
                </c:pt>
                <c:pt idx="1037">
                  <c:v>266.8</c:v>
                </c:pt>
                <c:pt idx="1038">
                  <c:v>266.5</c:v>
                </c:pt>
                <c:pt idx="1039">
                  <c:v>266.5</c:v>
                </c:pt>
                <c:pt idx="1040">
                  <c:v>266.5</c:v>
                </c:pt>
                <c:pt idx="1041">
                  <c:v>266.5</c:v>
                </c:pt>
                <c:pt idx="1042">
                  <c:v>266.4</c:v>
                </c:pt>
                <c:pt idx="1043">
                  <c:v>266.4</c:v>
                </c:pt>
                <c:pt idx="1044">
                  <c:v>266.5</c:v>
                </c:pt>
                <c:pt idx="1045">
                  <c:v>266.5</c:v>
                </c:pt>
                <c:pt idx="1046">
                  <c:v>266.1</c:v>
                </c:pt>
                <c:pt idx="1047">
                  <c:v>266.5</c:v>
                </c:pt>
                <c:pt idx="1048">
                  <c:v>266.5</c:v>
                </c:pt>
                <c:pt idx="1049">
                  <c:v>266.5</c:v>
                </c:pt>
                <c:pt idx="1050">
                  <c:v>266.1</c:v>
                </c:pt>
                <c:pt idx="1051">
                  <c:v>266.4</c:v>
                </c:pt>
                <c:pt idx="1052">
                  <c:v>266.4</c:v>
                </c:pt>
                <c:pt idx="1053">
                  <c:v>266.1</c:v>
                </c:pt>
                <c:pt idx="1054">
                  <c:v>266.1</c:v>
                </c:pt>
                <c:pt idx="1055">
                  <c:v>266.5</c:v>
                </c:pt>
                <c:pt idx="1056">
                  <c:v>266.5</c:v>
                </c:pt>
                <c:pt idx="1057">
                  <c:v>266.5</c:v>
                </c:pt>
                <c:pt idx="1058">
                  <c:v>266.5</c:v>
                </c:pt>
                <c:pt idx="1059">
                  <c:v>266.1</c:v>
                </c:pt>
                <c:pt idx="1060">
                  <c:v>266.5</c:v>
                </c:pt>
                <c:pt idx="1061">
                  <c:v>266.5</c:v>
                </c:pt>
                <c:pt idx="1062">
                  <c:v>266.5</c:v>
                </c:pt>
                <c:pt idx="1063">
                  <c:v>266.1</c:v>
                </c:pt>
                <c:pt idx="1064">
                  <c:v>266.1</c:v>
                </c:pt>
                <c:pt idx="1065">
                  <c:v>266.4</c:v>
                </c:pt>
                <c:pt idx="1066">
                  <c:v>266.4</c:v>
                </c:pt>
                <c:pt idx="1067">
                  <c:v>266.1</c:v>
                </c:pt>
                <c:pt idx="1068">
                  <c:v>266.1</c:v>
                </c:pt>
                <c:pt idx="1069">
                  <c:v>266.1</c:v>
                </c:pt>
                <c:pt idx="1070">
                  <c:v>266.1</c:v>
                </c:pt>
                <c:pt idx="1071">
                  <c:v>266.1</c:v>
                </c:pt>
                <c:pt idx="1072">
                  <c:v>266.1</c:v>
                </c:pt>
                <c:pt idx="1073">
                  <c:v>266.1</c:v>
                </c:pt>
                <c:pt idx="1074">
                  <c:v>266.1</c:v>
                </c:pt>
                <c:pt idx="1075">
                  <c:v>266.1</c:v>
                </c:pt>
                <c:pt idx="1076">
                  <c:v>266.1</c:v>
                </c:pt>
                <c:pt idx="1077">
                  <c:v>265.8</c:v>
                </c:pt>
                <c:pt idx="1078">
                  <c:v>265.8</c:v>
                </c:pt>
                <c:pt idx="1079">
                  <c:v>265.8</c:v>
                </c:pt>
                <c:pt idx="1080">
                  <c:v>265.8</c:v>
                </c:pt>
                <c:pt idx="1081">
                  <c:v>265.5</c:v>
                </c:pt>
                <c:pt idx="1082">
                  <c:v>265.5</c:v>
                </c:pt>
                <c:pt idx="1083">
                  <c:v>265.4</c:v>
                </c:pt>
                <c:pt idx="1084">
                  <c:v>265.4</c:v>
                </c:pt>
                <c:pt idx="1085">
                  <c:v>265.5</c:v>
                </c:pt>
                <c:pt idx="1086">
                  <c:v>265.5</c:v>
                </c:pt>
                <c:pt idx="1087">
                  <c:v>265.2</c:v>
                </c:pt>
                <c:pt idx="1088">
                  <c:v>265.2</c:v>
                </c:pt>
                <c:pt idx="1089">
                  <c:v>265.5</c:v>
                </c:pt>
                <c:pt idx="1090">
                  <c:v>265.4</c:v>
                </c:pt>
                <c:pt idx="1091">
                  <c:v>265.1</c:v>
                </c:pt>
                <c:pt idx="1092">
                  <c:v>265.1</c:v>
                </c:pt>
                <c:pt idx="1093">
                  <c:v>265.1</c:v>
                </c:pt>
                <c:pt idx="1094">
                  <c:v>265.1</c:v>
                </c:pt>
                <c:pt idx="1095">
                  <c:v>265.1</c:v>
                </c:pt>
                <c:pt idx="1096">
                  <c:v>265.1</c:v>
                </c:pt>
                <c:pt idx="1097">
                  <c:v>265.1</c:v>
                </c:pt>
                <c:pt idx="1098">
                  <c:v>265.1</c:v>
                </c:pt>
                <c:pt idx="1099">
                  <c:v>265.4</c:v>
                </c:pt>
                <c:pt idx="1100">
                  <c:v>265.1</c:v>
                </c:pt>
                <c:pt idx="1101">
                  <c:v>265.1</c:v>
                </c:pt>
                <c:pt idx="1102">
                  <c:v>265.1</c:v>
                </c:pt>
                <c:pt idx="1103">
                  <c:v>265.1</c:v>
                </c:pt>
                <c:pt idx="1104">
                  <c:v>265.1</c:v>
                </c:pt>
                <c:pt idx="1105">
                  <c:v>265.1</c:v>
                </c:pt>
                <c:pt idx="1106">
                  <c:v>265.1</c:v>
                </c:pt>
                <c:pt idx="1107">
                  <c:v>265.1</c:v>
                </c:pt>
                <c:pt idx="1108">
                  <c:v>265.1</c:v>
                </c:pt>
                <c:pt idx="1109">
                  <c:v>264.9</c:v>
                </c:pt>
                <c:pt idx="1110">
                  <c:v>264.8</c:v>
                </c:pt>
                <c:pt idx="1111">
                  <c:v>264.5</c:v>
                </c:pt>
                <c:pt idx="1112">
                  <c:v>265.1</c:v>
                </c:pt>
                <c:pt idx="1113">
                  <c:v>264.8</c:v>
                </c:pt>
                <c:pt idx="1114">
                  <c:v>264.5</c:v>
                </c:pt>
                <c:pt idx="1115">
                  <c:v>264.5</c:v>
                </c:pt>
                <c:pt idx="1116">
                  <c:v>264.8</c:v>
                </c:pt>
                <c:pt idx="1117">
                  <c:v>264.7</c:v>
                </c:pt>
                <c:pt idx="1118">
                  <c:v>264.5</c:v>
                </c:pt>
                <c:pt idx="1119">
                  <c:v>264.4</c:v>
                </c:pt>
                <c:pt idx="1120">
                  <c:v>264.5</c:v>
                </c:pt>
                <c:pt idx="1121">
                  <c:v>264.4</c:v>
                </c:pt>
                <c:pt idx="1122">
                  <c:v>264.5</c:v>
                </c:pt>
                <c:pt idx="1123">
                  <c:v>264.8</c:v>
                </c:pt>
                <c:pt idx="1124">
                  <c:v>264.8</c:v>
                </c:pt>
                <c:pt idx="1125">
                  <c:v>264.5</c:v>
                </c:pt>
                <c:pt idx="1126">
                  <c:v>264.6</c:v>
                </c:pt>
                <c:pt idx="1127">
                  <c:v>264.5</c:v>
                </c:pt>
                <c:pt idx="1128">
                  <c:v>264.5</c:v>
                </c:pt>
                <c:pt idx="1129">
                  <c:v>264.5</c:v>
                </c:pt>
                <c:pt idx="1130">
                  <c:v>264.4</c:v>
                </c:pt>
                <c:pt idx="1131">
                  <c:v>264.5</c:v>
                </c:pt>
                <c:pt idx="1132">
                  <c:v>264.5</c:v>
                </c:pt>
                <c:pt idx="1133">
                  <c:v>264.5</c:v>
                </c:pt>
                <c:pt idx="1134">
                  <c:v>264.5</c:v>
                </c:pt>
                <c:pt idx="1135">
                  <c:v>264.5</c:v>
                </c:pt>
                <c:pt idx="1136">
                  <c:v>264.5</c:v>
                </c:pt>
                <c:pt idx="1137">
                  <c:v>264.1</c:v>
                </c:pt>
                <c:pt idx="1138">
                  <c:v>264.4</c:v>
                </c:pt>
                <c:pt idx="1139">
                  <c:v>264.1</c:v>
                </c:pt>
                <c:pt idx="1140">
                  <c:v>264.3</c:v>
                </c:pt>
                <c:pt idx="1141">
                  <c:v>264.2</c:v>
                </c:pt>
                <c:pt idx="1142">
                  <c:v>264.2</c:v>
                </c:pt>
                <c:pt idx="1143">
                  <c:v>264.1</c:v>
                </c:pt>
                <c:pt idx="1144">
                  <c:v>264.1</c:v>
                </c:pt>
                <c:pt idx="1145">
                  <c:v>263.7</c:v>
                </c:pt>
                <c:pt idx="1146">
                  <c:v>263.7</c:v>
                </c:pt>
                <c:pt idx="1147">
                  <c:v>263.8</c:v>
                </c:pt>
                <c:pt idx="1148">
                  <c:v>263.7</c:v>
                </c:pt>
                <c:pt idx="1149">
                  <c:v>264</c:v>
                </c:pt>
                <c:pt idx="1150">
                  <c:v>264</c:v>
                </c:pt>
                <c:pt idx="1151">
                  <c:v>263.7</c:v>
                </c:pt>
                <c:pt idx="1152">
                  <c:v>263.7</c:v>
                </c:pt>
                <c:pt idx="1153">
                  <c:v>263.4</c:v>
                </c:pt>
                <c:pt idx="1154">
                  <c:v>263.4</c:v>
                </c:pt>
                <c:pt idx="1155">
                  <c:v>263.4</c:v>
                </c:pt>
                <c:pt idx="1156">
                  <c:v>263.7</c:v>
                </c:pt>
                <c:pt idx="1157">
                  <c:v>263.5</c:v>
                </c:pt>
                <c:pt idx="1158">
                  <c:v>263.4</c:v>
                </c:pt>
                <c:pt idx="1159">
                  <c:v>263.4</c:v>
                </c:pt>
                <c:pt idx="1160">
                  <c:v>263.4</c:v>
                </c:pt>
                <c:pt idx="1161">
                  <c:v>263.8</c:v>
                </c:pt>
                <c:pt idx="1162">
                  <c:v>263.4</c:v>
                </c:pt>
                <c:pt idx="1163">
                  <c:v>263.4</c:v>
                </c:pt>
                <c:pt idx="1164">
                  <c:v>263.3</c:v>
                </c:pt>
                <c:pt idx="1165">
                  <c:v>263.1</c:v>
                </c:pt>
                <c:pt idx="1166">
                  <c:v>263.4</c:v>
                </c:pt>
                <c:pt idx="1167">
                  <c:v>263.1</c:v>
                </c:pt>
                <c:pt idx="1168">
                  <c:v>263.4</c:v>
                </c:pt>
                <c:pt idx="1169">
                  <c:v>263.4</c:v>
                </c:pt>
                <c:pt idx="1170">
                  <c:v>263.1</c:v>
                </c:pt>
                <c:pt idx="1171">
                  <c:v>263.1</c:v>
                </c:pt>
                <c:pt idx="1172">
                  <c:v>263.1</c:v>
                </c:pt>
                <c:pt idx="1173">
                  <c:v>263.1</c:v>
                </c:pt>
                <c:pt idx="1174">
                  <c:v>263.1</c:v>
                </c:pt>
                <c:pt idx="1175">
                  <c:v>263.1</c:v>
                </c:pt>
                <c:pt idx="1176">
                  <c:v>263.1</c:v>
                </c:pt>
                <c:pt idx="1177">
                  <c:v>263.1</c:v>
                </c:pt>
                <c:pt idx="1178">
                  <c:v>263.1</c:v>
                </c:pt>
                <c:pt idx="1179">
                  <c:v>263.1</c:v>
                </c:pt>
                <c:pt idx="1180">
                  <c:v>263.2</c:v>
                </c:pt>
                <c:pt idx="1181">
                  <c:v>263.1</c:v>
                </c:pt>
                <c:pt idx="1182">
                  <c:v>263.1</c:v>
                </c:pt>
                <c:pt idx="1183">
                  <c:v>263.1</c:v>
                </c:pt>
                <c:pt idx="1184">
                  <c:v>263.1</c:v>
                </c:pt>
                <c:pt idx="1185">
                  <c:v>263.1</c:v>
                </c:pt>
                <c:pt idx="1186">
                  <c:v>263.1</c:v>
                </c:pt>
                <c:pt idx="1187">
                  <c:v>262.7</c:v>
                </c:pt>
                <c:pt idx="1188">
                  <c:v>263.1</c:v>
                </c:pt>
                <c:pt idx="1189">
                  <c:v>262.8</c:v>
                </c:pt>
                <c:pt idx="1190">
                  <c:v>262.8</c:v>
                </c:pt>
                <c:pt idx="1191">
                  <c:v>262.7</c:v>
                </c:pt>
                <c:pt idx="1192">
                  <c:v>262.8</c:v>
                </c:pt>
                <c:pt idx="1193">
                  <c:v>262.7</c:v>
                </c:pt>
                <c:pt idx="1194">
                  <c:v>262.8</c:v>
                </c:pt>
                <c:pt idx="1195">
                  <c:v>262.7</c:v>
                </c:pt>
                <c:pt idx="1196">
                  <c:v>262.7</c:v>
                </c:pt>
                <c:pt idx="1197">
                  <c:v>262.7</c:v>
                </c:pt>
                <c:pt idx="1198">
                  <c:v>262.7</c:v>
                </c:pt>
                <c:pt idx="1199">
                  <c:v>262.4</c:v>
                </c:pt>
                <c:pt idx="1200">
                  <c:v>262.4</c:v>
                </c:pt>
                <c:pt idx="1201">
                  <c:v>262.4</c:v>
                </c:pt>
                <c:pt idx="1202">
                  <c:v>262.7</c:v>
                </c:pt>
                <c:pt idx="1203">
                  <c:v>262.5</c:v>
                </c:pt>
                <c:pt idx="1204">
                  <c:v>262.4</c:v>
                </c:pt>
                <c:pt idx="1205">
                  <c:v>262.4</c:v>
                </c:pt>
                <c:pt idx="1206">
                  <c:v>262.4</c:v>
                </c:pt>
                <c:pt idx="1207">
                  <c:v>262.7</c:v>
                </c:pt>
                <c:pt idx="1208">
                  <c:v>262.4</c:v>
                </c:pt>
                <c:pt idx="1209">
                  <c:v>262.4</c:v>
                </c:pt>
                <c:pt idx="1210">
                  <c:v/>
                </c:pt>
                <c:pt idx="1211">
                  <c:v/>
                </c:pt>
                <c:pt idx="1212">
                  <c:v/>
                </c:pt>
                <c:pt idx="1213">
                  <c:v/>
                </c:pt>
                <c:pt idx="1214">
                  <c:v/>
                </c:pt>
                <c:pt idx="1215">
                  <c:v/>
                </c:pt>
                <c:pt idx="1216">
                  <c:v/>
                </c:pt>
                <c:pt idx="1217">
                  <c:v/>
                </c:pt>
                <c:pt idx="1218">
                  <c:v/>
                </c:pt>
                <c:pt idx="1219">
                  <c:v/>
                </c:pt>
                <c:pt idx="1220">
                  <c:v/>
                </c:pt>
                <c:pt idx="1221">
                  <c:v/>
                </c:pt>
                <c:pt idx="1222">
                  <c:v/>
                </c:pt>
                <c:pt idx="1223">
                  <c:v/>
                </c:pt>
                <c:pt idx="1224">
                  <c:v/>
                </c:pt>
                <c:pt idx="1225">
                  <c:v/>
                </c:pt>
                <c:pt idx="1226">
                  <c:v/>
                </c:pt>
                <c:pt idx="1227">
                  <c:v/>
                </c:pt>
                <c:pt idx="1228">
                  <c:v/>
                </c:pt>
                <c:pt idx="1229">
                  <c:v/>
                </c:pt>
                <c:pt idx="1230">
                  <c:v/>
                </c:pt>
                <c:pt idx="1231">
                  <c:v/>
                </c:pt>
                <c:pt idx="1232">
                  <c:v/>
                </c:pt>
                <c:pt idx="1233">
                  <c:v/>
                </c:pt>
                <c:pt idx="1234">
                  <c:v/>
                </c:pt>
                <c:pt idx="1235">
                  <c:v/>
                </c:pt>
                <c:pt idx="1236">
                  <c:v/>
                </c:pt>
                <c:pt idx="1237">
                  <c:v/>
                </c:pt>
                <c:pt idx="1238">
                  <c:v/>
                </c:pt>
                <c:pt idx="1239">
                  <c:v/>
                </c:pt>
                <c:pt idx="1240">
                  <c:v/>
                </c:pt>
                <c:pt idx="1241">
                  <c:v/>
                </c:pt>
                <c:pt idx="1242">
                  <c:v/>
                </c:pt>
                <c:pt idx="1243">
                  <c:v/>
                </c:pt>
                <c:pt idx="1244">
                  <c:v/>
                </c:pt>
                <c:pt idx="1245">
                  <c:v/>
                </c:pt>
                <c:pt idx="1246">
                  <c:v/>
                </c:pt>
                <c:pt idx="1247">
                  <c:v/>
                </c:pt>
                <c:pt idx="1248">
                  <c:v/>
                </c:pt>
                <c:pt idx="1249">
                  <c:v/>
                </c:pt>
                <c:pt idx="1250">
                  <c:v/>
                </c:pt>
                <c:pt idx="1251">
                  <c:v/>
                </c:pt>
                <c:pt idx="1252">
                  <c:v/>
                </c:pt>
                <c:pt idx="1253">
                  <c:v/>
                </c:pt>
                <c:pt idx="1254">
                  <c:v/>
                </c:pt>
                <c:pt idx="1255">
                  <c:v/>
                </c:pt>
                <c:pt idx="1256">
                  <c:v/>
                </c:pt>
                <c:pt idx="1257">
                  <c:v/>
                </c:pt>
                <c:pt idx="1258">
                  <c:v/>
                </c:pt>
                <c:pt idx="1259">
                  <c:v/>
                </c:pt>
                <c:pt idx="1260">
                  <c:v/>
                </c:pt>
                <c:pt idx="1261">
                  <c:v/>
                </c:pt>
                <c:pt idx="1262">
                  <c:v/>
                </c:pt>
                <c:pt idx="1263">
                  <c:v/>
                </c:pt>
                <c:pt idx="1264">
                  <c:v/>
                </c:pt>
                <c:pt idx="1265">
                  <c:v/>
                </c:pt>
                <c:pt idx="1266">
                  <c:v/>
                </c:pt>
                <c:pt idx="1267">
                  <c:v/>
                </c:pt>
                <c:pt idx="1268">
                  <c:v/>
                </c:pt>
                <c:pt idx="1269">
                  <c:v/>
                </c:pt>
                <c:pt idx="1270">
                  <c:v/>
                </c:pt>
                <c:pt idx="1271">
                  <c:v/>
                </c:pt>
                <c:pt idx="1272">
                  <c:v/>
                </c:pt>
                <c:pt idx="1273">
                  <c:v/>
                </c:pt>
                <c:pt idx="1274">
                  <c:v/>
                </c:pt>
                <c:pt idx="1275">
                  <c:v/>
                </c:pt>
                <c:pt idx="1276">
                  <c:v/>
                </c:pt>
                <c:pt idx="1277">
                  <c:v/>
                </c:pt>
                <c:pt idx="1278">
                  <c:v/>
                </c:pt>
                <c:pt idx="1279">
                  <c:v/>
                </c:pt>
                <c:pt idx="1280">
                  <c:v/>
                </c:pt>
                <c:pt idx="1281">
                  <c:v/>
                </c:pt>
                <c:pt idx="1282">
                  <c:v/>
                </c:pt>
                <c:pt idx="1283">
                  <c:v/>
                </c:pt>
                <c:pt idx="1284">
                  <c:v/>
                </c:pt>
                <c:pt idx="1285">
                  <c:v/>
                </c:pt>
                <c:pt idx="1286">
                  <c:v/>
                </c:pt>
                <c:pt idx="1287">
                  <c:v/>
                </c:pt>
                <c:pt idx="1288">
                  <c:v/>
                </c:pt>
                <c:pt idx="1289">
                  <c:v/>
                </c:pt>
                <c:pt idx="1290">
                  <c:v/>
                </c:pt>
                <c:pt idx="1291">
                  <c:v/>
                </c:pt>
                <c:pt idx="1292">
                  <c:v/>
                </c:pt>
                <c:pt idx="1293">
                  <c:v/>
                </c:pt>
                <c:pt idx="1294">
                  <c:v/>
                </c:pt>
                <c:pt idx="1295">
                  <c:v/>
                </c:pt>
                <c:pt idx="1296">
                  <c:v/>
                </c:pt>
                <c:pt idx="1297">
                  <c:v/>
                </c:pt>
                <c:pt idx="1298">
                  <c:v/>
                </c:pt>
                <c:pt idx="1299">
                  <c:v/>
                </c:pt>
                <c:pt idx="1300">
                  <c:v/>
                </c:pt>
                <c:pt idx="1301">
                  <c:v/>
                </c:pt>
                <c:pt idx="1302">
                  <c:v/>
                </c:pt>
                <c:pt idx="1303">
                  <c:v/>
                </c:pt>
                <c:pt idx="1304">
                  <c:v/>
                </c:pt>
                <c:pt idx="1305">
                  <c:v/>
                </c:pt>
                <c:pt idx="1306">
                  <c:v/>
                </c:pt>
                <c:pt idx="1307">
                  <c:v/>
                </c:pt>
                <c:pt idx="1308">
                  <c:v/>
                </c:pt>
                <c:pt idx="1309">
                  <c:v/>
                </c:pt>
                <c:pt idx="1310">
                  <c:v/>
                </c:pt>
                <c:pt idx="1311">
                  <c:v/>
                </c:pt>
                <c:pt idx="1312">
                  <c:v/>
                </c:pt>
                <c:pt idx="1313">
                  <c:v/>
                </c:pt>
                <c:pt idx="1314">
                  <c:v/>
                </c:pt>
                <c:pt idx="1315">
                  <c:v/>
                </c:pt>
                <c:pt idx="1316">
                  <c:v/>
                </c:pt>
                <c:pt idx="1317">
                  <c:v/>
                </c:pt>
                <c:pt idx="1318">
                  <c:v/>
                </c:pt>
                <c:pt idx="1319">
                  <c:v/>
                </c:pt>
                <c:pt idx="1320">
                  <c:v/>
                </c:pt>
                <c:pt idx="1321">
                  <c:v/>
                </c:pt>
                <c:pt idx="1322">
                  <c:v/>
                </c:pt>
                <c:pt idx="1323">
                  <c:v/>
                </c:pt>
                <c:pt idx="1324">
                  <c:v/>
                </c:pt>
                <c:pt idx="1325">
                  <c:v/>
                </c:pt>
                <c:pt idx="1326">
                  <c:v/>
                </c:pt>
                <c:pt idx="1327">
                  <c:v/>
                </c:pt>
                <c:pt idx="1328">
                  <c:v/>
                </c:pt>
                <c:pt idx="1329">
                  <c:v/>
                </c:pt>
                <c:pt idx="1330">
                  <c:v/>
                </c:pt>
                <c:pt idx="1331">
                  <c:v/>
                </c:pt>
                <c:pt idx="1332">
                  <c:v/>
                </c:pt>
                <c:pt idx="1333">
                  <c:v/>
                </c:pt>
                <c:pt idx="1334">
                  <c:v/>
                </c:pt>
                <c:pt idx="1335">
                  <c:v/>
                </c:pt>
                <c:pt idx="1336">
                  <c:v/>
                </c:pt>
                <c:pt idx="1337">
                  <c:v/>
                </c:pt>
                <c:pt idx="1338">
                  <c:v/>
                </c:pt>
                <c:pt idx="1339">
                  <c:v/>
                </c:pt>
                <c:pt idx="1340">
                  <c:v/>
                </c:pt>
                <c:pt idx="1341">
                  <c:v/>
                </c:pt>
                <c:pt idx="1342">
                  <c:v/>
                </c:pt>
                <c:pt idx="1343">
                  <c:v/>
                </c:pt>
                <c:pt idx="1344">
                  <c:v/>
                </c:pt>
                <c:pt idx="1345">
                  <c:v/>
                </c:pt>
                <c:pt idx="1346">
                  <c:v/>
                </c:pt>
                <c:pt idx="1347">
                  <c:v/>
                </c:pt>
                <c:pt idx="1348">
                  <c:v/>
                </c:pt>
                <c:pt idx="1349">
                  <c:v/>
                </c:pt>
                <c:pt idx="1350">
                  <c:v/>
                </c:pt>
                <c:pt idx="1351">
                  <c:v/>
                </c:pt>
                <c:pt idx="1352">
                  <c:v/>
                </c:pt>
                <c:pt idx="1353">
                  <c:v/>
                </c:pt>
                <c:pt idx="1354">
                  <c:v/>
                </c:pt>
                <c:pt idx="1355">
                  <c:v/>
                </c:pt>
                <c:pt idx="1356">
                  <c:v/>
                </c:pt>
                <c:pt idx="1357">
                  <c:v/>
                </c:pt>
                <c:pt idx="1358">
                  <c:v/>
                </c:pt>
                <c:pt idx="1359">
                  <c:v/>
                </c:pt>
                <c:pt idx="1360">
                  <c:v/>
                </c:pt>
                <c:pt idx="1361">
                  <c:v/>
                </c:pt>
                <c:pt idx="1362">
                  <c:v/>
                </c:pt>
                <c:pt idx="1363">
                  <c:v/>
                </c:pt>
                <c:pt idx="1364">
                  <c:v/>
                </c:pt>
                <c:pt idx="1365">
                  <c:v/>
                </c:pt>
                <c:pt idx="1366">
                  <c:v/>
                </c:pt>
                <c:pt idx="1367">
                  <c:v/>
                </c:pt>
                <c:pt idx="1368">
                  <c:v/>
                </c:pt>
                <c:pt idx="1369">
                  <c:v/>
                </c:pt>
                <c:pt idx="1370">
                  <c:v/>
                </c:pt>
                <c:pt idx="1371">
                  <c:v/>
                </c:pt>
                <c:pt idx="1372">
                  <c:v/>
                </c:pt>
                <c:pt idx="1373">
                  <c:v/>
                </c:pt>
                <c:pt idx="1374">
                  <c:v/>
                </c:pt>
                <c:pt idx="1375">
                  <c:v/>
                </c:pt>
                <c:pt idx="1376">
                  <c:v/>
                </c:pt>
                <c:pt idx="1377">
                  <c:v/>
                </c:pt>
                <c:pt idx="1378">
                  <c:v/>
                </c:pt>
                <c:pt idx="1379">
                  <c:v/>
                </c:pt>
                <c:pt idx="1380">
                  <c:v/>
                </c:pt>
                <c:pt idx="1381">
                  <c:v/>
                </c:pt>
                <c:pt idx="1382">
                  <c:v/>
                </c:pt>
                <c:pt idx="1383">
                  <c:v/>
                </c:pt>
                <c:pt idx="1384">
                  <c:v/>
                </c:pt>
                <c:pt idx="1385">
                  <c:v/>
                </c:pt>
                <c:pt idx="1386">
                  <c:v/>
                </c:pt>
                <c:pt idx="1387">
                  <c:v/>
                </c:pt>
                <c:pt idx="1388">
                  <c:v/>
                </c:pt>
                <c:pt idx="1389">
                  <c:v/>
                </c:pt>
                <c:pt idx="1390">
                  <c:v/>
                </c:pt>
                <c:pt idx="1391">
                  <c:v/>
                </c:pt>
                <c:pt idx="1392">
                  <c:v/>
                </c:pt>
                <c:pt idx="1393">
                  <c:v/>
                </c:pt>
                <c:pt idx="1394">
                  <c:v/>
                </c:pt>
                <c:pt idx="1395">
                  <c:v/>
                </c:pt>
                <c:pt idx="1396">
                  <c:v/>
                </c:pt>
                <c:pt idx="1397">
                  <c:v/>
                </c:pt>
                <c:pt idx="1398">
                  <c:v/>
                </c:pt>
                <c:pt idx="1399">
                  <c:v/>
                </c:pt>
                <c:pt idx="1400">
                  <c:v/>
                </c:pt>
                <c:pt idx="1401">
                  <c:v/>
                </c:pt>
                <c:pt idx="1402">
                  <c:v/>
                </c:pt>
                <c:pt idx="1403">
                  <c:v/>
                </c:pt>
                <c:pt idx="1404">
                  <c:v/>
                </c:pt>
                <c:pt idx="1405">
                  <c:v/>
                </c:pt>
                <c:pt idx="1406">
                  <c:v/>
                </c:pt>
                <c:pt idx="1407">
                  <c:v/>
                </c:pt>
                <c:pt idx="1408">
                  <c:v/>
                </c:pt>
                <c:pt idx="1409">
                  <c:v/>
                </c:pt>
                <c:pt idx="1410">
                  <c:v/>
                </c:pt>
                <c:pt idx="1411">
                  <c:v/>
                </c:pt>
                <c:pt idx="1412">
                  <c:v/>
                </c:pt>
                <c:pt idx="1413">
                  <c:v/>
                </c:pt>
                <c:pt idx="1414">
                  <c:v/>
                </c:pt>
                <c:pt idx="1415">
                  <c:v/>
                </c:pt>
                <c:pt idx="1416">
                  <c:v/>
                </c:pt>
                <c:pt idx="1417">
                  <c:v/>
                </c:pt>
                <c:pt idx="1418">
                  <c:v/>
                </c:pt>
                <c:pt idx="1419">
                  <c:v/>
                </c:pt>
                <c:pt idx="1420">
                  <c:v/>
                </c:pt>
                <c:pt idx="1421">
                  <c:v/>
                </c:pt>
                <c:pt idx="1422">
                  <c:v/>
                </c:pt>
                <c:pt idx="1423">
                  <c:v/>
                </c:pt>
                <c:pt idx="1424">
                  <c:v/>
                </c:pt>
                <c:pt idx="1425">
                  <c:v/>
                </c:pt>
                <c:pt idx="1426">
                  <c:v/>
                </c:pt>
                <c:pt idx="1427">
                  <c:v/>
                </c:pt>
                <c:pt idx="1428">
                  <c:v/>
                </c:pt>
                <c:pt idx="1429">
                  <c:v/>
                </c:pt>
                <c:pt idx="1430">
                  <c:v/>
                </c:pt>
                <c:pt idx="1431">
                  <c:v/>
                </c:pt>
                <c:pt idx="1432">
                  <c:v/>
                </c:pt>
                <c:pt idx="1433">
                  <c:v/>
                </c:pt>
                <c:pt idx="1434">
                  <c:v/>
                </c:pt>
                <c:pt idx="1435">
                  <c:v/>
                </c:pt>
                <c:pt idx="1436">
                  <c:v/>
                </c:pt>
                <c:pt idx="1437">
                  <c:v/>
                </c:pt>
                <c:pt idx="1438">
                  <c:v/>
                </c:pt>
                <c:pt idx="1439">
                  <c:v/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Sheet1!$B$1</c:f>
              <c:strCache>
                <c:ptCount val="1"/>
                <c:pt idx="0">
                  <c:v>ex4_D40_coolTemp</c:v>
                </c:pt>
              </c:strCache>
            </c:strRef>
          </c:tx>
          <c:marker>
            <c:symbol val="none"/>
            <c:size val="7"/>
          </c:marker>
          <c:val>
            <c:numRef>
              <c:f>Sheet1!$B$2:$B$1440</c:f>
              <c:numCache>
                <c:formatCode>General</c:formatCode>
                <c:ptCount val="1440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/>
                </c:pt>
                <c:pt idx="28">
                  <c:v/>
                </c:pt>
                <c:pt idx="29">
                  <c:v/>
                </c:pt>
                <c:pt idx="30">
                  <c:v/>
                </c:pt>
                <c:pt idx="31">
                  <c:v/>
                </c:pt>
                <c:pt idx="32">
                  <c:v/>
                </c:pt>
                <c:pt idx="33">
                  <c:v/>
                </c:pt>
                <c:pt idx="34">
                  <c:v/>
                </c:pt>
                <c:pt idx="35">
                  <c:v/>
                </c:pt>
                <c:pt idx="36">
                  <c:v/>
                </c:pt>
                <c:pt idx="37">
                  <c:v/>
                </c:pt>
                <c:pt idx="38">
                  <c:v/>
                </c:pt>
                <c:pt idx="39">
                  <c:v/>
                </c:pt>
                <c:pt idx="40">
                  <c:v/>
                </c:pt>
                <c:pt idx="41">
                  <c:v/>
                </c:pt>
                <c:pt idx="42">
                  <c:v/>
                </c:pt>
                <c:pt idx="43">
                  <c:v/>
                </c:pt>
                <c:pt idx="44">
                  <c:v/>
                </c:pt>
                <c:pt idx="45">
                  <c:v/>
                </c:pt>
                <c:pt idx="46">
                  <c:v/>
                </c:pt>
                <c:pt idx="47">
                  <c:v/>
                </c:pt>
                <c:pt idx="48">
                  <c:v/>
                </c:pt>
                <c:pt idx="49">
                  <c:v/>
                </c:pt>
                <c:pt idx="50">
                  <c:v/>
                </c:pt>
                <c:pt idx="51">
                  <c:v/>
                </c:pt>
                <c:pt idx="52">
                  <c:v/>
                </c:pt>
                <c:pt idx="53">
                  <c:v/>
                </c:pt>
                <c:pt idx="54">
                  <c:v/>
                </c:pt>
                <c:pt idx="55">
                  <c:v/>
                </c:pt>
                <c:pt idx="56">
                  <c:v/>
                </c:pt>
                <c:pt idx="57">
                  <c:v/>
                </c:pt>
                <c:pt idx="58">
                  <c:v/>
                </c:pt>
                <c:pt idx="59">
                  <c:v/>
                </c:pt>
                <c:pt idx="60">
                  <c:v/>
                </c:pt>
                <c:pt idx="61">
                  <c:v/>
                </c:pt>
                <c:pt idx="62">
                  <c:v/>
                </c:pt>
                <c:pt idx="63">
                  <c:v/>
                </c:pt>
                <c:pt idx="64">
                  <c:v/>
                </c:pt>
                <c:pt idx="65">
                  <c:v/>
                </c:pt>
                <c:pt idx="66">
                  <c:v/>
                </c:pt>
                <c:pt idx="67">
                  <c:v/>
                </c:pt>
                <c:pt idx="68">
                  <c:v/>
                </c:pt>
                <c:pt idx="69">
                  <c:v/>
                </c:pt>
                <c:pt idx="70">
                  <c:v/>
                </c:pt>
                <c:pt idx="71">
                  <c:v/>
                </c:pt>
                <c:pt idx="72">
                  <c:v/>
                </c:pt>
                <c:pt idx="73">
                  <c:v/>
                </c:pt>
                <c:pt idx="74">
                  <c:v/>
                </c:pt>
                <c:pt idx="75">
                  <c:v/>
                </c:pt>
                <c:pt idx="76">
                  <c:v/>
                </c:pt>
                <c:pt idx="77">
                  <c:v/>
                </c:pt>
                <c:pt idx="78">
                  <c:v/>
                </c:pt>
                <c:pt idx="79">
                  <c:v/>
                </c:pt>
                <c:pt idx="80">
                  <c:v/>
                </c:pt>
                <c:pt idx="81">
                  <c:v/>
                </c:pt>
                <c:pt idx="82">
                  <c:v/>
                </c:pt>
                <c:pt idx="83">
                  <c:v/>
                </c:pt>
                <c:pt idx="84">
                  <c:v/>
                </c:pt>
                <c:pt idx="85">
                  <c:v/>
                </c:pt>
                <c:pt idx="86">
                  <c:v/>
                </c:pt>
                <c:pt idx="87">
                  <c:v/>
                </c:pt>
                <c:pt idx="88">
                  <c:v/>
                </c:pt>
                <c:pt idx="89">
                  <c:v/>
                </c:pt>
                <c:pt idx="90">
                  <c:v/>
                </c:pt>
                <c:pt idx="91">
                  <c:v/>
                </c:pt>
                <c:pt idx="92">
                  <c:v/>
                </c:pt>
                <c:pt idx="93">
                  <c:v/>
                </c:pt>
                <c:pt idx="94">
                  <c:v/>
                </c:pt>
                <c:pt idx="95">
                  <c:v/>
                </c:pt>
                <c:pt idx="96">
                  <c:v/>
                </c:pt>
                <c:pt idx="97">
                  <c:v/>
                </c:pt>
                <c:pt idx="98">
                  <c:v/>
                </c:pt>
                <c:pt idx="99">
                  <c:v/>
                </c:pt>
                <c:pt idx="100">
                  <c:v/>
                </c:pt>
                <c:pt idx="101">
                  <c:v/>
                </c:pt>
                <c:pt idx="102">
                  <c:v/>
                </c:pt>
                <c:pt idx="103">
                  <c:v/>
                </c:pt>
                <c:pt idx="104">
                  <c:v/>
                </c:pt>
                <c:pt idx="105">
                  <c:v/>
                </c:pt>
                <c:pt idx="106">
                  <c:v/>
                </c:pt>
                <c:pt idx="107">
                  <c:v/>
                </c:pt>
                <c:pt idx="108">
                  <c:v/>
                </c:pt>
                <c:pt idx="109">
                  <c:v/>
                </c:pt>
                <c:pt idx="110">
                  <c:v/>
                </c:pt>
                <c:pt idx="111">
                  <c:v/>
                </c:pt>
                <c:pt idx="112">
                  <c:v/>
                </c:pt>
                <c:pt idx="113">
                  <c:v/>
                </c:pt>
                <c:pt idx="114">
                  <c:v/>
                </c:pt>
                <c:pt idx="115">
                  <c:v/>
                </c:pt>
                <c:pt idx="116">
                  <c:v/>
                </c:pt>
                <c:pt idx="117">
                  <c:v/>
                </c:pt>
                <c:pt idx="118">
                  <c:v/>
                </c:pt>
                <c:pt idx="119">
                  <c:v/>
                </c:pt>
                <c:pt idx="120">
                  <c:v/>
                </c:pt>
                <c:pt idx="121">
                  <c:v/>
                </c:pt>
                <c:pt idx="122">
                  <c:v/>
                </c:pt>
                <c:pt idx="123">
                  <c:v/>
                </c:pt>
                <c:pt idx="124">
                  <c:v/>
                </c:pt>
                <c:pt idx="125">
                  <c:v/>
                </c:pt>
                <c:pt idx="126">
                  <c:v/>
                </c:pt>
                <c:pt idx="127">
                  <c:v/>
                </c:pt>
                <c:pt idx="128">
                  <c:v/>
                </c:pt>
                <c:pt idx="129">
                  <c:v/>
                </c:pt>
                <c:pt idx="130">
                  <c:v/>
                </c:pt>
                <c:pt idx="131">
                  <c:v/>
                </c:pt>
                <c:pt idx="132">
                  <c:v/>
                </c:pt>
                <c:pt idx="133">
                  <c:v/>
                </c:pt>
                <c:pt idx="134">
                  <c:v/>
                </c:pt>
                <c:pt idx="135">
                  <c:v/>
                </c:pt>
                <c:pt idx="136">
                  <c:v/>
                </c:pt>
                <c:pt idx="137">
                  <c:v/>
                </c:pt>
                <c:pt idx="138">
                  <c:v/>
                </c:pt>
                <c:pt idx="139">
                  <c:v/>
                </c:pt>
                <c:pt idx="140">
                  <c:v/>
                </c:pt>
                <c:pt idx="141">
                  <c:v/>
                </c:pt>
                <c:pt idx="142">
                  <c:v/>
                </c:pt>
                <c:pt idx="143">
                  <c:v/>
                </c:pt>
                <c:pt idx="144">
                  <c:v/>
                </c:pt>
                <c:pt idx="145">
                  <c:v/>
                </c:pt>
                <c:pt idx="146">
                  <c:v/>
                </c:pt>
                <c:pt idx="147">
                  <c:v/>
                </c:pt>
                <c:pt idx="148">
                  <c:v/>
                </c:pt>
                <c:pt idx="149">
                  <c:v/>
                </c:pt>
                <c:pt idx="150">
                  <c:v/>
                </c:pt>
                <c:pt idx="151">
                  <c:v/>
                </c:pt>
                <c:pt idx="152">
                  <c:v/>
                </c:pt>
                <c:pt idx="153">
                  <c:v/>
                </c:pt>
                <c:pt idx="154">
                  <c:v/>
                </c:pt>
                <c:pt idx="155">
                  <c:v/>
                </c:pt>
                <c:pt idx="156">
                  <c:v/>
                </c:pt>
                <c:pt idx="157">
                  <c:v/>
                </c:pt>
                <c:pt idx="158">
                  <c:v/>
                </c:pt>
                <c:pt idx="159">
                  <c:v/>
                </c:pt>
                <c:pt idx="160">
                  <c:v/>
                </c:pt>
                <c:pt idx="161">
                  <c:v/>
                </c:pt>
                <c:pt idx="162">
                  <c:v/>
                </c:pt>
                <c:pt idx="163">
                  <c:v/>
                </c:pt>
                <c:pt idx="164">
                  <c:v/>
                </c:pt>
                <c:pt idx="165">
                  <c:v/>
                </c:pt>
                <c:pt idx="166">
                  <c:v/>
                </c:pt>
                <c:pt idx="167">
                  <c:v/>
                </c:pt>
                <c:pt idx="168">
                  <c:v/>
                </c:pt>
                <c:pt idx="169">
                  <c:v/>
                </c:pt>
                <c:pt idx="170">
                  <c:v/>
                </c:pt>
                <c:pt idx="171">
                  <c:v/>
                </c:pt>
                <c:pt idx="172">
                  <c:v/>
                </c:pt>
                <c:pt idx="173">
                  <c:v/>
                </c:pt>
                <c:pt idx="174">
                  <c:v/>
                </c:pt>
                <c:pt idx="175">
                  <c:v/>
                </c:pt>
                <c:pt idx="176">
                  <c:v>320.2</c:v>
                </c:pt>
                <c:pt idx="177">
                  <c:v>320.5</c:v>
                </c:pt>
                <c:pt idx="178">
                  <c:v>320.5</c:v>
                </c:pt>
                <c:pt idx="179">
                  <c:v>320.5</c:v>
                </c:pt>
                <c:pt idx="180">
                  <c:v>320.5</c:v>
                </c:pt>
                <c:pt idx="181">
                  <c:v>320.6</c:v>
                </c:pt>
                <c:pt idx="182">
                  <c:v>320.5</c:v>
                </c:pt>
                <c:pt idx="183">
                  <c:v>320.5</c:v>
                </c:pt>
                <c:pt idx="184">
                  <c:v>320.5</c:v>
                </c:pt>
                <c:pt idx="185">
                  <c:v>320.6</c:v>
                </c:pt>
                <c:pt idx="186">
                  <c:v>320.5</c:v>
                </c:pt>
                <c:pt idx="187">
                  <c:v>320.5</c:v>
                </c:pt>
                <c:pt idx="188">
                  <c:v>320.5</c:v>
                </c:pt>
                <c:pt idx="189">
                  <c:v>320.5</c:v>
                </c:pt>
                <c:pt idx="190">
                  <c:v>320.5</c:v>
                </c:pt>
                <c:pt idx="191">
                  <c:v>320.5</c:v>
                </c:pt>
                <c:pt idx="192">
                  <c:v>320.5</c:v>
                </c:pt>
                <c:pt idx="193">
                  <c:v>320.5</c:v>
                </c:pt>
                <c:pt idx="194">
                  <c:v>320.6</c:v>
                </c:pt>
                <c:pt idx="195">
                  <c:v>320.5</c:v>
                </c:pt>
                <c:pt idx="196">
                  <c:v>320.5</c:v>
                </c:pt>
                <c:pt idx="197">
                  <c:v>320.5</c:v>
                </c:pt>
                <c:pt idx="198">
                  <c:v>320.5</c:v>
                </c:pt>
                <c:pt idx="199">
                  <c:v>320.5</c:v>
                </c:pt>
                <c:pt idx="200">
                  <c:v>320.6</c:v>
                </c:pt>
                <c:pt idx="201">
                  <c:v>320.5</c:v>
                </c:pt>
                <c:pt idx="202">
                  <c:v>320.6</c:v>
                </c:pt>
                <c:pt idx="203">
                  <c:v>320.2</c:v>
                </c:pt>
                <c:pt idx="204">
                  <c:v>320.5</c:v>
                </c:pt>
                <c:pt idx="205">
                  <c:v>320.2</c:v>
                </c:pt>
                <c:pt idx="206">
                  <c:v>320.2</c:v>
                </c:pt>
                <c:pt idx="207">
                  <c:v>320.2</c:v>
                </c:pt>
                <c:pt idx="208">
                  <c:v>320.5</c:v>
                </c:pt>
                <c:pt idx="209">
                  <c:v>320.2</c:v>
                </c:pt>
                <c:pt idx="210">
                  <c:v>320.2</c:v>
                </c:pt>
                <c:pt idx="211">
                  <c:v>320.2</c:v>
                </c:pt>
                <c:pt idx="212">
                  <c:v>320.3</c:v>
                </c:pt>
                <c:pt idx="213">
                  <c:v>320.3</c:v>
                </c:pt>
                <c:pt idx="214">
                  <c:v>320.3</c:v>
                </c:pt>
                <c:pt idx="215">
                  <c:v>320.6</c:v>
                </c:pt>
                <c:pt idx="216">
                  <c:v>320.2</c:v>
                </c:pt>
                <c:pt idx="217">
                  <c:v>320.2</c:v>
                </c:pt>
                <c:pt idx="218">
                  <c:v>320.3</c:v>
                </c:pt>
                <c:pt idx="219">
                  <c:v>320.2</c:v>
                </c:pt>
                <c:pt idx="220">
                  <c:v>320.2</c:v>
                </c:pt>
                <c:pt idx="221">
                  <c:v>320.2</c:v>
                </c:pt>
                <c:pt idx="222">
                  <c:v>320.2</c:v>
                </c:pt>
                <c:pt idx="223">
                  <c:v>320.2</c:v>
                </c:pt>
                <c:pt idx="224">
                  <c:v>320.2</c:v>
                </c:pt>
                <c:pt idx="225">
                  <c:v>320.3</c:v>
                </c:pt>
                <c:pt idx="226">
                  <c:v>320.2</c:v>
                </c:pt>
                <c:pt idx="227">
                  <c:v>320.2</c:v>
                </c:pt>
                <c:pt idx="228">
                  <c:v>319.8</c:v>
                </c:pt>
                <c:pt idx="229">
                  <c:v>319.9</c:v>
                </c:pt>
                <c:pt idx="230">
                  <c:v>320.2</c:v>
                </c:pt>
                <c:pt idx="231">
                  <c:v>320.2</c:v>
                </c:pt>
                <c:pt idx="232">
                  <c:v>320.2</c:v>
                </c:pt>
                <c:pt idx="233">
                  <c:v>319.8</c:v>
                </c:pt>
                <c:pt idx="234">
                  <c:v>319.8</c:v>
                </c:pt>
                <c:pt idx="235">
                  <c:v>319.8</c:v>
                </c:pt>
                <c:pt idx="236">
                  <c:v>319.8</c:v>
                </c:pt>
                <c:pt idx="237">
                  <c:v>319.8</c:v>
                </c:pt>
                <c:pt idx="238">
                  <c:v>319.8</c:v>
                </c:pt>
                <c:pt idx="239">
                  <c:v>319.9</c:v>
                </c:pt>
                <c:pt idx="240">
                  <c:v>319.8</c:v>
                </c:pt>
                <c:pt idx="241">
                  <c:v>319.5</c:v>
                </c:pt>
                <c:pt idx="242">
                  <c:v>319.5</c:v>
                </c:pt>
                <c:pt idx="243">
                  <c:v>319.5</c:v>
                </c:pt>
                <c:pt idx="244">
                  <c:v>319.5</c:v>
                </c:pt>
                <c:pt idx="245">
                  <c:v>319.5</c:v>
                </c:pt>
                <c:pt idx="246">
                  <c:v>319.5</c:v>
                </c:pt>
                <c:pt idx="247">
                  <c:v>319.2</c:v>
                </c:pt>
                <c:pt idx="248">
                  <c:v>319.2</c:v>
                </c:pt>
                <c:pt idx="249">
                  <c:v>319.5</c:v>
                </c:pt>
                <c:pt idx="250">
                  <c:v>319.5</c:v>
                </c:pt>
                <c:pt idx="251">
                  <c:v>319.2</c:v>
                </c:pt>
                <c:pt idx="252">
                  <c:v>319.3</c:v>
                </c:pt>
                <c:pt idx="253">
                  <c:v>319.3</c:v>
                </c:pt>
                <c:pt idx="254">
                  <c:v>319.2</c:v>
                </c:pt>
                <c:pt idx="255">
                  <c:v>319.2</c:v>
                </c:pt>
                <c:pt idx="256">
                  <c:v>319.2</c:v>
                </c:pt>
                <c:pt idx="257">
                  <c:v>319.2</c:v>
                </c:pt>
                <c:pt idx="258">
                  <c:v>319.2</c:v>
                </c:pt>
                <c:pt idx="259">
                  <c:v>319.2</c:v>
                </c:pt>
                <c:pt idx="260">
                  <c:v>319.2</c:v>
                </c:pt>
                <c:pt idx="261">
                  <c:v>319.2</c:v>
                </c:pt>
                <c:pt idx="262">
                  <c:v>319.2</c:v>
                </c:pt>
                <c:pt idx="263">
                  <c:v>319.2</c:v>
                </c:pt>
                <c:pt idx="264">
                  <c:v>318.9</c:v>
                </c:pt>
                <c:pt idx="265">
                  <c:v>318.8</c:v>
                </c:pt>
                <c:pt idx="266">
                  <c:v>318.9</c:v>
                </c:pt>
                <c:pt idx="267">
                  <c:v>318.8</c:v>
                </c:pt>
                <c:pt idx="268">
                  <c:v>318.8</c:v>
                </c:pt>
                <c:pt idx="269">
                  <c:v>318.9</c:v>
                </c:pt>
                <c:pt idx="270">
                  <c:v>318.9</c:v>
                </c:pt>
                <c:pt idx="271">
                  <c:v>319.2</c:v>
                </c:pt>
                <c:pt idx="272">
                  <c:v>318.9</c:v>
                </c:pt>
                <c:pt idx="273">
                  <c:v>318.9</c:v>
                </c:pt>
                <c:pt idx="274">
                  <c:v>318.8</c:v>
                </c:pt>
                <c:pt idx="275">
                  <c:v>318.9</c:v>
                </c:pt>
                <c:pt idx="276">
                  <c:v>318.8</c:v>
                </c:pt>
                <c:pt idx="277">
                  <c:v>318.8</c:v>
                </c:pt>
                <c:pt idx="278">
                  <c:v>318.6</c:v>
                </c:pt>
                <c:pt idx="279">
                  <c:v>318.5</c:v>
                </c:pt>
                <c:pt idx="280">
                  <c:v>318.5</c:v>
                </c:pt>
                <c:pt idx="281">
                  <c:v>318.5</c:v>
                </c:pt>
                <c:pt idx="282">
                  <c:v>318.5</c:v>
                </c:pt>
                <c:pt idx="283">
                  <c:v>318.5</c:v>
                </c:pt>
                <c:pt idx="284">
                  <c:v>318.2</c:v>
                </c:pt>
                <c:pt idx="285">
                  <c:v>318.2</c:v>
                </c:pt>
                <c:pt idx="286">
                  <c:v>318.2</c:v>
                </c:pt>
                <c:pt idx="287">
                  <c:v>318.2</c:v>
                </c:pt>
                <c:pt idx="288">
                  <c:v>318.2</c:v>
                </c:pt>
                <c:pt idx="289">
                  <c:v>318.2</c:v>
                </c:pt>
                <c:pt idx="290">
                  <c:v>318.2</c:v>
                </c:pt>
                <c:pt idx="291">
                  <c:v>318.2</c:v>
                </c:pt>
                <c:pt idx="292">
                  <c:v>318.2</c:v>
                </c:pt>
                <c:pt idx="293">
                  <c:v>318.3</c:v>
                </c:pt>
                <c:pt idx="294">
                  <c:v>318.2</c:v>
                </c:pt>
                <c:pt idx="295">
                  <c:v>318.2</c:v>
                </c:pt>
                <c:pt idx="296">
                  <c:v>318.3</c:v>
                </c:pt>
                <c:pt idx="297">
                  <c:v>317.9</c:v>
                </c:pt>
                <c:pt idx="298">
                  <c:v>318.2</c:v>
                </c:pt>
                <c:pt idx="299">
                  <c:v>317.9</c:v>
                </c:pt>
                <c:pt idx="300">
                  <c:v>317.9</c:v>
                </c:pt>
                <c:pt idx="301">
                  <c:v>317.9</c:v>
                </c:pt>
                <c:pt idx="302">
                  <c:v>317.9</c:v>
                </c:pt>
                <c:pt idx="303">
                  <c:v>317.9</c:v>
                </c:pt>
                <c:pt idx="304">
                  <c:v>317.9</c:v>
                </c:pt>
                <c:pt idx="305">
                  <c:v>317.9</c:v>
                </c:pt>
                <c:pt idx="306">
                  <c:v>317.8</c:v>
                </c:pt>
                <c:pt idx="307">
                  <c:v>317.6</c:v>
                </c:pt>
                <c:pt idx="308">
                  <c:v>317.5</c:v>
                </c:pt>
                <c:pt idx="309">
                  <c:v>317.9</c:v>
                </c:pt>
                <c:pt idx="310">
                  <c:v>317.8</c:v>
                </c:pt>
                <c:pt idx="311">
                  <c:v>317.5</c:v>
                </c:pt>
                <c:pt idx="312">
                  <c:v>317.5</c:v>
                </c:pt>
                <c:pt idx="313">
                  <c:v>317.6</c:v>
                </c:pt>
                <c:pt idx="314">
                  <c:v>317.6</c:v>
                </c:pt>
                <c:pt idx="315">
                  <c:v>317.5</c:v>
                </c:pt>
                <c:pt idx="316">
                  <c:v>317.5</c:v>
                </c:pt>
                <c:pt idx="317">
                  <c:v>317.2</c:v>
                </c:pt>
                <c:pt idx="318">
                  <c:v>317.2</c:v>
                </c:pt>
                <c:pt idx="319">
                  <c:v>317.2</c:v>
                </c:pt>
                <c:pt idx="320">
                  <c:v>317.2</c:v>
                </c:pt>
                <c:pt idx="321">
                  <c:v>317.2</c:v>
                </c:pt>
                <c:pt idx="322">
                  <c:v>317.2</c:v>
                </c:pt>
                <c:pt idx="323">
                  <c:v>317.2</c:v>
                </c:pt>
                <c:pt idx="324">
                  <c:v>317.1</c:v>
                </c:pt>
                <c:pt idx="325">
                  <c:v>317.2</c:v>
                </c:pt>
                <c:pt idx="326">
                  <c:v>317.2</c:v>
                </c:pt>
                <c:pt idx="327">
                  <c:v>317.1</c:v>
                </c:pt>
                <c:pt idx="328">
                  <c:v>317.2</c:v>
                </c:pt>
                <c:pt idx="329">
                  <c:v>317.2</c:v>
                </c:pt>
                <c:pt idx="330">
                  <c:v>317.1</c:v>
                </c:pt>
                <c:pt idx="331">
                  <c:v>316.8</c:v>
                </c:pt>
                <c:pt idx="332">
                  <c:v>316.8</c:v>
                </c:pt>
                <c:pt idx="333">
                  <c:v>316.9</c:v>
                </c:pt>
                <c:pt idx="334">
                  <c:v>316.8</c:v>
                </c:pt>
                <c:pt idx="335">
                  <c:v>316.8</c:v>
                </c:pt>
                <c:pt idx="336">
                  <c:v>316.8</c:v>
                </c:pt>
                <c:pt idx="337">
                  <c:v>316.9</c:v>
                </c:pt>
                <c:pt idx="338">
                  <c:v>316.8</c:v>
                </c:pt>
                <c:pt idx="339">
                  <c:v>316.8</c:v>
                </c:pt>
                <c:pt idx="340">
                  <c:v>316.8</c:v>
                </c:pt>
                <c:pt idx="341">
                  <c:v>316.7</c:v>
                </c:pt>
                <c:pt idx="342">
                  <c:v>316.5</c:v>
                </c:pt>
                <c:pt idx="343">
                  <c:v>316.5</c:v>
                </c:pt>
                <c:pt idx="344">
                  <c:v>316.5</c:v>
                </c:pt>
                <c:pt idx="345">
                  <c:v>316.5</c:v>
                </c:pt>
                <c:pt idx="346">
                  <c:v>316.5</c:v>
                </c:pt>
                <c:pt idx="347">
                  <c:v>316.5</c:v>
                </c:pt>
                <c:pt idx="348">
                  <c:v>316.5</c:v>
                </c:pt>
                <c:pt idx="349">
                  <c:v>316.5</c:v>
                </c:pt>
                <c:pt idx="350">
                  <c:v>316.1</c:v>
                </c:pt>
                <c:pt idx="351">
                  <c:v>316.2</c:v>
                </c:pt>
                <c:pt idx="352">
                  <c:v>316.1</c:v>
                </c:pt>
                <c:pt idx="353">
                  <c:v>316.1</c:v>
                </c:pt>
                <c:pt idx="354">
                  <c:v>316.2</c:v>
                </c:pt>
                <c:pt idx="355">
                  <c:v>316.5</c:v>
                </c:pt>
                <c:pt idx="356">
                  <c:v>316.1</c:v>
                </c:pt>
                <c:pt idx="357">
                  <c:v>316.2</c:v>
                </c:pt>
                <c:pt idx="358">
                  <c:v>316.2</c:v>
                </c:pt>
                <c:pt idx="359">
                  <c:v>316.2</c:v>
                </c:pt>
                <c:pt idx="360">
                  <c:v>316.2</c:v>
                </c:pt>
                <c:pt idx="361">
                  <c:v>316.1</c:v>
                </c:pt>
                <c:pt idx="362">
                  <c:v>316.2</c:v>
                </c:pt>
                <c:pt idx="363">
                  <c:v>315.8</c:v>
                </c:pt>
                <c:pt idx="364">
                  <c:v>315.8</c:v>
                </c:pt>
                <c:pt idx="365">
                  <c:v>315.9</c:v>
                </c:pt>
                <c:pt idx="366">
                  <c:v>315.9</c:v>
                </c:pt>
                <c:pt idx="367">
                  <c:v>315.9</c:v>
                </c:pt>
                <c:pt idx="368">
                  <c:v>315.9</c:v>
                </c:pt>
                <c:pt idx="369">
                  <c:v>315.5</c:v>
                </c:pt>
                <c:pt idx="370">
                  <c:v>315.5</c:v>
                </c:pt>
                <c:pt idx="371">
                  <c:v>315.5</c:v>
                </c:pt>
                <c:pt idx="372">
                  <c:v>315.5</c:v>
                </c:pt>
                <c:pt idx="373">
                  <c:v>315.5</c:v>
                </c:pt>
                <c:pt idx="374">
                  <c:v>315.5</c:v>
                </c:pt>
                <c:pt idx="375">
                  <c:v>315.5</c:v>
                </c:pt>
                <c:pt idx="376">
                  <c:v>315.5</c:v>
                </c:pt>
                <c:pt idx="377">
                  <c:v>315.5</c:v>
                </c:pt>
                <c:pt idx="378">
                  <c:v>315.5</c:v>
                </c:pt>
                <c:pt idx="379">
                  <c:v>315.5</c:v>
                </c:pt>
                <c:pt idx="380">
                  <c:v>315.5</c:v>
                </c:pt>
                <c:pt idx="381">
                  <c:v>315.5</c:v>
                </c:pt>
                <c:pt idx="382">
                  <c:v>315.5</c:v>
                </c:pt>
                <c:pt idx="383">
                  <c:v>315.5</c:v>
                </c:pt>
                <c:pt idx="384">
                  <c:v>315.5</c:v>
                </c:pt>
                <c:pt idx="385">
                  <c:v>315.5</c:v>
                </c:pt>
                <c:pt idx="386">
                  <c:v>315.5</c:v>
                </c:pt>
                <c:pt idx="387">
                  <c:v>315.5</c:v>
                </c:pt>
                <c:pt idx="388">
                  <c:v>315.5</c:v>
                </c:pt>
                <c:pt idx="389">
                  <c:v>315.2</c:v>
                </c:pt>
                <c:pt idx="390">
                  <c:v>315.2</c:v>
                </c:pt>
                <c:pt idx="391">
                  <c:v>315.2</c:v>
                </c:pt>
                <c:pt idx="392">
                  <c:v>315</c:v>
                </c:pt>
                <c:pt idx="393">
                  <c:v>314.7</c:v>
                </c:pt>
                <c:pt idx="394">
                  <c:v>314.7</c:v>
                </c:pt>
                <c:pt idx="395">
                  <c:v>314.9</c:v>
                </c:pt>
                <c:pt idx="396">
                  <c:v>314.8</c:v>
                </c:pt>
                <c:pt idx="397">
                  <c:v>314.8</c:v>
                </c:pt>
                <c:pt idx="398">
                  <c:v>314.8</c:v>
                </c:pt>
                <c:pt idx="399">
                  <c:v>314.9</c:v>
                </c:pt>
                <c:pt idx="400">
                  <c:v>314.8</c:v>
                </c:pt>
                <c:pt idx="401">
                  <c:v>314.5</c:v>
                </c:pt>
                <c:pt idx="402">
                  <c:v>314.7</c:v>
                </c:pt>
                <c:pt idx="403">
                  <c:v>314.7</c:v>
                </c:pt>
                <c:pt idx="404">
                  <c:v>314.4</c:v>
                </c:pt>
                <c:pt idx="405">
                  <c:v>314.5</c:v>
                </c:pt>
                <c:pt idx="406">
                  <c:v>314.4</c:v>
                </c:pt>
                <c:pt idx="407">
                  <c:v>314.4</c:v>
                </c:pt>
                <c:pt idx="408">
                  <c:v>314.4</c:v>
                </c:pt>
                <c:pt idx="409">
                  <c:v>314.4</c:v>
                </c:pt>
                <c:pt idx="410">
                  <c:v>314.4</c:v>
                </c:pt>
                <c:pt idx="411">
                  <c:v>314.4</c:v>
                </c:pt>
                <c:pt idx="412">
                  <c:v>314.4</c:v>
                </c:pt>
                <c:pt idx="413">
                  <c:v>314.4</c:v>
                </c:pt>
                <c:pt idx="414">
                  <c:v>314.4</c:v>
                </c:pt>
                <c:pt idx="415">
                  <c:v>314.4</c:v>
                </c:pt>
                <c:pt idx="416">
                  <c:v>314.4</c:v>
                </c:pt>
                <c:pt idx="417">
                  <c:v>314.1</c:v>
                </c:pt>
                <c:pt idx="418">
                  <c:v>314.2</c:v>
                </c:pt>
                <c:pt idx="419">
                  <c:v>314.1</c:v>
                </c:pt>
                <c:pt idx="420">
                  <c:v>314.1</c:v>
                </c:pt>
                <c:pt idx="421">
                  <c:v>314.1</c:v>
                </c:pt>
                <c:pt idx="422">
                  <c:v>314.1</c:v>
                </c:pt>
                <c:pt idx="423">
                  <c:v>314.1</c:v>
                </c:pt>
                <c:pt idx="424">
                  <c:v>314.1</c:v>
                </c:pt>
                <c:pt idx="425">
                  <c:v>314.1</c:v>
                </c:pt>
                <c:pt idx="426">
                  <c:v>314.1</c:v>
                </c:pt>
                <c:pt idx="427">
                  <c:v>313.8</c:v>
                </c:pt>
                <c:pt idx="428">
                  <c:v>314.1</c:v>
                </c:pt>
                <c:pt idx="429">
                  <c:v>313.8</c:v>
                </c:pt>
                <c:pt idx="430">
                  <c:v>313.8</c:v>
                </c:pt>
                <c:pt idx="431">
                  <c:v>313.8</c:v>
                </c:pt>
                <c:pt idx="432">
                  <c:v>313.8</c:v>
                </c:pt>
                <c:pt idx="433">
                  <c:v>313.8</c:v>
                </c:pt>
                <c:pt idx="434">
                  <c:v>313.8</c:v>
                </c:pt>
                <c:pt idx="435">
                  <c:v>313.8</c:v>
                </c:pt>
                <c:pt idx="436">
                  <c:v>313.5</c:v>
                </c:pt>
                <c:pt idx="437">
                  <c:v>313.8</c:v>
                </c:pt>
                <c:pt idx="438">
                  <c:v>313.5</c:v>
                </c:pt>
                <c:pt idx="439">
                  <c:v>313.5</c:v>
                </c:pt>
                <c:pt idx="440">
                  <c:v>313.5</c:v>
                </c:pt>
                <c:pt idx="441">
                  <c:v>313.5</c:v>
                </c:pt>
                <c:pt idx="442">
                  <c:v>313.5</c:v>
                </c:pt>
                <c:pt idx="443">
                  <c:v>313.5</c:v>
                </c:pt>
                <c:pt idx="444">
                  <c:v>313.5</c:v>
                </c:pt>
                <c:pt idx="445">
                  <c:v>313.2</c:v>
                </c:pt>
                <c:pt idx="446">
                  <c:v>313.2</c:v>
                </c:pt>
                <c:pt idx="447">
                  <c:v>313.2</c:v>
                </c:pt>
                <c:pt idx="448">
                  <c:v>313.2</c:v>
                </c:pt>
                <c:pt idx="449">
                  <c:v>313.2</c:v>
                </c:pt>
                <c:pt idx="450">
                  <c:v>313.5</c:v>
                </c:pt>
                <c:pt idx="451">
                  <c:v>313.2</c:v>
                </c:pt>
                <c:pt idx="452">
                  <c:v>313.2</c:v>
                </c:pt>
                <c:pt idx="453">
                  <c:v>312.9</c:v>
                </c:pt>
                <c:pt idx="454">
                  <c:v>312.8</c:v>
                </c:pt>
                <c:pt idx="455">
                  <c:v>312.8</c:v>
                </c:pt>
                <c:pt idx="456">
                  <c:v>312.8</c:v>
                </c:pt>
                <c:pt idx="457">
                  <c:v>312.8</c:v>
                </c:pt>
                <c:pt idx="458">
                  <c:v>312.8</c:v>
                </c:pt>
                <c:pt idx="459">
                  <c:v>312.8</c:v>
                </c:pt>
                <c:pt idx="460">
                  <c:v>312.5</c:v>
                </c:pt>
                <c:pt idx="461">
                  <c:v>312.5</c:v>
                </c:pt>
                <c:pt idx="462">
                  <c:v>312.5</c:v>
                </c:pt>
                <c:pt idx="463">
                  <c:v>312.5</c:v>
                </c:pt>
                <c:pt idx="464">
                  <c:v>312.5</c:v>
                </c:pt>
                <c:pt idx="465">
                  <c:v>312.5</c:v>
                </c:pt>
                <c:pt idx="466">
                  <c:v>312.5</c:v>
                </c:pt>
                <c:pt idx="467">
                  <c:v>312.5</c:v>
                </c:pt>
                <c:pt idx="468">
                  <c:v>312.5</c:v>
                </c:pt>
                <c:pt idx="469">
                  <c:v>312.5</c:v>
                </c:pt>
                <c:pt idx="470">
                  <c:v>312.5</c:v>
                </c:pt>
                <c:pt idx="471">
                  <c:v>312.1</c:v>
                </c:pt>
                <c:pt idx="472">
                  <c:v>312.1</c:v>
                </c:pt>
                <c:pt idx="473">
                  <c:v>312.2</c:v>
                </c:pt>
                <c:pt idx="474">
                  <c:v>312.2</c:v>
                </c:pt>
                <c:pt idx="475">
                  <c:v>312.1</c:v>
                </c:pt>
                <c:pt idx="476">
                  <c:v>312.2</c:v>
                </c:pt>
                <c:pt idx="477">
                  <c:v>312.2</c:v>
                </c:pt>
                <c:pt idx="478">
                  <c:v>311.8</c:v>
                </c:pt>
                <c:pt idx="479">
                  <c:v>312.2</c:v>
                </c:pt>
                <c:pt idx="480">
                  <c:v>312.1</c:v>
                </c:pt>
                <c:pt idx="481">
                  <c:v>312</c:v>
                </c:pt>
                <c:pt idx="482">
                  <c:v>312.2</c:v>
                </c:pt>
                <c:pt idx="483">
                  <c:v>312.2</c:v>
                </c:pt>
                <c:pt idx="484">
                  <c:v>311.8</c:v>
                </c:pt>
                <c:pt idx="485">
                  <c:v>311.8</c:v>
                </c:pt>
                <c:pt idx="486">
                  <c:v>311.8</c:v>
                </c:pt>
                <c:pt idx="487">
                  <c:v>311.9</c:v>
                </c:pt>
                <c:pt idx="488">
                  <c:v>311.8</c:v>
                </c:pt>
                <c:pt idx="489">
                  <c:v>311.5</c:v>
                </c:pt>
                <c:pt idx="490">
                  <c:v>311.5</c:v>
                </c:pt>
                <c:pt idx="491">
                  <c:v>311.5</c:v>
                </c:pt>
                <c:pt idx="492">
                  <c:v>311.5</c:v>
                </c:pt>
                <c:pt idx="493">
                  <c:v>311.5</c:v>
                </c:pt>
                <c:pt idx="494">
                  <c:v>311.5</c:v>
                </c:pt>
                <c:pt idx="495">
                  <c:v>311.5</c:v>
                </c:pt>
                <c:pt idx="496">
                  <c:v>311.6</c:v>
                </c:pt>
                <c:pt idx="497">
                  <c:v>311.1</c:v>
                </c:pt>
                <c:pt idx="498">
                  <c:v>311.5</c:v>
                </c:pt>
                <c:pt idx="499">
                  <c:v>311.5</c:v>
                </c:pt>
                <c:pt idx="500">
                  <c:v>311.2</c:v>
                </c:pt>
                <c:pt idx="501">
                  <c:v>311.2</c:v>
                </c:pt>
                <c:pt idx="502">
                  <c:v>311.5</c:v>
                </c:pt>
                <c:pt idx="503">
                  <c:v>311.1</c:v>
                </c:pt>
                <c:pt idx="504">
                  <c:v>311.2</c:v>
                </c:pt>
                <c:pt idx="505">
                  <c:v>311.2</c:v>
                </c:pt>
                <c:pt idx="506">
                  <c:v>310.9</c:v>
                </c:pt>
                <c:pt idx="507">
                  <c:v>310.9</c:v>
                </c:pt>
                <c:pt idx="508">
                  <c:v>310.9</c:v>
                </c:pt>
                <c:pt idx="509">
                  <c:v>311.2</c:v>
                </c:pt>
                <c:pt idx="510">
                  <c:v>311.2</c:v>
                </c:pt>
                <c:pt idx="511">
                  <c:v>310.9</c:v>
                </c:pt>
                <c:pt idx="512">
                  <c:v>311.2</c:v>
                </c:pt>
                <c:pt idx="513">
                  <c:v>311.1</c:v>
                </c:pt>
                <c:pt idx="514">
                  <c:v>310.8</c:v>
                </c:pt>
                <c:pt idx="515">
                  <c:v>310.8</c:v>
                </c:pt>
                <c:pt idx="516">
                  <c:v>310.9</c:v>
                </c:pt>
                <c:pt idx="517">
                  <c:v>310.9</c:v>
                </c:pt>
                <c:pt idx="518">
                  <c:v>310.9</c:v>
                </c:pt>
                <c:pt idx="519">
                  <c:v>310.8</c:v>
                </c:pt>
                <c:pt idx="520">
                  <c:v>310.8</c:v>
                </c:pt>
                <c:pt idx="521">
                  <c:v>310.9</c:v>
                </c:pt>
                <c:pt idx="522">
                  <c:v>310.9</c:v>
                </c:pt>
                <c:pt idx="523">
                  <c:v>310.9</c:v>
                </c:pt>
                <c:pt idx="524">
                  <c:v>310.6</c:v>
                </c:pt>
                <c:pt idx="525">
                  <c:v>310.5</c:v>
                </c:pt>
                <c:pt idx="526">
                  <c:v>310.4</c:v>
                </c:pt>
                <c:pt idx="527">
                  <c:v>310.4</c:v>
                </c:pt>
                <c:pt idx="528">
                  <c:v>310.2</c:v>
                </c:pt>
                <c:pt idx="529">
                  <c:v>310.2</c:v>
                </c:pt>
                <c:pt idx="530">
                  <c:v>310.2</c:v>
                </c:pt>
                <c:pt idx="531">
                  <c:v>310.2</c:v>
                </c:pt>
                <c:pt idx="532">
                  <c:v>310.5</c:v>
                </c:pt>
                <c:pt idx="533">
                  <c:v>310.1</c:v>
                </c:pt>
                <c:pt idx="534">
                  <c:v>310.2</c:v>
                </c:pt>
                <c:pt idx="535">
                  <c:v>310.1</c:v>
                </c:pt>
                <c:pt idx="536">
                  <c:v>310.2</c:v>
                </c:pt>
                <c:pt idx="537">
                  <c:v>309.9</c:v>
                </c:pt>
                <c:pt idx="538">
                  <c:v>309.9</c:v>
                </c:pt>
                <c:pt idx="539">
                  <c:v>310.1</c:v>
                </c:pt>
                <c:pt idx="540">
                  <c:v>310.2</c:v>
                </c:pt>
                <c:pt idx="541">
                  <c:v>309.9</c:v>
                </c:pt>
                <c:pt idx="542">
                  <c:v>310.2</c:v>
                </c:pt>
                <c:pt idx="543">
                  <c:v>309.8</c:v>
                </c:pt>
                <c:pt idx="544">
                  <c:v>309.8</c:v>
                </c:pt>
                <c:pt idx="545">
                  <c:v>309.9</c:v>
                </c:pt>
                <c:pt idx="546">
                  <c:v>309.8</c:v>
                </c:pt>
                <c:pt idx="547">
                  <c:v>309.8</c:v>
                </c:pt>
                <c:pt idx="548">
                  <c:v>309.8</c:v>
                </c:pt>
                <c:pt idx="549">
                  <c:v>309.8</c:v>
                </c:pt>
                <c:pt idx="550">
                  <c:v>309.8</c:v>
                </c:pt>
                <c:pt idx="551">
                  <c:v>309.8</c:v>
                </c:pt>
                <c:pt idx="552">
                  <c:v>309.8</c:v>
                </c:pt>
                <c:pt idx="553">
                  <c:v>309.8</c:v>
                </c:pt>
                <c:pt idx="554">
                  <c:v>309.6</c:v>
                </c:pt>
                <c:pt idx="555">
                  <c:v>309.6</c:v>
                </c:pt>
                <c:pt idx="556">
                  <c:v>309.6</c:v>
                </c:pt>
                <c:pt idx="557">
                  <c:v>309.4</c:v>
                </c:pt>
                <c:pt idx="558">
                  <c:v>309.5</c:v>
                </c:pt>
                <c:pt idx="559">
                  <c:v>309.4</c:v>
                </c:pt>
                <c:pt idx="560">
                  <c:v>309.5</c:v>
                </c:pt>
                <c:pt idx="561">
                  <c:v>309.5</c:v>
                </c:pt>
                <c:pt idx="562">
                  <c:v>309.5</c:v>
                </c:pt>
                <c:pt idx="563">
                  <c:v>309.4</c:v>
                </c:pt>
                <c:pt idx="564">
                  <c:v>309.4</c:v>
                </c:pt>
                <c:pt idx="565">
                  <c:v>309.5</c:v>
                </c:pt>
                <c:pt idx="566">
                  <c:v>309.4</c:v>
                </c:pt>
                <c:pt idx="567">
                  <c:v>309.4</c:v>
                </c:pt>
                <c:pt idx="568">
                  <c:v>309.5</c:v>
                </c:pt>
                <c:pt idx="569">
                  <c:v>309.5</c:v>
                </c:pt>
                <c:pt idx="570">
                  <c:v>309.2</c:v>
                </c:pt>
                <c:pt idx="571">
                  <c:v>309.2</c:v>
                </c:pt>
                <c:pt idx="572">
                  <c:v>309.2</c:v>
                </c:pt>
                <c:pt idx="573">
                  <c:v>309.2</c:v>
                </c:pt>
                <c:pt idx="574">
                  <c:v>309.2</c:v>
                </c:pt>
                <c:pt idx="575">
                  <c:v>309.1</c:v>
                </c:pt>
                <c:pt idx="576">
                  <c:v>309.2</c:v>
                </c:pt>
                <c:pt idx="577">
                  <c:v>308.8</c:v>
                </c:pt>
                <c:pt idx="578">
                  <c:v>308.8</c:v>
                </c:pt>
                <c:pt idx="579">
                  <c:v>308.9</c:v>
                </c:pt>
                <c:pt idx="580">
                  <c:v>309.2</c:v>
                </c:pt>
                <c:pt idx="581">
                  <c:v>308.9</c:v>
                </c:pt>
                <c:pt idx="582">
                  <c:v>308.9</c:v>
                </c:pt>
                <c:pt idx="583">
                  <c:v>308.8</c:v>
                </c:pt>
                <c:pt idx="584">
                  <c:v>308.8</c:v>
                </c:pt>
                <c:pt idx="585">
                  <c:v>308.8</c:v>
                </c:pt>
                <c:pt idx="586">
                  <c:v>308.8</c:v>
                </c:pt>
                <c:pt idx="587">
                  <c:v>308.8</c:v>
                </c:pt>
                <c:pt idx="588">
                  <c:v>308.8</c:v>
                </c:pt>
                <c:pt idx="589">
                  <c:v>308.8</c:v>
                </c:pt>
                <c:pt idx="590">
                  <c:v>308.8</c:v>
                </c:pt>
                <c:pt idx="591">
                  <c:v>308.8</c:v>
                </c:pt>
                <c:pt idx="592">
                  <c:v>308.8</c:v>
                </c:pt>
                <c:pt idx="593">
                  <c:v>308.8</c:v>
                </c:pt>
                <c:pt idx="594">
                  <c:v>308.5</c:v>
                </c:pt>
                <c:pt idx="595">
                  <c:v>308.5</c:v>
                </c:pt>
                <c:pt idx="596">
                  <c:v>308.5</c:v>
                </c:pt>
                <c:pt idx="597">
                  <c:v>308.5</c:v>
                </c:pt>
                <c:pt idx="598">
                  <c:v>308.5</c:v>
                </c:pt>
                <c:pt idx="599">
                  <c:v>308.5</c:v>
                </c:pt>
                <c:pt idx="600">
                  <c:v>308.5</c:v>
                </c:pt>
                <c:pt idx="601">
                  <c:v>308.5</c:v>
                </c:pt>
                <c:pt idx="602">
                  <c:v>308.2</c:v>
                </c:pt>
                <c:pt idx="603">
                  <c:v>308.5</c:v>
                </c:pt>
                <c:pt idx="604">
                  <c:v>308.2</c:v>
                </c:pt>
                <c:pt idx="605">
                  <c:v>308.5</c:v>
                </c:pt>
                <c:pt idx="606">
                  <c:v>308.5</c:v>
                </c:pt>
                <c:pt idx="607">
                  <c:v>308.2</c:v>
                </c:pt>
                <c:pt idx="608">
                  <c:v>308.2</c:v>
                </c:pt>
                <c:pt idx="609">
                  <c:v>308.2</c:v>
                </c:pt>
                <c:pt idx="610">
                  <c:v>308.2</c:v>
                </c:pt>
                <c:pt idx="611">
                  <c:v>308.2</c:v>
                </c:pt>
                <c:pt idx="612">
                  <c:v>308.3</c:v>
                </c:pt>
                <c:pt idx="613">
                  <c:v>308.3</c:v>
                </c:pt>
                <c:pt idx="614">
                  <c:v>308.2</c:v>
                </c:pt>
                <c:pt idx="615">
                  <c:v>307.9</c:v>
                </c:pt>
                <c:pt idx="616">
                  <c:v>307.9</c:v>
                </c:pt>
                <c:pt idx="617">
                  <c:v>308.2</c:v>
                </c:pt>
                <c:pt idx="618">
                  <c:v>308.2</c:v>
                </c:pt>
                <c:pt idx="619">
                  <c:v>307.9</c:v>
                </c:pt>
                <c:pt idx="620">
                  <c:v>307.9</c:v>
                </c:pt>
                <c:pt idx="621">
                  <c:v>307.8</c:v>
                </c:pt>
                <c:pt idx="622">
                  <c:v>307.9</c:v>
                </c:pt>
                <c:pt idx="623">
                  <c:v>307.9</c:v>
                </c:pt>
                <c:pt idx="624">
                  <c:v>307.9</c:v>
                </c:pt>
                <c:pt idx="625">
                  <c:v>307.9</c:v>
                </c:pt>
                <c:pt idx="626">
                  <c:v>307.9</c:v>
                </c:pt>
                <c:pt idx="627">
                  <c:v>307.9</c:v>
                </c:pt>
                <c:pt idx="628">
                  <c:v>307.9</c:v>
                </c:pt>
                <c:pt idx="629">
                  <c:v>307.8</c:v>
                </c:pt>
                <c:pt idx="630">
                  <c:v>307.9</c:v>
                </c:pt>
                <c:pt idx="631">
                  <c:v>307.9</c:v>
                </c:pt>
                <c:pt idx="632">
                  <c:v>307.6</c:v>
                </c:pt>
                <c:pt idx="633">
                  <c:v>307.9</c:v>
                </c:pt>
                <c:pt idx="634">
                  <c:v>307.5</c:v>
                </c:pt>
                <c:pt idx="635">
                  <c:v>307.6</c:v>
                </c:pt>
                <c:pt idx="636">
                  <c:v>307.6</c:v>
                </c:pt>
                <c:pt idx="637">
                  <c:v>307.5</c:v>
                </c:pt>
                <c:pt idx="638">
                  <c:v>307.5</c:v>
                </c:pt>
                <c:pt idx="639">
                  <c:v>307.5</c:v>
                </c:pt>
                <c:pt idx="640">
                  <c:v>307.5</c:v>
                </c:pt>
                <c:pt idx="641">
                  <c:v>307.2</c:v>
                </c:pt>
                <c:pt idx="642">
                  <c:v>307.2</c:v>
                </c:pt>
                <c:pt idx="643">
                  <c:v>307.4</c:v>
                </c:pt>
                <c:pt idx="644">
                  <c:v>307.4</c:v>
                </c:pt>
                <c:pt idx="645">
                  <c:v>307.5</c:v>
                </c:pt>
                <c:pt idx="646">
                  <c:v>307.2</c:v>
                </c:pt>
                <c:pt idx="647">
                  <c:v>307.3</c:v>
                </c:pt>
                <c:pt idx="648">
                  <c:v>307.2</c:v>
                </c:pt>
                <c:pt idx="649">
                  <c:v>307.2</c:v>
                </c:pt>
                <c:pt idx="650">
                  <c:v>307.3</c:v>
                </c:pt>
                <c:pt idx="651">
                  <c:v>307.2</c:v>
                </c:pt>
                <c:pt idx="652">
                  <c:v>307.2</c:v>
                </c:pt>
                <c:pt idx="653">
                  <c:v>307.2</c:v>
                </c:pt>
                <c:pt idx="654">
                  <c:v>307.2</c:v>
                </c:pt>
                <c:pt idx="655">
                  <c:v>307.3</c:v>
                </c:pt>
                <c:pt idx="656">
                  <c:v>307.2</c:v>
                </c:pt>
                <c:pt idx="657">
                  <c:v>307.2</c:v>
                </c:pt>
                <c:pt idx="658">
                  <c:v>307.2</c:v>
                </c:pt>
                <c:pt idx="659">
                  <c:v>307</c:v>
                </c:pt>
                <c:pt idx="660">
                  <c:v>306.9</c:v>
                </c:pt>
                <c:pt idx="661">
                  <c:v>306.9</c:v>
                </c:pt>
                <c:pt idx="662">
                  <c:v>306.9</c:v>
                </c:pt>
                <c:pt idx="663">
                  <c:v>306.9</c:v>
                </c:pt>
                <c:pt idx="664">
                  <c:v>306.9</c:v>
                </c:pt>
                <c:pt idx="665">
                  <c:v>306.8</c:v>
                </c:pt>
                <c:pt idx="666">
                  <c:v>306.9</c:v>
                </c:pt>
                <c:pt idx="667">
                  <c:v>306.9</c:v>
                </c:pt>
                <c:pt idx="668">
                  <c:v>306.9</c:v>
                </c:pt>
                <c:pt idx="669">
                  <c:v>307</c:v>
                </c:pt>
                <c:pt idx="670">
                  <c:v>306.9</c:v>
                </c:pt>
                <c:pt idx="671">
                  <c:v>306.9</c:v>
                </c:pt>
                <c:pt idx="672">
                  <c:v>306.6</c:v>
                </c:pt>
                <c:pt idx="673">
                  <c:v>306.6</c:v>
                </c:pt>
                <c:pt idx="674">
                  <c:v>306.6</c:v>
                </c:pt>
                <c:pt idx="675">
                  <c:v>306.6</c:v>
                </c:pt>
                <c:pt idx="676">
                  <c:v>306.6</c:v>
                </c:pt>
                <c:pt idx="677">
                  <c:v>306.6</c:v>
                </c:pt>
                <c:pt idx="678">
                  <c:v>306.6</c:v>
                </c:pt>
                <c:pt idx="679">
                  <c:v>306.6</c:v>
                </c:pt>
                <c:pt idx="680">
                  <c:v>306.6</c:v>
                </c:pt>
                <c:pt idx="681">
                  <c:v>306.6</c:v>
                </c:pt>
                <c:pt idx="682">
                  <c:v>306.6</c:v>
                </c:pt>
                <c:pt idx="683">
                  <c:v>306.6</c:v>
                </c:pt>
                <c:pt idx="684">
                  <c:v>306.6</c:v>
                </c:pt>
                <c:pt idx="685">
                  <c:v>306.3</c:v>
                </c:pt>
                <c:pt idx="686">
                  <c:v>306.6</c:v>
                </c:pt>
                <c:pt idx="687">
                  <c:v>306.2</c:v>
                </c:pt>
                <c:pt idx="688">
                  <c:v>306.2</c:v>
                </c:pt>
                <c:pt idx="689">
                  <c:v>306.2</c:v>
                </c:pt>
                <c:pt idx="690">
                  <c:v>306.2</c:v>
                </c:pt>
                <c:pt idx="691">
                  <c:v>306.2</c:v>
                </c:pt>
                <c:pt idx="692">
                  <c:v>306.2</c:v>
                </c:pt>
                <c:pt idx="693">
                  <c:v>306.2</c:v>
                </c:pt>
                <c:pt idx="694">
                  <c:v>306.2</c:v>
                </c:pt>
                <c:pt idx="695">
                  <c:v>306.2</c:v>
                </c:pt>
                <c:pt idx="696">
                  <c:v>306.2</c:v>
                </c:pt>
                <c:pt idx="697">
                  <c:v>306.2</c:v>
                </c:pt>
                <c:pt idx="698">
                  <c:v>306.2</c:v>
                </c:pt>
                <c:pt idx="699">
                  <c:v>306.2</c:v>
                </c:pt>
                <c:pt idx="700">
                  <c:v>306.2</c:v>
                </c:pt>
                <c:pt idx="701">
                  <c:v>306.2</c:v>
                </c:pt>
                <c:pt idx="702">
                  <c:v>306.1</c:v>
                </c:pt>
                <c:pt idx="703">
                  <c:v>306.2</c:v>
                </c:pt>
                <c:pt idx="704">
                  <c:v>305.9</c:v>
                </c:pt>
                <c:pt idx="705">
                  <c:v>305.9</c:v>
                </c:pt>
                <c:pt idx="706">
                  <c:v>305.9</c:v>
                </c:pt>
                <c:pt idx="707">
                  <c:v>305.9</c:v>
                </c:pt>
                <c:pt idx="708">
                  <c:v>305.9</c:v>
                </c:pt>
                <c:pt idx="709">
                  <c:v>305.9</c:v>
                </c:pt>
                <c:pt idx="710">
                  <c:v>305.6</c:v>
                </c:pt>
                <c:pt idx="711">
                  <c:v>305.6</c:v>
                </c:pt>
                <c:pt idx="712">
                  <c:v>305.9</c:v>
                </c:pt>
                <c:pt idx="713">
                  <c:v>305.6</c:v>
                </c:pt>
                <c:pt idx="714">
                  <c:v>305.6</c:v>
                </c:pt>
                <c:pt idx="715">
                  <c:v>305.6</c:v>
                </c:pt>
                <c:pt idx="716">
                  <c:v>305.6</c:v>
                </c:pt>
                <c:pt idx="717">
                  <c:v>305.3</c:v>
                </c:pt>
                <c:pt idx="718">
                  <c:v>305.6</c:v>
                </c:pt>
                <c:pt idx="719">
                  <c:v>305.6</c:v>
                </c:pt>
                <c:pt idx="720">
                  <c:v>305.6</c:v>
                </c:pt>
                <c:pt idx="721">
                  <c:v>305.6</c:v>
                </c:pt>
                <c:pt idx="722">
                  <c:v>305.3</c:v>
                </c:pt>
                <c:pt idx="723">
                  <c:v>305.6</c:v>
                </c:pt>
                <c:pt idx="724">
                  <c:v>305.2</c:v>
                </c:pt>
                <c:pt idx="725">
                  <c:v>305.2</c:v>
                </c:pt>
                <c:pt idx="726">
                  <c:v>305.2</c:v>
                </c:pt>
                <c:pt idx="727">
                  <c:v>305.2</c:v>
                </c:pt>
                <c:pt idx="728">
                  <c:v>305.2</c:v>
                </c:pt>
                <c:pt idx="729">
                  <c:v>305.2</c:v>
                </c:pt>
                <c:pt idx="730">
                  <c:v>305.2</c:v>
                </c:pt>
                <c:pt idx="731">
                  <c:v>305.3</c:v>
                </c:pt>
                <c:pt idx="732">
                  <c:v>305.2</c:v>
                </c:pt>
                <c:pt idx="733">
                  <c:v>305.3</c:v>
                </c:pt>
                <c:pt idx="734">
                  <c:v>305.3</c:v>
                </c:pt>
                <c:pt idx="735">
                  <c:v>305.2</c:v>
                </c:pt>
                <c:pt idx="736">
                  <c:v>305.2</c:v>
                </c:pt>
                <c:pt idx="737">
                  <c:v>304.9</c:v>
                </c:pt>
                <c:pt idx="738">
                  <c:v>304.9</c:v>
                </c:pt>
                <c:pt idx="739">
                  <c:v>304.9</c:v>
                </c:pt>
                <c:pt idx="740">
                  <c:v>304.9</c:v>
                </c:pt>
                <c:pt idx="741">
                  <c:v>304.9</c:v>
                </c:pt>
                <c:pt idx="742">
                  <c:v>304.9</c:v>
                </c:pt>
                <c:pt idx="743">
                  <c:v>304.9</c:v>
                </c:pt>
                <c:pt idx="744">
                  <c:v>304.9</c:v>
                </c:pt>
                <c:pt idx="745">
                  <c:v>304.9</c:v>
                </c:pt>
                <c:pt idx="746">
                  <c:v>304.9</c:v>
                </c:pt>
                <c:pt idx="747">
                  <c:v>304.5</c:v>
                </c:pt>
                <c:pt idx="748">
                  <c:v>304.6</c:v>
                </c:pt>
                <c:pt idx="749">
                  <c:v>304.6</c:v>
                </c:pt>
                <c:pt idx="750">
                  <c:v>304.5</c:v>
                </c:pt>
                <c:pt idx="751">
                  <c:v>304.6</c:v>
                </c:pt>
                <c:pt idx="752">
                  <c:v>304.6</c:v>
                </c:pt>
                <c:pt idx="753">
                  <c:v>304.6</c:v>
                </c:pt>
                <c:pt idx="754">
                  <c:v>304.6</c:v>
                </c:pt>
                <c:pt idx="755">
                  <c:v>304.3</c:v>
                </c:pt>
                <c:pt idx="756">
                  <c:v>304.3</c:v>
                </c:pt>
                <c:pt idx="757">
                  <c:v>304.2</c:v>
                </c:pt>
                <c:pt idx="758">
                  <c:v>304.2</c:v>
                </c:pt>
                <c:pt idx="759">
                  <c:v>304.2</c:v>
                </c:pt>
                <c:pt idx="760">
                  <c:v>304.2</c:v>
                </c:pt>
                <c:pt idx="761">
                  <c:v>304.2</c:v>
                </c:pt>
                <c:pt idx="762">
                  <c:v>304.3</c:v>
                </c:pt>
                <c:pt idx="763">
                  <c:v>304.2</c:v>
                </c:pt>
                <c:pt idx="764">
                  <c:v>304.2</c:v>
                </c:pt>
                <c:pt idx="765">
                  <c:v>304.2</c:v>
                </c:pt>
                <c:pt idx="766">
                  <c:v>304.2</c:v>
                </c:pt>
                <c:pt idx="767">
                  <c:v>304.3</c:v>
                </c:pt>
                <c:pt idx="768">
                  <c:v>304.2</c:v>
                </c:pt>
                <c:pt idx="769">
                  <c:v>304.3</c:v>
                </c:pt>
                <c:pt idx="770">
                  <c:v>304.3</c:v>
                </c:pt>
                <c:pt idx="771">
                  <c:v>303.9</c:v>
                </c:pt>
                <c:pt idx="772">
                  <c:v>303.9</c:v>
                </c:pt>
                <c:pt idx="773">
                  <c:v>304</c:v>
                </c:pt>
                <c:pt idx="774">
                  <c:v>303.9</c:v>
                </c:pt>
                <c:pt idx="775">
                  <c:v>304.2</c:v>
                </c:pt>
                <c:pt idx="776">
                  <c:v>303.9</c:v>
                </c:pt>
                <c:pt idx="777">
                  <c:v>303.9</c:v>
                </c:pt>
                <c:pt idx="778">
                  <c:v>303.9</c:v>
                </c:pt>
                <c:pt idx="779">
                  <c:v>303.9</c:v>
                </c:pt>
                <c:pt idx="780">
                  <c:v>303.8</c:v>
                </c:pt>
                <c:pt idx="781">
                  <c:v>303.6</c:v>
                </c:pt>
                <c:pt idx="782">
                  <c:v>303.9</c:v>
                </c:pt>
                <c:pt idx="783">
                  <c:v>303.6</c:v>
                </c:pt>
                <c:pt idx="784">
                  <c:v>303.6</c:v>
                </c:pt>
                <c:pt idx="785">
                  <c:v>303.5</c:v>
                </c:pt>
                <c:pt idx="786">
                  <c:v>303.6</c:v>
                </c:pt>
                <c:pt idx="787">
                  <c:v>303.6</c:v>
                </c:pt>
                <c:pt idx="788">
                  <c:v>303.6</c:v>
                </c:pt>
                <c:pt idx="789">
                  <c:v>303.4</c:v>
                </c:pt>
                <c:pt idx="790">
                  <c:v>303.2</c:v>
                </c:pt>
                <c:pt idx="791">
                  <c:v>303.2</c:v>
                </c:pt>
                <c:pt idx="792">
                  <c:v>303.2</c:v>
                </c:pt>
                <c:pt idx="793">
                  <c:v>303.3</c:v>
                </c:pt>
                <c:pt idx="794">
                  <c:v>303.2</c:v>
                </c:pt>
                <c:pt idx="795">
                  <c:v>303.3</c:v>
                </c:pt>
                <c:pt idx="796">
                  <c:v>303.2</c:v>
                </c:pt>
                <c:pt idx="797">
                  <c:v>303.2</c:v>
                </c:pt>
                <c:pt idx="798">
                  <c:v>303.2</c:v>
                </c:pt>
                <c:pt idx="799">
                  <c:v>303.3</c:v>
                </c:pt>
                <c:pt idx="800">
                  <c:v>303.3</c:v>
                </c:pt>
                <c:pt idx="801">
                  <c:v>303.2</c:v>
                </c:pt>
                <c:pt idx="802">
                  <c:v>303.2</c:v>
                </c:pt>
                <c:pt idx="803">
                  <c:v>303</c:v>
                </c:pt>
                <c:pt idx="804">
                  <c:v>302.9</c:v>
                </c:pt>
                <c:pt idx="805">
                  <c:v>303</c:v>
                </c:pt>
                <c:pt idx="806">
                  <c:v>303</c:v>
                </c:pt>
                <c:pt idx="807">
                  <c:v>302.9</c:v>
                </c:pt>
                <c:pt idx="808">
                  <c:v>303</c:v>
                </c:pt>
                <c:pt idx="809">
                  <c:v>303</c:v>
                </c:pt>
                <c:pt idx="810">
                  <c:v>302.9</c:v>
                </c:pt>
                <c:pt idx="811">
                  <c:v>303</c:v>
                </c:pt>
                <c:pt idx="812">
                  <c:v>302.9</c:v>
                </c:pt>
                <c:pt idx="813">
                  <c:v>303</c:v>
                </c:pt>
                <c:pt idx="814">
                  <c:v>302.9</c:v>
                </c:pt>
                <c:pt idx="815">
                  <c:v>302.9</c:v>
                </c:pt>
                <c:pt idx="816">
                  <c:v>302.9</c:v>
                </c:pt>
                <c:pt idx="817">
                  <c:v>302.6</c:v>
                </c:pt>
                <c:pt idx="818">
                  <c:v>302.6</c:v>
                </c:pt>
                <c:pt idx="819">
                  <c:v>302.6</c:v>
                </c:pt>
                <c:pt idx="820">
                  <c:v>302.6</c:v>
                </c:pt>
                <c:pt idx="821">
                  <c:v>302.6</c:v>
                </c:pt>
                <c:pt idx="822">
                  <c:v>302.3</c:v>
                </c:pt>
                <c:pt idx="823">
                  <c:v>302.6</c:v>
                </c:pt>
                <c:pt idx="824">
                  <c:v>302.6</c:v>
                </c:pt>
                <c:pt idx="825">
                  <c:v>302.4</c:v>
                </c:pt>
                <c:pt idx="826">
                  <c:v>302.6</c:v>
                </c:pt>
                <c:pt idx="827">
                  <c:v>302.3</c:v>
                </c:pt>
                <c:pt idx="828">
                  <c:v>302.3</c:v>
                </c:pt>
                <c:pt idx="829">
                  <c:v>302.4</c:v>
                </c:pt>
                <c:pt idx="830">
                  <c:v>302.3</c:v>
                </c:pt>
                <c:pt idx="831">
                  <c:v>302.3</c:v>
                </c:pt>
                <c:pt idx="832">
                  <c:v>302.3</c:v>
                </c:pt>
                <c:pt idx="833">
                  <c:v>302.3</c:v>
                </c:pt>
                <c:pt idx="834">
                  <c:v>302.3</c:v>
                </c:pt>
                <c:pt idx="835">
                  <c:v>301.9</c:v>
                </c:pt>
                <c:pt idx="836">
                  <c:v>302</c:v>
                </c:pt>
                <c:pt idx="837">
                  <c:v>301.9</c:v>
                </c:pt>
                <c:pt idx="838">
                  <c:v>301.9</c:v>
                </c:pt>
                <c:pt idx="839">
                  <c:v>301.9</c:v>
                </c:pt>
                <c:pt idx="840">
                  <c:v>302</c:v>
                </c:pt>
                <c:pt idx="841">
                  <c:v>301.9</c:v>
                </c:pt>
                <c:pt idx="842">
                  <c:v>301.9</c:v>
                </c:pt>
                <c:pt idx="843">
                  <c:v>301.9</c:v>
                </c:pt>
                <c:pt idx="844">
                  <c:v>301.9</c:v>
                </c:pt>
                <c:pt idx="845">
                  <c:v>301.6</c:v>
                </c:pt>
                <c:pt idx="846">
                  <c:v>302</c:v>
                </c:pt>
                <c:pt idx="847">
                  <c:v>301.6</c:v>
                </c:pt>
                <c:pt idx="848">
                  <c:v>301.6</c:v>
                </c:pt>
                <c:pt idx="849">
                  <c:v>301.6</c:v>
                </c:pt>
                <c:pt idx="850">
                  <c:v>301.7</c:v>
                </c:pt>
                <c:pt idx="851">
                  <c:v>301.7</c:v>
                </c:pt>
                <c:pt idx="852">
                  <c:v>301.4</c:v>
                </c:pt>
                <c:pt idx="853">
                  <c:v>301.6</c:v>
                </c:pt>
                <c:pt idx="854">
                  <c:v>301.3</c:v>
                </c:pt>
                <c:pt idx="855">
                  <c:v>301.3</c:v>
                </c:pt>
                <c:pt idx="856">
                  <c:v>301.3</c:v>
                </c:pt>
                <c:pt idx="857">
                  <c:v>301.3</c:v>
                </c:pt>
                <c:pt idx="858">
                  <c:v>301.3</c:v>
                </c:pt>
                <c:pt idx="859">
                  <c:v>301.3</c:v>
                </c:pt>
                <c:pt idx="860">
                  <c:v>301.4</c:v>
                </c:pt>
                <c:pt idx="861">
                  <c:v>301.4</c:v>
                </c:pt>
                <c:pt idx="862">
                  <c:v>301.4</c:v>
                </c:pt>
                <c:pt idx="863">
                  <c:v>301.3</c:v>
                </c:pt>
                <c:pt idx="864">
                  <c:v>301.3</c:v>
                </c:pt>
                <c:pt idx="865">
                  <c:v>301.3</c:v>
                </c:pt>
                <c:pt idx="866">
                  <c:v>301</c:v>
                </c:pt>
                <c:pt idx="867">
                  <c:v>301</c:v>
                </c:pt>
                <c:pt idx="868">
                  <c:v>301</c:v>
                </c:pt>
                <c:pt idx="869">
                  <c:v>300.9</c:v>
                </c:pt>
                <c:pt idx="870">
                  <c:v>300.9</c:v>
                </c:pt>
                <c:pt idx="871">
                  <c:v>301</c:v>
                </c:pt>
                <c:pt idx="872">
                  <c:v>301</c:v>
                </c:pt>
                <c:pt idx="873">
                  <c:v>301</c:v>
                </c:pt>
                <c:pt idx="874">
                  <c:v>300.6</c:v>
                </c:pt>
                <c:pt idx="875">
                  <c:v>300.7</c:v>
                </c:pt>
                <c:pt idx="876">
                  <c:v>300.6</c:v>
                </c:pt>
                <c:pt idx="877">
                  <c:v>300.7</c:v>
                </c:pt>
                <c:pt idx="878">
                  <c:v>300.7</c:v>
                </c:pt>
                <c:pt idx="879">
                  <c:v>300.7</c:v>
                </c:pt>
                <c:pt idx="880">
                  <c:v>300.7</c:v>
                </c:pt>
                <c:pt idx="881">
                  <c:v>300.7</c:v>
                </c:pt>
                <c:pt idx="882">
                  <c:v>300.7</c:v>
                </c:pt>
                <c:pt idx="883">
                  <c:v>300.6</c:v>
                </c:pt>
                <c:pt idx="884">
                  <c:v>300.7</c:v>
                </c:pt>
                <c:pt idx="885">
                  <c:v>300.7</c:v>
                </c:pt>
                <c:pt idx="886">
                  <c:v>300.7</c:v>
                </c:pt>
                <c:pt idx="887">
                  <c:v>300.7</c:v>
                </c:pt>
                <c:pt idx="888">
                  <c:v>300.7</c:v>
                </c:pt>
                <c:pt idx="889">
                  <c:v>300.7</c:v>
                </c:pt>
                <c:pt idx="890">
                  <c:v>300.7</c:v>
                </c:pt>
                <c:pt idx="891">
                  <c:v>300.7</c:v>
                </c:pt>
                <c:pt idx="892">
                  <c:v>300.3</c:v>
                </c:pt>
                <c:pt idx="893">
                  <c:v>300.3</c:v>
                </c:pt>
                <c:pt idx="894">
                  <c:v>300.3</c:v>
                </c:pt>
                <c:pt idx="895">
                  <c:v>300.3</c:v>
                </c:pt>
                <c:pt idx="896">
                  <c:v>300</c:v>
                </c:pt>
                <c:pt idx="897">
                  <c:v>300</c:v>
                </c:pt>
                <c:pt idx="898">
                  <c:v>300</c:v>
                </c:pt>
                <c:pt idx="899">
                  <c:v>300</c:v>
                </c:pt>
                <c:pt idx="900">
                  <c:v>300</c:v>
                </c:pt>
                <c:pt idx="901">
                  <c:v>300</c:v>
                </c:pt>
                <c:pt idx="902">
                  <c:v>299.7</c:v>
                </c:pt>
                <c:pt idx="903">
                  <c:v>299.7</c:v>
                </c:pt>
                <c:pt idx="904">
                  <c:v>299.7</c:v>
                </c:pt>
                <c:pt idx="905">
                  <c:v>299.7</c:v>
                </c:pt>
                <c:pt idx="906">
                  <c:v>299.7</c:v>
                </c:pt>
                <c:pt idx="907">
                  <c:v>299.7</c:v>
                </c:pt>
                <c:pt idx="908">
                  <c:v>299.7</c:v>
                </c:pt>
                <c:pt idx="909">
                  <c:v>299.7</c:v>
                </c:pt>
                <c:pt idx="910">
                  <c:v>299.7</c:v>
                </c:pt>
                <c:pt idx="911">
                  <c:v>299.7</c:v>
                </c:pt>
                <c:pt idx="912">
                  <c:v>299.7</c:v>
                </c:pt>
                <c:pt idx="913">
                  <c:v>299.7</c:v>
                </c:pt>
                <c:pt idx="914">
                  <c:v>299.7</c:v>
                </c:pt>
                <c:pt idx="915">
                  <c:v>299.7</c:v>
                </c:pt>
                <c:pt idx="916">
                  <c:v>299.7</c:v>
                </c:pt>
                <c:pt idx="917">
                  <c:v>299.7</c:v>
                </c:pt>
                <c:pt idx="918">
                  <c:v>299.4</c:v>
                </c:pt>
                <c:pt idx="919">
                  <c:v>299.4</c:v>
                </c:pt>
                <c:pt idx="920">
                  <c:v>299.3</c:v>
                </c:pt>
                <c:pt idx="921">
                  <c:v>299.4</c:v>
                </c:pt>
                <c:pt idx="922">
                  <c:v>299.7</c:v>
                </c:pt>
                <c:pt idx="923">
                  <c:v>299.3</c:v>
                </c:pt>
                <c:pt idx="924">
                  <c:v>299.3</c:v>
                </c:pt>
                <c:pt idx="925">
                  <c:v>299.4</c:v>
                </c:pt>
                <c:pt idx="926">
                  <c:v>299.3</c:v>
                </c:pt>
                <c:pt idx="927">
                  <c:v>299.3</c:v>
                </c:pt>
                <c:pt idx="928">
                  <c:v>299.3</c:v>
                </c:pt>
                <c:pt idx="929">
                  <c:v>299.3</c:v>
                </c:pt>
                <c:pt idx="930">
                  <c:v>299.3</c:v>
                </c:pt>
                <c:pt idx="931">
                  <c:v>298.9</c:v>
                </c:pt>
                <c:pt idx="932">
                  <c:v>299</c:v>
                </c:pt>
                <c:pt idx="933">
                  <c:v>299</c:v>
                </c:pt>
                <c:pt idx="934">
                  <c:v>299</c:v>
                </c:pt>
                <c:pt idx="935">
                  <c:v>298.8</c:v>
                </c:pt>
                <c:pt idx="936">
                  <c:v>299</c:v>
                </c:pt>
                <c:pt idx="937">
                  <c:v>298.8</c:v>
                </c:pt>
                <c:pt idx="938">
                  <c:v>298.6</c:v>
                </c:pt>
                <c:pt idx="939">
                  <c:v>298.7</c:v>
                </c:pt>
                <c:pt idx="940">
                  <c:v>298.7</c:v>
                </c:pt>
                <c:pt idx="941">
                  <c:v>298.9</c:v>
                </c:pt>
                <c:pt idx="942">
                  <c:v>298.9</c:v>
                </c:pt>
                <c:pt idx="943">
                  <c:v>298.7</c:v>
                </c:pt>
                <c:pt idx="944">
                  <c:v>298.7</c:v>
                </c:pt>
                <c:pt idx="945">
                  <c:v>298.6</c:v>
                </c:pt>
                <c:pt idx="946">
                  <c:v>298.6</c:v>
                </c:pt>
                <c:pt idx="947">
                  <c:v>298.6</c:v>
                </c:pt>
                <c:pt idx="948">
                  <c:v>298.6</c:v>
                </c:pt>
                <c:pt idx="949">
                  <c:v>298.4</c:v>
                </c:pt>
                <c:pt idx="950">
                  <c:v>298.4</c:v>
                </c:pt>
                <c:pt idx="951">
                  <c:v>298.4</c:v>
                </c:pt>
                <c:pt idx="952">
                  <c:v>298.3</c:v>
                </c:pt>
                <c:pt idx="953">
                  <c:v>298.4</c:v>
                </c:pt>
                <c:pt idx="954">
                  <c:v>298.3</c:v>
                </c:pt>
                <c:pt idx="955">
                  <c:v>298.1</c:v>
                </c:pt>
                <c:pt idx="956">
                  <c:v>298.3</c:v>
                </c:pt>
                <c:pt idx="957">
                  <c:v>298</c:v>
                </c:pt>
                <c:pt idx="958">
                  <c:v>298.4</c:v>
                </c:pt>
                <c:pt idx="959">
                  <c:v>298.4</c:v>
                </c:pt>
                <c:pt idx="960">
                  <c:v>298.4</c:v>
                </c:pt>
                <c:pt idx="961">
                  <c:v>298.3</c:v>
                </c:pt>
                <c:pt idx="962">
                  <c:v>298.1</c:v>
                </c:pt>
                <c:pt idx="963">
                  <c:v>298.1</c:v>
                </c:pt>
                <c:pt idx="964">
                  <c:v>298</c:v>
                </c:pt>
                <c:pt idx="965">
                  <c:v>298</c:v>
                </c:pt>
                <c:pt idx="966">
                  <c:v>298.1</c:v>
                </c:pt>
                <c:pt idx="967">
                  <c:v>297.7</c:v>
                </c:pt>
                <c:pt idx="968">
                  <c:v>298</c:v>
                </c:pt>
                <c:pt idx="969">
                  <c:v>298</c:v>
                </c:pt>
                <c:pt idx="970">
                  <c:v>297.7</c:v>
                </c:pt>
                <c:pt idx="971">
                  <c:v>297.7</c:v>
                </c:pt>
                <c:pt idx="972">
                  <c:v>297.7</c:v>
                </c:pt>
                <c:pt idx="973">
                  <c:v>297.7</c:v>
                </c:pt>
                <c:pt idx="974">
                  <c:v>297.7</c:v>
                </c:pt>
                <c:pt idx="975">
                  <c:v>297.6</c:v>
                </c:pt>
                <c:pt idx="976">
                  <c:v>297.7</c:v>
                </c:pt>
                <c:pt idx="977">
                  <c:v>297.7</c:v>
                </c:pt>
                <c:pt idx="978">
                  <c:v>297.7</c:v>
                </c:pt>
                <c:pt idx="979">
                  <c:v>297.5</c:v>
                </c:pt>
                <c:pt idx="980">
                  <c:v>297.4</c:v>
                </c:pt>
                <c:pt idx="981">
                  <c:v>297.7</c:v>
                </c:pt>
                <c:pt idx="982">
                  <c:v>297.4</c:v>
                </c:pt>
                <c:pt idx="983">
                  <c:v>297.3</c:v>
                </c:pt>
                <c:pt idx="984">
                  <c:v>297.3</c:v>
                </c:pt>
                <c:pt idx="985">
                  <c:v>297.1</c:v>
                </c:pt>
                <c:pt idx="986">
                  <c:v>297.1</c:v>
                </c:pt>
                <c:pt idx="987">
                  <c:v>297.1</c:v>
                </c:pt>
                <c:pt idx="988">
                  <c:v>297.4</c:v>
                </c:pt>
                <c:pt idx="989">
                  <c:v>297.3</c:v>
                </c:pt>
                <c:pt idx="990">
                  <c:v>297.3</c:v>
                </c:pt>
                <c:pt idx="991">
                  <c:v>297</c:v>
                </c:pt>
                <c:pt idx="992">
                  <c:v>297</c:v>
                </c:pt>
                <c:pt idx="993">
                  <c:v>297.1</c:v>
                </c:pt>
                <c:pt idx="994">
                  <c:v>297.1</c:v>
                </c:pt>
                <c:pt idx="995">
                  <c:v>297</c:v>
                </c:pt>
                <c:pt idx="996">
                  <c:v>297</c:v>
                </c:pt>
                <c:pt idx="997">
                  <c:v>297</c:v>
                </c:pt>
                <c:pt idx="998">
                  <c:v>296.7</c:v>
                </c:pt>
                <c:pt idx="999">
                  <c:v>296.7</c:v>
                </c:pt>
                <c:pt idx="1000">
                  <c:v>296.9</c:v>
                </c:pt>
                <c:pt idx="1001">
                  <c:v>296.7</c:v>
                </c:pt>
                <c:pt idx="1002">
                  <c:v>297.1</c:v>
                </c:pt>
                <c:pt idx="1003">
                  <c:v>296.7</c:v>
                </c:pt>
                <c:pt idx="1004">
                  <c:v>296.7</c:v>
                </c:pt>
                <c:pt idx="1005">
                  <c:v>296.7</c:v>
                </c:pt>
                <c:pt idx="1006">
                  <c:v>296.7</c:v>
                </c:pt>
                <c:pt idx="1007">
                  <c:v>296.7</c:v>
                </c:pt>
                <c:pt idx="1008">
                  <c:v>296.7</c:v>
                </c:pt>
                <c:pt idx="1009">
                  <c:v>296.7</c:v>
                </c:pt>
                <c:pt idx="1010">
                  <c:v>296.6</c:v>
                </c:pt>
                <c:pt idx="1011">
                  <c:v>296.7</c:v>
                </c:pt>
                <c:pt idx="1012">
                  <c:v>296.4</c:v>
                </c:pt>
                <c:pt idx="1013">
                  <c:v>296.4</c:v>
                </c:pt>
                <c:pt idx="1014">
                  <c:v>296.4</c:v>
                </c:pt>
                <c:pt idx="1015">
                  <c:v>296.4</c:v>
                </c:pt>
                <c:pt idx="1016">
                  <c:v>296.4</c:v>
                </c:pt>
                <c:pt idx="1017">
                  <c:v>296.5</c:v>
                </c:pt>
                <c:pt idx="1018">
                  <c:v>296.4</c:v>
                </c:pt>
                <c:pt idx="1019">
                  <c:v>296.4</c:v>
                </c:pt>
                <c:pt idx="1020">
                  <c:v>296</c:v>
                </c:pt>
                <c:pt idx="1021">
                  <c:v>296.4</c:v>
                </c:pt>
                <c:pt idx="1022">
                  <c:v>296</c:v>
                </c:pt>
                <c:pt idx="1023">
                  <c:v>296</c:v>
                </c:pt>
                <c:pt idx="1024">
                  <c:v>296</c:v>
                </c:pt>
                <c:pt idx="1025">
                  <c:v>296.4</c:v>
                </c:pt>
                <c:pt idx="1026">
                  <c:v>296</c:v>
                </c:pt>
                <c:pt idx="1027">
                  <c:v>296</c:v>
                </c:pt>
                <c:pt idx="1028">
                  <c:v>296</c:v>
                </c:pt>
                <c:pt idx="1029">
                  <c:v>296</c:v>
                </c:pt>
                <c:pt idx="1030">
                  <c:v>296</c:v>
                </c:pt>
                <c:pt idx="1031">
                  <c:v>296</c:v>
                </c:pt>
                <c:pt idx="1032">
                  <c:v>296</c:v>
                </c:pt>
                <c:pt idx="1033">
                  <c:v>296</c:v>
                </c:pt>
                <c:pt idx="1034">
                  <c:v>295.7</c:v>
                </c:pt>
                <c:pt idx="1035">
                  <c:v>295.7</c:v>
                </c:pt>
                <c:pt idx="1036">
                  <c:v>295.7</c:v>
                </c:pt>
                <c:pt idx="1037">
                  <c:v>295.7</c:v>
                </c:pt>
                <c:pt idx="1038">
                  <c:v>295.7</c:v>
                </c:pt>
                <c:pt idx="1039">
                  <c:v>295.7</c:v>
                </c:pt>
                <c:pt idx="1040">
                  <c:v>295.7</c:v>
                </c:pt>
                <c:pt idx="1041">
                  <c:v>295.7</c:v>
                </c:pt>
                <c:pt idx="1042">
                  <c:v>295.7</c:v>
                </c:pt>
                <c:pt idx="1043">
                  <c:v>295.4</c:v>
                </c:pt>
                <c:pt idx="1044">
                  <c:v>295.4</c:v>
                </c:pt>
                <c:pt idx="1045">
                  <c:v>295.4</c:v>
                </c:pt>
                <c:pt idx="1046">
                  <c:v>295.4</c:v>
                </c:pt>
                <c:pt idx="1047">
                  <c:v>295.4</c:v>
                </c:pt>
                <c:pt idx="1048">
                  <c:v>295.4</c:v>
                </c:pt>
                <c:pt idx="1049">
                  <c:v>295.4</c:v>
                </c:pt>
                <c:pt idx="1050">
                  <c:v>295.2</c:v>
                </c:pt>
                <c:pt idx="1051">
                  <c:v>295.4</c:v>
                </c:pt>
                <c:pt idx="1052">
                  <c:v>295</c:v>
                </c:pt>
                <c:pt idx="1053">
                  <c:v>295</c:v>
                </c:pt>
                <c:pt idx="1054">
                  <c:v>295</c:v>
                </c:pt>
                <c:pt idx="1055">
                  <c:v>295.1</c:v>
                </c:pt>
                <c:pt idx="1056">
                  <c:v>295.1</c:v>
                </c:pt>
                <c:pt idx="1057">
                  <c:v>295</c:v>
                </c:pt>
                <c:pt idx="1058">
                  <c:v>295</c:v>
                </c:pt>
                <c:pt idx="1059">
                  <c:v>295</c:v>
                </c:pt>
                <c:pt idx="1060">
                  <c:v>295.1</c:v>
                </c:pt>
                <c:pt idx="1061">
                  <c:v>295</c:v>
                </c:pt>
                <c:pt idx="1062">
                  <c:v>295.1</c:v>
                </c:pt>
                <c:pt idx="1063">
                  <c:v>295.1</c:v>
                </c:pt>
                <c:pt idx="1064">
                  <c:v>294.7</c:v>
                </c:pt>
                <c:pt idx="1065">
                  <c:v>295</c:v>
                </c:pt>
                <c:pt idx="1066">
                  <c:v>294.7</c:v>
                </c:pt>
                <c:pt idx="1067">
                  <c:v>294.7</c:v>
                </c:pt>
                <c:pt idx="1068">
                  <c:v>295</c:v>
                </c:pt>
                <c:pt idx="1069">
                  <c:v>294.8</c:v>
                </c:pt>
                <c:pt idx="1070">
                  <c:v>294.7</c:v>
                </c:pt>
                <c:pt idx="1071">
                  <c:v>294.7</c:v>
                </c:pt>
                <c:pt idx="1072">
                  <c:v>294.8</c:v>
                </c:pt>
                <c:pt idx="1073">
                  <c:v>294.5</c:v>
                </c:pt>
                <c:pt idx="1074">
                  <c:v>294.5</c:v>
                </c:pt>
                <c:pt idx="1075">
                  <c:v>294.5</c:v>
                </c:pt>
                <c:pt idx="1076">
                  <c:v>294.5</c:v>
                </c:pt>
                <c:pt idx="1077">
                  <c:v>294.5</c:v>
                </c:pt>
                <c:pt idx="1078">
                  <c:v>294.5</c:v>
                </c:pt>
                <c:pt idx="1079">
                  <c:v>294.5</c:v>
                </c:pt>
                <c:pt idx="1080">
                  <c:v>294.4</c:v>
                </c:pt>
                <c:pt idx="1081">
                  <c:v>294.5</c:v>
                </c:pt>
                <c:pt idx="1082">
                  <c:v>294.1</c:v>
                </c:pt>
                <c:pt idx="1083">
                  <c:v>294.1</c:v>
                </c:pt>
                <c:pt idx="1084">
                  <c:v>294.1</c:v>
                </c:pt>
                <c:pt idx="1085">
                  <c:v>294.1</c:v>
                </c:pt>
                <c:pt idx="1086">
                  <c:v>294.1</c:v>
                </c:pt>
                <c:pt idx="1087">
                  <c:v>294.1</c:v>
                </c:pt>
                <c:pt idx="1088">
                  <c:v>294.1</c:v>
                </c:pt>
                <c:pt idx="1089">
                  <c:v>294.5</c:v>
                </c:pt>
                <c:pt idx="1090">
                  <c:v>294.1</c:v>
                </c:pt>
                <c:pt idx="1091">
                  <c:v>294</c:v>
                </c:pt>
                <c:pt idx="1092">
                  <c:v>294.1</c:v>
                </c:pt>
                <c:pt idx="1093">
                  <c:v>294.1</c:v>
                </c:pt>
                <c:pt idx="1094">
                  <c:v>294.1</c:v>
                </c:pt>
                <c:pt idx="1095">
                  <c:v>294.1</c:v>
                </c:pt>
                <c:pt idx="1096">
                  <c:v>293.7</c:v>
                </c:pt>
                <c:pt idx="1097">
                  <c:v>293.8</c:v>
                </c:pt>
                <c:pt idx="1098">
                  <c:v>293.8</c:v>
                </c:pt>
                <c:pt idx="1099">
                  <c:v>294.1</c:v>
                </c:pt>
                <c:pt idx="1100">
                  <c:v>294.1</c:v>
                </c:pt>
                <c:pt idx="1101">
                  <c:v>293.8</c:v>
                </c:pt>
                <c:pt idx="1102">
                  <c:v>293.7</c:v>
                </c:pt>
                <c:pt idx="1103">
                  <c:v>293.7</c:v>
                </c:pt>
                <c:pt idx="1104">
                  <c:v>293.7</c:v>
                </c:pt>
                <c:pt idx="1105">
                  <c:v>293.7</c:v>
                </c:pt>
                <c:pt idx="1106">
                  <c:v>293.8</c:v>
                </c:pt>
                <c:pt idx="1107">
                  <c:v>293.5</c:v>
                </c:pt>
                <c:pt idx="1108">
                  <c:v>293.4</c:v>
                </c:pt>
                <c:pt idx="1109">
                  <c:v>293.4</c:v>
                </c:pt>
                <c:pt idx="1110">
                  <c:v>293.4</c:v>
                </c:pt>
                <c:pt idx="1111">
                  <c:v>293.4</c:v>
                </c:pt>
                <c:pt idx="1112">
                  <c:v>293.3</c:v>
                </c:pt>
                <c:pt idx="1113">
                  <c:v>293.4</c:v>
                </c:pt>
                <c:pt idx="1114">
                  <c:v>293.3</c:v>
                </c:pt>
                <c:pt idx="1115">
                  <c:v>293.4</c:v>
                </c:pt>
                <c:pt idx="1116">
                  <c:v>293.4</c:v>
                </c:pt>
                <c:pt idx="1117">
                  <c:v>293.1</c:v>
                </c:pt>
                <c:pt idx="1118">
                  <c:v>293.1</c:v>
                </c:pt>
                <c:pt idx="1119">
                  <c:v>293.1</c:v>
                </c:pt>
                <c:pt idx="1120">
                  <c:v>293.1</c:v>
                </c:pt>
                <c:pt idx="1121">
                  <c:v>293.1</c:v>
                </c:pt>
                <c:pt idx="1122">
                  <c:v>293.1</c:v>
                </c:pt>
                <c:pt idx="1123">
                  <c:v>293.1</c:v>
                </c:pt>
                <c:pt idx="1124">
                  <c:v>293.1</c:v>
                </c:pt>
                <c:pt idx="1125">
                  <c:v>293.1</c:v>
                </c:pt>
                <c:pt idx="1126">
                  <c:v>293</c:v>
                </c:pt>
                <c:pt idx="1127">
                  <c:v>292.8</c:v>
                </c:pt>
                <c:pt idx="1128">
                  <c:v>292.8</c:v>
                </c:pt>
                <c:pt idx="1129">
                  <c:v>292.8</c:v>
                </c:pt>
                <c:pt idx="1130">
                  <c:v>292.8</c:v>
                </c:pt>
                <c:pt idx="1131">
                  <c:v>292.8</c:v>
                </c:pt>
                <c:pt idx="1132">
                  <c:v>293.1</c:v>
                </c:pt>
                <c:pt idx="1133">
                  <c:v>292.8</c:v>
                </c:pt>
                <c:pt idx="1134">
                  <c:v>292.8</c:v>
                </c:pt>
                <c:pt idx="1135">
                  <c:v>292.8</c:v>
                </c:pt>
                <c:pt idx="1136">
                  <c:v>292.5</c:v>
                </c:pt>
                <c:pt idx="1137">
                  <c:v>292.4</c:v>
                </c:pt>
                <c:pt idx="1138">
                  <c:v>292.4</c:v>
                </c:pt>
                <c:pt idx="1139">
                  <c:v>292.4</c:v>
                </c:pt>
                <c:pt idx="1140">
                  <c:v>292.4</c:v>
                </c:pt>
                <c:pt idx="1141">
                  <c:v>292.4</c:v>
                </c:pt>
                <c:pt idx="1142">
                  <c:v>292.4</c:v>
                </c:pt>
                <c:pt idx="1143">
                  <c:v>292.4</c:v>
                </c:pt>
                <c:pt idx="1144">
                  <c:v>292.4</c:v>
                </c:pt>
                <c:pt idx="1145">
                  <c:v>292.4</c:v>
                </c:pt>
                <c:pt idx="1146">
                  <c:v>292.4</c:v>
                </c:pt>
                <c:pt idx="1147">
                  <c:v>292.1</c:v>
                </c:pt>
                <c:pt idx="1148">
                  <c:v>292.1</c:v>
                </c:pt>
                <c:pt idx="1149">
                  <c:v>292.1</c:v>
                </c:pt>
                <c:pt idx="1150">
                  <c:v>292.2</c:v>
                </c:pt>
                <c:pt idx="1151">
                  <c:v>292.1</c:v>
                </c:pt>
                <c:pt idx="1152">
                  <c:v>292.1</c:v>
                </c:pt>
                <c:pt idx="1153">
                  <c:v>292.2</c:v>
                </c:pt>
                <c:pt idx="1154">
                  <c:v>292.1</c:v>
                </c:pt>
                <c:pt idx="1155">
                  <c:v>292.1</c:v>
                </c:pt>
                <c:pt idx="1156">
                  <c:v>292.1</c:v>
                </c:pt>
                <c:pt idx="1157">
                  <c:v>292.1</c:v>
                </c:pt>
                <c:pt idx="1158">
                  <c:v>292.1</c:v>
                </c:pt>
                <c:pt idx="1159">
                  <c:v>291.8</c:v>
                </c:pt>
                <c:pt idx="1160">
                  <c:v>292.1</c:v>
                </c:pt>
                <c:pt idx="1161">
                  <c:v>291.7</c:v>
                </c:pt>
                <c:pt idx="1162">
                  <c:v>291.7</c:v>
                </c:pt>
                <c:pt idx="1163">
                  <c:v>291.7</c:v>
                </c:pt>
                <c:pt idx="1164">
                  <c:v>291.7</c:v>
                </c:pt>
                <c:pt idx="1165">
                  <c:v>291.7</c:v>
                </c:pt>
                <c:pt idx="1166">
                  <c:v>291.7</c:v>
                </c:pt>
                <c:pt idx="1167">
                  <c:v>291.6</c:v>
                </c:pt>
                <c:pt idx="1168">
                  <c:v>291.7</c:v>
                </c:pt>
                <c:pt idx="1169">
                  <c:v>291.4</c:v>
                </c:pt>
                <c:pt idx="1170">
                  <c:v>291.5</c:v>
                </c:pt>
                <c:pt idx="1171">
                  <c:v>291.4</c:v>
                </c:pt>
                <c:pt idx="1172">
                  <c:v>291.5</c:v>
                </c:pt>
                <c:pt idx="1173">
                  <c:v>291.5</c:v>
                </c:pt>
                <c:pt idx="1174">
                  <c:v>291.5</c:v>
                </c:pt>
                <c:pt idx="1175">
                  <c:v>291.4</c:v>
                </c:pt>
                <c:pt idx="1176">
                  <c:v>291.4</c:v>
                </c:pt>
                <c:pt idx="1177">
                  <c:v>291.4</c:v>
                </c:pt>
                <c:pt idx="1178">
                  <c:v>291</c:v>
                </c:pt>
                <c:pt idx="1179">
                  <c:v>291.3</c:v>
                </c:pt>
                <c:pt idx="1180">
                  <c:v>291.1</c:v>
                </c:pt>
                <c:pt idx="1181">
                  <c:v>291.1</c:v>
                </c:pt>
                <c:pt idx="1182">
                  <c:v>291.1</c:v>
                </c:pt>
                <c:pt idx="1183">
                  <c:v>291.1</c:v>
                </c:pt>
                <c:pt idx="1184">
                  <c:v>291.1</c:v>
                </c:pt>
                <c:pt idx="1185">
                  <c:v>291.1</c:v>
                </c:pt>
                <c:pt idx="1186">
                  <c:v>291.1</c:v>
                </c:pt>
                <c:pt idx="1187">
                  <c:v>291.1</c:v>
                </c:pt>
                <c:pt idx="1188">
                  <c:v>291.1</c:v>
                </c:pt>
                <c:pt idx="1189">
                  <c:v>291.1</c:v>
                </c:pt>
                <c:pt idx="1190">
                  <c:v>291.1</c:v>
                </c:pt>
                <c:pt idx="1191">
                  <c:v>291.1</c:v>
                </c:pt>
                <c:pt idx="1192">
                  <c:v>291.1</c:v>
                </c:pt>
                <c:pt idx="1193">
                  <c:v>290.8</c:v>
                </c:pt>
                <c:pt idx="1194">
                  <c:v>290.8</c:v>
                </c:pt>
                <c:pt idx="1195">
                  <c:v>290.8</c:v>
                </c:pt>
                <c:pt idx="1196">
                  <c:v>290.8</c:v>
                </c:pt>
                <c:pt idx="1197">
                  <c:v>290.8</c:v>
                </c:pt>
                <c:pt idx="1198">
                  <c:v>290.8</c:v>
                </c:pt>
                <c:pt idx="1199">
                  <c:v>290.8</c:v>
                </c:pt>
                <c:pt idx="1200">
                  <c:v>290.8</c:v>
                </c:pt>
                <c:pt idx="1201">
                  <c:v>290.8</c:v>
                </c:pt>
                <c:pt idx="1202">
                  <c:v>290.7</c:v>
                </c:pt>
                <c:pt idx="1203">
                  <c:v>290.8</c:v>
                </c:pt>
                <c:pt idx="1204">
                  <c:v>290.7</c:v>
                </c:pt>
                <c:pt idx="1205">
                  <c:v>290.8</c:v>
                </c:pt>
                <c:pt idx="1206">
                  <c:v>290.8</c:v>
                </c:pt>
                <c:pt idx="1207">
                  <c:v>290.8</c:v>
                </c:pt>
                <c:pt idx="1208">
                  <c:v>290.8</c:v>
                </c:pt>
                <c:pt idx="1209">
                  <c:v>290.8</c:v>
                </c:pt>
                <c:pt idx="1210">
                  <c:v>290.8</c:v>
                </c:pt>
                <c:pt idx="1211">
                  <c:v>290.5</c:v>
                </c:pt>
                <c:pt idx="1212">
                  <c:v>290.5</c:v>
                </c:pt>
                <c:pt idx="1213">
                  <c:v>290.8</c:v>
                </c:pt>
                <c:pt idx="1214">
                  <c:v>290.8</c:v>
                </c:pt>
                <c:pt idx="1215">
                  <c:v>290.5</c:v>
                </c:pt>
                <c:pt idx="1216">
                  <c:v>290.5</c:v>
                </c:pt>
                <c:pt idx="1217">
                  <c:v>290.5</c:v>
                </c:pt>
                <c:pt idx="1218">
                  <c:v>290.5</c:v>
                </c:pt>
                <c:pt idx="1219">
                  <c:v>290.5</c:v>
                </c:pt>
                <c:pt idx="1220">
                  <c:v>290.5</c:v>
                </c:pt>
                <c:pt idx="1221">
                  <c:v>290.5</c:v>
                </c:pt>
                <c:pt idx="1222">
                  <c:v>290.5</c:v>
                </c:pt>
                <c:pt idx="1223">
                  <c:v>290.5</c:v>
                </c:pt>
                <c:pt idx="1224">
                  <c:v>290.5</c:v>
                </c:pt>
                <c:pt idx="1225">
                  <c:v>290.5</c:v>
                </c:pt>
                <c:pt idx="1226">
                  <c:v>290.5</c:v>
                </c:pt>
                <c:pt idx="1227">
                  <c:v>290.5</c:v>
                </c:pt>
                <c:pt idx="1228">
                  <c:v>290.5</c:v>
                </c:pt>
                <c:pt idx="1229">
                  <c:v>290.5</c:v>
                </c:pt>
                <c:pt idx="1230">
                  <c:v>290.5</c:v>
                </c:pt>
                <c:pt idx="1231">
                  <c:v>290.1</c:v>
                </c:pt>
                <c:pt idx="1232">
                  <c:v>290.1</c:v>
                </c:pt>
                <c:pt idx="1233">
                  <c:v>290.1</c:v>
                </c:pt>
                <c:pt idx="1234">
                  <c:v>290.1</c:v>
                </c:pt>
                <c:pt idx="1235">
                  <c:v>290.1</c:v>
                </c:pt>
                <c:pt idx="1236">
                  <c:v>290.1</c:v>
                </c:pt>
                <c:pt idx="1237">
                  <c:v>290.1</c:v>
                </c:pt>
                <c:pt idx="1238">
                  <c:v>290.1</c:v>
                </c:pt>
                <c:pt idx="1239">
                  <c:v>290.1</c:v>
                </c:pt>
                <c:pt idx="1240">
                  <c:v>290.1</c:v>
                </c:pt>
                <c:pt idx="1241">
                  <c:v>290.1</c:v>
                </c:pt>
                <c:pt idx="1242">
                  <c:v>290.1</c:v>
                </c:pt>
                <c:pt idx="1243">
                  <c:v>290.1</c:v>
                </c:pt>
                <c:pt idx="1244">
                  <c:v>290.1</c:v>
                </c:pt>
                <c:pt idx="1245">
                  <c:v>289.8</c:v>
                </c:pt>
                <c:pt idx="1246">
                  <c:v>290.1</c:v>
                </c:pt>
                <c:pt idx="1247">
                  <c:v>289.8</c:v>
                </c:pt>
                <c:pt idx="1248">
                  <c:v>289.8</c:v>
                </c:pt>
                <c:pt idx="1249">
                  <c:v>290.1</c:v>
                </c:pt>
                <c:pt idx="1250">
                  <c:v>289.8</c:v>
                </c:pt>
                <c:pt idx="1251">
                  <c:v>289.5</c:v>
                </c:pt>
                <c:pt idx="1252">
                  <c:v>289.5</c:v>
                </c:pt>
                <c:pt idx="1253">
                  <c:v>289.8</c:v>
                </c:pt>
                <c:pt idx="1254">
                  <c:v>289.8</c:v>
                </c:pt>
                <c:pt idx="1255">
                  <c:v>289.8</c:v>
                </c:pt>
                <c:pt idx="1256">
                  <c:v>289.5</c:v>
                </c:pt>
                <c:pt idx="1257">
                  <c:v>289.6</c:v>
                </c:pt>
                <c:pt idx="1258">
                  <c:v>289.5</c:v>
                </c:pt>
                <c:pt idx="1259">
                  <c:v>289.4</c:v>
                </c:pt>
                <c:pt idx="1260">
                  <c:v>289.4</c:v>
                </c:pt>
                <c:pt idx="1261">
                  <c:v>289.5</c:v>
                </c:pt>
                <c:pt idx="1262">
                  <c:v>289.5</c:v>
                </c:pt>
                <c:pt idx="1263">
                  <c:v>289.5</c:v>
                </c:pt>
                <c:pt idx="1264">
                  <c:v>289.5</c:v>
                </c:pt>
                <c:pt idx="1265">
                  <c:v>289.1</c:v>
                </c:pt>
                <c:pt idx="1266">
                  <c:v>289.4</c:v>
                </c:pt>
                <c:pt idx="1267">
                  <c:v>289.5</c:v>
                </c:pt>
                <c:pt idx="1268">
                  <c:v>289.4</c:v>
                </c:pt>
                <c:pt idx="1269">
                  <c:v>289.4</c:v>
                </c:pt>
                <c:pt idx="1270">
                  <c:v>289.4</c:v>
                </c:pt>
                <c:pt idx="1271">
                  <c:v>289.1</c:v>
                </c:pt>
                <c:pt idx="1272">
                  <c:v>289.2</c:v>
                </c:pt>
                <c:pt idx="1273">
                  <c:v>289.1</c:v>
                </c:pt>
                <c:pt idx="1274">
                  <c:v>289.1</c:v>
                </c:pt>
                <c:pt idx="1275">
                  <c:v>289</c:v>
                </c:pt>
                <c:pt idx="1276">
                  <c:v>289.1</c:v>
                </c:pt>
                <c:pt idx="1277">
                  <c:v>288.8</c:v>
                </c:pt>
                <c:pt idx="1278">
                  <c:v>288.8</c:v>
                </c:pt>
                <c:pt idx="1279">
                  <c:v>288.8</c:v>
                </c:pt>
                <c:pt idx="1280">
                  <c:v>288.8</c:v>
                </c:pt>
                <c:pt idx="1281">
                  <c:v>288.8</c:v>
                </c:pt>
                <c:pt idx="1282">
                  <c:v>288.8</c:v>
                </c:pt>
                <c:pt idx="1283">
                  <c:v>288.8</c:v>
                </c:pt>
                <c:pt idx="1284">
                  <c:v>288.8</c:v>
                </c:pt>
                <c:pt idx="1285">
                  <c:v>288.4</c:v>
                </c:pt>
                <c:pt idx="1286">
                  <c:v>288.4</c:v>
                </c:pt>
                <c:pt idx="1287">
                  <c:v>288.4</c:v>
                </c:pt>
                <c:pt idx="1288">
                  <c:v>288.4</c:v>
                </c:pt>
                <c:pt idx="1289">
                  <c:v>288.4</c:v>
                </c:pt>
                <c:pt idx="1290">
                  <c:v>288.4</c:v>
                </c:pt>
                <c:pt idx="1291">
                  <c:v>288.4</c:v>
                </c:pt>
                <c:pt idx="1292">
                  <c:v>288.4</c:v>
                </c:pt>
                <c:pt idx="1293">
                  <c:v>288.4</c:v>
                </c:pt>
                <c:pt idx="1294">
                  <c:v>288.2</c:v>
                </c:pt>
                <c:pt idx="1295">
                  <c:v>288.4</c:v>
                </c:pt>
                <c:pt idx="1296">
                  <c:v>288.2</c:v>
                </c:pt>
                <c:pt idx="1297">
                  <c:v>288.2</c:v>
                </c:pt>
                <c:pt idx="1298">
                  <c:v>288.1</c:v>
                </c:pt>
                <c:pt idx="1299">
                  <c:v>288.1</c:v>
                </c:pt>
                <c:pt idx="1300">
                  <c:v>287.8</c:v>
                </c:pt>
                <c:pt idx="1301">
                  <c:v>288.1</c:v>
                </c:pt>
                <c:pt idx="1302">
                  <c:v>288.1</c:v>
                </c:pt>
                <c:pt idx="1303">
                  <c:v>288.2</c:v>
                </c:pt>
                <c:pt idx="1304">
                  <c:v>287.8</c:v>
                </c:pt>
                <c:pt idx="1305">
                  <c:v>288.1</c:v>
                </c:pt>
                <c:pt idx="1306">
                  <c:v>288.1</c:v>
                </c:pt>
                <c:pt idx="1307">
                  <c:v>287.8</c:v>
                </c:pt>
                <c:pt idx="1308">
                  <c:v>287.8</c:v>
                </c:pt>
                <c:pt idx="1309">
                  <c:v>287.8</c:v>
                </c:pt>
                <c:pt idx="1310">
                  <c:v>287.8</c:v>
                </c:pt>
                <c:pt idx="1311">
                  <c:v>287.8</c:v>
                </c:pt>
                <c:pt idx="1312">
                  <c:v>287.5</c:v>
                </c:pt>
                <c:pt idx="1313">
                  <c:v>287.4</c:v>
                </c:pt>
                <c:pt idx="1314">
                  <c:v>287.4</c:v>
                </c:pt>
                <c:pt idx="1315">
                  <c:v>287.4</c:v>
                </c:pt>
                <c:pt idx="1316">
                  <c:v>287.5</c:v>
                </c:pt>
                <c:pt idx="1317">
                  <c:v>287.5</c:v>
                </c:pt>
                <c:pt idx="1318">
                  <c:v>287.4</c:v>
                </c:pt>
                <c:pt idx="1319">
                  <c:v>287.5</c:v>
                </c:pt>
                <c:pt idx="1320">
                  <c:v>287.5</c:v>
                </c:pt>
                <c:pt idx="1321">
                  <c:v>287.4</c:v>
                </c:pt>
                <c:pt idx="1322">
                  <c:v>287.4</c:v>
                </c:pt>
                <c:pt idx="1323">
                  <c:v>287.4</c:v>
                </c:pt>
                <c:pt idx="1324">
                  <c:v>287.4</c:v>
                </c:pt>
                <c:pt idx="1325">
                  <c:v>287.4</c:v>
                </c:pt>
                <c:pt idx="1326">
                  <c:v>287.4</c:v>
                </c:pt>
                <c:pt idx="1327">
                  <c:v>287.5</c:v>
                </c:pt>
                <c:pt idx="1328">
                  <c:v>287.4</c:v>
                </c:pt>
                <c:pt idx="1329">
                  <c:v>287.4</c:v>
                </c:pt>
                <c:pt idx="1330">
                  <c:v>287.5</c:v>
                </c:pt>
                <c:pt idx="1331">
                  <c:v>287.2</c:v>
                </c:pt>
                <c:pt idx="1332">
                  <c:v>287.5</c:v>
                </c:pt>
                <c:pt idx="1333">
                  <c:v>287.5</c:v>
                </c:pt>
                <c:pt idx="1334">
                  <c:v>287.2</c:v>
                </c:pt>
                <c:pt idx="1335">
                  <c:v>287.1</c:v>
                </c:pt>
                <c:pt idx="1336">
                  <c:v>287.5</c:v>
                </c:pt>
                <c:pt idx="1337">
                  <c:v>287.1</c:v>
                </c:pt>
                <c:pt idx="1338">
                  <c:v>287.4</c:v>
                </c:pt>
                <c:pt idx="1339">
                  <c:v>287.1</c:v>
                </c:pt>
                <c:pt idx="1340">
                  <c:v>287.2</c:v>
                </c:pt>
                <c:pt idx="1341">
                  <c:v>287.1</c:v>
                </c:pt>
                <c:pt idx="1342">
                  <c:v>287.1</c:v>
                </c:pt>
                <c:pt idx="1343">
                  <c:v>286.8</c:v>
                </c:pt>
                <c:pt idx="1344">
                  <c:v>287.1</c:v>
                </c:pt>
                <c:pt idx="1345">
                  <c:v>286.8</c:v>
                </c:pt>
                <c:pt idx="1346">
                  <c:v>286.8</c:v>
                </c:pt>
                <c:pt idx="1347">
                  <c:v>286.8</c:v>
                </c:pt>
                <c:pt idx="1348">
                  <c:v>286.8</c:v>
                </c:pt>
                <c:pt idx="1349">
                  <c:v>286.8</c:v>
                </c:pt>
                <c:pt idx="1350">
                  <c:v>286.8</c:v>
                </c:pt>
                <c:pt idx="1351">
                  <c:v>286.8</c:v>
                </c:pt>
                <c:pt idx="1352">
                  <c:v>286.5</c:v>
                </c:pt>
                <c:pt idx="1353">
                  <c:v>286.5</c:v>
                </c:pt>
                <c:pt idx="1354">
                  <c:v>286.5</c:v>
                </c:pt>
                <c:pt idx="1355">
                  <c:v>286.5</c:v>
                </c:pt>
                <c:pt idx="1356">
                  <c:v>286.5</c:v>
                </c:pt>
                <c:pt idx="1357">
                  <c:v>286.5</c:v>
                </c:pt>
                <c:pt idx="1358">
                  <c:v>286.5</c:v>
                </c:pt>
                <c:pt idx="1359">
                  <c:v>286.5</c:v>
                </c:pt>
                <c:pt idx="1360">
                  <c:v>286.5</c:v>
                </c:pt>
                <c:pt idx="1361">
                  <c:v>286.5</c:v>
                </c:pt>
                <c:pt idx="1362">
                  <c:v>286.5</c:v>
                </c:pt>
                <c:pt idx="1363">
                  <c:v>286.5</c:v>
                </c:pt>
                <c:pt idx="1364">
                  <c:v>286.5</c:v>
                </c:pt>
                <c:pt idx="1365">
                  <c:v>286.5</c:v>
                </c:pt>
                <c:pt idx="1366">
                  <c:v>286.5</c:v>
                </c:pt>
                <c:pt idx="1367">
                  <c:v>286.5</c:v>
                </c:pt>
                <c:pt idx="1368">
                  <c:v>286.5</c:v>
                </c:pt>
                <c:pt idx="1369">
                  <c:v>286.5</c:v>
                </c:pt>
                <c:pt idx="1370">
                  <c:v>286.5</c:v>
                </c:pt>
                <c:pt idx="1371">
                  <c:v>286.5</c:v>
                </c:pt>
                <c:pt idx="1372">
                  <c:v>286.2</c:v>
                </c:pt>
                <c:pt idx="1373">
                  <c:v>286.5</c:v>
                </c:pt>
                <c:pt idx="1374">
                  <c:v>286.5</c:v>
                </c:pt>
                <c:pt idx="1375">
                  <c:v>286.2</c:v>
                </c:pt>
                <c:pt idx="1376">
                  <c:v/>
                </c:pt>
                <c:pt idx="1377">
                  <c:v/>
                </c:pt>
                <c:pt idx="1378">
                  <c:v/>
                </c:pt>
                <c:pt idx="1379">
                  <c:v/>
                </c:pt>
                <c:pt idx="1380">
                  <c:v/>
                </c:pt>
                <c:pt idx="1381">
                  <c:v/>
                </c:pt>
                <c:pt idx="1382">
                  <c:v/>
                </c:pt>
                <c:pt idx="1383">
                  <c:v/>
                </c:pt>
                <c:pt idx="1384">
                  <c:v/>
                </c:pt>
                <c:pt idx="1385">
                  <c:v/>
                </c:pt>
                <c:pt idx="1386">
                  <c:v/>
                </c:pt>
                <c:pt idx="1387">
                  <c:v/>
                </c:pt>
                <c:pt idx="1388">
                  <c:v/>
                </c:pt>
                <c:pt idx="1389">
                  <c:v/>
                </c:pt>
                <c:pt idx="1390">
                  <c:v/>
                </c:pt>
                <c:pt idx="1391">
                  <c:v/>
                </c:pt>
                <c:pt idx="1392">
                  <c:v/>
                </c:pt>
                <c:pt idx="1393">
                  <c:v/>
                </c:pt>
                <c:pt idx="1394">
                  <c:v/>
                </c:pt>
                <c:pt idx="1395">
                  <c:v/>
                </c:pt>
                <c:pt idx="1396">
                  <c:v/>
                </c:pt>
                <c:pt idx="1397">
                  <c:v/>
                </c:pt>
                <c:pt idx="1398">
                  <c:v/>
                </c:pt>
                <c:pt idx="1399">
                  <c:v/>
                </c:pt>
                <c:pt idx="1400">
                  <c:v/>
                </c:pt>
                <c:pt idx="1401">
                  <c:v/>
                </c:pt>
                <c:pt idx="1402">
                  <c:v/>
                </c:pt>
                <c:pt idx="1403">
                  <c:v/>
                </c:pt>
                <c:pt idx="1404">
                  <c:v/>
                </c:pt>
                <c:pt idx="1405">
                  <c:v/>
                </c:pt>
                <c:pt idx="1406">
                  <c:v/>
                </c:pt>
                <c:pt idx="1407">
                  <c:v/>
                </c:pt>
                <c:pt idx="1408">
                  <c:v/>
                </c:pt>
                <c:pt idx="1409">
                  <c:v/>
                </c:pt>
                <c:pt idx="1410">
                  <c:v/>
                </c:pt>
                <c:pt idx="1411">
                  <c:v/>
                </c:pt>
                <c:pt idx="1412">
                  <c:v/>
                </c:pt>
                <c:pt idx="1413">
                  <c:v/>
                </c:pt>
                <c:pt idx="1414">
                  <c:v/>
                </c:pt>
                <c:pt idx="1415">
                  <c:v/>
                </c:pt>
                <c:pt idx="1416">
                  <c:v/>
                </c:pt>
                <c:pt idx="1417">
                  <c:v/>
                </c:pt>
                <c:pt idx="1418">
                  <c:v/>
                </c:pt>
                <c:pt idx="1419">
                  <c:v/>
                </c:pt>
                <c:pt idx="1420">
                  <c:v/>
                </c:pt>
                <c:pt idx="1421">
                  <c:v/>
                </c:pt>
                <c:pt idx="1422">
                  <c:v/>
                </c:pt>
                <c:pt idx="1423">
                  <c:v/>
                </c:pt>
                <c:pt idx="1424">
                  <c:v/>
                </c:pt>
                <c:pt idx="1425">
                  <c:v/>
                </c:pt>
                <c:pt idx="1426">
                  <c:v/>
                </c:pt>
                <c:pt idx="1427">
                  <c:v/>
                </c:pt>
                <c:pt idx="1428">
                  <c:v/>
                </c:pt>
                <c:pt idx="1429">
                  <c:v/>
                </c:pt>
                <c:pt idx="1430">
                  <c:v/>
                </c:pt>
                <c:pt idx="1431">
                  <c:v/>
                </c:pt>
                <c:pt idx="1432">
                  <c:v/>
                </c:pt>
                <c:pt idx="1433">
                  <c:v/>
                </c:pt>
                <c:pt idx="1434">
                  <c:v/>
                </c:pt>
                <c:pt idx="1435">
                  <c:v/>
                </c:pt>
                <c:pt idx="1436">
                  <c:v/>
                </c:pt>
                <c:pt idx="1437">
                  <c:v/>
                </c:pt>
                <c:pt idx="1438">
                  <c:v/>
                </c:pt>
                <c:pt idx="1439">
                  <c:v/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ex4_D50_coolTemp</c:v>
                </c:pt>
              </c:strCache>
            </c:strRef>
          </c:tx>
          <c:marker>
            <c:symbol val="none"/>
            <c:size val="7"/>
          </c:marker>
          <c:val>
            <c:numRef>
              <c:f>Sheet1!$C$2:$C$1440</c:f>
              <c:numCache>
                <c:formatCode>General</c:formatCode>
                <c:ptCount val="1440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/>
                </c:pt>
                <c:pt idx="28">
                  <c:v/>
                </c:pt>
                <c:pt idx="29">
                  <c:v/>
                </c:pt>
                <c:pt idx="30">
                  <c:v/>
                </c:pt>
                <c:pt idx="31">
                  <c:v/>
                </c:pt>
                <c:pt idx="32">
                  <c:v/>
                </c:pt>
                <c:pt idx="33">
                  <c:v/>
                </c:pt>
                <c:pt idx="34">
                  <c:v/>
                </c:pt>
                <c:pt idx="35">
                  <c:v/>
                </c:pt>
                <c:pt idx="36">
                  <c:v/>
                </c:pt>
                <c:pt idx="37">
                  <c:v/>
                </c:pt>
                <c:pt idx="38">
                  <c:v/>
                </c:pt>
                <c:pt idx="39">
                  <c:v/>
                </c:pt>
                <c:pt idx="40">
                  <c:v/>
                </c:pt>
                <c:pt idx="41">
                  <c:v/>
                </c:pt>
                <c:pt idx="42">
                  <c:v/>
                </c:pt>
                <c:pt idx="43">
                  <c:v/>
                </c:pt>
                <c:pt idx="44">
                  <c:v/>
                </c:pt>
                <c:pt idx="45">
                  <c:v/>
                </c:pt>
                <c:pt idx="46">
                  <c:v/>
                </c:pt>
                <c:pt idx="47">
                  <c:v/>
                </c:pt>
                <c:pt idx="48">
                  <c:v/>
                </c:pt>
                <c:pt idx="49">
                  <c:v/>
                </c:pt>
                <c:pt idx="50">
                  <c:v/>
                </c:pt>
                <c:pt idx="51">
                  <c:v/>
                </c:pt>
                <c:pt idx="52">
                  <c:v/>
                </c:pt>
                <c:pt idx="53">
                  <c:v/>
                </c:pt>
                <c:pt idx="54">
                  <c:v/>
                </c:pt>
                <c:pt idx="55">
                  <c:v/>
                </c:pt>
                <c:pt idx="56">
                  <c:v/>
                </c:pt>
                <c:pt idx="57">
                  <c:v/>
                </c:pt>
                <c:pt idx="58">
                  <c:v/>
                </c:pt>
                <c:pt idx="59">
                  <c:v/>
                </c:pt>
                <c:pt idx="60">
                  <c:v/>
                </c:pt>
                <c:pt idx="61">
                  <c:v/>
                </c:pt>
                <c:pt idx="62">
                  <c:v/>
                </c:pt>
                <c:pt idx="63">
                  <c:v/>
                </c:pt>
                <c:pt idx="64">
                  <c:v/>
                </c:pt>
                <c:pt idx="65">
                  <c:v/>
                </c:pt>
                <c:pt idx="66">
                  <c:v/>
                </c:pt>
                <c:pt idx="67">
                  <c:v/>
                </c:pt>
                <c:pt idx="68">
                  <c:v/>
                </c:pt>
                <c:pt idx="69">
                  <c:v/>
                </c:pt>
                <c:pt idx="70">
                  <c:v/>
                </c:pt>
                <c:pt idx="71">
                  <c:v/>
                </c:pt>
                <c:pt idx="72">
                  <c:v/>
                </c:pt>
                <c:pt idx="73">
                  <c:v/>
                </c:pt>
                <c:pt idx="74">
                  <c:v/>
                </c:pt>
                <c:pt idx="75">
                  <c:v/>
                </c:pt>
                <c:pt idx="76">
                  <c:v/>
                </c:pt>
                <c:pt idx="77">
                  <c:v/>
                </c:pt>
                <c:pt idx="78">
                  <c:v/>
                </c:pt>
                <c:pt idx="79">
                  <c:v/>
                </c:pt>
                <c:pt idx="80">
                  <c:v/>
                </c:pt>
                <c:pt idx="81">
                  <c:v/>
                </c:pt>
                <c:pt idx="82">
                  <c:v/>
                </c:pt>
                <c:pt idx="83">
                  <c:v/>
                </c:pt>
                <c:pt idx="84">
                  <c:v/>
                </c:pt>
                <c:pt idx="85">
                  <c:v/>
                </c:pt>
                <c:pt idx="86">
                  <c:v/>
                </c:pt>
                <c:pt idx="87">
                  <c:v/>
                </c:pt>
                <c:pt idx="88">
                  <c:v/>
                </c:pt>
                <c:pt idx="89">
                  <c:v/>
                </c:pt>
                <c:pt idx="90">
                  <c:v/>
                </c:pt>
                <c:pt idx="91">
                  <c:v/>
                </c:pt>
                <c:pt idx="92">
                  <c:v/>
                </c:pt>
                <c:pt idx="93">
                  <c:v/>
                </c:pt>
                <c:pt idx="94">
                  <c:v/>
                </c:pt>
                <c:pt idx="95">
                  <c:v/>
                </c:pt>
                <c:pt idx="96">
                  <c:v/>
                </c:pt>
                <c:pt idx="97">
                  <c:v/>
                </c:pt>
                <c:pt idx="98">
                  <c:v/>
                </c:pt>
                <c:pt idx="99">
                  <c:v/>
                </c:pt>
                <c:pt idx="100">
                  <c:v/>
                </c:pt>
                <c:pt idx="101">
                  <c:v/>
                </c:pt>
                <c:pt idx="102">
                  <c:v/>
                </c:pt>
                <c:pt idx="103">
                  <c:v/>
                </c:pt>
                <c:pt idx="104">
                  <c:v/>
                </c:pt>
                <c:pt idx="105">
                  <c:v/>
                </c:pt>
                <c:pt idx="106">
                  <c:v/>
                </c:pt>
                <c:pt idx="107">
                  <c:v/>
                </c:pt>
                <c:pt idx="108">
                  <c:v/>
                </c:pt>
                <c:pt idx="109">
                  <c:v/>
                </c:pt>
                <c:pt idx="110">
                  <c:v/>
                </c:pt>
                <c:pt idx="111">
                  <c:v/>
                </c:pt>
                <c:pt idx="112">
                  <c:v/>
                </c:pt>
                <c:pt idx="113">
                  <c:v/>
                </c:pt>
                <c:pt idx="114">
                  <c:v/>
                </c:pt>
                <c:pt idx="115">
                  <c:v/>
                </c:pt>
                <c:pt idx="116">
                  <c:v/>
                </c:pt>
                <c:pt idx="117">
                  <c:v/>
                </c:pt>
                <c:pt idx="118">
                  <c:v/>
                </c:pt>
                <c:pt idx="119">
                  <c:v/>
                </c:pt>
                <c:pt idx="120">
                  <c:v/>
                </c:pt>
                <c:pt idx="121">
                  <c:v/>
                </c:pt>
                <c:pt idx="122">
                  <c:v/>
                </c:pt>
                <c:pt idx="123">
                  <c:v/>
                </c:pt>
                <c:pt idx="124">
                  <c:v/>
                </c:pt>
                <c:pt idx="125">
                  <c:v/>
                </c:pt>
                <c:pt idx="126">
                  <c:v/>
                </c:pt>
                <c:pt idx="127">
                  <c:v/>
                </c:pt>
                <c:pt idx="128">
                  <c:v/>
                </c:pt>
                <c:pt idx="129">
                  <c:v/>
                </c:pt>
                <c:pt idx="130">
                  <c:v/>
                </c:pt>
                <c:pt idx="131">
                  <c:v/>
                </c:pt>
                <c:pt idx="132">
                  <c:v/>
                </c:pt>
                <c:pt idx="133">
                  <c:v/>
                </c:pt>
                <c:pt idx="134">
                  <c:v/>
                </c:pt>
                <c:pt idx="135">
                  <c:v/>
                </c:pt>
                <c:pt idx="136">
                  <c:v/>
                </c:pt>
                <c:pt idx="137">
                  <c:v/>
                </c:pt>
                <c:pt idx="138">
                  <c:v/>
                </c:pt>
                <c:pt idx="139">
                  <c:v/>
                </c:pt>
                <c:pt idx="140">
                  <c:v/>
                </c:pt>
                <c:pt idx="141">
                  <c:v/>
                </c:pt>
                <c:pt idx="142">
                  <c:v/>
                </c:pt>
                <c:pt idx="143">
                  <c:v/>
                </c:pt>
                <c:pt idx="144">
                  <c:v/>
                </c:pt>
                <c:pt idx="145">
                  <c:v/>
                </c:pt>
                <c:pt idx="146">
                  <c:v/>
                </c:pt>
                <c:pt idx="147">
                  <c:v/>
                </c:pt>
                <c:pt idx="148">
                  <c:v/>
                </c:pt>
                <c:pt idx="149">
                  <c:v/>
                </c:pt>
                <c:pt idx="150">
                  <c:v/>
                </c:pt>
                <c:pt idx="151">
                  <c:v/>
                </c:pt>
                <c:pt idx="152">
                  <c:v/>
                </c:pt>
                <c:pt idx="153">
                  <c:v/>
                </c:pt>
                <c:pt idx="154">
                  <c:v/>
                </c:pt>
                <c:pt idx="155">
                  <c:v/>
                </c:pt>
                <c:pt idx="156">
                  <c:v/>
                </c:pt>
                <c:pt idx="157">
                  <c:v/>
                </c:pt>
                <c:pt idx="158">
                  <c:v/>
                </c:pt>
                <c:pt idx="159">
                  <c:v/>
                </c:pt>
                <c:pt idx="160">
                  <c:v/>
                </c:pt>
                <c:pt idx="161">
                  <c:v/>
                </c:pt>
                <c:pt idx="162">
                  <c:v/>
                </c:pt>
                <c:pt idx="163">
                  <c:v/>
                </c:pt>
                <c:pt idx="164">
                  <c:v/>
                </c:pt>
                <c:pt idx="165">
                  <c:v/>
                </c:pt>
                <c:pt idx="166">
                  <c:v/>
                </c:pt>
                <c:pt idx="167">
                  <c:v/>
                </c:pt>
                <c:pt idx="168">
                  <c:v/>
                </c:pt>
                <c:pt idx="169">
                  <c:v/>
                </c:pt>
                <c:pt idx="170">
                  <c:v/>
                </c:pt>
                <c:pt idx="171">
                  <c:v/>
                </c:pt>
                <c:pt idx="172">
                  <c:v/>
                </c:pt>
                <c:pt idx="173">
                  <c:v/>
                </c:pt>
                <c:pt idx="174">
                  <c:v/>
                </c:pt>
                <c:pt idx="175">
                  <c:v/>
                </c:pt>
                <c:pt idx="176">
                  <c:v/>
                </c:pt>
                <c:pt idx="177">
                  <c:v/>
                </c:pt>
                <c:pt idx="178">
                  <c:v/>
                </c:pt>
                <c:pt idx="179">
                  <c:v/>
                </c:pt>
                <c:pt idx="180">
                  <c:v/>
                </c:pt>
                <c:pt idx="181">
                  <c:v/>
                </c:pt>
                <c:pt idx="182">
                  <c:v/>
                </c:pt>
                <c:pt idx="183">
                  <c:v/>
                </c:pt>
                <c:pt idx="184">
                  <c:v/>
                </c:pt>
                <c:pt idx="185">
                  <c:v/>
                </c:pt>
                <c:pt idx="186">
                  <c:v/>
                </c:pt>
                <c:pt idx="187">
                  <c:v/>
                </c:pt>
                <c:pt idx="188">
                  <c:v/>
                </c:pt>
                <c:pt idx="189">
                  <c:v/>
                </c:pt>
                <c:pt idx="190">
                  <c:v/>
                </c:pt>
                <c:pt idx="191">
                  <c:v/>
                </c:pt>
                <c:pt idx="192">
                  <c:v/>
                </c:pt>
                <c:pt idx="193">
                  <c:v/>
                </c:pt>
                <c:pt idx="194">
                  <c:v/>
                </c:pt>
                <c:pt idx="195">
                  <c:v/>
                </c:pt>
                <c:pt idx="196">
                  <c:v/>
                </c:pt>
                <c:pt idx="197">
                  <c:v/>
                </c:pt>
                <c:pt idx="198">
                  <c:v/>
                </c:pt>
                <c:pt idx="199">
                  <c:v/>
                </c:pt>
                <c:pt idx="200">
                  <c:v/>
                </c:pt>
                <c:pt idx="201">
                  <c:v/>
                </c:pt>
                <c:pt idx="202">
                  <c:v/>
                </c:pt>
                <c:pt idx="203">
                  <c:v/>
                </c:pt>
                <c:pt idx="204">
                  <c:v/>
                </c:pt>
                <c:pt idx="205">
                  <c:v/>
                </c:pt>
                <c:pt idx="206">
                  <c:v/>
                </c:pt>
                <c:pt idx="207">
                  <c:v/>
                </c:pt>
                <c:pt idx="208">
                  <c:v/>
                </c:pt>
                <c:pt idx="209">
                  <c:v/>
                </c:pt>
                <c:pt idx="210">
                  <c:v/>
                </c:pt>
                <c:pt idx="211">
                  <c:v/>
                </c:pt>
                <c:pt idx="212">
                  <c:v/>
                </c:pt>
                <c:pt idx="213">
                  <c:v/>
                </c:pt>
                <c:pt idx="214">
                  <c:v/>
                </c:pt>
                <c:pt idx="215">
                  <c:v/>
                </c:pt>
                <c:pt idx="216">
                  <c:v/>
                </c:pt>
                <c:pt idx="217">
                  <c:v/>
                </c:pt>
                <c:pt idx="218">
                  <c:v/>
                </c:pt>
                <c:pt idx="219">
                  <c:v/>
                </c:pt>
                <c:pt idx="220">
                  <c:v/>
                </c:pt>
                <c:pt idx="221">
                  <c:v/>
                </c:pt>
                <c:pt idx="222">
                  <c:v/>
                </c:pt>
                <c:pt idx="223">
                  <c:v/>
                </c:pt>
                <c:pt idx="224">
                  <c:v/>
                </c:pt>
                <c:pt idx="225">
                  <c:v/>
                </c:pt>
                <c:pt idx="226">
                  <c:v/>
                </c:pt>
                <c:pt idx="227">
                  <c:v/>
                </c:pt>
                <c:pt idx="228">
                  <c:v/>
                </c:pt>
                <c:pt idx="229">
                  <c:v/>
                </c:pt>
                <c:pt idx="230">
                  <c:v/>
                </c:pt>
                <c:pt idx="231">
                  <c:v/>
                </c:pt>
                <c:pt idx="232">
                  <c:v/>
                </c:pt>
                <c:pt idx="233">
                  <c:v/>
                </c:pt>
                <c:pt idx="234">
                  <c:v/>
                </c:pt>
                <c:pt idx="235">
                  <c:v/>
                </c:pt>
                <c:pt idx="236">
                  <c:v/>
                </c:pt>
                <c:pt idx="237">
                  <c:v/>
                </c:pt>
                <c:pt idx="238">
                  <c:v/>
                </c:pt>
                <c:pt idx="239">
                  <c:v>337.3</c:v>
                </c:pt>
                <c:pt idx="240">
                  <c:v>337.3</c:v>
                </c:pt>
                <c:pt idx="241">
                  <c:v>337.3</c:v>
                </c:pt>
                <c:pt idx="242">
                  <c:v>337.6</c:v>
                </c:pt>
                <c:pt idx="243">
                  <c:v>337.5</c:v>
                </c:pt>
                <c:pt idx="244">
                  <c:v>337.6</c:v>
                </c:pt>
                <c:pt idx="245">
                  <c:v>337.6</c:v>
                </c:pt>
                <c:pt idx="246">
                  <c:v>337.6</c:v>
                </c:pt>
                <c:pt idx="247">
                  <c:v>337.6</c:v>
                </c:pt>
                <c:pt idx="248">
                  <c:v>337.3</c:v>
                </c:pt>
                <c:pt idx="249">
                  <c:v>337.3</c:v>
                </c:pt>
                <c:pt idx="250">
                  <c:v>337.3</c:v>
                </c:pt>
                <c:pt idx="251">
                  <c:v>337.3</c:v>
                </c:pt>
                <c:pt idx="252">
                  <c:v>337.3</c:v>
                </c:pt>
                <c:pt idx="253">
                  <c:v>337.3</c:v>
                </c:pt>
                <c:pt idx="254">
                  <c:v>337.3</c:v>
                </c:pt>
                <c:pt idx="255">
                  <c:v>337.3</c:v>
                </c:pt>
                <c:pt idx="256">
                  <c:v>337.3</c:v>
                </c:pt>
                <c:pt idx="257">
                  <c:v>337</c:v>
                </c:pt>
                <c:pt idx="258">
                  <c:v>337.3</c:v>
                </c:pt>
                <c:pt idx="259">
                  <c:v>336.9</c:v>
                </c:pt>
                <c:pt idx="260">
                  <c:v>337.3</c:v>
                </c:pt>
                <c:pt idx="261">
                  <c:v>337</c:v>
                </c:pt>
                <c:pt idx="262">
                  <c:v>337</c:v>
                </c:pt>
                <c:pt idx="263">
                  <c:v>337</c:v>
                </c:pt>
                <c:pt idx="264">
                  <c:v>337</c:v>
                </c:pt>
                <c:pt idx="265">
                  <c:v>337.2</c:v>
                </c:pt>
                <c:pt idx="266">
                  <c:v>337</c:v>
                </c:pt>
                <c:pt idx="267">
                  <c:v>337.3</c:v>
                </c:pt>
                <c:pt idx="268">
                  <c:v>337</c:v>
                </c:pt>
                <c:pt idx="269">
                  <c:v>337</c:v>
                </c:pt>
                <c:pt idx="270">
                  <c:v>337</c:v>
                </c:pt>
                <c:pt idx="271">
                  <c:v>337</c:v>
                </c:pt>
                <c:pt idx="272">
                  <c:v>337</c:v>
                </c:pt>
                <c:pt idx="273">
                  <c:v>337</c:v>
                </c:pt>
                <c:pt idx="274">
                  <c:v>337</c:v>
                </c:pt>
                <c:pt idx="275">
                  <c:v>336.7</c:v>
                </c:pt>
                <c:pt idx="276">
                  <c:v>337</c:v>
                </c:pt>
                <c:pt idx="277">
                  <c:v>336.7</c:v>
                </c:pt>
                <c:pt idx="278">
                  <c:v>337</c:v>
                </c:pt>
                <c:pt idx="279">
                  <c:v>337</c:v>
                </c:pt>
                <c:pt idx="280">
                  <c:v>336.6</c:v>
                </c:pt>
                <c:pt idx="281">
                  <c:v>336.6</c:v>
                </c:pt>
                <c:pt idx="282">
                  <c:v>336.6</c:v>
                </c:pt>
                <c:pt idx="283">
                  <c:v>336.7</c:v>
                </c:pt>
                <c:pt idx="284">
                  <c:v>336.7</c:v>
                </c:pt>
                <c:pt idx="285">
                  <c:v>336.7</c:v>
                </c:pt>
                <c:pt idx="286">
                  <c:v>336.7</c:v>
                </c:pt>
                <c:pt idx="287">
                  <c:v>336.6</c:v>
                </c:pt>
                <c:pt idx="288">
                  <c:v>336.7</c:v>
                </c:pt>
                <c:pt idx="289">
                  <c:v>336.7</c:v>
                </c:pt>
                <c:pt idx="290">
                  <c:v>336.7</c:v>
                </c:pt>
                <c:pt idx="291">
                  <c:v>336.6</c:v>
                </c:pt>
                <c:pt idx="292">
                  <c:v>336.7</c:v>
                </c:pt>
                <c:pt idx="293">
                  <c:v>336.6</c:v>
                </c:pt>
                <c:pt idx="294">
                  <c:v>336.3</c:v>
                </c:pt>
                <c:pt idx="295">
                  <c:v>336.7</c:v>
                </c:pt>
                <c:pt idx="296">
                  <c:v>336.3</c:v>
                </c:pt>
                <c:pt idx="297">
                  <c:v>336.3</c:v>
                </c:pt>
                <c:pt idx="298">
                  <c:v>336.3</c:v>
                </c:pt>
                <c:pt idx="299">
                  <c:v>336.3</c:v>
                </c:pt>
                <c:pt idx="300">
                  <c:v>336.3</c:v>
                </c:pt>
                <c:pt idx="301">
                  <c:v>336.3</c:v>
                </c:pt>
                <c:pt idx="302">
                  <c:v>336.4</c:v>
                </c:pt>
                <c:pt idx="303">
                  <c:v>335.9</c:v>
                </c:pt>
                <c:pt idx="304">
                  <c:v>336.1</c:v>
                </c:pt>
                <c:pt idx="305">
                  <c:v>336</c:v>
                </c:pt>
                <c:pt idx="306">
                  <c:v>336</c:v>
                </c:pt>
                <c:pt idx="307">
                  <c:v>335.9</c:v>
                </c:pt>
                <c:pt idx="308">
                  <c:v>335.9</c:v>
                </c:pt>
                <c:pt idx="309">
                  <c:v>335.9</c:v>
                </c:pt>
                <c:pt idx="310">
                  <c:v>336.2</c:v>
                </c:pt>
                <c:pt idx="311">
                  <c:v>335.9</c:v>
                </c:pt>
                <c:pt idx="312">
                  <c:v>335.9</c:v>
                </c:pt>
                <c:pt idx="313">
                  <c:v>336</c:v>
                </c:pt>
                <c:pt idx="314">
                  <c:v>336</c:v>
                </c:pt>
                <c:pt idx="315">
                  <c:v>335.9</c:v>
                </c:pt>
                <c:pt idx="316">
                  <c:v>336</c:v>
                </c:pt>
                <c:pt idx="317">
                  <c:v>336</c:v>
                </c:pt>
                <c:pt idx="318">
                  <c:v>335.9</c:v>
                </c:pt>
                <c:pt idx="319">
                  <c:v>335.9</c:v>
                </c:pt>
                <c:pt idx="320">
                  <c:v>336</c:v>
                </c:pt>
                <c:pt idx="321">
                  <c:v>336</c:v>
                </c:pt>
                <c:pt idx="322">
                  <c:v>335.9</c:v>
                </c:pt>
                <c:pt idx="323">
                  <c:v>335.9</c:v>
                </c:pt>
                <c:pt idx="324">
                  <c:v>335.9</c:v>
                </c:pt>
                <c:pt idx="325">
                  <c:v>335.7</c:v>
                </c:pt>
                <c:pt idx="326">
                  <c:v>335.7</c:v>
                </c:pt>
                <c:pt idx="327">
                  <c:v>335.6</c:v>
                </c:pt>
                <c:pt idx="328">
                  <c:v>335.7</c:v>
                </c:pt>
                <c:pt idx="329">
                  <c:v>335.6</c:v>
                </c:pt>
                <c:pt idx="330">
                  <c:v>335.7</c:v>
                </c:pt>
                <c:pt idx="331">
                  <c:v>335.6</c:v>
                </c:pt>
                <c:pt idx="332">
                  <c:v>336</c:v>
                </c:pt>
                <c:pt idx="333">
                  <c:v>335.7</c:v>
                </c:pt>
                <c:pt idx="334">
                  <c:v>335.7</c:v>
                </c:pt>
                <c:pt idx="335">
                  <c:v>335.7</c:v>
                </c:pt>
                <c:pt idx="336">
                  <c:v>335.6</c:v>
                </c:pt>
                <c:pt idx="337">
                  <c:v>335.7</c:v>
                </c:pt>
                <c:pt idx="338">
                  <c:v>335.3</c:v>
                </c:pt>
                <c:pt idx="339">
                  <c:v>335.4</c:v>
                </c:pt>
                <c:pt idx="340">
                  <c:v>335.4</c:v>
                </c:pt>
                <c:pt idx="341">
                  <c:v>335.3</c:v>
                </c:pt>
                <c:pt idx="342">
                  <c:v>335.3</c:v>
                </c:pt>
                <c:pt idx="343">
                  <c:v>335.3</c:v>
                </c:pt>
                <c:pt idx="344">
                  <c:v>335.3</c:v>
                </c:pt>
                <c:pt idx="345">
                  <c:v>335</c:v>
                </c:pt>
                <c:pt idx="346">
                  <c:v>335.4</c:v>
                </c:pt>
                <c:pt idx="347">
                  <c:v>334.9</c:v>
                </c:pt>
                <c:pt idx="348">
                  <c:v>335.3</c:v>
                </c:pt>
                <c:pt idx="349">
                  <c:v>335</c:v>
                </c:pt>
                <c:pt idx="350">
                  <c:v>335.4</c:v>
                </c:pt>
                <c:pt idx="351">
                  <c:v>335</c:v>
                </c:pt>
                <c:pt idx="352">
                  <c:v>335</c:v>
                </c:pt>
                <c:pt idx="353">
                  <c:v>335</c:v>
                </c:pt>
                <c:pt idx="354">
                  <c:v>335</c:v>
                </c:pt>
                <c:pt idx="355">
                  <c:v>335</c:v>
                </c:pt>
                <c:pt idx="356">
                  <c:v>335</c:v>
                </c:pt>
                <c:pt idx="357">
                  <c:v>335</c:v>
                </c:pt>
                <c:pt idx="358">
                  <c:v>335</c:v>
                </c:pt>
                <c:pt idx="359">
                  <c:v>334.9</c:v>
                </c:pt>
                <c:pt idx="360">
                  <c:v>335</c:v>
                </c:pt>
                <c:pt idx="361">
                  <c:v>335</c:v>
                </c:pt>
                <c:pt idx="362">
                  <c:v>335</c:v>
                </c:pt>
                <c:pt idx="363">
                  <c:v>335</c:v>
                </c:pt>
                <c:pt idx="364">
                  <c:v>335</c:v>
                </c:pt>
                <c:pt idx="365">
                  <c:v>335</c:v>
                </c:pt>
                <c:pt idx="366">
                  <c:v>334.7</c:v>
                </c:pt>
                <c:pt idx="367">
                  <c:v>334.9</c:v>
                </c:pt>
                <c:pt idx="368">
                  <c:v>334.6</c:v>
                </c:pt>
                <c:pt idx="369">
                  <c:v>335</c:v>
                </c:pt>
                <c:pt idx="370">
                  <c:v>334.9</c:v>
                </c:pt>
                <c:pt idx="371">
                  <c:v>334.9</c:v>
                </c:pt>
                <c:pt idx="372">
                  <c:v>334.7</c:v>
                </c:pt>
                <c:pt idx="373">
                  <c:v>334.7</c:v>
                </c:pt>
                <c:pt idx="374">
                  <c:v>334.6</c:v>
                </c:pt>
                <c:pt idx="375">
                  <c:v>334.4</c:v>
                </c:pt>
                <c:pt idx="376">
                  <c:v>334.7</c:v>
                </c:pt>
                <c:pt idx="377">
                  <c:v>334.4</c:v>
                </c:pt>
                <c:pt idx="378">
                  <c:v>334.3</c:v>
                </c:pt>
                <c:pt idx="379">
                  <c:v>334.3</c:v>
                </c:pt>
                <c:pt idx="380">
                  <c:v>334.3</c:v>
                </c:pt>
                <c:pt idx="381">
                  <c:v>334.4</c:v>
                </c:pt>
                <c:pt idx="382">
                  <c:v>334</c:v>
                </c:pt>
                <c:pt idx="383">
                  <c:v>334.3</c:v>
                </c:pt>
                <c:pt idx="384">
                  <c:v>334.3</c:v>
                </c:pt>
                <c:pt idx="385">
                  <c:v>334.3</c:v>
                </c:pt>
                <c:pt idx="386">
                  <c:v>334.4</c:v>
                </c:pt>
                <c:pt idx="387">
                  <c:v>334</c:v>
                </c:pt>
                <c:pt idx="388">
                  <c:v>334</c:v>
                </c:pt>
                <c:pt idx="389">
                  <c:v>334</c:v>
                </c:pt>
                <c:pt idx="390">
                  <c:v>334</c:v>
                </c:pt>
                <c:pt idx="391">
                  <c:v>334</c:v>
                </c:pt>
                <c:pt idx="392">
                  <c:v>334</c:v>
                </c:pt>
                <c:pt idx="393">
                  <c:v>334.1</c:v>
                </c:pt>
                <c:pt idx="394">
                  <c:v>334</c:v>
                </c:pt>
                <c:pt idx="395">
                  <c:v>334</c:v>
                </c:pt>
                <c:pt idx="396">
                  <c:v>334</c:v>
                </c:pt>
                <c:pt idx="397">
                  <c:v>334</c:v>
                </c:pt>
                <c:pt idx="398">
                  <c:v>334</c:v>
                </c:pt>
                <c:pt idx="399">
                  <c:v>334</c:v>
                </c:pt>
                <c:pt idx="400">
                  <c:v>334</c:v>
                </c:pt>
                <c:pt idx="401">
                  <c:v>334</c:v>
                </c:pt>
                <c:pt idx="402">
                  <c:v>333.8</c:v>
                </c:pt>
                <c:pt idx="403">
                  <c:v>333.7</c:v>
                </c:pt>
                <c:pt idx="404">
                  <c:v>333.8</c:v>
                </c:pt>
                <c:pt idx="405">
                  <c:v>333.7</c:v>
                </c:pt>
                <c:pt idx="406">
                  <c:v>333.8</c:v>
                </c:pt>
                <c:pt idx="407">
                  <c:v>333.8</c:v>
                </c:pt>
                <c:pt idx="408">
                  <c:v>333.4</c:v>
                </c:pt>
                <c:pt idx="409">
                  <c:v>333.7</c:v>
                </c:pt>
                <c:pt idx="410">
                  <c:v>333.3</c:v>
                </c:pt>
                <c:pt idx="411">
                  <c:v>333.3</c:v>
                </c:pt>
                <c:pt idx="412">
                  <c:v>333.4</c:v>
                </c:pt>
                <c:pt idx="413">
                  <c:v>333.3</c:v>
                </c:pt>
                <c:pt idx="414">
                  <c:v>333.4</c:v>
                </c:pt>
                <c:pt idx="415">
                  <c:v>333</c:v>
                </c:pt>
                <c:pt idx="416">
                  <c:v>333</c:v>
                </c:pt>
                <c:pt idx="417">
                  <c:v>333.4</c:v>
                </c:pt>
                <c:pt idx="418">
                  <c:v>333.3</c:v>
                </c:pt>
                <c:pt idx="419">
                  <c:v>333.3</c:v>
                </c:pt>
                <c:pt idx="420">
                  <c:v>333.3</c:v>
                </c:pt>
                <c:pt idx="421">
                  <c:v>333.1</c:v>
                </c:pt>
                <c:pt idx="422">
                  <c:v>333.3</c:v>
                </c:pt>
                <c:pt idx="423">
                  <c:v>333</c:v>
                </c:pt>
                <c:pt idx="424">
                  <c:v>333</c:v>
                </c:pt>
                <c:pt idx="425">
                  <c:v>333</c:v>
                </c:pt>
                <c:pt idx="426">
                  <c:v>333</c:v>
                </c:pt>
                <c:pt idx="427">
                  <c:v>333</c:v>
                </c:pt>
                <c:pt idx="428">
                  <c:v>332.9</c:v>
                </c:pt>
                <c:pt idx="429">
                  <c:v>333</c:v>
                </c:pt>
                <c:pt idx="430">
                  <c:v>333</c:v>
                </c:pt>
                <c:pt idx="431">
                  <c:v>333</c:v>
                </c:pt>
                <c:pt idx="432">
                  <c:v>332.7</c:v>
                </c:pt>
                <c:pt idx="433">
                  <c:v>332.7</c:v>
                </c:pt>
                <c:pt idx="434">
                  <c:v>332.7</c:v>
                </c:pt>
                <c:pt idx="435">
                  <c:v>332.9</c:v>
                </c:pt>
                <c:pt idx="436">
                  <c:v>332.7</c:v>
                </c:pt>
                <c:pt idx="437">
                  <c:v>332.7</c:v>
                </c:pt>
                <c:pt idx="438">
                  <c:v>332.7</c:v>
                </c:pt>
                <c:pt idx="439">
                  <c:v>332.6</c:v>
                </c:pt>
                <c:pt idx="440">
                  <c:v>332.7</c:v>
                </c:pt>
                <c:pt idx="441">
                  <c:v>332.6</c:v>
                </c:pt>
                <c:pt idx="442">
                  <c:v>332.8</c:v>
                </c:pt>
                <c:pt idx="443">
                  <c:v>332.8</c:v>
                </c:pt>
                <c:pt idx="444">
                  <c:v>332.7</c:v>
                </c:pt>
                <c:pt idx="445">
                  <c:v>332.7</c:v>
                </c:pt>
                <c:pt idx="446">
                  <c:v>332.8</c:v>
                </c:pt>
                <c:pt idx="447">
                  <c:v>332.7</c:v>
                </c:pt>
                <c:pt idx="448">
                  <c:v>332.4</c:v>
                </c:pt>
                <c:pt idx="449">
                  <c:v>332.4</c:v>
                </c:pt>
                <c:pt idx="450">
                  <c:v>332.4</c:v>
                </c:pt>
                <c:pt idx="451">
                  <c:v>332.4</c:v>
                </c:pt>
                <c:pt idx="452">
                  <c:v>332.4</c:v>
                </c:pt>
                <c:pt idx="453">
                  <c:v>332.1</c:v>
                </c:pt>
                <c:pt idx="454">
                  <c:v>332.4</c:v>
                </c:pt>
                <c:pt idx="455">
                  <c:v>332.1</c:v>
                </c:pt>
                <c:pt idx="456">
                  <c:v>332.1</c:v>
                </c:pt>
                <c:pt idx="457">
                  <c:v>332.1</c:v>
                </c:pt>
                <c:pt idx="458">
                  <c:v>332</c:v>
                </c:pt>
                <c:pt idx="459">
                  <c:v>332</c:v>
                </c:pt>
                <c:pt idx="460">
                  <c:v>332</c:v>
                </c:pt>
                <c:pt idx="461">
                  <c:v>332</c:v>
                </c:pt>
                <c:pt idx="462">
                  <c:v>332.1</c:v>
                </c:pt>
                <c:pt idx="463">
                  <c:v>332</c:v>
                </c:pt>
                <c:pt idx="464">
                  <c:v>332.1</c:v>
                </c:pt>
                <c:pt idx="465">
                  <c:v>331.7</c:v>
                </c:pt>
                <c:pt idx="466">
                  <c:v>332</c:v>
                </c:pt>
                <c:pt idx="467">
                  <c:v>331.7</c:v>
                </c:pt>
                <c:pt idx="468">
                  <c:v>332</c:v>
                </c:pt>
                <c:pt idx="469">
                  <c:v>331.7</c:v>
                </c:pt>
                <c:pt idx="470">
                  <c:v>331.7</c:v>
                </c:pt>
                <c:pt idx="471">
                  <c:v>331.7</c:v>
                </c:pt>
                <c:pt idx="472">
                  <c:v>331.7</c:v>
                </c:pt>
                <c:pt idx="473">
                  <c:v>331.7</c:v>
                </c:pt>
                <c:pt idx="474">
                  <c:v>331.7</c:v>
                </c:pt>
                <c:pt idx="475">
                  <c:v>331.4</c:v>
                </c:pt>
                <c:pt idx="476">
                  <c:v>331.7</c:v>
                </c:pt>
                <c:pt idx="477">
                  <c:v>331.4</c:v>
                </c:pt>
                <c:pt idx="478">
                  <c:v>331.4</c:v>
                </c:pt>
                <c:pt idx="479">
                  <c:v>331.4</c:v>
                </c:pt>
                <c:pt idx="480">
                  <c:v>331.7</c:v>
                </c:pt>
                <c:pt idx="481">
                  <c:v>331.7</c:v>
                </c:pt>
                <c:pt idx="482">
                  <c:v>331.4</c:v>
                </c:pt>
                <c:pt idx="483">
                  <c:v>331.7</c:v>
                </c:pt>
                <c:pt idx="484">
                  <c:v>331.4</c:v>
                </c:pt>
                <c:pt idx="485">
                  <c:v>331.4</c:v>
                </c:pt>
                <c:pt idx="486">
                  <c:v>331.4</c:v>
                </c:pt>
                <c:pt idx="487">
                  <c:v>331.3</c:v>
                </c:pt>
                <c:pt idx="488">
                  <c:v>331.3</c:v>
                </c:pt>
                <c:pt idx="489">
                  <c:v>331.4</c:v>
                </c:pt>
                <c:pt idx="490">
                  <c:v>331.4</c:v>
                </c:pt>
                <c:pt idx="491">
                  <c:v>331.4</c:v>
                </c:pt>
                <c:pt idx="492">
                  <c:v>331.1</c:v>
                </c:pt>
                <c:pt idx="493">
                  <c:v>331.1</c:v>
                </c:pt>
                <c:pt idx="494">
                  <c:v>331.1</c:v>
                </c:pt>
                <c:pt idx="495">
                  <c:v>331.1</c:v>
                </c:pt>
                <c:pt idx="496">
                  <c:v>331.1</c:v>
                </c:pt>
                <c:pt idx="497">
                  <c:v>331.1</c:v>
                </c:pt>
                <c:pt idx="498">
                  <c:v>331.1</c:v>
                </c:pt>
                <c:pt idx="499">
                  <c:v>331.3</c:v>
                </c:pt>
                <c:pt idx="500">
                  <c:v>331.1</c:v>
                </c:pt>
                <c:pt idx="501">
                  <c:v>331.1</c:v>
                </c:pt>
                <c:pt idx="502">
                  <c:v>331.1</c:v>
                </c:pt>
                <c:pt idx="503">
                  <c:v>331.1</c:v>
                </c:pt>
                <c:pt idx="504">
                  <c:v>330.7</c:v>
                </c:pt>
                <c:pt idx="505">
                  <c:v>330.7</c:v>
                </c:pt>
                <c:pt idx="506">
                  <c:v>330.7</c:v>
                </c:pt>
                <c:pt idx="507">
                  <c:v>330.7</c:v>
                </c:pt>
                <c:pt idx="508">
                  <c:v>330.7</c:v>
                </c:pt>
                <c:pt idx="509">
                  <c:v>330.7</c:v>
                </c:pt>
                <c:pt idx="510">
                  <c:v>330.7</c:v>
                </c:pt>
                <c:pt idx="511">
                  <c:v>330.7</c:v>
                </c:pt>
                <c:pt idx="512">
                  <c:v>331</c:v>
                </c:pt>
                <c:pt idx="513">
                  <c:v>330.4</c:v>
                </c:pt>
                <c:pt idx="514">
                  <c:v>330.7</c:v>
                </c:pt>
                <c:pt idx="515">
                  <c:v>330.7</c:v>
                </c:pt>
                <c:pt idx="516">
                  <c:v>330.4</c:v>
                </c:pt>
                <c:pt idx="517">
                  <c:v>330.4</c:v>
                </c:pt>
                <c:pt idx="518">
                  <c:v>330.4</c:v>
                </c:pt>
                <c:pt idx="519">
                  <c:v>330.3</c:v>
                </c:pt>
                <c:pt idx="520">
                  <c:v>330.4</c:v>
                </c:pt>
                <c:pt idx="521">
                  <c:v>330.4</c:v>
                </c:pt>
                <c:pt idx="522">
                  <c:v>330.4</c:v>
                </c:pt>
                <c:pt idx="523">
                  <c:v>330.4</c:v>
                </c:pt>
                <c:pt idx="524">
                  <c:v>330.4</c:v>
                </c:pt>
                <c:pt idx="525">
                  <c:v>330.4</c:v>
                </c:pt>
                <c:pt idx="526">
                  <c:v>330.3</c:v>
                </c:pt>
                <c:pt idx="527">
                  <c:v>330.1</c:v>
                </c:pt>
                <c:pt idx="528">
                  <c:v>330</c:v>
                </c:pt>
                <c:pt idx="529">
                  <c:v>330</c:v>
                </c:pt>
                <c:pt idx="530">
                  <c:v>330</c:v>
                </c:pt>
                <c:pt idx="531">
                  <c:v>330</c:v>
                </c:pt>
                <c:pt idx="532">
                  <c:v>330</c:v>
                </c:pt>
                <c:pt idx="533">
                  <c:v>330</c:v>
                </c:pt>
                <c:pt idx="534">
                  <c:v>330</c:v>
                </c:pt>
                <c:pt idx="535">
                  <c:v>329.7</c:v>
                </c:pt>
                <c:pt idx="536">
                  <c:v>329.8</c:v>
                </c:pt>
                <c:pt idx="537">
                  <c:v>330.1</c:v>
                </c:pt>
                <c:pt idx="538">
                  <c:v>329.7</c:v>
                </c:pt>
                <c:pt idx="539">
                  <c:v>329.8</c:v>
                </c:pt>
                <c:pt idx="540">
                  <c:v>329.8</c:v>
                </c:pt>
                <c:pt idx="541">
                  <c:v>329.7</c:v>
                </c:pt>
                <c:pt idx="542">
                  <c:v>329.7</c:v>
                </c:pt>
                <c:pt idx="543">
                  <c:v>329.7</c:v>
                </c:pt>
                <c:pt idx="544">
                  <c:v>330.1</c:v>
                </c:pt>
                <c:pt idx="545">
                  <c:v>329.4</c:v>
                </c:pt>
                <c:pt idx="546">
                  <c:v>329.7</c:v>
                </c:pt>
                <c:pt idx="547">
                  <c:v>329.4</c:v>
                </c:pt>
                <c:pt idx="548">
                  <c:v>329.7</c:v>
                </c:pt>
                <c:pt idx="549">
                  <c:v>329.7</c:v>
                </c:pt>
                <c:pt idx="550">
                  <c:v>329.5</c:v>
                </c:pt>
                <c:pt idx="551">
                  <c:v>329.5</c:v>
                </c:pt>
                <c:pt idx="552">
                  <c:v>329.4</c:v>
                </c:pt>
                <c:pt idx="553">
                  <c:v>329.4</c:v>
                </c:pt>
                <c:pt idx="554">
                  <c:v>329.4</c:v>
                </c:pt>
                <c:pt idx="555">
                  <c:v>329.4</c:v>
                </c:pt>
                <c:pt idx="556">
                  <c:v>329.4</c:v>
                </c:pt>
                <c:pt idx="557">
                  <c:v>329.5</c:v>
                </c:pt>
                <c:pt idx="558">
                  <c:v>329.5</c:v>
                </c:pt>
                <c:pt idx="559">
                  <c:v>329.4</c:v>
                </c:pt>
                <c:pt idx="560">
                  <c:v>329.2</c:v>
                </c:pt>
                <c:pt idx="561">
                  <c:v>329.4</c:v>
                </c:pt>
                <c:pt idx="562">
                  <c:v>329.1</c:v>
                </c:pt>
                <c:pt idx="563">
                  <c:v>329</c:v>
                </c:pt>
                <c:pt idx="564">
                  <c:v>329</c:v>
                </c:pt>
                <c:pt idx="565">
                  <c:v>329</c:v>
                </c:pt>
                <c:pt idx="566">
                  <c:v>329</c:v>
                </c:pt>
                <c:pt idx="567">
                  <c:v>329</c:v>
                </c:pt>
                <c:pt idx="568">
                  <c:v>329.4</c:v>
                </c:pt>
                <c:pt idx="569">
                  <c:v>328.8</c:v>
                </c:pt>
                <c:pt idx="570">
                  <c:v>329</c:v>
                </c:pt>
                <c:pt idx="571">
                  <c:v>329</c:v>
                </c:pt>
                <c:pt idx="572">
                  <c:v>328.9</c:v>
                </c:pt>
                <c:pt idx="573">
                  <c:v>329.1</c:v>
                </c:pt>
                <c:pt idx="574">
                  <c:v>328.7</c:v>
                </c:pt>
                <c:pt idx="575">
                  <c:v>328.8</c:v>
                </c:pt>
                <c:pt idx="576">
                  <c:v>328.8</c:v>
                </c:pt>
                <c:pt idx="577">
                  <c:v>328.7</c:v>
                </c:pt>
                <c:pt idx="578">
                  <c:v>328.8</c:v>
                </c:pt>
                <c:pt idx="579">
                  <c:v>328.7</c:v>
                </c:pt>
                <c:pt idx="580">
                  <c:v>328.7</c:v>
                </c:pt>
                <c:pt idx="581">
                  <c:v>328.6</c:v>
                </c:pt>
                <c:pt idx="582">
                  <c:v>328.4</c:v>
                </c:pt>
                <c:pt idx="583">
                  <c:v>328.4</c:v>
                </c:pt>
                <c:pt idx="584">
                  <c:v>328.7</c:v>
                </c:pt>
                <c:pt idx="585">
                  <c:v>328.7</c:v>
                </c:pt>
                <c:pt idx="586">
                  <c:v>328.4</c:v>
                </c:pt>
                <c:pt idx="587">
                  <c:v>328.8</c:v>
                </c:pt>
                <c:pt idx="588">
                  <c:v>328.5</c:v>
                </c:pt>
                <c:pt idx="589">
                  <c:v>328.4</c:v>
                </c:pt>
                <c:pt idx="590">
                  <c:v>328.4</c:v>
                </c:pt>
                <c:pt idx="591">
                  <c:v>328.4</c:v>
                </c:pt>
                <c:pt idx="592">
                  <c:v>328.4</c:v>
                </c:pt>
                <c:pt idx="593">
                  <c:v>328.4</c:v>
                </c:pt>
                <c:pt idx="594">
                  <c:v>328.4</c:v>
                </c:pt>
                <c:pt idx="595">
                  <c:v>328.4</c:v>
                </c:pt>
                <c:pt idx="596">
                  <c:v>328.4</c:v>
                </c:pt>
                <c:pt idx="597">
                  <c:v>328.4</c:v>
                </c:pt>
                <c:pt idx="598">
                  <c:v>328.4</c:v>
                </c:pt>
                <c:pt idx="599">
                  <c:v>328.1</c:v>
                </c:pt>
                <c:pt idx="600">
                  <c:v>328.5</c:v>
                </c:pt>
                <c:pt idx="601">
                  <c:v>328.1</c:v>
                </c:pt>
                <c:pt idx="602">
                  <c:v>328.4</c:v>
                </c:pt>
                <c:pt idx="603">
                  <c:v>328.4</c:v>
                </c:pt>
                <c:pt idx="604">
                  <c:v>328.1</c:v>
                </c:pt>
                <c:pt idx="605">
                  <c:v>328.1</c:v>
                </c:pt>
                <c:pt idx="606">
                  <c:v>328.1</c:v>
                </c:pt>
                <c:pt idx="607">
                  <c:v>328</c:v>
                </c:pt>
                <c:pt idx="608">
                  <c:v>328.1</c:v>
                </c:pt>
                <c:pt idx="609">
                  <c:v>327.8</c:v>
                </c:pt>
                <c:pt idx="610">
                  <c:v>327.8</c:v>
                </c:pt>
                <c:pt idx="611">
                  <c:v>327.8</c:v>
                </c:pt>
                <c:pt idx="612">
                  <c:v>327.8</c:v>
                </c:pt>
                <c:pt idx="613">
                  <c:v>327.8</c:v>
                </c:pt>
                <c:pt idx="614">
                  <c:v>327.8</c:v>
                </c:pt>
                <c:pt idx="615">
                  <c:v>327.8</c:v>
                </c:pt>
                <c:pt idx="616">
                  <c:v>327.4</c:v>
                </c:pt>
                <c:pt idx="617">
                  <c:v>327.8</c:v>
                </c:pt>
                <c:pt idx="618">
                  <c:v>327.8</c:v>
                </c:pt>
                <c:pt idx="619">
                  <c:v>327.4</c:v>
                </c:pt>
                <c:pt idx="620">
                  <c:v>327.4</c:v>
                </c:pt>
                <c:pt idx="621">
                  <c:v>327.4</c:v>
                </c:pt>
                <c:pt idx="622">
                  <c:v>327.8</c:v>
                </c:pt>
                <c:pt idx="623">
                  <c:v>327.4</c:v>
                </c:pt>
                <c:pt idx="624">
                  <c:v>327.8</c:v>
                </c:pt>
                <c:pt idx="625">
                  <c:v>327.4</c:v>
                </c:pt>
                <c:pt idx="626">
                  <c:v>327.4</c:v>
                </c:pt>
                <c:pt idx="627">
                  <c:v>327.4</c:v>
                </c:pt>
                <c:pt idx="628">
                  <c:v>327.4</c:v>
                </c:pt>
                <c:pt idx="629">
                  <c:v>327.4</c:v>
                </c:pt>
                <c:pt idx="630">
                  <c:v>327.4</c:v>
                </c:pt>
                <c:pt idx="631">
                  <c:v>327.4</c:v>
                </c:pt>
                <c:pt idx="632">
                  <c:v>327.4</c:v>
                </c:pt>
                <c:pt idx="633">
                  <c:v>327.4</c:v>
                </c:pt>
                <c:pt idx="634">
                  <c:v>327.4</c:v>
                </c:pt>
                <c:pt idx="635">
                  <c:v>327.3</c:v>
                </c:pt>
                <c:pt idx="636">
                  <c:v>327.1</c:v>
                </c:pt>
                <c:pt idx="637">
                  <c:v>327.1</c:v>
                </c:pt>
                <c:pt idx="638">
                  <c:v>327.1</c:v>
                </c:pt>
                <c:pt idx="639">
                  <c:v>327.4</c:v>
                </c:pt>
                <c:pt idx="640">
                  <c:v>327.1</c:v>
                </c:pt>
                <c:pt idx="641">
                  <c:v>327.1</c:v>
                </c:pt>
                <c:pt idx="642">
                  <c:v>327.1</c:v>
                </c:pt>
                <c:pt idx="643">
                  <c:v>327.1</c:v>
                </c:pt>
                <c:pt idx="644">
                  <c:v>327.1</c:v>
                </c:pt>
                <c:pt idx="645">
                  <c:v>327.1</c:v>
                </c:pt>
                <c:pt idx="646">
                  <c:v>326.8</c:v>
                </c:pt>
                <c:pt idx="647">
                  <c:v>326.8</c:v>
                </c:pt>
                <c:pt idx="648">
                  <c:v>326.8</c:v>
                </c:pt>
                <c:pt idx="649">
                  <c:v>326.8</c:v>
                </c:pt>
                <c:pt idx="650">
                  <c:v>326.8</c:v>
                </c:pt>
                <c:pt idx="651">
                  <c:v>326.8</c:v>
                </c:pt>
                <c:pt idx="652">
                  <c:v>326.8</c:v>
                </c:pt>
                <c:pt idx="653">
                  <c:v>326.8</c:v>
                </c:pt>
                <c:pt idx="654">
                  <c:v>326.8</c:v>
                </c:pt>
                <c:pt idx="655">
                  <c:v>326.8</c:v>
                </c:pt>
                <c:pt idx="656">
                  <c:v>326.8</c:v>
                </c:pt>
                <c:pt idx="657">
                  <c:v>326.8</c:v>
                </c:pt>
                <c:pt idx="658">
                  <c:v>326.8</c:v>
                </c:pt>
                <c:pt idx="659">
                  <c:v>326.4</c:v>
                </c:pt>
                <c:pt idx="660">
                  <c:v>326.4</c:v>
                </c:pt>
                <c:pt idx="661">
                  <c:v>326.5</c:v>
                </c:pt>
                <c:pt idx="662">
                  <c:v>326.5</c:v>
                </c:pt>
                <c:pt idx="663">
                  <c:v>326.4</c:v>
                </c:pt>
                <c:pt idx="664">
                  <c:v>326.5</c:v>
                </c:pt>
                <c:pt idx="665">
                  <c:v>326.5</c:v>
                </c:pt>
                <c:pt idx="666">
                  <c:v>326.4</c:v>
                </c:pt>
                <c:pt idx="667">
                  <c:v>326.5</c:v>
                </c:pt>
                <c:pt idx="668">
                  <c:v>326.1</c:v>
                </c:pt>
                <c:pt idx="669">
                  <c:v>326.1</c:v>
                </c:pt>
                <c:pt idx="670">
                  <c:v>326</c:v>
                </c:pt>
                <c:pt idx="671">
                  <c:v>326.2</c:v>
                </c:pt>
                <c:pt idx="672">
                  <c:v>326</c:v>
                </c:pt>
                <c:pt idx="673">
                  <c:v>326.1</c:v>
                </c:pt>
                <c:pt idx="674">
                  <c:v>326.1</c:v>
                </c:pt>
                <c:pt idx="675">
                  <c:v>326.1</c:v>
                </c:pt>
                <c:pt idx="676">
                  <c:v>326.1</c:v>
                </c:pt>
                <c:pt idx="677">
                  <c:v>326.1</c:v>
                </c:pt>
                <c:pt idx="678">
                  <c:v>326.2</c:v>
                </c:pt>
                <c:pt idx="679">
                  <c:v>326.1</c:v>
                </c:pt>
                <c:pt idx="680">
                  <c:v>325.8</c:v>
                </c:pt>
                <c:pt idx="681">
                  <c:v>325.7</c:v>
                </c:pt>
                <c:pt idx="682">
                  <c:v>325.7</c:v>
                </c:pt>
                <c:pt idx="683">
                  <c:v>325.7</c:v>
                </c:pt>
                <c:pt idx="684">
                  <c:v>325.7</c:v>
                </c:pt>
                <c:pt idx="685">
                  <c:v>325.7</c:v>
                </c:pt>
                <c:pt idx="686">
                  <c:v>325.7</c:v>
                </c:pt>
                <c:pt idx="687">
                  <c:v>325.7</c:v>
                </c:pt>
                <c:pt idx="688">
                  <c:v>325.8</c:v>
                </c:pt>
                <c:pt idx="689">
                  <c:v>325.8</c:v>
                </c:pt>
                <c:pt idx="690">
                  <c:v>325.8</c:v>
                </c:pt>
                <c:pt idx="691">
                  <c:v>325.8</c:v>
                </c:pt>
                <c:pt idx="692">
                  <c:v>325.7</c:v>
                </c:pt>
                <c:pt idx="693">
                  <c:v>325.7</c:v>
                </c:pt>
                <c:pt idx="694">
                  <c:v>325.7</c:v>
                </c:pt>
                <c:pt idx="695">
                  <c:v>325.7</c:v>
                </c:pt>
                <c:pt idx="696">
                  <c:v>325.7</c:v>
                </c:pt>
                <c:pt idx="697">
                  <c:v>325.4</c:v>
                </c:pt>
                <c:pt idx="698">
                  <c:v>325.5</c:v>
                </c:pt>
                <c:pt idx="699">
                  <c:v>325.4</c:v>
                </c:pt>
                <c:pt idx="700">
                  <c:v>325.4</c:v>
                </c:pt>
                <c:pt idx="701">
                  <c:v>325.4</c:v>
                </c:pt>
                <c:pt idx="702">
                  <c:v>325.4</c:v>
                </c:pt>
                <c:pt idx="703">
                  <c:v>325.4</c:v>
                </c:pt>
                <c:pt idx="704">
                  <c:v>325.4</c:v>
                </c:pt>
                <c:pt idx="705">
                  <c:v>325.4</c:v>
                </c:pt>
                <c:pt idx="706">
                  <c:v>325.4</c:v>
                </c:pt>
                <c:pt idx="707">
                  <c:v>325.4</c:v>
                </c:pt>
                <c:pt idx="708">
                  <c:v>325.4</c:v>
                </c:pt>
                <c:pt idx="709">
                  <c:v>325.4</c:v>
                </c:pt>
                <c:pt idx="710">
                  <c:v>325.4</c:v>
                </c:pt>
                <c:pt idx="711">
                  <c:v>325.4</c:v>
                </c:pt>
                <c:pt idx="712">
                  <c:v>325.4</c:v>
                </c:pt>
                <c:pt idx="713">
                  <c:v>325.4</c:v>
                </c:pt>
                <c:pt idx="714">
                  <c:v>325.4</c:v>
                </c:pt>
                <c:pt idx="715">
                  <c:v>325.4</c:v>
                </c:pt>
                <c:pt idx="716">
                  <c:v>325.4</c:v>
                </c:pt>
                <c:pt idx="717">
                  <c:v>325.4</c:v>
                </c:pt>
                <c:pt idx="718">
                  <c:v>325.4</c:v>
                </c:pt>
                <c:pt idx="719">
                  <c:v>325.4</c:v>
                </c:pt>
                <c:pt idx="720">
                  <c:v>325.1</c:v>
                </c:pt>
                <c:pt idx="721">
                  <c:v>325.4</c:v>
                </c:pt>
                <c:pt idx="722">
                  <c:v>325.4</c:v>
                </c:pt>
                <c:pt idx="723">
                  <c:v>325.1</c:v>
                </c:pt>
                <c:pt idx="724">
                  <c:v>325.1</c:v>
                </c:pt>
                <c:pt idx="725">
                  <c:v>325.1</c:v>
                </c:pt>
                <c:pt idx="726">
                  <c:v>325.1</c:v>
                </c:pt>
                <c:pt idx="727">
                  <c:v>325.1</c:v>
                </c:pt>
                <c:pt idx="728">
                  <c:v>325.1</c:v>
                </c:pt>
                <c:pt idx="729">
                  <c:v>325.1</c:v>
                </c:pt>
                <c:pt idx="730">
                  <c:v>325.1</c:v>
                </c:pt>
                <c:pt idx="731">
                  <c:v>325.1</c:v>
                </c:pt>
                <c:pt idx="732">
                  <c:v>324.7</c:v>
                </c:pt>
                <c:pt idx="733">
                  <c:v>325.1</c:v>
                </c:pt>
                <c:pt idx="734">
                  <c:v>325.1</c:v>
                </c:pt>
                <c:pt idx="735">
                  <c:v>324.8</c:v>
                </c:pt>
                <c:pt idx="736">
                  <c:v>324.7</c:v>
                </c:pt>
                <c:pt idx="737">
                  <c:v>324.7</c:v>
                </c:pt>
                <c:pt idx="738">
                  <c:v>324.7</c:v>
                </c:pt>
                <c:pt idx="739">
                  <c:v>324.7</c:v>
                </c:pt>
                <c:pt idx="740">
                  <c:v>324.7</c:v>
                </c:pt>
                <c:pt idx="741">
                  <c:v>324.8</c:v>
                </c:pt>
                <c:pt idx="742">
                  <c:v>324.7</c:v>
                </c:pt>
                <c:pt idx="743">
                  <c:v>324.7</c:v>
                </c:pt>
                <c:pt idx="744">
                  <c:v>324.7</c:v>
                </c:pt>
                <c:pt idx="745">
                  <c:v>324.7</c:v>
                </c:pt>
                <c:pt idx="746">
                  <c:v>324.7</c:v>
                </c:pt>
                <c:pt idx="747">
                  <c:v>324.8</c:v>
                </c:pt>
                <c:pt idx="748">
                  <c:v>324.7</c:v>
                </c:pt>
                <c:pt idx="749">
                  <c:v>324.8</c:v>
                </c:pt>
                <c:pt idx="750">
                  <c:v>324.7</c:v>
                </c:pt>
                <c:pt idx="751">
                  <c:v>324.7</c:v>
                </c:pt>
                <c:pt idx="752">
                  <c:v>324.7</c:v>
                </c:pt>
                <c:pt idx="753">
                  <c:v>324.7</c:v>
                </c:pt>
                <c:pt idx="754">
                  <c:v>324.7</c:v>
                </c:pt>
                <c:pt idx="755">
                  <c:v>324.7</c:v>
                </c:pt>
                <c:pt idx="756">
                  <c:v>324.7</c:v>
                </c:pt>
                <c:pt idx="757">
                  <c:v>324.7</c:v>
                </c:pt>
                <c:pt idx="758">
                  <c:v>324.7</c:v>
                </c:pt>
                <c:pt idx="759">
                  <c:v>324.7</c:v>
                </c:pt>
                <c:pt idx="760">
                  <c:v>324.7</c:v>
                </c:pt>
                <c:pt idx="761">
                  <c:v>324.5</c:v>
                </c:pt>
                <c:pt idx="762">
                  <c:v>324.7</c:v>
                </c:pt>
                <c:pt idx="763">
                  <c:v>324.7</c:v>
                </c:pt>
                <c:pt idx="764">
                  <c:v>324.7</c:v>
                </c:pt>
                <c:pt idx="765">
                  <c:v>324.4</c:v>
                </c:pt>
                <c:pt idx="766">
                  <c:v>324.8</c:v>
                </c:pt>
                <c:pt idx="767">
                  <c:v>324.4</c:v>
                </c:pt>
                <c:pt idx="768">
                  <c:v>324.4</c:v>
                </c:pt>
                <c:pt idx="769">
                  <c:v>324.4</c:v>
                </c:pt>
                <c:pt idx="770">
                  <c:v>324.4</c:v>
                </c:pt>
                <c:pt idx="771">
                  <c:v>324.4</c:v>
                </c:pt>
                <c:pt idx="772">
                  <c:v>324.4</c:v>
                </c:pt>
                <c:pt idx="773">
                  <c:v>324.4</c:v>
                </c:pt>
                <c:pt idx="774">
                  <c:v>324.1</c:v>
                </c:pt>
                <c:pt idx="775">
                  <c:v>324.4</c:v>
                </c:pt>
                <c:pt idx="776">
                  <c:v>324.1</c:v>
                </c:pt>
                <c:pt idx="777">
                  <c:v>324.1</c:v>
                </c:pt>
                <c:pt idx="778">
                  <c:v>324.1</c:v>
                </c:pt>
                <c:pt idx="779">
                  <c:v>324.3</c:v>
                </c:pt>
                <c:pt idx="780">
                  <c:v>324</c:v>
                </c:pt>
                <c:pt idx="781">
                  <c:v>324.1</c:v>
                </c:pt>
                <c:pt idx="782">
                  <c:v>324.1</c:v>
                </c:pt>
                <c:pt idx="783">
                  <c:v>324.1</c:v>
                </c:pt>
                <c:pt idx="784">
                  <c:v>324.1</c:v>
                </c:pt>
                <c:pt idx="785">
                  <c:v>324.1</c:v>
                </c:pt>
                <c:pt idx="786">
                  <c:v>324</c:v>
                </c:pt>
                <c:pt idx="787">
                  <c:v>323.8</c:v>
                </c:pt>
                <c:pt idx="788">
                  <c:v>323.8</c:v>
                </c:pt>
                <c:pt idx="789">
                  <c:v>323.8</c:v>
                </c:pt>
                <c:pt idx="790">
                  <c:v>323.8</c:v>
                </c:pt>
                <c:pt idx="791">
                  <c:v>323.8</c:v>
                </c:pt>
                <c:pt idx="792">
                  <c:v>323.8</c:v>
                </c:pt>
                <c:pt idx="793">
                  <c:v>323.8</c:v>
                </c:pt>
                <c:pt idx="794">
                  <c:v>323.8</c:v>
                </c:pt>
                <c:pt idx="795">
                  <c:v>323.8</c:v>
                </c:pt>
                <c:pt idx="796">
                  <c:v>323.8</c:v>
                </c:pt>
                <c:pt idx="797">
                  <c:v>323.9</c:v>
                </c:pt>
                <c:pt idx="798">
                  <c:v>323.8</c:v>
                </c:pt>
                <c:pt idx="799">
                  <c:v>323.5</c:v>
                </c:pt>
                <c:pt idx="800">
                  <c:v>323.5</c:v>
                </c:pt>
                <c:pt idx="801">
                  <c:v>323.8</c:v>
                </c:pt>
                <c:pt idx="802">
                  <c:v>323.5</c:v>
                </c:pt>
                <c:pt idx="803">
                  <c:v>323.8</c:v>
                </c:pt>
                <c:pt idx="804">
                  <c:v>323.5</c:v>
                </c:pt>
                <c:pt idx="805">
                  <c:v>323.8</c:v>
                </c:pt>
                <c:pt idx="806">
                  <c:v>323.6</c:v>
                </c:pt>
                <c:pt idx="807">
                  <c:v>323.5</c:v>
                </c:pt>
                <c:pt idx="808">
                  <c:v>323.5</c:v>
                </c:pt>
                <c:pt idx="809">
                  <c:v>323.5</c:v>
                </c:pt>
                <c:pt idx="810">
                  <c:v>323.5</c:v>
                </c:pt>
                <c:pt idx="811">
                  <c:v>323.5</c:v>
                </c:pt>
                <c:pt idx="812">
                  <c:v>323.5</c:v>
                </c:pt>
                <c:pt idx="813">
                  <c:v>323.1</c:v>
                </c:pt>
                <c:pt idx="814">
                  <c:v>323.1</c:v>
                </c:pt>
                <c:pt idx="815">
                  <c:v>323.5</c:v>
                </c:pt>
                <c:pt idx="816">
                  <c:v>323.1</c:v>
                </c:pt>
                <c:pt idx="817">
                  <c:v>323.5</c:v>
                </c:pt>
                <c:pt idx="818">
                  <c:v>323.5</c:v>
                </c:pt>
                <c:pt idx="819">
                  <c:v>323.1</c:v>
                </c:pt>
                <c:pt idx="820">
                  <c:v>323.5</c:v>
                </c:pt>
                <c:pt idx="821">
                  <c:v>323.4</c:v>
                </c:pt>
                <c:pt idx="822">
                  <c:v>323.1</c:v>
                </c:pt>
                <c:pt idx="823">
                  <c:v>323.1</c:v>
                </c:pt>
                <c:pt idx="824">
                  <c:v>323.1</c:v>
                </c:pt>
                <c:pt idx="825">
                  <c:v>323.1</c:v>
                </c:pt>
                <c:pt idx="826">
                  <c:v>323.1</c:v>
                </c:pt>
                <c:pt idx="827">
                  <c:v>323.1</c:v>
                </c:pt>
                <c:pt idx="828">
                  <c:v>323.1</c:v>
                </c:pt>
                <c:pt idx="829">
                  <c:v>323.1</c:v>
                </c:pt>
                <c:pt idx="830">
                  <c:v>322.8</c:v>
                </c:pt>
                <c:pt idx="831">
                  <c:v>323.1</c:v>
                </c:pt>
                <c:pt idx="832">
                  <c:v>322.8</c:v>
                </c:pt>
                <c:pt idx="833">
                  <c:v>323.1</c:v>
                </c:pt>
                <c:pt idx="834">
                  <c:v>322.8</c:v>
                </c:pt>
                <c:pt idx="835">
                  <c:v>322.8</c:v>
                </c:pt>
                <c:pt idx="836">
                  <c:v>322.8</c:v>
                </c:pt>
                <c:pt idx="837">
                  <c:v>322.8</c:v>
                </c:pt>
                <c:pt idx="838">
                  <c:v>322.8</c:v>
                </c:pt>
                <c:pt idx="839">
                  <c:v>322.8</c:v>
                </c:pt>
                <c:pt idx="840">
                  <c:v>322.8</c:v>
                </c:pt>
                <c:pt idx="841">
                  <c:v>322.8</c:v>
                </c:pt>
                <c:pt idx="842">
                  <c:v>322.8</c:v>
                </c:pt>
                <c:pt idx="843">
                  <c:v>322.8</c:v>
                </c:pt>
                <c:pt idx="844">
                  <c:v>322.8</c:v>
                </c:pt>
                <c:pt idx="845">
                  <c:v>322.8</c:v>
                </c:pt>
                <c:pt idx="846">
                  <c:v>322.8</c:v>
                </c:pt>
                <c:pt idx="847">
                  <c:v>322.8</c:v>
                </c:pt>
                <c:pt idx="848">
                  <c:v>322.8</c:v>
                </c:pt>
                <c:pt idx="849">
                  <c:v>322.8</c:v>
                </c:pt>
                <c:pt idx="850">
                  <c:v>322.7</c:v>
                </c:pt>
                <c:pt idx="851">
                  <c:v>322.8</c:v>
                </c:pt>
                <c:pt idx="852">
                  <c:v>322.4</c:v>
                </c:pt>
                <c:pt idx="853">
                  <c:v>322.7</c:v>
                </c:pt>
                <c:pt idx="854">
                  <c:v>322.4</c:v>
                </c:pt>
                <c:pt idx="855">
                  <c:v>322.4</c:v>
                </c:pt>
                <c:pt idx="856">
                  <c:v>322.5</c:v>
                </c:pt>
                <c:pt idx="857">
                  <c:v>322.5</c:v>
                </c:pt>
                <c:pt idx="858">
                  <c:v>322.5</c:v>
                </c:pt>
                <c:pt idx="859">
                  <c:v>322.8</c:v>
                </c:pt>
                <c:pt idx="860">
                  <c:v>322.4</c:v>
                </c:pt>
                <c:pt idx="861">
                  <c:v>322.5</c:v>
                </c:pt>
                <c:pt idx="862">
                  <c:v>322.4</c:v>
                </c:pt>
                <c:pt idx="863">
                  <c:v>322.4</c:v>
                </c:pt>
                <c:pt idx="864">
                  <c:v>322.4</c:v>
                </c:pt>
                <c:pt idx="865">
                  <c:v>322.4</c:v>
                </c:pt>
                <c:pt idx="866">
                  <c:v>322.4</c:v>
                </c:pt>
                <c:pt idx="867">
                  <c:v>322.2</c:v>
                </c:pt>
                <c:pt idx="868">
                  <c:v>322.5</c:v>
                </c:pt>
                <c:pt idx="869">
                  <c:v>322.2</c:v>
                </c:pt>
                <c:pt idx="870">
                  <c:v>322.5</c:v>
                </c:pt>
                <c:pt idx="871">
                  <c:v>322.2</c:v>
                </c:pt>
                <c:pt idx="872">
                  <c:v>322.2</c:v>
                </c:pt>
                <c:pt idx="873">
                  <c:v>322.4</c:v>
                </c:pt>
                <c:pt idx="874">
                  <c:v>322.2</c:v>
                </c:pt>
                <c:pt idx="875">
                  <c:v>322.4</c:v>
                </c:pt>
                <c:pt idx="876">
                  <c:v>321.9</c:v>
                </c:pt>
                <c:pt idx="877">
                  <c:v>322.2</c:v>
                </c:pt>
                <c:pt idx="878">
                  <c:v>322.2</c:v>
                </c:pt>
                <c:pt idx="879">
                  <c:v>322.2</c:v>
                </c:pt>
                <c:pt idx="880">
                  <c:v>322.2</c:v>
                </c:pt>
                <c:pt idx="881">
                  <c:v>322.2</c:v>
                </c:pt>
                <c:pt idx="882">
                  <c:v>322.2</c:v>
                </c:pt>
                <c:pt idx="883">
                  <c:v>322.2</c:v>
                </c:pt>
                <c:pt idx="884">
                  <c:v>321.9</c:v>
                </c:pt>
                <c:pt idx="885">
                  <c:v>321.9</c:v>
                </c:pt>
                <c:pt idx="886">
                  <c:v>321.9</c:v>
                </c:pt>
                <c:pt idx="887">
                  <c:v>321.9</c:v>
                </c:pt>
                <c:pt idx="888">
                  <c:v>321.9</c:v>
                </c:pt>
                <c:pt idx="889">
                  <c:v>321.8</c:v>
                </c:pt>
                <c:pt idx="890">
                  <c:v>321.9</c:v>
                </c:pt>
                <c:pt idx="891">
                  <c:v>321.9</c:v>
                </c:pt>
                <c:pt idx="892">
                  <c:v>321.9</c:v>
                </c:pt>
                <c:pt idx="893">
                  <c:v>321.9</c:v>
                </c:pt>
                <c:pt idx="894">
                  <c:v>321.9</c:v>
                </c:pt>
                <c:pt idx="895">
                  <c:v>321.9</c:v>
                </c:pt>
                <c:pt idx="896">
                  <c:v>321.8</c:v>
                </c:pt>
                <c:pt idx="897">
                  <c:v>321.8</c:v>
                </c:pt>
                <c:pt idx="898">
                  <c:v>321.9</c:v>
                </c:pt>
                <c:pt idx="899">
                  <c:v>321.5</c:v>
                </c:pt>
                <c:pt idx="900">
                  <c:v>321.5</c:v>
                </c:pt>
                <c:pt idx="901">
                  <c:v>321.5</c:v>
                </c:pt>
                <c:pt idx="902">
                  <c:v>321.5</c:v>
                </c:pt>
                <c:pt idx="903">
                  <c:v>321.5</c:v>
                </c:pt>
                <c:pt idx="904">
                  <c:v>321.5</c:v>
                </c:pt>
                <c:pt idx="905">
                  <c:v>321.2</c:v>
                </c:pt>
                <c:pt idx="906">
                  <c:v>321.2</c:v>
                </c:pt>
                <c:pt idx="907">
                  <c:v>321.5</c:v>
                </c:pt>
                <c:pt idx="908">
                  <c:v>321.2</c:v>
                </c:pt>
                <c:pt idx="909">
                  <c:v>321.5</c:v>
                </c:pt>
                <c:pt idx="910">
                  <c:v>321.2</c:v>
                </c:pt>
                <c:pt idx="911">
                  <c:v>321.2</c:v>
                </c:pt>
                <c:pt idx="912">
                  <c:v>321.2</c:v>
                </c:pt>
                <c:pt idx="913">
                  <c:v>321.2</c:v>
                </c:pt>
                <c:pt idx="914">
                  <c:v>321.2</c:v>
                </c:pt>
                <c:pt idx="915">
                  <c:v>321.2</c:v>
                </c:pt>
                <c:pt idx="916">
                  <c:v>321.2</c:v>
                </c:pt>
                <c:pt idx="917">
                  <c:v>321.1</c:v>
                </c:pt>
                <c:pt idx="918">
                  <c:v>321.5</c:v>
                </c:pt>
                <c:pt idx="919">
                  <c:v>321.2</c:v>
                </c:pt>
                <c:pt idx="920">
                  <c:v>321.1</c:v>
                </c:pt>
                <c:pt idx="921">
                  <c:v>321.2</c:v>
                </c:pt>
                <c:pt idx="922">
                  <c:v>321.2</c:v>
                </c:pt>
                <c:pt idx="923">
                  <c:v>320.9</c:v>
                </c:pt>
                <c:pt idx="924">
                  <c:v>320.9</c:v>
                </c:pt>
                <c:pt idx="925">
                  <c:v>321.2</c:v>
                </c:pt>
                <c:pt idx="926">
                  <c:v>321.1</c:v>
                </c:pt>
                <c:pt idx="927">
                  <c:v>320.9</c:v>
                </c:pt>
                <c:pt idx="928">
                  <c:v>320.9</c:v>
                </c:pt>
                <c:pt idx="929">
                  <c:v>321.1</c:v>
                </c:pt>
                <c:pt idx="930">
                  <c:v>320.9</c:v>
                </c:pt>
                <c:pt idx="931">
                  <c:v>320.8</c:v>
                </c:pt>
                <c:pt idx="932">
                  <c:v>321</c:v>
                </c:pt>
                <c:pt idx="933">
                  <c:v>321</c:v>
                </c:pt>
                <c:pt idx="934">
                  <c:v>320.9</c:v>
                </c:pt>
                <c:pt idx="935">
                  <c:v>320.9</c:v>
                </c:pt>
                <c:pt idx="936">
                  <c:v>320.8</c:v>
                </c:pt>
                <c:pt idx="937">
                  <c:v>320.8</c:v>
                </c:pt>
                <c:pt idx="938">
                  <c:v>320.9</c:v>
                </c:pt>
                <c:pt idx="939">
                  <c:v>320.8</c:v>
                </c:pt>
                <c:pt idx="940">
                  <c:v>320.9</c:v>
                </c:pt>
                <c:pt idx="941">
                  <c:v>320.6</c:v>
                </c:pt>
                <c:pt idx="942">
                  <c:v>320.6</c:v>
                </c:pt>
                <c:pt idx="943">
                  <c:v>320.6</c:v>
                </c:pt>
                <c:pt idx="944">
                  <c:v>320.5</c:v>
                </c:pt>
                <c:pt idx="945">
                  <c:v>320.5</c:v>
                </c:pt>
                <c:pt idx="946">
                  <c:v>320.2</c:v>
                </c:pt>
                <c:pt idx="947">
                  <c:v>320.2</c:v>
                </c:pt>
                <c:pt idx="948">
                  <c:v>320.2</c:v>
                </c:pt>
                <c:pt idx="949">
                  <c:v>320.2</c:v>
                </c:pt>
                <c:pt idx="950">
                  <c:v>320.5</c:v>
                </c:pt>
                <c:pt idx="951">
                  <c:v>320.5</c:v>
                </c:pt>
                <c:pt idx="952">
                  <c:v>320.2</c:v>
                </c:pt>
                <c:pt idx="953">
                  <c:v>320.2</c:v>
                </c:pt>
                <c:pt idx="954">
                  <c:v>320.2</c:v>
                </c:pt>
                <c:pt idx="955">
                  <c:v>320.2</c:v>
                </c:pt>
                <c:pt idx="956">
                  <c:v>320.2</c:v>
                </c:pt>
                <c:pt idx="957">
                  <c:v>320.2</c:v>
                </c:pt>
                <c:pt idx="958">
                  <c:v>320.2</c:v>
                </c:pt>
                <c:pt idx="959">
                  <c:v>320.2</c:v>
                </c:pt>
                <c:pt idx="960">
                  <c:v>320.2</c:v>
                </c:pt>
                <c:pt idx="961">
                  <c:v>320.2</c:v>
                </c:pt>
                <c:pt idx="962">
                  <c:v>320.2</c:v>
                </c:pt>
                <c:pt idx="963">
                  <c:v>320.2</c:v>
                </c:pt>
                <c:pt idx="964">
                  <c:v>320.2</c:v>
                </c:pt>
                <c:pt idx="965">
                  <c:v>320.2</c:v>
                </c:pt>
                <c:pt idx="966">
                  <c:v>319.8</c:v>
                </c:pt>
                <c:pt idx="967">
                  <c:v>320.2</c:v>
                </c:pt>
                <c:pt idx="968">
                  <c:v>319.8</c:v>
                </c:pt>
                <c:pt idx="969">
                  <c:v>319.8</c:v>
                </c:pt>
                <c:pt idx="970">
                  <c:v>320</c:v>
                </c:pt>
                <c:pt idx="971">
                  <c:v>319.5</c:v>
                </c:pt>
                <c:pt idx="972">
                  <c:v>319.6</c:v>
                </c:pt>
                <c:pt idx="973">
                  <c:v>319.8</c:v>
                </c:pt>
                <c:pt idx="974">
                  <c:v>319.8</c:v>
                </c:pt>
                <c:pt idx="975">
                  <c:v>319.8</c:v>
                </c:pt>
                <c:pt idx="976">
                  <c:v>319.8</c:v>
                </c:pt>
                <c:pt idx="977">
                  <c:v>319.8</c:v>
                </c:pt>
                <c:pt idx="978">
                  <c:v>319.8</c:v>
                </c:pt>
                <c:pt idx="979">
                  <c:v>319.5</c:v>
                </c:pt>
                <c:pt idx="980">
                  <c:v>319.5</c:v>
                </c:pt>
                <c:pt idx="981">
                  <c:v>319.5</c:v>
                </c:pt>
                <c:pt idx="982">
                  <c:v>319.5</c:v>
                </c:pt>
                <c:pt idx="983">
                  <c:v>319.8</c:v>
                </c:pt>
                <c:pt idx="984">
                  <c:v>319.5</c:v>
                </c:pt>
                <c:pt idx="985">
                  <c:v>319.5</c:v>
                </c:pt>
                <c:pt idx="986">
                  <c:v>319.5</c:v>
                </c:pt>
                <c:pt idx="987">
                  <c:v>319.5</c:v>
                </c:pt>
                <c:pt idx="988">
                  <c:v>319.5</c:v>
                </c:pt>
                <c:pt idx="989">
                  <c:v>319.2</c:v>
                </c:pt>
                <c:pt idx="990">
                  <c:v>319.5</c:v>
                </c:pt>
                <c:pt idx="991">
                  <c:v>319.5</c:v>
                </c:pt>
                <c:pt idx="992">
                  <c:v>319.2</c:v>
                </c:pt>
                <c:pt idx="993">
                  <c:v>319.2</c:v>
                </c:pt>
                <c:pt idx="994">
                  <c:v>319.5</c:v>
                </c:pt>
                <c:pt idx="995">
                  <c:v>319.2</c:v>
                </c:pt>
                <c:pt idx="996">
                  <c:v>319.2</c:v>
                </c:pt>
                <c:pt idx="997">
                  <c:v>319.2</c:v>
                </c:pt>
                <c:pt idx="998">
                  <c:v>319.2</c:v>
                </c:pt>
                <c:pt idx="999">
                  <c:v>319.2</c:v>
                </c:pt>
                <c:pt idx="1000">
                  <c:v>319.2</c:v>
                </c:pt>
                <c:pt idx="1001">
                  <c:v>319.2</c:v>
                </c:pt>
                <c:pt idx="1002">
                  <c:v>319.2</c:v>
                </c:pt>
                <c:pt idx="1003">
                  <c:v>319.2</c:v>
                </c:pt>
                <c:pt idx="1004">
                  <c:v>319.2</c:v>
                </c:pt>
                <c:pt idx="1005">
                  <c:v>319.2</c:v>
                </c:pt>
                <c:pt idx="1006">
                  <c:v>319.2</c:v>
                </c:pt>
                <c:pt idx="1007">
                  <c:v>319.2</c:v>
                </c:pt>
                <c:pt idx="1008">
                  <c:v>319.2</c:v>
                </c:pt>
                <c:pt idx="1009">
                  <c:v>319.2</c:v>
                </c:pt>
                <c:pt idx="1010">
                  <c:v>318.8</c:v>
                </c:pt>
                <c:pt idx="1011">
                  <c:v>318.8</c:v>
                </c:pt>
                <c:pt idx="1012">
                  <c:v>318.8</c:v>
                </c:pt>
                <c:pt idx="1013">
                  <c:v>318.8</c:v>
                </c:pt>
                <c:pt idx="1014">
                  <c:v>318.8</c:v>
                </c:pt>
                <c:pt idx="1015">
                  <c:v>318.8</c:v>
                </c:pt>
                <c:pt idx="1016">
                  <c:v>318.9</c:v>
                </c:pt>
                <c:pt idx="1017">
                  <c:v>318.8</c:v>
                </c:pt>
                <c:pt idx="1018">
                  <c:v>318.5</c:v>
                </c:pt>
                <c:pt idx="1019">
                  <c:v>318.5</c:v>
                </c:pt>
                <c:pt idx="1020">
                  <c:v>318.8</c:v>
                </c:pt>
                <c:pt idx="1021">
                  <c:v>318.5</c:v>
                </c:pt>
                <c:pt idx="1022">
                  <c:v>318.5</c:v>
                </c:pt>
                <c:pt idx="1023">
                  <c:v>318.5</c:v>
                </c:pt>
                <c:pt idx="1024">
                  <c:v>318.5</c:v>
                </c:pt>
                <c:pt idx="1025">
                  <c:v>318.5</c:v>
                </c:pt>
                <c:pt idx="1026">
                  <c:v>318.4</c:v>
                </c:pt>
                <c:pt idx="1027">
                  <c:v>318.5</c:v>
                </c:pt>
                <c:pt idx="1028">
                  <c:v>318.6</c:v>
                </c:pt>
                <c:pt idx="1029">
                  <c:v>318.5</c:v>
                </c:pt>
                <c:pt idx="1030">
                  <c:v>318.5</c:v>
                </c:pt>
                <c:pt idx="1031">
                  <c:v>318.2</c:v>
                </c:pt>
                <c:pt idx="1032">
                  <c:v>318.2</c:v>
                </c:pt>
                <c:pt idx="1033">
                  <c:v>318.1</c:v>
                </c:pt>
                <c:pt idx="1034">
                  <c:v>318.1</c:v>
                </c:pt>
                <c:pt idx="1035">
                  <c:v>318.5</c:v>
                </c:pt>
                <c:pt idx="1036">
                  <c:v>318.2</c:v>
                </c:pt>
                <c:pt idx="1037">
                  <c:v>318.2</c:v>
                </c:pt>
                <c:pt idx="1038">
                  <c:v>318.2</c:v>
                </c:pt>
                <c:pt idx="1039">
                  <c:v>318.2</c:v>
                </c:pt>
                <c:pt idx="1040">
                  <c:v>317.9</c:v>
                </c:pt>
                <c:pt idx="1041">
                  <c:v>317.9</c:v>
                </c:pt>
                <c:pt idx="1042">
                  <c:v>318.2</c:v>
                </c:pt>
                <c:pt idx="1043">
                  <c:v>318.1</c:v>
                </c:pt>
                <c:pt idx="1044">
                  <c:v>318.2</c:v>
                </c:pt>
                <c:pt idx="1045">
                  <c:v>318.1</c:v>
                </c:pt>
                <c:pt idx="1046">
                  <c:v>317.8</c:v>
                </c:pt>
                <c:pt idx="1047">
                  <c:v>318.2</c:v>
                </c:pt>
                <c:pt idx="1048">
                  <c:v>318.2</c:v>
                </c:pt>
                <c:pt idx="1049">
                  <c:v>318.2</c:v>
                </c:pt>
                <c:pt idx="1050">
                  <c:v>318</c:v>
                </c:pt>
                <c:pt idx="1051">
                  <c:v>318.2</c:v>
                </c:pt>
                <c:pt idx="1052">
                  <c:v>318.2</c:v>
                </c:pt>
                <c:pt idx="1053">
                  <c:v>318.2</c:v>
                </c:pt>
                <c:pt idx="1054">
                  <c:v>318.1</c:v>
                </c:pt>
                <c:pt idx="1055">
                  <c:v>317.9</c:v>
                </c:pt>
                <c:pt idx="1056">
                  <c:v>317.9</c:v>
                </c:pt>
                <c:pt idx="1057">
                  <c:v>317.8</c:v>
                </c:pt>
                <c:pt idx="1058">
                  <c:v>317.8</c:v>
                </c:pt>
                <c:pt idx="1059">
                  <c:v>317.9</c:v>
                </c:pt>
                <c:pt idx="1060">
                  <c:v>317.6</c:v>
                </c:pt>
                <c:pt idx="1061">
                  <c:v>317.8</c:v>
                </c:pt>
                <c:pt idx="1062">
                  <c:v>317.7</c:v>
                </c:pt>
                <c:pt idx="1063">
                  <c:v>317.6</c:v>
                </c:pt>
                <c:pt idx="1064">
                  <c:v>317.8</c:v>
                </c:pt>
                <c:pt idx="1065">
                  <c:v>317.5</c:v>
                </c:pt>
                <c:pt idx="1066">
                  <c:v>317.5</c:v>
                </c:pt>
                <c:pt idx="1067">
                  <c:v>317.5</c:v>
                </c:pt>
                <c:pt idx="1068">
                  <c:v>317.5</c:v>
                </c:pt>
                <c:pt idx="1069">
                  <c:v>317.5</c:v>
                </c:pt>
                <c:pt idx="1070">
                  <c:v>317.1</c:v>
                </c:pt>
                <c:pt idx="1071">
                  <c:v>317.2</c:v>
                </c:pt>
                <c:pt idx="1072">
                  <c:v>317.1</c:v>
                </c:pt>
                <c:pt idx="1073">
                  <c:v>317.2</c:v>
                </c:pt>
                <c:pt idx="1074">
                  <c:v>317.1</c:v>
                </c:pt>
                <c:pt idx="1075">
                  <c:v>317.1</c:v>
                </c:pt>
                <c:pt idx="1076">
                  <c:v>317.2</c:v>
                </c:pt>
                <c:pt idx="1077">
                  <c:v>317.2</c:v>
                </c:pt>
                <c:pt idx="1078">
                  <c:v>317.2</c:v>
                </c:pt>
                <c:pt idx="1079">
                  <c:v>317.1</c:v>
                </c:pt>
                <c:pt idx="1080">
                  <c:v>317.1</c:v>
                </c:pt>
                <c:pt idx="1081">
                  <c:v>317.1</c:v>
                </c:pt>
                <c:pt idx="1082">
                  <c:v>317.1</c:v>
                </c:pt>
                <c:pt idx="1083">
                  <c:v>317.2</c:v>
                </c:pt>
                <c:pt idx="1084">
                  <c:v>317.1</c:v>
                </c:pt>
                <c:pt idx="1085">
                  <c:v>317.1</c:v>
                </c:pt>
                <c:pt idx="1086">
                  <c:v>317.2</c:v>
                </c:pt>
                <c:pt idx="1087">
                  <c:v>316.8</c:v>
                </c:pt>
                <c:pt idx="1088">
                  <c:v>317.1</c:v>
                </c:pt>
                <c:pt idx="1089">
                  <c:v>316.5</c:v>
                </c:pt>
                <c:pt idx="1090">
                  <c:v>317.1</c:v>
                </c:pt>
                <c:pt idx="1091">
                  <c:v>316.8</c:v>
                </c:pt>
                <c:pt idx="1092">
                  <c:v>316.8</c:v>
                </c:pt>
                <c:pt idx="1093">
                  <c:v>316.8</c:v>
                </c:pt>
                <c:pt idx="1094">
                  <c:v>316.8</c:v>
                </c:pt>
                <c:pt idx="1095">
                  <c:v>316.8</c:v>
                </c:pt>
                <c:pt idx="1096">
                  <c:v>316.8</c:v>
                </c:pt>
                <c:pt idx="1097">
                  <c:v>316.8</c:v>
                </c:pt>
                <c:pt idx="1098">
                  <c:v>316.8</c:v>
                </c:pt>
                <c:pt idx="1099">
                  <c:v>316.8</c:v>
                </c:pt>
                <c:pt idx="1100">
                  <c:v>316.8</c:v>
                </c:pt>
                <c:pt idx="1101">
                  <c:v>316.6</c:v>
                </c:pt>
                <c:pt idx="1102">
                  <c:v>316.5</c:v>
                </c:pt>
                <c:pt idx="1103">
                  <c:v>316.5</c:v>
                </c:pt>
                <c:pt idx="1104">
                  <c:v>316.5</c:v>
                </c:pt>
                <c:pt idx="1105">
                  <c:v>316.9</c:v>
                </c:pt>
                <c:pt idx="1106">
                  <c:v>316.5</c:v>
                </c:pt>
                <c:pt idx="1107">
                  <c:v>316.5</c:v>
                </c:pt>
                <c:pt idx="1108">
                  <c:v>316.4</c:v>
                </c:pt>
                <c:pt idx="1109">
                  <c:v>316.5</c:v>
                </c:pt>
                <c:pt idx="1110">
                  <c:v>316.6</c:v>
                </c:pt>
                <c:pt idx="1111">
                  <c:v>316.5</c:v>
                </c:pt>
                <c:pt idx="1112">
                  <c:v>316.5</c:v>
                </c:pt>
                <c:pt idx="1113">
                  <c:v>316.4</c:v>
                </c:pt>
                <c:pt idx="1114">
                  <c:v>316.5</c:v>
                </c:pt>
                <c:pt idx="1115">
                  <c:v>316.5</c:v>
                </c:pt>
                <c:pt idx="1116">
                  <c:v>316.5</c:v>
                </c:pt>
                <c:pt idx="1117">
                  <c:v>316.5</c:v>
                </c:pt>
                <c:pt idx="1118">
                  <c:v>316.5</c:v>
                </c:pt>
                <c:pt idx="1119">
                  <c:v>316.4</c:v>
                </c:pt>
                <c:pt idx="1120">
                  <c:v>316.1</c:v>
                </c:pt>
                <c:pt idx="1121">
                  <c:v>316.1</c:v>
                </c:pt>
                <c:pt idx="1122">
                  <c:v>316.2</c:v>
                </c:pt>
                <c:pt idx="1123">
                  <c:v>316.1</c:v>
                </c:pt>
                <c:pt idx="1124">
                  <c:v>316.1</c:v>
                </c:pt>
                <c:pt idx="1125">
                  <c:v>316.5</c:v>
                </c:pt>
                <c:pt idx="1126">
                  <c:v>316.1</c:v>
                </c:pt>
                <c:pt idx="1127">
                  <c:v>316.1</c:v>
                </c:pt>
                <c:pt idx="1128">
                  <c:v>316.1</c:v>
                </c:pt>
                <c:pt idx="1129">
                  <c:v>316.3</c:v>
                </c:pt>
                <c:pt idx="1130">
                  <c:v>316.3</c:v>
                </c:pt>
                <c:pt idx="1131">
                  <c:v>316.2</c:v>
                </c:pt>
                <c:pt idx="1132">
                  <c:v>316.4</c:v>
                </c:pt>
                <c:pt idx="1133">
                  <c:v>316.1</c:v>
                </c:pt>
                <c:pt idx="1134">
                  <c:v>316.1</c:v>
                </c:pt>
                <c:pt idx="1135">
                  <c:v>315.8</c:v>
                </c:pt>
                <c:pt idx="1136">
                  <c:v>316.1</c:v>
                </c:pt>
                <c:pt idx="1137">
                  <c:v>315.8</c:v>
                </c:pt>
                <c:pt idx="1138">
                  <c:v>315.8</c:v>
                </c:pt>
                <c:pt idx="1139">
                  <c:v>315.8</c:v>
                </c:pt>
                <c:pt idx="1140">
                  <c:v>315.8</c:v>
                </c:pt>
                <c:pt idx="1141">
                  <c:v>315.8</c:v>
                </c:pt>
                <c:pt idx="1142">
                  <c:v>315.8</c:v>
                </c:pt>
                <c:pt idx="1143">
                  <c:v>315.8</c:v>
                </c:pt>
                <c:pt idx="1144">
                  <c:v>315.8</c:v>
                </c:pt>
                <c:pt idx="1145">
                  <c:v>315.8</c:v>
                </c:pt>
                <c:pt idx="1146">
                  <c:v>315.4</c:v>
                </c:pt>
                <c:pt idx="1147">
                  <c:v>315.7</c:v>
                </c:pt>
                <c:pt idx="1148">
                  <c:v>315.7</c:v>
                </c:pt>
                <c:pt idx="1149">
                  <c:v>315.5</c:v>
                </c:pt>
                <c:pt idx="1150">
                  <c:v>315.5</c:v>
                </c:pt>
                <c:pt idx="1151">
                  <c:v>315.4</c:v>
                </c:pt>
                <c:pt idx="1152">
                  <c:v>315.5</c:v>
                </c:pt>
                <c:pt idx="1153">
                  <c:v>315.5</c:v>
                </c:pt>
                <c:pt idx="1154">
                  <c:v>315.5</c:v>
                </c:pt>
                <c:pt idx="1155">
                  <c:v>315.5</c:v>
                </c:pt>
                <c:pt idx="1156">
                  <c:v>315.5</c:v>
                </c:pt>
                <c:pt idx="1157">
                  <c:v>315.5</c:v>
                </c:pt>
                <c:pt idx="1158">
                  <c:v>315.4</c:v>
                </c:pt>
                <c:pt idx="1159">
                  <c:v>315.4</c:v>
                </c:pt>
                <c:pt idx="1160">
                  <c:v>315.5</c:v>
                </c:pt>
                <c:pt idx="1161">
                  <c:v>315.5</c:v>
                </c:pt>
                <c:pt idx="1162">
                  <c:v>315.4</c:v>
                </c:pt>
                <c:pt idx="1163">
                  <c:v>315.2</c:v>
                </c:pt>
                <c:pt idx="1164">
                  <c:v>315.2</c:v>
                </c:pt>
                <c:pt idx="1165">
                  <c:v>315.1</c:v>
                </c:pt>
                <c:pt idx="1166">
                  <c:v>315.1</c:v>
                </c:pt>
                <c:pt idx="1167">
                  <c:v>315.1</c:v>
                </c:pt>
                <c:pt idx="1168">
                  <c:v>315.2</c:v>
                </c:pt>
                <c:pt idx="1169">
                  <c:v>315.1</c:v>
                </c:pt>
                <c:pt idx="1170">
                  <c:v>315.2</c:v>
                </c:pt>
                <c:pt idx="1171">
                  <c:v>315.1</c:v>
                </c:pt>
                <c:pt idx="1172">
                  <c:v>315.1</c:v>
                </c:pt>
                <c:pt idx="1173">
                  <c:v>315.2</c:v>
                </c:pt>
                <c:pt idx="1174">
                  <c:v>315.2</c:v>
                </c:pt>
                <c:pt idx="1175">
                  <c:v>315.2</c:v>
                </c:pt>
                <c:pt idx="1176">
                  <c:v>315.1</c:v>
                </c:pt>
                <c:pt idx="1177">
                  <c:v>315.1</c:v>
                </c:pt>
                <c:pt idx="1178">
                  <c:v>314.7</c:v>
                </c:pt>
                <c:pt idx="1179">
                  <c:v>315.1</c:v>
                </c:pt>
                <c:pt idx="1180">
                  <c:v>314.7</c:v>
                </c:pt>
                <c:pt idx="1181">
                  <c:v>314.8</c:v>
                </c:pt>
                <c:pt idx="1182">
                  <c:v>314.7</c:v>
                </c:pt>
                <c:pt idx="1183">
                  <c:v>314.7</c:v>
                </c:pt>
                <c:pt idx="1184">
                  <c:v>314.7</c:v>
                </c:pt>
                <c:pt idx="1185">
                  <c:v>314.7</c:v>
                </c:pt>
                <c:pt idx="1186">
                  <c:v>314.7</c:v>
                </c:pt>
                <c:pt idx="1187">
                  <c:v>314.7</c:v>
                </c:pt>
                <c:pt idx="1188">
                  <c:v>314.9</c:v>
                </c:pt>
                <c:pt idx="1189">
                  <c:v>314.7</c:v>
                </c:pt>
                <c:pt idx="1190">
                  <c:v>314.4</c:v>
                </c:pt>
                <c:pt idx="1191">
                  <c:v>314.4</c:v>
                </c:pt>
                <c:pt idx="1192">
                  <c:v>314.4</c:v>
                </c:pt>
                <c:pt idx="1193">
                  <c:v>314.4</c:v>
                </c:pt>
                <c:pt idx="1194">
                  <c:v>314.4</c:v>
                </c:pt>
                <c:pt idx="1195">
                  <c:v>314.4</c:v>
                </c:pt>
                <c:pt idx="1196">
                  <c:v>314.5</c:v>
                </c:pt>
                <c:pt idx="1197">
                  <c:v>314.4</c:v>
                </c:pt>
                <c:pt idx="1198">
                  <c:v>314.4</c:v>
                </c:pt>
                <c:pt idx="1199">
                  <c:v>314.4</c:v>
                </c:pt>
                <c:pt idx="1200">
                  <c:v>314.4</c:v>
                </c:pt>
                <c:pt idx="1201">
                  <c:v>314.4</c:v>
                </c:pt>
                <c:pt idx="1202">
                  <c:v>314.4</c:v>
                </c:pt>
                <c:pt idx="1203">
                  <c:v>314.4</c:v>
                </c:pt>
                <c:pt idx="1204">
                  <c:v>314.3</c:v>
                </c:pt>
                <c:pt idx="1205">
                  <c:v>314.1</c:v>
                </c:pt>
                <c:pt idx="1206">
                  <c:v>314.1</c:v>
                </c:pt>
                <c:pt idx="1207">
                  <c:v>313.9</c:v>
                </c:pt>
                <c:pt idx="1208">
                  <c:v>314.1</c:v>
                </c:pt>
                <c:pt idx="1209">
                  <c:v>314.2</c:v>
                </c:pt>
                <c:pt idx="1210">
                  <c:v>314.1</c:v>
                </c:pt>
                <c:pt idx="1211">
                  <c:v>314.1</c:v>
                </c:pt>
                <c:pt idx="1212">
                  <c:v>314.1</c:v>
                </c:pt>
                <c:pt idx="1213">
                  <c:v>314.1</c:v>
                </c:pt>
                <c:pt idx="1214">
                  <c:v>314.1</c:v>
                </c:pt>
                <c:pt idx="1215">
                  <c:v>314.1</c:v>
                </c:pt>
                <c:pt idx="1216">
                  <c:v>313.9</c:v>
                </c:pt>
                <c:pt idx="1217">
                  <c:v>314.1</c:v>
                </c:pt>
                <c:pt idx="1218">
                  <c:v>314.1</c:v>
                </c:pt>
                <c:pt idx="1219">
                  <c:v>314.1</c:v>
                </c:pt>
                <c:pt idx="1220">
                  <c:v>314.1</c:v>
                </c:pt>
                <c:pt idx="1221">
                  <c:v>314.1</c:v>
                </c:pt>
                <c:pt idx="1222">
                  <c:v>313.8</c:v>
                </c:pt>
                <c:pt idx="1223">
                  <c:v>313.8</c:v>
                </c:pt>
                <c:pt idx="1224">
                  <c:v>313.8</c:v>
                </c:pt>
                <c:pt idx="1225">
                  <c:v>313.8</c:v>
                </c:pt>
                <c:pt idx="1226">
                  <c:v>313.7</c:v>
                </c:pt>
                <c:pt idx="1227">
                  <c:v>313.8</c:v>
                </c:pt>
                <c:pt idx="1228">
                  <c:v>313.8</c:v>
                </c:pt>
                <c:pt idx="1229">
                  <c:v>313.8</c:v>
                </c:pt>
                <c:pt idx="1230">
                  <c:v>313.5</c:v>
                </c:pt>
                <c:pt idx="1231">
                  <c:v>313.8</c:v>
                </c:pt>
                <c:pt idx="1232">
                  <c:v>313.8</c:v>
                </c:pt>
                <c:pt idx="1233">
                  <c:v>313.7</c:v>
                </c:pt>
                <c:pt idx="1234">
                  <c:v>313.7</c:v>
                </c:pt>
                <c:pt idx="1235">
                  <c:v>313.5</c:v>
                </c:pt>
                <c:pt idx="1236">
                  <c:v>313.5</c:v>
                </c:pt>
                <c:pt idx="1237">
                  <c:v>313.5</c:v>
                </c:pt>
                <c:pt idx="1238">
                  <c:v>313.5</c:v>
                </c:pt>
                <c:pt idx="1239">
                  <c:v>313.6</c:v>
                </c:pt>
                <c:pt idx="1240">
                  <c:v>313.5</c:v>
                </c:pt>
                <c:pt idx="1241">
                  <c:v>313.7</c:v>
                </c:pt>
                <c:pt idx="1242">
                  <c:v>313.5</c:v>
                </c:pt>
                <c:pt idx="1243">
                  <c:v>313.5</c:v>
                </c:pt>
                <c:pt idx="1244">
                  <c:v>313.5</c:v>
                </c:pt>
                <c:pt idx="1245">
                  <c:v>313.5</c:v>
                </c:pt>
                <c:pt idx="1246">
                  <c:v>313.4</c:v>
                </c:pt>
                <c:pt idx="1247">
                  <c:v>313.4</c:v>
                </c:pt>
                <c:pt idx="1248">
                  <c:v>313.5</c:v>
                </c:pt>
                <c:pt idx="1249">
                  <c:v>313.5</c:v>
                </c:pt>
                <c:pt idx="1250">
                  <c:v>313.5</c:v>
                </c:pt>
                <c:pt idx="1251">
                  <c:v>313.2</c:v>
                </c:pt>
                <c:pt idx="1252">
                  <c:v>313.4</c:v>
                </c:pt>
                <c:pt idx="1253">
                  <c:v>313.2</c:v>
                </c:pt>
                <c:pt idx="1254">
                  <c:v>313.2</c:v>
                </c:pt>
                <c:pt idx="1255">
                  <c:v>313.1</c:v>
                </c:pt>
                <c:pt idx="1256">
                  <c:v>313.1</c:v>
                </c:pt>
                <c:pt idx="1257">
                  <c:v>313.2</c:v>
                </c:pt>
                <c:pt idx="1258">
                  <c:v>313.2</c:v>
                </c:pt>
                <c:pt idx="1259">
                  <c:v>313.2</c:v>
                </c:pt>
                <c:pt idx="1260">
                  <c:v>313.1</c:v>
                </c:pt>
                <c:pt idx="1261">
                  <c:v>313.2</c:v>
                </c:pt>
                <c:pt idx="1262">
                  <c:v>313.2</c:v>
                </c:pt>
                <c:pt idx="1263">
                  <c:v>313.2</c:v>
                </c:pt>
                <c:pt idx="1264">
                  <c:v>313.2</c:v>
                </c:pt>
                <c:pt idx="1265">
                  <c:v>313.2</c:v>
                </c:pt>
                <c:pt idx="1266">
                  <c:v>313.1</c:v>
                </c:pt>
                <c:pt idx="1267">
                  <c:v>313.1</c:v>
                </c:pt>
                <c:pt idx="1268">
                  <c:v>313.1</c:v>
                </c:pt>
                <c:pt idx="1269">
                  <c:v>312.8</c:v>
                </c:pt>
                <c:pt idx="1270">
                  <c:v>313.2</c:v>
                </c:pt>
                <c:pt idx="1271">
                  <c:v>312.8</c:v>
                </c:pt>
                <c:pt idx="1272">
                  <c:v>312.8</c:v>
                </c:pt>
                <c:pt idx="1273">
                  <c:v>312.8</c:v>
                </c:pt>
                <c:pt idx="1274">
                  <c:v>312.8</c:v>
                </c:pt>
                <c:pt idx="1275">
                  <c:v>312.8</c:v>
                </c:pt>
                <c:pt idx="1276">
                  <c:v>312.8</c:v>
                </c:pt>
                <c:pt idx="1277">
                  <c:v>312.5</c:v>
                </c:pt>
                <c:pt idx="1278">
                  <c:v>312.8</c:v>
                </c:pt>
                <c:pt idx="1279">
                  <c:v>312.8</c:v>
                </c:pt>
                <c:pt idx="1280">
                  <c:v>312.5</c:v>
                </c:pt>
                <c:pt idx="1281">
                  <c:v>312.5</c:v>
                </c:pt>
                <c:pt idx="1282">
                  <c:v>312.5</c:v>
                </c:pt>
                <c:pt idx="1283">
                  <c:v>312.5</c:v>
                </c:pt>
                <c:pt idx="1284">
                  <c:v>312.5</c:v>
                </c:pt>
                <c:pt idx="1285">
                  <c:v>312.5</c:v>
                </c:pt>
                <c:pt idx="1286">
                  <c:v>312.5</c:v>
                </c:pt>
                <c:pt idx="1287">
                  <c:v>312.5</c:v>
                </c:pt>
                <c:pt idx="1288">
                  <c:v>312.5</c:v>
                </c:pt>
                <c:pt idx="1289">
                  <c:v>312.8</c:v>
                </c:pt>
                <c:pt idx="1290">
                  <c:v>312.5</c:v>
                </c:pt>
                <c:pt idx="1291">
                  <c:v>312.5</c:v>
                </c:pt>
                <c:pt idx="1292">
                  <c:v>312.5</c:v>
                </c:pt>
                <c:pt idx="1293">
                  <c:v>312.5</c:v>
                </c:pt>
                <c:pt idx="1294">
                  <c:v>312.5</c:v>
                </c:pt>
                <c:pt idx="1295">
                  <c:v>312.5</c:v>
                </c:pt>
                <c:pt idx="1296">
                  <c:v>312.5</c:v>
                </c:pt>
                <c:pt idx="1297">
                  <c:v>312.1</c:v>
                </c:pt>
                <c:pt idx="1298">
                  <c:v>312.5</c:v>
                </c:pt>
                <c:pt idx="1299">
                  <c:v>312.3</c:v>
                </c:pt>
                <c:pt idx="1300">
                  <c:v>312.1</c:v>
                </c:pt>
                <c:pt idx="1301">
                  <c:v>312.1</c:v>
                </c:pt>
                <c:pt idx="1302">
                  <c:v>312.1</c:v>
                </c:pt>
                <c:pt idx="1303">
                  <c:v>312.1</c:v>
                </c:pt>
                <c:pt idx="1304">
                  <c:v>312.1</c:v>
                </c:pt>
                <c:pt idx="1305">
                  <c:v>312.1</c:v>
                </c:pt>
                <c:pt idx="1306">
                  <c:v>312.1</c:v>
                </c:pt>
                <c:pt idx="1307">
                  <c:v>312.1</c:v>
                </c:pt>
                <c:pt idx="1308">
                  <c:v>312.1</c:v>
                </c:pt>
                <c:pt idx="1309">
                  <c:v>311.8</c:v>
                </c:pt>
                <c:pt idx="1310">
                  <c:v>311.8</c:v>
                </c:pt>
                <c:pt idx="1311">
                  <c:v>312.1</c:v>
                </c:pt>
                <c:pt idx="1312">
                  <c:v>311.9</c:v>
                </c:pt>
                <c:pt idx="1313">
                  <c:v>311.8</c:v>
                </c:pt>
                <c:pt idx="1314">
                  <c:v>311.8</c:v>
                </c:pt>
                <c:pt idx="1315">
                  <c:v>311.8</c:v>
                </c:pt>
                <c:pt idx="1316">
                  <c:v>311.8</c:v>
                </c:pt>
                <c:pt idx="1317">
                  <c:v>311.8</c:v>
                </c:pt>
                <c:pt idx="1318">
                  <c:v>311.8</c:v>
                </c:pt>
                <c:pt idx="1319">
                  <c:v>311.8</c:v>
                </c:pt>
                <c:pt idx="1320">
                  <c:v>311.9</c:v>
                </c:pt>
                <c:pt idx="1321">
                  <c:v>311.8</c:v>
                </c:pt>
                <c:pt idx="1322">
                  <c:v>311.8</c:v>
                </c:pt>
                <c:pt idx="1323">
                  <c:v>311.8</c:v>
                </c:pt>
                <c:pt idx="1324">
                  <c:v>311.8</c:v>
                </c:pt>
                <c:pt idx="1325">
                  <c:v>311.8</c:v>
                </c:pt>
                <c:pt idx="1326">
                  <c:v>311.5</c:v>
                </c:pt>
                <c:pt idx="1327">
                  <c:v>311.5</c:v>
                </c:pt>
                <c:pt idx="1328">
                  <c:v>311.5</c:v>
                </c:pt>
                <c:pt idx="1329">
                  <c:v>311.8</c:v>
                </c:pt>
                <c:pt idx="1330">
                  <c:v>311.5</c:v>
                </c:pt>
                <c:pt idx="1331">
                  <c:v>311.5</c:v>
                </c:pt>
                <c:pt idx="1332">
                  <c:v>311.5</c:v>
                </c:pt>
                <c:pt idx="1333">
                  <c:v>311.5</c:v>
                </c:pt>
                <c:pt idx="1334">
                  <c:v>311.5</c:v>
                </c:pt>
                <c:pt idx="1335">
                  <c:v>311.5</c:v>
                </c:pt>
                <c:pt idx="1336">
                  <c:v>311.5</c:v>
                </c:pt>
                <c:pt idx="1337">
                  <c:v>311.5</c:v>
                </c:pt>
                <c:pt idx="1338">
                  <c:v>311.5</c:v>
                </c:pt>
                <c:pt idx="1339">
                  <c:v>311.5</c:v>
                </c:pt>
                <c:pt idx="1340">
                  <c:v>311.5</c:v>
                </c:pt>
                <c:pt idx="1341">
                  <c:v>311.5</c:v>
                </c:pt>
                <c:pt idx="1342">
                  <c:v>311.5</c:v>
                </c:pt>
                <c:pt idx="1343">
                  <c:v>311.5</c:v>
                </c:pt>
                <c:pt idx="1344">
                  <c:v>311.6</c:v>
                </c:pt>
                <c:pt idx="1345">
                  <c:v>311.2</c:v>
                </c:pt>
                <c:pt idx="1346">
                  <c:v>311.2</c:v>
                </c:pt>
                <c:pt idx="1347">
                  <c:v>311.5</c:v>
                </c:pt>
                <c:pt idx="1348">
                  <c:v>311.1</c:v>
                </c:pt>
                <c:pt idx="1349">
                  <c:v>311.5</c:v>
                </c:pt>
                <c:pt idx="1350">
                  <c:v>311.4</c:v>
                </c:pt>
                <c:pt idx="1351">
                  <c:v>311.5</c:v>
                </c:pt>
                <c:pt idx="1352">
                  <c:v>311.2</c:v>
                </c:pt>
                <c:pt idx="1353">
                  <c:v>311.2</c:v>
                </c:pt>
                <c:pt idx="1354">
                  <c:v>311.1</c:v>
                </c:pt>
                <c:pt idx="1355">
                  <c:v>311.1</c:v>
                </c:pt>
                <c:pt idx="1356">
                  <c:v>311.1</c:v>
                </c:pt>
                <c:pt idx="1357">
                  <c:v>311.1</c:v>
                </c:pt>
                <c:pt idx="1358">
                  <c:v>311</c:v>
                </c:pt>
                <c:pt idx="1359">
                  <c:v>311.1</c:v>
                </c:pt>
                <c:pt idx="1360">
                  <c:v>310.8</c:v>
                </c:pt>
                <c:pt idx="1361">
                  <c:v>310.8</c:v>
                </c:pt>
                <c:pt idx="1362">
                  <c:v>310.9</c:v>
                </c:pt>
                <c:pt idx="1363">
                  <c:v>310.8</c:v>
                </c:pt>
                <c:pt idx="1364">
                  <c:v>310.8</c:v>
                </c:pt>
                <c:pt idx="1365">
                  <c:v>310.8</c:v>
                </c:pt>
                <c:pt idx="1366">
                  <c:v>310.8</c:v>
                </c:pt>
                <c:pt idx="1367">
                  <c:v>310.8</c:v>
                </c:pt>
                <c:pt idx="1368">
                  <c:v>310.9</c:v>
                </c:pt>
                <c:pt idx="1369">
                  <c:v>310.8</c:v>
                </c:pt>
                <c:pt idx="1370">
                  <c:v>310.8</c:v>
                </c:pt>
                <c:pt idx="1371">
                  <c:v>310.8</c:v>
                </c:pt>
                <c:pt idx="1372">
                  <c:v>310.8</c:v>
                </c:pt>
                <c:pt idx="1373">
                  <c:v>310.8</c:v>
                </c:pt>
                <c:pt idx="1374">
                  <c:v>310.8</c:v>
                </c:pt>
                <c:pt idx="1375">
                  <c:v>310.9</c:v>
                </c:pt>
                <c:pt idx="1376">
                  <c:v>310.8</c:v>
                </c:pt>
                <c:pt idx="1377">
                  <c:v>310.8</c:v>
                </c:pt>
                <c:pt idx="1378">
                  <c:v>310.5</c:v>
                </c:pt>
                <c:pt idx="1379">
                  <c:v>310.8</c:v>
                </c:pt>
                <c:pt idx="1380">
                  <c:v>310.4</c:v>
                </c:pt>
                <c:pt idx="1381">
                  <c:v>310.4</c:v>
                </c:pt>
                <c:pt idx="1382">
                  <c:v>310.4</c:v>
                </c:pt>
                <c:pt idx="1383">
                  <c:v>310.5</c:v>
                </c:pt>
                <c:pt idx="1384">
                  <c:v>310.4</c:v>
                </c:pt>
                <c:pt idx="1385">
                  <c:v>310.5</c:v>
                </c:pt>
                <c:pt idx="1386">
                  <c:v>310.2</c:v>
                </c:pt>
                <c:pt idx="1387">
                  <c:v>310.4</c:v>
                </c:pt>
                <c:pt idx="1388">
                  <c:v>310.2</c:v>
                </c:pt>
                <c:pt idx="1389">
                  <c:v>310.5</c:v>
                </c:pt>
                <c:pt idx="1390">
                  <c:v>310.4</c:v>
                </c:pt>
                <c:pt idx="1391">
                  <c:v>310.4</c:v>
                </c:pt>
                <c:pt idx="1392">
                  <c:v>310.4</c:v>
                </c:pt>
                <c:pt idx="1393">
                  <c:v>310.4</c:v>
                </c:pt>
                <c:pt idx="1394">
                  <c:v>310.1</c:v>
                </c:pt>
                <c:pt idx="1395">
                  <c:v>310.1</c:v>
                </c:pt>
                <c:pt idx="1396">
                  <c:v>310.4</c:v>
                </c:pt>
                <c:pt idx="1397">
                  <c:v>310.4</c:v>
                </c:pt>
                <c:pt idx="1398">
                  <c:v>310.1</c:v>
                </c:pt>
                <c:pt idx="1399">
                  <c:v>310</c:v>
                </c:pt>
                <c:pt idx="1400">
                  <c:v>310</c:v>
                </c:pt>
                <c:pt idx="1401">
                  <c:v>310.1</c:v>
                </c:pt>
                <c:pt idx="1402">
                  <c:v>310.1</c:v>
                </c:pt>
                <c:pt idx="1403">
                  <c:v>310.1</c:v>
                </c:pt>
                <c:pt idx="1404">
                  <c:v>310.1</c:v>
                </c:pt>
                <c:pt idx="1405">
                  <c:v>310.1</c:v>
                </c:pt>
                <c:pt idx="1406">
                  <c:v>310.1</c:v>
                </c:pt>
                <c:pt idx="1407">
                  <c:v>310.2</c:v>
                </c:pt>
                <c:pt idx="1408">
                  <c:v>309.8</c:v>
                </c:pt>
                <c:pt idx="1409">
                  <c:v>309.8</c:v>
                </c:pt>
                <c:pt idx="1410">
                  <c:v>310.1</c:v>
                </c:pt>
                <c:pt idx="1411">
                  <c:v>309.8</c:v>
                </c:pt>
                <c:pt idx="1412">
                  <c:v>309.8</c:v>
                </c:pt>
                <c:pt idx="1413">
                  <c:v>309.8</c:v>
                </c:pt>
                <c:pt idx="1414">
                  <c:v>310.1</c:v>
                </c:pt>
                <c:pt idx="1415">
                  <c:v>309.8</c:v>
                </c:pt>
                <c:pt idx="1416">
                  <c:v>309.9</c:v>
                </c:pt>
                <c:pt idx="1417">
                  <c:v>309.8</c:v>
                </c:pt>
                <c:pt idx="1418">
                  <c:v>309.8</c:v>
                </c:pt>
                <c:pt idx="1419">
                  <c:v>309.8</c:v>
                </c:pt>
                <c:pt idx="1420">
                  <c:v>309.8</c:v>
                </c:pt>
                <c:pt idx="1421">
                  <c:v>309.8</c:v>
                </c:pt>
                <c:pt idx="1422">
                  <c:v>309.8</c:v>
                </c:pt>
                <c:pt idx="1423">
                  <c:v>309.8</c:v>
                </c:pt>
                <c:pt idx="1424">
                  <c:v>309.5</c:v>
                </c:pt>
                <c:pt idx="1425">
                  <c:v>309.8</c:v>
                </c:pt>
                <c:pt idx="1426">
                  <c:v>309.8</c:v>
                </c:pt>
                <c:pt idx="1427">
                  <c:v>309.8</c:v>
                </c:pt>
                <c:pt idx="1428">
                  <c:v>309.5</c:v>
                </c:pt>
                <c:pt idx="1429">
                  <c:v>309.8</c:v>
                </c:pt>
                <c:pt idx="1430">
                  <c:v>309.8</c:v>
                </c:pt>
                <c:pt idx="1431">
                  <c:v>309.5</c:v>
                </c:pt>
                <c:pt idx="1432">
                  <c:v>309.8</c:v>
                </c:pt>
                <c:pt idx="1433">
                  <c:v>309.8</c:v>
                </c:pt>
                <c:pt idx="1434">
                  <c:v>309.6</c:v>
                </c:pt>
                <c:pt idx="1435">
                  <c:v>309.5</c:v>
                </c:pt>
                <c:pt idx="1436">
                  <c:v>309.5</c:v>
                </c:pt>
                <c:pt idx="1437">
                  <c:v>309.4</c:v>
                </c:pt>
                <c:pt idx="1438">
                  <c:v>309.4</c:v>
                </c:pt>
                <c:pt idx="1439">
                  <c:v>309.4</c:v>
                </c:pt>
              </c:numCache>
            </c:numRef>
          </c:val>
          <c:smooth val="0"/>
        </c:ser>
        <c:marker val="0"/>
        <c:smooth val="0"/>
        <c:axId val="810135506"/>
        <c:axId val="120678971"/>
      </c:lineChart>
      <c:catAx>
        <c:axId val="810135506"/>
        <c:scaling>
          <c:orientation val="minMax"/>
        </c:scaling>
        <c:axPos val="b"/>
        <c:crossAx val="120678971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120678971"/>
        <c:scaling>
          <c:orientation val="minMax"/>
          <c:min val="200"/>
        </c:scaling>
        <c:axPos val="l"/>
        <c:crossAx val="810135506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74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ex4_D30_coolTemp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  <c:size val="7"/>
          </c:marker>
          <c:cat>
            <c:numRef>
              <c:f>Sheet1!$A$2:$A$1207</c:f>
              <c:numCache>
                <c:formatCode>General</c:formatCode>
                <c:ptCount val="1207"/>
                <c:pt idx="0">
                  <c:v>119.01</c:v>
                </c:pt>
                <c:pt idx="1">
                  <c:v>119.29</c:v>
                </c:pt>
                <c:pt idx="2">
                  <c:v>119.53</c:v>
                </c:pt>
                <c:pt idx="3">
                  <c:v>119.76</c:v>
                </c:pt>
                <c:pt idx="4">
                  <c:v>120.04</c:v>
                </c:pt>
                <c:pt idx="5">
                  <c:v>120.28</c:v>
                </c:pt>
                <c:pt idx="6">
                  <c:v>120.51</c:v>
                </c:pt>
                <c:pt idx="7">
                  <c:v>120.79</c:v>
                </c:pt>
                <c:pt idx="8">
                  <c:v>121.03</c:v>
                </c:pt>
                <c:pt idx="9">
                  <c:v>121.25</c:v>
                </c:pt>
                <c:pt idx="10">
                  <c:v>121.53</c:v>
                </c:pt>
                <c:pt idx="11">
                  <c:v>121.77</c:v>
                </c:pt>
                <c:pt idx="12">
                  <c:v>122</c:v>
                </c:pt>
                <c:pt idx="13">
                  <c:v>122.28</c:v>
                </c:pt>
                <c:pt idx="14">
                  <c:v>122.52</c:v>
                </c:pt>
                <c:pt idx="15">
                  <c:v>122.75</c:v>
                </c:pt>
                <c:pt idx="16">
                  <c:v>123.03</c:v>
                </c:pt>
                <c:pt idx="17">
                  <c:v>123.27</c:v>
                </c:pt>
                <c:pt idx="18">
                  <c:v>123.5</c:v>
                </c:pt>
                <c:pt idx="19">
                  <c:v>123.78</c:v>
                </c:pt>
                <c:pt idx="20">
                  <c:v>124.02</c:v>
                </c:pt>
                <c:pt idx="21">
                  <c:v>124.25</c:v>
                </c:pt>
                <c:pt idx="22">
                  <c:v>124.53</c:v>
                </c:pt>
                <c:pt idx="23">
                  <c:v>124.76</c:v>
                </c:pt>
                <c:pt idx="24">
                  <c:v>125.04</c:v>
                </c:pt>
                <c:pt idx="25">
                  <c:v>125.28</c:v>
                </c:pt>
                <c:pt idx="26">
                  <c:v>125.51</c:v>
                </c:pt>
                <c:pt idx="27">
                  <c:v>125.79</c:v>
                </c:pt>
                <c:pt idx="28">
                  <c:v>126.03</c:v>
                </c:pt>
                <c:pt idx="29">
                  <c:v>126.27</c:v>
                </c:pt>
                <c:pt idx="30">
                  <c:v>126.5</c:v>
                </c:pt>
                <c:pt idx="31">
                  <c:v>126.78</c:v>
                </c:pt>
                <c:pt idx="32">
                  <c:v>127.02</c:v>
                </c:pt>
                <c:pt idx="33">
                  <c:v>127.26</c:v>
                </c:pt>
                <c:pt idx="34">
                  <c:v>127.51</c:v>
                </c:pt>
                <c:pt idx="35">
                  <c:v>127.79</c:v>
                </c:pt>
                <c:pt idx="36">
                  <c:v>128.03</c:v>
                </c:pt>
                <c:pt idx="37">
                  <c:v>128.26</c:v>
                </c:pt>
                <c:pt idx="38">
                  <c:v>128.54</c:v>
                </c:pt>
                <c:pt idx="39">
                  <c:v>128.78</c:v>
                </c:pt>
                <c:pt idx="40">
                  <c:v>129.01</c:v>
                </c:pt>
                <c:pt idx="41">
                  <c:v>129.29</c:v>
                </c:pt>
                <c:pt idx="42">
                  <c:v>129.53</c:v>
                </c:pt>
                <c:pt idx="43">
                  <c:v>129.76</c:v>
                </c:pt>
                <c:pt idx="44">
                  <c:v>130.04</c:v>
                </c:pt>
                <c:pt idx="45">
                  <c:v>130.28</c:v>
                </c:pt>
                <c:pt idx="46">
                  <c:v>130.51</c:v>
                </c:pt>
                <c:pt idx="47">
                  <c:v>130.79</c:v>
                </c:pt>
                <c:pt idx="48">
                  <c:v>131.03</c:v>
                </c:pt>
                <c:pt idx="49">
                  <c:v>131.27</c:v>
                </c:pt>
                <c:pt idx="50">
                  <c:v>131.5</c:v>
                </c:pt>
                <c:pt idx="51">
                  <c:v>131.79</c:v>
                </c:pt>
                <c:pt idx="52">
                  <c:v>132.02</c:v>
                </c:pt>
                <c:pt idx="53">
                  <c:v>132.25</c:v>
                </c:pt>
                <c:pt idx="54">
                  <c:v>132.53</c:v>
                </c:pt>
                <c:pt idx="55">
                  <c:v>132.77</c:v>
                </c:pt>
                <c:pt idx="56">
                  <c:v>133</c:v>
                </c:pt>
                <c:pt idx="57">
                  <c:v>133.28</c:v>
                </c:pt>
                <c:pt idx="58">
                  <c:v>133.52</c:v>
                </c:pt>
                <c:pt idx="59">
                  <c:v>133.75</c:v>
                </c:pt>
                <c:pt idx="60">
                  <c:v>134.03</c:v>
                </c:pt>
                <c:pt idx="61">
                  <c:v>134.27</c:v>
                </c:pt>
                <c:pt idx="62">
                  <c:v>134.5</c:v>
                </c:pt>
                <c:pt idx="63">
                  <c:v>134.78</c:v>
                </c:pt>
                <c:pt idx="64">
                  <c:v>135.02</c:v>
                </c:pt>
                <c:pt idx="65">
                  <c:v>135.26</c:v>
                </c:pt>
                <c:pt idx="66">
                  <c:v>135.54</c:v>
                </c:pt>
                <c:pt idx="67">
                  <c:v>135.78</c:v>
                </c:pt>
                <c:pt idx="68">
                  <c:v>136.01</c:v>
                </c:pt>
                <c:pt idx="69">
                  <c:v>136.3</c:v>
                </c:pt>
                <c:pt idx="70">
                  <c:v>136.53</c:v>
                </c:pt>
                <c:pt idx="71">
                  <c:v>136.77</c:v>
                </c:pt>
                <c:pt idx="72">
                  <c:v>137</c:v>
                </c:pt>
                <c:pt idx="73">
                  <c:v>137.29</c:v>
                </c:pt>
                <c:pt idx="74">
                  <c:v>137.53</c:v>
                </c:pt>
                <c:pt idx="75">
                  <c:v>137.76</c:v>
                </c:pt>
                <c:pt idx="76">
                  <c:v>138.04</c:v>
                </c:pt>
                <c:pt idx="77">
                  <c:v>138.28</c:v>
                </c:pt>
                <c:pt idx="78">
                  <c:v>138.51</c:v>
                </c:pt>
                <c:pt idx="79">
                  <c:v>138.79</c:v>
                </c:pt>
                <c:pt idx="80">
                  <c:v>139.03</c:v>
                </c:pt>
                <c:pt idx="81">
                  <c:v>139.26</c:v>
                </c:pt>
                <c:pt idx="82">
                  <c:v>139.54</c:v>
                </c:pt>
                <c:pt idx="83">
                  <c:v>139.78</c:v>
                </c:pt>
                <c:pt idx="84">
                  <c:v>140.01</c:v>
                </c:pt>
                <c:pt idx="85">
                  <c:v>140.29</c:v>
                </c:pt>
                <c:pt idx="86">
                  <c:v>140.53</c:v>
                </c:pt>
                <c:pt idx="87">
                  <c:v>140.76</c:v>
                </c:pt>
                <c:pt idx="88">
                  <c:v>141.04</c:v>
                </c:pt>
                <c:pt idx="89">
                  <c:v>141.28</c:v>
                </c:pt>
                <c:pt idx="90">
                  <c:v>141.52</c:v>
                </c:pt>
                <c:pt idx="91">
                  <c:v>141.75</c:v>
                </c:pt>
                <c:pt idx="92">
                  <c:v>142.03</c:v>
                </c:pt>
                <c:pt idx="93">
                  <c:v>142.27</c:v>
                </c:pt>
                <c:pt idx="94">
                  <c:v>142.51</c:v>
                </c:pt>
                <c:pt idx="95">
                  <c:v>142.79</c:v>
                </c:pt>
                <c:pt idx="96">
                  <c:v>143.03</c:v>
                </c:pt>
                <c:pt idx="97">
                  <c:v>143.26</c:v>
                </c:pt>
                <c:pt idx="98">
                  <c:v>143.54</c:v>
                </c:pt>
                <c:pt idx="99">
                  <c:v>143.78</c:v>
                </c:pt>
                <c:pt idx="100">
                  <c:v>144.01</c:v>
                </c:pt>
                <c:pt idx="101">
                  <c:v>144.29</c:v>
                </c:pt>
                <c:pt idx="102">
                  <c:v>144.53</c:v>
                </c:pt>
                <c:pt idx="103">
                  <c:v>144.76</c:v>
                </c:pt>
                <c:pt idx="104">
                  <c:v>145.04</c:v>
                </c:pt>
                <c:pt idx="105">
                  <c:v>145.28</c:v>
                </c:pt>
                <c:pt idx="106">
                  <c:v>145.53</c:v>
                </c:pt>
                <c:pt idx="107">
                  <c:v>145.76</c:v>
                </c:pt>
                <c:pt idx="108">
                  <c:v>146.04</c:v>
                </c:pt>
                <c:pt idx="109">
                  <c:v>146.28</c:v>
                </c:pt>
                <c:pt idx="110">
                  <c:v>146.51</c:v>
                </c:pt>
                <c:pt idx="111">
                  <c:v>146.75</c:v>
                </c:pt>
                <c:pt idx="112">
                  <c:v>147.04</c:v>
                </c:pt>
                <c:pt idx="113">
                  <c:v>147.26</c:v>
                </c:pt>
                <c:pt idx="114">
                  <c:v>147.54</c:v>
                </c:pt>
                <c:pt idx="115">
                  <c:v>147.78</c:v>
                </c:pt>
                <c:pt idx="116">
                  <c:v>148.01</c:v>
                </c:pt>
                <c:pt idx="117">
                  <c:v>148.29</c:v>
                </c:pt>
                <c:pt idx="118">
                  <c:v>148.53</c:v>
                </c:pt>
                <c:pt idx="119">
                  <c:v>148.76</c:v>
                </c:pt>
                <c:pt idx="120">
                  <c:v>149.04</c:v>
                </c:pt>
                <c:pt idx="121">
                  <c:v>149.28</c:v>
                </c:pt>
                <c:pt idx="122">
                  <c:v>149.51</c:v>
                </c:pt>
                <c:pt idx="123">
                  <c:v>149.79</c:v>
                </c:pt>
                <c:pt idx="124">
                  <c:v>150.03</c:v>
                </c:pt>
                <c:pt idx="125">
                  <c:v>150.26</c:v>
                </c:pt>
                <c:pt idx="126">
                  <c:v>150.54</c:v>
                </c:pt>
                <c:pt idx="127">
                  <c:v>150.78</c:v>
                </c:pt>
                <c:pt idx="128">
                  <c:v>151.01</c:v>
                </c:pt>
                <c:pt idx="129">
                  <c:v>151.29</c:v>
                </c:pt>
                <c:pt idx="130">
                  <c:v>151.53</c:v>
                </c:pt>
                <c:pt idx="131">
                  <c:v>151.77</c:v>
                </c:pt>
                <c:pt idx="132">
                  <c:v>152</c:v>
                </c:pt>
                <c:pt idx="133">
                  <c:v>152.28</c:v>
                </c:pt>
                <c:pt idx="134">
                  <c:v>152.52</c:v>
                </c:pt>
                <c:pt idx="135">
                  <c:v>152.75</c:v>
                </c:pt>
                <c:pt idx="136">
                  <c:v>153.03</c:v>
                </c:pt>
                <c:pt idx="137">
                  <c:v>153.27</c:v>
                </c:pt>
                <c:pt idx="138">
                  <c:v>153.5</c:v>
                </c:pt>
                <c:pt idx="139">
                  <c:v>153.78</c:v>
                </c:pt>
                <c:pt idx="140">
                  <c:v>154.02</c:v>
                </c:pt>
                <c:pt idx="141">
                  <c:v>154.26</c:v>
                </c:pt>
                <c:pt idx="142">
                  <c:v>154.54</c:v>
                </c:pt>
                <c:pt idx="143">
                  <c:v>154.77</c:v>
                </c:pt>
                <c:pt idx="144">
                  <c:v>155.01</c:v>
                </c:pt>
                <c:pt idx="145">
                  <c:v>155.29</c:v>
                </c:pt>
                <c:pt idx="146">
                  <c:v>155.52</c:v>
                </c:pt>
                <c:pt idx="147">
                  <c:v>155.76</c:v>
                </c:pt>
                <c:pt idx="148">
                  <c:v>156.04</c:v>
                </c:pt>
                <c:pt idx="149">
                  <c:v>156.27</c:v>
                </c:pt>
                <c:pt idx="150">
                  <c:v>156.51</c:v>
                </c:pt>
                <c:pt idx="151">
                  <c:v>156.75</c:v>
                </c:pt>
                <c:pt idx="152">
                  <c:v>157.03</c:v>
                </c:pt>
                <c:pt idx="153">
                  <c:v>157.26</c:v>
                </c:pt>
                <c:pt idx="154">
                  <c:v>157.54</c:v>
                </c:pt>
                <c:pt idx="155">
                  <c:v>157.78</c:v>
                </c:pt>
                <c:pt idx="156">
                  <c:v>158.01</c:v>
                </c:pt>
                <c:pt idx="157">
                  <c:v>158.29</c:v>
                </c:pt>
                <c:pt idx="158">
                  <c:v>158.53</c:v>
                </c:pt>
                <c:pt idx="159">
                  <c:v>158.76</c:v>
                </c:pt>
                <c:pt idx="160">
                  <c:v>159.04</c:v>
                </c:pt>
                <c:pt idx="161">
                  <c:v>159.27</c:v>
                </c:pt>
                <c:pt idx="162">
                  <c:v>159.5</c:v>
                </c:pt>
                <c:pt idx="163">
                  <c:v>159.79</c:v>
                </c:pt>
                <c:pt idx="164">
                  <c:v>160.02</c:v>
                </c:pt>
                <c:pt idx="165">
                  <c:v>160.29</c:v>
                </c:pt>
                <c:pt idx="166">
                  <c:v>160.53</c:v>
                </c:pt>
                <c:pt idx="167">
                  <c:v>160.76</c:v>
                </c:pt>
                <c:pt idx="168">
                  <c:v>161.04</c:v>
                </c:pt>
                <c:pt idx="169">
                  <c:v>161.28</c:v>
                </c:pt>
                <c:pt idx="170">
                  <c:v>161.51</c:v>
                </c:pt>
                <c:pt idx="171">
                  <c:v>161.75</c:v>
                </c:pt>
                <c:pt idx="172">
                  <c:v>162.03</c:v>
                </c:pt>
                <c:pt idx="173">
                  <c:v>162.27</c:v>
                </c:pt>
                <c:pt idx="174">
                  <c:v>162.5</c:v>
                </c:pt>
                <c:pt idx="175">
                  <c:v>162.78</c:v>
                </c:pt>
                <c:pt idx="176">
                  <c:v>163.02</c:v>
                </c:pt>
                <c:pt idx="177">
                  <c:v>163.26</c:v>
                </c:pt>
                <c:pt idx="178">
                  <c:v>163.54</c:v>
                </c:pt>
                <c:pt idx="179">
                  <c:v>163.78</c:v>
                </c:pt>
                <c:pt idx="180">
                  <c:v>164.01</c:v>
                </c:pt>
                <c:pt idx="181">
                  <c:v>164.29</c:v>
                </c:pt>
                <c:pt idx="182">
                  <c:v>164.53</c:v>
                </c:pt>
                <c:pt idx="183">
                  <c:v>164.76</c:v>
                </c:pt>
                <c:pt idx="184">
                  <c:v>165.04</c:v>
                </c:pt>
                <c:pt idx="185">
                  <c:v>165.28</c:v>
                </c:pt>
                <c:pt idx="186">
                  <c:v>165.51</c:v>
                </c:pt>
                <c:pt idx="187">
                  <c:v>165.79</c:v>
                </c:pt>
                <c:pt idx="188">
                  <c:v>166.03</c:v>
                </c:pt>
                <c:pt idx="189">
                  <c:v>166.26</c:v>
                </c:pt>
                <c:pt idx="190">
                  <c:v>166.54</c:v>
                </c:pt>
                <c:pt idx="191">
                  <c:v>166.78</c:v>
                </c:pt>
                <c:pt idx="192">
                  <c:v>167.01</c:v>
                </c:pt>
                <c:pt idx="193">
                  <c:v>167.3</c:v>
                </c:pt>
                <c:pt idx="194">
                  <c:v>167.53</c:v>
                </c:pt>
                <c:pt idx="195">
                  <c:v>167.76</c:v>
                </c:pt>
                <c:pt idx="196">
                  <c:v>168.05</c:v>
                </c:pt>
                <c:pt idx="197">
                  <c:v>168.28</c:v>
                </c:pt>
                <c:pt idx="198">
                  <c:v>168.52</c:v>
                </c:pt>
                <c:pt idx="199">
                  <c:v>168.79</c:v>
                </c:pt>
                <c:pt idx="200">
                  <c:v>169.02</c:v>
                </c:pt>
                <c:pt idx="201">
                  <c:v>169.26</c:v>
                </c:pt>
                <c:pt idx="202">
                  <c:v>169.54</c:v>
                </c:pt>
                <c:pt idx="203">
                  <c:v>169.77</c:v>
                </c:pt>
                <c:pt idx="204">
                  <c:v>170.01</c:v>
                </c:pt>
                <c:pt idx="205">
                  <c:v>170.29</c:v>
                </c:pt>
                <c:pt idx="206">
                  <c:v>170.52</c:v>
                </c:pt>
                <c:pt idx="207">
                  <c:v>170.76</c:v>
                </c:pt>
                <c:pt idx="208">
                  <c:v>171.04</c:v>
                </c:pt>
                <c:pt idx="209">
                  <c:v>171.28</c:v>
                </c:pt>
                <c:pt idx="210">
                  <c:v>171.51</c:v>
                </c:pt>
                <c:pt idx="211">
                  <c:v>171.8</c:v>
                </c:pt>
                <c:pt idx="212">
                  <c:v>172.03</c:v>
                </c:pt>
                <c:pt idx="213">
                  <c:v>172.26</c:v>
                </c:pt>
                <c:pt idx="214">
                  <c:v>172.55</c:v>
                </c:pt>
                <c:pt idx="215">
                  <c:v>172.78</c:v>
                </c:pt>
                <c:pt idx="216">
                  <c:v>173.01</c:v>
                </c:pt>
                <c:pt idx="217">
                  <c:v>173.3</c:v>
                </c:pt>
                <c:pt idx="218">
                  <c:v>173.53</c:v>
                </c:pt>
                <c:pt idx="219">
                  <c:v>173.76</c:v>
                </c:pt>
                <c:pt idx="220">
                  <c:v>174.01</c:v>
                </c:pt>
                <c:pt idx="221">
                  <c:v>174.3</c:v>
                </c:pt>
                <c:pt idx="222">
                  <c:v>174.53</c:v>
                </c:pt>
                <c:pt idx="223">
                  <c:v>174.76</c:v>
                </c:pt>
                <c:pt idx="224">
                  <c:v>175.05</c:v>
                </c:pt>
                <c:pt idx="225">
                  <c:v>175.29</c:v>
                </c:pt>
                <c:pt idx="226">
                  <c:v>175.52</c:v>
                </c:pt>
                <c:pt idx="227">
                  <c:v>175.76</c:v>
                </c:pt>
                <c:pt idx="228">
                  <c:v>176.04</c:v>
                </c:pt>
                <c:pt idx="229">
                  <c:v>176.28</c:v>
                </c:pt>
                <c:pt idx="230">
                  <c:v>176.51</c:v>
                </c:pt>
                <c:pt idx="231">
                  <c:v>176.8</c:v>
                </c:pt>
                <c:pt idx="232">
                  <c:v>177.03</c:v>
                </c:pt>
                <c:pt idx="233">
                  <c:v>177.26</c:v>
                </c:pt>
                <c:pt idx="234">
                  <c:v>177.54</c:v>
                </c:pt>
                <c:pt idx="235">
                  <c:v>177.77</c:v>
                </c:pt>
                <c:pt idx="236">
                  <c:v>178.01</c:v>
                </c:pt>
                <c:pt idx="237">
                  <c:v>178.29</c:v>
                </c:pt>
                <c:pt idx="238">
                  <c:v>178.52</c:v>
                </c:pt>
                <c:pt idx="239">
                  <c:v>178.76</c:v>
                </c:pt>
                <c:pt idx="240">
                  <c:v>179.04</c:v>
                </c:pt>
                <c:pt idx="241">
                  <c:v>179.27</c:v>
                </c:pt>
                <c:pt idx="242">
                  <c:v>179.51</c:v>
                </c:pt>
                <c:pt idx="243">
                  <c:v>179.79</c:v>
                </c:pt>
                <c:pt idx="244">
                  <c:v>180.02</c:v>
                </c:pt>
                <c:pt idx="245">
                  <c:v>180.26</c:v>
                </c:pt>
                <c:pt idx="246">
                  <c:v>180.55</c:v>
                </c:pt>
                <c:pt idx="247">
                  <c:v>180.78</c:v>
                </c:pt>
                <c:pt idx="248">
                  <c:v>181.01</c:v>
                </c:pt>
                <c:pt idx="249">
                  <c:v>181.26</c:v>
                </c:pt>
                <c:pt idx="250">
                  <c:v>181.54</c:v>
                </c:pt>
                <c:pt idx="251">
                  <c:v>181.77</c:v>
                </c:pt>
                <c:pt idx="252">
                  <c:v>182.01</c:v>
                </c:pt>
                <c:pt idx="253">
                  <c:v>182.29</c:v>
                </c:pt>
                <c:pt idx="254">
                  <c:v>182.52</c:v>
                </c:pt>
                <c:pt idx="255">
                  <c:v>182.76</c:v>
                </c:pt>
                <c:pt idx="256">
                  <c:v>183.04</c:v>
                </c:pt>
                <c:pt idx="257">
                  <c:v>183.27</c:v>
                </c:pt>
                <c:pt idx="258">
                  <c:v>183.51</c:v>
                </c:pt>
                <c:pt idx="259">
                  <c:v>183.79</c:v>
                </c:pt>
                <c:pt idx="260">
                  <c:v>184.02</c:v>
                </c:pt>
                <c:pt idx="261">
                  <c:v>184.26</c:v>
                </c:pt>
                <c:pt idx="262">
                  <c:v>184.54</c:v>
                </c:pt>
                <c:pt idx="263">
                  <c:v>184.77</c:v>
                </c:pt>
                <c:pt idx="264">
                  <c:v>185.01</c:v>
                </c:pt>
                <c:pt idx="265">
                  <c:v>185.29</c:v>
                </c:pt>
                <c:pt idx="266">
                  <c:v>185.52</c:v>
                </c:pt>
                <c:pt idx="267">
                  <c:v>185.76</c:v>
                </c:pt>
                <c:pt idx="268">
                  <c:v>186.04</c:v>
                </c:pt>
                <c:pt idx="269">
                  <c:v>186.26</c:v>
                </c:pt>
                <c:pt idx="270">
                  <c:v>186.54</c:v>
                </c:pt>
                <c:pt idx="271">
                  <c:v>186.78</c:v>
                </c:pt>
                <c:pt idx="272">
                  <c:v>187.01</c:v>
                </c:pt>
                <c:pt idx="273">
                  <c:v>187.25</c:v>
                </c:pt>
                <c:pt idx="274">
                  <c:v>187.53</c:v>
                </c:pt>
                <c:pt idx="275">
                  <c:v>187.77</c:v>
                </c:pt>
                <c:pt idx="276">
                  <c:v>188</c:v>
                </c:pt>
                <c:pt idx="277">
                  <c:v>188.28</c:v>
                </c:pt>
                <c:pt idx="278">
                  <c:v>188.52</c:v>
                </c:pt>
                <c:pt idx="279">
                  <c:v>188.75</c:v>
                </c:pt>
                <c:pt idx="280">
                  <c:v>189.03</c:v>
                </c:pt>
                <c:pt idx="281">
                  <c:v>189.27</c:v>
                </c:pt>
                <c:pt idx="282">
                  <c:v>189.5</c:v>
                </c:pt>
                <c:pt idx="283">
                  <c:v>189.78</c:v>
                </c:pt>
                <c:pt idx="284">
                  <c:v>190.02</c:v>
                </c:pt>
                <c:pt idx="285">
                  <c:v>190.25</c:v>
                </c:pt>
                <c:pt idx="286">
                  <c:v>190.53</c:v>
                </c:pt>
                <c:pt idx="287">
                  <c:v>190.77</c:v>
                </c:pt>
                <c:pt idx="288">
                  <c:v>191</c:v>
                </c:pt>
                <c:pt idx="289">
                  <c:v>191.28</c:v>
                </c:pt>
                <c:pt idx="290">
                  <c:v>191.52</c:v>
                </c:pt>
                <c:pt idx="291">
                  <c:v>191.79</c:v>
                </c:pt>
                <c:pt idx="292">
                  <c:v>192.03</c:v>
                </c:pt>
                <c:pt idx="293">
                  <c:v>192.26</c:v>
                </c:pt>
                <c:pt idx="294">
                  <c:v>192.54</c:v>
                </c:pt>
                <c:pt idx="295">
                  <c:v>192.78</c:v>
                </c:pt>
                <c:pt idx="296">
                  <c:v>193.02</c:v>
                </c:pt>
                <c:pt idx="297">
                  <c:v>193.25</c:v>
                </c:pt>
                <c:pt idx="298">
                  <c:v>193.53</c:v>
                </c:pt>
                <c:pt idx="299">
                  <c:v>193.77</c:v>
                </c:pt>
                <c:pt idx="300">
                  <c:v>194</c:v>
                </c:pt>
                <c:pt idx="301">
                  <c:v>194.28</c:v>
                </c:pt>
                <c:pt idx="302">
                  <c:v>194.52</c:v>
                </c:pt>
                <c:pt idx="303">
                  <c:v>194.75</c:v>
                </c:pt>
                <c:pt idx="304">
                  <c:v>195.03</c:v>
                </c:pt>
                <c:pt idx="305">
                  <c:v>195.28</c:v>
                </c:pt>
                <c:pt idx="306">
                  <c:v>195.51</c:v>
                </c:pt>
                <c:pt idx="307">
                  <c:v>195.79</c:v>
                </c:pt>
                <c:pt idx="308">
                  <c:v>196.03</c:v>
                </c:pt>
                <c:pt idx="309">
                  <c:v>196.26</c:v>
                </c:pt>
                <c:pt idx="310">
                  <c:v>196.54</c:v>
                </c:pt>
                <c:pt idx="311">
                  <c:v>196.78</c:v>
                </c:pt>
                <c:pt idx="312">
                  <c:v>197.01</c:v>
                </c:pt>
                <c:pt idx="313">
                  <c:v>197.25</c:v>
                </c:pt>
                <c:pt idx="314">
                  <c:v>197.54</c:v>
                </c:pt>
                <c:pt idx="315">
                  <c:v>197.77</c:v>
                </c:pt>
                <c:pt idx="316">
                  <c:v>198</c:v>
                </c:pt>
                <c:pt idx="317">
                  <c:v>198.29</c:v>
                </c:pt>
                <c:pt idx="318">
                  <c:v>198.53</c:v>
                </c:pt>
                <c:pt idx="319">
                  <c:v>198.76</c:v>
                </c:pt>
                <c:pt idx="320">
                  <c:v>199.05</c:v>
                </c:pt>
                <c:pt idx="321">
                  <c:v>199.28</c:v>
                </c:pt>
                <c:pt idx="322">
                  <c:v>199.51</c:v>
                </c:pt>
                <c:pt idx="323">
                  <c:v>199.8</c:v>
                </c:pt>
                <c:pt idx="324">
                  <c:v>200.05</c:v>
                </c:pt>
                <c:pt idx="325">
                  <c:v>200.28</c:v>
                </c:pt>
                <c:pt idx="326">
                  <c:v>200.51</c:v>
                </c:pt>
                <c:pt idx="327">
                  <c:v>200.8</c:v>
                </c:pt>
                <c:pt idx="328">
                  <c:v>201.03</c:v>
                </c:pt>
                <c:pt idx="329">
                  <c:v>201.26</c:v>
                </c:pt>
                <c:pt idx="330">
                  <c:v>201.51</c:v>
                </c:pt>
                <c:pt idx="331">
                  <c:v>201.79</c:v>
                </c:pt>
                <c:pt idx="332">
                  <c:v>202.02</c:v>
                </c:pt>
                <c:pt idx="333">
                  <c:v>202.27</c:v>
                </c:pt>
                <c:pt idx="334">
                  <c:v>202.55</c:v>
                </c:pt>
                <c:pt idx="335">
                  <c:v>202.78</c:v>
                </c:pt>
                <c:pt idx="336">
                  <c:v>203.02</c:v>
                </c:pt>
                <c:pt idx="337">
                  <c:v>203.3</c:v>
                </c:pt>
                <c:pt idx="338">
                  <c:v>203.53</c:v>
                </c:pt>
                <c:pt idx="339">
                  <c:v>203.77</c:v>
                </c:pt>
                <c:pt idx="340">
                  <c:v>204.05</c:v>
                </c:pt>
                <c:pt idx="341">
                  <c:v>204.28</c:v>
                </c:pt>
                <c:pt idx="342">
                  <c:v>204.52</c:v>
                </c:pt>
                <c:pt idx="343">
                  <c:v>204.8</c:v>
                </c:pt>
                <c:pt idx="344">
                  <c:v>205.03</c:v>
                </c:pt>
                <c:pt idx="345">
                  <c:v>205.27</c:v>
                </c:pt>
                <c:pt idx="346">
                  <c:v>205.55</c:v>
                </c:pt>
                <c:pt idx="347">
                  <c:v>205.78</c:v>
                </c:pt>
                <c:pt idx="348">
                  <c:v>206.02</c:v>
                </c:pt>
                <c:pt idx="349">
                  <c:v>206.3</c:v>
                </c:pt>
                <c:pt idx="350">
                  <c:v>206.53</c:v>
                </c:pt>
                <c:pt idx="351">
                  <c:v>206.77</c:v>
                </c:pt>
                <c:pt idx="352">
                  <c:v>207.05</c:v>
                </c:pt>
                <c:pt idx="353">
                  <c:v>207.28</c:v>
                </c:pt>
                <c:pt idx="354">
                  <c:v>207.51</c:v>
                </c:pt>
                <c:pt idx="355">
                  <c:v>207.79</c:v>
                </c:pt>
                <c:pt idx="356">
                  <c:v>208.03</c:v>
                </c:pt>
                <c:pt idx="357">
                  <c:v>208.26</c:v>
                </c:pt>
                <c:pt idx="358">
                  <c:v>208.54</c:v>
                </c:pt>
                <c:pt idx="359">
                  <c:v>208.78</c:v>
                </c:pt>
                <c:pt idx="360">
                  <c:v>209.01</c:v>
                </c:pt>
                <c:pt idx="361">
                  <c:v>209.3</c:v>
                </c:pt>
                <c:pt idx="362">
                  <c:v>209.54</c:v>
                </c:pt>
                <c:pt idx="363">
                  <c:v>209.77</c:v>
                </c:pt>
                <c:pt idx="364">
                  <c:v>210</c:v>
                </c:pt>
                <c:pt idx="365">
                  <c:v>210.29</c:v>
                </c:pt>
                <c:pt idx="366">
                  <c:v>210.52</c:v>
                </c:pt>
                <c:pt idx="367">
                  <c:v>210.75</c:v>
                </c:pt>
                <c:pt idx="368">
                  <c:v>211.04</c:v>
                </c:pt>
                <c:pt idx="369">
                  <c:v>211.27</c:v>
                </c:pt>
                <c:pt idx="370">
                  <c:v>211.5</c:v>
                </c:pt>
                <c:pt idx="371">
                  <c:v>211.79</c:v>
                </c:pt>
                <c:pt idx="372">
                  <c:v>212.02</c:v>
                </c:pt>
                <c:pt idx="373">
                  <c:v>212.26</c:v>
                </c:pt>
                <c:pt idx="374">
                  <c:v>212.54</c:v>
                </c:pt>
                <c:pt idx="375">
                  <c:v>212.78</c:v>
                </c:pt>
                <c:pt idx="376">
                  <c:v>213.01</c:v>
                </c:pt>
                <c:pt idx="377">
                  <c:v>213.29</c:v>
                </c:pt>
                <c:pt idx="378">
                  <c:v>213.53</c:v>
                </c:pt>
                <c:pt idx="379">
                  <c:v>213.76</c:v>
                </c:pt>
                <c:pt idx="380">
                  <c:v>214.04</c:v>
                </c:pt>
                <c:pt idx="381">
                  <c:v>214.28</c:v>
                </c:pt>
                <c:pt idx="382">
                  <c:v>214.51</c:v>
                </c:pt>
                <c:pt idx="383">
                  <c:v>214.79</c:v>
                </c:pt>
                <c:pt idx="384">
                  <c:v>215.03</c:v>
                </c:pt>
                <c:pt idx="385">
                  <c:v>215.26</c:v>
                </c:pt>
                <c:pt idx="386">
                  <c:v>215.54</c:v>
                </c:pt>
                <c:pt idx="387">
                  <c:v>215.78</c:v>
                </c:pt>
                <c:pt idx="388">
                  <c:v>216.01</c:v>
                </c:pt>
                <c:pt idx="389">
                  <c:v>216.29</c:v>
                </c:pt>
                <c:pt idx="390">
                  <c:v>216.53</c:v>
                </c:pt>
                <c:pt idx="391">
                  <c:v>216.76</c:v>
                </c:pt>
                <c:pt idx="392">
                  <c:v>217.04</c:v>
                </c:pt>
                <c:pt idx="393">
                  <c:v>217.27</c:v>
                </c:pt>
                <c:pt idx="394">
                  <c:v>217.55</c:v>
                </c:pt>
                <c:pt idx="395">
                  <c:v>217.8</c:v>
                </c:pt>
                <c:pt idx="396">
                  <c:v>218.04</c:v>
                </c:pt>
                <c:pt idx="397">
                  <c:v>218.28</c:v>
                </c:pt>
                <c:pt idx="398">
                  <c:v>218.51</c:v>
                </c:pt>
                <c:pt idx="399">
                  <c:v>218.79</c:v>
                </c:pt>
                <c:pt idx="400">
                  <c:v>219.03</c:v>
                </c:pt>
                <c:pt idx="401">
                  <c:v>219.26</c:v>
                </c:pt>
                <c:pt idx="402">
                  <c:v>219.54</c:v>
                </c:pt>
                <c:pt idx="403">
                  <c:v>219.78</c:v>
                </c:pt>
                <c:pt idx="404">
                  <c:v>220.01</c:v>
                </c:pt>
                <c:pt idx="405">
                  <c:v>220.3</c:v>
                </c:pt>
                <c:pt idx="406">
                  <c:v>220.53</c:v>
                </c:pt>
                <c:pt idx="407">
                  <c:v>220.76</c:v>
                </c:pt>
                <c:pt idx="408">
                  <c:v>221.04</c:v>
                </c:pt>
                <c:pt idx="409">
                  <c:v>221.28</c:v>
                </c:pt>
                <c:pt idx="410">
                  <c:v>221.51</c:v>
                </c:pt>
                <c:pt idx="411">
                  <c:v>221.79</c:v>
                </c:pt>
                <c:pt idx="412">
                  <c:v>222.03</c:v>
                </c:pt>
                <c:pt idx="413">
                  <c:v>222.26</c:v>
                </c:pt>
                <c:pt idx="414">
                  <c:v>222.54</c:v>
                </c:pt>
                <c:pt idx="415">
                  <c:v>222.78</c:v>
                </c:pt>
                <c:pt idx="416">
                  <c:v>223.01</c:v>
                </c:pt>
                <c:pt idx="417">
                  <c:v>223.3</c:v>
                </c:pt>
                <c:pt idx="418">
                  <c:v>223.53</c:v>
                </c:pt>
                <c:pt idx="419">
                  <c:v>223.76</c:v>
                </c:pt>
                <c:pt idx="420">
                  <c:v>224.05</c:v>
                </c:pt>
                <c:pt idx="421">
                  <c:v>224.27</c:v>
                </c:pt>
                <c:pt idx="422">
                  <c:v>224.51</c:v>
                </c:pt>
                <c:pt idx="423">
                  <c:v>224.79</c:v>
                </c:pt>
                <c:pt idx="424">
                  <c:v>225.02</c:v>
                </c:pt>
                <c:pt idx="425">
                  <c:v>225.26</c:v>
                </c:pt>
                <c:pt idx="426">
                  <c:v>225.53</c:v>
                </c:pt>
                <c:pt idx="427">
                  <c:v>225.76</c:v>
                </c:pt>
                <c:pt idx="428">
                  <c:v>226.05</c:v>
                </c:pt>
                <c:pt idx="429">
                  <c:v>226.28</c:v>
                </c:pt>
                <c:pt idx="430">
                  <c:v>226.51</c:v>
                </c:pt>
                <c:pt idx="431">
                  <c:v>226.79</c:v>
                </c:pt>
                <c:pt idx="432">
                  <c:v>227.04</c:v>
                </c:pt>
                <c:pt idx="433">
                  <c:v>227.26</c:v>
                </c:pt>
                <c:pt idx="434">
                  <c:v>227.55</c:v>
                </c:pt>
                <c:pt idx="435">
                  <c:v>227.78</c:v>
                </c:pt>
                <c:pt idx="436">
                  <c:v>228.01</c:v>
                </c:pt>
                <c:pt idx="437">
                  <c:v>228.3</c:v>
                </c:pt>
                <c:pt idx="438">
                  <c:v>228.53</c:v>
                </c:pt>
                <c:pt idx="439">
                  <c:v>228.76</c:v>
                </c:pt>
                <c:pt idx="440">
                  <c:v>229.05</c:v>
                </c:pt>
                <c:pt idx="441">
                  <c:v>229.28</c:v>
                </c:pt>
                <c:pt idx="442">
                  <c:v>229.51</c:v>
                </c:pt>
                <c:pt idx="443">
                  <c:v>229.76</c:v>
                </c:pt>
                <c:pt idx="444">
                  <c:v>230.04</c:v>
                </c:pt>
                <c:pt idx="445">
                  <c:v>230.27</c:v>
                </c:pt>
                <c:pt idx="446">
                  <c:v>230.51</c:v>
                </c:pt>
                <c:pt idx="447">
                  <c:v>230.79</c:v>
                </c:pt>
                <c:pt idx="448">
                  <c:v>231.02</c:v>
                </c:pt>
                <c:pt idx="449">
                  <c:v>231.27</c:v>
                </c:pt>
                <c:pt idx="450">
                  <c:v>231.5</c:v>
                </c:pt>
                <c:pt idx="451">
                  <c:v>231.79</c:v>
                </c:pt>
                <c:pt idx="452">
                  <c:v>232.02</c:v>
                </c:pt>
                <c:pt idx="453">
                  <c:v>232.26</c:v>
                </c:pt>
                <c:pt idx="454">
                  <c:v>232.54</c:v>
                </c:pt>
                <c:pt idx="455">
                  <c:v>232.77</c:v>
                </c:pt>
                <c:pt idx="456">
                  <c:v>233</c:v>
                </c:pt>
                <c:pt idx="457">
                  <c:v>233.29</c:v>
                </c:pt>
                <c:pt idx="458">
                  <c:v>233.52</c:v>
                </c:pt>
                <c:pt idx="459">
                  <c:v>233.75</c:v>
                </c:pt>
                <c:pt idx="460">
                  <c:v>234.04</c:v>
                </c:pt>
                <c:pt idx="461">
                  <c:v>234.27</c:v>
                </c:pt>
                <c:pt idx="462">
                  <c:v>234.51</c:v>
                </c:pt>
                <c:pt idx="463">
                  <c:v>234.78</c:v>
                </c:pt>
                <c:pt idx="464">
                  <c:v>235.02</c:v>
                </c:pt>
                <c:pt idx="465">
                  <c:v>235.25</c:v>
                </c:pt>
                <c:pt idx="466">
                  <c:v>235.53</c:v>
                </c:pt>
                <c:pt idx="467">
                  <c:v>235.77</c:v>
                </c:pt>
                <c:pt idx="468">
                  <c:v>236</c:v>
                </c:pt>
                <c:pt idx="469">
                  <c:v>236.28</c:v>
                </c:pt>
                <c:pt idx="470">
                  <c:v>236.52</c:v>
                </c:pt>
                <c:pt idx="471">
                  <c:v>236.75</c:v>
                </c:pt>
                <c:pt idx="472">
                  <c:v>237.03</c:v>
                </c:pt>
                <c:pt idx="473">
                  <c:v>237.26</c:v>
                </c:pt>
                <c:pt idx="474">
                  <c:v>237.54</c:v>
                </c:pt>
                <c:pt idx="475">
                  <c:v>237.78</c:v>
                </c:pt>
                <c:pt idx="476">
                  <c:v>238.02</c:v>
                </c:pt>
                <c:pt idx="477">
                  <c:v>238.25</c:v>
                </c:pt>
                <c:pt idx="478">
                  <c:v>238.53</c:v>
                </c:pt>
                <c:pt idx="479">
                  <c:v>238.77</c:v>
                </c:pt>
                <c:pt idx="480">
                  <c:v>239</c:v>
                </c:pt>
                <c:pt idx="481">
                  <c:v>239.28</c:v>
                </c:pt>
                <c:pt idx="482">
                  <c:v>239.52</c:v>
                </c:pt>
                <c:pt idx="483">
                  <c:v>239.76</c:v>
                </c:pt>
                <c:pt idx="484">
                  <c:v>240.04</c:v>
                </c:pt>
                <c:pt idx="485">
                  <c:v>240.28</c:v>
                </c:pt>
                <c:pt idx="486">
                  <c:v>240.51</c:v>
                </c:pt>
                <c:pt idx="487">
                  <c:v>240.79</c:v>
                </c:pt>
                <c:pt idx="488">
                  <c:v>241.03</c:v>
                </c:pt>
                <c:pt idx="489">
                  <c:v>241.26</c:v>
                </c:pt>
                <c:pt idx="490">
                  <c:v>241.54</c:v>
                </c:pt>
                <c:pt idx="491">
                  <c:v>241.78</c:v>
                </c:pt>
                <c:pt idx="492">
                  <c:v>242.02</c:v>
                </c:pt>
                <c:pt idx="493">
                  <c:v>242.25</c:v>
                </c:pt>
                <c:pt idx="494">
                  <c:v>242.53</c:v>
                </c:pt>
                <c:pt idx="495">
                  <c:v>242.77</c:v>
                </c:pt>
                <c:pt idx="496">
                  <c:v>243</c:v>
                </c:pt>
                <c:pt idx="497">
                  <c:v>243.29</c:v>
                </c:pt>
                <c:pt idx="498">
                  <c:v>243.53</c:v>
                </c:pt>
                <c:pt idx="499">
                  <c:v>243.76</c:v>
                </c:pt>
                <c:pt idx="500">
                  <c:v>244.04</c:v>
                </c:pt>
                <c:pt idx="501">
                  <c:v>244.28</c:v>
                </c:pt>
                <c:pt idx="502">
                  <c:v>244.51</c:v>
                </c:pt>
                <c:pt idx="503">
                  <c:v>244.8</c:v>
                </c:pt>
                <c:pt idx="504">
                  <c:v>245.03</c:v>
                </c:pt>
                <c:pt idx="505">
                  <c:v>245.27</c:v>
                </c:pt>
                <c:pt idx="506">
                  <c:v>245.5</c:v>
                </c:pt>
                <c:pt idx="507">
                  <c:v>245.75</c:v>
                </c:pt>
                <c:pt idx="508">
                  <c:v>246.03</c:v>
                </c:pt>
                <c:pt idx="509">
                  <c:v>246.27</c:v>
                </c:pt>
                <c:pt idx="510">
                  <c:v>246.5</c:v>
                </c:pt>
                <c:pt idx="511">
                  <c:v>246.78</c:v>
                </c:pt>
                <c:pt idx="512">
                  <c:v>247.02</c:v>
                </c:pt>
                <c:pt idx="513">
                  <c:v>247.25</c:v>
                </c:pt>
                <c:pt idx="514">
                  <c:v>247.53</c:v>
                </c:pt>
                <c:pt idx="515">
                  <c:v>247.76</c:v>
                </c:pt>
                <c:pt idx="516">
                  <c:v>248.04</c:v>
                </c:pt>
                <c:pt idx="517">
                  <c:v>248.28</c:v>
                </c:pt>
                <c:pt idx="518">
                  <c:v>248.51</c:v>
                </c:pt>
                <c:pt idx="519">
                  <c:v>248.79</c:v>
                </c:pt>
                <c:pt idx="520">
                  <c:v>249.03</c:v>
                </c:pt>
                <c:pt idx="521">
                  <c:v>249.26</c:v>
                </c:pt>
                <c:pt idx="522">
                  <c:v>249.54</c:v>
                </c:pt>
                <c:pt idx="523">
                  <c:v>249.78</c:v>
                </c:pt>
                <c:pt idx="524">
                  <c:v>250</c:v>
                </c:pt>
                <c:pt idx="525">
                  <c:v>250.29</c:v>
                </c:pt>
                <c:pt idx="526">
                  <c:v>250.52</c:v>
                </c:pt>
                <c:pt idx="527">
                  <c:v>250.75</c:v>
                </c:pt>
                <c:pt idx="528">
                  <c:v>251.04</c:v>
                </c:pt>
                <c:pt idx="529">
                  <c:v>251.27</c:v>
                </c:pt>
                <c:pt idx="530">
                  <c:v>251.5</c:v>
                </c:pt>
                <c:pt idx="531">
                  <c:v>251.79</c:v>
                </c:pt>
                <c:pt idx="532">
                  <c:v>252.02</c:v>
                </c:pt>
                <c:pt idx="533">
                  <c:v>252.25</c:v>
                </c:pt>
                <c:pt idx="534">
                  <c:v>252.54</c:v>
                </c:pt>
                <c:pt idx="535">
                  <c:v>252.77</c:v>
                </c:pt>
                <c:pt idx="536">
                  <c:v>253</c:v>
                </c:pt>
                <c:pt idx="537">
                  <c:v>253.29</c:v>
                </c:pt>
                <c:pt idx="538">
                  <c:v>253.52</c:v>
                </c:pt>
                <c:pt idx="539">
                  <c:v>253.75</c:v>
                </c:pt>
                <c:pt idx="540">
                  <c:v>254.04</c:v>
                </c:pt>
                <c:pt idx="541">
                  <c:v>254.27</c:v>
                </c:pt>
                <c:pt idx="542">
                  <c:v>254.5</c:v>
                </c:pt>
                <c:pt idx="543">
                  <c:v>254.79</c:v>
                </c:pt>
                <c:pt idx="544">
                  <c:v>255.01</c:v>
                </c:pt>
                <c:pt idx="545">
                  <c:v>255.29</c:v>
                </c:pt>
                <c:pt idx="546">
                  <c:v>255.53</c:v>
                </c:pt>
                <c:pt idx="547">
                  <c:v>255.78</c:v>
                </c:pt>
                <c:pt idx="548">
                  <c:v>256.01</c:v>
                </c:pt>
                <c:pt idx="549">
                  <c:v>256.26</c:v>
                </c:pt>
                <c:pt idx="550">
                  <c:v>256.54</c:v>
                </c:pt>
                <c:pt idx="551">
                  <c:v>256.77</c:v>
                </c:pt>
                <c:pt idx="552">
                  <c:v>257.01</c:v>
                </c:pt>
                <c:pt idx="553">
                  <c:v>257.27</c:v>
                </c:pt>
                <c:pt idx="554">
                  <c:v>257.52</c:v>
                </c:pt>
                <c:pt idx="555">
                  <c:v>257.8</c:v>
                </c:pt>
                <c:pt idx="556">
                  <c:v>258.03</c:v>
                </c:pt>
                <c:pt idx="557">
                  <c:v>258.27</c:v>
                </c:pt>
                <c:pt idx="558">
                  <c:v>258.51</c:v>
                </c:pt>
                <c:pt idx="559">
                  <c:v>258.79</c:v>
                </c:pt>
                <c:pt idx="560">
                  <c:v>259.02</c:v>
                </c:pt>
                <c:pt idx="561">
                  <c:v>259.26</c:v>
                </c:pt>
                <c:pt idx="562">
                  <c:v>259.54</c:v>
                </c:pt>
                <c:pt idx="563">
                  <c:v>259.77</c:v>
                </c:pt>
                <c:pt idx="564">
                  <c:v>260.02</c:v>
                </c:pt>
                <c:pt idx="565">
                  <c:v>260.3</c:v>
                </c:pt>
                <c:pt idx="566">
                  <c:v>260.53</c:v>
                </c:pt>
                <c:pt idx="567">
                  <c:v>260.76</c:v>
                </c:pt>
                <c:pt idx="568">
                  <c:v>261.05</c:v>
                </c:pt>
                <c:pt idx="569">
                  <c:v>261.28</c:v>
                </c:pt>
                <c:pt idx="570">
                  <c:v>261.52</c:v>
                </c:pt>
                <c:pt idx="571">
                  <c:v>261.79</c:v>
                </c:pt>
                <c:pt idx="572">
                  <c:v>262.03</c:v>
                </c:pt>
                <c:pt idx="573">
                  <c:v>262.26</c:v>
                </c:pt>
                <c:pt idx="574">
                  <c:v>262.54</c:v>
                </c:pt>
                <c:pt idx="575">
                  <c:v>262.79</c:v>
                </c:pt>
                <c:pt idx="576">
                  <c:v>263.02</c:v>
                </c:pt>
                <c:pt idx="577">
                  <c:v>263.25</c:v>
                </c:pt>
                <c:pt idx="578">
                  <c:v>263.54</c:v>
                </c:pt>
                <c:pt idx="579">
                  <c:v>263.78</c:v>
                </c:pt>
                <c:pt idx="580">
                  <c:v>264.02</c:v>
                </c:pt>
                <c:pt idx="581">
                  <c:v>264.25</c:v>
                </c:pt>
                <c:pt idx="582">
                  <c:v>264.53</c:v>
                </c:pt>
                <c:pt idx="583">
                  <c:v>264.77</c:v>
                </c:pt>
                <c:pt idx="584">
                  <c:v>265.04</c:v>
                </c:pt>
                <c:pt idx="585">
                  <c:v>265.28</c:v>
                </c:pt>
                <c:pt idx="586">
                  <c:v>265.51</c:v>
                </c:pt>
                <c:pt idx="587">
                  <c:v>265.79</c:v>
                </c:pt>
                <c:pt idx="588">
                  <c:v>266.03</c:v>
                </c:pt>
                <c:pt idx="589">
                  <c:v>266.27</c:v>
                </c:pt>
                <c:pt idx="590">
                  <c:v>266.5</c:v>
                </c:pt>
                <c:pt idx="591">
                  <c:v>266.78</c:v>
                </c:pt>
                <c:pt idx="592">
                  <c:v>267.02</c:v>
                </c:pt>
                <c:pt idx="593">
                  <c:v>267.25</c:v>
                </c:pt>
                <c:pt idx="594">
                  <c:v>267.53</c:v>
                </c:pt>
                <c:pt idx="595">
                  <c:v>267.76</c:v>
                </c:pt>
                <c:pt idx="596">
                  <c:v>268.04</c:v>
                </c:pt>
                <c:pt idx="597">
                  <c:v>268.28</c:v>
                </c:pt>
                <c:pt idx="598">
                  <c:v>268.51</c:v>
                </c:pt>
                <c:pt idx="599">
                  <c:v>268.75</c:v>
                </c:pt>
                <c:pt idx="600">
                  <c:v>269.03</c:v>
                </c:pt>
                <c:pt idx="601">
                  <c:v>269.27</c:v>
                </c:pt>
                <c:pt idx="602">
                  <c:v>269.5</c:v>
                </c:pt>
                <c:pt idx="603">
                  <c:v>269.78</c:v>
                </c:pt>
                <c:pt idx="604">
                  <c:v>270.01</c:v>
                </c:pt>
                <c:pt idx="605">
                  <c:v>270.29</c:v>
                </c:pt>
                <c:pt idx="606">
                  <c:v>270.52</c:v>
                </c:pt>
                <c:pt idx="607">
                  <c:v>270.76</c:v>
                </c:pt>
                <c:pt idx="608">
                  <c:v>271.04</c:v>
                </c:pt>
                <c:pt idx="609">
                  <c:v>271.27</c:v>
                </c:pt>
                <c:pt idx="610">
                  <c:v>271.51</c:v>
                </c:pt>
                <c:pt idx="611">
                  <c:v>271.79</c:v>
                </c:pt>
                <c:pt idx="612">
                  <c:v>272.02</c:v>
                </c:pt>
                <c:pt idx="613">
                  <c:v>272.26</c:v>
                </c:pt>
                <c:pt idx="614">
                  <c:v>272.54</c:v>
                </c:pt>
                <c:pt idx="615">
                  <c:v>272.77</c:v>
                </c:pt>
                <c:pt idx="616">
                  <c:v>273.01</c:v>
                </c:pt>
                <c:pt idx="617">
                  <c:v>273.29</c:v>
                </c:pt>
                <c:pt idx="618">
                  <c:v>273.52</c:v>
                </c:pt>
                <c:pt idx="619">
                  <c:v>273.76</c:v>
                </c:pt>
                <c:pt idx="620">
                  <c:v>274.04</c:v>
                </c:pt>
                <c:pt idx="621">
                  <c:v>274.27</c:v>
                </c:pt>
                <c:pt idx="622">
                  <c:v>274.51</c:v>
                </c:pt>
                <c:pt idx="623">
                  <c:v>274.75</c:v>
                </c:pt>
                <c:pt idx="624">
                  <c:v>275.03</c:v>
                </c:pt>
                <c:pt idx="625">
                  <c:v>275.27</c:v>
                </c:pt>
                <c:pt idx="626">
                  <c:v>275.5</c:v>
                </c:pt>
                <c:pt idx="627">
                  <c:v>275.78</c:v>
                </c:pt>
                <c:pt idx="628">
                  <c:v>276.03</c:v>
                </c:pt>
                <c:pt idx="629">
                  <c:v>276.26</c:v>
                </c:pt>
                <c:pt idx="630">
                  <c:v>276.54</c:v>
                </c:pt>
                <c:pt idx="631">
                  <c:v>276.78</c:v>
                </c:pt>
                <c:pt idx="632">
                  <c:v>277.01</c:v>
                </c:pt>
                <c:pt idx="633">
                  <c:v>277.29</c:v>
                </c:pt>
                <c:pt idx="634">
                  <c:v>277.53</c:v>
                </c:pt>
                <c:pt idx="635">
                  <c:v>277.77</c:v>
                </c:pt>
                <c:pt idx="636">
                  <c:v>278</c:v>
                </c:pt>
                <c:pt idx="637">
                  <c:v>278.28</c:v>
                </c:pt>
                <c:pt idx="638">
                  <c:v>278.52</c:v>
                </c:pt>
                <c:pt idx="639">
                  <c:v>278.76</c:v>
                </c:pt>
                <c:pt idx="640">
                  <c:v>279.04</c:v>
                </c:pt>
                <c:pt idx="641">
                  <c:v>279.28</c:v>
                </c:pt>
                <c:pt idx="642">
                  <c:v>279.51</c:v>
                </c:pt>
                <c:pt idx="643">
                  <c:v>279.8</c:v>
                </c:pt>
                <c:pt idx="644">
                  <c:v>280.04</c:v>
                </c:pt>
                <c:pt idx="645">
                  <c:v>280.27</c:v>
                </c:pt>
                <c:pt idx="646">
                  <c:v>280.51</c:v>
                </c:pt>
                <c:pt idx="647">
                  <c:v>280.79</c:v>
                </c:pt>
                <c:pt idx="648">
                  <c:v>281.02</c:v>
                </c:pt>
                <c:pt idx="649">
                  <c:v>281.26</c:v>
                </c:pt>
                <c:pt idx="650">
                  <c:v>281.55</c:v>
                </c:pt>
                <c:pt idx="651">
                  <c:v>281.78</c:v>
                </c:pt>
                <c:pt idx="652">
                  <c:v>282.01</c:v>
                </c:pt>
                <c:pt idx="653">
                  <c:v>282.3</c:v>
                </c:pt>
                <c:pt idx="654">
                  <c:v>282.53</c:v>
                </c:pt>
                <c:pt idx="655">
                  <c:v>282.76</c:v>
                </c:pt>
                <c:pt idx="656">
                  <c:v>283.04</c:v>
                </c:pt>
                <c:pt idx="657">
                  <c:v>283.27</c:v>
                </c:pt>
                <c:pt idx="658">
                  <c:v>283.51</c:v>
                </c:pt>
                <c:pt idx="659">
                  <c:v>283.79</c:v>
                </c:pt>
                <c:pt idx="660">
                  <c:v>284.02</c:v>
                </c:pt>
                <c:pt idx="661">
                  <c:v>284.26</c:v>
                </c:pt>
                <c:pt idx="662">
                  <c:v>284.55</c:v>
                </c:pt>
                <c:pt idx="663">
                  <c:v>284.78</c:v>
                </c:pt>
                <c:pt idx="664">
                  <c:v>285.01</c:v>
                </c:pt>
                <c:pt idx="665">
                  <c:v>285.29</c:v>
                </c:pt>
                <c:pt idx="666">
                  <c:v>285.53</c:v>
                </c:pt>
                <c:pt idx="667">
                  <c:v>285.76</c:v>
                </c:pt>
                <c:pt idx="668">
                  <c:v>286.04</c:v>
                </c:pt>
                <c:pt idx="669">
                  <c:v>286.28</c:v>
                </c:pt>
                <c:pt idx="670">
                  <c:v>286.51</c:v>
                </c:pt>
                <c:pt idx="671">
                  <c:v>286.79</c:v>
                </c:pt>
                <c:pt idx="672">
                  <c:v>287.04</c:v>
                </c:pt>
                <c:pt idx="673">
                  <c:v>287.27</c:v>
                </c:pt>
                <c:pt idx="674">
                  <c:v>287.5</c:v>
                </c:pt>
                <c:pt idx="675">
                  <c:v>287.79</c:v>
                </c:pt>
                <c:pt idx="676">
                  <c:v>288.02</c:v>
                </c:pt>
                <c:pt idx="677">
                  <c:v>288.29</c:v>
                </c:pt>
                <c:pt idx="678">
                  <c:v>288.53</c:v>
                </c:pt>
                <c:pt idx="679">
                  <c:v>288.76</c:v>
                </c:pt>
                <c:pt idx="680">
                  <c:v>289.04</c:v>
                </c:pt>
                <c:pt idx="681">
                  <c:v>289.28</c:v>
                </c:pt>
                <c:pt idx="682">
                  <c:v>289.51</c:v>
                </c:pt>
                <c:pt idx="683">
                  <c:v>289.76</c:v>
                </c:pt>
                <c:pt idx="684">
                  <c:v>290.04</c:v>
                </c:pt>
                <c:pt idx="685">
                  <c:v>290.27</c:v>
                </c:pt>
                <c:pt idx="686">
                  <c:v>290.51</c:v>
                </c:pt>
                <c:pt idx="687">
                  <c:v>290.79</c:v>
                </c:pt>
                <c:pt idx="688">
                  <c:v>291.03</c:v>
                </c:pt>
                <c:pt idx="689">
                  <c:v>291.27</c:v>
                </c:pt>
                <c:pt idx="690">
                  <c:v>291.5</c:v>
                </c:pt>
                <c:pt idx="691">
                  <c:v>291.78</c:v>
                </c:pt>
                <c:pt idx="692">
                  <c:v>292.02</c:v>
                </c:pt>
                <c:pt idx="693">
                  <c:v>292.25</c:v>
                </c:pt>
                <c:pt idx="694">
                  <c:v>292.53</c:v>
                </c:pt>
                <c:pt idx="695">
                  <c:v>292.77</c:v>
                </c:pt>
                <c:pt idx="696">
                  <c:v>293</c:v>
                </c:pt>
                <c:pt idx="697">
                  <c:v>293.28</c:v>
                </c:pt>
                <c:pt idx="698">
                  <c:v>293.52</c:v>
                </c:pt>
                <c:pt idx="699">
                  <c:v>293.75</c:v>
                </c:pt>
                <c:pt idx="700">
                  <c:v>294.03</c:v>
                </c:pt>
                <c:pt idx="701">
                  <c:v>294.27</c:v>
                </c:pt>
                <c:pt idx="702">
                  <c:v>294.5</c:v>
                </c:pt>
                <c:pt idx="703">
                  <c:v>294.78</c:v>
                </c:pt>
                <c:pt idx="704">
                  <c:v>295.02</c:v>
                </c:pt>
                <c:pt idx="705">
                  <c:v>295.26</c:v>
                </c:pt>
                <c:pt idx="706">
                  <c:v>295.54</c:v>
                </c:pt>
                <c:pt idx="707">
                  <c:v>295.78</c:v>
                </c:pt>
                <c:pt idx="708">
                  <c:v>296.01</c:v>
                </c:pt>
                <c:pt idx="709">
                  <c:v>296.29</c:v>
                </c:pt>
                <c:pt idx="710">
                  <c:v>296.53</c:v>
                </c:pt>
                <c:pt idx="711">
                  <c:v>296.77</c:v>
                </c:pt>
                <c:pt idx="712">
                  <c:v>297</c:v>
                </c:pt>
                <c:pt idx="713">
                  <c:v>297.28</c:v>
                </c:pt>
                <c:pt idx="714">
                  <c:v>297.51</c:v>
                </c:pt>
                <c:pt idx="715">
                  <c:v>297.79</c:v>
                </c:pt>
                <c:pt idx="716">
                  <c:v>298.03</c:v>
                </c:pt>
                <c:pt idx="717">
                  <c:v>298.26</c:v>
                </c:pt>
                <c:pt idx="718">
                  <c:v>298.54</c:v>
                </c:pt>
                <c:pt idx="719">
                  <c:v>298.78</c:v>
                </c:pt>
                <c:pt idx="720">
                  <c:v>299.01</c:v>
                </c:pt>
                <c:pt idx="721">
                  <c:v>299.29</c:v>
                </c:pt>
                <c:pt idx="722">
                  <c:v>299.53</c:v>
                </c:pt>
                <c:pt idx="723">
                  <c:v>299.76</c:v>
                </c:pt>
                <c:pt idx="724">
                  <c:v>300</c:v>
                </c:pt>
                <c:pt idx="725">
                  <c:v>300.28</c:v>
                </c:pt>
                <c:pt idx="726">
                  <c:v>300.52</c:v>
                </c:pt>
                <c:pt idx="727">
                  <c:v>300.75</c:v>
                </c:pt>
                <c:pt idx="728">
                  <c:v>301.03</c:v>
                </c:pt>
                <c:pt idx="729">
                  <c:v>301.27</c:v>
                </c:pt>
                <c:pt idx="730">
                  <c:v>301.5</c:v>
                </c:pt>
                <c:pt idx="731">
                  <c:v>301.78</c:v>
                </c:pt>
                <c:pt idx="732">
                  <c:v>302.02</c:v>
                </c:pt>
                <c:pt idx="733">
                  <c:v>302.25</c:v>
                </c:pt>
                <c:pt idx="734">
                  <c:v>302.53</c:v>
                </c:pt>
                <c:pt idx="735">
                  <c:v>302.77</c:v>
                </c:pt>
                <c:pt idx="736">
                  <c:v>303.04</c:v>
                </c:pt>
                <c:pt idx="737">
                  <c:v>303.28</c:v>
                </c:pt>
                <c:pt idx="738">
                  <c:v>303.51</c:v>
                </c:pt>
                <c:pt idx="739">
                  <c:v>303.79</c:v>
                </c:pt>
                <c:pt idx="740">
                  <c:v>304.03</c:v>
                </c:pt>
                <c:pt idx="741">
                  <c:v>304.26</c:v>
                </c:pt>
                <c:pt idx="742">
                  <c:v>304.54</c:v>
                </c:pt>
                <c:pt idx="743">
                  <c:v>304.78</c:v>
                </c:pt>
                <c:pt idx="744">
                  <c:v>305.02</c:v>
                </c:pt>
                <c:pt idx="745">
                  <c:v>305.25</c:v>
                </c:pt>
                <c:pt idx="746">
                  <c:v>305.53</c:v>
                </c:pt>
                <c:pt idx="747">
                  <c:v>305.77</c:v>
                </c:pt>
                <c:pt idx="748">
                  <c:v>306</c:v>
                </c:pt>
                <c:pt idx="749">
                  <c:v>306.28</c:v>
                </c:pt>
                <c:pt idx="750">
                  <c:v>306.52</c:v>
                </c:pt>
                <c:pt idx="751">
                  <c:v>306.75</c:v>
                </c:pt>
                <c:pt idx="752">
                  <c:v>307.03</c:v>
                </c:pt>
                <c:pt idx="753">
                  <c:v>307.26</c:v>
                </c:pt>
                <c:pt idx="754">
                  <c:v>307.54</c:v>
                </c:pt>
                <c:pt idx="755">
                  <c:v>307.78</c:v>
                </c:pt>
                <c:pt idx="756">
                  <c:v>308.01</c:v>
                </c:pt>
                <c:pt idx="757">
                  <c:v>308.29</c:v>
                </c:pt>
                <c:pt idx="758">
                  <c:v>308.53</c:v>
                </c:pt>
                <c:pt idx="759">
                  <c:v>308.76</c:v>
                </c:pt>
                <c:pt idx="760">
                  <c:v>309.04</c:v>
                </c:pt>
                <c:pt idx="761">
                  <c:v>309.28</c:v>
                </c:pt>
                <c:pt idx="762">
                  <c:v>309.51</c:v>
                </c:pt>
                <c:pt idx="763">
                  <c:v>309.79</c:v>
                </c:pt>
                <c:pt idx="764">
                  <c:v>310.04</c:v>
                </c:pt>
                <c:pt idx="765">
                  <c:v>310.27</c:v>
                </c:pt>
                <c:pt idx="766">
                  <c:v>310.5</c:v>
                </c:pt>
                <c:pt idx="767">
                  <c:v>310.79</c:v>
                </c:pt>
                <c:pt idx="768">
                  <c:v>311.02</c:v>
                </c:pt>
                <c:pt idx="769">
                  <c:v>311.25</c:v>
                </c:pt>
                <c:pt idx="770">
                  <c:v>311.54</c:v>
                </c:pt>
                <c:pt idx="771">
                  <c:v>311.77</c:v>
                </c:pt>
                <c:pt idx="772">
                  <c:v>312</c:v>
                </c:pt>
                <c:pt idx="773">
                  <c:v>312.29</c:v>
                </c:pt>
                <c:pt idx="774">
                  <c:v>312.52</c:v>
                </c:pt>
                <c:pt idx="775">
                  <c:v>312.76</c:v>
                </c:pt>
                <c:pt idx="776">
                  <c:v>313.03</c:v>
                </c:pt>
                <c:pt idx="777">
                  <c:v>313.26</c:v>
                </c:pt>
                <c:pt idx="778">
                  <c:v>313.54</c:v>
                </c:pt>
                <c:pt idx="779">
                  <c:v>313.78</c:v>
                </c:pt>
                <c:pt idx="780">
                  <c:v>314.01</c:v>
                </c:pt>
                <c:pt idx="781">
                  <c:v>314.26</c:v>
                </c:pt>
                <c:pt idx="782">
                  <c:v>314.54</c:v>
                </c:pt>
                <c:pt idx="783">
                  <c:v>314.77</c:v>
                </c:pt>
                <c:pt idx="784">
                  <c:v>315.05</c:v>
                </c:pt>
                <c:pt idx="785">
                  <c:v>315.28</c:v>
                </c:pt>
                <c:pt idx="786">
                  <c:v>315.52</c:v>
                </c:pt>
                <c:pt idx="787">
                  <c:v>315.8</c:v>
                </c:pt>
                <c:pt idx="788">
                  <c:v>316.03</c:v>
                </c:pt>
                <c:pt idx="789">
                  <c:v>316.27</c:v>
                </c:pt>
                <c:pt idx="790">
                  <c:v>316.55</c:v>
                </c:pt>
                <c:pt idx="791">
                  <c:v>316.78</c:v>
                </c:pt>
                <c:pt idx="792">
                  <c:v>317.02</c:v>
                </c:pt>
                <c:pt idx="793">
                  <c:v>317.25</c:v>
                </c:pt>
                <c:pt idx="794">
                  <c:v>317.54</c:v>
                </c:pt>
                <c:pt idx="795">
                  <c:v>317.77</c:v>
                </c:pt>
                <c:pt idx="796">
                  <c:v>318</c:v>
                </c:pt>
                <c:pt idx="797">
                  <c:v>318.25</c:v>
                </c:pt>
                <c:pt idx="798">
                  <c:v>318.54</c:v>
                </c:pt>
                <c:pt idx="799">
                  <c:v>318.77</c:v>
                </c:pt>
                <c:pt idx="800">
                  <c:v>319</c:v>
                </c:pt>
                <c:pt idx="801">
                  <c:v>319.29</c:v>
                </c:pt>
                <c:pt idx="802">
                  <c:v>319.52</c:v>
                </c:pt>
                <c:pt idx="803">
                  <c:v>319.75</c:v>
                </c:pt>
                <c:pt idx="804">
                  <c:v>320.04</c:v>
                </c:pt>
                <c:pt idx="805">
                  <c:v>320.28</c:v>
                </c:pt>
                <c:pt idx="806">
                  <c:v>320.51</c:v>
                </c:pt>
                <c:pt idx="807">
                  <c:v>320.79</c:v>
                </c:pt>
                <c:pt idx="808">
                  <c:v>321.03</c:v>
                </c:pt>
                <c:pt idx="809">
                  <c:v>321.26</c:v>
                </c:pt>
                <c:pt idx="810">
                  <c:v>321.54</c:v>
                </c:pt>
                <c:pt idx="811">
                  <c:v>321.78</c:v>
                </c:pt>
                <c:pt idx="812">
                  <c:v>322.01</c:v>
                </c:pt>
                <c:pt idx="813">
                  <c:v>322.29</c:v>
                </c:pt>
                <c:pt idx="814">
                  <c:v>322.53</c:v>
                </c:pt>
                <c:pt idx="815">
                  <c:v>322.76</c:v>
                </c:pt>
                <c:pt idx="816">
                  <c:v>323.04</c:v>
                </c:pt>
                <c:pt idx="817">
                  <c:v>323.28</c:v>
                </c:pt>
                <c:pt idx="818">
                  <c:v>323.51</c:v>
                </c:pt>
                <c:pt idx="819">
                  <c:v>323.75</c:v>
                </c:pt>
                <c:pt idx="820">
                  <c:v>324.03</c:v>
                </c:pt>
                <c:pt idx="821">
                  <c:v>324.27</c:v>
                </c:pt>
                <c:pt idx="822">
                  <c:v>324.5</c:v>
                </c:pt>
                <c:pt idx="823">
                  <c:v>324.78</c:v>
                </c:pt>
                <c:pt idx="824">
                  <c:v>325.02</c:v>
                </c:pt>
                <c:pt idx="825">
                  <c:v>325.26</c:v>
                </c:pt>
                <c:pt idx="826">
                  <c:v>325.54</c:v>
                </c:pt>
                <c:pt idx="827">
                  <c:v>325.77</c:v>
                </c:pt>
                <c:pt idx="828">
                  <c:v>326.01</c:v>
                </c:pt>
                <c:pt idx="829">
                  <c:v>326.28</c:v>
                </c:pt>
                <c:pt idx="830">
                  <c:v>326.52</c:v>
                </c:pt>
                <c:pt idx="831">
                  <c:v>326.75</c:v>
                </c:pt>
                <c:pt idx="832">
                  <c:v>327.03</c:v>
                </c:pt>
                <c:pt idx="833">
                  <c:v>327.27</c:v>
                </c:pt>
                <c:pt idx="834">
                  <c:v>327.5</c:v>
                </c:pt>
                <c:pt idx="835">
                  <c:v>327.79</c:v>
                </c:pt>
                <c:pt idx="836">
                  <c:v>328.02</c:v>
                </c:pt>
                <c:pt idx="837">
                  <c:v>328.25</c:v>
                </c:pt>
                <c:pt idx="838">
                  <c:v>328.54</c:v>
                </c:pt>
                <c:pt idx="839">
                  <c:v>328.77</c:v>
                </c:pt>
                <c:pt idx="840">
                  <c:v>329</c:v>
                </c:pt>
                <c:pt idx="841">
                  <c:v>329.29</c:v>
                </c:pt>
                <c:pt idx="842">
                  <c:v>329.53</c:v>
                </c:pt>
                <c:pt idx="843">
                  <c:v>329.76</c:v>
                </c:pt>
                <c:pt idx="844">
                  <c:v>330.04</c:v>
                </c:pt>
                <c:pt idx="845">
                  <c:v>330.27</c:v>
                </c:pt>
                <c:pt idx="846">
                  <c:v>330.5</c:v>
                </c:pt>
                <c:pt idx="847">
                  <c:v>330.79</c:v>
                </c:pt>
                <c:pt idx="848">
                  <c:v>331.02</c:v>
                </c:pt>
                <c:pt idx="849">
                  <c:v>331.25</c:v>
                </c:pt>
                <c:pt idx="850">
                  <c:v>331.54</c:v>
                </c:pt>
                <c:pt idx="851">
                  <c:v>331.77</c:v>
                </c:pt>
                <c:pt idx="852">
                  <c:v>332.01</c:v>
                </c:pt>
                <c:pt idx="853">
                  <c:v>332.29</c:v>
                </c:pt>
                <c:pt idx="854">
                  <c:v>332.53</c:v>
                </c:pt>
                <c:pt idx="855">
                  <c:v>332.76</c:v>
                </c:pt>
                <c:pt idx="856">
                  <c:v>333.04</c:v>
                </c:pt>
                <c:pt idx="857">
                  <c:v>333.28</c:v>
                </c:pt>
                <c:pt idx="858">
                  <c:v>333.51</c:v>
                </c:pt>
                <c:pt idx="859">
                  <c:v>333.79</c:v>
                </c:pt>
                <c:pt idx="860">
                  <c:v>334.03</c:v>
                </c:pt>
                <c:pt idx="861">
                  <c:v>334.26</c:v>
                </c:pt>
                <c:pt idx="862">
                  <c:v>334.54</c:v>
                </c:pt>
                <c:pt idx="863">
                  <c:v>334.78</c:v>
                </c:pt>
                <c:pt idx="864">
                  <c:v>335.01</c:v>
                </c:pt>
                <c:pt idx="865">
                  <c:v>335.28</c:v>
                </c:pt>
                <c:pt idx="866">
                  <c:v>335.52</c:v>
                </c:pt>
                <c:pt idx="867">
                  <c:v>335.75</c:v>
                </c:pt>
                <c:pt idx="868">
                  <c:v>336.03</c:v>
                </c:pt>
                <c:pt idx="869">
                  <c:v>336.27</c:v>
                </c:pt>
                <c:pt idx="870">
                  <c:v>336.5</c:v>
                </c:pt>
                <c:pt idx="871">
                  <c:v>336.78</c:v>
                </c:pt>
                <c:pt idx="872">
                  <c:v>337.02</c:v>
                </c:pt>
                <c:pt idx="873">
                  <c:v>337.26</c:v>
                </c:pt>
                <c:pt idx="874">
                  <c:v>337.54</c:v>
                </c:pt>
                <c:pt idx="875">
                  <c:v>337.77</c:v>
                </c:pt>
                <c:pt idx="876">
                  <c:v>338.01</c:v>
                </c:pt>
                <c:pt idx="877">
                  <c:v>338.29</c:v>
                </c:pt>
                <c:pt idx="878">
                  <c:v>338.52</c:v>
                </c:pt>
                <c:pt idx="879">
                  <c:v>338.76</c:v>
                </c:pt>
                <c:pt idx="880">
                  <c:v>339.04</c:v>
                </c:pt>
                <c:pt idx="881">
                  <c:v>339.27</c:v>
                </c:pt>
                <c:pt idx="882">
                  <c:v>339.51</c:v>
                </c:pt>
                <c:pt idx="883">
                  <c:v>339.79</c:v>
                </c:pt>
                <c:pt idx="884">
                  <c:v>340.02</c:v>
                </c:pt>
                <c:pt idx="885">
                  <c:v>340.3</c:v>
                </c:pt>
                <c:pt idx="886">
                  <c:v>340.53</c:v>
                </c:pt>
                <c:pt idx="887">
                  <c:v>340.76</c:v>
                </c:pt>
                <c:pt idx="888">
                  <c:v>341.05</c:v>
                </c:pt>
                <c:pt idx="889">
                  <c:v>341.28</c:v>
                </c:pt>
                <c:pt idx="890">
                  <c:v>341.51</c:v>
                </c:pt>
                <c:pt idx="891">
                  <c:v>341.8</c:v>
                </c:pt>
                <c:pt idx="892">
                  <c:v>342.03</c:v>
                </c:pt>
                <c:pt idx="893">
                  <c:v>342.26</c:v>
                </c:pt>
                <c:pt idx="894">
                  <c:v>342.55</c:v>
                </c:pt>
                <c:pt idx="895">
                  <c:v>342.78</c:v>
                </c:pt>
                <c:pt idx="896">
                  <c:v>343.02</c:v>
                </c:pt>
                <c:pt idx="897">
                  <c:v>343.3</c:v>
                </c:pt>
                <c:pt idx="898">
                  <c:v>343.53</c:v>
                </c:pt>
                <c:pt idx="899">
                  <c:v>343.77</c:v>
                </c:pt>
                <c:pt idx="900">
                  <c:v>344.05</c:v>
                </c:pt>
                <c:pt idx="901">
                  <c:v>344.28</c:v>
                </c:pt>
                <c:pt idx="902">
                  <c:v>344.52</c:v>
                </c:pt>
                <c:pt idx="903">
                  <c:v>344.8</c:v>
                </c:pt>
                <c:pt idx="904">
                  <c:v>345.03</c:v>
                </c:pt>
                <c:pt idx="905">
                  <c:v>345.26</c:v>
                </c:pt>
                <c:pt idx="906">
                  <c:v>345.54</c:v>
                </c:pt>
                <c:pt idx="907">
                  <c:v>345.77</c:v>
                </c:pt>
                <c:pt idx="908">
                  <c:v>346.01</c:v>
                </c:pt>
                <c:pt idx="909">
                  <c:v>346.29</c:v>
                </c:pt>
                <c:pt idx="910">
                  <c:v>346.52</c:v>
                </c:pt>
                <c:pt idx="911">
                  <c:v>346.76</c:v>
                </c:pt>
                <c:pt idx="912">
                  <c:v>347.04</c:v>
                </c:pt>
                <c:pt idx="913">
                  <c:v>347.26</c:v>
                </c:pt>
                <c:pt idx="914">
                  <c:v>347.55</c:v>
                </c:pt>
                <c:pt idx="915">
                  <c:v>347.78</c:v>
                </c:pt>
                <c:pt idx="916">
                  <c:v>348.01</c:v>
                </c:pt>
                <c:pt idx="917">
                  <c:v>348.3</c:v>
                </c:pt>
                <c:pt idx="918">
                  <c:v>348.53</c:v>
                </c:pt>
                <c:pt idx="919">
                  <c:v>348.76</c:v>
                </c:pt>
                <c:pt idx="920">
                  <c:v>349.05</c:v>
                </c:pt>
                <c:pt idx="921">
                  <c:v>349.28</c:v>
                </c:pt>
                <c:pt idx="922">
                  <c:v>349.52</c:v>
                </c:pt>
                <c:pt idx="923">
                  <c:v>349.8</c:v>
                </c:pt>
                <c:pt idx="924">
                  <c:v>350.03</c:v>
                </c:pt>
                <c:pt idx="925">
                  <c:v>350.27</c:v>
                </c:pt>
                <c:pt idx="926">
                  <c:v>350.51</c:v>
                </c:pt>
                <c:pt idx="927">
                  <c:v>350.79</c:v>
                </c:pt>
                <c:pt idx="928">
                  <c:v>351.02</c:v>
                </c:pt>
                <c:pt idx="929">
                  <c:v>351.26</c:v>
                </c:pt>
                <c:pt idx="930">
                  <c:v>351.54</c:v>
                </c:pt>
                <c:pt idx="931">
                  <c:v>351.77</c:v>
                </c:pt>
                <c:pt idx="932">
                  <c:v>352.01</c:v>
                </c:pt>
                <c:pt idx="933">
                  <c:v>352.29</c:v>
                </c:pt>
                <c:pt idx="934">
                  <c:v>352.52</c:v>
                </c:pt>
                <c:pt idx="935">
                  <c:v>352.76</c:v>
                </c:pt>
                <c:pt idx="936">
                  <c:v>353.04</c:v>
                </c:pt>
                <c:pt idx="937">
                  <c:v>353.27</c:v>
                </c:pt>
                <c:pt idx="938">
                  <c:v>353.51</c:v>
                </c:pt>
                <c:pt idx="939">
                  <c:v>353.79</c:v>
                </c:pt>
                <c:pt idx="940">
                  <c:v>354.02</c:v>
                </c:pt>
                <c:pt idx="941">
                  <c:v>354.26</c:v>
                </c:pt>
                <c:pt idx="942">
                  <c:v>354.54</c:v>
                </c:pt>
                <c:pt idx="943">
                  <c:v>354.77</c:v>
                </c:pt>
                <c:pt idx="944">
                  <c:v>355.01</c:v>
                </c:pt>
                <c:pt idx="945">
                  <c:v>355.28</c:v>
                </c:pt>
                <c:pt idx="946">
                  <c:v>355.51</c:v>
                </c:pt>
                <c:pt idx="947">
                  <c:v>355.8</c:v>
                </c:pt>
                <c:pt idx="948">
                  <c:v>356.03</c:v>
                </c:pt>
                <c:pt idx="949">
                  <c:v>356.26</c:v>
                </c:pt>
                <c:pt idx="950">
                  <c:v>356.55</c:v>
                </c:pt>
                <c:pt idx="951">
                  <c:v>356.78</c:v>
                </c:pt>
                <c:pt idx="952">
                  <c:v>357.01</c:v>
                </c:pt>
                <c:pt idx="953">
                  <c:v>357.26</c:v>
                </c:pt>
                <c:pt idx="954">
                  <c:v>357.54</c:v>
                </c:pt>
                <c:pt idx="955">
                  <c:v>357.77</c:v>
                </c:pt>
                <c:pt idx="956">
                  <c:v>358.01</c:v>
                </c:pt>
                <c:pt idx="957">
                  <c:v>358.28</c:v>
                </c:pt>
                <c:pt idx="958">
                  <c:v>358.52</c:v>
                </c:pt>
                <c:pt idx="959">
                  <c:v>358.78</c:v>
                </c:pt>
                <c:pt idx="960">
                  <c:v>359.02</c:v>
                </c:pt>
                <c:pt idx="961">
                  <c:v>359.25</c:v>
                </c:pt>
                <c:pt idx="962">
                  <c:v>359.53</c:v>
                </c:pt>
                <c:pt idx="963">
                  <c:v>359.77</c:v>
                </c:pt>
                <c:pt idx="964">
                  <c:v>360</c:v>
                </c:pt>
                <c:pt idx="965">
                  <c:v>360.29</c:v>
                </c:pt>
                <c:pt idx="966">
                  <c:v>360.53</c:v>
                </c:pt>
                <c:pt idx="967">
                  <c:v>360.76</c:v>
                </c:pt>
                <c:pt idx="968">
                  <c:v>361.04</c:v>
                </c:pt>
                <c:pt idx="969">
                  <c:v>361.28</c:v>
                </c:pt>
                <c:pt idx="970">
                  <c:v>361.51</c:v>
                </c:pt>
                <c:pt idx="971">
                  <c:v>361.79</c:v>
                </c:pt>
                <c:pt idx="972">
                  <c:v>362.03</c:v>
                </c:pt>
                <c:pt idx="973">
                  <c:v>362.27</c:v>
                </c:pt>
                <c:pt idx="974">
                  <c:v>362.5</c:v>
                </c:pt>
                <c:pt idx="975">
                  <c:v>362.78</c:v>
                </c:pt>
                <c:pt idx="976">
                  <c:v>363.02</c:v>
                </c:pt>
                <c:pt idx="977">
                  <c:v>363.26</c:v>
                </c:pt>
                <c:pt idx="978">
                  <c:v>363.54</c:v>
                </c:pt>
                <c:pt idx="979">
                  <c:v>363.78</c:v>
                </c:pt>
                <c:pt idx="980">
                  <c:v>364.01</c:v>
                </c:pt>
                <c:pt idx="981">
                  <c:v>364.29</c:v>
                </c:pt>
                <c:pt idx="982">
                  <c:v>364.53</c:v>
                </c:pt>
                <c:pt idx="983">
                  <c:v>364.76</c:v>
                </c:pt>
                <c:pt idx="984">
                  <c:v>365.04</c:v>
                </c:pt>
                <c:pt idx="985">
                  <c:v>365.27</c:v>
                </c:pt>
                <c:pt idx="986">
                  <c:v>365.5</c:v>
                </c:pt>
                <c:pt idx="987">
                  <c:v>365.78</c:v>
                </c:pt>
                <c:pt idx="988">
                  <c:v>366.02</c:v>
                </c:pt>
                <c:pt idx="989">
                  <c:v>366.25</c:v>
                </c:pt>
                <c:pt idx="990">
                  <c:v>366.53</c:v>
                </c:pt>
                <c:pt idx="991">
                  <c:v>366.77</c:v>
                </c:pt>
                <c:pt idx="992">
                  <c:v>367</c:v>
                </c:pt>
                <c:pt idx="993">
                  <c:v>367.28</c:v>
                </c:pt>
                <c:pt idx="994">
                  <c:v>367.52</c:v>
                </c:pt>
                <c:pt idx="995">
                  <c:v>367.75</c:v>
                </c:pt>
                <c:pt idx="996">
                  <c:v>368.03</c:v>
                </c:pt>
                <c:pt idx="997">
                  <c:v>368.27</c:v>
                </c:pt>
                <c:pt idx="998">
                  <c:v>368.51</c:v>
                </c:pt>
                <c:pt idx="999">
                  <c:v>368.79</c:v>
                </c:pt>
                <c:pt idx="1000">
                  <c:v>369.02</c:v>
                </c:pt>
                <c:pt idx="1001">
                  <c:v>369.26</c:v>
                </c:pt>
                <c:pt idx="1002">
                  <c:v>369.54</c:v>
                </c:pt>
                <c:pt idx="1003">
                  <c:v>369.77</c:v>
                </c:pt>
                <c:pt idx="1004">
                  <c:v>370.01</c:v>
                </c:pt>
                <c:pt idx="1005">
                  <c:v>370.28</c:v>
                </c:pt>
                <c:pt idx="1006">
                  <c:v>370.52</c:v>
                </c:pt>
                <c:pt idx="1007">
                  <c:v>370.75</c:v>
                </c:pt>
                <c:pt idx="1008">
                  <c:v>371.03</c:v>
                </c:pt>
                <c:pt idx="1009">
                  <c:v>371.27</c:v>
                </c:pt>
                <c:pt idx="1010">
                  <c:v>371.5</c:v>
                </c:pt>
                <c:pt idx="1011">
                  <c:v>371.78</c:v>
                </c:pt>
                <c:pt idx="1012">
                  <c:v>372.02</c:v>
                </c:pt>
                <c:pt idx="1013">
                  <c:v>372.25</c:v>
                </c:pt>
                <c:pt idx="1014">
                  <c:v>372.53</c:v>
                </c:pt>
                <c:pt idx="1015">
                  <c:v>372.77</c:v>
                </c:pt>
                <c:pt idx="1016">
                  <c:v>373</c:v>
                </c:pt>
                <c:pt idx="1017">
                  <c:v>373.28</c:v>
                </c:pt>
                <c:pt idx="1018">
                  <c:v>373.52</c:v>
                </c:pt>
                <c:pt idx="1019">
                  <c:v>373.75</c:v>
                </c:pt>
                <c:pt idx="1020">
                  <c:v>374.03</c:v>
                </c:pt>
                <c:pt idx="1021">
                  <c:v>374.27</c:v>
                </c:pt>
                <c:pt idx="1022">
                  <c:v>374.5</c:v>
                </c:pt>
                <c:pt idx="1023">
                  <c:v>374.78</c:v>
                </c:pt>
                <c:pt idx="1024">
                  <c:v>375.02</c:v>
                </c:pt>
                <c:pt idx="1025">
                  <c:v>375.29</c:v>
                </c:pt>
                <c:pt idx="1026">
                  <c:v>375.52</c:v>
                </c:pt>
                <c:pt idx="1027">
                  <c:v>375.76</c:v>
                </c:pt>
                <c:pt idx="1028">
                  <c:v>376.04</c:v>
                </c:pt>
                <c:pt idx="1029">
                  <c:v>376.27</c:v>
                </c:pt>
                <c:pt idx="1030">
                  <c:v>376.51</c:v>
                </c:pt>
                <c:pt idx="1031">
                  <c:v>376.79</c:v>
                </c:pt>
                <c:pt idx="1032">
                  <c:v>377.02</c:v>
                </c:pt>
                <c:pt idx="1033">
                  <c:v>377.26</c:v>
                </c:pt>
                <c:pt idx="1034">
                  <c:v>377.54</c:v>
                </c:pt>
                <c:pt idx="1035">
                  <c:v>377.77</c:v>
                </c:pt>
                <c:pt idx="1036">
                  <c:v>378.01</c:v>
                </c:pt>
                <c:pt idx="1037">
                  <c:v>378.25</c:v>
                </c:pt>
                <c:pt idx="1038">
                  <c:v>378.53</c:v>
                </c:pt>
                <c:pt idx="1039">
                  <c:v>378.77</c:v>
                </c:pt>
                <c:pt idx="1040">
                  <c:v>379</c:v>
                </c:pt>
                <c:pt idx="1041">
                  <c:v>379.28</c:v>
                </c:pt>
                <c:pt idx="1042">
                  <c:v>379.52</c:v>
                </c:pt>
                <c:pt idx="1043">
                  <c:v>379.76</c:v>
                </c:pt>
                <c:pt idx="1044">
                  <c:v>380.04</c:v>
                </c:pt>
                <c:pt idx="1045">
                  <c:v>380.28</c:v>
                </c:pt>
                <c:pt idx="1046">
                  <c:v>380.51</c:v>
                </c:pt>
                <c:pt idx="1047">
                  <c:v>380.79</c:v>
                </c:pt>
                <c:pt idx="1048">
                  <c:v>381.03</c:v>
                </c:pt>
                <c:pt idx="1049">
                  <c:v>381.26</c:v>
                </c:pt>
                <c:pt idx="1050">
                  <c:v>381.56</c:v>
                </c:pt>
                <c:pt idx="1051">
                  <c:v>381.79</c:v>
                </c:pt>
                <c:pt idx="1052">
                  <c:v>382.03</c:v>
                </c:pt>
                <c:pt idx="1053">
                  <c:v>382.26</c:v>
                </c:pt>
                <c:pt idx="1054">
                  <c:v>382.54</c:v>
                </c:pt>
                <c:pt idx="1055">
                  <c:v>382.78</c:v>
                </c:pt>
                <c:pt idx="1056">
                  <c:v>383</c:v>
                </c:pt>
                <c:pt idx="1057">
                  <c:v>383.28</c:v>
                </c:pt>
                <c:pt idx="1058">
                  <c:v>383.52</c:v>
                </c:pt>
                <c:pt idx="1059">
                  <c:v>383.75</c:v>
                </c:pt>
                <c:pt idx="1060">
                  <c:v>384.04</c:v>
                </c:pt>
                <c:pt idx="1061">
                  <c:v>384.28</c:v>
                </c:pt>
                <c:pt idx="1062">
                  <c:v>384.51</c:v>
                </c:pt>
                <c:pt idx="1063">
                  <c:v>384.79</c:v>
                </c:pt>
                <c:pt idx="1064">
                  <c:v>385.03</c:v>
                </c:pt>
                <c:pt idx="1065">
                  <c:v>385.26</c:v>
                </c:pt>
                <c:pt idx="1066">
                  <c:v>385.54</c:v>
                </c:pt>
                <c:pt idx="1067">
                  <c:v>385.78</c:v>
                </c:pt>
                <c:pt idx="1068">
                  <c:v>386.01</c:v>
                </c:pt>
                <c:pt idx="1069">
                  <c:v>386.29</c:v>
                </c:pt>
                <c:pt idx="1070">
                  <c:v>386.53</c:v>
                </c:pt>
                <c:pt idx="1071">
                  <c:v>386.75</c:v>
                </c:pt>
                <c:pt idx="1072">
                  <c:v>387.03</c:v>
                </c:pt>
                <c:pt idx="1073">
                  <c:v>387.27</c:v>
                </c:pt>
                <c:pt idx="1074">
                  <c:v>387.5</c:v>
                </c:pt>
                <c:pt idx="1075">
                  <c:v>387.78</c:v>
                </c:pt>
                <c:pt idx="1076">
                  <c:v>388.02</c:v>
                </c:pt>
                <c:pt idx="1077">
                  <c:v>388.25</c:v>
                </c:pt>
                <c:pt idx="1078">
                  <c:v>388.53</c:v>
                </c:pt>
                <c:pt idx="1079">
                  <c:v>388.76</c:v>
                </c:pt>
                <c:pt idx="1080">
                  <c:v>389.04</c:v>
                </c:pt>
                <c:pt idx="1081">
                  <c:v>389.28</c:v>
                </c:pt>
                <c:pt idx="1082">
                  <c:v>389.52</c:v>
                </c:pt>
                <c:pt idx="1083">
                  <c:v>389.75</c:v>
                </c:pt>
                <c:pt idx="1084">
                  <c:v>390.03</c:v>
                </c:pt>
                <c:pt idx="1085">
                  <c:v>390.27</c:v>
                </c:pt>
                <c:pt idx="1086">
                  <c:v>390.5</c:v>
                </c:pt>
                <c:pt idx="1087">
                  <c:v>390.78</c:v>
                </c:pt>
                <c:pt idx="1088">
                  <c:v>391.02</c:v>
                </c:pt>
                <c:pt idx="1089">
                  <c:v>391.25</c:v>
                </c:pt>
                <c:pt idx="1090">
                  <c:v>391.53</c:v>
                </c:pt>
                <c:pt idx="1091">
                  <c:v>391.77</c:v>
                </c:pt>
                <c:pt idx="1092">
                  <c:v>392</c:v>
                </c:pt>
                <c:pt idx="1093">
                  <c:v>392.28</c:v>
                </c:pt>
                <c:pt idx="1094">
                  <c:v>392.52</c:v>
                </c:pt>
                <c:pt idx="1095">
                  <c:v>392.75</c:v>
                </c:pt>
                <c:pt idx="1096">
                  <c:v>393.03</c:v>
                </c:pt>
                <c:pt idx="1097">
                  <c:v>393.28</c:v>
                </c:pt>
                <c:pt idx="1098">
                  <c:v>393.52</c:v>
                </c:pt>
                <c:pt idx="1099">
                  <c:v>393.75</c:v>
                </c:pt>
                <c:pt idx="1100">
                  <c:v>394.03</c:v>
                </c:pt>
                <c:pt idx="1101">
                  <c:v>394.27</c:v>
                </c:pt>
                <c:pt idx="1102">
                  <c:v>394.5</c:v>
                </c:pt>
                <c:pt idx="1103">
                  <c:v>394.78</c:v>
                </c:pt>
                <c:pt idx="1104">
                  <c:v>395.02</c:v>
                </c:pt>
                <c:pt idx="1105">
                  <c:v>395.25</c:v>
                </c:pt>
                <c:pt idx="1106">
                  <c:v>395.53</c:v>
                </c:pt>
                <c:pt idx="1107">
                  <c:v>395.77</c:v>
                </c:pt>
                <c:pt idx="1108">
                  <c:v>396</c:v>
                </c:pt>
                <c:pt idx="1109">
                  <c:v>396.28</c:v>
                </c:pt>
                <c:pt idx="1110">
                  <c:v>396.52</c:v>
                </c:pt>
                <c:pt idx="1111">
                  <c:v>396.79</c:v>
                </c:pt>
                <c:pt idx="1112">
                  <c:v>397.02</c:v>
                </c:pt>
                <c:pt idx="1113">
                  <c:v>397.26</c:v>
                </c:pt>
                <c:pt idx="1114">
                  <c:v>397.54</c:v>
                </c:pt>
                <c:pt idx="1115">
                  <c:v>397.77</c:v>
                </c:pt>
                <c:pt idx="1116">
                  <c:v>398.01</c:v>
                </c:pt>
                <c:pt idx="1117">
                  <c:v>398.29</c:v>
                </c:pt>
                <c:pt idx="1118">
                  <c:v>398.51</c:v>
                </c:pt>
                <c:pt idx="1119">
                  <c:v>398.79</c:v>
                </c:pt>
                <c:pt idx="1120">
                  <c:v>399.03</c:v>
                </c:pt>
                <c:pt idx="1121">
                  <c:v>399.26</c:v>
                </c:pt>
                <c:pt idx="1122">
                  <c:v>399.54</c:v>
                </c:pt>
                <c:pt idx="1123">
                  <c:v>399.78</c:v>
                </c:pt>
                <c:pt idx="1124">
                  <c:v>400.01</c:v>
                </c:pt>
                <c:pt idx="1125">
                  <c:v>400.29</c:v>
                </c:pt>
                <c:pt idx="1126">
                  <c:v>400.53</c:v>
                </c:pt>
                <c:pt idx="1127">
                  <c:v>400.76</c:v>
                </c:pt>
                <c:pt idx="1128">
                  <c:v>401.04</c:v>
                </c:pt>
                <c:pt idx="1129">
                  <c:v>401.28</c:v>
                </c:pt>
                <c:pt idx="1130">
                  <c:v>401.51</c:v>
                </c:pt>
                <c:pt idx="1131">
                  <c:v>401.79</c:v>
                </c:pt>
                <c:pt idx="1132">
                  <c:v>402.03</c:v>
                </c:pt>
                <c:pt idx="1133">
                  <c:v>402.26</c:v>
                </c:pt>
                <c:pt idx="1134">
                  <c:v>402.54</c:v>
                </c:pt>
                <c:pt idx="1135">
                  <c:v>402.78</c:v>
                </c:pt>
                <c:pt idx="1136">
                  <c:v>403.01</c:v>
                </c:pt>
                <c:pt idx="1137">
                  <c:v>403.29</c:v>
                </c:pt>
                <c:pt idx="1138">
                  <c:v>403.53</c:v>
                </c:pt>
                <c:pt idx="1139">
                  <c:v>403.76</c:v>
                </c:pt>
                <c:pt idx="1140">
                  <c:v>404.04</c:v>
                </c:pt>
                <c:pt idx="1141">
                  <c:v>404.28</c:v>
                </c:pt>
                <c:pt idx="1142">
                  <c:v>404.51</c:v>
                </c:pt>
                <c:pt idx="1143">
                  <c:v>404.79</c:v>
                </c:pt>
                <c:pt idx="1144">
                  <c:v>405.03</c:v>
                </c:pt>
                <c:pt idx="1145">
                  <c:v>405.26</c:v>
                </c:pt>
                <c:pt idx="1146">
                  <c:v>405.54</c:v>
                </c:pt>
                <c:pt idx="1147">
                  <c:v>405.78</c:v>
                </c:pt>
                <c:pt idx="1148">
                  <c:v>406.01</c:v>
                </c:pt>
                <c:pt idx="1149">
                  <c:v>406.29</c:v>
                </c:pt>
                <c:pt idx="1150">
                  <c:v>406.53</c:v>
                </c:pt>
                <c:pt idx="1151">
                  <c:v>406.77</c:v>
                </c:pt>
                <c:pt idx="1152">
                  <c:v>407</c:v>
                </c:pt>
                <c:pt idx="1153">
                  <c:v>407.28</c:v>
                </c:pt>
                <c:pt idx="1154">
                  <c:v>407.52</c:v>
                </c:pt>
                <c:pt idx="1155">
                  <c:v>407.75</c:v>
                </c:pt>
                <c:pt idx="1156">
                  <c:v>408.04</c:v>
                </c:pt>
                <c:pt idx="1157">
                  <c:v>408.27</c:v>
                </c:pt>
                <c:pt idx="1158">
                  <c:v>408.51</c:v>
                </c:pt>
                <c:pt idx="1159">
                  <c:v>408.79</c:v>
                </c:pt>
                <c:pt idx="1160">
                  <c:v>409.03</c:v>
                </c:pt>
                <c:pt idx="1161">
                  <c:v>409.26</c:v>
                </c:pt>
                <c:pt idx="1162">
                  <c:v>409.54</c:v>
                </c:pt>
                <c:pt idx="1163">
                  <c:v>409.78</c:v>
                </c:pt>
                <c:pt idx="1164">
                  <c:v>410.01</c:v>
                </c:pt>
                <c:pt idx="1165">
                  <c:v>410.29</c:v>
                </c:pt>
                <c:pt idx="1166">
                  <c:v>410.53</c:v>
                </c:pt>
                <c:pt idx="1167">
                  <c:v>410.76</c:v>
                </c:pt>
                <c:pt idx="1168">
                  <c:v>411.04</c:v>
                </c:pt>
                <c:pt idx="1169">
                  <c:v>411.29</c:v>
                </c:pt>
                <c:pt idx="1170">
                  <c:v>411.52</c:v>
                </c:pt>
                <c:pt idx="1171">
                  <c:v>411.75</c:v>
                </c:pt>
                <c:pt idx="1172">
                  <c:v>412.04</c:v>
                </c:pt>
                <c:pt idx="1173">
                  <c:v>412.27</c:v>
                </c:pt>
                <c:pt idx="1174">
                  <c:v>412.5</c:v>
                </c:pt>
                <c:pt idx="1175">
                  <c:v>412.79</c:v>
                </c:pt>
                <c:pt idx="1176">
                  <c:v>413.02</c:v>
                </c:pt>
                <c:pt idx="1177">
                  <c:v>413.25</c:v>
                </c:pt>
                <c:pt idx="1178">
                  <c:v>413.54</c:v>
                </c:pt>
                <c:pt idx="1179">
                  <c:v>413.77</c:v>
                </c:pt>
                <c:pt idx="1180">
                  <c:v>414</c:v>
                </c:pt>
                <c:pt idx="1181">
                  <c:v>414.29</c:v>
                </c:pt>
                <c:pt idx="1182">
                  <c:v>414.52</c:v>
                </c:pt>
                <c:pt idx="1183">
                  <c:v>414.75</c:v>
                </c:pt>
                <c:pt idx="1184">
                  <c:v>415.04</c:v>
                </c:pt>
                <c:pt idx="1185">
                  <c:v>415.27</c:v>
                </c:pt>
                <c:pt idx="1186">
                  <c:v>415.5</c:v>
                </c:pt>
                <c:pt idx="1187">
                  <c:v>415.79</c:v>
                </c:pt>
                <c:pt idx="1188">
                  <c:v>416.02</c:v>
                </c:pt>
                <c:pt idx="1189">
                  <c:v>416.29</c:v>
                </c:pt>
                <c:pt idx="1190">
                  <c:v>416.53</c:v>
                </c:pt>
                <c:pt idx="1191">
                  <c:v>416.76</c:v>
                </c:pt>
                <c:pt idx="1192">
                  <c:v>417.04</c:v>
                </c:pt>
                <c:pt idx="1193">
                  <c:v>417.28</c:v>
                </c:pt>
                <c:pt idx="1194">
                  <c:v>417.51</c:v>
                </c:pt>
                <c:pt idx="1195">
                  <c:v>417.79</c:v>
                </c:pt>
                <c:pt idx="1196">
                  <c:v>418.03</c:v>
                </c:pt>
                <c:pt idx="1197">
                  <c:v>418.26</c:v>
                </c:pt>
                <c:pt idx="1198">
                  <c:v>418.54</c:v>
                </c:pt>
                <c:pt idx="1199">
                  <c:v>418.77</c:v>
                </c:pt>
                <c:pt idx="1200">
                  <c:v>419.01</c:v>
                </c:pt>
                <c:pt idx="1201">
                  <c:v>419.29</c:v>
                </c:pt>
                <c:pt idx="1202">
                  <c:v>419.52</c:v>
                </c:pt>
                <c:pt idx="1203">
                  <c:v>419.76</c:v>
                </c:pt>
                <c:pt idx="1204">
                  <c:v>420.04</c:v>
                </c:pt>
                <c:pt idx="1205">
                  <c:v>420.27</c:v>
                </c:pt>
                <c:pt idx="1206">
                  <c:v>420.51</c:v>
                </c:pt>
              </c:numCache>
            </c:numRef>
          </c:cat>
          <c:val>
            <c:numRef>
              <c:f>Sheet1!$B$1:$B$1207</c:f>
              <c:numCache>
                <c:formatCode>General</c:formatCode>
                <c:ptCount val="1207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>293.4</c:v>
                </c:pt>
                <c:pt idx="8">
                  <c:v>293.4</c:v>
                </c:pt>
                <c:pt idx="9">
                  <c:v>293.4</c:v>
                </c:pt>
                <c:pt idx="10">
                  <c:v>293.3</c:v>
                </c:pt>
                <c:pt idx="11">
                  <c:v>293</c:v>
                </c:pt>
                <c:pt idx="12">
                  <c:v>293.1</c:v>
                </c:pt>
                <c:pt idx="13">
                  <c:v>293.1</c:v>
                </c:pt>
                <c:pt idx="14">
                  <c:v>293.1</c:v>
                </c:pt>
                <c:pt idx="15">
                  <c:v>293.1</c:v>
                </c:pt>
                <c:pt idx="16">
                  <c:v>293.1</c:v>
                </c:pt>
                <c:pt idx="17">
                  <c:v>293.1</c:v>
                </c:pt>
                <c:pt idx="18">
                  <c:v>293.1</c:v>
                </c:pt>
                <c:pt idx="19">
                  <c:v>293.2</c:v>
                </c:pt>
                <c:pt idx="20">
                  <c:v>293.3</c:v>
                </c:pt>
                <c:pt idx="21">
                  <c:v>293.2</c:v>
                </c:pt>
                <c:pt idx="22">
                  <c:v>293.4</c:v>
                </c:pt>
                <c:pt idx="23">
                  <c:v>293.2</c:v>
                </c:pt>
                <c:pt idx="24">
                  <c:v>293.4</c:v>
                </c:pt>
                <c:pt idx="25">
                  <c:v>293.2</c:v>
                </c:pt>
                <c:pt idx="26">
                  <c:v>293.1</c:v>
                </c:pt>
                <c:pt idx="27">
                  <c:v>293.2</c:v>
                </c:pt>
                <c:pt idx="28">
                  <c:v>293.2</c:v>
                </c:pt>
                <c:pt idx="29">
                  <c:v>293.1</c:v>
                </c:pt>
                <c:pt idx="30">
                  <c:v>293.5</c:v>
                </c:pt>
                <c:pt idx="31">
                  <c:v>293.1</c:v>
                </c:pt>
                <c:pt idx="32">
                  <c:v>293.1</c:v>
                </c:pt>
                <c:pt idx="33">
                  <c:v>293.4</c:v>
                </c:pt>
                <c:pt idx="34">
                  <c:v>293.3</c:v>
                </c:pt>
                <c:pt idx="35">
                  <c:v>293.4</c:v>
                </c:pt>
                <c:pt idx="36">
                  <c:v>293.4</c:v>
                </c:pt>
                <c:pt idx="37">
                  <c:v>293.4</c:v>
                </c:pt>
                <c:pt idx="38">
                  <c:v>293.4</c:v>
                </c:pt>
                <c:pt idx="39">
                  <c:v>293.1</c:v>
                </c:pt>
                <c:pt idx="40">
                  <c:v>293</c:v>
                </c:pt>
                <c:pt idx="41">
                  <c:v>293.4</c:v>
                </c:pt>
                <c:pt idx="42">
                  <c:v>293.1</c:v>
                </c:pt>
                <c:pt idx="43">
                  <c:v>293.1</c:v>
                </c:pt>
                <c:pt idx="44">
                  <c:v>293.1</c:v>
                </c:pt>
                <c:pt idx="45">
                  <c:v>293.1</c:v>
                </c:pt>
                <c:pt idx="46">
                  <c:v>293.2</c:v>
                </c:pt>
                <c:pt idx="47">
                  <c:v>293.1</c:v>
                </c:pt>
                <c:pt idx="48">
                  <c:v>293.1</c:v>
                </c:pt>
                <c:pt idx="49">
                  <c:v>293.1</c:v>
                </c:pt>
                <c:pt idx="50">
                  <c:v>293.1</c:v>
                </c:pt>
                <c:pt idx="51">
                  <c:v>292.8</c:v>
                </c:pt>
                <c:pt idx="52">
                  <c:v>292.8</c:v>
                </c:pt>
                <c:pt idx="53">
                  <c:v>292.8</c:v>
                </c:pt>
                <c:pt idx="54">
                  <c:v>292.8</c:v>
                </c:pt>
                <c:pt idx="55">
                  <c:v>292.8</c:v>
                </c:pt>
                <c:pt idx="56">
                  <c:v>292.8</c:v>
                </c:pt>
                <c:pt idx="57">
                  <c:v>292.8</c:v>
                </c:pt>
                <c:pt idx="58">
                  <c:v>293.1</c:v>
                </c:pt>
                <c:pt idx="59">
                  <c:v>292.8</c:v>
                </c:pt>
                <c:pt idx="60">
                  <c:v>292.8</c:v>
                </c:pt>
                <c:pt idx="61">
                  <c:v>292.8</c:v>
                </c:pt>
                <c:pt idx="62">
                  <c:v>292.8</c:v>
                </c:pt>
                <c:pt idx="63">
                  <c:v>292.8</c:v>
                </c:pt>
                <c:pt idx="64">
                  <c:v>292.5</c:v>
                </c:pt>
                <c:pt idx="65">
                  <c:v>292.4</c:v>
                </c:pt>
                <c:pt idx="66">
                  <c:v>292.1</c:v>
                </c:pt>
                <c:pt idx="67">
                  <c:v>292.5</c:v>
                </c:pt>
                <c:pt idx="68">
                  <c:v>292.1</c:v>
                </c:pt>
                <c:pt idx="69">
                  <c:v>292.1</c:v>
                </c:pt>
                <c:pt idx="70">
                  <c:v>292.1</c:v>
                </c:pt>
                <c:pt idx="71">
                  <c:v>292.1</c:v>
                </c:pt>
                <c:pt idx="72">
                  <c:v>292.1</c:v>
                </c:pt>
                <c:pt idx="73">
                  <c:v>292.1</c:v>
                </c:pt>
                <c:pt idx="74">
                  <c:v>292.1</c:v>
                </c:pt>
                <c:pt idx="75">
                  <c:v>292.1</c:v>
                </c:pt>
                <c:pt idx="76">
                  <c:v>292.1</c:v>
                </c:pt>
                <c:pt idx="77">
                  <c:v>292.1</c:v>
                </c:pt>
                <c:pt idx="78">
                  <c:v>291.7</c:v>
                </c:pt>
                <c:pt idx="79">
                  <c:v>292.1</c:v>
                </c:pt>
                <c:pt idx="80">
                  <c:v>292.1</c:v>
                </c:pt>
                <c:pt idx="81">
                  <c:v>292.1</c:v>
                </c:pt>
                <c:pt idx="82">
                  <c:v>292.1</c:v>
                </c:pt>
                <c:pt idx="83">
                  <c:v>292.1</c:v>
                </c:pt>
                <c:pt idx="84">
                  <c:v>292.1</c:v>
                </c:pt>
                <c:pt idx="85">
                  <c:v>292.1</c:v>
                </c:pt>
                <c:pt idx="86">
                  <c:v>291.8</c:v>
                </c:pt>
                <c:pt idx="87">
                  <c:v>291.8</c:v>
                </c:pt>
                <c:pt idx="88">
                  <c:v>291.8</c:v>
                </c:pt>
                <c:pt idx="89">
                  <c:v>291.8</c:v>
                </c:pt>
                <c:pt idx="90">
                  <c:v>291.8</c:v>
                </c:pt>
                <c:pt idx="91">
                  <c:v>291.8</c:v>
                </c:pt>
                <c:pt idx="92">
                  <c:v>291.7</c:v>
                </c:pt>
                <c:pt idx="93">
                  <c:v>291.7</c:v>
                </c:pt>
                <c:pt idx="94">
                  <c:v>291.5</c:v>
                </c:pt>
                <c:pt idx="95">
                  <c:v>291.5</c:v>
                </c:pt>
                <c:pt idx="96">
                  <c:v>291.4</c:v>
                </c:pt>
                <c:pt idx="97">
                  <c:v>291.4</c:v>
                </c:pt>
                <c:pt idx="98">
                  <c:v>291.4</c:v>
                </c:pt>
                <c:pt idx="99">
                  <c:v>291.4</c:v>
                </c:pt>
                <c:pt idx="100">
                  <c:v>291.5</c:v>
                </c:pt>
                <c:pt idx="101">
                  <c:v>291.5</c:v>
                </c:pt>
                <c:pt idx="102">
                  <c:v>291.4</c:v>
                </c:pt>
                <c:pt idx="103">
                  <c:v>291.4</c:v>
                </c:pt>
                <c:pt idx="104">
                  <c:v>291.4</c:v>
                </c:pt>
                <c:pt idx="105">
                  <c:v>291.1</c:v>
                </c:pt>
                <c:pt idx="106">
                  <c:v>291.1</c:v>
                </c:pt>
                <c:pt idx="107">
                  <c:v>291.5</c:v>
                </c:pt>
                <c:pt idx="108">
                  <c:v>291.2</c:v>
                </c:pt>
                <c:pt idx="109">
                  <c:v>291.5</c:v>
                </c:pt>
                <c:pt idx="110">
                  <c:v>291.2</c:v>
                </c:pt>
                <c:pt idx="111">
                  <c:v>291.1</c:v>
                </c:pt>
                <c:pt idx="112">
                  <c:v>291.1</c:v>
                </c:pt>
                <c:pt idx="113">
                  <c:v>291.1</c:v>
                </c:pt>
                <c:pt idx="114">
                  <c:v>290.8</c:v>
                </c:pt>
                <c:pt idx="115">
                  <c:v>290.8</c:v>
                </c:pt>
                <c:pt idx="116">
                  <c:v>290.8</c:v>
                </c:pt>
                <c:pt idx="117">
                  <c:v>291.1</c:v>
                </c:pt>
                <c:pt idx="118">
                  <c:v>290.8</c:v>
                </c:pt>
                <c:pt idx="119">
                  <c:v>291.1</c:v>
                </c:pt>
                <c:pt idx="120">
                  <c:v>290.8</c:v>
                </c:pt>
                <c:pt idx="121">
                  <c:v>290.8</c:v>
                </c:pt>
                <c:pt idx="122">
                  <c:v>290.8</c:v>
                </c:pt>
                <c:pt idx="123">
                  <c:v>290.8</c:v>
                </c:pt>
                <c:pt idx="124">
                  <c:v>290.8</c:v>
                </c:pt>
                <c:pt idx="125">
                  <c:v>290.8</c:v>
                </c:pt>
                <c:pt idx="126">
                  <c:v>290.8</c:v>
                </c:pt>
                <c:pt idx="127">
                  <c:v>290.5</c:v>
                </c:pt>
                <c:pt idx="128">
                  <c:v>290.8</c:v>
                </c:pt>
                <c:pt idx="129">
                  <c:v>290.5</c:v>
                </c:pt>
                <c:pt idx="130">
                  <c:v>290.5</c:v>
                </c:pt>
                <c:pt idx="131">
                  <c:v>290.5</c:v>
                </c:pt>
                <c:pt idx="132">
                  <c:v>290.5</c:v>
                </c:pt>
                <c:pt idx="133">
                  <c:v>290.5</c:v>
                </c:pt>
                <c:pt idx="134">
                  <c:v>290.6</c:v>
                </c:pt>
                <c:pt idx="135">
                  <c:v>290.5</c:v>
                </c:pt>
                <c:pt idx="136">
                  <c:v>290.5</c:v>
                </c:pt>
                <c:pt idx="137">
                  <c:v>290.5</c:v>
                </c:pt>
                <c:pt idx="138">
                  <c:v>290.1</c:v>
                </c:pt>
                <c:pt idx="139">
                  <c:v>290.5</c:v>
                </c:pt>
                <c:pt idx="140">
                  <c:v>290.1</c:v>
                </c:pt>
                <c:pt idx="141">
                  <c:v>290.1</c:v>
                </c:pt>
                <c:pt idx="142">
                  <c:v>290.1</c:v>
                </c:pt>
                <c:pt idx="143">
                  <c:v>290.1</c:v>
                </c:pt>
                <c:pt idx="144">
                  <c:v>289.8</c:v>
                </c:pt>
                <c:pt idx="145">
                  <c:v>289.8</c:v>
                </c:pt>
                <c:pt idx="146">
                  <c:v>289.8</c:v>
                </c:pt>
                <c:pt idx="147">
                  <c:v>289.8</c:v>
                </c:pt>
                <c:pt idx="148">
                  <c:v>289.8</c:v>
                </c:pt>
                <c:pt idx="149">
                  <c:v>289.8</c:v>
                </c:pt>
                <c:pt idx="150">
                  <c:v>289.8</c:v>
                </c:pt>
                <c:pt idx="151">
                  <c:v>289.8</c:v>
                </c:pt>
                <c:pt idx="152">
                  <c:v>289.8</c:v>
                </c:pt>
                <c:pt idx="153">
                  <c:v>289.8</c:v>
                </c:pt>
                <c:pt idx="154">
                  <c:v>289.8</c:v>
                </c:pt>
                <c:pt idx="155">
                  <c:v>289.5</c:v>
                </c:pt>
                <c:pt idx="156">
                  <c:v>289.5</c:v>
                </c:pt>
                <c:pt idx="157">
                  <c:v>289.5</c:v>
                </c:pt>
                <c:pt idx="158">
                  <c:v>289.6</c:v>
                </c:pt>
                <c:pt idx="159">
                  <c:v>289.6</c:v>
                </c:pt>
                <c:pt idx="160">
                  <c:v>289.5</c:v>
                </c:pt>
                <c:pt idx="161">
                  <c:v>289.5</c:v>
                </c:pt>
                <c:pt idx="162">
                  <c:v>289.5</c:v>
                </c:pt>
                <c:pt idx="163">
                  <c:v>289.5</c:v>
                </c:pt>
                <c:pt idx="164">
                  <c:v>289.5</c:v>
                </c:pt>
                <c:pt idx="165">
                  <c:v>289.5</c:v>
                </c:pt>
                <c:pt idx="166">
                  <c:v>289.5</c:v>
                </c:pt>
                <c:pt idx="167">
                  <c:v>289.1</c:v>
                </c:pt>
                <c:pt idx="168">
                  <c:v>289.5</c:v>
                </c:pt>
                <c:pt idx="169">
                  <c:v>289.5</c:v>
                </c:pt>
                <c:pt idx="170">
                  <c:v>289.4</c:v>
                </c:pt>
                <c:pt idx="171">
                  <c:v>289.1</c:v>
                </c:pt>
                <c:pt idx="172">
                  <c:v>289.1</c:v>
                </c:pt>
                <c:pt idx="173">
                  <c:v>289.5</c:v>
                </c:pt>
                <c:pt idx="174">
                  <c:v>289.2</c:v>
                </c:pt>
                <c:pt idx="175">
                  <c:v>289.2</c:v>
                </c:pt>
                <c:pt idx="176">
                  <c:v>289.1</c:v>
                </c:pt>
                <c:pt idx="177">
                  <c:v>289.1</c:v>
                </c:pt>
                <c:pt idx="178">
                  <c:v>288.8</c:v>
                </c:pt>
                <c:pt idx="179">
                  <c:v>288.8</c:v>
                </c:pt>
                <c:pt idx="180">
                  <c:v>288.6</c:v>
                </c:pt>
                <c:pt idx="181">
                  <c:v>288.8</c:v>
                </c:pt>
                <c:pt idx="182">
                  <c:v>288.8</c:v>
                </c:pt>
                <c:pt idx="183">
                  <c:v>288.4</c:v>
                </c:pt>
                <c:pt idx="184">
                  <c:v>288.5</c:v>
                </c:pt>
                <c:pt idx="185">
                  <c:v>288.4</c:v>
                </c:pt>
                <c:pt idx="186">
                  <c:v>288.4</c:v>
                </c:pt>
                <c:pt idx="187">
                  <c:v>288.4</c:v>
                </c:pt>
                <c:pt idx="188">
                  <c:v>288.4</c:v>
                </c:pt>
                <c:pt idx="189">
                  <c:v>288.4</c:v>
                </c:pt>
                <c:pt idx="190">
                  <c:v>288.4</c:v>
                </c:pt>
                <c:pt idx="191">
                  <c:v>288.5</c:v>
                </c:pt>
                <c:pt idx="192">
                  <c:v>288.4</c:v>
                </c:pt>
                <c:pt idx="193">
                  <c:v>288.4</c:v>
                </c:pt>
                <c:pt idx="194">
                  <c:v>288.1</c:v>
                </c:pt>
                <c:pt idx="195">
                  <c:v>288.1</c:v>
                </c:pt>
                <c:pt idx="196">
                  <c:v>288.1</c:v>
                </c:pt>
                <c:pt idx="197">
                  <c:v>288.1</c:v>
                </c:pt>
                <c:pt idx="198">
                  <c:v>288.1</c:v>
                </c:pt>
                <c:pt idx="199">
                  <c:v>288.1</c:v>
                </c:pt>
                <c:pt idx="200">
                  <c:v>288.1</c:v>
                </c:pt>
                <c:pt idx="201">
                  <c:v>288.1</c:v>
                </c:pt>
                <c:pt idx="202">
                  <c:v>288.1</c:v>
                </c:pt>
                <c:pt idx="203">
                  <c:v>288.1</c:v>
                </c:pt>
                <c:pt idx="204">
                  <c:v>288.1</c:v>
                </c:pt>
                <c:pt idx="205">
                  <c:v>287.8</c:v>
                </c:pt>
                <c:pt idx="206">
                  <c:v>288.1</c:v>
                </c:pt>
                <c:pt idx="207">
                  <c:v>287.8</c:v>
                </c:pt>
                <c:pt idx="208">
                  <c:v>287.8</c:v>
                </c:pt>
                <c:pt idx="209">
                  <c:v>287.8</c:v>
                </c:pt>
                <c:pt idx="210">
                  <c:v>287.4</c:v>
                </c:pt>
                <c:pt idx="211">
                  <c:v>287.9</c:v>
                </c:pt>
                <c:pt idx="212">
                  <c:v>287.5</c:v>
                </c:pt>
                <c:pt idx="213">
                  <c:v>287.5</c:v>
                </c:pt>
                <c:pt idx="214">
                  <c:v>287.8</c:v>
                </c:pt>
                <c:pt idx="215">
                  <c:v>287.5</c:v>
                </c:pt>
                <c:pt idx="216">
                  <c:v>287.5</c:v>
                </c:pt>
                <c:pt idx="217">
                  <c:v>287.5</c:v>
                </c:pt>
                <c:pt idx="218">
                  <c:v>287.5</c:v>
                </c:pt>
                <c:pt idx="219">
                  <c:v>287.5</c:v>
                </c:pt>
                <c:pt idx="220">
                  <c:v>287.5</c:v>
                </c:pt>
                <c:pt idx="221">
                  <c:v>287.5</c:v>
                </c:pt>
                <c:pt idx="222">
                  <c:v>287.5</c:v>
                </c:pt>
                <c:pt idx="223">
                  <c:v>287.4</c:v>
                </c:pt>
                <c:pt idx="224">
                  <c:v>287.5</c:v>
                </c:pt>
                <c:pt idx="225">
                  <c:v>287.5</c:v>
                </c:pt>
                <c:pt idx="226">
                  <c:v>287.5</c:v>
                </c:pt>
                <c:pt idx="227">
                  <c:v>287.2</c:v>
                </c:pt>
                <c:pt idx="228">
                  <c:v>287.1</c:v>
                </c:pt>
                <c:pt idx="229">
                  <c:v>287.2</c:v>
                </c:pt>
                <c:pt idx="230">
                  <c:v>287.2</c:v>
                </c:pt>
                <c:pt idx="231">
                  <c:v>287.4</c:v>
                </c:pt>
                <c:pt idx="232">
                  <c:v>287.2</c:v>
                </c:pt>
                <c:pt idx="233">
                  <c:v>287.2</c:v>
                </c:pt>
                <c:pt idx="234">
                  <c:v>287.2</c:v>
                </c:pt>
                <c:pt idx="235">
                  <c:v>287.1</c:v>
                </c:pt>
                <c:pt idx="236">
                  <c:v>287.2</c:v>
                </c:pt>
                <c:pt idx="237">
                  <c:v>286.8</c:v>
                </c:pt>
                <c:pt idx="238">
                  <c:v>287.2</c:v>
                </c:pt>
                <c:pt idx="239">
                  <c:v>287.2</c:v>
                </c:pt>
                <c:pt idx="240">
                  <c:v>286.9</c:v>
                </c:pt>
                <c:pt idx="241">
                  <c:v>286.9</c:v>
                </c:pt>
                <c:pt idx="242">
                  <c:v>286.9</c:v>
                </c:pt>
                <c:pt idx="243">
                  <c:v>286.8</c:v>
                </c:pt>
                <c:pt idx="244">
                  <c:v>286.9</c:v>
                </c:pt>
                <c:pt idx="245">
                  <c:v>286.8</c:v>
                </c:pt>
                <c:pt idx="246">
                  <c:v>286.8</c:v>
                </c:pt>
                <c:pt idx="247">
                  <c:v>286.6</c:v>
                </c:pt>
                <c:pt idx="248">
                  <c:v>286.6</c:v>
                </c:pt>
                <c:pt idx="249">
                  <c:v>286.5</c:v>
                </c:pt>
                <c:pt idx="250">
                  <c:v>286.9</c:v>
                </c:pt>
                <c:pt idx="251">
                  <c:v>286.8</c:v>
                </c:pt>
                <c:pt idx="252">
                  <c:v>286.8</c:v>
                </c:pt>
                <c:pt idx="253">
                  <c:v>286.5</c:v>
                </c:pt>
                <c:pt idx="254">
                  <c:v>286.5</c:v>
                </c:pt>
                <c:pt idx="255">
                  <c:v>286.5</c:v>
                </c:pt>
                <c:pt idx="256">
                  <c:v>286.5</c:v>
                </c:pt>
                <c:pt idx="257">
                  <c:v>286.5</c:v>
                </c:pt>
                <c:pt idx="258">
                  <c:v>286.5</c:v>
                </c:pt>
                <c:pt idx="259">
                  <c:v>286.5</c:v>
                </c:pt>
                <c:pt idx="260">
                  <c:v>286.5</c:v>
                </c:pt>
                <c:pt idx="261">
                  <c:v>286.5</c:v>
                </c:pt>
                <c:pt idx="262">
                  <c:v>286.5</c:v>
                </c:pt>
                <c:pt idx="263">
                  <c:v>286.5</c:v>
                </c:pt>
                <c:pt idx="264">
                  <c:v>286.5</c:v>
                </c:pt>
                <c:pt idx="265">
                  <c:v>286.2</c:v>
                </c:pt>
                <c:pt idx="266">
                  <c:v>286.2</c:v>
                </c:pt>
                <c:pt idx="267">
                  <c:v>286.2</c:v>
                </c:pt>
                <c:pt idx="268">
                  <c:v>286.2</c:v>
                </c:pt>
                <c:pt idx="269">
                  <c:v>286.2</c:v>
                </c:pt>
                <c:pt idx="270">
                  <c:v>286.2</c:v>
                </c:pt>
                <c:pt idx="271">
                  <c:v>286.2</c:v>
                </c:pt>
                <c:pt idx="272">
                  <c:v>286.2</c:v>
                </c:pt>
                <c:pt idx="273">
                  <c:v>286.2</c:v>
                </c:pt>
                <c:pt idx="274">
                  <c:v>286.2</c:v>
                </c:pt>
                <c:pt idx="275">
                  <c:v>286.2</c:v>
                </c:pt>
                <c:pt idx="276">
                  <c:v>285.8</c:v>
                </c:pt>
                <c:pt idx="277">
                  <c:v>285.8</c:v>
                </c:pt>
                <c:pt idx="278">
                  <c:v>285.8</c:v>
                </c:pt>
                <c:pt idx="279">
                  <c:v>285.9</c:v>
                </c:pt>
                <c:pt idx="280">
                  <c:v>285.8</c:v>
                </c:pt>
                <c:pt idx="281">
                  <c:v>285.8</c:v>
                </c:pt>
                <c:pt idx="282">
                  <c:v>285.7</c:v>
                </c:pt>
                <c:pt idx="283">
                  <c:v>285.8</c:v>
                </c:pt>
                <c:pt idx="284">
                  <c:v>285.8</c:v>
                </c:pt>
                <c:pt idx="285">
                  <c:v>285.7</c:v>
                </c:pt>
                <c:pt idx="286">
                  <c:v>285.5</c:v>
                </c:pt>
                <c:pt idx="287">
                  <c:v>285.5</c:v>
                </c:pt>
                <c:pt idx="288">
                  <c:v>285.5</c:v>
                </c:pt>
                <c:pt idx="289">
                  <c:v>285.5</c:v>
                </c:pt>
                <c:pt idx="290">
                  <c:v>285.5</c:v>
                </c:pt>
                <c:pt idx="291">
                  <c:v>285.5</c:v>
                </c:pt>
                <c:pt idx="292">
                  <c:v>285.5</c:v>
                </c:pt>
                <c:pt idx="293">
                  <c:v>285.5</c:v>
                </c:pt>
                <c:pt idx="294">
                  <c:v>285.4</c:v>
                </c:pt>
                <c:pt idx="295">
                  <c:v>285.6</c:v>
                </c:pt>
                <c:pt idx="296">
                  <c:v>285.5</c:v>
                </c:pt>
                <c:pt idx="297">
                  <c:v>285.5</c:v>
                </c:pt>
                <c:pt idx="298">
                  <c:v>285.2</c:v>
                </c:pt>
                <c:pt idx="299">
                  <c:v>285.2</c:v>
                </c:pt>
                <c:pt idx="300">
                  <c:v>285.2</c:v>
                </c:pt>
                <c:pt idx="301">
                  <c:v>285.6</c:v>
                </c:pt>
                <c:pt idx="302">
                  <c:v>285.6</c:v>
                </c:pt>
                <c:pt idx="303">
                  <c:v>285.2</c:v>
                </c:pt>
                <c:pt idx="304">
                  <c:v>285.2</c:v>
                </c:pt>
                <c:pt idx="305">
                  <c:v>285.2</c:v>
                </c:pt>
                <c:pt idx="306">
                  <c:v>285.2</c:v>
                </c:pt>
                <c:pt idx="307">
                  <c:v>285.2</c:v>
                </c:pt>
                <c:pt idx="308">
                  <c:v>284.9</c:v>
                </c:pt>
                <c:pt idx="309">
                  <c:v>284.9</c:v>
                </c:pt>
                <c:pt idx="310">
                  <c:v>284.9</c:v>
                </c:pt>
                <c:pt idx="311">
                  <c:v>284.9</c:v>
                </c:pt>
                <c:pt idx="312">
                  <c:v>284.9</c:v>
                </c:pt>
                <c:pt idx="313">
                  <c:v>284.9</c:v>
                </c:pt>
                <c:pt idx="314">
                  <c:v>284.9</c:v>
                </c:pt>
                <c:pt idx="315">
                  <c:v>284.9</c:v>
                </c:pt>
                <c:pt idx="316">
                  <c:v>284.9</c:v>
                </c:pt>
                <c:pt idx="317">
                  <c:v>284.9</c:v>
                </c:pt>
                <c:pt idx="318">
                  <c:v>284.9</c:v>
                </c:pt>
                <c:pt idx="319">
                  <c:v>284.9</c:v>
                </c:pt>
                <c:pt idx="320">
                  <c:v>284.9</c:v>
                </c:pt>
                <c:pt idx="321">
                  <c:v>284.9</c:v>
                </c:pt>
                <c:pt idx="322">
                  <c:v>284.9</c:v>
                </c:pt>
                <c:pt idx="323">
                  <c:v>284.6</c:v>
                </c:pt>
                <c:pt idx="324">
                  <c:v>284.9</c:v>
                </c:pt>
                <c:pt idx="325">
                  <c:v>284.9</c:v>
                </c:pt>
                <c:pt idx="326">
                  <c:v>284.9</c:v>
                </c:pt>
                <c:pt idx="327">
                  <c:v>284.9</c:v>
                </c:pt>
                <c:pt idx="328">
                  <c:v>284.9</c:v>
                </c:pt>
                <c:pt idx="329">
                  <c:v>284.9</c:v>
                </c:pt>
                <c:pt idx="330">
                  <c:v>284.6</c:v>
                </c:pt>
                <c:pt idx="331">
                  <c:v>284.6</c:v>
                </c:pt>
                <c:pt idx="332">
                  <c:v>284.6</c:v>
                </c:pt>
                <c:pt idx="333">
                  <c:v>284.6</c:v>
                </c:pt>
                <c:pt idx="334">
                  <c:v>284.6</c:v>
                </c:pt>
                <c:pt idx="335">
                  <c:v>284.6</c:v>
                </c:pt>
                <c:pt idx="336">
                  <c:v>284.6</c:v>
                </c:pt>
                <c:pt idx="337">
                  <c:v>284.3</c:v>
                </c:pt>
                <c:pt idx="338">
                  <c:v>284.3</c:v>
                </c:pt>
                <c:pt idx="339">
                  <c:v>284.3</c:v>
                </c:pt>
                <c:pt idx="340">
                  <c:v>284.2</c:v>
                </c:pt>
                <c:pt idx="341">
                  <c:v>284.1</c:v>
                </c:pt>
                <c:pt idx="342">
                  <c:v>284.3</c:v>
                </c:pt>
                <c:pt idx="343">
                  <c:v>283.8</c:v>
                </c:pt>
                <c:pt idx="344">
                  <c:v>284.3</c:v>
                </c:pt>
                <c:pt idx="345">
                  <c:v>284.3</c:v>
                </c:pt>
                <c:pt idx="346">
                  <c:v>283.9</c:v>
                </c:pt>
                <c:pt idx="347">
                  <c:v>283.8</c:v>
                </c:pt>
                <c:pt idx="348">
                  <c:v>283.8</c:v>
                </c:pt>
                <c:pt idx="349">
                  <c:v>283.9</c:v>
                </c:pt>
                <c:pt idx="350">
                  <c:v>283.8</c:v>
                </c:pt>
                <c:pt idx="351">
                  <c:v>283.9</c:v>
                </c:pt>
                <c:pt idx="352">
                  <c:v>283.9</c:v>
                </c:pt>
                <c:pt idx="353">
                  <c:v>283.8</c:v>
                </c:pt>
                <c:pt idx="354">
                  <c:v>283.8</c:v>
                </c:pt>
                <c:pt idx="355">
                  <c:v>283.9</c:v>
                </c:pt>
                <c:pt idx="356">
                  <c:v>283.8</c:v>
                </c:pt>
                <c:pt idx="357">
                  <c:v>283.9</c:v>
                </c:pt>
                <c:pt idx="358">
                  <c:v>283.8</c:v>
                </c:pt>
                <c:pt idx="359">
                  <c:v>283.8</c:v>
                </c:pt>
                <c:pt idx="360">
                  <c:v>283.5</c:v>
                </c:pt>
                <c:pt idx="361">
                  <c:v>283.9</c:v>
                </c:pt>
                <c:pt idx="362">
                  <c:v>283.5</c:v>
                </c:pt>
                <c:pt idx="363">
                  <c:v>283.5</c:v>
                </c:pt>
                <c:pt idx="364">
                  <c:v>283.6</c:v>
                </c:pt>
                <c:pt idx="365">
                  <c:v>283.5</c:v>
                </c:pt>
                <c:pt idx="366">
                  <c:v>283.5</c:v>
                </c:pt>
                <c:pt idx="367">
                  <c:v>283.5</c:v>
                </c:pt>
                <c:pt idx="368">
                  <c:v>283.5</c:v>
                </c:pt>
                <c:pt idx="369">
                  <c:v>283.5</c:v>
                </c:pt>
                <c:pt idx="370">
                  <c:v>283.5</c:v>
                </c:pt>
                <c:pt idx="371">
                  <c:v>283.5</c:v>
                </c:pt>
                <c:pt idx="372">
                  <c:v>283.5</c:v>
                </c:pt>
                <c:pt idx="373">
                  <c:v>283.6</c:v>
                </c:pt>
                <c:pt idx="374">
                  <c:v>283.2</c:v>
                </c:pt>
                <c:pt idx="375">
                  <c:v>283.2</c:v>
                </c:pt>
                <c:pt idx="376">
                  <c:v>283.1</c:v>
                </c:pt>
                <c:pt idx="377">
                  <c:v>283.2</c:v>
                </c:pt>
                <c:pt idx="378">
                  <c:v>283.2</c:v>
                </c:pt>
                <c:pt idx="379">
                  <c:v>283.3</c:v>
                </c:pt>
                <c:pt idx="380">
                  <c:v>283.2</c:v>
                </c:pt>
                <c:pt idx="381">
                  <c:v>283.2</c:v>
                </c:pt>
                <c:pt idx="382">
                  <c:v>283.2</c:v>
                </c:pt>
                <c:pt idx="383">
                  <c:v>283.2</c:v>
                </c:pt>
                <c:pt idx="384">
                  <c:v>283.1</c:v>
                </c:pt>
                <c:pt idx="385">
                  <c:v>283.1</c:v>
                </c:pt>
                <c:pt idx="386">
                  <c:v>283.1</c:v>
                </c:pt>
                <c:pt idx="387">
                  <c:v>283.1</c:v>
                </c:pt>
                <c:pt idx="388">
                  <c:v>282.9</c:v>
                </c:pt>
                <c:pt idx="389">
                  <c:v>282.9</c:v>
                </c:pt>
                <c:pt idx="390">
                  <c:v>282.9</c:v>
                </c:pt>
                <c:pt idx="391">
                  <c:v>282.8</c:v>
                </c:pt>
                <c:pt idx="392">
                  <c:v>282.8</c:v>
                </c:pt>
                <c:pt idx="393">
                  <c:v>282.9</c:v>
                </c:pt>
                <c:pt idx="394">
                  <c:v>282.8</c:v>
                </c:pt>
                <c:pt idx="395">
                  <c:v>282.8</c:v>
                </c:pt>
                <c:pt idx="396">
                  <c:v>282.8</c:v>
                </c:pt>
                <c:pt idx="397">
                  <c:v>282.9</c:v>
                </c:pt>
                <c:pt idx="398">
                  <c:v>282.9</c:v>
                </c:pt>
                <c:pt idx="399">
                  <c:v>282.8</c:v>
                </c:pt>
                <c:pt idx="400">
                  <c:v>282.9</c:v>
                </c:pt>
                <c:pt idx="401">
                  <c:v>282.6</c:v>
                </c:pt>
                <c:pt idx="402">
                  <c:v>282.6</c:v>
                </c:pt>
                <c:pt idx="403">
                  <c:v>282.6</c:v>
                </c:pt>
                <c:pt idx="404">
                  <c:v>282.6</c:v>
                </c:pt>
                <c:pt idx="405">
                  <c:v>282.5</c:v>
                </c:pt>
                <c:pt idx="406">
                  <c:v>282.5</c:v>
                </c:pt>
                <c:pt idx="407">
                  <c:v>282.5</c:v>
                </c:pt>
                <c:pt idx="408">
                  <c:v>282.5</c:v>
                </c:pt>
                <c:pt idx="409">
                  <c:v>282.6</c:v>
                </c:pt>
                <c:pt idx="410">
                  <c:v>282.5</c:v>
                </c:pt>
                <c:pt idx="411">
                  <c:v>282.6</c:v>
                </c:pt>
                <c:pt idx="412">
                  <c:v>282.6</c:v>
                </c:pt>
                <c:pt idx="413">
                  <c:v>282.5</c:v>
                </c:pt>
                <c:pt idx="414">
                  <c:v>282.5</c:v>
                </c:pt>
                <c:pt idx="415">
                  <c:v>282.3</c:v>
                </c:pt>
                <c:pt idx="416">
                  <c:v>282.3</c:v>
                </c:pt>
                <c:pt idx="417">
                  <c:v>282.2</c:v>
                </c:pt>
                <c:pt idx="418">
                  <c:v>282.2</c:v>
                </c:pt>
                <c:pt idx="419">
                  <c:v>282.2</c:v>
                </c:pt>
                <c:pt idx="420">
                  <c:v>282.5</c:v>
                </c:pt>
                <c:pt idx="421">
                  <c:v>282.5</c:v>
                </c:pt>
                <c:pt idx="422">
                  <c:v>282.2</c:v>
                </c:pt>
                <c:pt idx="423">
                  <c:v>282.2</c:v>
                </c:pt>
                <c:pt idx="424">
                  <c:v>282.2</c:v>
                </c:pt>
                <c:pt idx="425">
                  <c:v>282.2</c:v>
                </c:pt>
                <c:pt idx="426">
                  <c:v>282.2</c:v>
                </c:pt>
                <c:pt idx="427">
                  <c:v>282.2</c:v>
                </c:pt>
                <c:pt idx="428">
                  <c:v>282.2</c:v>
                </c:pt>
                <c:pt idx="429">
                  <c:v>282.2</c:v>
                </c:pt>
                <c:pt idx="430">
                  <c:v>282.2</c:v>
                </c:pt>
                <c:pt idx="431">
                  <c:v>281.9</c:v>
                </c:pt>
                <c:pt idx="432">
                  <c:v>281.9</c:v>
                </c:pt>
                <c:pt idx="433">
                  <c:v>281.9</c:v>
                </c:pt>
                <c:pt idx="434">
                  <c:v>281.9</c:v>
                </c:pt>
                <c:pt idx="435">
                  <c:v>281.9</c:v>
                </c:pt>
                <c:pt idx="436">
                  <c:v>281.9</c:v>
                </c:pt>
                <c:pt idx="437">
                  <c:v>281.9</c:v>
                </c:pt>
                <c:pt idx="438">
                  <c:v>281.9</c:v>
                </c:pt>
                <c:pt idx="439">
                  <c:v>281.9</c:v>
                </c:pt>
                <c:pt idx="440">
                  <c:v>281.9</c:v>
                </c:pt>
                <c:pt idx="441">
                  <c:v>281.9</c:v>
                </c:pt>
                <c:pt idx="442">
                  <c:v>281.8</c:v>
                </c:pt>
                <c:pt idx="443">
                  <c:v>281.8</c:v>
                </c:pt>
                <c:pt idx="444">
                  <c:v>281.9</c:v>
                </c:pt>
                <c:pt idx="445">
                  <c:v>281.9</c:v>
                </c:pt>
                <c:pt idx="446">
                  <c:v>281.9</c:v>
                </c:pt>
                <c:pt idx="447">
                  <c:v>281.6</c:v>
                </c:pt>
                <c:pt idx="448">
                  <c:v>281.9</c:v>
                </c:pt>
                <c:pt idx="449">
                  <c:v>281.5</c:v>
                </c:pt>
                <c:pt idx="450">
                  <c:v>281.5</c:v>
                </c:pt>
                <c:pt idx="451">
                  <c:v>281.5</c:v>
                </c:pt>
                <c:pt idx="452">
                  <c:v>281.5</c:v>
                </c:pt>
                <c:pt idx="453">
                  <c:v>281.7</c:v>
                </c:pt>
                <c:pt idx="454">
                  <c:v>281.5</c:v>
                </c:pt>
                <c:pt idx="455">
                  <c:v>281.5</c:v>
                </c:pt>
                <c:pt idx="456">
                  <c:v>281.5</c:v>
                </c:pt>
                <c:pt idx="457">
                  <c:v>281.5</c:v>
                </c:pt>
                <c:pt idx="458">
                  <c:v>281.5</c:v>
                </c:pt>
                <c:pt idx="459">
                  <c:v>281.5</c:v>
                </c:pt>
                <c:pt idx="460">
                  <c:v>281.5</c:v>
                </c:pt>
                <c:pt idx="461">
                  <c:v>281.5</c:v>
                </c:pt>
                <c:pt idx="462">
                  <c:v>281.5</c:v>
                </c:pt>
                <c:pt idx="463">
                  <c:v>281.3</c:v>
                </c:pt>
                <c:pt idx="464">
                  <c:v>281.5</c:v>
                </c:pt>
                <c:pt idx="465">
                  <c:v>281.2</c:v>
                </c:pt>
                <c:pt idx="466">
                  <c:v>281.2</c:v>
                </c:pt>
                <c:pt idx="467">
                  <c:v>281.2</c:v>
                </c:pt>
                <c:pt idx="468">
                  <c:v>281.2</c:v>
                </c:pt>
                <c:pt idx="469">
                  <c:v>281.2</c:v>
                </c:pt>
                <c:pt idx="470">
                  <c:v>281.2</c:v>
                </c:pt>
                <c:pt idx="471">
                  <c:v>281.2</c:v>
                </c:pt>
                <c:pt idx="472">
                  <c:v>281.2</c:v>
                </c:pt>
                <c:pt idx="473">
                  <c:v>281.2</c:v>
                </c:pt>
                <c:pt idx="474">
                  <c:v>281.2</c:v>
                </c:pt>
                <c:pt idx="475">
                  <c:v>281.2</c:v>
                </c:pt>
                <c:pt idx="476">
                  <c:v>280.9</c:v>
                </c:pt>
                <c:pt idx="477">
                  <c:v>280.9</c:v>
                </c:pt>
                <c:pt idx="478">
                  <c:v>280.9</c:v>
                </c:pt>
                <c:pt idx="479">
                  <c:v>280.9</c:v>
                </c:pt>
                <c:pt idx="480">
                  <c:v>280.9</c:v>
                </c:pt>
                <c:pt idx="481">
                  <c:v>280.9</c:v>
                </c:pt>
                <c:pt idx="482">
                  <c:v>280.9</c:v>
                </c:pt>
                <c:pt idx="483">
                  <c:v>280.9</c:v>
                </c:pt>
                <c:pt idx="484">
                  <c:v>280.9</c:v>
                </c:pt>
                <c:pt idx="485">
                  <c:v>280.9</c:v>
                </c:pt>
                <c:pt idx="486">
                  <c:v>280.9</c:v>
                </c:pt>
                <c:pt idx="487">
                  <c:v>280.9</c:v>
                </c:pt>
                <c:pt idx="488">
                  <c:v>280.9</c:v>
                </c:pt>
                <c:pt idx="489">
                  <c:v>280.9</c:v>
                </c:pt>
                <c:pt idx="490">
                  <c:v>281</c:v>
                </c:pt>
                <c:pt idx="491">
                  <c:v>280.9</c:v>
                </c:pt>
                <c:pt idx="492">
                  <c:v>280.9</c:v>
                </c:pt>
                <c:pt idx="493">
                  <c:v>280.9</c:v>
                </c:pt>
                <c:pt idx="494">
                  <c:v>280.9</c:v>
                </c:pt>
                <c:pt idx="495">
                  <c:v>280.9</c:v>
                </c:pt>
                <c:pt idx="496">
                  <c:v>280.9</c:v>
                </c:pt>
                <c:pt idx="497">
                  <c:v>280.9</c:v>
                </c:pt>
                <c:pt idx="498">
                  <c:v>280.9</c:v>
                </c:pt>
                <c:pt idx="499">
                  <c:v>280.6</c:v>
                </c:pt>
                <c:pt idx="500">
                  <c:v>280.9</c:v>
                </c:pt>
                <c:pt idx="501">
                  <c:v>280.6</c:v>
                </c:pt>
                <c:pt idx="502">
                  <c:v>280.6</c:v>
                </c:pt>
                <c:pt idx="503">
                  <c:v>280.6</c:v>
                </c:pt>
                <c:pt idx="504">
                  <c:v>280.6</c:v>
                </c:pt>
                <c:pt idx="505">
                  <c:v>280.6</c:v>
                </c:pt>
                <c:pt idx="506">
                  <c:v>280.6</c:v>
                </c:pt>
                <c:pt idx="507">
                  <c:v>280.5</c:v>
                </c:pt>
                <c:pt idx="508">
                  <c:v>280.6</c:v>
                </c:pt>
                <c:pt idx="509">
                  <c:v>280.3</c:v>
                </c:pt>
                <c:pt idx="510">
                  <c:v>280.3</c:v>
                </c:pt>
                <c:pt idx="511">
                  <c:v>280.2</c:v>
                </c:pt>
                <c:pt idx="512">
                  <c:v>279.9</c:v>
                </c:pt>
                <c:pt idx="513">
                  <c:v>279.9</c:v>
                </c:pt>
                <c:pt idx="514">
                  <c:v>279.9</c:v>
                </c:pt>
                <c:pt idx="515">
                  <c:v>280.3</c:v>
                </c:pt>
                <c:pt idx="516">
                  <c:v>280.3</c:v>
                </c:pt>
                <c:pt idx="517">
                  <c:v>279.9</c:v>
                </c:pt>
                <c:pt idx="518">
                  <c:v>279.9</c:v>
                </c:pt>
                <c:pt idx="519">
                  <c:v>279.9</c:v>
                </c:pt>
                <c:pt idx="520">
                  <c:v>279.9</c:v>
                </c:pt>
                <c:pt idx="521">
                  <c:v>279.9</c:v>
                </c:pt>
                <c:pt idx="522">
                  <c:v>279.9</c:v>
                </c:pt>
                <c:pt idx="523">
                  <c:v>279.9</c:v>
                </c:pt>
                <c:pt idx="524">
                  <c:v>279.9</c:v>
                </c:pt>
                <c:pt idx="525">
                  <c:v>279.9</c:v>
                </c:pt>
                <c:pt idx="526">
                  <c:v>279.9</c:v>
                </c:pt>
                <c:pt idx="527">
                  <c:v>280.3</c:v>
                </c:pt>
                <c:pt idx="528">
                  <c:v>279.9</c:v>
                </c:pt>
                <c:pt idx="529">
                  <c:v>279.9</c:v>
                </c:pt>
                <c:pt idx="530">
                  <c:v>279.6</c:v>
                </c:pt>
                <c:pt idx="531">
                  <c:v>279.6</c:v>
                </c:pt>
                <c:pt idx="532">
                  <c:v>279.6</c:v>
                </c:pt>
                <c:pt idx="533">
                  <c:v>279.6</c:v>
                </c:pt>
                <c:pt idx="534">
                  <c:v>279.5</c:v>
                </c:pt>
                <c:pt idx="535">
                  <c:v>279.6</c:v>
                </c:pt>
                <c:pt idx="536">
                  <c:v>279.6</c:v>
                </c:pt>
                <c:pt idx="537">
                  <c:v>279.3</c:v>
                </c:pt>
                <c:pt idx="538">
                  <c:v>279.6</c:v>
                </c:pt>
                <c:pt idx="539">
                  <c:v>279.6</c:v>
                </c:pt>
                <c:pt idx="540">
                  <c:v>279.2</c:v>
                </c:pt>
                <c:pt idx="541">
                  <c:v>279.2</c:v>
                </c:pt>
                <c:pt idx="542">
                  <c:v>279.6</c:v>
                </c:pt>
                <c:pt idx="543">
                  <c:v>279.6</c:v>
                </c:pt>
                <c:pt idx="544">
                  <c:v>279.3</c:v>
                </c:pt>
                <c:pt idx="545">
                  <c:v>279.2</c:v>
                </c:pt>
                <c:pt idx="546">
                  <c:v>279.3</c:v>
                </c:pt>
                <c:pt idx="547">
                  <c:v>279.3</c:v>
                </c:pt>
                <c:pt idx="548">
                  <c:v>279.3</c:v>
                </c:pt>
                <c:pt idx="549">
                  <c:v>279.3</c:v>
                </c:pt>
                <c:pt idx="550">
                  <c:v>279.3</c:v>
                </c:pt>
                <c:pt idx="551">
                  <c:v>279.3</c:v>
                </c:pt>
                <c:pt idx="552">
                  <c:v>279.3</c:v>
                </c:pt>
                <c:pt idx="553">
                  <c:v>279.3</c:v>
                </c:pt>
                <c:pt idx="554">
                  <c:v>279.3</c:v>
                </c:pt>
                <c:pt idx="555">
                  <c:v>279.3</c:v>
                </c:pt>
                <c:pt idx="556">
                  <c:v>278.8</c:v>
                </c:pt>
                <c:pt idx="557">
                  <c:v>278.8</c:v>
                </c:pt>
                <c:pt idx="558">
                  <c:v>278.8</c:v>
                </c:pt>
                <c:pt idx="559">
                  <c:v>279.2</c:v>
                </c:pt>
                <c:pt idx="560">
                  <c:v>279.2</c:v>
                </c:pt>
                <c:pt idx="561">
                  <c:v>278.9</c:v>
                </c:pt>
                <c:pt idx="562">
                  <c:v>278.9</c:v>
                </c:pt>
                <c:pt idx="563">
                  <c:v>278.6</c:v>
                </c:pt>
                <c:pt idx="564">
                  <c:v>278.5</c:v>
                </c:pt>
                <c:pt idx="565">
                  <c:v>278.9</c:v>
                </c:pt>
                <c:pt idx="566">
                  <c:v>278.5</c:v>
                </c:pt>
                <c:pt idx="567">
                  <c:v>278.5</c:v>
                </c:pt>
                <c:pt idx="568">
                  <c:v>278.5</c:v>
                </c:pt>
                <c:pt idx="569">
                  <c:v>278.6</c:v>
                </c:pt>
                <c:pt idx="570">
                  <c:v>278.9</c:v>
                </c:pt>
                <c:pt idx="571">
                  <c:v>278.5</c:v>
                </c:pt>
                <c:pt idx="572">
                  <c:v>278.6</c:v>
                </c:pt>
                <c:pt idx="573">
                  <c:v>278.5</c:v>
                </c:pt>
                <c:pt idx="574">
                  <c:v>278.2</c:v>
                </c:pt>
                <c:pt idx="575">
                  <c:v>278.4</c:v>
                </c:pt>
                <c:pt idx="576">
                  <c:v>278.4</c:v>
                </c:pt>
                <c:pt idx="577">
                  <c:v>278.3</c:v>
                </c:pt>
                <c:pt idx="578">
                  <c:v>278.5</c:v>
                </c:pt>
                <c:pt idx="579">
                  <c:v>278.3</c:v>
                </c:pt>
                <c:pt idx="580">
                  <c:v>278.6</c:v>
                </c:pt>
                <c:pt idx="581">
                  <c:v>278.2</c:v>
                </c:pt>
                <c:pt idx="582">
                  <c:v>278.2</c:v>
                </c:pt>
                <c:pt idx="583">
                  <c:v>278.2</c:v>
                </c:pt>
                <c:pt idx="584">
                  <c:v>278.2</c:v>
                </c:pt>
                <c:pt idx="585">
                  <c:v>278.2</c:v>
                </c:pt>
                <c:pt idx="586">
                  <c:v>278.2</c:v>
                </c:pt>
                <c:pt idx="587">
                  <c:v>278.2</c:v>
                </c:pt>
                <c:pt idx="588">
                  <c:v>278.2</c:v>
                </c:pt>
                <c:pt idx="589">
                  <c:v>278.2</c:v>
                </c:pt>
                <c:pt idx="590">
                  <c:v>278.2</c:v>
                </c:pt>
                <c:pt idx="591">
                  <c:v>278.2</c:v>
                </c:pt>
                <c:pt idx="592">
                  <c:v>278.2</c:v>
                </c:pt>
                <c:pt idx="593">
                  <c:v>278.2</c:v>
                </c:pt>
                <c:pt idx="594">
                  <c:v>277.9</c:v>
                </c:pt>
                <c:pt idx="595">
                  <c:v>278.2</c:v>
                </c:pt>
                <c:pt idx="596">
                  <c:v>277.9</c:v>
                </c:pt>
                <c:pt idx="597">
                  <c:v>278.2</c:v>
                </c:pt>
                <c:pt idx="598">
                  <c:v>277.9</c:v>
                </c:pt>
                <c:pt idx="599">
                  <c:v>278.2</c:v>
                </c:pt>
                <c:pt idx="600">
                  <c:v>277.6</c:v>
                </c:pt>
                <c:pt idx="601">
                  <c:v>277.9</c:v>
                </c:pt>
                <c:pt idx="602">
                  <c:v>277.9</c:v>
                </c:pt>
                <c:pt idx="603">
                  <c:v>277.2</c:v>
                </c:pt>
                <c:pt idx="604">
                  <c:v>277.2</c:v>
                </c:pt>
                <c:pt idx="605">
                  <c:v>277.6</c:v>
                </c:pt>
                <c:pt idx="606">
                  <c:v>277.6</c:v>
                </c:pt>
                <c:pt idx="607">
                  <c:v>277.2</c:v>
                </c:pt>
                <c:pt idx="608">
                  <c:v>277.6</c:v>
                </c:pt>
                <c:pt idx="609">
                  <c:v>277.2</c:v>
                </c:pt>
                <c:pt idx="610">
                  <c:v>277.6</c:v>
                </c:pt>
                <c:pt idx="611">
                  <c:v>277.2</c:v>
                </c:pt>
                <c:pt idx="612">
                  <c:v>277.2</c:v>
                </c:pt>
                <c:pt idx="613">
                  <c:v>277.6</c:v>
                </c:pt>
                <c:pt idx="614">
                  <c:v>277.2</c:v>
                </c:pt>
                <c:pt idx="615">
                  <c:v>277.2</c:v>
                </c:pt>
                <c:pt idx="616">
                  <c:v>277.2</c:v>
                </c:pt>
                <c:pt idx="617">
                  <c:v>277.2</c:v>
                </c:pt>
                <c:pt idx="618">
                  <c:v>276.9</c:v>
                </c:pt>
                <c:pt idx="619">
                  <c:v>276.9</c:v>
                </c:pt>
                <c:pt idx="620">
                  <c:v>277.2</c:v>
                </c:pt>
                <c:pt idx="621">
                  <c:v>277.2</c:v>
                </c:pt>
                <c:pt idx="622">
                  <c:v>276.9</c:v>
                </c:pt>
                <c:pt idx="623">
                  <c:v>277</c:v>
                </c:pt>
                <c:pt idx="624">
                  <c:v>276.9</c:v>
                </c:pt>
                <c:pt idx="625">
                  <c:v>276.9</c:v>
                </c:pt>
                <c:pt idx="626">
                  <c:v>276.9</c:v>
                </c:pt>
                <c:pt idx="627">
                  <c:v>276.5</c:v>
                </c:pt>
                <c:pt idx="628">
                  <c:v>276.9</c:v>
                </c:pt>
                <c:pt idx="629">
                  <c:v>276.9</c:v>
                </c:pt>
                <c:pt idx="630">
                  <c:v>276.9</c:v>
                </c:pt>
                <c:pt idx="631">
                  <c:v>276.6</c:v>
                </c:pt>
                <c:pt idx="632">
                  <c:v>276.9</c:v>
                </c:pt>
                <c:pt idx="633">
                  <c:v>276.9</c:v>
                </c:pt>
                <c:pt idx="634">
                  <c:v>276.9</c:v>
                </c:pt>
                <c:pt idx="635">
                  <c:v>276.9</c:v>
                </c:pt>
                <c:pt idx="636">
                  <c:v>276.9</c:v>
                </c:pt>
                <c:pt idx="637">
                  <c:v>276.5</c:v>
                </c:pt>
                <c:pt idx="638">
                  <c:v>276.5</c:v>
                </c:pt>
                <c:pt idx="639">
                  <c:v>276.4</c:v>
                </c:pt>
                <c:pt idx="640">
                  <c:v>276.6</c:v>
                </c:pt>
                <c:pt idx="641">
                  <c:v>276.3</c:v>
                </c:pt>
                <c:pt idx="642">
                  <c:v>276.3</c:v>
                </c:pt>
                <c:pt idx="643">
                  <c:v>276.6</c:v>
                </c:pt>
                <c:pt idx="644">
                  <c:v>276.6</c:v>
                </c:pt>
                <c:pt idx="645">
                  <c:v>276.6</c:v>
                </c:pt>
                <c:pt idx="646">
                  <c:v>276.6</c:v>
                </c:pt>
                <c:pt idx="647">
                  <c:v>276.2</c:v>
                </c:pt>
                <c:pt idx="648">
                  <c:v>276.6</c:v>
                </c:pt>
                <c:pt idx="649">
                  <c:v>276.3</c:v>
                </c:pt>
                <c:pt idx="650">
                  <c:v>276.4</c:v>
                </c:pt>
                <c:pt idx="651">
                  <c:v>276.6</c:v>
                </c:pt>
                <c:pt idx="652">
                  <c:v>276.3</c:v>
                </c:pt>
                <c:pt idx="653">
                  <c:v>276.3</c:v>
                </c:pt>
                <c:pt idx="654">
                  <c:v>276.3</c:v>
                </c:pt>
                <c:pt idx="655">
                  <c:v>276.3</c:v>
                </c:pt>
                <c:pt idx="656">
                  <c:v>276.3</c:v>
                </c:pt>
                <c:pt idx="657">
                  <c:v>276.2</c:v>
                </c:pt>
                <c:pt idx="658">
                  <c:v>276</c:v>
                </c:pt>
                <c:pt idx="659">
                  <c:v>276.3</c:v>
                </c:pt>
                <c:pt idx="660">
                  <c:v>276</c:v>
                </c:pt>
                <c:pt idx="661">
                  <c:v>276</c:v>
                </c:pt>
                <c:pt idx="662">
                  <c:v>276.3</c:v>
                </c:pt>
                <c:pt idx="663">
                  <c:v>276</c:v>
                </c:pt>
                <c:pt idx="664">
                  <c:v>276</c:v>
                </c:pt>
                <c:pt idx="665">
                  <c:v>275.6</c:v>
                </c:pt>
                <c:pt idx="666">
                  <c:v>276</c:v>
                </c:pt>
                <c:pt idx="667">
                  <c:v>276</c:v>
                </c:pt>
                <c:pt idx="668">
                  <c:v>275.6</c:v>
                </c:pt>
                <c:pt idx="669">
                  <c:v>275.6</c:v>
                </c:pt>
                <c:pt idx="670">
                  <c:v>275.9</c:v>
                </c:pt>
                <c:pt idx="671">
                  <c:v>275.6</c:v>
                </c:pt>
                <c:pt idx="672">
                  <c:v>275.6</c:v>
                </c:pt>
                <c:pt idx="673">
                  <c:v>275.6</c:v>
                </c:pt>
                <c:pt idx="674">
                  <c:v>275.6</c:v>
                </c:pt>
                <c:pt idx="675">
                  <c:v>275.6</c:v>
                </c:pt>
                <c:pt idx="676">
                  <c:v>275.6</c:v>
                </c:pt>
                <c:pt idx="677">
                  <c:v>275.6</c:v>
                </c:pt>
                <c:pt idx="678">
                  <c:v>275.9</c:v>
                </c:pt>
                <c:pt idx="679">
                  <c:v>275.6</c:v>
                </c:pt>
                <c:pt idx="680">
                  <c:v>275.3</c:v>
                </c:pt>
                <c:pt idx="681">
                  <c:v>275.3</c:v>
                </c:pt>
                <c:pt idx="682">
                  <c:v>275.3</c:v>
                </c:pt>
                <c:pt idx="683">
                  <c:v>275.3</c:v>
                </c:pt>
                <c:pt idx="684">
                  <c:v>275.3</c:v>
                </c:pt>
                <c:pt idx="685">
                  <c:v>275.3</c:v>
                </c:pt>
                <c:pt idx="686">
                  <c:v>275.3</c:v>
                </c:pt>
                <c:pt idx="687">
                  <c:v>275.3</c:v>
                </c:pt>
                <c:pt idx="688">
                  <c:v>275.3</c:v>
                </c:pt>
                <c:pt idx="689">
                  <c:v>275.3</c:v>
                </c:pt>
                <c:pt idx="690">
                  <c:v>275.3</c:v>
                </c:pt>
                <c:pt idx="691">
                  <c:v>275.3</c:v>
                </c:pt>
                <c:pt idx="692">
                  <c:v>275.3</c:v>
                </c:pt>
                <c:pt idx="693">
                  <c:v>275.3</c:v>
                </c:pt>
                <c:pt idx="694">
                  <c:v>275.3</c:v>
                </c:pt>
                <c:pt idx="695">
                  <c:v>275</c:v>
                </c:pt>
                <c:pt idx="696">
                  <c:v>275.1</c:v>
                </c:pt>
                <c:pt idx="697">
                  <c:v>275</c:v>
                </c:pt>
                <c:pt idx="698">
                  <c:v>275.3</c:v>
                </c:pt>
                <c:pt idx="699">
                  <c:v>275.3</c:v>
                </c:pt>
                <c:pt idx="700">
                  <c:v>275</c:v>
                </c:pt>
                <c:pt idx="701">
                  <c:v>274.7</c:v>
                </c:pt>
                <c:pt idx="702">
                  <c:v>275</c:v>
                </c:pt>
                <c:pt idx="703">
                  <c:v>275</c:v>
                </c:pt>
                <c:pt idx="704">
                  <c:v>274.7</c:v>
                </c:pt>
                <c:pt idx="705">
                  <c:v>275</c:v>
                </c:pt>
                <c:pt idx="706">
                  <c:v>274.7</c:v>
                </c:pt>
                <c:pt idx="707">
                  <c:v>274.7</c:v>
                </c:pt>
                <c:pt idx="708">
                  <c:v>274.7</c:v>
                </c:pt>
                <c:pt idx="709">
                  <c:v>275</c:v>
                </c:pt>
                <c:pt idx="710">
                  <c:v>274.6</c:v>
                </c:pt>
                <c:pt idx="711">
                  <c:v>274.8</c:v>
                </c:pt>
                <c:pt idx="712">
                  <c:v>275</c:v>
                </c:pt>
                <c:pt idx="713">
                  <c:v>274.6</c:v>
                </c:pt>
                <c:pt idx="714">
                  <c:v>274.6</c:v>
                </c:pt>
                <c:pt idx="715">
                  <c:v>274.7</c:v>
                </c:pt>
                <c:pt idx="716">
                  <c:v>274.7</c:v>
                </c:pt>
                <c:pt idx="717">
                  <c:v>274.7</c:v>
                </c:pt>
                <c:pt idx="718">
                  <c:v>274.4</c:v>
                </c:pt>
                <c:pt idx="719">
                  <c:v>274.4</c:v>
                </c:pt>
                <c:pt idx="720">
                  <c:v>274.6</c:v>
                </c:pt>
                <c:pt idx="721">
                  <c:v>274.4</c:v>
                </c:pt>
                <c:pt idx="722">
                  <c:v>274.6</c:v>
                </c:pt>
                <c:pt idx="723">
                  <c:v>274.4</c:v>
                </c:pt>
                <c:pt idx="724">
                  <c:v>274.4</c:v>
                </c:pt>
                <c:pt idx="725">
                  <c:v>274.4</c:v>
                </c:pt>
                <c:pt idx="726">
                  <c:v>274.4</c:v>
                </c:pt>
                <c:pt idx="727">
                  <c:v>274.1</c:v>
                </c:pt>
                <c:pt idx="728">
                  <c:v>274.1</c:v>
                </c:pt>
                <c:pt idx="729">
                  <c:v>274.1</c:v>
                </c:pt>
                <c:pt idx="730">
                  <c:v>274.1</c:v>
                </c:pt>
                <c:pt idx="731">
                  <c:v>274</c:v>
                </c:pt>
                <c:pt idx="732">
                  <c:v>274</c:v>
                </c:pt>
                <c:pt idx="733">
                  <c:v>274</c:v>
                </c:pt>
                <c:pt idx="734">
                  <c:v>274.1</c:v>
                </c:pt>
                <c:pt idx="735">
                  <c:v>274.1</c:v>
                </c:pt>
                <c:pt idx="736">
                  <c:v>274.1</c:v>
                </c:pt>
                <c:pt idx="737">
                  <c:v>273.7</c:v>
                </c:pt>
                <c:pt idx="738">
                  <c:v>273.9</c:v>
                </c:pt>
                <c:pt idx="739">
                  <c:v>274.1</c:v>
                </c:pt>
                <c:pt idx="740">
                  <c:v>273.7</c:v>
                </c:pt>
                <c:pt idx="741">
                  <c:v>273.7</c:v>
                </c:pt>
                <c:pt idx="742">
                  <c:v>273.7</c:v>
                </c:pt>
                <c:pt idx="743">
                  <c:v>273.7</c:v>
                </c:pt>
                <c:pt idx="744">
                  <c:v>273.7</c:v>
                </c:pt>
                <c:pt idx="745">
                  <c:v>273.8</c:v>
                </c:pt>
                <c:pt idx="746">
                  <c:v>273.7</c:v>
                </c:pt>
                <c:pt idx="747">
                  <c:v>273.7</c:v>
                </c:pt>
                <c:pt idx="748">
                  <c:v>273.7</c:v>
                </c:pt>
                <c:pt idx="749">
                  <c:v>273.7</c:v>
                </c:pt>
                <c:pt idx="750">
                  <c:v>273.7</c:v>
                </c:pt>
                <c:pt idx="751">
                  <c:v>273.4</c:v>
                </c:pt>
                <c:pt idx="752">
                  <c:v>273.7</c:v>
                </c:pt>
                <c:pt idx="753">
                  <c:v>273.7</c:v>
                </c:pt>
                <c:pt idx="754">
                  <c:v>273.7</c:v>
                </c:pt>
                <c:pt idx="755">
                  <c:v>273.5</c:v>
                </c:pt>
                <c:pt idx="756">
                  <c:v>273.7</c:v>
                </c:pt>
                <c:pt idx="757">
                  <c:v>273.4</c:v>
                </c:pt>
                <c:pt idx="758">
                  <c:v>273.7</c:v>
                </c:pt>
                <c:pt idx="759">
                  <c:v>273.4</c:v>
                </c:pt>
                <c:pt idx="760">
                  <c:v>273</c:v>
                </c:pt>
                <c:pt idx="761">
                  <c:v>273.1</c:v>
                </c:pt>
                <c:pt idx="762">
                  <c:v>273.1</c:v>
                </c:pt>
                <c:pt idx="763">
                  <c:v>273.4</c:v>
                </c:pt>
                <c:pt idx="764">
                  <c:v>273.1</c:v>
                </c:pt>
                <c:pt idx="765">
                  <c:v>273.1</c:v>
                </c:pt>
                <c:pt idx="766">
                  <c:v>273</c:v>
                </c:pt>
                <c:pt idx="767">
                  <c:v>273</c:v>
                </c:pt>
                <c:pt idx="768">
                  <c:v>273.1</c:v>
                </c:pt>
                <c:pt idx="769">
                  <c:v>273.4</c:v>
                </c:pt>
                <c:pt idx="770">
                  <c:v>273.3</c:v>
                </c:pt>
                <c:pt idx="771">
                  <c:v>273.3</c:v>
                </c:pt>
                <c:pt idx="772">
                  <c:v>273</c:v>
                </c:pt>
                <c:pt idx="773">
                  <c:v>272.7</c:v>
                </c:pt>
                <c:pt idx="774">
                  <c:v>272.7</c:v>
                </c:pt>
                <c:pt idx="775">
                  <c:v>273</c:v>
                </c:pt>
                <c:pt idx="776">
                  <c:v>272.7</c:v>
                </c:pt>
                <c:pt idx="777">
                  <c:v>272.7</c:v>
                </c:pt>
                <c:pt idx="778">
                  <c:v>272.7</c:v>
                </c:pt>
                <c:pt idx="779">
                  <c:v>272.7</c:v>
                </c:pt>
                <c:pt idx="780">
                  <c:v>272.7</c:v>
                </c:pt>
                <c:pt idx="781">
                  <c:v>272.7</c:v>
                </c:pt>
                <c:pt idx="782">
                  <c:v>272.7</c:v>
                </c:pt>
                <c:pt idx="783">
                  <c:v>272.8</c:v>
                </c:pt>
                <c:pt idx="784">
                  <c:v>272.8</c:v>
                </c:pt>
                <c:pt idx="785">
                  <c:v>272.7</c:v>
                </c:pt>
                <c:pt idx="786">
                  <c:v>272.7</c:v>
                </c:pt>
                <c:pt idx="787">
                  <c:v>272.4</c:v>
                </c:pt>
                <c:pt idx="788">
                  <c:v>272.4</c:v>
                </c:pt>
                <c:pt idx="789">
                  <c:v>272.4</c:v>
                </c:pt>
                <c:pt idx="790">
                  <c:v>272.4</c:v>
                </c:pt>
                <c:pt idx="791">
                  <c:v>272.4</c:v>
                </c:pt>
                <c:pt idx="792">
                  <c:v>272</c:v>
                </c:pt>
                <c:pt idx="793">
                  <c:v>272.4</c:v>
                </c:pt>
                <c:pt idx="794">
                  <c:v>272.4</c:v>
                </c:pt>
                <c:pt idx="795">
                  <c:v>272.4</c:v>
                </c:pt>
                <c:pt idx="796">
                  <c:v>272.3</c:v>
                </c:pt>
                <c:pt idx="797">
                  <c:v>272.3</c:v>
                </c:pt>
                <c:pt idx="798">
                  <c:v>272.4</c:v>
                </c:pt>
                <c:pt idx="799">
                  <c:v>272.4</c:v>
                </c:pt>
                <c:pt idx="800">
                  <c:v>272.4</c:v>
                </c:pt>
                <c:pt idx="801">
                  <c:v>272.4</c:v>
                </c:pt>
                <c:pt idx="802">
                  <c:v>272.1</c:v>
                </c:pt>
                <c:pt idx="803">
                  <c:v>271.8</c:v>
                </c:pt>
                <c:pt idx="804">
                  <c:v>272.1</c:v>
                </c:pt>
                <c:pt idx="805">
                  <c:v>271.8</c:v>
                </c:pt>
                <c:pt idx="806">
                  <c:v>271.8</c:v>
                </c:pt>
                <c:pt idx="807">
                  <c:v>271.7</c:v>
                </c:pt>
                <c:pt idx="808">
                  <c:v>271.7</c:v>
                </c:pt>
                <c:pt idx="809">
                  <c:v>271.8</c:v>
                </c:pt>
                <c:pt idx="810">
                  <c:v>271.7</c:v>
                </c:pt>
                <c:pt idx="811">
                  <c:v>271.8</c:v>
                </c:pt>
                <c:pt idx="812">
                  <c:v>271.7</c:v>
                </c:pt>
                <c:pt idx="813">
                  <c:v>271.7</c:v>
                </c:pt>
                <c:pt idx="814">
                  <c:v>271.7</c:v>
                </c:pt>
                <c:pt idx="815">
                  <c:v>271.7</c:v>
                </c:pt>
                <c:pt idx="816">
                  <c:v>271.9</c:v>
                </c:pt>
                <c:pt idx="817">
                  <c:v>271.7</c:v>
                </c:pt>
                <c:pt idx="818">
                  <c:v>271.8</c:v>
                </c:pt>
                <c:pt idx="819">
                  <c:v>271.8</c:v>
                </c:pt>
                <c:pt idx="820">
                  <c:v>271.7</c:v>
                </c:pt>
                <c:pt idx="821">
                  <c:v>271.4</c:v>
                </c:pt>
                <c:pt idx="822">
                  <c:v>271.3</c:v>
                </c:pt>
                <c:pt idx="823">
                  <c:v>271.7</c:v>
                </c:pt>
                <c:pt idx="824">
                  <c:v>271.7</c:v>
                </c:pt>
                <c:pt idx="825">
                  <c:v>271.7</c:v>
                </c:pt>
                <c:pt idx="826">
                  <c:v>271.4</c:v>
                </c:pt>
                <c:pt idx="827">
                  <c:v>271.4</c:v>
                </c:pt>
                <c:pt idx="828">
                  <c:v>271.2</c:v>
                </c:pt>
                <c:pt idx="829">
                  <c:v>271.2</c:v>
                </c:pt>
                <c:pt idx="830">
                  <c:v>271.1</c:v>
                </c:pt>
                <c:pt idx="831">
                  <c:v>271</c:v>
                </c:pt>
                <c:pt idx="832">
                  <c:v>271.1</c:v>
                </c:pt>
                <c:pt idx="833">
                  <c:v>271.1</c:v>
                </c:pt>
                <c:pt idx="834">
                  <c:v>271</c:v>
                </c:pt>
                <c:pt idx="835">
                  <c:v>271.4</c:v>
                </c:pt>
                <c:pt idx="836">
                  <c:v>271</c:v>
                </c:pt>
                <c:pt idx="837">
                  <c:v>271</c:v>
                </c:pt>
                <c:pt idx="838">
                  <c:v>271</c:v>
                </c:pt>
                <c:pt idx="839">
                  <c:v>271</c:v>
                </c:pt>
                <c:pt idx="840">
                  <c:v>271.1</c:v>
                </c:pt>
                <c:pt idx="841">
                  <c:v>271</c:v>
                </c:pt>
                <c:pt idx="842">
                  <c:v>271</c:v>
                </c:pt>
                <c:pt idx="843">
                  <c:v>271</c:v>
                </c:pt>
                <c:pt idx="844">
                  <c:v>270.7</c:v>
                </c:pt>
                <c:pt idx="845">
                  <c:v>271.1</c:v>
                </c:pt>
                <c:pt idx="846">
                  <c:v>270.7</c:v>
                </c:pt>
                <c:pt idx="847">
                  <c:v>270.7</c:v>
                </c:pt>
                <c:pt idx="848">
                  <c:v>270.7</c:v>
                </c:pt>
                <c:pt idx="849">
                  <c:v>270.4</c:v>
                </c:pt>
                <c:pt idx="850">
                  <c:v>270.7</c:v>
                </c:pt>
                <c:pt idx="851">
                  <c:v>270.7</c:v>
                </c:pt>
                <c:pt idx="852">
                  <c:v>270.4</c:v>
                </c:pt>
                <c:pt idx="853">
                  <c:v>270.4</c:v>
                </c:pt>
                <c:pt idx="854">
                  <c:v>270.4</c:v>
                </c:pt>
                <c:pt idx="855">
                  <c:v>270.7</c:v>
                </c:pt>
                <c:pt idx="856">
                  <c:v>270.4</c:v>
                </c:pt>
                <c:pt idx="857">
                  <c:v>270.4</c:v>
                </c:pt>
                <c:pt idx="858">
                  <c:v>270.4</c:v>
                </c:pt>
                <c:pt idx="859">
                  <c:v>270.4</c:v>
                </c:pt>
                <c:pt idx="860">
                  <c:v>270.4</c:v>
                </c:pt>
                <c:pt idx="861">
                  <c:v>270.4</c:v>
                </c:pt>
                <c:pt idx="862">
                  <c:v>270.4</c:v>
                </c:pt>
                <c:pt idx="863">
                  <c:v>270.4</c:v>
                </c:pt>
                <c:pt idx="864">
                  <c:v>270.4</c:v>
                </c:pt>
                <c:pt idx="865">
                  <c:v>270.4</c:v>
                </c:pt>
                <c:pt idx="866">
                  <c:v>270.1</c:v>
                </c:pt>
                <c:pt idx="867">
                  <c:v>270.1</c:v>
                </c:pt>
                <c:pt idx="868">
                  <c:v>270.1</c:v>
                </c:pt>
                <c:pt idx="869">
                  <c:v>270.1</c:v>
                </c:pt>
                <c:pt idx="870">
                  <c:v>270.1</c:v>
                </c:pt>
                <c:pt idx="871">
                  <c:v>270.1</c:v>
                </c:pt>
                <c:pt idx="872">
                  <c:v>270.1</c:v>
                </c:pt>
                <c:pt idx="873">
                  <c:v>270.1</c:v>
                </c:pt>
                <c:pt idx="874">
                  <c:v>270.1</c:v>
                </c:pt>
                <c:pt idx="875">
                  <c:v>270.1</c:v>
                </c:pt>
                <c:pt idx="876">
                  <c:v>270.1</c:v>
                </c:pt>
                <c:pt idx="877">
                  <c:v>270.1</c:v>
                </c:pt>
                <c:pt idx="878">
                  <c:v>270.1</c:v>
                </c:pt>
                <c:pt idx="879">
                  <c:v>270.1</c:v>
                </c:pt>
                <c:pt idx="880">
                  <c:v>270.1</c:v>
                </c:pt>
                <c:pt idx="881">
                  <c:v>270.1</c:v>
                </c:pt>
                <c:pt idx="882">
                  <c:v>269.7</c:v>
                </c:pt>
                <c:pt idx="883">
                  <c:v>269.7</c:v>
                </c:pt>
                <c:pt idx="884">
                  <c:v>269.7</c:v>
                </c:pt>
                <c:pt idx="885">
                  <c:v>269.7</c:v>
                </c:pt>
                <c:pt idx="886">
                  <c:v>269.7</c:v>
                </c:pt>
                <c:pt idx="887">
                  <c:v>269.7</c:v>
                </c:pt>
                <c:pt idx="888">
                  <c:v>269.6</c:v>
                </c:pt>
                <c:pt idx="889">
                  <c:v>269.7</c:v>
                </c:pt>
                <c:pt idx="890">
                  <c:v>269.4</c:v>
                </c:pt>
                <c:pt idx="891">
                  <c:v>269.4</c:v>
                </c:pt>
                <c:pt idx="892">
                  <c:v>269.7</c:v>
                </c:pt>
                <c:pt idx="893">
                  <c:v>269.4</c:v>
                </c:pt>
                <c:pt idx="894">
                  <c:v>269.4</c:v>
                </c:pt>
                <c:pt idx="895">
                  <c:v>269.4</c:v>
                </c:pt>
                <c:pt idx="896">
                  <c:v>269.4</c:v>
                </c:pt>
                <c:pt idx="897">
                  <c:v>269.4</c:v>
                </c:pt>
                <c:pt idx="898">
                  <c:v>269.4</c:v>
                </c:pt>
                <c:pt idx="899">
                  <c:v>269.4</c:v>
                </c:pt>
                <c:pt idx="900">
                  <c:v>269.4</c:v>
                </c:pt>
                <c:pt idx="901">
                  <c:v>269.6</c:v>
                </c:pt>
                <c:pt idx="902">
                  <c:v>269.4</c:v>
                </c:pt>
                <c:pt idx="903">
                  <c:v>269.1</c:v>
                </c:pt>
                <c:pt idx="904">
                  <c:v>269.4</c:v>
                </c:pt>
                <c:pt idx="905">
                  <c:v>269.4</c:v>
                </c:pt>
                <c:pt idx="906">
                  <c:v>269.1</c:v>
                </c:pt>
                <c:pt idx="907">
                  <c:v>269.4</c:v>
                </c:pt>
                <c:pt idx="908">
                  <c:v>269.1</c:v>
                </c:pt>
                <c:pt idx="909">
                  <c:v>269.4</c:v>
                </c:pt>
                <c:pt idx="910">
                  <c:v>269.1</c:v>
                </c:pt>
                <c:pt idx="911">
                  <c:v>269.3</c:v>
                </c:pt>
                <c:pt idx="912">
                  <c:v>269.4</c:v>
                </c:pt>
                <c:pt idx="913">
                  <c:v>269.1</c:v>
                </c:pt>
                <c:pt idx="914">
                  <c:v>269.3</c:v>
                </c:pt>
                <c:pt idx="915">
                  <c:v>269.3</c:v>
                </c:pt>
                <c:pt idx="916">
                  <c:v>269.1</c:v>
                </c:pt>
                <c:pt idx="917">
                  <c:v>268.7</c:v>
                </c:pt>
                <c:pt idx="918">
                  <c:v>269.1</c:v>
                </c:pt>
                <c:pt idx="919">
                  <c:v>268.7</c:v>
                </c:pt>
                <c:pt idx="920">
                  <c:v>268.8</c:v>
                </c:pt>
                <c:pt idx="921">
                  <c:v>268.9</c:v>
                </c:pt>
                <c:pt idx="922">
                  <c:v>268.7</c:v>
                </c:pt>
                <c:pt idx="923">
                  <c:v>268.8</c:v>
                </c:pt>
                <c:pt idx="924">
                  <c:v>268.8</c:v>
                </c:pt>
                <c:pt idx="925">
                  <c:v>269.1</c:v>
                </c:pt>
                <c:pt idx="926">
                  <c:v>268.7</c:v>
                </c:pt>
                <c:pt idx="927">
                  <c:v>268.8</c:v>
                </c:pt>
                <c:pt idx="928">
                  <c:v>268.7</c:v>
                </c:pt>
                <c:pt idx="929">
                  <c:v>268.7</c:v>
                </c:pt>
                <c:pt idx="930">
                  <c:v>268.5</c:v>
                </c:pt>
                <c:pt idx="931">
                  <c:v>268.5</c:v>
                </c:pt>
                <c:pt idx="932">
                  <c:v>268.5</c:v>
                </c:pt>
                <c:pt idx="933">
                  <c:v>268.4</c:v>
                </c:pt>
                <c:pt idx="934">
                  <c:v>268.7</c:v>
                </c:pt>
                <c:pt idx="935">
                  <c:v>268.6</c:v>
                </c:pt>
                <c:pt idx="936">
                  <c:v>268.6</c:v>
                </c:pt>
                <c:pt idx="937">
                  <c:v>268.4</c:v>
                </c:pt>
                <c:pt idx="938">
                  <c:v>268.4</c:v>
                </c:pt>
                <c:pt idx="939">
                  <c:v>268.4</c:v>
                </c:pt>
                <c:pt idx="940">
                  <c:v>268.5</c:v>
                </c:pt>
                <c:pt idx="941">
                  <c:v>268.5</c:v>
                </c:pt>
                <c:pt idx="942">
                  <c:v>268</c:v>
                </c:pt>
                <c:pt idx="943">
                  <c:v>268.1</c:v>
                </c:pt>
                <c:pt idx="944">
                  <c:v>268.4</c:v>
                </c:pt>
                <c:pt idx="945">
                  <c:v>268.3</c:v>
                </c:pt>
                <c:pt idx="946">
                  <c:v>268.1</c:v>
                </c:pt>
                <c:pt idx="947">
                  <c:v>268</c:v>
                </c:pt>
                <c:pt idx="948">
                  <c:v>268</c:v>
                </c:pt>
                <c:pt idx="949">
                  <c:v>268.1</c:v>
                </c:pt>
                <c:pt idx="950">
                  <c:v>268.1</c:v>
                </c:pt>
                <c:pt idx="951">
                  <c:v>268.1</c:v>
                </c:pt>
                <c:pt idx="952">
                  <c:v>268.1</c:v>
                </c:pt>
                <c:pt idx="953">
                  <c:v>268.2</c:v>
                </c:pt>
                <c:pt idx="954">
                  <c:v>268.1</c:v>
                </c:pt>
                <c:pt idx="955">
                  <c:v>268</c:v>
                </c:pt>
                <c:pt idx="956">
                  <c:v>267.8</c:v>
                </c:pt>
                <c:pt idx="957">
                  <c:v>267.9</c:v>
                </c:pt>
                <c:pt idx="958">
                  <c:v>267.7</c:v>
                </c:pt>
                <c:pt idx="959">
                  <c:v>267.8</c:v>
                </c:pt>
                <c:pt idx="960">
                  <c:v>267.8</c:v>
                </c:pt>
                <c:pt idx="961">
                  <c:v>267.7</c:v>
                </c:pt>
                <c:pt idx="962">
                  <c:v>267.7</c:v>
                </c:pt>
                <c:pt idx="963">
                  <c:v>267.7</c:v>
                </c:pt>
                <c:pt idx="964">
                  <c:v>267.8</c:v>
                </c:pt>
                <c:pt idx="965">
                  <c:v>267.7</c:v>
                </c:pt>
                <c:pt idx="966">
                  <c:v>267.8</c:v>
                </c:pt>
                <c:pt idx="967">
                  <c:v>267.4</c:v>
                </c:pt>
                <c:pt idx="968">
                  <c:v>267.7</c:v>
                </c:pt>
                <c:pt idx="969">
                  <c:v>267.7</c:v>
                </c:pt>
                <c:pt idx="970">
                  <c:v>267.7</c:v>
                </c:pt>
                <c:pt idx="971">
                  <c:v>267.7</c:v>
                </c:pt>
                <c:pt idx="972">
                  <c:v>267.7</c:v>
                </c:pt>
                <c:pt idx="973">
                  <c:v>267.4</c:v>
                </c:pt>
                <c:pt idx="974">
                  <c:v>267.4</c:v>
                </c:pt>
                <c:pt idx="975">
                  <c:v>267.4</c:v>
                </c:pt>
                <c:pt idx="976">
                  <c:v>267.4</c:v>
                </c:pt>
                <c:pt idx="977">
                  <c:v>267.4</c:v>
                </c:pt>
                <c:pt idx="978">
                  <c:v>267.7</c:v>
                </c:pt>
                <c:pt idx="979">
                  <c:v>267.7</c:v>
                </c:pt>
                <c:pt idx="980">
                  <c:v>267.4</c:v>
                </c:pt>
                <c:pt idx="981">
                  <c:v>267.4</c:v>
                </c:pt>
                <c:pt idx="982">
                  <c:v>267.4</c:v>
                </c:pt>
                <c:pt idx="983">
                  <c:v>267.8</c:v>
                </c:pt>
                <c:pt idx="984">
                  <c:v>267.4</c:v>
                </c:pt>
                <c:pt idx="985">
                  <c:v>267.4</c:v>
                </c:pt>
                <c:pt idx="986">
                  <c:v>267.4</c:v>
                </c:pt>
                <c:pt idx="987">
                  <c:v>267.4</c:v>
                </c:pt>
                <c:pt idx="988">
                  <c:v>267.1</c:v>
                </c:pt>
                <c:pt idx="989">
                  <c:v>267.1</c:v>
                </c:pt>
                <c:pt idx="990">
                  <c:v>267.1</c:v>
                </c:pt>
                <c:pt idx="991">
                  <c:v>267.1</c:v>
                </c:pt>
                <c:pt idx="992">
                  <c:v>267.1</c:v>
                </c:pt>
                <c:pt idx="993">
                  <c:v>267.1</c:v>
                </c:pt>
                <c:pt idx="994">
                  <c:v>267.1</c:v>
                </c:pt>
                <c:pt idx="995">
                  <c:v>267.1</c:v>
                </c:pt>
                <c:pt idx="996">
                  <c:v>267</c:v>
                </c:pt>
                <c:pt idx="997">
                  <c:v>267.2</c:v>
                </c:pt>
                <c:pt idx="998">
                  <c:v>266.8</c:v>
                </c:pt>
                <c:pt idx="999">
                  <c:v>266.7</c:v>
                </c:pt>
                <c:pt idx="1000">
                  <c:v>266.8</c:v>
                </c:pt>
                <c:pt idx="1001">
                  <c:v>267.1</c:v>
                </c:pt>
                <c:pt idx="1002">
                  <c:v>267.1</c:v>
                </c:pt>
                <c:pt idx="1003">
                  <c:v>266.8</c:v>
                </c:pt>
                <c:pt idx="1004">
                  <c:v>266.8</c:v>
                </c:pt>
                <c:pt idx="1005">
                  <c:v>266.8</c:v>
                </c:pt>
                <c:pt idx="1006">
                  <c:v>266.8</c:v>
                </c:pt>
                <c:pt idx="1007">
                  <c:v>266.8</c:v>
                </c:pt>
                <c:pt idx="1008">
                  <c:v>266.8</c:v>
                </c:pt>
                <c:pt idx="1009">
                  <c:v>266.8</c:v>
                </c:pt>
                <c:pt idx="1010">
                  <c:v>266.8</c:v>
                </c:pt>
                <c:pt idx="1011">
                  <c:v>266.8</c:v>
                </c:pt>
                <c:pt idx="1012">
                  <c:v>266.8</c:v>
                </c:pt>
                <c:pt idx="1013">
                  <c:v>266.8</c:v>
                </c:pt>
                <c:pt idx="1014">
                  <c:v>266.5</c:v>
                </c:pt>
                <c:pt idx="1015">
                  <c:v>266.8</c:v>
                </c:pt>
                <c:pt idx="1016">
                  <c:v>266.8</c:v>
                </c:pt>
                <c:pt idx="1017">
                  <c:v>266.8</c:v>
                </c:pt>
                <c:pt idx="1018">
                  <c:v>266.8</c:v>
                </c:pt>
                <c:pt idx="1019">
                  <c:v>266.8</c:v>
                </c:pt>
                <c:pt idx="1020">
                  <c:v>266.8</c:v>
                </c:pt>
                <c:pt idx="1021">
                  <c:v>266.8</c:v>
                </c:pt>
                <c:pt idx="1022">
                  <c:v>266.8</c:v>
                </c:pt>
                <c:pt idx="1023">
                  <c:v>266.8</c:v>
                </c:pt>
                <c:pt idx="1024">
                  <c:v>266.5</c:v>
                </c:pt>
                <c:pt idx="1025">
                  <c:v>266.8</c:v>
                </c:pt>
                <c:pt idx="1026">
                  <c:v>266.5</c:v>
                </c:pt>
                <c:pt idx="1027">
                  <c:v>266.4</c:v>
                </c:pt>
                <c:pt idx="1028">
                  <c:v>266.8</c:v>
                </c:pt>
                <c:pt idx="1029">
                  <c:v>266.5</c:v>
                </c:pt>
                <c:pt idx="1030">
                  <c:v>266.8</c:v>
                </c:pt>
                <c:pt idx="1031">
                  <c:v>266.7</c:v>
                </c:pt>
                <c:pt idx="1032">
                  <c:v>266.7</c:v>
                </c:pt>
                <c:pt idx="1033">
                  <c:v>266.8</c:v>
                </c:pt>
                <c:pt idx="1034">
                  <c:v>266.8</c:v>
                </c:pt>
                <c:pt idx="1035">
                  <c:v>266.5</c:v>
                </c:pt>
                <c:pt idx="1036">
                  <c:v>266.5</c:v>
                </c:pt>
                <c:pt idx="1037">
                  <c:v>266.5</c:v>
                </c:pt>
                <c:pt idx="1038">
                  <c:v>266.5</c:v>
                </c:pt>
                <c:pt idx="1039">
                  <c:v>266.4</c:v>
                </c:pt>
                <c:pt idx="1040">
                  <c:v>266.4</c:v>
                </c:pt>
                <c:pt idx="1041">
                  <c:v>266.5</c:v>
                </c:pt>
                <c:pt idx="1042">
                  <c:v>266.5</c:v>
                </c:pt>
                <c:pt idx="1043">
                  <c:v>266.1</c:v>
                </c:pt>
                <c:pt idx="1044">
                  <c:v>266.5</c:v>
                </c:pt>
                <c:pt idx="1045">
                  <c:v>266.5</c:v>
                </c:pt>
                <c:pt idx="1046">
                  <c:v>266.5</c:v>
                </c:pt>
                <c:pt idx="1047">
                  <c:v>266.1</c:v>
                </c:pt>
                <c:pt idx="1048">
                  <c:v>266.4</c:v>
                </c:pt>
                <c:pt idx="1049">
                  <c:v>266.4</c:v>
                </c:pt>
                <c:pt idx="1050">
                  <c:v>266.1</c:v>
                </c:pt>
                <c:pt idx="1051">
                  <c:v>266.1</c:v>
                </c:pt>
                <c:pt idx="1052">
                  <c:v>266.5</c:v>
                </c:pt>
                <c:pt idx="1053">
                  <c:v>266.5</c:v>
                </c:pt>
                <c:pt idx="1054">
                  <c:v>266.5</c:v>
                </c:pt>
                <c:pt idx="1055">
                  <c:v>266.5</c:v>
                </c:pt>
                <c:pt idx="1056">
                  <c:v>266.1</c:v>
                </c:pt>
                <c:pt idx="1057">
                  <c:v>266.5</c:v>
                </c:pt>
                <c:pt idx="1058">
                  <c:v>266.5</c:v>
                </c:pt>
                <c:pt idx="1059">
                  <c:v>266.5</c:v>
                </c:pt>
                <c:pt idx="1060">
                  <c:v>266.1</c:v>
                </c:pt>
                <c:pt idx="1061">
                  <c:v>266.1</c:v>
                </c:pt>
                <c:pt idx="1062">
                  <c:v>266.4</c:v>
                </c:pt>
                <c:pt idx="1063">
                  <c:v>266.4</c:v>
                </c:pt>
                <c:pt idx="1064">
                  <c:v>266.1</c:v>
                </c:pt>
                <c:pt idx="1065">
                  <c:v>266.1</c:v>
                </c:pt>
                <c:pt idx="1066">
                  <c:v>266.1</c:v>
                </c:pt>
                <c:pt idx="1067">
                  <c:v>266.1</c:v>
                </c:pt>
                <c:pt idx="1068">
                  <c:v>266.1</c:v>
                </c:pt>
                <c:pt idx="1069">
                  <c:v>266.1</c:v>
                </c:pt>
                <c:pt idx="1070">
                  <c:v>266.1</c:v>
                </c:pt>
                <c:pt idx="1071">
                  <c:v>266.1</c:v>
                </c:pt>
                <c:pt idx="1072">
                  <c:v>266.1</c:v>
                </c:pt>
                <c:pt idx="1073">
                  <c:v>266.1</c:v>
                </c:pt>
                <c:pt idx="1074">
                  <c:v>265.8</c:v>
                </c:pt>
                <c:pt idx="1075">
                  <c:v>265.8</c:v>
                </c:pt>
                <c:pt idx="1076">
                  <c:v>265.8</c:v>
                </c:pt>
                <c:pt idx="1077">
                  <c:v>265.8</c:v>
                </c:pt>
                <c:pt idx="1078">
                  <c:v>265.5</c:v>
                </c:pt>
                <c:pt idx="1079">
                  <c:v>265.5</c:v>
                </c:pt>
                <c:pt idx="1080">
                  <c:v>265.4</c:v>
                </c:pt>
                <c:pt idx="1081">
                  <c:v>265.4</c:v>
                </c:pt>
                <c:pt idx="1082">
                  <c:v>265.5</c:v>
                </c:pt>
                <c:pt idx="1083">
                  <c:v>265.5</c:v>
                </c:pt>
                <c:pt idx="1084">
                  <c:v>265.2</c:v>
                </c:pt>
                <c:pt idx="1085">
                  <c:v>265.2</c:v>
                </c:pt>
                <c:pt idx="1086">
                  <c:v>265.5</c:v>
                </c:pt>
                <c:pt idx="1087">
                  <c:v>265.4</c:v>
                </c:pt>
                <c:pt idx="1088">
                  <c:v>265.1</c:v>
                </c:pt>
                <c:pt idx="1089">
                  <c:v>265.1</c:v>
                </c:pt>
                <c:pt idx="1090">
                  <c:v>265.1</c:v>
                </c:pt>
                <c:pt idx="1091">
                  <c:v>265.1</c:v>
                </c:pt>
                <c:pt idx="1092">
                  <c:v>265.1</c:v>
                </c:pt>
                <c:pt idx="1093">
                  <c:v>265.1</c:v>
                </c:pt>
                <c:pt idx="1094">
                  <c:v>265.1</c:v>
                </c:pt>
                <c:pt idx="1095">
                  <c:v>265.1</c:v>
                </c:pt>
                <c:pt idx="1096">
                  <c:v>265.4</c:v>
                </c:pt>
                <c:pt idx="1097">
                  <c:v>265.1</c:v>
                </c:pt>
                <c:pt idx="1098">
                  <c:v>265.1</c:v>
                </c:pt>
                <c:pt idx="1099">
                  <c:v>265.1</c:v>
                </c:pt>
                <c:pt idx="1100">
                  <c:v>265.1</c:v>
                </c:pt>
                <c:pt idx="1101">
                  <c:v>265.1</c:v>
                </c:pt>
                <c:pt idx="1102">
                  <c:v>265.1</c:v>
                </c:pt>
                <c:pt idx="1103">
                  <c:v>265.1</c:v>
                </c:pt>
                <c:pt idx="1104">
                  <c:v>265.1</c:v>
                </c:pt>
                <c:pt idx="1105">
                  <c:v>265.1</c:v>
                </c:pt>
                <c:pt idx="1106">
                  <c:v>264.9</c:v>
                </c:pt>
                <c:pt idx="1107">
                  <c:v>264.8</c:v>
                </c:pt>
                <c:pt idx="1108">
                  <c:v>264.5</c:v>
                </c:pt>
                <c:pt idx="1109">
                  <c:v>265.1</c:v>
                </c:pt>
                <c:pt idx="1110">
                  <c:v>264.8</c:v>
                </c:pt>
                <c:pt idx="1111">
                  <c:v>264.5</c:v>
                </c:pt>
                <c:pt idx="1112">
                  <c:v>264.5</c:v>
                </c:pt>
                <c:pt idx="1113">
                  <c:v>264.8</c:v>
                </c:pt>
                <c:pt idx="1114">
                  <c:v>264.7</c:v>
                </c:pt>
                <c:pt idx="1115">
                  <c:v>264.5</c:v>
                </c:pt>
                <c:pt idx="1116">
                  <c:v>264.4</c:v>
                </c:pt>
                <c:pt idx="1117">
                  <c:v>264.5</c:v>
                </c:pt>
                <c:pt idx="1118">
                  <c:v>264.4</c:v>
                </c:pt>
                <c:pt idx="1119">
                  <c:v>264.5</c:v>
                </c:pt>
                <c:pt idx="1120">
                  <c:v>264.8</c:v>
                </c:pt>
                <c:pt idx="1121">
                  <c:v>264.8</c:v>
                </c:pt>
                <c:pt idx="1122">
                  <c:v>264.5</c:v>
                </c:pt>
                <c:pt idx="1123">
                  <c:v>264.6</c:v>
                </c:pt>
                <c:pt idx="1124">
                  <c:v>264.5</c:v>
                </c:pt>
                <c:pt idx="1125">
                  <c:v>264.5</c:v>
                </c:pt>
                <c:pt idx="1126">
                  <c:v>264.5</c:v>
                </c:pt>
                <c:pt idx="1127">
                  <c:v>264.4</c:v>
                </c:pt>
                <c:pt idx="1128">
                  <c:v>264.5</c:v>
                </c:pt>
                <c:pt idx="1129">
                  <c:v>264.5</c:v>
                </c:pt>
                <c:pt idx="1130">
                  <c:v>264.5</c:v>
                </c:pt>
                <c:pt idx="1131">
                  <c:v>264.5</c:v>
                </c:pt>
                <c:pt idx="1132">
                  <c:v>264.5</c:v>
                </c:pt>
                <c:pt idx="1133">
                  <c:v>264.5</c:v>
                </c:pt>
                <c:pt idx="1134">
                  <c:v>264.1</c:v>
                </c:pt>
                <c:pt idx="1135">
                  <c:v>264.4</c:v>
                </c:pt>
                <c:pt idx="1136">
                  <c:v>264.1</c:v>
                </c:pt>
                <c:pt idx="1137">
                  <c:v>264.3</c:v>
                </c:pt>
                <c:pt idx="1138">
                  <c:v>264.2</c:v>
                </c:pt>
                <c:pt idx="1139">
                  <c:v>264.2</c:v>
                </c:pt>
                <c:pt idx="1140">
                  <c:v>264.1</c:v>
                </c:pt>
                <c:pt idx="1141">
                  <c:v>264.1</c:v>
                </c:pt>
                <c:pt idx="1142">
                  <c:v>263.7</c:v>
                </c:pt>
                <c:pt idx="1143">
                  <c:v>263.7</c:v>
                </c:pt>
                <c:pt idx="1144">
                  <c:v>263.8</c:v>
                </c:pt>
                <c:pt idx="1145">
                  <c:v>263.7</c:v>
                </c:pt>
                <c:pt idx="1146">
                  <c:v>264</c:v>
                </c:pt>
                <c:pt idx="1147">
                  <c:v>264</c:v>
                </c:pt>
                <c:pt idx="1148">
                  <c:v>263.7</c:v>
                </c:pt>
                <c:pt idx="1149">
                  <c:v>263.7</c:v>
                </c:pt>
                <c:pt idx="1150">
                  <c:v>263.4</c:v>
                </c:pt>
                <c:pt idx="1151">
                  <c:v>263.4</c:v>
                </c:pt>
                <c:pt idx="1152">
                  <c:v>263.4</c:v>
                </c:pt>
                <c:pt idx="1153">
                  <c:v>263.7</c:v>
                </c:pt>
                <c:pt idx="1154">
                  <c:v>263.5</c:v>
                </c:pt>
                <c:pt idx="1155">
                  <c:v>263.4</c:v>
                </c:pt>
                <c:pt idx="1156">
                  <c:v>263.4</c:v>
                </c:pt>
                <c:pt idx="1157">
                  <c:v>263.4</c:v>
                </c:pt>
                <c:pt idx="1158">
                  <c:v>263.8</c:v>
                </c:pt>
                <c:pt idx="1159">
                  <c:v>263.4</c:v>
                </c:pt>
                <c:pt idx="1160">
                  <c:v>263.4</c:v>
                </c:pt>
                <c:pt idx="1161">
                  <c:v>263.3</c:v>
                </c:pt>
                <c:pt idx="1162">
                  <c:v>263.1</c:v>
                </c:pt>
                <c:pt idx="1163">
                  <c:v>263.4</c:v>
                </c:pt>
                <c:pt idx="1164">
                  <c:v>263.1</c:v>
                </c:pt>
                <c:pt idx="1165">
                  <c:v>263.4</c:v>
                </c:pt>
                <c:pt idx="1166">
                  <c:v>263.4</c:v>
                </c:pt>
                <c:pt idx="1167">
                  <c:v>263.1</c:v>
                </c:pt>
                <c:pt idx="1168">
                  <c:v>263.1</c:v>
                </c:pt>
                <c:pt idx="1169">
                  <c:v>263.1</c:v>
                </c:pt>
                <c:pt idx="1170">
                  <c:v>263.1</c:v>
                </c:pt>
                <c:pt idx="1171">
                  <c:v>263.1</c:v>
                </c:pt>
                <c:pt idx="1172">
                  <c:v>263.1</c:v>
                </c:pt>
                <c:pt idx="1173">
                  <c:v>263.1</c:v>
                </c:pt>
                <c:pt idx="1174">
                  <c:v>263.1</c:v>
                </c:pt>
                <c:pt idx="1175">
                  <c:v>263.1</c:v>
                </c:pt>
                <c:pt idx="1176">
                  <c:v>263.1</c:v>
                </c:pt>
                <c:pt idx="1177">
                  <c:v>263.2</c:v>
                </c:pt>
                <c:pt idx="1178">
                  <c:v>263.1</c:v>
                </c:pt>
                <c:pt idx="1179">
                  <c:v>263.1</c:v>
                </c:pt>
                <c:pt idx="1180">
                  <c:v>263.1</c:v>
                </c:pt>
                <c:pt idx="1181">
                  <c:v>263.1</c:v>
                </c:pt>
                <c:pt idx="1182">
                  <c:v>263.1</c:v>
                </c:pt>
                <c:pt idx="1183">
                  <c:v>263.1</c:v>
                </c:pt>
                <c:pt idx="1184">
                  <c:v>262.7</c:v>
                </c:pt>
                <c:pt idx="1185">
                  <c:v>263.1</c:v>
                </c:pt>
                <c:pt idx="1186">
                  <c:v>262.8</c:v>
                </c:pt>
                <c:pt idx="1187">
                  <c:v>262.8</c:v>
                </c:pt>
                <c:pt idx="1188">
                  <c:v>262.7</c:v>
                </c:pt>
                <c:pt idx="1189">
                  <c:v>262.8</c:v>
                </c:pt>
                <c:pt idx="1190">
                  <c:v>262.7</c:v>
                </c:pt>
                <c:pt idx="1191">
                  <c:v>262.8</c:v>
                </c:pt>
                <c:pt idx="1192">
                  <c:v>262.7</c:v>
                </c:pt>
                <c:pt idx="1193">
                  <c:v>262.7</c:v>
                </c:pt>
                <c:pt idx="1194">
                  <c:v>262.7</c:v>
                </c:pt>
                <c:pt idx="1195">
                  <c:v>262.7</c:v>
                </c:pt>
                <c:pt idx="1196">
                  <c:v>262.4</c:v>
                </c:pt>
                <c:pt idx="1197">
                  <c:v>262.4</c:v>
                </c:pt>
                <c:pt idx="1198">
                  <c:v>262.4</c:v>
                </c:pt>
                <c:pt idx="1199">
                  <c:v>262.7</c:v>
                </c:pt>
                <c:pt idx="1200">
                  <c:v>262.5</c:v>
                </c:pt>
                <c:pt idx="1201">
                  <c:v>262.4</c:v>
                </c:pt>
                <c:pt idx="1202">
                  <c:v>262.4</c:v>
                </c:pt>
                <c:pt idx="1203">
                  <c:v>262.4</c:v>
                </c:pt>
                <c:pt idx="1204">
                  <c:v>262.7</c:v>
                </c:pt>
                <c:pt idx="1205">
                  <c:v>262.4</c:v>
                </c:pt>
                <c:pt idx="1206">
                  <c:v>262.4</c:v>
                </c:pt>
              </c:numCache>
            </c:numRef>
          </c:val>
          <c:smooth val="0"/>
        </c:ser>
        <c:marker val="0"/>
        <c:smooth val="0"/>
        <c:axId val="827801473"/>
        <c:axId val="70516682"/>
      </c:lineChart>
      <c:catAx>
        <c:axId val="827801473"/>
        <c:scaling>
          <c:orientation val="minMax"/>
        </c:scaling>
        <c:axPos val="b"/>
        <c:crossAx val="70516682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LblSkip val="100"/>
        <c:tickMarkSkip val="1"/>
        <c:noMultiLvlLbl val="0"/>
      </c:catAx>
      <c:valAx>
        <c:axId val="70516682"/>
        <c:scaling>
          <c:orientation val="minMax"/>
        </c:scaling>
        <c:axPos val="l"/>
        <c:crossAx val="827801473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75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ex4_D40_coolTemp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  <c:size val="7"/>
          </c:marker>
          <c:cat>
            <c:numRef>
              <c:f>Sheet1!$A$2:$A$1211</c:f>
              <c:numCache>
                <c:formatCode>General</c:formatCode>
                <c:ptCount val="1211"/>
                <c:pt idx="0">
                  <c:v>159.52</c:v>
                </c:pt>
                <c:pt idx="1">
                  <c:v>159.8</c:v>
                </c:pt>
                <c:pt idx="2">
                  <c:v>160.03</c:v>
                </c:pt>
                <c:pt idx="3">
                  <c:v>160.27</c:v>
                </c:pt>
                <c:pt idx="4">
                  <c:v>160.51</c:v>
                </c:pt>
                <c:pt idx="5">
                  <c:v>160.79</c:v>
                </c:pt>
                <c:pt idx="6">
                  <c:v>161.02</c:v>
                </c:pt>
                <c:pt idx="7">
                  <c:v>161.26</c:v>
                </c:pt>
                <c:pt idx="8">
                  <c:v>161.51</c:v>
                </c:pt>
                <c:pt idx="9">
                  <c:v>161.79</c:v>
                </c:pt>
                <c:pt idx="10">
                  <c:v>162.02</c:v>
                </c:pt>
                <c:pt idx="11">
                  <c:v>162.26</c:v>
                </c:pt>
                <c:pt idx="12">
                  <c:v>162.54</c:v>
                </c:pt>
                <c:pt idx="13">
                  <c:v>162.78</c:v>
                </c:pt>
                <c:pt idx="14">
                  <c:v>163.01</c:v>
                </c:pt>
                <c:pt idx="15">
                  <c:v>163.29</c:v>
                </c:pt>
                <c:pt idx="16">
                  <c:v>163.53</c:v>
                </c:pt>
                <c:pt idx="17">
                  <c:v>163.76</c:v>
                </c:pt>
                <c:pt idx="18">
                  <c:v>164.04</c:v>
                </c:pt>
                <c:pt idx="19">
                  <c:v>164.28</c:v>
                </c:pt>
                <c:pt idx="20">
                  <c:v>164.51</c:v>
                </c:pt>
                <c:pt idx="21">
                  <c:v>164.79</c:v>
                </c:pt>
                <c:pt idx="22">
                  <c:v>165.03</c:v>
                </c:pt>
                <c:pt idx="23">
                  <c:v>165.26</c:v>
                </c:pt>
                <c:pt idx="24">
                  <c:v>165.54</c:v>
                </c:pt>
                <c:pt idx="25">
                  <c:v>165.77</c:v>
                </c:pt>
                <c:pt idx="26">
                  <c:v>166.01</c:v>
                </c:pt>
                <c:pt idx="27">
                  <c:v>166.29</c:v>
                </c:pt>
                <c:pt idx="28">
                  <c:v>166.52</c:v>
                </c:pt>
                <c:pt idx="29">
                  <c:v>166.76</c:v>
                </c:pt>
                <c:pt idx="30">
                  <c:v>167.04</c:v>
                </c:pt>
                <c:pt idx="31">
                  <c:v>167.27</c:v>
                </c:pt>
                <c:pt idx="32">
                  <c:v>167.51</c:v>
                </c:pt>
                <c:pt idx="33">
                  <c:v>167.79</c:v>
                </c:pt>
                <c:pt idx="34">
                  <c:v>168.03</c:v>
                </c:pt>
                <c:pt idx="35">
                  <c:v>168.27</c:v>
                </c:pt>
                <c:pt idx="36">
                  <c:v>168.5</c:v>
                </c:pt>
                <c:pt idx="37">
                  <c:v>168.78</c:v>
                </c:pt>
                <c:pt idx="38">
                  <c:v>169.02</c:v>
                </c:pt>
                <c:pt idx="39">
                  <c:v>169.26</c:v>
                </c:pt>
                <c:pt idx="40">
                  <c:v>169.54</c:v>
                </c:pt>
                <c:pt idx="41">
                  <c:v>169.77</c:v>
                </c:pt>
                <c:pt idx="42">
                  <c:v>170.01</c:v>
                </c:pt>
                <c:pt idx="43">
                  <c:v>170.29</c:v>
                </c:pt>
                <c:pt idx="44">
                  <c:v>170.53</c:v>
                </c:pt>
                <c:pt idx="45">
                  <c:v>170.77</c:v>
                </c:pt>
                <c:pt idx="46">
                  <c:v>171</c:v>
                </c:pt>
                <c:pt idx="47">
                  <c:v>171.28</c:v>
                </c:pt>
                <c:pt idx="48">
                  <c:v>171.52</c:v>
                </c:pt>
                <c:pt idx="49">
                  <c:v>171.75</c:v>
                </c:pt>
                <c:pt idx="50">
                  <c:v>172.03</c:v>
                </c:pt>
                <c:pt idx="51">
                  <c:v>172.27</c:v>
                </c:pt>
                <c:pt idx="52">
                  <c:v>172.5</c:v>
                </c:pt>
                <c:pt idx="53">
                  <c:v>172.78</c:v>
                </c:pt>
                <c:pt idx="54">
                  <c:v>173.02</c:v>
                </c:pt>
                <c:pt idx="55">
                  <c:v>173.25</c:v>
                </c:pt>
                <c:pt idx="56">
                  <c:v>173.53</c:v>
                </c:pt>
                <c:pt idx="57">
                  <c:v>173.77</c:v>
                </c:pt>
                <c:pt idx="58">
                  <c:v>174</c:v>
                </c:pt>
                <c:pt idx="59">
                  <c:v>174.28</c:v>
                </c:pt>
                <c:pt idx="60">
                  <c:v>174.52</c:v>
                </c:pt>
                <c:pt idx="61">
                  <c:v>174.75</c:v>
                </c:pt>
                <c:pt idx="62">
                  <c:v>175.03</c:v>
                </c:pt>
                <c:pt idx="63">
                  <c:v>175.27</c:v>
                </c:pt>
                <c:pt idx="64">
                  <c:v>175.5</c:v>
                </c:pt>
                <c:pt idx="65">
                  <c:v>175.79</c:v>
                </c:pt>
                <c:pt idx="66">
                  <c:v>176.02</c:v>
                </c:pt>
                <c:pt idx="67">
                  <c:v>176.26</c:v>
                </c:pt>
                <c:pt idx="68">
                  <c:v>176.54</c:v>
                </c:pt>
                <c:pt idx="69">
                  <c:v>176.77</c:v>
                </c:pt>
                <c:pt idx="70">
                  <c:v>177.01</c:v>
                </c:pt>
                <c:pt idx="71">
                  <c:v>177.29</c:v>
                </c:pt>
                <c:pt idx="72">
                  <c:v>177.52</c:v>
                </c:pt>
                <c:pt idx="73">
                  <c:v>177.76</c:v>
                </c:pt>
                <c:pt idx="74">
                  <c:v>178.03</c:v>
                </c:pt>
                <c:pt idx="75">
                  <c:v>178.26</c:v>
                </c:pt>
                <c:pt idx="76">
                  <c:v>178.55</c:v>
                </c:pt>
                <c:pt idx="77">
                  <c:v>178.78</c:v>
                </c:pt>
                <c:pt idx="78">
                  <c:v>179.01</c:v>
                </c:pt>
                <c:pt idx="79">
                  <c:v>179.3</c:v>
                </c:pt>
                <c:pt idx="80">
                  <c:v>179.53</c:v>
                </c:pt>
                <c:pt idx="81">
                  <c:v>179.76</c:v>
                </c:pt>
                <c:pt idx="82">
                  <c:v>180.05</c:v>
                </c:pt>
                <c:pt idx="83">
                  <c:v>180.28</c:v>
                </c:pt>
                <c:pt idx="84">
                  <c:v>180.51</c:v>
                </c:pt>
                <c:pt idx="85">
                  <c:v>180.76</c:v>
                </c:pt>
                <c:pt idx="86">
                  <c:v>181.04</c:v>
                </c:pt>
                <c:pt idx="87">
                  <c:v>181.27</c:v>
                </c:pt>
                <c:pt idx="88">
                  <c:v>181.51</c:v>
                </c:pt>
                <c:pt idx="89">
                  <c:v>181.79</c:v>
                </c:pt>
                <c:pt idx="90">
                  <c:v>182.02</c:v>
                </c:pt>
                <c:pt idx="91">
                  <c:v>182.26</c:v>
                </c:pt>
                <c:pt idx="92">
                  <c:v>182.54</c:v>
                </c:pt>
                <c:pt idx="93">
                  <c:v>182.77</c:v>
                </c:pt>
                <c:pt idx="94">
                  <c:v>183.01</c:v>
                </c:pt>
                <c:pt idx="95">
                  <c:v>183.29</c:v>
                </c:pt>
                <c:pt idx="96">
                  <c:v>183.52</c:v>
                </c:pt>
                <c:pt idx="97">
                  <c:v>183.76</c:v>
                </c:pt>
                <c:pt idx="98">
                  <c:v>184.04</c:v>
                </c:pt>
                <c:pt idx="99">
                  <c:v>184.27</c:v>
                </c:pt>
                <c:pt idx="100">
                  <c:v>184.51</c:v>
                </c:pt>
                <c:pt idx="101">
                  <c:v>184.79</c:v>
                </c:pt>
                <c:pt idx="102">
                  <c:v>185.02</c:v>
                </c:pt>
                <c:pt idx="103">
                  <c:v>185.26</c:v>
                </c:pt>
                <c:pt idx="104">
                  <c:v>185.53</c:v>
                </c:pt>
                <c:pt idx="105">
                  <c:v>185.77</c:v>
                </c:pt>
                <c:pt idx="106">
                  <c:v>186</c:v>
                </c:pt>
                <c:pt idx="107">
                  <c:v>186.28</c:v>
                </c:pt>
                <c:pt idx="108">
                  <c:v>186.52</c:v>
                </c:pt>
                <c:pt idx="109">
                  <c:v>186.75</c:v>
                </c:pt>
                <c:pt idx="110">
                  <c:v>187.03</c:v>
                </c:pt>
                <c:pt idx="111">
                  <c:v>187.27</c:v>
                </c:pt>
                <c:pt idx="112">
                  <c:v>187.5</c:v>
                </c:pt>
                <c:pt idx="113">
                  <c:v>187.78</c:v>
                </c:pt>
                <c:pt idx="114">
                  <c:v>188.01</c:v>
                </c:pt>
                <c:pt idx="115">
                  <c:v>188.29</c:v>
                </c:pt>
                <c:pt idx="116">
                  <c:v>188.53</c:v>
                </c:pt>
                <c:pt idx="117">
                  <c:v>188.76</c:v>
                </c:pt>
                <c:pt idx="118">
                  <c:v>189.04</c:v>
                </c:pt>
                <c:pt idx="119">
                  <c:v>189.28</c:v>
                </c:pt>
                <c:pt idx="120">
                  <c:v>189.51</c:v>
                </c:pt>
                <c:pt idx="121">
                  <c:v>189.79</c:v>
                </c:pt>
                <c:pt idx="122">
                  <c:v>190.03</c:v>
                </c:pt>
                <c:pt idx="123">
                  <c:v>190.26</c:v>
                </c:pt>
                <c:pt idx="124">
                  <c:v>190.54</c:v>
                </c:pt>
                <c:pt idx="125">
                  <c:v>190.78</c:v>
                </c:pt>
                <c:pt idx="126">
                  <c:v>191.02</c:v>
                </c:pt>
                <c:pt idx="127">
                  <c:v>191.25</c:v>
                </c:pt>
                <c:pt idx="128">
                  <c:v>191.53</c:v>
                </c:pt>
                <c:pt idx="129">
                  <c:v>191.77</c:v>
                </c:pt>
                <c:pt idx="130">
                  <c:v>192</c:v>
                </c:pt>
                <c:pt idx="131">
                  <c:v>192.28</c:v>
                </c:pt>
                <c:pt idx="132">
                  <c:v>192.52</c:v>
                </c:pt>
                <c:pt idx="133">
                  <c:v>192.75</c:v>
                </c:pt>
                <c:pt idx="134">
                  <c:v>193.03</c:v>
                </c:pt>
                <c:pt idx="135">
                  <c:v>193.27</c:v>
                </c:pt>
                <c:pt idx="136">
                  <c:v>193.5</c:v>
                </c:pt>
                <c:pt idx="137">
                  <c:v>193.78</c:v>
                </c:pt>
                <c:pt idx="138">
                  <c:v>194.02</c:v>
                </c:pt>
                <c:pt idx="139">
                  <c:v>194.25</c:v>
                </c:pt>
                <c:pt idx="140">
                  <c:v>194.53</c:v>
                </c:pt>
                <c:pt idx="141">
                  <c:v>194.77</c:v>
                </c:pt>
                <c:pt idx="142">
                  <c:v>195</c:v>
                </c:pt>
                <c:pt idx="143">
                  <c:v>195.28</c:v>
                </c:pt>
                <c:pt idx="144">
                  <c:v>195.52</c:v>
                </c:pt>
                <c:pt idx="145">
                  <c:v>195.79</c:v>
                </c:pt>
                <c:pt idx="146">
                  <c:v>196.03</c:v>
                </c:pt>
                <c:pt idx="147">
                  <c:v>196.26</c:v>
                </c:pt>
                <c:pt idx="148">
                  <c:v>196.54</c:v>
                </c:pt>
                <c:pt idx="149">
                  <c:v>196.78</c:v>
                </c:pt>
                <c:pt idx="150">
                  <c:v>197.01</c:v>
                </c:pt>
                <c:pt idx="151">
                  <c:v>197.29</c:v>
                </c:pt>
                <c:pt idx="152">
                  <c:v>197.53</c:v>
                </c:pt>
                <c:pt idx="153">
                  <c:v>197.76</c:v>
                </c:pt>
                <c:pt idx="154">
                  <c:v>198.03</c:v>
                </c:pt>
                <c:pt idx="155">
                  <c:v>198.27</c:v>
                </c:pt>
                <c:pt idx="156">
                  <c:v>198.55</c:v>
                </c:pt>
                <c:pt idx="157">
                  <c:v>198.78</c:v>
                </c:pt>
                <c:pt idx="158">
                  <c:v>199.02</c:v>
                </c:pt>
                <c:pt idx="159">
                  <c:v>199.3</c:v>
                </c:pt>
                <c:pt idx="160">
                  <c:v>199.53</c:v>
                </c:pt>
                <c:pt idx="161">
                  <c:v>199.77</c:v>
                </c:pt>
                <c:pt idx="162">
                  <c:v>200.05</c:v>
                </c:pt>
                <c:pt idx="163">
                  <c:v>200.28</c:v>
                </c:pt>
                <c:pt idx="164">
                  <c:v>200.52</c:v>
                </c:pt>
                <c:pt idx="165">
                  <c:v>200.76</c:v>
                </c:pt>
                <c:pt idx="166">
                  <c:v>201.04</c:v>
                </c:pt>
                <c:pt idx="167">
                  <c:v>201.27</c:v>
                </c:pt>
                <c:pt idx="168">
                  <c:v>201.51</c:v>
                </c:pt>
                <c:pt idx="169">
                  <c:v>201.8</c:v>
                </c:pt>
                <c:pt idx="170">
                  <c:v>202.03</c:v>
                </c:pt>
                <c:pt idx="171">
                  <c:v>202.26</c:v>
                </c:pt>
                <c:pt idx="172">
                  <c:v>202.55</c:v>
                </c:pt>
                <c:pt idx="173">
                  <c:v>202.78</c:v>
                </c:pt>
                <c:pt idx="174">
                  <c:v>203.01</c:v>
                </c:pt>
                <c:pt idx="175">
                  <c:v>203.26</c:v>
                </c:pt>
                <c:pt idx="176">
                  <c:v>203.54</c:v>
                </c:pt>
                <c:pt idx="177">
                  <c:v>203.77</c:v>
                </c:pt>
                <c:pt idx="178">
                  <c:v>204.01</c:v>
                </c:pt>
                <c:pt idx="179">
                  <c:v>204.29</c:v>
                </c:pt>
                <c:pt idx="180">
                  <c:v>204.52</c:v>
                </c:pt>
                <c:pt idx="181">
                  <c:v>204.76</c:v>
                </c:pt>
                <c:pt idx="182">
                  <c:v>205.04</c:v>
                </c:pt>
                <c:pt idx="183">
                  <c:v>205.27</c:v>
                </c:pt>
                <c:pt idx="184">
                  <c:v>205.51</c:v>
                </c:pt>
                <c:pt idx="185">
                  <c:v>205.78</c:v>
                </c:pt>
                <c:pt idx="186">
                  <c:v>206.01</c:v>
                </c:pt>
                <c:pt idx="187">
                  <c:v>206.3</c:v>
                </c:pt>
                <c:pt idx="188">
                  <c:v>206.53</c:v>
                </c:pt>
                <c:pt idx="189">
                  <c:v>206.76</c:v>
                </c:pt>
                <c:pt idx="190">
                  <c:v>207.05</c:v>
                </c:pt>
                <c:pt idx="191">
                  <c:v>207.28</c:v>
                </c:pt>
                <c:pt idx="192">
                  <c:v>207.51</c:v>
                </c:pt>
                <c:pt idx="193">
                  <c:v>207.8</c:v>
                </c:pt>
                <c:pt idx="194">
                  <c:v>208.03</c:v>
                </c:pt>
                <c:pt idx="195">
                  <c:v>208.27</c:v>
                </c:pt>
                <c:pt idx="196">
                  <c:v>208.5</c:v>
                </c:pt>
                <c:pt idx="197">
                  <c:v>208.78</c:v>
                </c:pt>
                <c:pt idx="198">
                  <c:v>209.02</c:v>
                </c:pt>
                <c:pt idx="199">
                  <c:v>209.25</c:v>
                </c:pt>
                <c:pt idx="200">
                  <c:v>209.53</c:v>
                </c:pt>
                <c:pt idx="201">
                  <c:v>209.77</c:v>
                </c:pt>
                <c:pt idx="202">
                  <c:v>210</c:v>
                </c:pt>
                <c:pt idx="203">
                  <c:v>210.28</c:v>
                </c:pt>
                <c:pt idx="204">
                  <c:v>210.52</c:v>
                </c:pt>
                <c:pt idx="205">
                  <c:v>210.75</c:v>
                </c:pt>
                <c:pt idx="206">
                  <c:v>211.03</c:v>
                </c:pt>
                <c:pt idx="207">
                  <c:v>211.27</c:v>
                </c:pt>
                <c:pt idx="208">
                  <c:v>211.5</c:v>
                </c:pt>
                <c:pt idx="209">
                  <c:v>211.78</c:v>
                </c:pt>
                <c:pt idx="210">
                  <c:v>212.02</c:v>
                </c:pt>
                <c:pt idx="211">
                  <c:v>212.29</c:v>
                </c:pt>
                <c:pt idx="212">
                  <c:v>212.52</c:v>
                </c:pt>
                <c:pt idx="213">
                  <c:v>212.76</c:v>
                </c:pt>
                <c:pt idx="214">
                  <c:v>213.04</c:v>
                </c:pt>
                <c:pt idx="215">
                  <c:v>213.27</c:v>
                </c:pt>
                <c:pt idx="216">
                  <c:v>213.51</c:v>
                </c:pt>
                <c:pt idx="217">
                  <c:v>213.79</c:v>
                </c:pt>
                <c:pt idx="218">
                  <c:v>214.02</c:v>
                </c:pt>
                <c:pt idx="219">
                  <c:v>214.27</c:v>
                </c:pt>
                <c:pt idx="220">
                  <c:v>214.51</c:v>
                </c:pt>
                <c:pt idx="221">
                  <c:v>214.79</c:v>
                </c:pt>
                <c:pt idx="222">
                  <c:v>215.02</c:v>
                </c:pt>
                <c:pt idx="223">
                  <c:v>215.26</c:v>
                </c:pt>
                <c:pt idx="224">
                  <c:v>215.54</c:v>
                </c:pt>
                <c:pt idx="225">
                  <c:v>215.78</c:v>
                </c:pt>
                <c:pt idx="226">
                  <c:v>216.01</c:v>
                </c:pt>
                <c:pt idx="227">
                  <c:v>216.29</c:v>
                </c:pt>
                <c:pt idx="228">
                  <c:v>216.53</c:v>
                </c:pt>
                <c:pt idx="229">
                  <c:v>216.76</c:v>
                </c:pt>
                <c:pt idx="230">
                  <c:v>217.04</c:v>
                </c:pt>
                <c:pt idx="231">
                  <c:v>217.28</c:v>
                </c:pt>
                <c:pt idx="232">
                  <c:v>217.51</c:v>
                </c:pt>
                <c:pt idx="233">
                  <c:v>217.75</c:v>
                </c:pt>
                <c:pt idx="234">
                  <c:v>218.03</c:v>
                </c:pt>
                <c:pt idx="235">
                  <c:v>218.27</c:v>
                </c:pt>
                <c:pt idx="236">
                  <c:v>218.5</c:v>
                </c:pt>
                <c:pt idx="237">
                  <c:v>218.78</c:v>
                </c:pt>
                <c:pt idx="238">
                  <c:v>219.02</c:v>
                </c:pt>
                <c:pt idx="239">
                  <c:v>219.25</c:v>
                </c:pt>
                <c:pt idx="240">
                  <c:v>219.53</c:v>
                </c:pt>
                <c:pt idx="241">
                  <c:v>219.77</c:v>
                </c:pt>
                <c:pt idx="242">
                  <c:v>220</c:v>
                </c:pt>
                <c:pt idx="243">
                  <c:v>220.28</c:v>
                </c:pt>
                <c:pt idx="244">
                  <c:v>220.51</c:v>
                </c:pt>
                <c:pt idx="245">
                  <c:v>220.79</c:v>
                </c:pt>
                <c:pt idx="246">
                  <c:v>221.03</c:v>
                </c:pt>
                <c:pt idx="247">
                  <c:v>221.26</c:v>
                </c:pt>
                <c:pt idx="248">
                  <c:v>221.54</c:v>
                </c:pt>
                <c:pt idx="249">
                  <c:v>221.78</c:v>
                </c:pt>
                <c:pt idx="250">
                  <c:v>222.01</c:v>
                </c:pt>
                <c:pt idx="251">
                  <c:v>222.29</c:v>
                </c:pt>
                <c:pt idx="252">
                  <c:v>222.53</c:v>
                </c:pt>
                <c:pt idx="253">
                  <c:v>222.77</c:v>
                </c:pt>
                <c:pt idx="254">
                  <c:v>223</c:v>
                </c:pt>
                <c:pt idx="255">
                  <c:v>223.28</c:v>
                </c:pt>
                <c:pt idx="256">
                  <c:v>223.52</c:v>
                </c:pt>
                <c:pt idx="257">
                  <c:v>223.75</c:v>
                </c:pt>
                <c:pt idx="258">
                  <c:v>224.03</c:v>
                </c:pt>
                <c:pt idx="259">
                  <c:v>224.27</c:v>
                </c:pt>
                <c:pt idx="260">
                  <c:v>224.5</c:v>
                </c:pt>
                <c:pt idx="261">
                  <c:v>224.78</c:v>
                </c:pt>
                <c:pt idx="262">
                  <c:v>225.02</c:v>
                </c:pt>
                <c:pt idx="263">
                  <c:v>225.25</c:v>
                </c:pt>
                <c:pt idx="264">
                  <c:v>225.53</c:v>
                </c:pt>
                <c:pt idx="265">
                  <c:v>225.77</c:v>
                </c:pt>
                <c:pt idx="266">
                  <c:v>226</c:v>
                </c:pt>
                <c:pt idx="267">
                  <c:v>226.28</c:v>
                </c:pt>
                <c:pt idx="268">
                  <c:v>226.52</c:v>
                </c:pt>
                <c:pt idx="269">
                  <c:v>226.75</c:v>
                </c:pt>
                <c:pt idx="270">
                  <c:v>227.03</c:v>
                </c:pt>
                <c:pt idx="271">
                  <c:v>227.27</c:v>
                </c:pt>
                <c:pt idx="272">
                  <c:v>227.5</c:v>
                </c:pt>
                <c:pt idx="273">
                  <c:v>227.78</c:v>
                </c:pt>
                <c:pt idx="274">
                  <c:v>228.04</c:v>
                </c:pt>
                <c:pt idx="275">
                  <c:v>228.28</c:v>
                </c:pt>
                <c:pt idx="276">
                  <c:v>228.51</c:v>
                </c:pt>
                <c:pt idx="277">
                  <c:v>228.79</c:v>
                </c:pt>
                <c:pt idx="278">
                  <c:v>229.03</c:v>
                </c:pt>
                <c:pt idx="279">
                  <c:v>229.26</c:v>
                </c:pt>
                <c:pt idx="280">
                  <c:v>229.54</c:v>
                </c:pt>
                <c:pt idx="281">
                  <c:v>229.78</c:v>
                </c:pt>
                <c:pt idx="282">
                  <c:v>230.01</c:v>
                </c:pt>
                <c:pt idx="283">
                  <c:v>230.29</c:v>
                </c:pt>
                <c:pt idx="284">
                  <c:v>230.53</c:v>
                </c:pt>
                <c:pt idx="285">
                  <c:v>230.76</c:v>
                </c:pt>
                <c:pt idx="286">
                  <c:v>231.04</c:v>
                </c:pt>
                <c:pt idx="287">
                  <c:v>231.28</c:v>
                </c:pt>
                <c:pt idx="288">
                  <c:v>231.51</c:v>
                </c:pt>
                <c:pt idx="289">
                  <c:v>231.79</c:v>
                </c:pt>
                <c:pt idx="290">
                  <c:v>232.03</c:v>
                </c:pt>
                <c:pt idx="291">
                  <c:v>232.26</c:v>
                </c:pt>
                <c:pt idx="292">
                  <c:v>232.54</c:v>
                </c:pt>
                <c:pt idx="293">
                  <c:v>232.78</c:v>
                </c:pt>
                <c:pt idx="294">
                  <c:v>233.02</c:v>
                </c:pt>
                <c:pt idx="295">
                  <c:v>233.25</c:v>
                </c:pt>
                <c:pt idx="296">
                  <c:v>233.53</c:v>
                </c:pt>
                <c:pt idx="297">
                  <c:v>233.77</c:v>
                </c:pt>
                <c:pt idx="298">
                  <c:v>234</c:v>
                </c:pt>
                <c:pt idx="299">
                  <c:v>234.28</c:v>
                </c:pt>
                <c:pt idx="300">
                  <c:v>234.51</c:v>
                </c:pt>
                <c:pt idx="301">
                  <c:v>234.79</c:v>
                </c:pt>
                <c:pt idx="302">
                  <c:v>235.03</c:v>
                </c:pt>
                <c:pt idx="303">
                  <c:v>235.26</c:v>
                </c:pt>
                <c:pt idx="304">
                  <c:v>235.54</c:v>
                </c:pt>
                <c:pt idx="305">
                  <c:v>235.78</c:v>
                </c:pt>
                <c:pt idx="306">
                  <c:v>236.01</c:v>
                </c:pt>
                <c:pt idx="307">
                  <c:v>236.28</c:v>
                </c:pt>
                <c:pt idx="308">
                  <c:v>236.52</c:v>
                </c:pt>
                <c:pt idx="309">
                  <c:v>236.75</c:v>
                </c:pt>
                <c:pt idx="310">
                  <c:v>237.03</c:v>
                </c:pt>
                <c:pt idx="311">
                  <c:v>237.27</c:v>
                </c:pt>
                <c:pt idx="312">
                  <c:v>237.5</c:v>
                </c:pt>
                <c:pt idx="313">
                  <c:v>237.79</c:v>
                </c:pt>
                <c:pt idx="314">
                  <c:v>238.04</c:v>
                </c:pt>
                <c:pt idx="315">
                  <c:v>238.27</c:v>
                </c:pt>
                <c:pt idx="316">
                  <c:v>238.51</c:v>
                </c:pt>
                <c:pt idx="317">
                  <c:v>238.79</c:v>
                </c:pt>
                <c:pt idx="318">
                  <c:v>239.02</c:v>
                </c:pt>
                <c:pt idx="319">
                  <c:v>239.25</c:v>
                </c:pt>
                <c:pt idx="320">
                  <c:v>239.54</c:v>
                </c:pt>
                <c:pt idx="321">
                  <c:v>239.77</c:v>
                </c:pt>
                <c:pt idx="322">
                  <c:v>240.01</c:v>
                </c:pt>
                <c:pt idx="323">
                  <c:v>240.29</c:v>
                </c:pt>
                <c:pt idx="324">
                  <c:v>240.52</c:v>
                </c:pt>
                <c:pt idx="325">
                  <c:v>240.75</c:v>
                </c:pt>
                <c:pt idx="326">
                  <c:v>241.04</c:v>
                </c:pt>
                <c:pt idx="327">
                  <c:v>241.27</c:v>
                </c:pt>
                <c:pt idx="328">
                  <c:v>241.5</c:v>
                </c:pt>
                <c:pt idx="329">
                  <c:v>241.79</c:v>
                </c:pt>
                <c:pt idx="330">
                  <c:v>242.02</c:v>
                </c:pt>
                <c:pt idx="331">
                  <c:v>242.26</c:v>
                </c:pt>
                <c:pt idx="332">
                  <c:v>242.54</c:v>
                </c:pt>
                <c:pt idx="333">
                  <c:v>242.76</c:v>
                </c:pt>
                <c:pt idx="334">
                  <c:v>243.04</c:v>
                </c:pt>
                <c:pt idx="335">
                  <c:v>243.28</c:v>
                </c:pt>
                <c:pt idx="336">
                  <c:v>243.51</c:v>
                </c:pt>
                <c:pt idx="337">
                  <c:v>243.79</c:v>
                </c:pt>
                <c:pt idx="338">
                  <c:v>244.03</c:v>
                </c:pt>
                <c:pt idx="339">
                  <c:v>244.26</c:v>
                </c:pt>
                <c:pt idx="340">
                  <c:v>244.54</c:v>
                </c:pt>
                <c:pt idx="341">
                  <c:v>244.78</c:v>
                </c:pt>
                <c:pt idx="342">
                  <c:v>245.01</c:v>
                </c:pt>
                <c:pt idx="343">
                  <c:v>245.29</c:v>
                </c:pt>
                <c:pt idx="344">
                  <c:v>245.53</c:v>
                </c:pt>
                <c:pt idx="345">
                  <c:v>245.76</c:v>
                </c:pt>
                <c:pt idx="346">
                  <c:v>246.04</c:v>
                </c:pt>
                <c:pt idx="347">
                  <c:v>246.28</c:v>
                </c:pt>
                <c:pt idx="348">
                  <c:v>246.51</c:v>
                </c:pt>
                <c:pt idx="349">
                  <c:v>246.79</c:v>
                </c:pt>
                <c:pt idx="350">
                  <c:v>247.03</c:v>
                </c:pt>
                <c:pt idx="351">
                  <c:v>247.26</c:v>
                </c:pt>
                <c:pt idx="352">
                  <c:v>247.54</c:v>
                </c:pt>
                <c:pt idx="353">
                  <c:v>247.77</c:v>
                </c:pt>
                <c:pt idx="354">
                  <c:v>248.04</c:v>
                </c:pt>
                <c:pt idx="355">
                  <c:v>248.27</c:v>
                </c:pt>
                <c:pt idx="356">
                  <c:v>248.5</c:v>
                </c:pt>
                <c:pt idx="357">
                  <c:v>248.79</c:v>
                </c:pt>
                <c:pt idx="358">
                  <c:v>249.02</c:v>
                </c:pt>
                <c:pt idx="359">
                  <c:v>249.25</c:v>
                </c:pt>
                <c:pt idx="360">
                  <c:v>249.54</c:v>
                </c:pt>
                <c:pt idx="361">
                  <c:v>249.77</c:v>
                </c:pt>
                <c:pt idx="362">
                  <c:v>250.04</c:v>
                </c:pt>
                <c:pt idx="363">
                  <c:v>250.28</c:v>
                </c:pt>
                <c:pt idx="364">
                  <c:v>250.51</c:v>
                </c:pt>
                <c:pt idx="365">
                  <c:v>250.75</c:v>
                </c:pt>
                <c:pt idx="366">
                  <c:v>251.04</c:v>
                </c:pt>
                <c:pt idx="367">
                  <c:v>251.27</c:v>
                </c:pt>
                <c:pt idx="368">
                  <c:v>251.5</c:v>
                </c:pt>
                <c:pt idx="369">
                  <c:v>251.79</c:v>
                </c:pt>
                <c:pt idx="370">
                  <c:v>252.02</c:v>
                </c:pt>
                <c:pt idx="371">
                  <c:v>252.25</c:v>
                </c:pt>
                <c:pt idx="372">
                  <c:v>252.54</c:v>
                </c:pt>
                <c:pt idx="373">
                  <c:v>252.78</c:v>
                </c:pt>
                <c:pt idx="374">
                  <c:v>253.01</c:v>
                </c:pt>
                <c:pt idx="375">
                  <c:v>253.29</c:v>
                </c:pt>
                <c:pt idx="376">
                  <c:v>253.53</c:v>
                </c:pt>
                <c:pt idx="377">
                  <c:v>253.76</c:v>
                </c:pt>
                <c:pt idx="378">
                  <c:v>254.04</c:v>
                </c:pt>
                <c:pt idx="379">
                  <c:v>254.28</c:v>
                </c:pt>
                <c:pt idx="380">
                  <c:v>254.51</c:v>
                </c:pt>
                <c:pt idx="381">
                  <c:v>254.79</c:v>
                </c:pt>
                <c:pt idx="382">
                  <c:v>255.03</c:v>
                </c:pt>
                <c:pt idx="383">
                  <c:v>255.26</c:v>
                </c:pt>
                <c:pt idx="384">
                  <c:v>255.54</c:v>
                </c:pt>
                <c:pt idx="385">
                  <c:v>255.78</c:v>
                </c:pt>
                <c:pt idx="386">
                  <c:v>256.01</c:v>
                </c:pt>
                <c:pt idx="387">
                  <c:v>256.29</c:v>
                </c:pt>
                <c:pt idx="388">
                  <c:v>256.53</c:v>
                </c:pt>
                <c:pt idx="389">
                  <c:v>256.76</c:v>
                </c:pt>
                <c:pt idx="390">
                  <c:v>257.04</c:v>
                </c:pt>
                <c:pt idx="391">
                  <c:v>257.28</c:v>
                </c:pt>
                <c:pt idx="392">
                  <c:v>257.51</c:v>
                </c:pt>
                <c:pt idx="393">
                  <c:v>257.75</c:v>
                </c:pt>
                <c:pt idx="394">
                  <c:v>258.04</c:v>
                </c:pt>
                <c:pt idx="395">
                  <c:v>258.27</c:v>
                </c:pt>
                <c:pt idx="396">
                  <c:v>258.51</c:v>
                </c:pt>
                <c:pt idx="397">
                  <c:v>258.79</c:v>
                </c:pt>
                <c:pt idx="398">
                  <c:v>259.02</c:v>
                </c:pt>
                <c:pt idx="399">
                  <c:v>259.26</c:v>
                </c:pt>
                <c:pt idx="400">
                  <c:v>259.54</c:v>
                </c:pt>
                <c:pt idx="401">
                  <c:v>259.77</c:v>
                </c:pt>
                <c:pt idx="402">
                  <c:v>260.01</c:v>
                </c:pt>
                <c:pt idx="403">
                  <c:v>260.29</c:v>
                </c:pt>
                <c:pt idx="404">
                  <c:v>260.52</c:v>
                </c:pt>
                <c:pt idx="405">
                  <c:v>260.76</c:v>
                </c:pt>
                <c:pt idx="406">
                  <c:v>261.04</c:v>
                </c:pt>
                <c:pt idx="407">
                  <c:v>261.27</c:v>
                </c:pt>
                <c:pt idx="408">
                  <c:v>261.51</c:v>
                </c:pt>
                <c:pt idx="409">
                  <c:v>261.79</c:v>
                </c:pt>
                <c:pt idx="410">
                  <c:v>262.02</c:v>
                </c:pt>
                <c:pt idx="411">
                  <c:v>262.26</c:v>
                </c:pt>
                <c:pt idx="412">
                  <c:v>262.54</c:v>
                </c:pt>
                <c:pt idx="413">
                  <c:v>262.77</c:v>
                </c:pt>
                <c:pt idx="414">
                  <c:v>263</c:v>
                </c:pt>
                <c:pt idx="415">
                  <c:v>263.28</c:v>
                </c:pt>
                <c:pt idx="416">
                  <c:v>263.52</c:v>
                </c:pt>
                <c:pt idx="417">
                  <c:v>263.75</c:v>
                </c:pt>
                <c:pt idx="418">
                  <c:v>264.03</c:v>
                </c:pt>
                <c:pt idx="419">
                  <c:v>264.27</c:v>
                </c:pt>
                <c:pt idx="420">
                  <c:v>264.5</c:v>
                </c:pt>
                <c:pt idx="421">
                  <c:v>264.78</c:v>
                </c:pt>
                <c:pt idx="422">
                  <c:v>265.02</c:v>
                </c:pt>
                <c:pt idx="423">
                  <c:v>265.25</c:v>
                </c:pt>
                <c:pt idx="424">
                  <c:v>265.53</c:v>
                </c:pt>
                <c:pt idx="425">
                  <c:v>265.77</c:v>
                </c:pt>
                <c:pt idx="426">
                  <c:v>266</c:v>
                </c:pt>
                <c:pt idx="427">
                  <c:v>266.28</c:v>
                </c:pt>
                <c:pt idx="428">
                  <c:v>266.52</c:v>
                </c:pt>
                <c:pt idx="429">
                  <c:v>266.75</c:v>
                </c:pt>
                <c:pt idx="430">
                  <c:v>267.03</c:v>
                </c:pt>
                <c:pt idx="431">
                  <c:v>267.27</c:v>
                </c:pt>
                <c:pt idx="432">
                  <c:v>267.5</c:v>
                </c:pt>
                <c:pt idx="433">
                  <c:v>267.78</c:v>
                </c:pt>
                <c:pt idx="434">
                  <c:v>268.02</c:v>
                </c:pt>
                <c:pt idx="435">
                  <c:v>268.25</c:v>
                </c:pt>
                <c:pt idx="436">
                  <c:v>268.54</c:v>
                </c:pt>
                <c:pt idx="437">
                  <c:v>268.77</c:v>
                </c:pt>
                <c:pt idx="438">
                  <c:v>269</c:v>
                </c:pt>
                <c:pt idx="439">
                  <c:v>269.25</c:v>
                </c:pt>
                <c:pt idx="440">
                  <c:v>269.54</c:v>
                </c:pt>
                <c:pt idx="441">
                  <c:v>269.77</c:v>
                </c:pt>
                <c:pt idx="442">
                  <c:v>270</c:v>
                </c:pt>
                <c:pt idx="443">
                  <c:v>270.29</c:v>
                </c:pt>
                <c:pt idx="444">
                  <c:v>270.52</c:v>
                </c:pt>
                <c:pt idx="445">
                  <c:v>270.75</c:v>
                </c:pt>
                <c:pt idx="446">
                  <c:v>271.04</c:v>
                </c:pt>
                <c:pt idx="447">
                  <c:v>271.27</c:v>
                </c:pt>
                <c:pt idx="448">
                  <c:v>271.5</c:v>
                </c:pt>
                <c:pt idx="449">
                  <c:v>271.79</c:v>
                </c:pt>
                <c:pt idx="450">
                  <c:v>272.02</c:v>
                </c:pt>
                <c:pt idx="451">
                  <c:v>272.25</c:v>
                </c:pt>
                <c:pt idx="452">
                  <c:v>272.54</c:v>
                </c:pt>
                <c:pt idx="453">
                  <c:v>272.76</c:v>
                </c:pt>
                <c:pt idx="454">
                  <c:v>273.04</c:v>
                </c:pt>
                <c:pt idx="455">
                  <c:v>273.28</c:v>
                </c:pt>
                <c:pt idx="456">
                  <c:v>273.51</c:v>
                </c:pt>
                <c:pt idx="457">
                  <c:v>273.79</c:v>
                </c:pt>
                <c:pt idx="458">
                  <c:v>274.03</c:v>
                </c:pt>
                <c:pt idx="459">
                  <c:v>274.27</c:v>
                </c:pt>
                <c:pt idx="460">
                  <c:v>274.5</c:v>
                </c:pt>
                <c:pt idx="461">
                  <c:v>274.78</c:v>
                </c:pt>
                <c:pt idx="462">
                  <c:v>275.02</c:v>
                </c:pt>
                <c:pt idx="463">
                  <c:v>275.25</c:v>
                </c:pt>
                <c:pt idx="464">
                  <c:v>275.54</c:v>
                </c:pt>
                <c:pt idx="465">
                  <c:v>275.77</c:v>
                </c:pt>
                <c:pt idx="466">
                  <c:v>276</c:v>
                </c:pt>
                <c:pt idx="467">
                  <c:v>276.29</c:v>
                </c:pt>
                <c:pt idx="468">
                  <c:v>276.52</c:v>
                </c:pt>
                <c:pt idx="469">
                  <c:v>276.75</c:v>
                </c:pt>
                <c:pt idx="470">
                  <c:v>277.04</c:v>
                </c:pt>
                <c:pt idx="471">
                  <c:v>277.29</c:v>
                </c:pt>
                <c:pt idx="472">
                  <c:v>277.52</c:v>
                </c:pt>
                <c:pt idx="473">
                  <c:v>277.75</c:v>
                </c:pt>
                <c:pt idx="474">
                  <c:v>278.04</c:v>
                </c:pt>
                <c:pt idx="475">
                  <c:v>278.27</c:v>
                </c:pt>
                <c:pt idx="476">
                  <c:v>278.51</c:v>
                </c:pt>
                <c:pt idx="477">
                  <c:v>278.8</c:v>
                </c:pt>
                <c:pt idx="478">
                  <c:v>279.03</c:v>
                </c:pt>
                <c:pt idx="479">
                  <c:v>279.26</c:v>
                </c:pt>
                <c:pt idx="480">
                  <c:v>279.55</c:v>
                </c:pt>
                <c:pt idx="481">
                  <c:v>279.78</c:v>
                </c:pt>
                <c:pt idx="482">
                  <c:v>280.01</c:v>
                </c:pt>
                <c:pt idx="483">
                  <c:v>280.3</c:v>
                </c:pt>
                <c:pt idx="484">
                  <c:v>280.53</c:v>
                </c:pt>
                <c:pt idx="485">
                  <c:v>280.76</c:v>
                </c:pt>
                <c:pt idx="486">
                  <c:v>281.05</c:v>
                </c:pt>
                <c:pt idx="487">
                  <c:v>281.28</c:v>
                </c:pt>
                <c:pt idx="488">
                  <c:v>281.51</c:v>
                </c:pt>
                <c:pt idx="489">
                  <c:v>281.8</c:v>
                </c:pt>
                <c:pt idx="490">
                  <c:v>282.03</c:v>
                </c:pt>
                <c:pt idx="491">
                  <c:v>282.26</c:v>
                </c:pt>
                <c:pt idx="492">
                  <c:v>282.55</c:v>
                </c:pt>
                <c:pt idx="493">
                  <c:v>282.78</c:v>
                </c:pt>
                <c:pt idx="494">
                  <c:v>283.01</c:v>
                </c:pt>
                <c:pt idx="495">
                  <c:v>283.3</c:v>
                </c:pt>
                <c:pt idx="496">
                  <c:v>283.53</c:v>
                </c:pt>
                <c:pt idx="497">
                  <c:v>283.76</c:v>
                </c:pt>
                <c:pt idx="498">
                  <c:v>284.05</c:v>
                </c:pt>
                <c:pt idx="499">
                  <c:v>284.29</c:v>
                </c:pt>
                <c:pt idx="500">
                  <c:v>284.52</c:v>
                </c:pt>
                <c:pt idx="501">
                  <c:v>284.76</c:v>
                </c:pt>
                <c:pt idx="502">
                  <c:v>285.04</c:v>
                </c:pt>
                <c:pt idx="503">
                  <c:v>285.27</c:v>
                </c:pt>
                <c:pt idx="504">
                  <c:v>285.51</c:v>
                </c:pt>
                <c:pt idx="505">
                  <c:v>285.79</c:v>
                </c:pt>
                <c:pt idx="506">
                  <c:v>286.02</c:v>
                </c:pt>
                <c:pt idx="507">
                  <c:v>286.26</c:v>
                </c:pt>
                <c:pt idx="508">
                  <c:v>286.54</c:v>
                </c:pt>
                <c:pt idx="509">
                  <c:v>286.76</c:v>
                </c:pt>
                <c:pt idx="510">
                  <c:v>287.03</c:v>
                </c:pt>
                <c:pt idx="511">
                  <c:v>287.27</c:v>
                </c:pt>
                <c:pt idx="512">
                  <c:v>287.55</c:v>
                </c:pt>
                <c:pt idx="513">
                  <c:v>287.78</c:v>
                </c:pt>
                <c:pt idx="514">
                  <c:v>288.02</c:v>
                </c:pt>
                <c:pt idx="515">
                  <c:v>288.3</c:v>
                </c:pt>
                <c:pt idx="516">
                  <c:v>288.53</c:v>
                </c:pt>
                <c:pt idx="517">
                  <c:v>288.77</c:v>
                </c:pt>
                <c:pt idx="518">
                  <c:v>289.05</c:v>
                </c:pt>
                <c:pt idx="519">
                  <c:v>289.28</c:v>
                </c:pt>
                <c:pt idx="520">
                  <c:v>289.52</c:v>
                </c:pt>
                <c:pt idx="521">
                  <c:v>289.8</c:v>
                </c:pt>
                <c:pt idx="522">
                  <c:v>290.03</c:v>
                </c:pt>
                <c:pt idx="523">
                  <c:v>290.27</c:v>
                </c:pt>
                <c:pt idx="524">
                  <c:v>290.51</c:v>
                </c:pt>
                <c:pt idx="525">
                  <c:v>290.79</c:v>
                </c:pt>
                <c:pt idx="526">
                  <c:v>291.02</c:v>
                </c:pt>
                <c:pt idx="527">
                  <c:v>291.26</c:v>
                </c:pt>
                <c:pt idx="528">
                  <c:v>291.54</c:v>
                </c:pt>
                <c:pt idx="529">
                  <c:v>291.79</c:v>
                </c:pt>
                <c:pt idx="530">
                  <c:v>292.02</c:v>
                </c:pt>
                <c:pt idx="531">
                  <c:v>292.25</c:v>
                </c:pt>
                <c:pt idx="532">
                  <c:v>292.54</c:v>
                </c:pt>
                <c:pt idx="533">
                  <c:v>292.77</c:v>
                </c:pt>
                <c:pt idx="534">
                  <c:v>293</c:v>
                </c:pt>
                <c:pt idx="535">
                  <c:v>293.29</c:v>
                </c:pt>
                <c:pt idx="536">
                  <c:v>293.52</c:v>
                </c:pt>
                <c:pt idx="537">
                  <c:v>293.75</c:v>
                </c:pt>
                <c:pt idx="538">
                  <c:v>294.04</c:v>
                </c:pt>
                <c:pt idx="539">
                  <c:v>294.27</c:v>
                </c:pt>
                <c:pt idx="540">
                  <c:v>294.5</c:v>
                </c:pt>
                <c:pt idx="541">
                  <c:v>294.79</c:v>
                </c:pt>
                <c:pt idx="542">
                  <c:v>295.02</c:v>
                </c:pt>
                <c:pt idx="543">
                  <c:v>295.25</c:v>
                </c:pt>
                <c:pt idx="544">
                  <c:v>295.54</c:v>
                </c:pt>
                <c:pt idx="545">
                  <c:v>295.77</c:v>
                </c:pt>
                <c:pt idx="546">
                  <c:v>296</c:v>
                </c:pt>
                <c:pt idx="547">
                  <c:v>296.28</c:v>
                </c:pt>
                <c:pt idx="548">
                  <c:v>296.51</c:v>
                </c:pt>
                <c:pt idx="549">
                  <c:v>296.79</c:v>
                </c:pt>
                <c:pt idx="550">
                  <c:v>297.03</c:v>
                </c:pt>
                <c:pt idx="551">
                  <c:v>297.26</c:v>
                </c:pt>
                <c:pt idx="552">
                  <c:v>297.54</c:v>
                </c:pt>
                <c:pt idx="553">
                  <c:v>297.78</c:v>
                </c:pt>
                <c:pt idx="554">
                  <c:v>298.01</c:v>
                </c:pt>
                <c:pt idx="555">
                  <c:v>298.29</c:v>
                </c:pt>
                <c:pt idx="556">
                  <c:v>298.53</c:v>
                </c:pt>
                <c:pt idx="557">
                  <c:v>298.76</c:v>
                </c:pt>
                <c:pt idx="558">
                  <c:v>299.04</c:v>
                </c:pt>
                <c:pt idx="559">
                  <c:v>299.28</c:v>
                </c:pt>
                <c:pt idx="560">
                  <c:v>299.51</c:v>
                </c:pt>
                <c:pt idx="561">
                  <c:v>299.79</c:v>
                </c:pt>
                <c:pt idx="562">
                  <c:v>300.03</c:v>
                </c:pt>
                <c:pt idx="563">
                  <c:v>300.26</c:v>
                </c:pt>
                <c:pt idx="564">
                  <c:v>300.54</c:v>
                </c:pt>
                <c:pt idx="565">
                  <c:v>300.78</c:v>
                </c:pt>
                <c:pt idx="566">
                  <c:v>301.01</c:v>
                </c:pt>
                <c:pt idx="567">
                  <c:v>301.29</c:v>
                </c:pt>
                <c:pt idx="568">
                  <c:v>301.53</c:v>
                </c:pt>
                <c:pt idx="569">
                  <c:v>301.76</c:v>
                </c:pt>
                <c:pt idx="570">
                  <c:v>302.04</c:v>
                </c:pt>
                <c:pt idx="571">
                  <c:v>302.27</c:v>
                </c:pt>
                <c:pt idx="572">
                  <c:v>302.5</c:v>
                </c:pt>
                <c:pt idx="573">
                  <c:v>302.79</c:v>
                </c:pt>
                <c:pt idx="574">
                  <c:v>303.02</c:v>
                </c:pt>
                <c:pt idx="575">
                  <c:v>303.25</c:v>
                </c:pt>
                <c:pt idx="576">
                  <c:v>303.54</c:v>
                </c:pt>
                <c:pt idx="577">
                  <c:v>303.77</c:v>
                </c:pt>
                <c:pt idx="578">
                  <c:v>304</c:v>
                </c:pt>
                <c:pt idx="579">
                  <c:v>304.29</c:v>
                </c:pt>
                <c:pt idx="580">
                  <c:v>304.52</c:v>
                </c:pt>
                <c:pt idx="581">
                  <c:v>304.75</c:v>
                </c:pt>
                <c:pt idx="582">
                  <c:v>305.04</c:v>
                </c:pt>
                <c:pt idx="583">
                  <c:v>305.27</c:v>
                </c:pt>
                <c:pt idx="584">
                  <c:v>305.5</c:v>
                </c:pt>
                <c:pt idx="585">
                  <c:v>305.79</c:v>
                </c:pt>
                <c:pt idx="586">
                  <c:v>306.02</c:v>
                </c:pt>
                <c:pt idx="587">
                  <c:v>306.26</c:v>
                </c:pt>
                <c:pt idx="588">
                  <c:v>306.54</c:v>
                </c:pt>
                <c:pt idx="589">
                  <c:v>306.77</c:v>
                </c:pt>
                <c:pt idx="590">
                  <c:v>307.01</c:v>
                </c:pt>
                <c:pt idx="591">
                  <c:v>307.29</c:v>
                </c:pt>
                <c:pt idx="592">
                  <c:v>307.53</c:v>
                </c:pt>
                <c:pt idx="593">
                  <c:v>307.76</c:v>
                </c:pt>
                <c:pt idx="594">
                  <c:v>308.04</c:v>
                </c:pt>
                <c:pt idx="595">
                  <c:v>308.29</c:v>
                </c:pt>
                <c:pt idx="596">
                  <c:v>308.52</c:v>
                </c:pt>
                <c:pt idx="597">
                  <c:v>308.75</c:v>
                </c:pt>
                <c:pt idx="598">
                  <c:v>309.04</c:v>
                </c:pt>
                <c:pt idx="599">
                  <c:v>309.27</c:v>
                </c:pt>
                <c:pt idx="600">
                  <c:v>309.51</c:v>
                </c:pt>
                <c:pt idx="601">
                  <c:v>309.79</c:v>
                </c:pt>
                <c:pt idx="602">
                  <c:v>310.03</c:v>
                </c:pt>
                <c:pt idx="603">
                  <c:v>310.26</c:v>
                </c:pt>
                <c:pt idx="604">
                  <c:v>310.54</c:v>
                </c:pt>
                <c:pt idx="605">
                  <c:v>310.78</c:v>
                </c:pt>
                <c:pt idx="606">
                  <c:v>311.01</c:v>
                </c:pt>
                <c:pt idx="607">
                  <c:v>311.29</c:v>
                </c:pt>
                <c:pt idx="608">
                  <c:v>311.53</c:v>
                </c:pt>
                <c:pt idx="609">
                  <c:v>311.76</c:v>
                </c:pt>
                <c:pt idx="610">
                  <c:v>312.03</c:v>
                </c:pt>
                <c:pt idx="611">
                  <c:v>312.27</c:v>
                </c:pt>
                <c:pt idx="612">
                  <c:v>312.5</c:v>
                </c:pt>
                <c:pt idx="613">
                  <c:v>312.78</c:v>
                </c:pt>
                <c:pt idx="614">
                  <c:v>313.02</c:v>
                </c:pt>
                <c:pt idx="615">
                  <c:v>313.25</c:v>
                </c:pt>
                <c:pt idx="616">
                  <c:v>313.54</c:v>
                </c:pt>
                <c:pt idx="617">
                  <c:v>313.77</c:v>
                </c:pt>
                <c:pt idx="618">
                  <c:v>314</c:v>
                </c:pt>
                <c:pt idx="619">
                  <c:v>314.29</c:v>
                </c:pt>
                <c:pt idx="620">
                  <c:v>314.52</c:v>
                </c:pt>
                <c:pt idx="621">
                  <c:v>314.75</c:v>
                </c:pt>
                <c:pt idx="622">
                  <c:v>315.04</c:v>
                </c:pt>
                <c:pt idx="623">
                  <c:v>315.27</c:v>
                </c:pt>
                <c:pt idx="624">
                  <c:v>315.5</c:v>
                </c:pt>
                <c:pt idx="625">
                  <c:v>315.79</c:v>
                </c:pt>
                <c:pt idx="626">
                  <c:v>316.02</c:v>
                </c:pt>
                <c:pt idx="627">
                  <c:v>316.25</c:v>
                </c:pt>
                <c:pt idx="628">
                  <c:v>316.54</c:v>
                </c:pt>
                <c:pt idx="629">
                  <c:v>316.77</c:v>
                </c:pt>
                <c:pt idx="630">
                  <c:v>317.04</c:v>
                </c:pt>
                <c:pt idx="631">
                  <c:v>317.28</c:v>
                </c:pt>
                <c:pt idx="632">
                  <c:v>317.51</c:v>
                </c:pt>
                <c:pt idx="633">
                  <c:v>317.79</c:v>
                </c:pt>
                <c:pt idx="634">
                  <c:v>318.03</c:v>
                </c:pt>
                <c:pt idx="635">
                  <c:v>318.26</c:v>
                </c:pt>
                <c:pt idx="636">
                  <c:v>318.54</c:v>
                </c:pt>
                <c:pt idx="637">
                  <c:v>318.78</c:v>
                </c:pt>
                <c:pt idx="638">
                  <c:v>319.01</c:v>
                </c:pt>
                <c:pt idx="639">
                  <c:v>319.29</c:v>
                </c:pt>
                <c:pt idx="640">
                  <c:v>319.53</c:v>
                </c:pt>
                <c:pt idx="641">
                  <c:v>319.76</c:v>
                </c:pt>
                <c:pt idx="642">
                  <c:v>320.04</c:v>
                </c:pt>
                <c:pt idx="643">
                  <c:v>320.28</c:v>
                </c:pt>
                <c:pt idx="644">
                  <c:v>320.51</c:v>
                </c:pt>
                <c:pt idx="645">
                  <c:v>320.79</c:v>
                </c:pt>
                <c:pt idx="646">
                  <c:v>321.03</c:v>
                </c:pt>
                <c:pt idx="647">
                  <c:v>321.26</c:v>
                </c:pt>
                <c:pt idx="648">
                  <c:v>321.54</c:v>
                </c:pt>
                <c:pt idx="649">
                  <c:v>321.78</c:v>
                </c:pt>
                <c:pt idx="650">
                  <c:v>322</c:v>
                </c:pt>
                <c:pt idx="651">
                  <c:v>322.28</c:v>
                </c:pt>
                <c:pt idx="652">
                  <c:v>322.52</c:v>
                </c:pt>
                <c:pt idx="653">
                  <c:v>322.75</c:v>
                </c:pt>
                <c:pt idx="654">
                  <c:v>323.04</c:v>
                </c:pt>
                <c:pt idx="655">
                  <c:v>323.27</c:v>
                </c:pt>
                <c:pt idx="656">
                  <c:v>323.5</c:v>
                </c:pt>
                <c:pt idx="657">
                  <c:v>323.79</c:v>
                </c:pt>
                <c:pt idx="658">
                  <c:v>324.02</c:v>
                </c:pt>
                <c:pt idx="659">
                  <c:v>324.25</c:v>
                </c:pt>
                <c:pt idx="660">
                  <c:v>324.54</c:v>
                </c:pt>
                <c:pt idx="661">
                  <c:v>324.78</c:v>
                </c:pt>
                <c:pt idx="662">
                  <c:v>325.01</c:v>
                </c:pt>
                <c:pt idx="663">
                  <c:v>325.29</c:v>
                </c:pt>
                <c:pt idx="664">
                  <c:v>325.53</c:v>
                </c:pt>
                <c:pt idx="665">
                  <c:v>325.76</c:v>
                </c:pt>
                <c:pt idx="666">
                  <c:v>326.04</c:v>
                </c:pt>
                <c:pt idx="667">
                  <c:v>326.28</c:v>
                </c:pt>
                <c:pt idx="668">
                  <c:v>326.51</c:v>
                </c:pt>
                <c:pt idx="669">
                  <c:v>326.79</c:v>
                </c:pt>
                <c:pt idx="670">
                  <c:v>327.02</c:v>
                </c:pt>
                <c:pt idx="671">
                  <c:v>327.26</c:v>
                </c:pt>
                <c:pt idx="672">
                  <c:v>327.54</c:v>
                </c:pt>
                <c:pt idx="673">
                  <c:v>327.77</c:v>
                </c:pt>
                <c:pt idx="674">
                  <c:v>328.01</c:v>
                </c:pt>
                <c:pt idx="675">
                  <c:v>328.29</c:v>
                </c:pt>
                <c:pt idx="676">
                  <c:v>328.52</c:v>
                </c:pt>
                <c:pt idx="677">
                  <c:v>328.76</c:v>
                </c:pt>
                <c:pt idx="678">
                  <c:v>329.04</c:v>
                </c:pt>
                <c:pt idx="679">
                  <c:v>329.27</c:v>
                </c:pt>
                <c:pt idx="680">
                  <c:v>329.51</c:v>
                </c:pt>
                <c:pt idx="681">
                  <c:v>329.79</c:v>
                </c:pt>
                <c:pt idx="682">
                  <c:v>330.02</c:v>
                </c:pt>
                <c:pt idx="683">
                  <c:v>330.26</c:v>
                </c:pt>
                <c:pt idx="684">
                  <c:v>330.54</c:v>
                </c:pt>
                <c:pt idx="685">
                  <c:v>330.77</c:v>
                </c:pt>
                <c:pt idx="686">
                  <c:v>331.01</c:v>
                </c:pt>
                <c:pt idx="687">
                  <c:v>331.29</c:v>
                </c:pt>
                <c:pt idx="688">
                  <c:v>331.52</c:v>
                </c:pt>
                <c:pt idx="689">
                  <c:v>331.76</c:v>
                </c:pt>
                <c:pt idx="690">
                  <c:v>332.03</c:v>
                </c:pt>
                <c:pt idx="691">
                  <c:v>332.26</c:v>
                </c:pt>
                <c:pt idx="692">
                  <c:v>332.54</c:v>
                </c:pt>
                <c:pt idx="693">
                  <c:v>332.78</c:v>
                </c:pt>
                <c:pt idx="694">
                  <c:v>333.01</c:v>
                </c:pt>
                <c:pt idx="695">
                  <c:v>333.29</c:v>
                </c:pt>
                <c:pt idx="696">
                  <c:v>333.53</c:v>
                </c:pt>
                <c:pt idx="697">
                  <c:v>333.76</c:v>
                </c:pt>
                <c:pt idx="698">
                  <c:v>334.04</c:v>
                </c:pt>
                <c:pt idx="699">
                  <c:v>334.28</c:v>
                </c:pt>
                <c:pt idx="700">
                  <c:v>334.51</c:v>
                </c:pt>
                <c:pt idx="701">
                  <c:v>334.79</c:v>
                </c:pt>
                <c:pt idx="702">
                  <c:v>335.03</c:v>
                </c:pt>
                <c:pt idx="703">
                  <c:v>335.26</c:v>
                </c:pt>
                <c:pt idx="704">
                  <c:v>335.54</c:v>
                </c:pt>
                <c:pt idx="705">
                  <c:v>335.78</c:v>
                </c:pt>
                <c:pt idx="706">
                  <c:v>336.01</c:v>
                </c:pt>
                <c:pt idx="707">
                  <c:v>336.29</c:v>
                </c:pt>
                <c:pt idx="708">
                  <c:v>336.53</c:v>
                </c:pt>
                <c:pt idx="709">
                  <c:v>336.77</c:v>
                </c:pt>
                <c:pt idx="710">
                  <c:v>337</c:v>
                </c:pt>
                <c:pt idx="711">
                  <c:v>337.28</c:v>
                </c:pt>
                <c:pt idx="712">
                  <c:v>337.51</c:v>
                </c:pt>
                <c:pt idx="713">
                  <c:v>337.79</c:v>
                </c:pt>
                <c:pt idx="714">
                  <c:v>338.03</c:v>
                </c:pt>
                <c:pt idx="715">
                  <c:v>338.26</c:v>
                </c:pt>
                <c:pt idx="716">
                  <c:v>338.54</c:v>
                </c:pt>
                <c:pt idx="717">
                  <c:v>338.78</c:v>
                </c:pt>
                <c:pt idx="718">
                  <c:v>339.01</c:v>
                </c:pt>
                <c:pt idx="719">
                  <c:v>339.29</c:v>
                </c:pt>
                <c:pt idx="720">
                  <c:v>339.53</c:v>
                </c:pt>
                <c:pt idx="721">
                  <c:v>339.76</c:v>
                </c:pt>
                <c:pt idx="722">
                  <c:v>340.04</c:v>
                </c:pt>
                <c:pt idx="723">
                  <c:v>340.28</c:v>
                </c:pt>
                <c:pt idx="724">
                  <c:v>340.51</c:v>
                </c:pt>
                <c:pt idx="725">
                  <c:v>340.79</c:v>
                </c:pt>
                <c:pt idx="726">
                  <c:v>341.02</c:v>
                </c:pt>
                <c:pt idx="727">
                  <c:v>341.25</c:v>
                </c:pt>
                <c:pt idx="728">
                  <c:v>341.54</c:v>
                </c:pt>
                <c:pt idx="729">
                  <c:v>341.77</c:v>
                </c:pt>
                <c:pt idx="730">
                  <c:v>342</c:v>
                </c:pt>
                <c:pt idx="731">
                  <c:v>342.29</c:v>
                </c:pt>
                <c:pt idx="732">
                  <c:v>342.53</c:v>
                </c:pt>
                <c:pt idx="733">
                  <c:v>342.76</c:v>
                </c:pt>
                <c:pt idx="734">
                  <c:v>343.04</c:v>
                </c:pt>
                <c:pt idx="735">
                  <c:v>343.28</c:v>
                </c:pt>
                <c:pt idx="736">
                  <c:v>343.51</c:v>
                </c:pt>
                <c:pt idx="737">
                  <c:v>343.79</c:v>
                </c:pt>
                <c:pt idx="738">
                  <c:v>344.03</c:v>
                </c:pt>
                <c:pt idx="739">
                  <c:v>344.26</c:v>
                </c:pt>
                <c:pt idx="740">
                  <c:v>344.54</c:v>
                </c:pt>
                <c:pt idx="741">
                  <c:v>344.78</c:v>
                </c:pt>
                <c:pt idx="742">
                  <c:v>345.01</c:v>
                </c:pt>
                <c:pt idx="743">
                  <c:v>345.29</c:v>
                </c:pt>
                <c:pt idx="744">
                  <c:v>345.53</c:v>
                </c:pt>
                <c:pt idx="745">
                  <c:v>345.76</c:v>
                </c:pt>
                <c:pt idx="746">
                  <c:v>346.04</c:v>
                </c:pt>
                <c:pt idx="747">
                  <c:v>346.28</c:v>
                </c:pt>
                <c:pt idx="748">
                  <c:v>346.51</c:v>
                </c:pt>
                <c:pt idx="749">
                  <c:v>346.77</c:v>
                </c:pt>
                <c:pt idx="750">
                  <c:v>347.01</c:v>
                </c:pt>
                <c:pt idx="751">
                  <c:v>347.3</c:v>
                </c:pt>
                <c:pt idx="752">
                  <c:v>347.53</c:v>
                </c:pt>
                <c:pt idx="753">
                  <c:v>347.76</c:v>
                </c:pt>
                <c:pt idx="754">
                  <c:v>348.05</c:v>
                </c:pt>
                <c:pt idx="755">
                  <c:v>348.28</c:v>
                </c:pt>
                <c:pt idx="756">
                  <c:v>348.51</c:v>
                </c:pt>
                <c:pt idx="757">
                  <c:v>348.8</c:v>
                </c:pt>
                <c:pt idx="758">
                  <c:v>349.03</c:v>
                </c:pt>
                <c:pt idx="759">
                  <c:v>349.27</c:v>
                </c:pt>
                <c:pt idx="760">
                  <c:v>349.55</c:v>
                </c:pt>
                <c:pt idx="761">
                  <c:v>349.78</c:v>
                </c:pt>
                <c:pt idx="762">
                  <c:v>350.01</c:v>
                </c:pt>
                <c:pt idx="763">
                  <c:v>350.3</c:v>
                </c:pt>
                <c:pt idx="764">
                  <c:v>350.53</c:v>
                </c:pt>
                <c:pt idx="765">
                  <c:v>350.76</c:v>
                </c:pt>
                <c:pt idx="766">
                  <c:v>351.05</c:v>
                </c:pt>
                <c:pt idx="767">
                  <c:v>351.28</c:v>
                </c:pt>
                <c:pt idx="768">
                  <c:v>351.52</c:v>
                </c:pt>
                <c:pt idx="769">
                  <c:v>351.8</c:v>
                </c:pt>
                <c:pt idx="770">
                  <c:v>352.03</c:v>
                </c:pt>
                <c:pt idx="771">
                  <c:v>352.27</c:v>
                </c:pt>
                <c:pt idx="772">
                  <c:v>352.51</c:v>
                </c:pt>
                <c:pt idx="773">
                  <c:v>352.79</c:v>
                </c:pt>
                <c:pt idx="774">
                  <c:v>353.02</c:v>
                </c:pt>
                <c:pt idx="775">
                  <c:v>353.26</c:v>
                </c:pt>
                <c:pt idx="776">
                  <c:v>353.54</c:v>
                </c:pt>
                <c:pt idx="777">
                  <c:v>353.77</c:v>
                </c:pt>
                <c:pt idx="778">
                  <c:v>354.01</c:v>
                </c:pt>
                <c:pt idx="779">
                  <c:v>354.29</c:v>
                </c:pt>
                <c:pt idx="780">
                  <c:v>354.52</c:v>
                </c:pt>
                <c:pt idx="781">
                  <c:v>354.76</c:v>
                </c:pt>
                <c:pt idx="782">
                  <c:v>355.04</c:v>
                </c:pt>
                <c:pt idx="783">
                  <c:v>355.27</c:v>
                </c:pt>
                <c:pt idx="784">
                  <c:v>355.51</c:v>
                </c:pt>
                <c:pt idx="785">
                  <c:v>355.79</c:v>
                </c:pt>
                <c:pt idx="786">
                  <c:v>356.02</c:v>
                </c:pt>
                <c:pt idx="787">
                  <c:v>356.26</c:v>
                </c:pt>
                <c:pt idx="788">
                  <c:v>356.54</c:v>
                </c:pt>
                <c:pt idx="789">
                  <c:v>356.77</c:v>
                </c:pt>
                <c:pt idx="790">
                  <c:v>357.01</c:v>
                </c:pt>
                <c:pt idx="791">
                  <c:v>357.28</c:v>
                </c:pt>
                <c:pt idx="792">
                  <c:v>357.51</c:v>
                </c:pt>
                <c:pt idx="793">
                  <c:v>357.8</c:v>
                </c:pt>
                <c:pt idx="794">
                  <c:v>358.03</c:v>
                </c:pt>
                <c:pt idx="795">
                  <c:v>358.26</c:v>
                </c:pt>
                <c:pt idx="796">
                  <c:v>358.55</c:v>
                </c:pt>
                <c:pt idx="797">
                  <c:v>358.79</c:v>
                </c:pt>
                <c:pt idx="798">
                  <c:v>359.02</c:v>
                </c:pt>
                <c:pt idx="799">
                  <c:v>359.26</c:v>
                </c:pt>
                <c:pt idx="800">
                  <c:v>359.54</c:v>
                </c:pt>
                <c:pt idx="801">
                  <c:v>359.77</c:v>
                </c:pt>
                <c:pt idx="802">
                  <c:v>360</c:v>
                </c:pt>
                <c:pt idx="803">
                  <c:v>360.28</c:v>
                </c:pt>
                <c:pt idx="804">
                  <c:v>360.52</c:v>
                </c:pt>
                <c:pt idx="805">
                  <c:v>360.75</c:v>
                </c:pt>
                <c:pt idx="806">
                  <c:v>361.03</c:v>
                </c:pt>
                <c:pt idx="807">
                  <c:v>361.27</c:v>
                </c:pt>
                <c:pt idx="808">
                  <c:v>361.5</c:v>
                </c:pt>
                <c:pt idx="809">
                  <c:v>361.78</c:v>
                </c:pt>
                <c:pt idx="810">
                  <c:v>362.02</c:v>
                </c:pt>
                <c:pt idx="811">
                  <c:v>362.29</c:v>
                </c:pt>
                <c:pt idx="812">
                  <c:v>362.52</c:v>
                </c:pt>
                <c:pt idx="813">
                  <c:v>362.76</c:v>
                </c:pt>
                <c:pt idx="814">
                  <c:v>363.04</c:v>
                </c:pt>
                <c:pt idx="815">
                  <c:v>363.27</c:v>
                </c:pt>
                <c:pt idx="816">
                  <c:v>363.51</c:v>
                </c:pt>
                <c:pt idx="817">
                  <c:v>363.79</c:v>
                </c:pt>
                <c:pt idx="818">
                  <c:v>364.02</c:v>
                </c:pt>
                <c:pt idx="819">
                  <c:v>364.26</c:v>
                </c:pt>
                <c:pt idx="820">
                  <c:v>364.54</c:v>
                </c:pt>
                <c:pt idx="821">
                  <c:v>364.77</c:v>
                </c:pt>
                <c:pt idx="822">
                  <c:v>365.01</c:v>
                </c:pt>
                <c:pt idx="823">
                  <c:v>365.29</c:v>
                </c:pt>
                <c:pt idx="824">
                  <c:v>365.52</c:v>
                </c:pt>
                <c:pt idx="825">
                  <c:v>365.76</c:v>
                </c:pt>
                <c:pt idx="826">
                  <c:v>366.01</c:v>
                </c:pt>
                <c:pt idx="827">
                  <c:v>366.29</c:v>
                </c:pt>
                <c:pt idx="828">
                  <c:v>366.52</c:v>
                </c:pt>
                <c:pt idx="829">
                  <c:v>366.76</c:v>
                </c:pt>
                <c:pt idx="830">
                  <c:v>367.04</c:v>
                </c:pt>
                <c:pt idx="831">
                  <c:v>367.27</c:v>
                </c:pt>
                <c:pt idx="832">
                  <c:v>367.51</c:v>
                </c:pt>
                <c:pt idx="833">
                  <c:v>367.79</c:v>
                </c:pt>
                <c:pt idx="834">
                  <c:v>368.02</c:v>
                </c:pt>
                <c:pt idx="835">
                  <c:v>368.26</c:v>
                </c:pt>
                <c:pt idx="836">
                  <c:v>368.54</c:v>
                </c:pt>
                <c:pt idx="837">
                  <c:v>368.77</c:v>
                </c:pt>
                <c:pt idx="838">
                  <c:v>369.01</c:v>
                </c:pt>
                <c:pt idx="839">
                  <c:v>369.29</c:v>
                </c:pt>
                <c:pt idx="840">
                  <c:v>369.53</c:v>
                </c:pt>
                <c:pt idx="841">
                  <c:v>369.76</c:v>
                </c:pt>
                <c:pt idx="842">
                  <c:v>370.04</c:v>
                </c:pt>
                <c:pt idx="843">
                  <c:v>370.28</c:v>
                </c:pt>
                <c:pt idx="844">
                  <c:v>370.51</c:v>
                </c:pt>
                <c:pt idx="845">
                  <c:v>370.79</c:v>
                </c:pt>
                <c:pt idx="846">
                  <c:v>371.03</c:v>
                </c:pt>
                <c:pt idx="847">
                  <c:v>371.26</c:v>
                </c:pt>
                <c:pt idx="848">
                  <c:v>371.54</c:v>
                </c:pt>
                <c:pt idx="849">
                  <c:v>371.78</c:v>
                </c:pt>
                <c:pt idx="850">
                  <c:v>372.01</c:v>
                </c:pt>
                <c:pt idx="851">
                  <c:v>372.29</c:v>
                </c:pt>
                <c:pt idx="852">
                  <c:v>372.53</c:v>
                </c:pt>
                <c:pt idx="853">
                  <c:v>372.76</c:v>
                </c:pt>
                <c:pt idx="854">
                  <c:v>373.04</c:v>
                </c:pt>
                <c:pt idx="855">
                  <c:v>373.28</c:v>
                </c:pt>
                <c:pt idx="856">
                  <c:v>373.51</c:v>
                </c:pt>
                <c:pt idx="857">
                  <c:v>373.79</c:v>
                </c:pt>
                <c:pt idx="858">
                  <c:v>374.03</c:v>
                </c:pt>
                <c:pt idx="859">
                  <c:v>374.26</c:v>
                </c:pt>
                <c:pt idx="860">
                  <c:v>374.54</c:v>
                </c:pt>
                <c:pt idx="861">
                  <c:v>374.78</c:v>
                </c:pt>
                <c:pt idx="862">
                  <c:v>375.02</c:v>
                </c:pt>
                <c:pt idx="863">
                  <c:v>375.25</c:v>
                </c:pt>
                <c:pt idx="864">
                  <c:v>375.53</c:v>
                </c:pt>
                <c:pt idx="865">
                  <c:v>375.77</c:v>
                </c:pt>
                <c:pt idx="866">
                  <c:v>376</c:v>
                </c:pt>
                <c:pt idx="867">
                  <c:v>376.28</c:v>
                </c:pt>
                <c:pt idx="868">
                  <c:v>376.51</c:v>
                </c:pt>
                <c:pt idx="869">
                  <c:v>376.79</c:v>
                </c:pt>
                <c:pt idx="870">
                  <c:v>377.03</c:v>
                </c:pt>
                <c:pt idx="871">
                  <c:v>377.26</c:v>
                </c:pt>
                <c:pt idx="872">
                  <c:v>377.54</c:v>
                </c:pt>
                <c:pt idx="873">
                  <c:v>377.77</c:v>
                </c:pt>
                <c:pt idx="874">
                  <c:v>378</c:v>
                </c:pt>
                <c:pt idx="875">
                  <c:v>378.28</c:v>
                </c:pt>
                <c:pt idx="876">
                  <c:v>378.52</c:v>
                </c:pt>
                <c:pt idx="877">
                  <c:v>378.75</c:v>
                </c:pt>
                <c:pt idx="878">
                  <c:v>379.04</c:v>
                </c:pt>
                <c:pt idx="879">
                  <c:v>379.27</c:v>
                </c:pt>
                <c:pt idx="880">
                  <c:v>379.51</c:v>
                </c:pt>
                <c:pt idx="881">
                  <c:v>379.79</c:v>
                </c:pt>
                <c:pt idx="882">
                  <c:v>380.03</c:v>
                </c:pt>
                <c:pt idx="883">
                  <c:v>380.27</c:v>
                </c:pt>
                <c:pt idx="884">
                  <c:v>380.5</c:v>
                </c:pt>
                <c:pt idx="885">
                  <c:v>380.78</c:v>
                </c:pt>
                <c:pt idx="886">
                  <c:v>381.02</c:v>
                </c:pt>
                <c:pt idx="887">
                  <c:v>381.25</c:v>
                </c:pt>
                <c:pt idx="888">
                  <c:v>381.53</c:v>
                </c:pt>
                <c:pt idx="889">
                  <c:v>381.77</c:v>
                </c:pt>
                <c:pt idx="890">
                  <c:v>382</c:v>
                </c:pt>
                <c:pt idx="891">
                  <c:v>382.28</c:v>
                </c:pt>
                <c:pt idx="892">
                  <c:v>382.52</c:v>
                </c:pt>
                <c:pt idx="893">
                  <c:v>382.75</c:v>
                </c:pt>
                <c:pt idx="894">
                  <c:v>383.03</c:v>
                </c:pt>
                <c:pt idx="895">
                  <c:v>383.27</c:v>
                </c:pt>
                <c:pt idx="896">
                  <c:v>383.51</c:v>
                </c:pt>
                <c:pt idx="897">
                  <c:v>383.79</c:v>
                </c:pt>
                <c:pt idx="898">
                  <c:v>384.02</c:v>
                </c:pt>
                <c:pt idx="899">
                  <c:v>384.26</c:v>
                </c:pt>
                <c:pt idx="900">
                  <c:v>384.5</c:v>
                </c:pt>
                <c:pt idx="901">
                  <c:v>384.78</c:v>
                </c:pt>
                <c:pt idx="902">
                  <c:v>385.02</c:v>
                </c:pt>
                <c:pt idx="903">
                  <c:v>385.25</c:v>
                </c:pt>
                <c:pt idx="904">
                  <c:v>385.53</c:v>
                </c:pt>
                <c:pt idx="905">
                  <c:v>385.77</c:v>
                </c:pt>
                <c:pt idx="906">
                  <c:v>386</c:v>
                </c:pt>
                <c:pt idx="907">
                  <c:v>386.28</c:v>
                </c:pt>
                <c:pt idx="908">
                  <c:v>386.52</c:v>
                </c:pt>
                <c:pt idx="909">
                  <c:v>386.78</c:v>
                </c:pt>
                <c:pt idx="910">
                  <c:v>387.02</c:v>
                </c:pt>
                <c:pt idx="911">
                  <c:v>387.25</c:v>
                </c:pt>
                <c:pt idx="912">
                  <c:v>387.54</c:v>
                </c:pt>
                <c:pt idx="913">
                  <c:v>387.78</c:v>
                </c:pt>
                <c:pt idx="914">
                  <c:v>388.01</c:v>
                </c:pt>
                <c:pt idx="915">
                  <c:v>388.29</c:v>
                </c:pt>
                <c:pt idx="916">
                  <c:v>388.53</c:v>
                </c:pt>
                <c:pt idx="917">
                  <c:v>388.76</c:v>
                </c:pt>
                <c:pt idx="918">
                  <c:v>389.04</c:v>
                </c:pt>
                <c:pt idx="919">
                  <c:v>389.28</c:v>
                </c:pt>
                <c:pt idx="920">
                  <c:v>389.51</c:v>
                </c:pt>
                <c:pt idx="921">
                  <c:v>389.79</c:v>
                </c:pt>
                <c:pt idx="922">
                  <c:v>390.03</c:v>
                </c:pt>
                <c:pt idx="923">
                  <c:v>390.27</c:v>
                </c:pt>
                <c:pt idx="924">
                  <c:v>390.5</c:v>
                </c:pt>
                <c:pt idx="925">
                  <c:v>390.78</c:v>
                </c:pt>
                <c:pt idx="926">
                  <c:v>391.02</c:v>
                </c:pt>
                <c:pt idx="927">
                  <c:v>391.25</c:v>
                </c:pt>
                <c:pt idx="928">
                  <c:v>391.53</c:v>
                </c:pt>
                <c:pt idx="929">
                  <c:v>391.77</c:v>
                </c:pt>
                <c:pt idx="930">
                  <c:v>392</c:v>
                </c:pt>
                <c:pt idx="931">
                  <c:v>392.28</c:v>
                </c:pt>
                <c:pt idx="932">
                  <c:v>392.53</c:v>
                </c:pt>
                <c:pt idx="933">
                  <c:v>392.76</c:v>
                </c:pt>
                <c:pt idx="934">
                  <c:v>393.04</c:v>
                </c:pt>
                <c:pt idx="935">
                  <c:v>393.28</c:v>
                </c:pt>
                <c:pt idx="936">
                  <c:v>393.51</c:v>
                </c:pt>
                <c:pt idx="937">
                  <c:v>393.79</c:v>
                </c:pt>
                <c:pt idx="938">
                  <c:v>394.03</c:v>
                </c:pt>
                <c:pt idx="939">
                  <c:v>394.26</c:v>
                </c:pt>
                <c:pt idx="940">
                  <c:v>394.54</c:v>
                </c:pt>
                <c:pt idx="941">
                  <c:v>394.78</c:v>
                </c:pt>
                <c:pt idx="942">
                  <c:v>395.02</c:v>
                </c:pt>
                <c:pt idx="943">
                  <c:v>395.25</c:v>
                </c:pt>
                <c:pt idx="944">
                  <c:v>395.54</c:v>
                </c:pt>
                <c:pt idx="945">
                  <c:v>395.77</c:v>
                </c:pt>
                <c:pt idx="946">
                  <c:v>396</c:v>
                </c:pt>
                <c:pt idx="947">
                  <c:v>396.29</c:v>
                </c:pt>
                <c:pt idx="948">
                  <c:v>396.51</c:v>
                </c:pt>
                <c:pt idx="949">
                  <c:v>396.78</c:v>
                </c:pt>
                <c:pt idx="950">
                  <c:v>397.01</c:v>
                </c:pt>
                <c:pt idx="951">
                  <c:v>397.29</c:v>
                </c:pt>
                <c:pt idx="952">
                  <c:v>397.53</c:v>
                </c:pt>
                <c:pt idx="953">
                  <c:v>397.76</c:v>
                </c:pt>
                <c:pt idx="954">
                  <c:v>398.04</c:v>
                </c:pt>
                <c:pt idx="955">
                  <c:v>398.28</c:v>
                </c:pt>
                <c:pt idx="956">
                  <c:v>398.51</c:v>
                </c:pt>
                <c:pt idx="957">
                  <c:v>398.76</c:v>
                </c:pt>
                <c:pt idx="958">
                  <c:v>399.04</c:v>
                </c:pt>
                <c:pt idx="959">
                  <c:v>399.27</c:v>
                </c:pt>
                <c:pt idx="960">
                  <c:v>399.51</c:v>
                </c:pt>
                <c:pt idx="961">
                  <c:v>399.79</c:v>
                </c:pt>
                <c:pt idx="962">
                  <c:v>400.03</c:v>
                </c:pt>
                <c:pt idx="963">
                  <c:v>400.26</c:v>
                </c:pt>
                <c:pt idx="964">
                  <c:v>400.54</c:v>
                </c:pt>
                <c:pt idx="965">
                  <c:v>400.78</c:v>
                </c:pt>
                <c:pt idx="966">
                  <c:v>401.02</c:v>
                </c:pt>
                <c:pt idx="967">
                  <c:v>401.25</c:v>
                </c:pt>
                <c:pt idx="968">
                  <c:v>401.54</c:v>
                </c:pt>
                <c:pt idx="969">
                  <c:v>401.77</c:v>
                </c:pt>
                <c:pt idx="970">
                  <c:v>402</c:v>
                </c:pt>
                <c:pt idx="971">
                  <c:v>402.29</c:v>
                </c:pt>
                <c:pt idx="972">
                  <c:v>402.53</c:v>
                </c:pt>
                <c:pt idx="973">
                  <c:v>402.76</c:v>
                </c:pt>
                <c:pt idx="974">
                  <c:v>403.04</c:v>
                </c:pt>
                <c:pt idx="975">
                  <c:v>403.28</c:v>
                </c:pt>
                <c:pt idx="976">
                  <c:v>403.51</c:v>
                </c:pt>
                <c:pt idx="977">
                  <c:v>403.75</c:v>
                </c:pt>
                <c:pt idx="978">
                  <c:v>404.03</c:v>
                </c:pt>
                <c:pt idx="979">
                  <c:v>404.28</c:v>
                </c:pt>
                <c:pt idx="980">
                  <c:v>404.52</c:v>
                </c:pt>
                <c:pt idx="981">
                  <c:v>404.75</c:v>
                </c:pt>
                <c:pt idx="982">
                  <c:v>405.04</c:v>
                </c:pt>
                <c:pt idx="983">
                  <c:v>405.28</c:v>
                </c:pt>
                <c:pt idx="984">
                  <c:v>405.51</c:v>
                </c:pt>
                <c:pt idx="985">
                  <c:v>405.79</c:v>
                </c:pt>
                <c:pt idx="986">
                  <c:v>406.03</c:v>
                </c:pt>
                <c:pt idx="987">
                  <c:v>406.26</c:v>
                </c:pt>
                <c:pt idx="988">
                  <c:v>406.54</c:v>
                </c:pt>
                <c:pt idx="989">
                  <c:v>406.78</c:v>
                </c:pt>
                <c:pt idx="990">
                  <c:v>407.01</c:v>
                </c:pt>
                <c:pt idx="991">
                  <c:v>407.29</c:v>
                </c:pt>
                <c:pt idx="992">
                  <c:v>407.53</c:v>
                </c:pt>
                <c:pt idx="993">
                  <c:v>407.76</c:v>
                </c:pt>
                <c:pt idx="994">
                  <c:v>408.04</c:v>
                </c:pt>
                <c:pt idx="995">
                  <c:v>408.28</c:v>
                </c:pt>
                <c:pt idx="996">
                  <c:v>408.51</c:v>
                </c:pt>
                <c:pt idx="997">
                  <c:v>408.79</c:v>
                </c:pt>
                <c:pt idx="998">
                  <c:v>409.03</c:v>
                </c:pt>
                <c:pt idx="999">
                  <c:v>409.26</c:v>
                </c:pt>
                <c:pt idx="1000">
                  <c:v>409.54</c:v>
                </c:pt>
                <c:pt idx="1001">
                  <c:v>409.78</c:v>
                </c:pt>
                <c:pt idx="1002">
                  <c:v>410.02</c:v>
                </c:pt>
                <c:pt idx="1003">
                  <c:v>410.25</c:v>
                </c:pt>
                <c:pt idx="1004">
                  <c:v>410.53</c:v>
                </c:pt>
                <c:pt idx="1005">
                  <c:v>410.77</c:v>
                </c:pt>
                <c:pt idx="1006">
                  <c:v>411</c:v>
                </c:pt>
                <c:pt idx="1007">
                  <c:v>411.28</c:v>
                </c:pt>
                <c:pt idx="1008">
                  <c:v>411.52</c:v>
                </c:pt>
                <c:pt idx="1009">
                  <c:v>411.75</c:v>
                </c:pt>
                <c:pt idx="1010">
                  <c:v>412.03</c:v>
                </c:pt>
                <c:pt idx="1011">
                  <c:v>412.27</c:v>
                </c:pt>
                <c:pt idx="1012">
                  <c:v>412.5</c:v>
                </c:pt>
                <c:pt idx="1013">
                  <c:v>412.78</c:v>
                </c:pt>
                <c:pt idx="1014">
                  <c:v>413.02</c:v>
                </c:pt>
                <c:pt idx="1015">
                  <c:v>413.25</c:v>
                </c:pt>
                <c:pt idx="1016">
                  <c:v>413.53</c:v>
                </c:pt>
                <c:pt idx="1017">
                  <c:v>413.77</c:v>
                </c:pt>
                <c:pt idx="1018">
                  <c:v>414</c:v>
                </c:pt>
                <c:pt idx="1019">
                  <c:v>414.28</c:v>
                </c:pt>
                <c:pt idx="1020">
                  <c:v>414.52</c:v>
                </c:pt>
                <c:pt idx="1021">
                  <c:v>414.75</c:v>
                </c:pt>
                <c:pt idx="1022">
                  <c:v>415.03</c:v>
                </c:pt>
                <c:pt idx="1023">
                  <c:v>415.26</c:v>
                </c:pt>
                <c:pt idx="1024">
                  <c:v>415.54</c:v>
                </c:pt>
                <c:pt idx="1025">
                  <c:v>415.78</c:v>
                </c:pt>
                <c:pt idx="1026">
                  <c:v>416.01</c:v>
                </c:pt>
                <c:pt idx="1027">
                  <c:v>416.29</c:v>
                </c:pt>
                <c:pt idx="1028">
                  <c:v>416.53</c:v>
                </c:pt>
                <c:pt idx="1029">
                  <c:v>416.79</c:v>
                </c:pt>
                <c:pt idx="1030">
                  <c:v>417.03</c:v>
                </c:pt>
                <c:pt idx="1031">
                  <c:v>417.25</c:v>
                </c:pt>
                <c:pt idx="1032">
                  <c:v>417.54</c:v>
                </c:pt>
                <c:pt idx="1033">
                  <c:v>417.77</c:v>
                </c:pt>
                <c:pt idx="1034">
                  <c:v>418</c:v>
                </c:pt>
                <c:pt idx="1035">
                  <c:v>418.28</c:v>
                </c:pt>
                <c:pt idx="1036">
                  <c:v>418.52</c:v>
                </c:pt>
                <c:pt idx="1037">
                  <c:v>418.75</c:v>
                </c:pt>
                <c:pt idx="1038">
                  <c:v>419.04</c:v>
                </c:pt>
                <c:pt idx="1039">
                  <c:v>419.28</c:v>
                </c:pt>
                <c:pt idx="1040">
                  <c:v>419.53</c:v>
                </c:pt>
                <c:pt idx="1041">
                  <c:v>419.76</c:v>
                </c:pt>
                <c:pt idx="1042">
                  <c:v>420.03</c:v>
                </c:pt>
                <c:pt idx="1043">
                  <c:v>420.27</c:v>
                </c:pt>
                <c:pt idx="1044">
                  <c:v>420.5</c:v>
                </c:pt>
                <c:pt idx="1045">
                  <c:v>420.78</c:v>
                </c:pt>
                <c:pt idx="1046">
                  <c:v>421.02</c:v>
                </c:pt>
                <c:pt idx="1047">
                  <c:v>421.25</c:v>
                </c:pt>
                <c:pt idx="1048">
                  <c:v>421.53</c:v>
                </c:pt>
                <c:pt idx="1049">
                  <c:v>421.77</c:v>
                </c:pt>
                <c:pt idx="1050">
                  <c:v>422.01</c:v>
                </c:pt>
                <c:pt idx="1051">
                  <c:v>422.29</c:v>
                </c:pt>
                <c:pt idx="1052">
                  <c:v>422.53</c:v>
                </c:pt>
                <c:pt idx="1053">
                  <c:v>422.76</c:v>
                </c:pt>
                <c:pt idx="1054">
                  <c:v>423.04</c:v>
                </c:pt>
                <c:pt idx="1055">
                  <c:v>423.28</c:v>
                </c:pt>
                <c:pt idx="1056">
                  <c:v>423.51</c:v>
                </c:pt>
                <c:pt idx="1057">
                  <c:v>423.79</c:v>
                </c:pt>
                <c:pt idx="1058">
                  <c:v>424.03</c:v>
                </c:pt>
                <c:pt idx="1059">
                  <c:v>424.26</c:v>
                </c:pt>
                <c:pt idx="1060">
                  <c:v>424.54</c:v>
                </c:pt>
                <c:pt idx="1061">
                  <c:v>424.78</c:v>
                </c:pt>
                <c:pt idx="1062">
                  <c:v>425</c:v>
                </c:pt>
                <c:pt idx="1063">
                  <c:v>425.3</c:v>
                </c:pt>
                <c:pt idx="1064">
                  <c:v>425.53</c:v>
                </c:pt>
                <c:pt idx="1065">
                  <c:v>425.77</c:v>
                </c:pt>
                <c:pt idx="1066">
                  <c:v>426</c:v>
                </c:pt>
                <c:pt idx="1067">
                  <c:v>426.28</c:v>
                </c:pt>
                <c:pt idx="1068">
                  <c:v>426.52</c:v>
                </c:pt>
                <c:pt idx="1069">
                  <c:v>426.75</c:v>
                </c:pt>
                <c:pt idx="1070">
                  <c:v>427.03</c:v>
                </c:pt>
                <c:pt idx="1071">
                  <c:v>427.27</c:v>
                </c:pt>
                <c:pt idx="1072">
                  <c:v>427.5</c:v>
                </c:pt>
                <c:pt idx="1073">
                  <c:v>427.78</c:v>
                </c:pt>
                <c:pt idx="1074">
                  <c:v>428.02</c:v>
                </c:pt>
                <c:pt idx="1075">
                  <c:v>428.25</c:v>
                </c:pt>
                <c:pt idx="1076">
                  <c:v>428.53</c:v>
                </c:pt>
                <c:pt idx="1077">
                  <c:v>428.77</c:v>
                </c:pt>
                <c:pt idx="1078">
                  <c:v>429</c:v>
                </c:pt>
                <c:pt idx="1079">
                  <c:v>429.28</c:v>
                </c:pt>
                <c:pt idx="1080">
                  <c:v>429.52</c:v>
                </c:pt>
                <c:pt idx="1081">
                  <c:v>429.75</c:v>
                </c:pt>
                <c:pt idx="1082">
                  <c:v>430.04</c:v>
                </c:pt>
                <c:pt idx="1083">
                  <c:v>430.28</c:v>
                </c:pt>
                <c:pt idx="1084">
                  <c:v>430.51</c:v>
                </c:pt>
                <c:pt idx="1085">
                  <c:v>430.79</c:v>
                </c:pt>
                <c:pt idx="1086">
                  <c:v>431.03</c:v>
                </c:pt>
                <c:pt idx="1087">
                  <c:v>431.27</c:v>
                </c:pt>
                <c:pt idx="1088">
                  <c:v>431.5</c:v>
                </c:pt>
                <c:pt idx="1089">
                  <c:v>431.78</c:v>
                </c:pt>
                <c:pt idx="1090">
                  <c:v>432.02</c:v>
                </c:pt>
                <c:pt idx="1091">
                  <c:v>432.25</c:v>
                </c:pt>
                <c:pt idx="1092">
                  <c:v>432.53</c:v>
                </c:pt>
                <c:pt idx="1093">
                  <c:v>432.77</c:v>
                </c:pt>
                <c:pt idx="1094">
                  <c:v>433.02</c:v>
                </c:pt>
                <c:pt idx="1095">
                  <c:v>433.25</c:v>
                </c:pt>
                <c:pt idx="1096">
                  <c:v>433.53</c:v>
                </c:pt>
                <c:pt idx="1097">
                  <c:v>433.76</c:v>
                </c:pt>
                <c:pt idx="1098">
                  <c:v>434.04</c:v>
                </c:pt>
                <c:pt idx="1099">
                  <c:v>434.28</c:v>
                </c:pt>
                <c:pt idx="1100">
                  <c:v>434.51</c:v>
                </c:pt>
                <c:pt idx="1101">
                  <c:v>434.79</c:v>
                </c:pt>
                <c:pt idx="1102">
                  <c:v>435.02</c:v>
                </c:pt>
                <c:pt idx="1103">
                  <c:v>435.25</c:v>
                </c:pt>
                <c:pt idx="1104">
                  <c:v>435.53</c:v>
                </c:pt>
                <c:pt idx="1105">
                  <c:v>435.77</c:v>
                </c:pt>
                <c:pt idx="1106">
                  <c:v>436</c:v>
                </c:pt>
                <c:pt idx="1107">
                  <c:v>436.28</c:v>
                </c:pt>
                <c:pt idx="1108">
                  <c:v>436.52</c:v>
                </c:pt>
                <c:pt idx="1109">
                  <c:v>436.75</c:v>
                </c:pt>
                <c:pt idx="1110">
                  <c:v>437.03</c:v>
                </c:pt>
                <c:pt idx="1111">
                  <c:v>437.27</c:v>
                </c:pt>
                <c:pt idx="1112">
                  <c:v>437.5</c:v>
                </c:pt>
                <c:pt idx="1113">
                  <c:v>437.78</c:v>
                </c:pt>
                <c:pt idx="1114">
                  <c:v>438.02</c:v>
                </c:pt>
                <c:pt idx="1115">
                  <c:v>438.25</c:v>
                </c:pt>
                <c:pt idx="1116">
                  <c:v>438.53</c:v>
                </c:pt>
                <c:pt idx="1117">
                  <c:v>438.77</c:v>
                </c:pt>
                <c:pt idx="1118">
                  <c:v>439</c:v>
                </c:pt>
                <c:pt idx="1119">
                  <c:v>439.28</c:v>
                </c:pt>
                <c:pt idx="1120">
                  <c:v>439.52</c:v>
                </c:pt>
                <c:pt idx="1121">
                  <c:v>439.75</c:v>
                </c:pt>
                <c:pt idx="1122">
                  <c:v>440.03</c:v>
                </c:pt>
                <c:pt idx="1123">
                  <c:v>440.26</c:v>
                </c:pt>
                <c:pt idx="1124">
                  <c:v>440.54</c:v>
                </c:pt>
                <c:pt idx="1125">
                  <c:v>440.78</c:v>
                </c:pt>
                <c:pt idx="1126">
                  <c:v>441.01</c:v>
                </c:pt>
                <c:pt idx="1127">
                  <c:v>441.29</c:v>
                </c:pt>
                <c:pt idx="1128">
                  <c:v>441.53</c:v>
                </c:pt>
                <c:pt idx="1129">
                  <c:v>441.76</c:v>
                </c:pt>
                <c:pt idx="1130">
                  <c:v>442</c:v>
                </c:pt>
                <c:pt idx="1131">
                  <c:v>442.28</c:v>
                </c:pt>
                <c:pt idx="1132">
                  <c:v>442.52</c:v>
                </c:pt>
                <c:pt idx="1133">
                  <c:v>442.75</c:v>
                </c:pt>
                <c:pt idx="1134">
                  <c:v>443.03</c:v>
                </c:pt>
                <c:pt idx="1135">
                  <c:v>443.27</c:v>
                </c:pt>
                <c:pt idx="1136">
                  <c:v>443.5</c:v>
                </c:pt>
                <c:pt idx="1137">
                  <c:v>443.78</c:v>
                </c:pt>
                <c:pt idx="1138">
                  <c:v>444.02</c:v>
                </c:pt>
                <c:pt idx="1139">
                  <c:v>444.25</c:v>
                </c:pt>
                <c:pt idx="1140">
                  <c:v>444.53</c:v>
                </c:pt>
                <c:pt idx="1141">
                  <c:v>444.77</c:v>
                </c:pt>
                <c:pt idx="1142">
                  <c:v>445</c:v>
                </c:pt>
                <c:pt idx="1143">
                  <c:v>445.28</c:v>
                </c:pt>
                <c:pt idx="1144">
                  <c:v>445.51</c:v>
                </c:pt>
                <c:pt idx="1145">
                  <c:v>445.79</c:v>
                </c:pt>
                <c:pt idx="1146">
                  <c:v>446.03</c:v>
                </c:pt>
                <c:pt idx="1147">
                  <c:v>446.26</c:v>
                </c:pt>
                <c:pt idx="1148">
                  <c:v>446.54</c:v>
                </c:pt>
                <c:pt idx="1149">
                  <c:v>446.78</c:v>
                </c:pt>
                <c:pt idx="1150">
                  <c:v>447.01</c:v>
                </c:pt>
                <c:pt idx="1151">
                  <c:v>447.29</c:v>
                </c:pt>
                <c:pt idx="1152">
                  <c:v>447.53</c:v>
                </c:pt>
                <c:pt idx="1153">
                  <c:v>447.76</c:v>
                </c:pt>
                <c:pt idx="1154">
                  <c:v>448.04</c:v>
                </c:pt>
                <c:pt idx="1155">
                  <c:v>448.28</c:v>
                </c:pt>
                <c:pt idx="1156">
                  <c:v>448.51</c:v>
                </c:pt>
                <c:pt idx="1157">
                  <c:v>448.79</c:v>
                </c:pt>
                <c:pt idx="1158">
                  <c:v>449.03</c:v>
                </c:pt>
                <c:pt idx="1159">
                  <c:v>449.26</c:v>
                </c:pt>
                <c:pt idx="1160">
                  <c:v>449.54</c:v>
                </c:pt>
                <c:pt idx="1161">
                  <c:v>449.78</c:v>
                </c:pt>
                <c:pt idx="1162">
                  <c:v>450.02</c:v>
                </c:pt>
                <c:pt idx="1163">
                  <c:v>450.25</c:v>
                </c:pt>
                <c:pt idx="1164">
                  <c:v>450.53</c:v>
                </c:pt>
                <c:pt idx="1165">
                  <c:v>450.77</c:v>
                </c:pt>
                <c:pt idx="1166">
                  <c:v>451</c:v>
                </c:pt>
                <c:pt idx="1167">
                  <c:v>451.28</c:v>
                </c:pt>
                <c:pt idx="1168">
                  <c:v>451.52</c:v>
                </c:pt>
                <c:pt idx="1169">
                  <c:v>451.75</c:v>
                </c:pt>
                <c:pt idx="1170">
                  <c:v>452.03</c:v>
                </c:pt>
                <c:pt idx="1171">
                  <c:v>452.27</c:v>
                </c:pt>
                <c:pt idx="1172">
                  <c:v>452.5</c:v>
                </c:pt>
                <c:pt idx="1173">
                  <c:v>452.79</c:v>
                </c:pt>
                <c:pt idx="1174">
                  <c:v>453.03</c:v>
                </c:pt>
                <c:pt idx="1175">
                  <c:v>453.26</c:v>
                </c:pt>
                <c:pt idx="1176">
                  <c:v>453.54</c:v>
                </c:pt>
                <c:pt idx="1177">
                  <c:v>453.78</c:v>
                </c:pt>
                <c:pt idx="1178">
                  <c:v>454.01</c:v>
                </c:pt>
                <c:pt idx="1179">
                  <c:v>454.29</c:v>
                </c:pt>
                <c:pt idx="1180">
                  <c:v>454.53</c:v>
                </c:pt>
                <c:pt idx="1181">
                  <c:v>454.76</c:v>
                </c:pt>
                <c:pt idx="1182">
                  <c:v>455.04</c:v>
                </c:pt>
                <c:pt idx="1183">
                  <c:v>455.28</c:v>
                </c:pt>
                <c:pt idx="1184">
                  <c:v>455.51</c:v>
                </c:pt>
                <c:pt idx="1185">
                  <c:v>455.79</c:v>
                </c:pt>
                <c:pt idx="1186">
                  <c:v>456.03</c:v>
                </c:pt>
                <c:pt idx="1187">
                  <c:v>456.26</c:v>
                </c:pt>
                <c:pt idx="1188">
                  <c:v>456.54</c:v>
                </c:pt>
                <c:pt idx="1189">
                  <c:v>456.79</c:v>
                </c:pt>
                <c:pt idx="1190">
                  <c:v>457.02</c:v>
                </c:pt>
                <c:pt idx="1191">
                  <c:v>457.25</c:v>
                </c:pt>
                <c:pt idx="1192">
                  <c:v>457.54</c:v>
                </c:pt>
                <c:pt idx="1193">
                  <c:v>457.77</c:v>
                </c:pt>
                <c:pt idx="1194">
                  <c:v>458</c:v>
                </c:pt>
                <c:pt idx="1195">
                  <c:v>458.29</c:v>
                </c:pt>
                <c:pt idx="1196">
                  <c:v>458.53</c:v>
                </c:pt>
                <c:pt idx="1197">
                  <c:v>458.76</c:v>
                </c:pt>
                <c:pt idx="1198">
                  <c:v>459.04</c:v>
                </c:pt>
                <c:pt idx="1199">
                  <c:v>459.28</c:v>
                </c:pt>
                <c:pt idx="1200">
                  <c:v>459.51</c:v>
                </c:pt>
                <c:pt idx="1201">
                  <c:v>459.79</c:v>
                </c:pt>
                <c:pt idx="1202">
                  <c:v>460.03</c:v>
                </c:pt>
                <c:pt idx="1203">
                  <c:v>460.26</c:v>
                </c:pt>
                <c:pt idx="1204">
                  <c:v>460.54</c:v>
                </c:pt>
                <c:pt idx="1205">
                  <c:v>460.78</c:v>
                </c:pt>
                <c:pt idx="1206">
                  <c:v>461.01</c:v>
                </c:pt>
                <c:pt idx="1207">
                  <c:v>461.29</c:v>
                </c:pt>
                <c:pt idx="1208">
                  <c:v>461.53</c:v>
                </c:pt>
                <c:pt idx="1209">
                  <c:v>461.76</c:v>
                </c:pt>
                <c:pt idx="1210">
                  <c:v>462.05</c:v>
                </c:pt>
              </c:numCache>
            </c:numRef>
          </c:cat>
          <c:val>
            <c:numRef>
              <c:f>Sheet1!$B$1:$B$1211</c:f>
              <c:numCache>
                <c:formatCode>General</c:formatCode>
                <c:ptCount val="1211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>320.2</c:v>
                </c:pt>
                <c:pt idx="12">
                  <c:v>320.5</c:v>
                </c:pt>
                <c:pt idx="13">
                  <c:v>320.5</c:v>
                </c:pt>
                <c:pt idx="14">
                  <c:v>320.5</c:v>
                </c:pt>
                <c:pt idx="15">
                  <c:v>320.5</c:v>
                </c:pt>
                <c:pt idx="16">
                  <c:v>320.6</c:v>
                </c:pt>
                <c:pt idx="17">
                  <c:v>320.5</c:v>
                </c:pt>
                <c:pt idx="18">
                  <c:v>320.5</c:v>
                </c:pt>
                <c:pt idx="19">
                  <c:v>320.5</c:v>
                </c:pt>
                <c:pt idx="20">
                  <c:v>320.6</c:v>
                </c:pt>
                <c:pt idx="21">
                  <c:v>320.5</c:v>
                </c:pt>
                <c:pt idx="22">
                  <c:v>320.5</c:v>
                </c:pt>
                <c:pt idx="23">
                  <c:v>320.5</c:v>
                </c:pt>
                <c:pt idx="24">
                  <c:v>320.5</c:v>
                </c:pt>
                <c:pt idx="25">
                  <c:v>320.5</c:v>
                </c:pt>
                <c:pt idx="26">
                  <c:v>320.5</c:v>
                </c:pt>
                <c:pt idx="27">
                  <c:v>320.5</c:v>
                </c:pt>
                <c:pt idx="28">
                  <c:v>320.5</c:v>
                </c:pt>
                <c:pt idx="29">
                  <c:v>320.6</c:v>
                </c:pt>
                <c:pt idx="30">
                  <c:v>320.5</c:v>
                </c:pt>
                <c:pt idx="31">
                  <c:v>320.5</c:v>
                </c:pt>
                <c:pt idx="32">
                  <c:v>320.5</c:v>
                </c:pt>
                <c:pt idx="33">
                  <c:v>320.5</c:v>
                </c:pt>
                <c:pt idx="34">
                  <c:v>320.5</c:v>
                </c:pt>
                <c:pt idx="35">
                  <c:v>320.6</c:v>
                </c:pt>
                <c:pt idx="36">
                  <c:v>320.5</c:v>
                </c:pt>
                <c:pt idx="37">
                  <c:v>320.6</c:v>
                </c:pt>
                <c:pt idx="38">
                  <c:v>320.2</c:v>
                </c:pt>
                <c:pt idx="39">
                  <c:v>320.5</c:v>
                </c:pt>
                <c:pt idx="40">
                  <c:v>320.2</c:v>
                </c:pt>
                <c:pt idx="41">
                  <c:v>320.2</c:v>
                </c:pt>
                <c:pt idx="42">
                  <c:v>320.2</c:v>
                </c:pt>
                <c:pt idx="43">
                  <c:v>320.5</c:v>
                </c:pt>
                <c:pt idx="44">
                  <c:v>320.2</c:v>
                </c:pt>
                <c:pt idx="45">
                  <c:v>320.2</c:v>
                </c:pt>
                <c:pt idx="46">
                  <c:v>320.2</c:v>
                </c:pt>
                <c:pt idx="47">
                  <c:v>320.3</c:v>
                </c:pt>
                <c:pt idx="48">
                  <c:v>320.3</c:v>
                </c:pt>
                <c:pt idx="49">
                  <c:v>320.3</c:v>
                </c:pt>
                <c:pt idx="50">
                  <c:v>320.6</c:v>
                </c:pt>
                <c:pt idx="51">
                  <c:v>320.2</c:v>
                </c:pt>
                <c:pt idx="52">
                  <c:v>320.2</c:v>
                </c:pt>
                <c:pt idx="53">
                  <c:v>320.3</c:v>
                </c:pt>
                <c:pt idx="54">
                  <c:v>320.2</c:v>
                </c:pt>
                <c:pt idx="55">
                  <c:v>320.2</c:v>
                </c:pt>
                <c:pt idx="56">
                  <c:v>320.2</c:v>
                </c:pt>
                <c:pt idx="57">
                  <c:v>320.2</c:v>
                </c:pt>
                <c:pt idx="58">
                  <c:v>320.2</c:v>
                </c:pt>
                <c:pt idx="59">
                  <c:v>320.2</c:v>
                </c:pt>
                <c:pt idx="60">
                  <c:v>320.3</c:v>
                </c:pt>
                <c:pt idx="61">
                  <c:v>320.2</c:v>
                </c:pt>
                <c:pt idx="62">
                  <c:v>320.2</c:v>
                </c:pt>
                <c:pt idx="63">
                  <c:v>319.8</c:v>
                </c:pt>
                <c:pt idx="64">
                  <c:v>319.9</c:v>
                </c:pt>
                <c:pt idx="65">
                  <c:v>320.2</c:v>
                </c:pt>
                <c:pt idx="66">
                  <c:v>320.2</c:v>
                </c:pt>
                <c:pt idx="67">
                  <c:v>320.2</c:v>
                </c:pt>
                <c:pt idx="68">
                  <c:v>319.8</c:v>
                </c:pt>
                <c:pt idx="69">
                  <c:v>319.8</c:v>
                </c:pt>
                <c:pt idx="70">
                  <c:v>319.8</c:v>
                </c:pt>
                <c:pt idx="71">
                  <c:v>319.8</c:v>
                </c:pt>
                <c:pt idx="72">
                  <c:v>319.8</c:v>
                </c:pt>
                <c:pt idx="73">
                  <c:v>319.8</c:v>
                </c:pt>
                <c:pt idx="74">
                  <c:v>319.9</c:v>
                </c:pt>
                <c:pt idx="75">
                  <c:v>319.8</c:v>
                </c:pt>
                <c:pt idx="76">
                  <c:v>319.5</c:v>
                </c:pt>
                <c:pt idx="77">
                  <c:v>319.5</c:v>
                </c:pt>
                <c:pt idx="78">
                  <c:v>319.5</c:v>
                </c:pt>
                <c:pt idx="79">
                  <c:v>319.5</c:v>
                </c:pt>
                <c:pt idx="80">
                  <c:v>319.5</c:v>
                </c:pt>
                <c:pt idx="81">
                  <c:v>319.5</c:v>
                </c:pt>
                <c:pt idx="82">
                  <c:v>319.2</c:v>
                </c:pt>
                <c:pt idx="83">
                  <c:v>319.2</c:v>
                </c:pt>
                <c:pt idx="84">
                  <c:v>319.5</c:v>
                </c:pt>
                <c:pt idx="85">
                  <c:v>319.5</c:v>
                </c:pt>
                <c:pt idx="86">
                  <c:v>319.2</c:v>
                </c:pt>
                <c:pt idx="87">
                  <c:v>319.3</c:v>
                </c:pt>
                <c:pt idx="88">
                  <c:v>319.3</c:v>
                </c:pt>
                <c:pt idx="89">
                  <c:v>319.2</c:v>
                </c:pt>
                <c:pt idx="90">
                  <c:v>319.2</c:v>
                </c:pt>
                <c:pt idx="91">
                  <c:v>319.2</c:v>
                </c:pt>
                <c:pt idx="92">
                  <c:v>319.2</c:v>
                </c:pt>
                <c:pt idx="93">
                  <c:v>319.2</c:v>
                </c:pt>
                <c:pt idx="94">
                  <c:v>319.2</c:v>
                </c:pt>
                <c:pt idx="95">
                  <c:v>319.2</c:v>
                </c:pt>
                <c:pt idx="96">
                  <c:v>319.2</c:v>
                </c:pt>
                <c:pt idx="97">
                  <c:v>319.2</c:v>
                </c:pt>
                <c:pt idx="98">
                  <c:v>319.2</c:v>
                </c:pt>
                <c:pt idx="99">
                  <c:v>318.9</c:v>
                </c:pt>
                <c:pt idx="100">
                  <c:v>318.8</c:v>
                </c:pt>
                <c:pt idx="101">
                  <c:v>318.9</c:v>
                </c:pt>
                <c:pt idx="102">
                  <c:v>318.8</c:v>
                </c:pt>
                <c:pt idx="103">
                  <c:v>318.8</c:v>
                </c:pt>
                <c:pt idx="104">
                  <c:v>318.9</c:v>
                </c:pt>
                <c:pt idx="105">
                  <c:v>318.9</c:v>
                </c:pt>
                <c:pt idx="106">
                  <c:v>319.2</c:v>
                </c:pt>
                <c:pt idx="107">
                  <c:v>318.9</c:v>
                </c:pt>
                <c:pt idx="108">
                  <c:v>318.9</c:v>
                </c:pt>
                <c:pt idx="109">
                  <c:v>318.8</c:v>
                </c:pt>
                <c:pt idx="110">
                  <c:v>318.9</c:v>
                </c:pt>
                <c:pt idx="111">
                  <c:v>318.8</c:v>
                </c:pt>
                <c:pt idx="112">
                  <c:v>318.8</c:v>
                </c:pt>
                <c:pt idx="113">
                  <c:v>318.6</c:v>
                </c:pt>
                <c:pt idx="114">
                  <c:v>318.5</c:v>
                </c:pt>
                <c:pt idx="115">
                  <c:v>318.5</c:v>
                </c:pt>
                <c:pt idx="116">
                  <c:v>318.5</c:v>
                </c:pt>
                <c:pt idx="117">
                  <c:v>318.5</c:v>
                </c:pt>
                <c:pt idx="118">
                  <c:v>318.5</c:v>
                </c:pt>
                <c:pt idx="119">
                  <c:v>318.2</c:v>
                </c:pt>
                <c:pt idx="120">
                  <c:v>318.2</c:v>
                </c:pt>
                <c:pt idx="121">
                  <c:v>318.2</c:v>
                </c:pt>
                <c:pt idx="122">
                  <c:v>318.2</c:v>
                </c:pt>
                <c:pt idx="123">
                  <c:v>318.2</c:v>
                </c:pt>
                <c:pt idx="124">
                  <c:v>318.2</c:v>
                </c:pt>
                <c:pt idx="125">
                  <c:v>318.2</c:v>
                </c:pt>
                <c:pt idx="126">
                  <c:v>318.2</c:v>
                </c:pt>
                <c:pt idx="127">
                  <c:v>318.2</c:v>
                </c:pt>
                <c:pt idx="128">
                  <c:v>318.3</c:v>
                </c:pt>
                <c:pt idx="129">
                  <c:v>318.2</c:v>
                </c:pt>
                <c:pt idx="130">
                  <c:v>318.2</c:v>
                </c:pt>
                <c:pt idx="131">
                  <c:v>318.3</c:v>
                </c:pt>
                <c:pt idx="132">
                  <c:v>317.9</c:v>
                </c:pt>
                <c:pt idx="133">
                  <c:v>318.2</c:v>
                </c:pt>
                <c:pt idx="134">
                  <c:v>317.9</c:v>
                </c:pt>
                <c:pt idx="135">
                  <c:v>317.9</c:v>
                </c:pt>
                <c:pt idx="136">
                  <c:v>317.9</c:v>
                </c:pt>
                <c:pt idx="137">
                  <c:v>317.9</c:v>
                </c:pt>
                <c:pt idx="138">
                  <c:v>317.9</c:v>
                </c:pt>
                <c:pt idx="139">
                  <c:v>317.9</c:v>
                </c:pt>
                <c:pt idx="140">
                  <c:v>317.9</c:v>
                </c:pt>
                <c:pt idx="141">
                  <c:v>317.8</c:v>
                </c:pt>
                <c:pt idx="142">
                  <c:v>317.6</c:v>
                </c:pt>
                <c:pt idx="143">
                  <c:v>317.5</c:v>
                </c:pt>
                <c:pt idx="144">
                  <c:v>317.9</c:v>
                </c:pt>
                <c:pt idx="145">
                  <c:v>317.8</c:v>
                </c:pt>
                <c:pt idx="146">
                  <c:v>317.5</c:v>
                </c:pt>
                <c:pt idx="147">
                  <c:v>317.5</c:v>
                </c:pt>
                <c:pt idx="148">
                  <c:v>317.6</c:v>
                </c:pt>
                <c:pt idx="149">
                  <c:v>317.6</c:v>
                </c:pt>
                <c:pt idx="150">
                  <c:v>317.5</c:v>
                </c:pt>
                <c:pt idx="151">
                  <c:v>317.5</c:v>
                </c:pt>
                <c:pt idx="152">
                  <c:v>317.2</c:v>
                </c:pt>
                <c:pt idx="153">
                  <c:v>317.2</c:v>
                </c:pt>
                <c:pt idx="154">
                  <c:v>317.2</c:v>
                </c:pt>
                <c:pt idx="155">
                  <c:v>317.2</c:v>
                </c:pt>
                <c:pt idx="156">
                  <c:v>317.2</c:v>
                </c:pt>
                <c:pt idx="157">
                  <c:v>317.2</c:v>
                </c:pt>
                <c:pt idx="158">
                  <c:v>317.2</c:v>
                </c:pt>
                <c:pt idx="159">
                  <c:v>317.1</c:v>
                </c:pt>
                <c:pt idx="160">
                  <c:v>317.2</c:v>
                </c:pt>
                <c:pt idx="161">
                  <c:v>317.2</c:v>
                </c:pt>
                <c:pt idx="162">
                  <c:v>317.1</c:v>
                </c:pt>
                <c:pt idx="163">
                  <c:v>317.2</c:v>
                </c:pt>
                <c:pt idx="164">
                  <c:v>317.2</c:v>
                </c:pt>
                <c:pt idx="165">
                  <c:v>317.1</c:v>
                </c:pt>
                <c:pt idx="166">
                  <c:v>316.8</c:v>
                </c:pt>
                <c:pt idx="167">
                  <c:v>316.8</c:v>
                </c:pt>
                <c:pt idx="168">
                  <c:v>316.9</c:v>
                </c:pt>
                <c:pt idx="169">
                  <c:v>316.8</c:v>
                </c:pt>
                <c:pt idx="170">
                  <c:v>316.8</c:v>
                </c:pt>
                <c:pt idx="171">
                  <c:v>316.8</c:v>
                </c:pt>
                <c:pt idx="172">
                  <c:v>316.9</c:v>
                </c:pt>
                <c:pt idx="173">
                  <c:v>316.8</c:v>
                </c:pt>
                <c:pt idx="174">
                  <c:v>316.8</c:v>
                </c:pt>
                <c:pt idx="175">
                  <c:v>316.8</c:v>
                </c:pt>
                <c:pt idx="176">
                  <c:v>316.7</c:v>
                </c:pt>
                <c:pt idx="177">
                  <c:v>316.5</c:v>
                </c:pt>
                <c:pt idx="178">
                  <c:v>316.5</c:v>
                </c:pt>
                <c:pt idx="179">
                  <c:v>316.5</c:v>
                </c:pt>
                <c:pt idx="180">
                  <c:v>316.5</c:v>
                </c:pt>
                <c:pt idx="181">
                  <c:v>316.5</c:v>
                </c:pt>
                <c:pt idx="182">
                  <c:v>316.5</c:v>
                </c:pt>
                <c:pt idx="183">
                  <c:v>316.5</c:v>
                </c:pt>
                <c:pt idx="184">
                  <c:v>316.5</c:v>
                </c:pt>
                <c:pt idx="185">
                  <c:v>316.1</c:v>
                </c:pt>
                <c:pt idx="186">
                  <c:v>316.2</c:v>
                </c:pt>
                <c:pt idx="187">
                  <c:v>316.1</c:v>
                </c:pt>
                <c:pt idx="188">
                  <c:v>316.1</c:v>
                </c:pt>
                <c:pt idx="189">
                  <c:v>316.2</c:v>
                </c:pt>
                <c:pt idx="190">
                  <c:v>316.5</c:v>
                </c:pt>
                <c:pt idx="191">
                  <c:v>316.1</c:v>
                </c:pt>
                <c:pt idx="192">
                  <c:v>316.2</c:v>
                </c:pt>
                <c:pt idx="193">
                  <c:v>316.2</c:v>
                </c:pt>
                <c:pt idx="194">
                  <c:v>316.2</c:v>
                </c:pt>
                <c:pt idx="195">
                  <c:v>316.2</c:v>
                </c:pt>
                <c:pt idx="196">
                  <c:v>316.1</c:v>
                </c:pt>
                <c:pt idx="197">
                  <c:v>316.2</c:v>
                </c:pt>
                <c:pt idx="198">
                  <c:v>315.8</c:v>
                </c:pt>
                <c:pt idx="199">
                  <c:v>315.8</c:v>
                </c:pt>
                <c:pt idx="200">
                  <c:v>315.9</c:v>
                </c:pt>
                <c:pt idx="201">
                  <c:v>315.9</c:v>
                </c:pt>
                <c:pt idx="202">
                  <c:v>315.9</c:v>
                </c:pt>
                <c:pt idx="203">
                  <c:v>315.9</c:v>
                </c:pt>
                <c:pt idx="204">
                  <c:v>315.5</c:v>
                </c:pt>
                <c:pt idx="205">
                  <c:v>315.5</c:v>
                </c:pt>
                <c:pt idx="206">
                  <c:v>315.5</c:v>
                </c:pt>
                <c:pt idx="207">
                  <c:v>315.5</c:v>
                </c:pt>
                <c:pt idx="208">
                  <c:v>315.5</c:v>
                </c:pt>
                <c:pt idx="209">
                  <c:v>315.5</c:v>
                </c:pt>
                <c:pt idx="210">
                  <c:v>315.5</c:v>
                </c:pt>
                <c:pt idx="211">
                  <c:v>315.5</c:v>
                </c:pt>
                <c:pt idx="212">
                  <c:v>315.5</c:v>
                </c:pt>
                <c:pt idx="213">
                  <c:v>315.5</c:v>
                </c:pt>
                <c:pt idx="214">
                  <c:v>315.5</c:v>
                </c:pt>
                <c:pt idx="215">
                  <c:v>315.5</c:v>
                </c:pt>
                <c:pt idx="216">
                  <c:v>315.5</c:v>
                </c:pt>
                <c:pt idx="217">
                  <c:v>315.5</c:v>
                </c:pt>
                <c:pt idx="218">
                  <c:v>315.5</c:v>
                </c:pt>
                <c:pt idx="219">
                  <c:v>315.5</c:v>
                </c:pt>
                <c:pt idx="220">
                  <c:v>315.5</c:v>
                </c:pt>
                <c:pt idx="221">
                  <c:v>315.5</c:v>
                </c:pt>
                <c:pt idx="222">
                  <c:v>315.5</c:v>
                </c:pt>
                <c:pt idx="223">
                  <c:v>315.5</c:v>
                </c:pt>
                <c:pt idx="224">
                  <c:v>315.2</c:v>
                </c:pt>
                <c:pt idx="225">
                  <c:v>315.2</c:v>
                </c:pt>
                <c:pt idx="226">
                  <c:v>315.2</c:v>
                </c:pt>
                <c:pt idx="227">
                  <c:v>315</c:v>
                </c:pt>
                <c:pt idx="228">
                  <c:v>314.7</c:v>
                </c:pt>
                <c:pt idx="229">
                  <c:v>314.7</c:v>
                </c:pt>
                <c:pt idx="230">
                  <c:v>314.9</c:v>
                </c:pt>
                <c:pt idx="231">
                  <c:v>314.8</c:v>
                </c:pt>
                <c:pt idx="232">
                  <c:v>314.8</c:v>
                </c:pt>
                <c:pt idx="233">
                  <c:v>314.8</c:v>
                </c:pt>
                <c:pt idx="234">
                  <c:v>314.9</c:v>
                </c:pt>
                <c:pt idx="235">
                  <c:v>314.8</c:v>
                </c:pt>
                <c:pt idx="236">
                  <c:v>314.5</c:v>
                </c:pt>
                <c:pt idx="237">
                  <c:v>314.7</c:v>
                </c:pt>
                <c:pt idx="238">
                  <c:v>314.7</c:v>
                </c:pt>
                <c:pt idx="239">
                  <c:v>314.4</c:v>
                </c:pt>
                <c:pt idx="240">
                  <c:v>314.5</c:v>
                </c:pt>
                <c:pt idx="241">
                  <c:v>314.4</c:v>
                </c:pt>
                <c:pt idx="242">
                  <c:v>314.4</c:v>
                </c:pt>
                <c:pt idx="243">
                  <c:v>314.4</c:v>
                </c:pt>
                <c:pt idx="244">
                  <c:v>314.4</c:v>
                </c:pt>
                <c:pt idx="245">
                  <c:v>314.4</c:v>
                </c:pt>
                <c:pt idx="246">
                  <c:v>314.4</c:v>
                </c:pt>
                <c:pt idx="247">
                  <c:v>314.4</c:v>
                </c:pt>
                <c:pt idx="248">
                  <c:v>314.4</c:v>
                </c:pt>
                <c:pt idx="249">
                  <c:v>314.4</c:v>
                </c:pt>
                <c:pt idx="250">
                  <c:v>314.4</c:v>
                </c:pt>
                <c:pt idx="251">
                  <c:v>314.4</c:v>
                </c:pt>
                <c:pt idx="252">
                  <c:v>314.1</c:v>
                </c:pt>
                <c:pt idx="253">
                  <c:v>314.2</c:v>
                </c:pt>
                <c:pt idx="254">
                  <c:v>314.1</c:v>
                </c:pt>
                <c:pt idx="255">
                  <c:v>314.1</c:v>
                </c:pt>
                <c:pt idx="256">
                  <c:v>314.1</c:v>
                </c:pt>
                <c:pt idx="257">
                  <c:v>314.1</c:v>
                </c:pt>
                <c:pt idx="258">
                  <c:v>314.1</c:v>
                </c:pt>
                <c:pt idx="259">
                  <c:v>314.1</c:v>
                </c:pt>
                <c:pt idx="260">
                  <c:v>314.1</c:v>
                </c:pt>
                <c:pt idx="261">
                  <c:v>314.1</c:v>
                </c:pt>
                <c:pt idx="262">
                  <c:v>313.8</c:v>
                </c:pt>
                <c:pt idx="263">
                  <c:v>314.1</c:v>
                </c:pt>
                <c:pt idx="264">
                  <c:v>313.8</c:v>
                </c:pt>
                <c:pt idx="265">
                  <c:v>313.8</c:v>
                </c:pt>
                <c:pt idx="266">
                  <c:v>313.8</c:v>
                </c:pt>
                <c:pt idx="267">
                  <c:v>313.8</c:v>
                </c:pt>
                <c:pt idx="268">
                  <c:v>313.8</c:v>
                </c:pt>
                <c:pt idx="269">
                  <c:v>313.8</c:v>
                </c:pt>
                <c:pt idx="270">
                  <c:v>313.8</c:v>
                </c:pt>
                <c:pt idx="271">
                  <c:v>313.5</c:v>
                </c:pt>
                <c:pt idx="272">
                  <c:v>313.8</c:v>
                </c:pt>
                <c:pt idx="273">
                  <c:v>313.5</c:v>
                </c:pt>
                <c:pt idx="274">
                  <c:v>313.5</c:v>
                </c:pt>
                <c:pt idx="275">
                  <c:v>313.5</c:v>
                </c:pt>
                <c:pt idx="276">
                  <c:v>313.5</c:v>
                </c:pt>
                <c:pt idx="277">
                  <c:v>313.5</c:v>
                </c:pt>
                <c:pt idx="278">
                  <c:v>313.5</c:v>
                </c:pt>
                <c:pt idx="279">
                  <c:v>313.5</c:v>
                </c:pt>
                <c:pt idx="280">
                  <c:v>313.2</c:v>
                </c:pt>
                <c:pt idx="281">
                  <c:v>313.2</c:v>
                </c:pt>
                <c:pt idx="282">
                  <c:v>313.2</c:v>
                </c:pt>
                <c:pt idx="283">
                  <c:v>313.2</c:v>
                </c:pt>
                <c:pt idx="284">
                  <c:v>313.2</c:v>
                </c:pt>
                <c:pt idx="285">
                  <c:v>313.5</c:v>
                </c:pt>
                <c:pt idx="286">
                  <c:v>313.2</c:v>
                </c:pt>
                <c:pt idx="287">
                  <c:v>313.2</c:v>
                </c:pt>
                <c:pt idx="288">
                  <c:v>312.9</c:v>
                </c:pt>
                <c:pt idx="289">
                  <c:v>312.8</c:v>
                </c:pt>
                <c:pt idx="290">
                  <c:v>312.8</c:v>
                </c:pt>
                <c:pt idx="291">
                  <c:v>312.8</c:v>
                </c:pt>
                <c:pt idx="292">
                  <c:v>312.8</c:v>
                </c:pt>
                <c:pt idx="293">
                  <c:v>312.8</c:v>
                </c:pt>
                <c:pt idx="294">
                  <c:v>312.8</c:v>
                </c:pt>
                <c:pt idx="295">
                  <c:v>312.5</c:v>
                </c:pt>
                <c:pt idx="296">
                  <c:v>312.5</c:v>
                </c:pt>
                <c:pt idx="297">
                  <c:v>312.5</c:v>
                </c:pt>
                <c:pt idx="298">
                  <c:v>312.5</c:v>
                </c:pt>
                <c:pt idx="299">
                  <c:v>312.5</c:v>
                </c:pt>
                <c:pt idx="300">
                  <c:v>312.5</c:v>
                </c:pt>
                <c:pt idx="301">
                  <c:v>312.5</c:v>
                </c:pt>
                <c:pt idx="302">
                  <c:v>312.5</c:v>
                </c:pt>
                <c:pt idx="303">
                  <c:v>312.5</c:v>
                </c:pt>
                <c:pt idx="304">
                  <c:v>312.5</c:v>
                </c:pt>
                <c:pt idx="305">
                  <c:v>312.5</c:v>
                </c:pt>
                <c:pt idx="306">
                  <c:v>312.1</c:v>
                </c:pt>
                <c:pt idx="307">
                  <c:v>312.1</c:v>
                </c:pt>
                <c:pt idx="308">
                  <c:v>312.2</c:v>
                </c:pt>
                <c:pt idx="309">
                  <c:v>312.2</c:v>
                </c:pt>
                <c:pt idx="310">
                  <c:v>312.1</c:v>
                </c:pt>
                <c:pt idx="311">
                  <c:v>312.2</c:v>
                </c:pt>
                <c:pt idx="312">
                  <c:v>312.2</c:v>
                </c:pt>
                <c:pt idx="313">
                  <c:v>311.8</c:v>
                </c:pt>
                <c:pt idx="314">
                  <c:v>312.2</c:v>
                </c:pt>
                <c:pt idx="315">
                  <c:v>312.1</c:v>
                </c:pt>
                <c:pt idx="316">
                  <c:v>312</c:v>
                </c:pt>
                <c:pt idx="317">
                  <c:v>312.2</c:v>
                </c:pt>
                <c:pt idx="318">
                  <c:v>312.2</c:v>
                </c:pt>
                <c:pt idx="319">
                  <c:v>311.8</c:v>
                </c:pt>
                <c:pt idx="320">
                  <c:v>311.8</c:v>
                </c:pt>
                <c:pt idx="321">
                  <c:v>311.8</c:v>
                </c:pt>
                <c:pt idx="322">
                  <c:v>311.9</c:v>
                </c:pt>
                <c:pt idx="323">
                  <c:v>311.8</c:v>
                </c:pt>
                <c:pt idx="324">
                  <c:v>311.5</c:v>
                </c:pt>
                <c:pt idx="325">
                  <c:v>311.5</c:v>
                </c:pt>
                <c:pt idx="326">
                  <c:v>311.5</c:v>
                </c:pt>
                <c:pt idx="327">
                  <c:v>311.5</c:v>
                </c:pt>
                <c:pt idx="328">
                  <c:v>311.5</c:v>
                </c:pt>
                <c:pt idx="329">
                  <c:v>311.5</c:v>
                </c:pt>
                <c:pt idx="330">
                  <c:v>311.5</c:v>
                </c:pt>
                <c:pt idx="331">
                  <c:v>311.6</c:v>
                </c:pt>
                <c:pt idx="332">
                  <c:v>311.1</c:v>
                </c:pt>
                <c:pt idx="333">
                  <c:v>311.5</c:v>
                </c:pt>
                <c:pt idx="334">
                  <c:v>311.5</c:v>
                </c:pt>
                <c:pt idx="335">
                  <c:v>311.2</c:v>
                </c:pt>
                <c:pt idx="336">
                  <c:v>311.2</c:v>
                </c:pt>
                <c:pt idx="337">
                  <c:v>311.5</c:v>
                </c:pt>
                <c:pt idx="338">
                  <c:v>311.1</c:v>
                </c:pt>
                <c:pt idx="339">
                  <c:v>311.2</c:v>
                </c:pt>
                <c:pt idx="340">
                  <c:v>311.2</c:v>
                </c:pt>
                <c:pt idx="341">
                  <c:v>310.9</c:v>
                </c:pt>
                <c:pt idx="342">
                  <c:v>310.9</c:v>
                </c:pt>
                <c:pt idx="343">
                  <c:v>310.9</c:v>
                </c:pt>
                <c:pt idx="344">
                  <c:v>311.2</c:v>
                </c:pt>
                <c:pt idx="345">
                  <c:v>311.2</c:v>
                </c:pt>
                <c:pt idx="346">
                  <c:v>310.9</c:v>
                </c:pt>
                <c:pt idx="347">
                  <c:v>311.2</c:v>
                </c:pt>
                <c:pt idx="348">
                  <c:v>311.1</c:v>
                </c:pt>
                <c:pt idx="349">
                  <c:v>310.8</c:v>
                </c:pt>
                <c:pt idx="350">
                  <c:v>310.8</c:v>
                </c:pt>
                <c:pt idx="351">
                  <c:v>310.9</c:v>
                </c:pt>
                <c:pt idx="352">
                  <c:v>310.9</c:v>
                </c:pt>
                <c:pt idx="353">
                  <c:v>310.9</c:v>
                </c:pt>
                <c:pt idx="354">
                  <c:v>310.8</c:v>
                </c:pt>
                <c:pt idx="355">
                  <c:v>310.8</c:v>
                </c:pt>
                <c:pt idx="356">
                  <c:v>310.9</c:v>
                </c:pt>
                <c:pt idx="357">
                  <c:v>310.9</c:v>
                </c:pt>
                <c:pt idx="358">
                  <c:v>310.9</c:v>
                </c:pt>
                <c:pt idx="359">
                  <c:v>310.6</c:v>
                </c:pt>
                <c:pt idx="360">
                  <c:v>310.5</c:v>
                </c:pt>
                <c:pt idx="361">
                  <c:v>310.4</c:v>
                </c:pt>
                <c:pt idx="362">
                  <c:v>310.4</c:v>
                </c:pt>
                <c:pt idx="363">
                  <c:v>310.2</c:v>
                </c:pt>
                <c:pt idx="364">
                  <c:v>310.2</c:v>
                </c:pt>
                <c:pt idx="365">
                  <c:v>310.2</c:v>
                </c:pt>
                <c:pt idx="366">
                  <c:v>310.2</c:v>
                </c:pt>
                <c:pt idx="367">
                  <c:v>310.5</c:v>
                </c:pt>
                <c:pt idx="368">
                  <c:v>310.1</c:v>
                </c:pt>
                <c:pt idx="369">
                  <c:v>310.2</c:v>
                </c:pt>
                <c:pt idx="370">
                  <c:v>310.1</c:v>
                </c:pt>
                <c:pt idx="371">
                  <c:v>310.2</c:v>
                </c:pt>
                <c:pt idx="372">
                  <c:v>309.9</c:v>
                </c:pt>
                <c:pt idx="373">
                  <c:v>309.9</c:v>
                </c:pt>
                <c:pt idx="374">
                  <c:v>310.1</c:v>
                </c:pt>
                <c:pt idx="375">
                  <c:v>310.2</c:v>
                </c:pt>
                <c:pt idx="376">
                  <c:v>309.9</c:v>
                </c:pt>
                <c:pt idx="377">
                  <c:v>310.2</c:v>
                </c:pt>
                <c:pt idx="378">
                  <c:v>309.8</c:v>
                </c:pt>
                <c:pt idx="379">
                  <c:v>309.8</c:v>
                </c:pt>
                <c:pt idx="380">
                  <c:v>309.9</c:v>
                </c:pt>
                <c:pt idx="381">
                  <c:v>309.8</c:v>
                </c:pt>
                <c:pt idx="382">
                  <c:v>309.8</c:v>
                </c:pt>
                <c:pt idx="383">
                  <c:v>309.8</c:v>
                </c:pt>
                <c:pt idx="384">
                  <c:v>309.8</c:v>
                </c:pt>
                <c:pt idx="385">
                  <c:v>309.8</c:v>
                </c:pt>
                <c:pt idx="386">
                  <c:v>309.8</c:v>
                </c:pt>
                <c:pt idx="387">
                  <c:v>309.8</c:v>
                </c:pt>
                <c:pt idx="388">
                  <c:v>309.8</c:v>
                </c:pt>
                <c:pt idx="389">
                  <c:v>309.6</c:v>
                </c:pt>
                <c:pt idx="390">
                  <c:v>309.6</c:v>
                </c:pt>
                <c:pt idx="391">
                  <c:v>309.6</c:v>
                </c:pt>
                <c:pt idx="392">
                  <c:v>309.4</c:v>
                </c:pt>
                <c:pt idx="393">
                  <c:v>309.5</c:v>
                </c:pt>
                <c:pt idx="394">
                  <c:v>309.4</c:v>
                </c:pt>
                <c:pt idx="395">
                  <c:v>309.5</c:v>
                </c:pt>
                <c:pt idx="396">
                  <c:v>309.5</c:v>
                </c:pt>
                <c:pt idx="397">
                  <c:v>309.5</c:v>
                </c:pt>
                <c:pt idx="398">
                  <c:v>309.4</c:v>
                </c:pt>
                <c:pt idx="399">
                  <c:v>309.4</c:v>
                </c:pt>
                <c:pt idx="400">
                  <c:v>309.5</c:v>
                </c:pt>
                <c:pt idx="401">
                  <c:v>309.4</c:v>
                </c:pt>
                <c:pt idx="402">
                  <c:v>309.4</c:v>
                </c:pt>
                <c:pt idx="403">
                  <c:v>309.5</c:v>
                </c:pt>
                <c:pt idx="404">
                  <c:v>309.5</c:v>
                </c:pt>
                <c:pt idx="405">
                  <c:v>309.2</c:v>
                </c:pt>
                <c:pt idx="406">
                  <c:v>309.2</c:v>
                </c:pt>
                <c:pt idx="407">
                  <c:v>309.2</c:v>
                </c:pt>
                <c:pt idx="408">
                  <c:v>309.2</c:v>
                </c:pt>
                <c:pt idx="409">
                  <c:v>309.2</c:v>
                </c:pt>
                <c:pt idx="410">
                  <c:v>309.1</c:v>
                </c:pt>
                <c:pt idx="411">
                  <c:v>309.2</c:v>
                </c:pt>
                <c:pt idx="412">
                  <c:v>308.8</c:v>
                </c:pt>
                <c:pt idx="413">
                  <c:v>308.8</c:v>
                </c:pt>
                <c:pt idx="414">
                  <c:v>308.9</c:v>
                </c:pt>
                <c:pt idx="415">
                  <c:v>309.2</c:v>
                </c:pt>
                <c:pt idx="416">
                  <c:v>308.9</c:v>
                </c:pt>
                <c:pt idx="417">
                  <c:v>308.9</c:v>
                </c:pt>
                <c:pt idx="418">
                  <c:v>308.8</c:v>
                </c:pt>
                <c:pt idx="419">
                  <c:v>308.8</c:v>
                </c:pt>
                <c:pt idx="420">
                  <c:v>308.8</c:v>
                </c:pt>
                <c:pt idx="421">
                  <c:v>308.8</c:v>
                </c:pt>
                <c:pt idx="422">
                  <c:v>308.8</c:v>
                </c:pt>
                <c:pt idx="423">
                  <c:v>308.8</c:v>
                </c:pt>
                <c:pt idx="424">
                  <c:v>308.8</c:v>
                </c:pt>
                <c:pt idx="425">
                  <c:v>308.8</c:v>
                </c:pt>
                <c:pt idx="426">
                  <c:v>308.8</c:v>
                </c:pt>
                <c:pt idx="427">
                  <c:v>308.8</c:v>
                </c:pt>
                <c:pt idx="428">
                  <c:v>308.8</c:v>
                </c:pt>
                <c:pt idx="429">
                  <c:v>308.5</c:v>
                </c:pt>
                <c:pt idx="430">
                  <c:v>308.5</c:v>
                </c:pt>
                <c:pt idx="431">
                  <c:v>308.5</c:v>
                </c:pt>
                <c:pt idx="432">
                  <c:v>308.5</c:v>
                </c:pt>
                <c:pt idx="433">
                  <c:v>308.5</c:v>
                </c:pt>
                <c:pt idx="434">
                  <c:v>308.5</c:v>
                </c:pt>
                <c:pt idx="435">
                  <c:v>308.5</c:v>
                </c:pt>
                <c:pt idx="436">
                  <c:v>308.5</c:v>
                </c:pt>
                <c:pt idx="437">
                  <c:v>308.2</c:v>
                </c:pt>
                <c:pt idx="438">
                  <c:v>308.5</c:v>
                </c:pt>
                <c:pt idx="439">
                  <c:v>308.2</c:v>
                </c:pt>
                <c:pt idx="440">
                  <c:v>308.5</c:v>
                </c:pt>
                <c:pt idx="441">
                  <c:v>308.5</c:v>
                </c:pt>
                <c:pt idx="442">
                  <c:v>308.2</c:v>
                </c:pt>
                <c:pt idx="443">
                  <c:v>308.2</c:v>
                </c:pt>
                <c:pt idx="444">
                  <c:v>308.2</c:v>
                </c:pt>
                <c:pt idx="445">
                  <c:v>308.2</c:v>
                </c:pt>
                <c:pt idx="446">
                  <c:v>308.2</c:v>
                </c:pt>
                <c:pt idx="447">
                  <c:v>308.3</c:v>
                </c:pt>
                <c:pt idx="448">
                  <c:v>308.3</c:v>
                </c:pt>
                <c:pt idx="449">
                  <c:v>308.2</c:v>
                </c:pt>
                <c:pt idx="450">
                  <c:v>307.9</c:v>
                </c:pt>
                <c:pt idx="451">
                  <c:v>307.9</c:v>
                </c:pt>
                <c:pt idx="452">
                  <c:v>308.2</c:v>
                </c:pt>
                <c:pt idx="453">
                  <c:v>308.2</c:v>
                </c:pt>
                <c:pt idx="454">
                  <c:v>307.9</c:v>
                </c:pt>
                <c:pt idx="455">
                  <c:v>307.9</c:v>
                </c:pt>
                <c:pt idx="456">
                  <c:v>307.8</c:v>
                </c:pt>
                <c:pt idx="457">
                  <c:v>307.9</c:v>
                </c:pt>
                <c:pt idx="458">
                  <c:v>307.9</c:v>
                </c:pt>
                <c:pt idx="459">
                  <c:v>307.9</c:v>
                </c:pt>
                <c:pt idx="460">
                  <c:v>307.9</c:v>
                </c:pt>
                <c:pt idx="461">
                  <c:v>307.9</c:v>
                </c:pt>
                <c:pt idx="462">
                  <c:v>307.9</c:v>
                </c:pt>
                <c:pt idx="463">
                  <c:v>307.9</c:v>
                </c:pt>
                <c:pt idx="464">
                  <c:v>307.8</c:v>
                </c:pt>
                <c:pt idx="465">
                  <c:v>307.9</c:v>
                </c:pt>
                <c:pt idx="466">
                  <c:v>307.9</c:v>
                </c:pt>
                <c:pt idx="467">
                  <c:v>307.6</c:v>
                </c:pt>
                <c:pt idx="468">
                  <c:v>307.9</c:v>
                </c:pt>
                <c:pt idx="469">
                  <c:v>307.5</c:v>
                </c:pt>
                <c:pt idx="470">
                  <c:v>307.6</c:v>
                </c:pt>
                <c:pt idx="471">
                  <c:v>307.6</c:v>
                </c:pt>
                <c:pt idx="472">
                  <c:v>307.5</c:v>
                </c:pt>
                <c:pt idx="473">
                  <c:v>307.5</c:v>
                </c:pt>
                <c:pt idx="474">
                  <c:v>307.5</c:v>
                </c:pt>
                <c:pt idx="475">
                  <c:v>307.5</c:v>
                </c:pt>
                <c:pt idx="476">
                  <c:v>307.2</c:v>
                </c:pt>
                <c:pt idx="477">
                  <c:v>307.2</c:v>
                </c:pt>
                <c:pt idx="478">
                  <c:v>307.4</c:v>
                </c:pt>
                <c:pt idx="479">
                  <c:v>307.4</c:v>
                </c:pt>
                <c:pt idx="480">
                  <c:v>307.5</c:v>
                </c:pt>
                <c:pt idx="481">
                  <c:v>307.2</c:v>
                </c:pt>
                <c:pt idx="482">
                  <c:v>307.3</c:v>
                </c:pt>
                <c:pt idx="483">
                  <c:v>307.2</c:v>
                </c:pt>
                <c:pt idx="484">
                  <c:v>307.2</c:v>
                </c:pt>
                <c:pt idx="485">
                  <c:v>307.3</c:v>
                </c:pt>
                <c:pt idx="486">
                  <c:v>307.2</c:v>
                </c:pt>
                <c:pt idx="487">
                  <c:v>307.2</c:v>
                </c:pt>
                <c:pt idx="488">
                  <c:v>307.2</c:v>
                </c:pt>
                <c:pt idx="489">
                  <c:v>307.2</c:v>
                </c:pt>
                <c:pt idx="490">
                  <c:v>307.3</c:v>
                </c:pt>
                <c:pt idx="491">
                  <c:v>307.2</c:v>
                </c:pt>
                <c:pt idx="492">
                  <c:v>307.2</c:v>
                </c:pt>
                <c:pt idx="493">
                  <c:v>307.2</c:v>
                </c:pt>
                <c:pt idx="494">
                  <c:v>307</c:v>
                </c:pt>
                <c:pt idx="495">
                  <c:v>306.9</c:v>
                </c:pt>
                <c:pt idx="496">
                  <c:v>306.9</c:v>
                </c:pt>
                <c:pt idx="497">
                  <c:v>306.9</c:v>
                </c:pt>
                <c:pt idx="498">
                  <c:v>306.9</c:v>
                </c:pt>
                <c:pt idx="499">
                  <c:v>306.9</c:v>
                </c:pt>
                <c:pt idx="500">
                  <c:v>306.8</c:v>
                </c:pt>
                <c:pt idx="501">
                  <c:v>306.9</c:v>
                </c:pt>
                <c:pt idx="502">
                  <c:v>306.9</c:v>
                </c:pt>
                <c:pt idx="503">
                  <c:v>306.9</c:v>
                </c:pt>
                <c:pt idx="504">
                  <c:v>307</c:v>
                </c:pt>
                <c:pt idx="505">
                  <c:v>306.9</c:v>
                </c:pt>
                <c:pt idx="506">
                  <c:v>306.9</c:v>
                </c:pt>
                <c:pt idx="507">
                  <c:v>306.6</c:v>
                </c:pt>
                <c:pt idx="508">
                  <c:v>306.6</c:v>
                </c:pt>
                <c:pt idx="509">
                  <c:v>306.6</c:v>
                </c:pt>
                <c:pt idx="510">
                  <c:v>306.6</c:v>
                </c:pt>
                <c:pt idx="511">
                  <c:v>306.6</c:v>
                </c:pt>
                <c:pt idx="512">
                  <c:v>306.6</c:v>
                </c:pt>
                <c:pt idx="513">
                  <c:v>306.6</c:v>
                </c:pt>
                <c:pt idx="514">
                  <c:v>306.6</c:v>
                </c:pt>
                <c:pt idx="515">
                  <c:v>306.6</c:v>
                </c:pt>
                <c:pt idx="516">
                  <c:v>306.6</c:v>
                </c:pt>
                <c:pt idx="517">
                  <c:v>306.6</c:v>
                </c:pt>
                <c:pt idx="518">
                  <c:v>306.6</c:v>
                </c:pt>
                <c:pt idx="519">
                  <c:v>306.6</c:v>
                </c:pt>
                <c:pt idx="520">
                  <c:v>306.3</c:v>
                </c:pt>
                <c:pt idx="521">
                  <c:v>306.6</c:v>
                </c:pt>
                <c:pt idx="522">
                  <c:v>306.2</c:v>
                </c:pt>
                <c:pt idx="523">
                  <c:v>306.2</c:v>
                </c:pt>
                <c:pt idx="524">
                  <c:v>306.2</c:v>
                </c:pt>
                <c:pt idx="525">
                  <c:v>306.2</c:v>
                </c:pt>
                <c:pt idx="526">
                  <c:v>306.2</c:v>
                </c:pt>
                <c:pt idx="527">
                  <c:v>306.2</c:v>
                </c:pt>
                <c:pt idx="528">
                  <c:v>306.2</c:v>
                </c:pt>
                <c:pt idx="529">
                  <c:v>306.2</c:v>
                </c:pt>
                <c:pt idx="530">
                  <c:v>306.2</c:v>
                </c:pt>
                <c:pt idx="531">
                  <c:v>306.2</c:v>
                </c:pt>
                <c:pt idx="532">
                  <c:v>306.2</c:v>
                </c:pt>
                <c:pt idx="533">
                  <c:v>306.2</c:v>
                </c:pt>
                <c:pt idx="534">
                  <c:v>306.2</c:v>
                </c:pt>
                <c:pt idx="535">
                  <c:v>306.2</c:v>
                </c:pt>
                <c:pt idx="536">
                  <c:v>306.2</c:v>
                </c:pt>
                <c:pt idx="537">
                  <c:v>306.1</c:v>
                </c:pt>
                <c:pt idx="538">
                  <c:v>306.2</c:v>
                </c:pt>
                <c:pt idx="539">
                  <c:v>305.9</c:v>
                </c:pt>
                <c:pt idx="540">
                  <c:v>305.9</c:v>
                </c:pt>
                <c:pt idx="541">
                  <c:v>305.9</c:v>
                </c:pt>
                <c:pt idx="542">
                  <c:v>305.9</c:v>
                </c:pt>
                <c:pt idx="543">
                  <c:v>305.9</c:v>
                </c:pt>
                <c:pt idx="544">
                  <c:v>305.9</c:v>
                </c:pt>
                <c:pt idx="545">
                  <c:v>305.6</c:v>
                </c:pt>
                <c:pt idx="546">
                  <c:v>305.6</c:v>
                </c:pt>
                <c:pt idx="547">
                  <c:v>305.9</c:v>
                </c:pt>
                <c:pt idx="548">
                  <c:v>305.6</c:v>
                </c:pt>
                <c:pt idx="549">
                  <c:v>305.6</c:v>
                </c:pt>
                <c:pt idx="550">
                  <c:v>305.6</c:v>
                </c:pt>
                <c:pt idx="551">
                  <c:v>305.6</c:v>
                </c:pt>
                <c:pt idx="552">
                  <c:v>305.3</c:v>
                </c:pt>
                <c:pt idx="553">
                  <c:v>305.6</c:v>
                </c:pt>
                <c:pt idx="554">
                  <c:v>305.6</c:v>
                </c:pt>
                <c:pt idx="555">
                  <c:v>305.6</c:v>
                </c:pt>
                <c:pt idx="556">
                  <c:v>305.6</c:v>
                </c:pt>
                <c:pt idx="557">
                  <c:v>305.3</c:v>
                </c:pt>
                <c:pt idx="558">
                  <c:v>305.6</c:v>
                </c:pt>
                <c:pt idx="559">
                  <c:v>305.2</c:v>
                </c:pt>
                <c:pt idx="560">
                  <c:v>305.2</c:v>
                </c:pt>
                <c:pt idx="561">
                  <c:v>305.2</c:v>
                </c:pt>
                <c:pt idx="562">
                  <c:v>305.2</c:v>
                </c:pt>
                <c:pt idx="563">
                  <c:v>305.2</c:v>
                </c:pt>
                <c:pt idx="564">
                  <c:v>305.2</c:v>
                </c:pt>
                <c:pt idx="565">
                  <c:v>305.2</c:v>
                </c:pt>
                <c:pt idx="566">
                  <c:v>305.3</c:v>
                </c:pt>
                <c:pt idx="567">
                  <c:v>305.2</c:v>
                </c:pt>
                <c:pt idx="568">
                  <c:v>305.3</c:v>
                </c:pt>
                <c:pt idx="569">
                  <c:v>305.3</c:v>
                </c:pt>
                <c:pt idx="570">
                  <c:v>305.2</c:v>
                </c:pt>
                <c:pt idx="571">
                  <c:v>305.2</c:v>
                </c:pt>
                <c:pt idx="572">
                  <c:v>304.9</c:v>
                </c:pt>
                <c:pt idx="573">
                  <c:v>304.9</c:v>
                </c:pt>
                <c:pt idx="574">
                  <c:v>304.9</c:v>
                </c:pt>
                <c:pt idx="575">
                  <c:v>304.9</c:v>
                </c:pt>
                <c:pt idx="576">
                  <c:v>304.9</c:v>
                </c:pt>
                <c:pt idx="577">
                  <c:v>304.9</c:v>
                </c:pt>
                <c:pt idx="578">
                  <c:v>304.9</c:v>
                </c:pt>
                <c:pt idx="579">
                  <c:v>304.9</c:v>
                </c:pt>
                <c:pt idx="580">
                  <c:v>304.9</c:v>
                </c:pt>
                <c:pt idx="581">
                  <c:v>304.9</c:v>
                </c:pt>
                <c:pt idx="582">
                  <c:v>304.5</c:v>
                </c:pt>
                <c:pt idx="583">
                  <c:v>304.6</c:v>
                </c:pt>
                <c:pt idx="584">
                  <c:v>304.6</c:v>
                </c:pt>
                <c:pt idx="585">
                  <c:v>304.5</c:v>
                </c:pt>
                <c:pt idx="586">
                  <c:v>304.6</c:v>
                </c:pt>
                <c:pt idx="587">
                  <c:v>304.6</c:v>
                </c:pt>
                <c:pt idx="588">
                  <c:v>304.6</c:v>
                </c:pt>
                <c:pt idx="589">
                  <c:v>304.6</c:v>
                </c:pt>
                <c:pt idx="590">
                  <c:v>304.3</c:v>
                </c:pt>
                <c:pt idx="591">
                  <c:v>304.3</c:v>
                </c:pt>
                <c:pt idx="592">
                  <c:v>304.2</c:v>
                </c:pt>
                <c:pt idx="593">
                  <c:v>304.2</c:v>
                </c:pt>
                <c:pt idx="594">
                  <c:v>304.2</c:v>
                </c:pt>
                <c:pt idx="595">
                  <c:v>304.2</c:v>
                </c:pt>
                <c:pt idx="596">
                  <c:v>304.2</c:v>
                </c:pt>
                <c:pt idx="597">
                  <c:v>304.3</c:v>
                </c:pt>
                <c:pt idx="598">
                  <c:v>304.2</c:v>
                </c:pt>
                <c:pt idx="599">
                  <c:v>304.2</c:v>
                </c:pt>
                <c:pt idx="600">
                  <c:v>304.2</c:v>
                </c:pt>
                <c:pt idx="601">
                  <c:v>304.2</c:v>
                </c:pt>
                <c:pt idx="602">
                  <c:v>304.3</c:v>
                </c:pt>
                <c:pt idx="603">
                  <c:v>304.2</c:v>
                </c:pt>
                <c:pt idx="604">
                  <c:v>304.3</c:v>
                </c:pt>
                <c:pt idx="605">
                  <c:v>304.3</c:v>
                </c:pt>
                <c:pt idx="606">
                  <c:v>303.9</c:v>
                </c:pt>
                <c:pt idx="607">
                  <c:v>303.9</c:v>
                </c:pt>
                <c:pt idx="608">
                  <c:v>304</c:v>
                </c:pt>
                <c:pt idx="609">
                  <c:v>303.9</c:v>
                </c:pt>
                <c:pt idx="610">
                  <c:v>304.2</c:v>
                </c:pt>
                <c:pt idx="611">
                  <c:v>303.9</c:v>
                </c:pt>
                <c:pt idx="612">
                  <c:v>303.9</c:v>
                </c:pt>
                <c:pt idx="613">
                  <c:v>303.9</c:v>
                </c:pt>
                <c:pt idx="614">
                  <c:v>303.9</c:v>
                </c:pt>
                <c:pt idx="615">
                  <c:v>303.8</c:v>
                </c:pt>
                <c:pt idx="616">
                  <c:v>303.6</c:v>
                </c:pt>
                <c:pt idx="617">
                  <c:v>303.9</c:v>
                </c:pt>
                <c:pt idx="618">
                  <c:v>303.6</c:v>
                </c:pt>
                <c:pt idx="619">
                  <c:v>303.6</c:v>
                </c:pt>
                <c:pt idx="620">
                  <c:v>303.5</c:v>
                </c:pt>
                <c:pt idx="621">
                  <c:v>303.6</c:v>
                </c:pt>
                <c:pt idx="622">
                  <c:v>303.6</c:v>
                </c:pt>
                <c:pt idx="623">
                  <c:v>303.6</c:v>
                </c:pt>
                <c:pt idx="624">
                  <c:v>303.4</c:v>
                </c:pt>
                <c:pt idx="625">
                  <c:v>303.2</c:v>
                </c:pt>
                <c:pt idx="626">
                  <c:v>303.2</c:v>
                </c:pt>
                <c:pt idx="627">
                  <c:v>303.2</c:v>
                </c:pt>
                <c:pt idx="628">
                  <c:v>303.3</c:v>
                </c:pt>
                <c:pt idx="629">
                  <c:v>303.2</c:v>
                </c:pt>
                <c:pt idx="630">
                  <c:v>303.3</c:v>
                </c:pt>
                <c:pt idx="631">
                  <c:v>303.2</c:v>
                </c:pt>
                <c:pt idx="632">
                  <c:v>303.2</c:v>
                </c:pt>
                <c:pt idx="633">
                  <c:v>303.2</c:v>
                </c:pt>
                <c:pt idx="634">
                  <c:v>303.3</c:v>
                </c:pt>
                <c:pt idx="635">
                  <c:v>303.3</c:v>
                </c:pt>
                <c:pt idx="636">
                  <c:v>303.2</c:v>
                </c:pt>
                <c:pt idx="637">
                  <c:v>303.2</c:v>
                </c:pt>
                <c:pt idx="638">
                  <c:v>303</c:v>
                </c:pt>
                <c:pt idx="639">
                  <c:v>302.9</c:v>
                </c:pt>
                <c:pt idx="640">
                  <c:v>303</c:v>
                </c:pt>
                <c:pt idx="641">
                  <c:v>303</c:v>
                </c:pt>
                <c:pt idx="642">
                  <c:v>302.9</c:v>
                </c:pt>
                <c:pt idx="643">
                  <c:v>303</c:v>
                </c:pt>
                <c:pt idx="644">
                  <c:v>303</c:v>
                </c:pt>
                <c:pt idx="645">
                  <c:v>302.9</c:v>
                </c:pt>
                <c:pt idx="646">
                  <c:v>303</c:v>
                </c:pt>
                <c:pt idx="647">
                  <c:v>302.9</c:v>
                </c:pt>
                <c:pt idx="648">
                  <c:v>303</c:v>
                </c:pt>
                <c:pt idx="649">
                  <c:v>302.9</c:v>
                </c:pt>
                <c:pt idx="650">
                  <c:v>302.9</c:v>
                </c:pt>
                <c:pt idx="651">
                  <c:v>302.9</c:v>
                </c:pt>
                <c:pt idx="652">
                  <c:v>302.6</c:v>
                </c:pt>
                <c:pt idx="653">
                  <c:v>302.6</c:v>
                </c:pt>
                <c:pt idx="654">
                  <c:v>302.6</c:v>
                </c:pt>
                <c:pt idx="655">
                  <c:v>302.6</c:v>
                </c:pt>
                <c:pt idx="656">
                  <c:v>302.6</c:v>
                </c:pt>
                <c:pt idx="657">
                  <c:v>302.3</c:v>
                </c:pt>
                <c:pt idx="658">
                  <c:v>302.6</c:v>
                </c:pt>
                <c:pt idx="659">
                  <c:v>302.6</c:v>
                </c:pt>
                <c:pt idx="660">
                  <c:v>302.4</c:v>
                </c:pt>
                <c:pt idx="661">
                  <c:v>302.6</c:v>
                </c:pt>
                <c:pt idx="662">
                  <c:v>302.3</c:v>
                </c:pt>
                <c:pt idx="663">
                  <c:v>302.3</c:v>
                </c:pt>
                <c:pt idx="664">
                  <c:v>302.4</c:v>
                </c:pt>
                <c:pt idx="665">
                  <c:v>302.3</c:v>
                </c:pt>
                <c:pt idx="666">
                  <c:v>302.3</c:v>
                </c:pt>
                <c:pt idx="667">
                  <c:v>302.3</c:v>
                </c:pt>
                <c:pt idx="668">
                  <c:v>302.3</c:v>
                </c:pt>
                <c:pt idx="669">
                  <c:v>302.3</c:v>
                </c:pt>
                <c:pt idx="670">
                  <c:v>301.9</c:v>
                </c:pt>
                <c:pt idx="671">
                  <c:v>302</c:v>
                </c:pt>
                <c:pt idx="672">
                  <c:v>301.9</c:v>
                </c:pt>
                <c:pt idx="673">
                  <c:v>301.9</c:v>
                </c:pt>
                <c:pt idx="674">
                  <c:v>301.9</c:v>
                </c:pt>
                <c:pt idx="675">
                  <c:v>302</c:v>
                </c:pt>
                <c:pt idx="676">
                  <c:v>301.9</c:v>
                </c:pt>
                <c:pt idx="677">
                  <c:v>301.9</c:v>
                </c:pt>
                <c:pt idx="678">
                  <c:v>301.9</c:v>
                </c:pt>
                <c:pt idx="679">
                  <c:v>301.9</c:v>
                </c:pt>
                <c:pt idx="680">
                  <c:v>301.6</c:v>
                </c:pt>
                <c:pt idx="681">
                  <c:v>302</c:v>
                </c:pt>
                <c:pt idx="682">
                  <c:v>301.6</c:v>
                </c:pt>
                <c:pt idx="683">
                  <c:v>301.6</c:v>
                </c:pt>
                <c:pt idx="684">
                  <c:v>301.6</c:v>
                </c:pt>
                <c:pt idx="685">
                  <c:v>301.7</c:v>
                </c:pt>
                <c:pt idx="686">
                  <c:v>301.7</c:v>
                </c:pt>
                <c:pt idx="687">
                  <c:v>301.4</c:v>
                </c:pt>
                <c:pt idx="688">
                  <c:v>301.6</c:v>
                </c:pt>
                <c:pt idx="689">
                  <c:v>301.3</c:v>
                </c:pt>
                <c:pt idx="690">
                  <c:v>301.3</c:v>
                </c:pt>
                <c:pt idx="691">
                  <c:v>301.3</c:v>
                </c:pt>
                <c:pt idx="692">
                  <c:v>301.3</c:v>
                </c:pt>
                <c:pt idx="693">
                  <c:v>301.3</c:v>
                </c:pt>
                <c:pt idx="694">
                  <c:v>301.3</c:v>
                </c:pt>
                <c:pt idx="695">
                  <c:v>301.4</c:v>
                </c:pt>
                <c:pt idx="696">
                  <c:v>301.4</c:v>
                </c:pt>
                <c:pt idx="697">
                  <c:v>301.4</c:v>
                </c:pt>
                <c:pt idx="698">
                  <c:v>301.3</c:v>
                </c:pt>
                <c:pt idx="699">
                  <c:v>301.3</c:v>
                </c:pt>
                <c:pt idx="700">
                  <c:v>301.3</c:v>
                </c:pt>
                <c:pt idx="701">
                  <c:v>301</c:v>
                </c:pt>
                <c:pt idx="702">
                  <c:v>301</c:v>
                </c:pt>
                <c:pt idx="703">
                  <c:v>301</c:v>
                </c:pt>
                <c:pt idx="704">
                  <c:v>300.9</c:v>
                </c:pt>
                <c:pt idx="705">
                  <c:v>300.9</c:v>
                </c:pt>
                <c:pt idx="706">
                  <c:v>301</c:v>
                </c:pt>
                <c:pt idx="707">
                  <c:v>301</c:v>
                </c:pt>
                <c:pt idx="708">
                  <c:v>301</c:v>
                </c:pt>
                <c:pt idx="709">
                  <c:v>300.6</c:v>
                </c:pt>
                <c:pt idx="710">
                  <c:v>300.7</c:v>
                </c:pt>
                <c:pt idx="711">
                  <c:v>300.6</c:v>
                </c:pt>
                <c:pt idx="712">
                  <c:v>300.7</c:v>
                </c:pt>
                <c:pt idx="713">
                  <c:v>300.7</c:v>
                </c:pt>
                <c:pt idx="714">
                  <c:v>300.7</c:v>
                </c:pt>
                <c:pt idx="715">
                  <c:v>300.7</c:v>
                </c:pt>
                <c:pt idx="716">
                  <c:v>300.7</c:v>
                </c:pt>
                <c:pt idx="717">
                  <c:v>300.7</c:v>
                </c:pt>
                <c:pt idx="718">
                  <c:v>300.6</c:v>
                </c:pt>
                <c:pt idx="719">
                  <c:v>300.7</c:v>
                </c:pt>
                <c:pt idx="720">
                  <c:v>300.7</c:v>
                </c:pt>
                <c:pt idx="721">
                  <c:v>300.7</c:v>
                </c:pt>
                <c:pt idx="722">
                  <c:v>300.7</c:v>
                </c:pt>
                <c:pt idx="723">
                  <c:v>300.7</c:v>
                </c:pt>
                <c:pt idx="724">
                  <c:v>300.7</c:v>
                </c:pt>
                <c:pt idx="725">
                  <c:v>300.7</c:v>
                </c:pt>
                <c:pt idx="726">
                  <c:v>300.7</c:v>
                </c:pt>
                <c:pt idx="727">
                  <c:v>300.3</c:v>
                </c:pt>
                <c:pt idx="728">
                  <c:v>300.3</c:v>
                </c:pt>
                <c:pt idx="729">
                  <c:v>300.3</c:v>
                </c:pt>
                <c:pt idx="730">
                  <c:v>300.3</c:v>
                </c:pt>
                <c:pt idx="731">
                  <c:v>300</c:v>
                </c:pt>
                <c:pt idx="732">
                  <c:v>300</c:v>
                </c:pt>
                <c:pt idx="733">
                  <c:v>300</c:v>
                </c:pt>
                <c:pt idx="734">
                  <c:v>300</c:v>
                </c:pt>
                <c:pt idx="735">
                  <c:v>300</c:v>
                </c:pt>
                <c:pt idx="736">
                  <c:v>300</c:v>
                </c:pt>
                <c:pt idx="737">
                  <c:v>299.7</c:v>
                </c:pt>
                <c:pt idx="738">
                  <c:v>299.7</c:v>
                </c:pt>
                <c:pt idx="739">
                  <c:v>299.7</c:v>
                </c:pt>
                <c:pt idx="740">
                  <c:v>299.7</c:v>
                </c:pt>
                <c:pt idx="741">
                  <c:v>299.7</c:v>
                </c:pt>
                <c:pt idx="742">
                  <c:v>299.7</c:v>
                </c:pt>
                <c:pt idx="743">
                  <c:v>299.7</c:v>
                </c:pt>
                <c:pt idx="744">
                  <c:v>299.7</c:v>
                </c:pt>
                <c:pt idx="745">
                  <c:v>299.7</c:v>
                </c:pt>
                <c:pt idx="746">
                  <c:v>299.7</c:v>
                </c:pt>
                <c:pt idx="747">
                  <c:v>299.7</c:v>
                </c:pt>
                <c:pt idx="748">
                  <c:v>299.7</c:v>
                </c:pt>
                <c:pt idx="749">
                  <c:v>299.7</c:v>
                </c:pt>
                <c:pt idx="750">
                  <c:v>299.7</c:v>
                </c:pt>
                <c:pt idx="751">
                  <c:v>299.7</c:v>
                </c:pt>
                <c:pt idx="752">
                  <c:v>299.7</c:v>
                </c:pt>
                <c:pt idx="753">
                  <c:v>299.4</c:v>
                </c:pt>
                <c:pt idx="754">
                  <c:v>299.4</c:v>
                </c:pt>
                <c:pt idx="755">
                  <c:v>299.3</c:v>
                </c:pt>
                <c:pt idx="756">
                  <c:v>299.4</c:v>
                </c:pt>
                <c:pt idx="757">
                  <c:v>299.7</c:v>
                </c:pt>
                <c:pt idx="758">
                  <c:v>299.3</c:v>
                </c:pt>
                <c:pt idx="759">
                  <c:v>299.3</c:v>
                </c:pt>
                <c:pt idx="760">
                  <c:v>299.4</c:v>
                </c:pt>
                <c:pt idx="761">
                  <c:v>299.3</c:v>
                </c:pt>
                <c:pt idx="762">
                  <c:v>299.3</c:v>
                </c:pt>
                <c:pt idx="763">
                  <c:v>299.3</c:v>
                </c:pt>
                <c:pt idx="764">
                  <c:v>299.3</c:v>
                </c:pt>
                <c:pt idx="765">
                  <c:v>299.3</c:v>
                </c:pt>
                <c:pt idx="766">
                  <c:v>298.9</c:v>
                </c:pt>
                <c:pt idx="767">
                  <c:v>299</c:v>
                </c:pt>
                <c:pt idx="768">
                  <c:v>299</c:v>
                </c:pt>
                <c:pt idx="769">
                  <c:v>299</c:v>
                </c:pt>
                <c:pt idx="770">
                  <c:v>298.8</c:v>
                </c:pt>
                <c:pt idx="771">
                  <c:v>299</c:v>
                </c:pt>
                <c:pt idx="772">
                  <c:v>298.8</c:v>
                </c:pt>
                <c:pt idx="773">
                  <c:v>298.6</c:v>
                </c:pt>
                <c:pt idx="774">
                  <c:v>298.7</c:v>
                </c:pt>
                <c:pt idx="775">
                  <c:v>298.7</c:v>
                </c:pt>
                <c:pt idx="776">
                  <c:v>298.9</c:v>
                </c:pt>
                <c:pt idx="777">
                  <c:v>298.9</c:v>
                </c:pt>
                <c:pt idx="778">
                  <c:v>298.7</c:v>
                </c:pt>
                <c:pt idx="779">
                  <c:v>298.7</c:v>
                </c:pt>
                <c:pt idx="780">
                  <c:v>298.6</c:v>
                </c:pt>
                <c:pt idx="781">
                  <c:v>298.6</c:v>
                </c:pt>
                <c:pt idx="782">
                  <c:v>298.6</c:v>
                </c:pt>
                <c:pt idx="783">
                  <c:v>298.6</c:v>
                </c:pt>
                <c:pt idx="784">
                  <c:v>298.4</c:v>
                </c:pt>
                <c:pt idx="785">
                  <c:v>298.4</c:v>
                </c:pt>
                <c:pt idx="786">
                  <c:v>298.4</c:v>
                </c:pt>
                <c:pt idx="787">
                  <c:v>298.3</c:v>
                </c:pt>
                <c:pt idx="788">
                  <c:v>298.4</c:v>
                </c:pt>
                <c:pt idx="789">
                  <c:v>298.3</c:v>
                </c:pt>
                <c:pt idx="790">
                  <c:v>298.1</c:v>
                </c:pt>
                <c:pt idx="791">
                  <c:v>298.3</c:v>
                </c:pt>
                <c:pt idx="792">
                  <c:v>298</c:v>
                </c:pt>
                <c:pt idx="793">
                  <c:v>298.4</c:v>
                </c:pt>
                <c:pt idx="794">
                  <c:v>298.4</c:v>
                </c:pt>
                <c:pt idx="795">
                  <c:v>298.4</c:v>
                </c:pt>
                <c:pt idx="796">
                  <c:v>298.3</c:v>
                </c:pt>
                <c:pt idx="797">
                  <c:v>298.1</c:v>
                </c:pt>
                <c:pt idx="798">
                  <c:v>298.1</c:v>
                </c:pt>
                <c:pt idx="799">
                  <c:v>298</c:v>
                </c:pt>
                <c:pt idx="800">
                  <c:v>298</c:v>
                </c:pt>
                <c:pt idx="801">
                  <c:v>298.1</c:v>
                </c:pt>
                <c:pt idx="802">
                  <c:v>297.7</c:v>
                </c:pt>
                <c:pt idx="803">
                  <c:v>298</c:v>
                </c:pt>
                <c:pt idx="804">
                  <c:v>298</c:v>
                </c:pt>
                <c:pt idx="805">
                  <c:v>297.7</c:v>
                </c:pt>
                <c:pt idx="806">
                  <c:v>297.7</c:v>
                </c:pt>
                <c:pt idx="807">
                  <c:v>297.7</c:v>
                </c:pt>
                <c:pt idx="808">
                  <c:v>297.7</c:v>
                </c:pt>
                <c:pt idx="809">
                  <c:v>297.7</c:v>
                </c:pt>
                <c:pt idx="810">
                  <c:v>297.6</c:v>
                </c:pt>
                <c:pt idx="811">
                  <c:v>297.7</c:v>
                </c:pt>
                <c:pt idx="812">
                  <c:v>297.7</c:v>
                </c:pt>
                <c:pt idx="813">
                  <c:v>297.7</c:v>
                </c:pt>
                <c:pt idx="814">
                  <c:v>297.5</c:v>
                </c:pt>
                <c:pt idx="815">
                  <c:v>297.4</c:v>
                </c:pt>
                <c:pt idx="816">
                  <c:v>297.7</c:v>
                </c:pt>
                <c:pt idx="817">
                  <c:v>297.4</c:v>
                </c:pt>
                <c:pt idx="818">
                  <c:v>297.3</c:v>
                </c:pt>
                <c:pt idx="819">
                  <c:v>297.3</c:v>
                </c:pt>
                <c:pt idx="820">
                  <c:v>297.1</c:v>
                </c:pt>
                <c:pt idx="821">
                  <c:v>297.1</c:v>
                </c:pt>
                <c:pt idx="822">
                  <c:v>297.1</c:v>
                </c:pt>
                <c:pt idx="823">
                  <c:v>297.4</c:v>
                </c:pt>
                <c:pt idx="824">
                  <c:v>297.3</c:v>
                </c:pt>
                <c:pt idx="825">
                  <c:v>297.3</c:v>
                </c:pt>
                <c:pt idx="826">
                  <c:v>297</c:v>
                </c:pt>
                <c:pt idx="827">
                  <c:v>297</c:v>
                </c:pt>
                <c:pt idx="828">
                  <c:v>297.1</c:v>
                </c:pt>
                <c:pt idx="829">
                  <c:v>297.1</c:v>
                </c:pt>
                <c:pt idx="830">
                  <c:v>297</c:v>
                </c:pt>
                <c:pt idx="831">
                  <c:v>297</c:v>
                </c:pt>
                <c:pt idx="832">
                  <c:v>297</c:v>
                </c:pt>
                <c:pt idx="833">
                  <c:v>296.7</c:v>
                </c:pt>
                <c:pt idx="834">
                  <c:v>296.7</c:v>
                </c:pt>
                <c:pt idx="835">
                  <c:v>296.9</c:v>
                </c:pt>
                <c:pt idx="836">
                  <c:v>296.7</c:v>
                </c:pt>
                <c:pt idx="837">
                  <c:v>297.1</c:v>
                </c:pt>
                <c:pt idx="838">
                  <c:v>296.7</c:v>
                </c:pt>
                <c:pt idx="839">
                  <c:v>296.7</c:v>
                </c:pt>
                <c:pt idx="840">
                  <c:v>296.7</c:v>
                </c:pt>
                <c:pt idx="841">
                  <c:v>296.7</c:v>
                </c:pt>
                <c:pt idx="842">
                  <c:v>296.7</c:v>
                </c:pt>
                <c:pt idx="843">
                  <c:v>296.7</c:v>
                </c:pt>
                <c:pt idx="844">
                  <c:v>296.7</c:v>
                </c:pt>
                <c:pt idx="845">
                  <c:v>296.6</c:v>
                </c:pt>
                <c:pt idx="846">
                  <c:v>296.7</c:v>
                </c:pt>
                <c:pt idx="847">
                  <c:v>296.4</c:v>
                </c:pt>
                <c:pt idx="848">
                  <c:v>296.4</c:v>
                </c:pt>
                <c:pt idx="849">
                  <c:v>296.4</c:v>
                </c:pt>
                <c:pt idx="850">
                  <c:v>296.4</c:v>
                </c:pt>
                <c:pt idx="851">
                  <c:v>296.4</c:v>
                </c:pt>
                <c:pt idx="852">
                  <c:v>296.5</c:v>
                </c:pt>
                <c:pt idx="853">
                  <c:v>296.4</c:v>
                </c:pt>
                <c:pt idx="854">
                  <c:v>296.4</c:v>
                </c:pt>
                <c:pt idx="855">
                  <c:v>296</c:v>
                </c:pt>
                <c:pt idx="856">
                  <c:v>296.4</c:v>
                </c:pt>
                <c:pt idx="857">
                  <c:v>296</c:v>
                </c:pt>
                <c:pt idx="858">
                  <c:v>296</c:v>
                </c:pt>
                <c:pt idx="859">
                  <c:v>296</c:v>
                </c:pt>
                <c:pt idx="860">
                  <c:v>296.4</c:v>
                </c:pt>
                <c:pt idx="861">
                  <c:v>296</c:v>
                </c:pt>
                <c:pt idx="862">
                  <c:v>296</c:v>
                </c:pt>
                <c:pt idx="863">
                  <c:v>296</c:v>
                </c:pt>
                <c:pt idx="864">
                  <c:v>296</c:v>
                </c:pt>
                <c:pt idx="865">
                  <c:v>296</c:v>
                </c:pt>
                <c:pt idx="866">
                  <c:v>296</c:v>
                </c:pt>
                <c:pt idx="867">
                  <c:v>296</c:v>
                </c:pt>
                <c:pt idx="868">
                  <c:v>296</c:v>
                </c:pt>
                <c:pt idx="869">
                  <c:v>295.7</c:v>
                </c:pt>
                <c:pt idx="870">
                  <c:v>295.7</c:v>
                </c:pt>
                <c:pt idx="871">
                  <c:v>295.7</c:v>
                </c:pt>
                <c:pt idx="872">
                  <c:v>295.7</c:v>
                </c:pt>
                <c:pt idx="873">
                  <c:v>295.7</c:v>
                </c:pt>
                <c:pt idx="874">
                  <c:v>295.7</c:v>
                </c:pt>
                <c:pt idx="875">
                  <c:v>295.7</c:v>
                </c:pt>
                <c:pt idx="876">
                  <c:v>295.7</c:v>
                </c:pt>
                <c:pt idx="877">
                  <c:v>295.7</c:v>
                </c:pt>
                <c:pt idx="878">
                  <c:v>295.4</c:v>
                </c:pt>
                <c:pt idx="879">
                  <c:v>295.4</c:v>
                </c:pt>
                <c:pt idx="880">
                  <c:v>295.4</c:v>
                </c:pt>
                <c:pt idx="881">
                  <c:v>295.4</c:v>
                </c:pt>
                <c:pt idx="882">
                  <c:v>295.4</c:v>
                </c:pt>
                <c:pt idx="883">
                  <c:v>295.4</c:v>
                </c:pt>
                <c:pt idx="884">
                  <c:v>295.4</c:v>
                </c:pt>
                <c:pt idx="885">
                  <c:v>295.2</c:v>
                </c:pt>
                <c:pt idx="886">
                  <c:v>295.4</c:v>
                </c:pt>
                <c:pt idx="887">
                  <c:v>295</c:v>
                </c:pt>
                <c:pt idx="888">
                  <c:v>295</c:v>
                </c:pt>
                <c:pt idx="889">
                  <c:v>295</c:v>
                </c:pt>
                <c:pt idx="890">
                  <c:v>295.1</c:v>
                </c:pt>
                <c:pt idx="891">
                  <c:v>295.1</c:v>
                </c:pt>
                <c:pt idx="892">
                  <c:v>295</c:v>
                </c:pt>
                <c:pt idx="893">
                  <c:v>295</c:v>
                </c:pt>
                <c:pt idx="894">
                  <c:v>295</c:v>
                </c:pt>
                <c:pt idx="895">
                  <c:v>295.1</c:v>
                </c:pt>
                <c:pt idx="896">
                  <c:v>295</c:v>
                </c:pt>
                <c:pt idx="897">
                  <c:v>295.1</c:v>
                </c:pt>
                <c:pt idx="898">
                  <c:v>295.1</c:v>
                </c:pt>
                <c:pt idx="899">
                  <c:v>294.7</c:v>
                </c:pt>
                <c:pt idx="900">
                  <c:v>295</c:v>
                </c:pt>
                <c:pt idx="901">
                  <c:v>294.7</c:v>
                </c:pt>
                <c:pt idx="902">
                  <c:v>294.7</c:v>
                </c:pt>
                <c:pt idx="903">
                  <c:v>295</c:v>
                </c:pt>
                <c:pt idx="904">
                  <c:v>294.8</c:v>
                </c:pt>
                <c:pt idx="905">
                  <c:v>294.7</c:v>
                </c:pt>
                <c:pt idx="906">
                  <c:v>294.7</c:v>
                </c:pt>
                <c:pt idx="907">
                  <c:v>294.8</c:v>
                </c:pt>
                <c:pt idx="908">
                  <c:v>294.5</c:v>
                </c:pt>
                <c:pt idx="909">
                  <c:v>294.5</c:v>
                </c:pt>
                <c:pt idx="910">
                  <c:v>294.5</c:v>
                </c:pt>
                <c:pt idx="911">
                  <c:v>294.5</c:v>
                </c:pt>
                <c:pt idx="912">
                  <c:v>294.5</c:v>
                </c:pt>
                <c:pt idx="913">
                  <c:v>294.5</c:v>
                </c:pt>
                <c:pt idx="914">
                  <c:v>294.5</c:v>
                </c:pt>
                <c:pt idx="915">
                  <c:v>294.4</c:v>
                </c:pt>
                <c:pt idx="916">
                  <c:v>294.5</c:v>
                </c:pt>
                <c:pt idx="917">
                  <c:v>294.1</c:v>
                </c:pt>
                <c:pt idx="918">
                  <c:v>294.1</c:v>
                </c:pt>
                <c:pt idx="919">
                  <c:v>294.1</c:v>
                </c:pt>
                <c:pt idx="920">
                  <c:v>294.1</c:v>
                </c:pt>
                <c:pt idx="921">
                  <c:v>294.1</c:v>
                </c:pt>
                <c:pt idx="922">
                  <c:v>294.1</c:v>
                </c:pt>
                <c:pt idx="923">
                  <c:v>294.1</c:v>
                </c:pt>
                <c:pt idx="924">
                  <c:v>294.5</c:v>
                </c:pt>
                <c:pt idx="925">
                  <c:v>294.1</c:v>
                </c:pt>
                <c:pt idx="926">
                  <c:v>294</c:v>
                </c:pt>
                <c:pt idx="927">
                  <c:v>294.1</c:v>
                </c:pt>
                <c:pt idx="928">
                  <c:v>294.1</c:v>
                </c:pt>
                <c:pt idx="929">
                  <c:v>294.1</c:v>
                </c:pt>
                <c:pt idx="930">
                  <c:v>294.1</c:v>
                </c:pt>
                <c:pt idx="931">
                  <c:v>293.7</c:v>
                </c:pt>
                <c:pt idx="932">
                  <c:v>293.8</c:v>
                </c:pt>
                <c:pt idx="933">
                  <c:v>293.8</c:v>
                </c:pt>
                <c:pt idx="934">
                  <c:v>294.1</c:v>
                </c:pt>
                <c:pt idx="935">
                  <c:v>294.1</c:v>
                </c:pt>
                <c:pt idx="936">
                  <c:v>293.8</c:v>
                </c:pt>
                <c:pt idx="937">
                  <c:v>293.7</c:v>
                </c:pt>
                <c:pt idx="938">
                  <c:v>293.7</c:v>
                </c:pt>
                <c:pt idx="939">
                  <c:v>293.7</c:v>
                </c:pt>
                <c:pt idx="940">
                  <c:v>293.7</c:v>
                </c:pt>
                <c:pt idx="941">
                  <c:v>293.8</c:v>
                </c:pt>
                <c:pt idx="942">
                  <c:v>293.5</c:v>
                </c:pt>
                <c:pt idx="943">
                  <c:v>293.4</c:v>
                </c:pt>
                <c:pt idx="944">
                  <c:v>293.4</c:v>
                </c:pt>
                <c:pt idx="945">
                  <c:v>293.4</c:v>
                </c:pt>
                <c:pt idx="946">
                  <c:v>293.4</c:v>
                </c:pt>
                <c:pt idx="947">
                  <c:v>293.3</c:v>
                </c:pt>
                <c:pt idx="948">
                  <c:v>293.4</c:v>
                </c:pt>
                <c:pt idx="949">
                  <c:v>293.3</c:v>
                </c:pt>
                <c:pt idx="950">
                  <c:v>293.4</c:v>
                </c:pt>
                <c:pt idx="951">
                  <c:v>293.4</c:v>
                </c:pt>
                <c:pt idx="952">
                  <c:v>293.1</c:v>
                </c:pt>
                <c:pt idx="953">
                  <c:v>293.1</c:v>
                </c:pt>
                <c:pt idx="954">
                  <c:v>293.1</c:v>
                </c:pt>
                <c:pt idx="955">
                  <c:v>293.1</c:v>
                </c:pt>
                <c:pt idx="956">
                  <c:v>293.1</c:v>
                </c:pt>
                <c:pt idx="957">
                  <c:v>293.1</c:v>
                </c:pt>
                <c:pt idx="958">
                  <c:v>293.1</c:v>
                </c:pt>
                <c:pt idx="959">
                  <c:v>293.1</c:v>
                </c:pt>
                <c:pt idx="960">
                  <c:v>293.1</c:v>
                </c:pt>
                <c:pt idx="961">
                  <c:v>293</c:v>
                </c:pt>
                <c:pt idx="962">
                  <c:v>292.8</c:v>
                </c:pt>
                <c:pt idx="963">
                  <c:v>292.8</c:v>
                </c:pt>
                <c:pt idx="964">
                  <c:v>292.8</c:v>
                </c:pt>
                <c:pt idx="965">
                  <c:v>292.8</c:v>
                </c:pt>
                <c:pt idx="966">
                  <c:v>292.8</c:v>
                </c:pt>
                <c:pt idx="967">
                  <c:v>293.1</c:v>
                </c:pt>
                <c:pt idx="968">
                  <c:v>292.8</c:v>
                </c:pt>
                <c:pt idx="969">
                  <c:v>292.8</c:v>
                </c:pt>
                <c:pt idx="970">
                  <c:v>292.8</c:v>
                </c:pt>
                <c:pt idx="971">
                  <c:v>292.5</c:v>
                </c:pt>
                <c:pt idx="972">
                  <c:v>292.4</c:v>
                </c:pt>
                <c:pt idx="973">
                  <c:v>292.4</c:v>
                </c:pt>
                <c:pt idx="974">
                  <c:v>292.4</c:v>
                </c:pt>
                <c:pt idx="975">
                  <c:v>292.4</c:v>
                </c:pt>
                <c:pt idx="976">
                  <c:v>292.4</c:v>
                </c:pt>
                <c:pt idx="977">
                  <c:v>292.4</c:v>
                </c:pt>
                <c:pt idx="978">
                  <c:v>292.4</c:v>
                </c:pt>
                <c:pt idx="979">
                  <c:v>292.4</c:v>
                </c:pt>
                <c:pt idx="980">
                  <c:v>292.4</c:v>
                </c:pt>
                <c:pt idx="981">
                  <c:v>292.4</c:v>
                </c:pt>
                <c:pt idx="982">
                  <c:v>292.1</c:v>
                </c:pt>
                <c:pt idx="983">
                  <c:v>292.1</c:v>
                </c:pt>
                <c:pt idx="984">
                  <c:v>292.1</c:v>
                </c:pt>
                <c:pt idx="985">
                  <c:v>292.2</c:v>
                </c:pt>
                <c:pt idx="986">
                  <c:v>292.1</c:v>
                </c:pt>
                <c:pt idx="987">
                  <c:v>292.1</c:v>
                </c:pt>
                <c:pt idx="988">
                  <c:v>292.2</c:v>
                </c:pt>
                <c:pt idx="989">
                  <c:v>292.1</c:v>
                </c:pt>
                <c:pt idx="990">
                  <c:v>292.1</c:v>
                </c:pt>
                <c:pt idx="991">
                  <c:v>292.1</c:v>
                </c:pt>
                <c:pt idx="992">
                  <c:v>292.1</c:v>
                </c:pt>
                <c:pt idx="993">
                  <c:v>292.1</c:v>
                </c:pt>
                <c:pt idx="994">
                  <c:v>291.8</c:v>
                </c:pt>
                <c:pt idx="995">
                  <c:v>292.1</c:v>
                </c:pt>
                <c:pt idx="996">
                  <c:v>291.7</c:v>
                </c:pt>
                <c:pt idx="997">
                  <c:v>291.7</c:v>
                </c:pt>
                <c:pt idx="998">
                  <c:v>291.7</c:v>
                </c:pt>
                <c:pt idx="999">
                  <c:v>291.7</c:v>
                </c:pt>
                <c:pt idx="1000">
                  <c:v>291.7</c:v>
                </c:pt>
                <c:pt idx="1001">
                  <c:v>291.7</c:v>
                </c:pt>
                <c:pt idx="1002">
                  <c:v>291.6</c:v>
                </c:pt>
                <c:pt idx="1003">
                  <c:v>291.7</c:v>
                </c:pt>
                <c:pt idx="1004">
                  <c:v>291.4</c:v>
                </c:pt>
                <c:pt idx="1005">
                  <c:v>291.5</c:v>
                </c:pt>
                <c:pt idx="1006">
                  <c:v>291.4</c:v>
                </c:pt>
                <c:pt idx="1007">
                  <c:v>291.5</c:v>
                </c:pt>
                <c:pt idx="1008">
                  <c:v>291.5</c:v>
                </c:pt>
                <c:pt idx="1009">
                  <c:v>291.5</c:v>
                </c:pt>
                <c:pt idx="1010">
                  <c:v>291.4</c:v>
                </c:pt>
                <c:pt idx="1011">
                  <c:v>291.4</c:v>
                </c:pt>
                <c:pt idx="1012">
                  <c:v>291.4</c:v>
                </c:pt>
                <c:pt idx="1013">
                  <c:v>291</c:v>
                </c:pt>
                <c:pt idx="1014">
                  <c:v>291.3</c:v>
                </c:pt>
                <c:pt idx="1015">
                  <c:v>291.1</c:v>
                </c:pt>
                <c:pt idx="1016">
                  <c:v>291.1</c:v>
                </c:pt>
                <c:pt idx="1017">
                  <c:v>291.1</c:v>
                </c:pt>
                <c:pt idx="1018">
                  <c:v>291.1</c:v>
                </c:pt>
                <c:pt idx="1019">
                  <c:v>291.1</c:v>
                </c:pt>
                <c:pt idx="1020">
                  <c:v>291.1</c:v>
                </c:pt>
                <c:pt idx="1021">
                  <c:v>291.1</c:v>
                </c:pt>
                <c:pt idx="1022">
                  <c:v>291.1</c:v>
                </c:pt>
                <c:pt idx="1023">
                  <c:v>291.1</c:v>
                </c:pt>
                <c:pt idx="1024">
                  <c:v>291.1</c:v>
                </c:pt>
                <c:pt idx="1025">
                  <c:v>291.1</c:v>
                </c:pt>
                <c:pt idx="1026">
                  <c:v>291.1</c:v>
                </c:pt>
                <c:pt idx="1027">
                  <c:v>291.1</c:v>
                </c:pt>
                <c:pt idx="1028">
                  <c:v>290.8</c:v>
                </c:pt>
                <c:pt idx="1029">
                  <c:v>290.8</c:v>
                </c:pt>
                <c:pt idx="1030">
                  <c:v>290.8</c:v>
                </c:pt>
                <c:pt idx="1031">
                  <c:v>290.8</c:v>
                </c:pt>
                <c:pt idx="1032">
                  <c:v>290.8</c:v>
                </c:pt>
                <c:pt idx="1033">
                  <c:v>290.8</c:v>
                </c:pt>
                <c:pt idx="1034">
                  <c:v>290.8</c:v>
                </c:pt>
                <c:pt idx="1035">
                  <c:v>290.8</c:v>
                </c:pt>
                <c:pt idx="1036">
                  <c:v>290.8</c:v>
                </c:pt>
                <c:pt idx="1037">
                  <c:v>290.7</c:v>
                </c:pt>
                <c:pt idx="1038">
                  <c:v>290.8</c:v>
                </c:pt>
                <c:pt idx="1039">
                  <c:v>290.7</c:v>
                </c:pt>
                <c:pt idx="1040">
                  <c:v>290.8</c:v>
                </c:pt>
                <c:pt idx="1041">
                  <c:v>290.8</c:v>
                </c:pt>
                <c:pt idx="1042">
                  <c:v>290.8</c:v>
                </c:pt>
                <c:pt idx="1043">
                  <c:v>290.8</c:v>
                </c:pt>
                <c:pt idx="1044">
                  <c:v>290.8</c:v>
                </c:pt>
                <c:pt idx="1045">
                  <c:v>290.8</c:v>
                </c:pt>
                <c:pt idx="1046">
                  <c:v>290.5</c:v>
                </c:pt>
                <c:pt idx="1047">
                  <c:v>290.5</c:v>
                </c:pt>
                <c:pt idx="1048">
                  <c:v>290.8</c:v>
                </c:pt>
                <c:pt idx="1049">
                  <c:v>290.8</c:v>
                </c:pt>
                <c:pt idx="1050">
                  <c:v>290.5</c:v>
                </c:pt>
                <c:pt idx="1051">
                  <c:v>290.5</c:v>
                </c:pt>
                <c:pt idx="1052">
                  <c:v>290.5</c:v>
                </c:pt>
                <c:pt idx="1053">
                  <c:v>290.5</c:v>
                </c:pt>
                <c:pt idx="1054">
                  <c:v>290.5</c:v>
                </c:pt>
                <c:pt idx="1055">
                  <c:v>290.5</c:v>
                </c:pt>
                <c:pt idx="1056">
                  <c:v>290.5</c:v>
                </c:pt>
                <c:pt idx="1057">
                  <c:v>290.5</c:v>
                </c:pt>
                <c:pt idx="1058">
                  <c:v>290.5</c:v>
                </c:pt>
                <c:pt idx="1059">
                  <c:v>290.5</c:v>
                </c:pt>
                <c:pt idx="1060">
                  <c:v>290.5</c:v>
                </c:pt>
                <c:pt idx="1061">
                  <c:v>290.5</c:v>
                </c:pt>
                <c:pt idx="1062">
                  <c:v>290.5</c:v>
                </c:pt>
                <c:pt idx="1063">
                  <c:v>290.5</c:v>
                </c:pt>
                <c:pt idx="1064">
                  <c:v>290.5</c:v>
                </c:pt>
                <c:pt idx="1065">
                  <c:v>290.5</c:v>
                </c:pt>
                <c:pt idx="1066">
                  <c:v>290.1</c:v>
                </c:pt>
                <c:pt idx="1067">
                  <c:v>290.1</c:v>
                </c:pt>
                <c:pt idx="1068">
                  <c:v>290.1</c:v>
                </c:pt>
                <c:pt idx="1069">
                  <c:v>290.1</c:v>
                </c:pt>
                <c:pt idx="1070">
                  <c:v>290.1</c:v>
                </c:pt>
                <c:pt idx="1071">
                  <c:v>290.1</c:v>
                </c:pt>
                <c:pt idx="1072">
                  <c:v>290.1</c:v>
                </c:pt>
                <c:pt idx="1073">
                  <c:v>290.1</c:v>
                </c:pt>
                <c:pt idx="1074">
                  <c:v>290.1</c:v>
                </c:pt>
                <c:pt idx="1075">
                  <c:v>290.1</c:v>
                </c:pt>
                <c:pt idx="1076">
                  <c:v>290.1</c:v>
                </c:pt>
                <c:pt idx="1077">
                  <c:v>290.1</c:v>
                </c:pt>
                <c:pt idx="1078">
                  <c:v>290.1</c:v>
                </c:pt>
                <c:pt idx="1079">
                  <c:v>290.1</c:v>
                </c:pt>
                <c:pt idx="1080">
                  <c:v>289.8</c:v>
                </c:pt>
                <c:pt idx="1081">
                  <c:v>290.1</c:v>
                </c:pt>
                <c:pt idx="1082">
                  <c:v>289.8</c:v>
                </c:pt>
                <c:pt idx="1083">
                  <c:v>289.8</c:v>
                </c:pt>
                <c:pt idx="1084">
                  <c:v>290.1</c:v>
                </c:pt>
                <c:pt idx="1085">
                  <c:v>289.8</c:v>
                </c:pt>
                <c:pt idx="1086">
                  <c:v>289.5</c:v>
                </c:pt>
                <c:pt idx="1087">
                  <c:v>289.5</c:v>
                </c:pt>
                <c:pt idx="1088">
                  <c:v>289.8</c:v>
                </c:pt>
                <c:pt idx="1089">
                  <c:v>289.8</c:v>
                </c:pt>
                <c:pt idx="1090">
                  <c:v>289.8</c:v>
                </c:pt>
                <c:pt idx="1091">
                  <c:v>289.5</c:v>
                </c:pt>
                <c:pt idx="1092">
                  <c:v>289.6</c:v>
                </c:pt>
                <c:pt idx="1093">
                  <c:v>289.5</c:v>
                </c:pt>
                <c:pt idx="1094">
                  <c:v>289.4</c:v>
                </c:pt>
                <c:pt idx="1095">
                  <c:v>289.4</c:v>
                </c:pt>
                <c:pt idx="1096">
                  <c:v>289.5</c:v>
                </c:pt>
                <c:pt idx="1097">
                  <c:v>289.5</c:v>
                </c:pt>
                <c:pt idx="1098">
                  <c:v>289.5</c:v>
                </c:pt>
                <c:pt idx="1099">
                  <c:v>289.5</c:v>
                </c:pt>
                <c:pt idx="1100">
                  <c:v>289.1</c:v>
                </c:pt>
                <c:pt idx="1101">
                  <c:v>289.4</c:v>
                </c:pt>
                <c:pt idx="1102">
                  <c:v>289.5</c:v>
                </c:pt>
                <c:pt idx="1103">
                  <c:v>289.4</c:v>
                </c:pt>
                <c:pt idx="1104">
                  <c:v>289.4</c:v>
                </c:pt>
                <c:pt idx="1105">
                  <c:v>289.4</c:v>
                </c:pt>
                <c:pt idx="1106">
                  <c:v>289.1</c:v>
                </c:pt>
                <c:pt idx="1107">
                  <c:v>289.2</c:v>
                </c:pt>
                <c:pt idx="1108">
                  <c:v>289.1</c:v>
                </c:pt>
                <c:pt idx="1109">
                  <c:v>289.1</c:v>
                </c:pt>
                <c:pt idx="1110">
                  <c:v>289</c:v>
                </c:pt>
                <c:pt idx="1111">
                  <c:v>289.1</c:v>
                </c:pt>
                <c:pt idx="1112">
                  <c:v>288.8</c:v>
                </c:pt>
                <c:pt idx="1113">
                  <c:v>288.8</c:v>
                </c:pt>
                <c:pt idx="1114">
                  <c:v>288.8</c:v>
                </c:pt>
                <c:pt idx="1115">
                  <c:v>288.8</c:v>
                </c:pt>
                <c:pt idx="1116">
                  <c:v>288.8</c:v>
                </c:pt>
                <c:pt idx="1117">
                  <c:v>288.8</c:v>
                </c:pt>
                <c:pt idx="1118">
                  <c:v>288.8</c:v>
                </c:pt>
                <c:pt idx="1119">
                  <c:v>288.8</c:v>
                </c:pt>
                <c:pt idx="1120">
                  <c:v>288.4</c:v>
                </c:pt>
                <c:pt idx="1121">
                  <c:v>288.4</c:v>
                </c:pt>
                <c:pt idx="1122">
                  <c:v>288.4</c:v>
                </c:pt>
                <c:pt idx="1123">
                  <c:v>288.4</c:v>
                </c:pt>
                <c:pt idx="1124">
                  <c:v>288.4</c:v>
                </c:pt>
                <c:pt idx="1125">
                  <c:v>288.4</c:v>
                </c:pt>
                <c:pt idx="1126">
                  <c:v>288.4</c:v>
                </c:pt>
                <c:pt idx="1127">
                  <c:v>288.4</c:v>
                </c:pt>
                <c:pt idx="1128">
                  <c:v>288.4</c:v>
                </c:pt>
                <c:pt idx="1129">
                  <c:v>288.2</c:v>
                </c:pt>
                <c:pt idx="1130">
                  <c:v>288.4</c:v>
                </c:pt>
                <c:pt idx="1131">
                  <c:v>288.2</c:v>
                </c:pt>
                <c:pt idx="1132">
                  <c:v>288.2</c:v>
                </c:pt>
                <c:pt idx="1133">
                  <c:v>288.1</c:v>
                </c:pt>
                <c:pt idx="1134">
                  <c:v>288.1</c:v>
                </c:pt>
                <c:pt idx="1135">
                  <c:v>287.8</c:v>
                </c:pt>
                <c:pt idx="1136">
                  <c:v>288.1</c:v>
                </c:pt>
                <c:pt idx="1137">
                  <c:v>288.1</c:v>
                </c:pt>
                <c:pt idx="1138">
                  <c:v>288.2</c:v>
                </c:pt>
                <c:pt idx="1139">
                  <c:v>287.8</c:v>
                </c:pt>
                <c:pt idx="1140">
                  <c:v>288.1</c:v>
                </c:pt>
                <c:pt idx="1141">
                  <c:v>288.1</c:v>
                </c:pt>
                <c:pt idx="1142">
                  <c:v>287.8</c:v>
                </c:pt>
                <c:pt idx="1143">
                  <c:v>287.8</c:v>
                </c:pt>
                <c:pt idx="1144">
                  <c:v>287.8</c:v>
                </c:pt>
                <c:pt idx="1145">
                  <c:v>287.8</c:v>
                </c:pt>
                <c:pt idx="1146">
                  <c:v>287.8</c:v>
                </c:pt>
                <c:pt idx="1147">
                  <c:v>287.5</c:v>
                </c:pt>
                <c:pt idx="1148">
                  <c:v>287.4</c:v>
                </c:pt>
                <c:pt idx="1149">
                  <c:v>287.4</c:v>
                </c:pt>
                <c:pt idx="1150">
                  <c:v>287.4</c:v>
                </c:pt>
                <c:pt idx="1151">
                  <c:v>287.5</c:v>
                </c:pt>
                <c:pt idx="1152">
                  <c:v>287.5</c:v>
                </c:pt>
                <c:pt idx="1153">
                  <c:v>287.4</c:v>
                </c:pt>
                <c:pt idx="1154">
                  <c:v>287.5</c:v>
                </c:pt>
                <c:pt idx="1155">
                  <c:v>287.5</c:v>
                </c:pt>
                <c:pt idx="1156">
                  <c:v>287.4</c:v>
                </c:pt>
                <c:pt idx="1157">
                  <c:v>287.4</c:v>
                </c:pt>
                <c:pt idx="1158">
                  <c:v>287.4</c:v>
                </c:pt>
                <c:pt idx="1159">
                  <c:v>287.4</c:v>
                </c:pt>
                <c:pt idx="1160">
                  <c:v>287.4</c:v>
                </c:pt>
                <c:pt idx="1161">
                  <c:v>287.4</c:v>
                </c:pt>
                <c:pt idx="1162">
                  <c:v>287.5</c:v>
                </c:pt>
                <c:pt idx="1163">
                  <c:v>287.4</c:v>
                </c:pt>
                <c:pt idx="1164">
                  <c:v>287.4</c:v>
                </c:pt>
                <c:pt idx="1165">
                  <c:v>287.5</c:v>
                </c:pt>
                <c:pt idx="1166">
                  <c:v>287.2</c:v>
                </c:pt>
                <c:pt idx="1167">
                  <c:v>287.5</c:v>
                </c:pt>
                <c:pt idx="1168">
                  <c:v>287.5</c:v>
                </c:pt>
                <c:pt idx="1169">
                  <c:v>287.2</c:v>
                </c:pt>
                <c:pt idx="1170">
                  <c:v>287.1</c:v>
                </c:pt>
                <c:pt idx="1171">
                  <c:v>287.5</c:v>
                </c:pt>
                <c:pt idx="1172">
                  <c:v>287.1</c:v>
                </c:pt>
                <c:pt idx="1173">
                  <c:v>287.4</c:v>
                </c:pt>
                <c:pt idx="1174">
                  <c:v>287.1</c:v>
                </c:pt>
                <c:pt idx="1175">
                  <c:v>287.2</c:v>
                </c:pt>
                <c:pt idx="1176">
                  <c:v>287.1</c:v>
                </c:pt>
                <c:pt idx="1177">
                  <c:v>287.1</c:v>
                </c:pt>
                <c:pt idx="1178">
                  <c:v>286.8</c:v>
                </c:pt>
                <c:pt idx="1179">
                  <c:v>287.1</c:v>
                </c:pt>
                <c:pt idx="1180">
                  <c:v>286.8</c:v>
                </c:pt>
                <c:pt idx="1181">
                  <c:v>286.8</c:v>
                </c:pt>
                <c:pt idx="1182">
                  <c:v>286.8</c:v>
                </c:pt>
                <c:pt idx="1183">
                  <c:v>286.8</c:v>
                </c:pt>
                <c:pt idx="1184">
                  <c:v>286.8</c:v>
                </c:pt>
                <c:pt idx="1185">
                  <c:v>286.8</c:v>
                </c:pt>
                <c:pt idx="1186">
                  <c:v>286.8</c:v>
                </c:pt>
                <c:pt idx="1187">
                  <c:v>286.5</c:v>
                </c:pt>
                <c:pt idx="1188">
                  <c:v>286.5</c:v>
                </c:pt>
                <c:pt idx="1189">
                  <c:v>286.5</c:v>
                </c:pt>
                <c:pt idx="1190">
                  <c:v>286.5</c:v>
                </c:pt>
                <c:pt idx="1191">
                  <c:v>286.5</c:v>
                </c:pt>
                <c:pt idx="1192">
                  <c:v>286.5</c:v>
                </c:pt>
                <c:pt idx="1193">
                  <c:v>286.5</c:v>
                </c:pt>
                <c:pt idx="1194">
                  <c:v>286.5</c:v>
                </c:pt>
                <c:pt idx="1195">
                  <c:v>286.5</c:v>
                </c:pt>
                <c:pt idx="1196">
                  <c:v>286.5</c:v>
                </c:pt>
                <c:pt idx="1197">
                  <c:v>286.5</c:v>
                </c:pt>
                <c:pt idx="1198">
                  <c:v>286.5</c:v>
                </c:pt>
                <c:pt idx="1199">
                  <c:v>286.5</c:v>
                </c:pt>
                <c:pt idx="1200">
                  <c:v>286.5</c:v>
                </c:pt>
                <c:pt idx="1201">
                  <c:v>286.5</c:v>
                </c:pt>
                <c:pt idx="1202">
                  <c:v>286.5</c:v>
                </c:pt>
                <c:pt idx="1203">
                  <c:v>286.5</c:v>
                </c:pt>
                <c:pt idx="1204">
                  <c:v>286.5</c:v>
                </c:pt>
                <c:pt idx="1205">
                  <c:v>286.5</c:v>
                </c:pt>
                <c:pt idx="1206">
                  <c:v>286.5</c:v>
                </c:pt>
                <c:pt idx="1207">
                  <c:v>286.2</c:v>
                </c:pt>
                <c:pt idx="1208">
                  <c:v>286.5</c:v>
                </c:pt>
                <c:pt idx="1209">
                  <c:v>286.5</c:v>
                </c:pt>
                <c:pt idx="1210">
                  <c:v>286.2</c:v>
                </c:pt>
              </c:numCache>
            </c:numRef>
          </c:val>
          <c:smooth val="0"/>
        </c:ser>
        <c:marker val="0"/>
        <c:smooth val="0"/>
        <c:axId val="845031230"/>
        <c:axId val="900013403"/>
      </c:lineChart>
      <c:catAx>
        <c:axId val="845031230"/>
        <c:scaling>
          <c:orientation val="minMax"/>
        </c:scaling>
        <c:axPos val="b"/>
        <c:crossAx val="900013403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LblSkip val="100"/>
        <c:tickMarkSkip val="1"/>
        <c:noMultiLvlLbl val="0"/>
      </c:catAx>
      <c:valAx>
        <c:axId val="900013403"/>
        <c:scaling>
          <c:orientation val="minMax"/>
        </c:scaling>
        <c:axPos val="l"/>
        <c:crossAx val="845031230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76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ex4_D50_coolTemp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  <c:size val="7"/>
          </c:marker>
          <c:cat>
            <c:numRef>
              <c:f>Sheet1!$A$2:$A$1209</c:f>
              <c:numCache>
                <c:formatCode>General</c:formatCode>
                <c:ptCount val="1209"/>
                <c:pt idx="0">
                  <c:v>318.76</c:v>
                </c:pt>
                <c:pt idx="1">
                  <c:v>319.04</c:v>
                </c:pt>
                <c:pt idx="2">
                  <c:v>319.27</c:v>
                </c:pt>
                <c:pt idx="3">
                  <c:v>319.51</c:v>
                </c:pt>
                <c:pt idx="4">
                  <c:v>319.79</c:v>
                </c:pt>
                <c:pt idx="5">
                  <c:v>320.02</c:v>
                </c:pt>
                <c:pt idx="6">
                  <c:v>320.26</c:v>
                </c:pt>
                <c:pt idx="7">
                  <c:v>320.54</c:v>
                </c:pt>
                <c:pt idx="8">
                  <c:v>320.77</c:v>
                </c:pt>
                <c:pt idx="9">
                  <c:v>321.01</c:v>
                </c:pt>
                <c:pt idx="10">
                  <c:v>321.29</c:v>
                </c:pt>
                <c:pt idx="11">
                  <c:v>321.52</c:v>
                </c:pt>
                <c:pt idx="12">
                  <c:v>321.76</c:v>
                </c:pt>
                <c:pt idx="13">
                  <c:v>322.04</c:v>
                </c:pt>
                <c:pt idx="14">
                  <c:v>322.26</c:v>
                </c:pt>
                <c:pt idx="15">
                  <c:v>322.54</c:v>
                </c:pt>
                <c:pt idx="16">
                  <c:v>322.77</c:v>
                </c:pt>
                <c:pt idx="17">
                  <c:v>323.01</c:v>
                </c:pt>
                <c:pt idx="18">
                  <c:v>323.29</c:v>
                </c:pt>
                <c:pt idx="19">
                  <c:v>323.52</c:v>
                </c:pt>
                <c:pt idx="20">
                  <c:v>323.76</c:v>
                </c:pt>
                <c:pt idx="21">
                  <c:v>324.04</c:v>
                </c:pt>
                <c:pt idx="22">
                  <c:v>324.27</c:v>
                </c:pt>
                <c:pt idx="23">
                  <c:v>324.51</c:v>
                </c:pt>
                <c:pt idx="24">
                  <c:v>324.79</c:v>
                </c:pt>
                <c:pt idx="25">
                  <c:v>325.02</c:v>
                </c:pt>
                <c:pt idx="26">
                  <c:v>325.26</c:v>
                </c:pt>
                <c:pt idx="27">
                  <c:v>325.54</c:v>
                </c:pt>
                <c:pt idx="28">
                  <c:v>325.77</c:v>
                </c:pt>
                <c:pt idx="29">
                  <c:v>326.01</c:v>
                </c:pt>
                <c:pt idx="30">
                  <c:v>326.29</c:v>
                </c:pt>
                <c:pt idx="31">
                  <c:v>326.52</c:v>
                </c:pt>
                <c:pt idx="32">
                  <c:v>326.76</c:v>
                </c:pt>
                <c:pt idx="33">
                  <c:v>327.03</c:v>
                </c:pt>
                <c:pt idx="34">
                  <c:v>327.27</c:v>
                </c:pt>
                <c:pt idx="35">
                  <c:v>327.5</c:v>
                </c:pt>
                <c:pt idx="36">
                  <c:v>327.78</c:v>
                </c:pt>
                <c:pt idx="37">
                  <c:v>328.02</c:v>
                </c:pt>
                <c:pt idx="38">
                  <c:v>328.29</c:v>
                </c:pt>
                <c:pt idx="39">
                  <c:v>328.53</c:v>
                </c:pt>
                <c:pt idx="40">
                  <c:v>328.76</c:v>
                </c:pt>
                <c:pt idx="41">
                  <c:v>329.04</c:v>
                </c:pt>
                <c:pt idx="42">
                  <c:v>329.28</c:v>
                </c:pt>
                <c:pt idx="43">
                  <c:v>329.51</c:v>
                </c:pt>
                <c:pt idx="44">
                  <c:v>329.79</c:v>
                </c:pt>
                <c:pt idx="45">
                  <c:v>330.03</c:v>
                </c:pt>
                <c:pt idx="46">
                  <c:v>330.26</c:v>
                </c:pt>
                <c:pt idx="47">
                  <c:v>330.54</c:v>
                </c:pt>
                <c:pt idx="48">
                  <c:v>330.78</c:v>
                </c:pt>
                <c:pt idx="49">
                  <c:v>331.02</c:v>
                </c:pt>
                <c:pt idx="50">
                  <c:v>331.29</c:v>
                </c:pt>
                <c:pt idx="51">
                  <c:v>331.52</c:v>
                </c:pt>
                <c:pt idx="52">
                  <c:v>331.76</c:v>
                </c:pt>
                <c:pt idx="53">
                  <c:v>332.04</c:v>
                </c:pt>
                <c:pt idx="54">
                  <c:v>332.26</c:v>
                </c:pt>
                <c:pt idx="55">
                  <c:v>332.54</c:v>
                </c:pt>
                <c:pt idx="56">
                  <c:v>332.77</c:v>
                </c:pt>
                <c:pt idx="57">
                  <c:v>333.01</c:v>
                </c:pt>
                <c:pt idx="58">
                  <c:v>333.29</c:v>
                </c:pt>
                <c:pt idx="59">
                  <c:v>333.51</c:v>
                </c:pt>
                <c:pt idx="60">
                  <c:v>333.79</c:v>
                </c:pt>
                <c:pt idx="61">
                  <c:v>334.03</c:v>
                </c:pt>
                <c:pt idx="62">
                  <c:v>334.26</c:v>
                </c:pt>
                <c:pt idx="63">
                  <c:v>334.54</c:v>
                </c:pt>
                <c:pt idx="64">
                  <c:v>334.78</c:v>
                </c:pt>
                <c:pt idx="65">
                  <c:v>335.01</c:v>
                </c:pt>
                <c:pt idx="66">
                  <c:v>335.29</c:v>
                </c:pt>
                <c:pt idx="67">
                  <c:v>335.53</c:v>
                </c:pt>
                <c:pt idx="68">
                  <c:v>335.76</c:v>
                </c:pt>
                <c:pt idx="69">
                  <c:v>336.04</c:v>
                </c:pt>
                <c:pt idx="70">
                  <c:v>336.28</c:v>
                </c:pt>
                <c:pt idx="71">
                  <c:v>336.52</c:v>
                </c:pt>
                <c:pt idx="72">
                  <c:v>336.75</c:v>
                </c:pt>
                <c:pt idx="73">
                  <c:v>337.03</c:v>
                </c:pt>
                <c:pt idx="74">
                  <c:v>337.27</c:v>
                </c:pt>
                <c:pt idx="75">
                  <c:v>337.5</c:v>
                </c:pt>
                <c:pt idx="76">
                  <c:v>337.78</c:v>
                </c:pt>
                <c:pt idx="77">
                  <c:v>338.02</c:v>
                </c:pt>
                <c:pt idx="78">
                  <c:v>338.25</c:v>
                </c:pt>
                <c:pt idx="79">
                  <c:v>338.53</c:v>
                </c:pt>
                <c:pt idx="80">
                  <c:v>338.77</c:v>
                </c:pt>
                <c:pt idx="81">
                  <c:v>339</c:v>
                </c:pt>
                <c:pt idx="82">
                  <c:v>339.28</c:v>
                </c:pt>
                <c:pt idx="83">
                  <c:v>339.52</c:v>
                </c:pt>
                <c:pt idx="84">
                  <c:v>339.75</c:v>
                </c:pt>
                <c:pt idx="85">
                  <c:v>340.03</c:v>
                </c:pt>
                <c:pt idx="86">
                  <c:v>340.27</c:v>
                </c:pt>
                <c:pt idx="87">
                  <c:v>340.5</c:v>
                </c:pt>
                <c:pt idx="88">
                  <c:v>340.78</c:v>
                </c:pt>
                <c:pt idx="89">
                  <c:v>341.02</c:v>
                </c:pt>
                <c:pt idx="90">
                  <c:v>341.26</c:v>
                </c:pt>
                <c:pt idx="91">
                  <c:v>341.54</c:v>
                </c:pt>
                <c:pt idx="92">
                  <c:v>341.78</c:v>
                </c:pt>
                <c:pt idx="93">
                  <c:v>342.01</c:v>
                </c:pt>
                <c:pt idx="94">
                  <c:v>342.29</c:v>
                </c:pt>
                <c:pt idx="95">
                  <c:v>342.52</c:v>
                </c:pt>
                <c:pt idx="96">
                  <c:v>342.76</c:v>
                </c:pt>
                <c:pt idx="97">
                  <c:v>343.04</c:v>
                </c:pt>
                <c:pt idx="98">
                  <c:v>343.27</c:v>
                </c:pt>
                <c:pt idx="99">
                  <c:v>343.51</c:v>
                </c:pt>
                <c:pt idx="100">
                  <c:v>343.79</c:v>
                </c:pt>
                <c:pt idx="101">
                  <c:v>344.02</c:v>
                </c:pt>
                <c:pt idx="102">
                  <c:v>344.26</c:v>
                </c:pt>
                <c:pt idx="103">
                  <c:v>344.54</c:v>
                </c:pt>
                <c:pt idx="104">
                  <c:v>344.77</c:v>
                </c:pt>
                <c:pt idx="105">
                  <c:v>345.01</c:v>
                </c:pt>
                <c:pt idx="106">
                  <c:v>345.3</c:v>
                </c:pt>
                <c:pt idx="107">
                  <c:v>345.53</c:v>
                </c:pt>
                <c:pt idx="108">
                  <c:v>345.76</c:v>
                </c:pt>
                <c:pt idx="109">
                  <c:v>346.05</c:v>
                </c:pt>
                <c:pt idx="110">
                  <c:v>346.27</c:v>
                </c:pt>
                <c:pt idx="111">
                  <c:v>346.51</c:v>
                </c:pt>
                <c:pt idx="112">
                  <c:v>346.79</c:v>
                </c:pt>
                <c:pt idx="113">
                  <c:v>347.02</c:v>
                </c:pt>
                <c:pt idx="114">
                  <c:v>347.26</c:v>
                </c:pt>
                <c:pt idx="115">
                  <c:v>347.54</c:v>
                </c:pt>
                <c:pt idx="116">
                  <c:v>347.77</c:v>
                </c:pt>
                <c:pt idx="117">
                  <c:v>348.01</c:v>
                </c:pt>
                <c:pt idx="118">
                  <c:v>348.29</c:v>
                </c:pt>
                <c:pt idx="119">
                  <c:v>348.52</c:v>
                </c:pt>
                <c:pt idx="120">
                  <c:v>348.76</c:v>
                </c:pt>
                <c:pt idx="121">
                  <c:v>349.04</c:v>
                </c:pt>
                <c:pt idx="122">
                  <c:v>349.27</c:v>
                </c:pt>
                <c:pt idx="123">
                  <c:v>349.51</c:v>
                </c:pt>
                <c:pt idx="124">
                  <c:v>349.79</c:v>
                </c:pt>
                <c:pt idx="125">
                  <c:v>350.02</c:v>
                </c:pt>
                <c:pt idx="126">
                  <c:v>350.26</c:v>
                </c:pt>
                <c:pt idx="127">
                  <c:v>350.54</c:v>
                </c:pt>
                <c:pt idx="128">
                  <c:v>350.77</c:v>
                </c:pt>
                <c:pt idx="129">
                  <c:v>351.01</c:v>
                </c:pt>
                <c:pt idx="130">
                  <c:v>351.29</c:v>
                </c:pt>
                <c:pt idx="131">
                  <c:v>351.53</c:v>
                </c:pt>
                <c:pt idx="132">
                  <c:v>351.76</c:v>
                </c:pt>
                <c:pt idx="133">
                  <c:v>352.04</c:v>
                </c:pt>
                <c:pt idx="134">
                  <c:v>352.26</c:v>
                </c:pt>
                <c:pt idx="135">
                  <c:v>352.54</c:v>
                </c:pt>
                <c:pt idx="136">
                  <c:v>352.78</c:v>
                </c:pt>
                <c:pt idx="137">
                  <c:v>353.01</c:v>
                </c:pt>
                <c:pt idx="138">
                  <c:v>353.29</c:v>
                </c:pt>
                <c:pt idx="139">
                  <c:v>353.53</c:v>
                </c:pt>
                <c:pt idx="140">
                  <c:v>353.76</c:v>
                </c:pt>
                <c:pt idx="141">
                  <c:v>354.04</c:v>
                </c:pt>
                <c:pt idx="142">
                  <c:v>354.28</c:v>
                </c:pt>
                <c:pt idx="143">
                  <c:v>354.51</c:v>
                </c:pt>
                <c:pt idx="144">
                  <c:v>354.79</c:v>
                </c:pt>
                <c:pt idx="145">
                  <c:v>355.03</c:v>
                </c:pt>
                <c:pt idx="146">
                  <c:v>355.26</c:v>
                </c:pt>
                <c:pt idx="147">
                  <c:v>355.54</c:v>
                </c:pt>
                <c:pt idx="148">
                  <c:v>355.78</c:v>
                </c:pt>
                <c:pt idx="149">
                  <c:v>356.01</c:v>
                </c:pt>
                <c:pt idx="150">
                  <c:v>356.3</c:v>
                </c:pt>
                <c:pt idx="151">
                  <c:v>356.53</c:v>
                </c:pt>
                <c:pt idx="152">
                  <c:v>356.77</c:v>
                </c:pt>
                <c:pt idx="153">
                  <c:v>357</c:v>
                </c:pt>
                <c:pt idx="154">
                  <c:v>357.28</c:v>
                </c:pt>
                <c:pt idx="155">
                  <c:v>357.52</c:v>
                </c:pt>
                <c:pt idx="156">
                  <c:v>357.75</c:v>
                </c:pt>
                <c:pt idx="157">
                  <c:v>358.03</c:v>
                </c:pt>
                <c:pt idx="158">
                  <c:v>358.27</c:v>
                </c:pt>
                <c:pt idx="159">
                  <c:v>358.5</c:v>
                </c:pt>
                <c:pt idx="160">
                  <c:v>358.79</c:v>
                </c:pt>
                <c:pt idx="161">
                  <c:v>359.02</c:v>
                </c:pt>
                <c:pt idx="162">
                  <c:v>359.25</c:v>
                </c:pt>
                <c:pt idx="163">
                  <c:v>359.53</c:v>
                </c:pt>
                <c:pt idx="164">
                  <c:v>359.77</c:v>
                </c:pt>
                <c:pt idx="165">
                  <c:v>360</c:v>
                </c:pt>
                <c:pt idx="166">
                  <c:v>360.29</c:v>
                </c:pt>
                <c:pt idx="167">
                  <c:v>360.52</c:v>
                </c:pt>
                <c:pt idx="168">
                  <c:v>360.75</c:v>
                </c:pt>
                <c:pt idx="169">
                  <c:v>361.04</c:v>
                </c:pt>
                <c:pt idx="170">
                  <c:v>361.27</c:v>
                </c:pt>
                <c:pt idx="171">
                  <c:v>361.54</c:v>
                </c:pt>
                <c:pt idx="172">
                  <c:v>361.78</c:v>
                </c:pt>
                <c:pt idx="173">
                  <c:v>362.01</c:v>
                </c:pt>
                <c:pt idx="174">
                  <c:v>362.26</c:v>
                </c:pt>
                <c:pt idx="175">
                  <c:v>362.54</c:v>
                </c:pt>
                <c:pt idx="176">
                  <c:v>362.77</c:v>
                </c:pt>
                <c:pt idx="177">
                  <c:v>363.01</c:v>
                </c:pt>
                <c:pt idx="178">
                  <c:v>363.29</c:v>
                </c:pt>
                <c:pt idx="179">
                  <c:v>363.52</c:v>
                </c:pt>
                <c:pt idx="180">
                  <c:v>363.76</c:v>
                </c:pt>
                <c:pt idx="181">
                  <c:v>364.04</c:v>
                </c:pt>
                <c:pt idx="182">
                  <c:v>364.27</c:v>
                </c:pt>
                <c:pt idx="183">
                  <c:v>364.51</c:v>
                </c:pt>
                <c:pt idx="184">
                  <c:v>364.79</c:v>
                </c:pt>
                <c:pt idx="185">
                  <c:v>365.02</c:v>
                </c:pt>
                <c:pt idx="186">
                  <c:v>365.26</c:v>
                </c:pt>
                <c:pt idx="187">
                  <c:v>365.54</c:v>
                </c:pt>
                <c:pt idx="188">
                  <c:v>365.77</c:v>
                </c:pt>
                <c:pt idx="189">
                  <c:v>366.01</c:v>
                </c:pt>
                <c:pt idx="190">
                  <c:v>366.29</c:v>
                </c:pt>
                <c:pt idx="191">
                  <c:v>366.51</c:v>
                </c:pt>
                <c:pt idx="192">
                  <c:v>366.8</c:v>
                </c:pt>
                <c:pt idx="193">
                  <c:v>367.03</c:v>
                </c:pt>
                <c:pt idx="194">
                  <c:v>367.26</c:v>
                </c:pt>
                <c:pt idx="195">
                  <c:v>367.55</c:v>
                </c:pt>
                <c:pt idx="196">
                  <c:v>367.78</c:v>
                </c:pt>
                <c:pt idx="197">
                  <c:v>368.01</c:v>
                </c:pt>
                <c:pt idx="198">
                  <c:v>368.3</c:v>
                </c:pt>
                <c:pt idx="199">
                  <c:v>368.53</c:v>
                </c:pt>
                <c:pt idx="200">
                  <c:v>368.76</c:v>
                </c:pt>
                <c:pt idx="201">
                  <c:v>369.05</c:v>
                </c:pt>
                <c:pt idx="202">
                  <c:v>369.28</c:v>
                </c:pt>
                <c:pt idx="203">
                  <c:v>369.51</c:v>
                </c:pt>
                <c:pt idx="204">
                  <c:v>369.8</c:v>
                </c:pt>
                <c:pt idx="205">
                  <c:v>370.03</c:v>
                </c:pt>
                <c:pt idx="206">
                  <c:v>370.26</c:v>
                </c:pt>
                <c:pt idx="207">
                  <c:v>370.55</c:v>
                </c:pt>
                <c:pt idx="208">
                  <c:v>370.78</c:v>
                </c:pt>
                <c:pt idx="209">
                  <c:v>371.01</c:v>
                </c:pt>
                <c:pt idx="210">
                  <c:v>371.3</c:v>
                </c:pt>
                <c:pt idx="211">
                  <c:v>371.52</c:v>
                </c:pt>
                <c:pt idx="212">
                  <c:v>371.76</c:v>
                </c:pt>
                <c:pt idx="213">
                  <c:v>372.04</c:v>
                </c:pt>
                <c:pt idx="214">
                  <c:v>372.25</c:v>
                </c:pt>
                <c:pt idx="215">
                  <c:v>372.54</c:v>
                </c:pt>
                <c:pt idx="216">
                  <c:v>372.77</c:v>
                </c:pt>
                <c:pt idx="217">
                  <c:v>373</c:v>
                </c:pt>
                <c:pt idx="218">
                  <c:v>373.29</c:v>
                </c:pt>
                <c:pt idx="219">
                  <c:v>373.52</c:v>
                </c:pt>
                <c:pt idx="220">
                  <c:v>373.75</c:v>
                </c:pt>
                <c:pt idx="221">
                  <c:v>374.04</c:v>
                </c:pt>
                <c:pt idx="222">
                  <c:v>374.27</c:v>
                </c:pt>
                <c:pt idx="223">
                  <c:v>374.5</c:v>
                </c:pt>
                <c:pt idx="224">
                  <c:v>374.79</c:v>
                </c:pt>
                <c:pt idx="225">
                  <c:v>375.02</c:v>
                </c:pt>
                <c:pt idx="226">
                  <c:v>375.25</c:v>
                </c:pt>
                <c:pt idx="227">
                  <c:v>375.54</c:v>
                </c:pt>
                <c:pt idx="228">
                  <c:v>375.77</c:v>
                </c:pt>
                <c:pt idx="229">
                  <c:v>376</c:v>
                </c:pt>
                <c:pt idx="230">
                  <c:v>376.29</c:v>
                </c:pt>
                <c:pt idx="231">
                  <c:v>376.53</c:v>
                </c:pt>
                <c:pt idx="232">
                  <c:v>376.76</c:v>
                </c:pt>
                <c:pt idx="233">
                  <c:v>377.04</c:v>
                </c:pt>
                <c:pt idx="234">
                  <c:v>377.28</c:v>
                </c:pt>
                <c:pt idx="235">
                  <c:v>377.51</c:v>
                </c:pt>
                <c:pt idx="236">
                  <c:v>377.75</c:v>
                </c:pt>
                <c:pt idx="237">
                  <c:v>378.03</c:v>
                </c:pt>
                <c:pt idx="238">
                  <c:v>378.27</c:v>
                </c:pt>
                <c:pt idx="239">
                  <c:v>378.5</c:v>
                </c:pt>
                <c:pt idx="240">
                  <c:v>378.78</c:v>
                </c:pt>
                <c:pt idx="241">
                  <c:v>379.02</c:v>
                </c:pt>
                <c:pt idx="242">
                  <c:v>379.26</c:v>
                </c:pt>
                <c:pt idx="243">
                  <c:v>379.54</c:v>
                </c:pt>
                <c:pt idx="244">
                  <c:v>379.78</c:v>
                </c:pt>
                <c:pt idx="245">
                  <c:v>380.01</c:v>
                </c:pt>
                <c:pt idx="246">
                  <c:v>380.29</c:v>
                </c:pt>
                <c:pt idx="247">
                  <c:v>380.53</c:v>
                </c:pt>
                <c:pt idx="248">
                  <c:v>380.76</c:v>
                </c:pt>
                <c:pt idx="249">
                  <c:v>381.04</c:v>
                </c:pt>
                <c:pt idx="250">
                  <c:v>381.28</c:v>
                </c:pt>
                <c:pt idx="251">
                  <c:v>381.52</c:v>
                </c:pt>
                <c:pt idx="252">
                  <c:v>381.75</c:v>
                </c:pt>
                <c:pt idx="253">
                  <c:v>382.03</c:v>
                </c:pt>
                <c:pt idx="254">
                  <c:v>382.26</c:v>
                </c:pt>
                <c:pt idx="255">
                  <c:v>382.54</c:v>
                </c:pt>
                <c:pt idx="256">
                  <c:v>382.78</c:v>
                </c:pt>
                <c:pt idx="257">
                  <c:v>383.01</c:v>
                </c:pt>
                <c:pt idx="258">
                  <c:v>383.29</c:v>
                </c:pt>
                <c:pt idx="259">
                  <c:v>383.53</c:v>
                </c:pt>
                <c:pt idx="260">
                  <c:v>383.76</c:v>
                </c:pt>
                <c:pt idx="261">
                  <c:v>384.04</c:v>
                </c:pt>
                <c:pt idx="262">
                  <c:v>384.28</c:v>
                </c:pt>
                <c:pt idx="263">
                  <c:v>384.51</c:v>
                </c:pt>
                <c:pt idx="264">
                  <c:v>384.79</c:v>
                </c:pt>
                <c:pt idx="265">
                  <c:v>385.03</c:v>
                </c:pt>
                <c:pt idx="266">
                  <c:v>385.26</c:v>
                </c:pt>
                <c:pt idx="267">
                  <c:v>385.54</c:v>
                </c:pt>
                <c:pt idx="268">
                  <c:v>385.78</c:v>
                </c:pt>
                <c:pt idx="269">
                  <c:v>386.01</c:v>
                </c:pt>
                <c:pt idx="270">
                  <c:v>386.29</c:v>
                </c:pt>
                <c:pt idx="271">
                  <c:v>386.53</c:v>
                </c:pt>
                <c:pt idx="272">
                  <c:v>386.77</c:v>
                </c:pt>
                <c:pt idx="273">
                  <c:v>387</c:v>
                </c:pt>
                <c:pt idx="274">
                  <c:v>387.29</c:v>
                </c:pt>
                <c:pt idx="275">
                  <c:v>387.52</c:v>
                </c:pt>
                <c:pt idx="276">
                  <c:v>387.76</c:v>
                </c:pt>
                <c:pt idx="277">
                  <c:v>388.04</c:v>
                </c:pt>
                <c:pt idx="278">
                  <c:v>388.27</c:v>
                </c:pt>
                <c:pt idx="279">
                  <c:v>388.51</c:v>
                </c:pt>
                <c:pt idx="280">
                  <c:v>388.79</c:v>
                </c:pt>
                <c:pt idx="281">
                  <c:v>389.02</c:v>
                </c:pt>
                <c:pt idx="282">
                  <c:v>389.26</c:v>
                </c:pt>
                <c:pt idx="283">
                  <c:v>389.53</c:v>
                </c:pt>
                <c:pt idx="284">
                  <c:v>389.77</c:v>
                </c:pt>
                <c:pt idx="285">
                  <c:v>390.02</c:v>
                </c:pt>
                <c:pt idx="286">
                  <c:v>390.25</c:v>
                </c:pt>
                <c:pt idx="287">
                  <c:v>390.53</c:v>
                </c:pt>
                <c:pt idx="288">
                  <c:v>390.77</c:v>
                </c:pt>
                <c:pt idx="289">
                  <c:v>391</c:v>
                </c:pt>
                <c:pt idx="290">
                  <c:v>391.28</c:v>
                </c:pt>
                <c:pt idx="291">
                  <c:v>391.52</c:v>
                </c:pt>
                <c:pt idx="292">
                  <c:v>391.75</c:v>
                </c:pt>
                <c:pt idx="293">
                  <c:v>392.03</c:v>
                </c:pt>
                <c:pt idx="294">
                  <c:v>392.29</c:v>
                </c:pt>
                <c:pt idx="295">
                  <c:v>392.53</c:v>
                </c:pt>
                <c:pt idx="296">
                  <c:v>392.76</c:v>
                </c:pt>
                <c:pt idx="297">
                  <c:v>393.04</c:v>
                </c:pt>
                <c:pt idx="298">
                  <c:v>393.28</c:v>
                </c:pt>
                <c:pt idx="299">
                  <c:v>393.51</c:v>
                </c:pt>
                <c:pt idx="300">
                  <c:v>393.79</c:v>
                </c:pt>
                <c:pt idx="301">
                  <c:v>394.03</c:v>
                </c:pt>
                <c:pt idx="302">
                  <c:v>394.27</c:v>
                </c:pt>
                <c:pt idx="303">
                  <c:v>394.5</c:v>
                </c:pt>
                <c:pt idx="304">
                  <c:v>394.78</c:v>
                </c:pt>
                <c:pt idx="305">
                  <c:v>395.02</c:v>
                </c:pt>
                <c:pt idx="306">
                  <c:v>395.25</c:v>
                </c:pt>
                <c:pt idx="307">
                  <c:v>395.54</c:v>
                </c:pt>
                <c:pt idx="308">
                  <c:v>395.78</c:v>
                </c:pt>
                <c:pt idx="309">
                  <c:v>396.01</c:v>
                </c:pt>
                <c:pt idx="310">
                  <c:v>396.29</c:v>
                </c:pt>
                <c:pt idx="311">
                  <c:v>396.53</c:v>
                </c:pt>
                <c:pt idx="312">
                  <c:v>396.76</c:v>
                </c:pt>
                <c:pt idx="313">
                  <c:v>397.04</c:v>
                </c:pt>
                <c:pt idx="314">
                  <c:v>397.27</c:v>
                </c:pt>
                <c:pt idx="315">
                  <c:v>397.5</c:v>
                </c:pt>
                <c:pt idx="316">
                  <c:v>397.78</c:v>
                </c:pt>
                <c:pt idx="317">
                  <c:v>398.02</c:v>
                </c:pt>
                <c:pt idx="318">
                  <c:v>398.25</c:v>
                </c:pt>
                <c:pt idx="319">
                  <c:v>398.53</c:v>
                </c:pt>
                <c:pt idx="320">
                  <c:v>398.77</c:v>
                </c:pt>
                <c:pt idx="321">
                  <c:v>399</c:v>
                </c:pt>
                <c:pt idx="322">
                  <c:v>399.28</c:v>
                </c:pt>
                <c:pt idx="323">
                  <c:v>399.52</c:v>
                </c:pt>
                <c:pt idx="324">
                  <c:v>399.75</c:v>
                </c:pt>
                <c:pt idx="325">
                  <c:v>400.03</c:v>
                </c:pt>
                <c:pt idx="326">
                  <c:v>400.27</c:v>
                </c:pt>
                <c:pt idx="327">
                  <c:v>400.5</c:v>
                </c:pt>
                <c:pt idx="328">
                  <c:v>400.78</c:v>
                </c:pt>
                <c:pt idx="329">
                  <c:v>401.02</c:v>
                </c:pt>
                <c:pt idx="330">
                  <c:v>401.25</c:v>
                </c:pt>
                <c:pt idx="331">
                  <c:v>401.53</c:v>
                </c:pt>
                <c:pt idx="332">
                  <c:v>401.77</c:v>
                </c:pt>
                <c:pt idx="333">
                  <c:v>402.01</c:v>
                </c:pt>
                <c:pt idx="334">
                  <c:v>402.29</c:v>
                </c:pt>
                <c:pt idx="335">
                  <c:v>402.53</c:v>
                </c:pt>
                <c:pt idx="336">
                  <c:v>402.76</c:v>
                </c:pt>
                <c:pt idx="337">
                  <c:v>403.04</c:v>
                </c:pt>
                <c:pt idx="338">
                  <c:v>403.28</c:v>
                </c:pt>
                <c:pt idx="339">
                  <c:v>403.51</c:v>
                </c:pt>
                <c:pt idx="340">
                  <c:v>403.79</c:v>
                </c:pt>
                <c:pt idx="341">
                  <c:v>404.03</c:v>
                </c:pt>
                <c:pt idx="342">
                  <c:v>404.26</c:v>
                </c:pt>
                <c:pt idx="343">
                  <c:v>404.54</c:v>
                </c:pt>
                <c:pt idx="344">
                  <c:v>404.78</c:v>
                </c:pt>
                <c:pt idx="345">
                  <c:v>405.01</c:v>
                </c:pt>
                <c:pt idx="346">
                  <c:v>405.29</c:v>
                </c:pt>
                <c:pt idx="347">
                  <c:v>405.53</c:v>
                </c:pt>
                <c:pt idx="348">
                  <c:v>405.76</c:v>
                </c:pt>
                <c:pt idx="349">
                  <c:v>406.04</c:v>
                </c:pt>
                <c:pt idx="350">
                  <c:v>406.28</c:v>
                </c:pt>
                <c:pt idx="351">
                  <c:v>406.51</c:v>
                </c:pt>
                <c:pt idx="352">
                  <c:v>406.79</c:v>
                </c:pt>
                <c:pt idx="353">
                  <c:v>407.03</c:v>
                </c:pt>
                <c:pt idx="354">
                  <c:v>407.27</c:v>
                </c:pt>
                <c:pt idx="355">
                  <c:v>407.5</c:v>
                </c:pt>
                <c:pt idx="356">
                  <c:v>407.78</c:v>
                </c:pt>
                <c:pt idx="357">
                  <c:v>408.02</c:v>
                </c:pt>
                <c:pt idx="358">
                  <c:v>408.25</c:v>
                </c:pt>
                <c:pt idx="359">
                  <c:v>408.53</c:v>
                </c:pt>
                <c:pt idx="360">
                  <c:v>408.77</c:v>
                </c:pt>
                <c:pt idx="361">
                  <c:v>409</c:v>
                </c:pt>
                <c:pt idx="362">
                  <c:v>409.28</c:v>
                </c:pt>
                <c:pt idx="363">
                  <c:v>409.52</c:v>
                </c:pt>
                <c:pt idx="364">
                  <c:v>409.75</c:v>
                </c:pt>
                <c:pt idx="365">
                  <c:v>410.03</c:v>
                </c:pt>
                <c:pt idx="366">
                  <c:v>410.27</c:v>
                </c:pt>
                <c:pt idx="367">
                  <c:v>410.5</c:v>
                </c:pt>
                <c:pt idx="368">
                  <c:v>410.78</c:v>
                </c:pt>
                <c:pt idx="369">
                  <c:v>411.02</c:v>
                </c:pt>
                <c:pt idx="370">
                  <c:v>411.25</c:v>
                </c:pt>
                <c:pt idx="371">
                  <c:v>411.53</c:v>
                </c:pt>
                <c:pt idx="372">
                  <c:v>411.77</c:v>
                </c:pt>
                <c:pt idx="373">
                  <c:v>412.01</c:v>
                </c:pt>
                <c:pt idx="374">
                  <c:v>412.29</c:v>
                </c:pt>
                <c:pt idx="375">
                  <c:v>412.53</c:v>
                </c:pt>
                <c:pt idx="376">
                  <c:v>412.76</c:v>
                </c:pt>
                <c:pt idx="377">
                  <c:v>413.04</c:v>
                </c:pt>
                <c:pt idx="378">
                  <c:v>413.27</c:v>
                </c:pt>
                <c:pt idx="379">
                  <c:v>413.51</c:v>
                </c:pt>
                <c:pt idx="380">
                  <c:v>413.79</c:v>
                </c:pt>
                <c:pt idx="381">
                  <c:v>414.02</c:v>
                </c:pt>
                <c:pt idx="382">
                  <c:v>414.26</c:v>
                </c:pt>
                <c:pt idx="383">
                  <c:v>414.54</c:v>
                </c:pt>
                <c:pt idx="384">
                  <c:v>414.77</c:v>
                </c:pt>
                <c:pt idx="385">
                  <c:v>415.01</c:v>
                </c:pt>
                <c:pt idx="386">
                  <c:v>415.29</c:v>
                </c:pt>
                <c:pt idx="387">
                  <c:v>415.53</c:v>
                </c:pt>
                <c:pt idx="388">
                  <c:v>415.76</c:v>
                </c:pt>
                <c:pt idx="389">
                  <c:v>416.04</c:v>
                </c:pt>
                <c:pt idx="390">
                  <c:v>416.28</c:v>
                </c:pt>
                <c:pt idx="391">
                  <c:v>416.51</c:v>
                </c:pt>
                <c:pt idx="392">
                  <c:v>416.79</c:v>
                </c:pt>
                <c:pt idx="393">
                  <c:v>417.03</c:v>
                </c:pt>
                <c:pt idx="394">
                  <c:v>417.27</c:v>
                </c:pt>
                <c:pt idx="395">
                  <c:v>417.5</c:v>
                </c:pt>
                <c:pt idx="396">
                  <c:v>417.79</c:v>
                </c:pt>
                <c:pt idx="397">
                  <c:v>418.02</c:v>
                </c:pt>
                <c:pt idx="398">
                  <c:v>418.25</c:v>
                </c:pt>
                <c:pt idx="399">
                  <c:v>418.54</c:v>
                </c:pt>
                <c:pt idx="400">
                  <c:v>418.77</c:v>
                </c:pt>
                <c:pt idx="401">
                  <c:v>419</c:v>
                </c:pt>
                <c:pt idx="402">
                  <c:v>419.29</c:v>
                </c:pt>
                <c:pt idx="403">
                  <c:v>419.52</c:v>
                </c:pt>
                <c:pt idx="404">
                  <c:v>419.75</c:v>
                </c:pt>
                <c:pt idx="405">
                  <c:v>420.04</c:v>
                </c:pt>
                <c:pt idx="406">
                  <c:v>420.27</c:v>
                </c:pt>
                <c:pt idx="407">
                  <c:v>420.5</c:v>
                </c:pt>
                <c:pt idx="408">
                  <c:v>420.79</c:v>
                </c:pt>
                <c:pt idx="409">
                  <c:v>421.02</c:v>
                </c:pt>
                <c:pt idx="410">
                  <c:v>421.25</c:v>
                </c:pt>
                <c:pt idx="411">
                  <c:v>421.54</c:v>
                </c:pt>
                <c:pt idx="412">
                  <c:v>421.77</c:v>
                </c:pt>
                <c:pt idx="413">
                  <c:v>422</c:v>
                </c:pt>
                <c:pt idx="414">
                  <c:v>422.29</c:v>
                </c:pt>
                <c:pt idx="415">
                  <c:v>422.52</c:v>
                </c:pt>
                <c:pt idx="416">
                  <c:v>422.76</c:v>
                </c:pt>
                <c:pt idx="417">
                  <c:v>423.04</c:v>
                </c:pt>
                <c:pt idx="418">
                  <c:v>423.27</c:v>
                </c:pt>
                <c:pt idx="419">
                  <c:v>423.51</c:v>
                </c:pt>
                <c:pt idx="420">
                  <c:v>423.79</c:v>
                </c:pt>
                <c:pt idx="421">
                  <c:v>424.02</c:v>
                </c:pt>
                <c:pt idx="422">
                  <c:v>424.26</c:v>
                </c:pt>
                <c:pt idx="423">
                  <c:v>424.54</c:v>
                </c:pt>
                <c:pt idx="424">
                  <c:v>424.77</c:v>
                </c:pt>
                <c:pt idx="425">
                  <c:v>425.01</c:v>
                </c:pt>
                <c:pt idx="426">
                  <c:v>425.29</c:v>
                </c:pt>
                <c:pt idx="427">
                  <c:v>425.52</c:v>
                </c:pt>
                <c:pt idx="428">
                  <c:v>425.76</c:v>
                </c:pt>
                <c:pt idx="429">
                  <c:v>426.04</c:v>
                </c:pt>
                <c:pt idx="430">
                  <c:v>426.27</c:v>
                </c:pt>
                <c:pt idx="431">
                  <c:v>426.51</c:v>
                </c:pt>
                <c:pt idx="432">
                  <c:v>426.79</c:v>
                </c:pt>
                <c:pt idx="433">
                  <c:v>427.02</c:v>
                </c:pt>
                <c:pt idx="434">
                  <c:v>427.26</c:v>
                </c:pt>
                <c:pt idx="435">
                  <c:v>427.54</c:v>
                </c:pt>
                <c:pt idx="436">
                  <c:v>427.78</c:v>
                </c:pt>
                <c:pt idx="437">
                  <c:v>428.01</c:v>
                </c:pt>
                <c:pt idx="438">
                  <c:v>428.29</c:v>
                </c:pt>
                <c:pt idx="439">
                  <c:v>428.52</c:v>
                </c:pt>
                <c:pt idx="440">
                  <c:v>428.76</c:v>
                </c:pt>
                <c:pt idx="441">
                  <c:v>429.04</c:v>
                </c:pt>
                <c:pt idx="442">
                  <c:v>429.27</c:v>
                </c:pt>
                <c:pt idx="443">
                  <c:v>429.51</c:v>
                </c:pt>
                <c:pt idx="444">
                  <c:v>429.79</c:v>
                </c:pt>
                <c:pt idx="445">
                  <c:v>430.02</c:v>
                </c:pt>
                <c:pt idx="446">
                  <c:v>430.26</c:v>
                </c:pt>
                <c:pt idx="447">
                  <c:v>430.54</c:v>
                </c:pt>
                <c:pt idx="448">
                  <c:v>430.77</c:v>
                </c:pt>
                <c:pt idx="449">
                  <c:v>431.01</c:v>
                </c:pt>
                <c:pt idx="450">
                  <c:v>431.29</c:v>
                </c:pt>
                <c:pt idx="451">
                  <c:v>431.52</c:v>
                </c:pt>
                <c:pt idx="452">
                  <c:v>431.76</c:v>
                </c:pt>
                <c:pt idx="453">
                  <c:v>432.04</c:v>
                </c:pt>
                <c:pt idx="454">
                  <c:v>432.26</c:v>
                </c:pt>
                <c:pt idx="455">
                  <c:v>432.55</c:v>
                </c:pt>
                <c:pt idx="456">
                  <c:v>432.78</c:v>
                </c:pt>
                <c:pt idx="457">
                  <c:v>433.01</c:v>
                </c:pt>
                <c:pt idx="458">
                  <c:v>433.3</c:v>
                </c:pt>
                <c:pt idx="459">
                  <c:v>433.53</c:v>
                </c:pt>
                <c:pt idx="460">
                  <c:v>433.76</c:v>
                </c:pt>
                <c:pt idx="461">
                  <c:v>434.05</c:v>
                </c:pt>
                <c:pt idx="462">
                  <c:v>434.28</c:v>
                </c:pt>
                <c:pt idx="463">
                  <c:v>434.51</c:v>
                </c:pt>
                <c:pt idx="464">
                  <c:v>434.8</c:v>
                </c:pt>
                <c:pt idx="465">
                  <c:v>435.03</c:v>
                </c:pt>
                <c:pt idx="466">
                  <c:v>435.26</c:v>
                </c:pt>
                <c:pt idx="467">
                  <c:v>435.55</c:v>
                </c:pt>
                <c:pt idx="468">
                  <c:v>435.78</c:v>
                </c:pt>
                <c:pt idx="469">
                  <c:v>436.01</c:v>
                </c:pt>
                <c:pt idx="470">
                  <c:v>436.3</c:v>
                </c:pt>
                <c:pt idx="471">
                  <c:v>436.53</c:v>
                </c:pt>
                <c:pt idx="472">
                  <c:v>436.76</c:v>
                </c:pt>
                <c:pt idx="473">
                  <c:v>437.05</c:v>
                </c:pt>
                <c:pt idx="474">
                  <c:v>437.29</c:v>
                </c:pt>
                <c:pt idx="475">
                  <c:v>437.52</c:v>
                </c:pt>
                <c:pt idx="476">
                  <c:v>437.76</c:v>
                </c:pt>
                <c:pt idx="477">
                  <c:v>438.04</c:v>
                </c:pt>
                <c:pt idx="478">
                  <c:v>438.27</c:v>
                </c:pt>
                <c:pt idx="479">
                  <c:v>438.51</c:v>
                </c:pt>
                <c:pt idx="480">
                  <c:v>438.79</c:v>
                </c:pt>
                <c:pt idx="481">
                  <c:v>439.02</c:v>
                </c:pt>
                <c:pt idx="482">
                  <c:v>439.26</c:v>
                </c:pt>
                <c:pt idx="483">
                  <c:v>439.54</c:v>
                </c:pt>
                <c:pt idx="484">
                  <c:v>439.77</c:v>
                </c:pt>
                <c:pt idx="485">
                  <c:v>440.01</c:v>
                </c:pt>
                <c:pt idx="486">
                  <c:v>440.29</c:v>
                </c:pt>
                <c:pt idx="487">
                  <c:v>440.52</c:v>
                </c:pt>
                <c:pt idx="488">
                  <c:v>440.76</c:v>
                </c:pt>
                <c:pt idx="489">
                  <c:v>441.04</c:v>
                </c:pt>
                <c:pt idx="490">
                  <c:v>441.27</c:v>
                </c:pt>
                <c:pt idx="491">
                  <c:v>441.51</c:v>
                </c:pt>
                <c:pt idx="492">
                  <c:v>441.79</c:v>
                </c:pt>
                <c:pt idx="493">
                  <c:v>442.02</c:v>
                </c:pt>
                <c:pt idx="494">
                  <c:v>442.3</c:v>
                </c:pt>
                <c:pt idx="495">
                  <c:v>442.53</c:v>
                </c:pt>
                <c:pt idx="496">
                  <c:v>442.76</c:v>
                </c:pt>
                <c:pt idx="497">
                  <c:v>443.05</c:v>
                </c:pt>
                <c:pt idx="498">
                  <c:v>443.28</c:v>
                </c:pt>
                <c:pt idx="499">
                  <c:v>443.51</c:v>
                </c:pt>
                <c:pt idx="500">
                  <c:v>443.8</c:v>
                </c:pt>
                <c:pt idx="501">
                  <c:v>444.03</c:v>
                </c:pt>
                <c:pt idx="502">
                  <c:v>444.26</c:v>
                </c:pt>
                <c:pt idx="503">
                  <c:v>444.55</c:v>
                </c:pt>
                <c:pt idx="504">
                  <c:v>444.78</c:v>
                </c:pt>
                <c:pt idx="505">
                  <c:v>445.01</c:v>
                </c:pt>
                <c:pt idx="506">
                  <c:v>445.3</c:v>
                </c:pt>
                <c:pt idx="507">
                  <c:v>445.53</c:v>
                </c:pt>
                <c:pt idx="508">
                  <c:v>445.76</c:v>
                </c:pt>
                <c:pt idx="509">
                  <c:v>446.01</c:v>
                </c:pt>
                <c:pt idx="510">
                  <c:v>446.29</c:v>
                </c:pt>
                <c:pt idx="511">
                  <c:v>446.52</c:v>
                </c:pt>
                <c:pt idx="512">
                  <c:v>446.76</c:v>
                </c:pt>
                <c:pt idx="513">
                  <c:v>447.04</c:v>
                </c:pt>
                <c:pt idx="514">
                  <c:v>447.27</c:v>
                </c:pt>
                <c:pt idx="515">
                  <c:v>447.51</c:v>
                </c:pt>
                <c:pt idx="516">
                  <c:v>447.79</c:v>
                </c:pt>
                <c:pt idx="517">
                  <c:v>448.02</c:v>
                </c:pt>
                <c:pt idx="518">
                  <c:v>448.26</c:v>
                </c:pt>
                <c:pt idx="519">
                  <c:v>448.54</c:v>
                </c:pt>
                <c:pt idx="520">
                  <c:v>448.77</c:v>
                </c:pt>
                <c:pt idx="521">
                  <c:v>449.01</c:v>
                </c:pt>
                <c:pt idx="522">
                  <c:v>449.29</c:v>
                </c:pt>
                <c:pt idx="523">
                  <c:v>449.52</c:v>
                </c:pt>
                <c:pt idx="524">
                  <c:v>449.76</c:v>
                </c:pt>
                <c:pt idx="525">
                  <c:v>450.04</c:v>
                </c:pt>
                <c:pt idx="526">
                  <c:v>450.27</c:v>
                </c:pt>
                <c:pt idx="527">
                  <c:v>450.51</c:v>
                </c:pt>
                <c:pt idx="528">
                  <c:v>450.79</c:v>
                </c:pt>
                <c:pt idx="529">
                  <c:v>451.02</c:v>
                </c:pt>
                <c:pt idx="530">
                  <c:v>451.26</c:v>
                </c:pt>
                <c:pt idx="531">
                  <c:v>451.54</c:v>
                </c:pt>
                <c:pt idx="532">
                  <c:v>451.78</c:v>
                </c:pt>
                <c:pt idx="533">
                  <c:v>452.01</c:v>
                </c:pt>
                <c:pt idx="534">
                  <c:v>452.26</c:v>
                </c:pt>
                <c:pt idx="535">
                  <c:v>452.54</c:v>
                </c:pt>
                <c:pt idx="536">
                  <c:v>452.77</c:v>
                </c:pt>
                <c:pt idx="537">
                  <c:v>453.01</c:v>
                </c:pt>
                <c:pt idx="538">
                  <c:v>453.29</c:v>
                </c:pt>
                <c:pt idx="539">
                  <c:v>453.52</c:v>
                </c:pt>
                <c:pt idx="540">
                  <c:v>453.76</c:v>
                </c:pt>
                <c:pt idx="541">
                  <c:v>454.04</c:v>
                </c:pt>
                <c:pt idx="542">
                  <c:v>454.27</c:v>
                </c:pt>
                <c:pt idx="543">
                  <c:v>454.51</c:v>
                </c:pt>
                <c:pt idx="544">
                  <c:v>454.79</c:v>
                </c:pt>
                <c:pt idx="545">
                  <c:v>455.02</c:v>
                </c:pt>
                <c:pt idx="546">
                  <c:v>455.26</c:v>
                </c:pt>
                <c:pt idx="547">
                  <c:v>455.54</c:v>
                </c:pt>
                <c:pt idx="548">
                  <c:v>455.77</c:v>
                </c:pt>
                <c:pt idx="549">
                  <c:v>456.01</c:v>
                </c:pt>
                <c:pt idx="550">
                  <c:v>456.28</c:v>
                </c:pt>
                <c:pt idx="551">
                  <c:v>456.51</c:v>
                </c:pt>
                <c:pt idx="552">
                  <c:v>456.79</c:v>
                </c:pt>
                <c:pt idx="553">
                  <c:v>457.03</c:v>
                </c:pt>
                <c:pt idx="554">
                  <c:v>457.26</c:v>
                </c:pt>
                <c:pt idx="555">
                  <c:v>457.54</c:v>
                </c:pt>
                <c:pt idx="556">
                  <c:v>457.78</c:v>
                </c:pt>
                <c:pt idx="557">
                  <c:v>458.01</c:v>
                </c:pt>
                <c:pt idx="558">
                  <c:v>458.29</c:v>
                </c:pt>
                <c:pt idx="559">
                  <c:v>458.53</c:v>
                </c:pt>
                <c:pt idx="560">
                  <c:v>458.76</c:v>
                </c:pt>
                <c:pt idx="561">
                  <c:v>459.05</c:v>
                </c:pt>
                <c:pt idx="562">
                  <c:v>459.28</c:v>
                </c:pt>
                <c:pt idx="563">
                  <c:v>459.51</c:v>
                </c:pt>
                <c:pt idx="564">
                  <c:v>459.8</c:v>
                </c:pt>
                <c:pt idx="565">
                  <c:v>460.03</c:v>
                </c:pt>
                <c:pt idx="566">
                  <c:v>460.26</c:v>
                </c:pt>
                <c:pt idx="567">
                  <c:v>460.55</c:v>
                </c:pt>
                <c:pt idx="568">
                  <c:v>460.79</c:v>
                </c:pt>
                <c:pt idx="569">
                  <c:v>461.02</c:v>
                </c:pt>
                <c:pt idx="570">
                  <c:v>461.29</c:v>
                </c:pt>
                <c:pt idx="571">
                  <c:v>461.53</c:v>
                </c:pt>
                <c:pt idx="572">
                  <c:v>461.76</c:v>
                </c:pt>
                <c:pt idx="573">
                  <c:v>462.04</c:v>
                </c:pt>
                <c:pt idx="574">
                  <c:v>462.27</c:v>
                </c:pt>
                <c:pt idx="575">
                  <c:v>462.51</c:v>
                </c:pt>
                <c:pt idx="576">
                  <c:v>462.79</c:v>
                </c:pt>
                <c:pt idx="577">
                  <c:v>463.02</c:v>
                </c:pt>
                <c:pt idx="578">
                  <c:v>463.26</c:v>
                </c:pt>
                <c:pt idx="579">
                  <c:v>463.54</c:v>
                </c:pt>
                <c:pt idx="580">
                  <c:v>463.78</c:v>
                </c:pt>
                <c:pt idx="581">
                  <c:v>464.01</c:v>
                </c:pt>
                <c:pt idx="582">
                  <c:v>464.29</c:v>
                </c:pt>
                <c:pt idx="583">
                  <c:v>464.53</c:v>
                </c:pt>
                <c:pt idx="584">
                  <c:v>464.76</c:v>
                </c:pt>
                <c:pt idx="585">
                  <c:v>465.04</c:v>
                </c:pt>
                <c:pt idx="586">
                  <c:v>465.28</c:v>
                </c:pt>
                <c:pt idx="587">
                  <c:v>465.51</c:v>
                </c:pt>
                <c:pt idx="588">
                  <c:v>465.79</c:v>
                </c:pt>
                <c:pt idx="589">
                  <c:v>466.03</c:v>
                </c:pt>
                <c:pt idx="590">
                  <c:v>466.26</c:v>
                </c:pt>
                <c:pt idx="591">
                  <c:v>466.54</c:v>
                </c:pt>
                <c:pt idx="592">
                  <c:v>466.77</c:v>
                </c:pt>
                <c:pt idx="593">
                  <c:v>467.01</c:v>
                </c:pt>
                <c:pt idx="594">
                  <c:v>467.29</c:v>
                </c:pt>
                <c:pt idx="595">
                  <c:v>467.52</c:v>
                </c:pt>
                <c:pt idx="596">
                  <c:v>467.76</c:v>
                </c:pt>
                <c:pt idx="597">
                  <c:v>468.04</c:v>
                </c:pt>
                <c:pt idx="598">
                  <c:v>468.27</c:v>
                </c:pt>
                <c:pt idx="599">
                  <c:v>468.51</c:v>
                </c:pt>
                <c:pt idx="600">
                  <c:v>468.79</c:v>
                </c:pt>
                <c:pt idx="601">
                  <c:v>469.02</c:v>
                </c:pt>
                <c:pt idx="602">
                  <c:v>469.26</c:v>
                </c:pt>
                <c:pt idx="603">
                  <c:v>469.54</c:v>
                </c:pt>
                <c:pt idx="604">
                  <c:v>469.77</c:v>
                </c:pt>
                <c:pt idx="605">
                  <c:v>470.01</c:v>
                </c:pt>
                <c:pt idx="606">
                  <c:v>470.29</c:v>
                </c:pt>
                <c:pt idx="607">
                  <c:v>470.52</c:v>
                </c:pt>
                <c:pt idx="608">
                  <c:v>470.76</c:v>
                </c:pt>
                <c:pt idx="609">
                  <c:v>471.04</c:v>
                </c:pt>
                <c:pt idx="610">
                  <c:v>471.26</c:v>
                </c:pt>
                <c:pt idx="611">
                  <c:v>471.55</c:v>
                </c:pt>
                <c:pt idx="612">
                  <c:v>471.8</c:v>
                </c:pt>
                <c:pt idx="613">
                  <c:v>472.03</c:v>
                </c:pt>
                <c:pt idx="614">
                  <c:v>472.26</c:v>
                </c:pt>
                <c:pt idx="615">
                  <c:v>472.54</c:v>
                </c:pt>
                <c:pt idx="616">
                  <c:v>472.77</c:v>
                </c:pt>
                <c:pt idx="617">
                  <c:v>473.01</c:v>
                </c:pt>
                <c:pt idx="618">
                  <c:v>473.29</c:v>
                </c:pt>
                <c:pt idx="619">
                  <c:v>473.52</c:v>
                </c:pt>
                <c:pt idx="620">
                  <c:v>473.79</c:v>
                </c:pt>
                <c:pt idx="621">
                  <c:v>474.02</c:v>
                </c:pt>
                <c:pt idx="622">
                  <c:v>474.26</c:v>
                </c:pt>
                <c:pt idx="623">
                  <c:v>474.54</c:v>
                </c:pt>
                <c:pt idx="624">
                  <c:v>474.77</c:v>
                </c:pt>
                <c:pt idx="625">
                  <c:v>475.01</c:v>
                </c:pt>
                <c:pt idx="626">
                  <c:v>475.29</c:v>
                </c:pt>
                <c:pt idx="627">
                  <c:v>475.52</c:v>
                </c:pt>
                <c:pt idx="628">
                  <c:v>475.76</c:v>
                </c:pt>
                <c:pt idx="629">
                  <c:v>476.04</c:v>
                </c:pt>
                <c:pt idx="630">
                  <c:v>476.28</c:v>
                </c:pt>
                <c:pt idx="631">
                  <c:v>476.52</c:v>
                </c:pt>
                <c:pt idx="632">
                  <c:v>476.75</c:v>
                </c:pt>
                <c:pt idx="633">
                  <c:v>477.03</c:v>
                </c:pt>
                <c:pt idx="634">
                  <c:v>477.27</c:v>
                </c:pt>
                <c:pt idx="635">
                  <c:v>477.5</c:v>
                </c:pt>
                <c:pt idx="636">
                  <c:v>477.78</c:v>
                </c:pt>
                <c:pt idx="637">
                  <c:v>478.02</c:v>
                </c:pt>
                <c:pt idx="638">
                  <c:v>478.3</c:v>
                </c:pt>
                <c:pt idx="639">
                  <c:v>478.53</c:v>
                </c:pt>
                <c:pt idx="640">
                  <c:v>478.77</c:v>
                </c:pt>
                <c:pt idx="641">
                  <c:v>479.01</c:v>
                </c:pt>
                <c:pt idx="642">
                  <c:v>479.29</c:v>
                </c:pt>
                <c:pt idx="643">
                  <c:v>479.52</c:v>
                </c:pt>
                <c:pt idx="644">
                  <c:v>479.76</c:v>
                </c:pt>
                <c:pt idx="645">
                  <c:v>480.04</c:v>
                </c:pt>
                <c:pt idx="646">
                  <c:v>480.27</c:v>
                </c:pt>
                <c:pt idx="647">
                  <c:v>480.51</c:v>
                </c:pt>
                <c:pt idx="648">
                  <c:v>480.76</c:v>
                </c:pt>
                <c:pt idx="649">
                  <c:v>481.04</c:v>
                </c:pt>
                <c:pt idx="650">
                  <c:v>481.28</c:v>
                </c:pt>
                <c:pt idx="651">
                  <c:v>481.51</c:v>
                </c:pt>
                <c:pt idx="652">
                  <c:v>481.8</c:v>
                </c:pt>
                <c:pt idx="653">
                  <c:v>482.04</c:v>
                </c:pt>
                <c:pt idx="654">
                  <c:v>482.26</c:v>
                </c:pt>
                <c:pt idx="655">
                  <c:v>482.54</c:v>
                </c:pt>
                <c:pt idx="656">
                  <c:v>482.77</c:v>
                </c:pt>
                <c:pt idx="657">
                  <c:v>483.01</c:v>
                </c:pt>
                <c:pt idx="658">
                  <c:v>483.28</c:v>
                </c:pt>
                <c:pt idx="659">
                  <c:v>483.52</c:v>
                </c:pt>
                <c:pt idx="660">
                  <c:v>483.75</c:v>
                </c:pt>
                <c:pt idx="661">
                  <c:v>484.03</c:v>
                </c:pt>
                <c:pt idx="662">
                  <c:v>484.27</c:v>
                </c:pt>
                <c:pt idx="663">
                  <c:v>484.5</c:v>
                </c:pt>
                <c:pt idx="664">
                  <c:v>484.78</c:v>
                </c:pt>
                <c:pt idx="665">
                  <c:v>485.02</c:v>
                </c:pt>
                <c:pt idx="666">
                  <c:v>485.25</c:v>
                </c:pt>
                <c:pt idx="667">
                  <c:v>485.53</c:v>
                </c:pt>
                <c:pt idx="668">
                  <c:v>485.77</c:v>
                </c:pt>
                <c:pt idx="669">
                  <c:v>486</c:v>
                </c:pt>
                <c:pt idx="670">
                  <c:v>486.29</c:v>
                </c:pt>
                <c:pt idx="671">
                  <c:v>486.52</c:v>
                </c:pt>
                <c:pt idx="672">
                  <c:v>486.76</c:v>
                </c:pt>
                <c:pt idx="673">
                  <c:v>487.04</c:v>
                </c:pt>
                <c:pt idx="674">
                  <c:v>487.27</c:v>
                </c:pt>
                <c:pt idx="675">
                  <c:v>487.51</c:v>
                </c:pt>
                <c:pt idx="676">
                  <c:v>487.79</c:v>
                </c:pt>
                <c:pt idx="677">
                  <c:v>488.02</c:v>
                </c:pt>
                <c:pt idx="678">
                  <c:v>488.26</c:v>
                </c:pt>
                <c:pt idx="679">
                  <c:v>488.54</c:v>
                </c:pt>
                <c:pt idx="680">
                  <c:v>488.77</c:v>
                </c:pt>
                <c:pt idx="681">
                  <c:v>489.01</c:v>
                </c:pt>
                <c:pt idx="682">
                  <c:v>489.29</c:v>
                </c:pt>
                <c:pt idx="683">
                  <c:v>489.52</c:v>
                </c:pt>
                <c:pt idx="684">
                  <c:v>489.76</c:v>
                </c:pt>
                <c:pt idx="685">
                  <c:v>490.04</c:v>
                </c:pt>
                <c:pt idx="686">
                  <c:v>490.27</c:v>
                </c:pt>
                <c:pt idx="687">
                  <c:v>490.51</c:v>
                </c:pt>
                <c:pt idx="688">
                  <c:v>490.79</c:v>
                </c:pt>
                <c:pt idx="689">
                  <c:v>491.02</c:v>
                </c:pt>
                <c:pt idx="690">
                  <c:v>491.27</c:v>
                </c:pt>
                <c:pt idx="691">
                  <c:v>491.5</c:v>
                </c:pt>
                <c:pt idx="692">
                  <c:v>491.78</c:v>
                </c:pt>
                <c:pt idx="693">
                  <c:v>492.02</c:v>
                </c:pt>
                <c:pt idx="694">
                  <c:v>492.25</c:v>
                </c:pt>
                <c:pt idx="695">
                  <c:v>492.54</c:v>
                </c:pt>
                <c:pt idx="696">
                  <c:v>492.77</c:v>
                </c:pt>
                <c:pt idx="697">
                  <c:v>493</c:v>
                </c:pt>
                <c:pt idx="698">
                  <c:v>493.29</c:v>
                </c:pt>
                <c:pt idx="699">
                  <c:v>493.52</c:v>
                </c:pt>
                <c:pt idx="700">
                  <c:v>493.75</c:v>
                </c:pt>
                <c:pt idx="701">
                  <c:v>494.04</c:v>
                </c:pt>
                <c:pt idx="702">
                  <c:v>494.27</c:v>
                </c:pt>
                <c:pt idx="703">
                  <c:v>494.5</c:v>
                </c:pt>
                <c:pt idx="704">
                  <c:v>494.79</c:v>
                </c:pt>
                <c:pt idx="705">
                  <c:v>495.01</c:v>
                </c:pt>
                <c:pt idx="706">
                  <c:v>495.29</c:v>
                </c:pt>
                <c:pt idx="707">
                  <c:v>495.53</c:v>
                </c:pt>
                <c:pt idx="708">
                  <c:v>495.76</c:v>
                </c:pt>
                <c:pt idx="709">
                  <c:v>496.04</c:v>
                </c:pt>
                <c:pt idx="710">
                  <c:v>496.28</c:v>
                </c:pt>
                <c:pt idx="711">
                  <c:v>496.52</c:v>
                </c:pt>
                <c:pt idx="712">
                  <c:v>496.75</c:v>
                </c:pt>
                <c:pt idx="713">
                  <c:v>497.03</c:v>
                </c:pt>
                <c:pt idx="714">
                  <c:v>497.27</c:v>
                </c:pt>
                <c:pt idx="715">
                  <c:v>497.5</c:v>
                </c:pt>
                <c:pt idx="716">
                  <c:v>497.78</c:v>
                </c:pt>
                <c:pt idx="717">
                  <c:v>498.02</c:v>
                </c:pt>
                <c:pt idx="718">
                  <c:v>498.25</c:v>
                </c:pt>
                <c:pt idx="719">
                  <c:v>498.53</c:v>
                </c:pt>
                <c:pt idx="720">
                  <c:v>498.77</c:v>
                </c:pt>
                <c:pt idx="721">
                  <c:v>499</c:v>
                </c:pt>
                <c:pt idx="722">
                  <c:v>499.28</c:v>
                </c:pt>
                <c:pt idx="723">
                  <c:v>499.52</c:v>
                </c:pt>
                <c:pt idx="724">
                  <c:v>499.75</c:v>
                </c:pt>
                <c:pt idx="725">
                  <c:v>500.03</c:v>
                </c:pt>
                <c:pt idx="726">
                  <c:v>500.27</c:v>
                </c:pt>
                <c:pt idx="727">
                  <c:v>500.5</c:v>
                </c:pt>
                <c:pt idx="728">
                  <c:v>500.78</c:v>
                </c:pt>
                <c:pt idx="729">
                  <c:v>501.02</c:v>
                </c:pt>
                <c:pt idx="730">
                  <c:v>501.25</c:v>
                </c:pt>
                <c:pt idx="731">
                  <c:v>501.53</c:v>
                </c:pt>
                <c:pt idx="732">
                  <c:v>501.77</c:v>
                </c:pt>
                <c:pt idx="733">
                  <c:v>502</c:v>
                </c:pt>
                <c:pt idx="734">
                  <c:v>502.28</c:v>
                </c:pt>
                <c:pt idx="735">
                  <c:v>502.51</c:v>
                </c:pt>
                <c:pt idx="736">
                  <c:v>502.8</c:v>
                </c:pt>
                <c:pt idx="737">
                  <c:v>503.03</c:v>
                </c:pt>
                <c:pt idx="738">
                  <c:v>503.26</c:v>
                </c:pt>
                <c:pt idx="739">
                  <c:v>503.55</c:v>
                </c:pt>
                <c:pt idx="740">
                  <c:v>503.78</c:v>
                </c:pt>
                <c:pt idx="741">
                  <c:v>504.02</c:v>
                </c:pt>
                <c:pt idx="742">
                  <c:v>504.3</c:v>
                </c:pt>
                <c:pt idx="743">
                  <c:v>504.53</c:v>
                </c:pt>
                <c:pt idx="744">
                  <c:v>504.77</c:v>
                </c:pt>
                <c:pt idx="745">
                  <c:v>505.05</c:v>
                </c:pt>
                <c:pt idx="746">
                  <c:v>505.28</c:v>
                </c:pt>
                <c:pt idx="747">
                  <c:v>505.52</c:v>
                </c:pt>
                <c:pt idx="748">
                  <c:v>505.8</c:v>
                </c:pt>
                <c:pt idx="749">
                  <c:v>506.03</c:v>
                </c:pt>
                <c:pt idx="750">
                  <c:v>506.27</c:v>
                </c:pt>
                <c:pt idx="751">
                  <c:v>506.51</c:v>
                </c:pt>
                <c:pt idx="752">
                  <c:v>506.79</c:v>
                </c:pt>
                <c:pt idx="753">
                  <c:v>507.02</c:v>
                </c:pt>
                <c:pt idx="754">
                  <c:v>507.26</c:v>
                </c:pt>
                <c:pt idx="755">
                  <c:v>507.54</c:v>
                </c:pt>
                <c:pt idx="756">
                  <c:v>507.77</c:v>
                </c:pt>
                <c:pt idx="757">
                  <c:v>508.01</c:v>
                </c:pt>
                <c:pt idx="758">
                  <c:v>508.29</c:v>
                </c:pt>
                <c:pt idx="759">
                  <c:v>508.52</c:v>
                </c:pt>
                <c:pt idx="760">
                  <c:v>508.76</c:v>
                </c:pt>
                <c:pt idx="761">
                  <c:v>509.04</c:v>
                </c:pt>
                <c:pt idx="762">
                  <c:v>509.27</c:v>
                </c:pt>
                <c:pt idx="763">
                  <c:v>509.51</c:v>
                </c:pt>
                <c:pt idx="764">
                  <c:v>509.79</c:v>
                </c:pt>
                <c:pt idx="765">
                  <c:v>510.02</c:v>
                </c:pt>
                <c:pt idx="766">
                  <c:v>510.26</c:v>
                </c:pt>
                <c:pt idx="767">
                  <c:v>510.54</c:v>
                </c:pt>
                <c:pt idx="768">
                  <c:v>510.77</c:v>
                </c:pt>
                <c:pt idx="769">
                  <c:v>511.01</c:v>
                </c:pt>
                <c:pt idx="770">
                  <c:v>511.3</c:v>
                </c:pt>
                <c:pt idx="771">
                  <c:v>511.53</c:v>
                </c:pt>
                <c:pt idx="772">
                  <c:v>511.77</c:v>
                </c:pt>
                <c:pt idx="773">
                  <c:v>512.05</c:v>
                </c:pt>
                <c:pt idx="774">
                  <c:v>512.27</c:v>
                </c:pt>
                <c:pt idx="775">
                  <c:v>512.5</c:v>
                </c:pt>
                <c:pt idx="776">
                  <c:v>512.78</c:v>
                </c:pt>
                <c:pt idx="777">
                  <c:v>513.02</c:v>
                </c:pt>
                <c:pt idx="778">
                  <c:v>513.3</c:v>
                </c:pt>
                <c:pt idx="779">
                  <c:v>513.53</c:v>
                </c:pt>
                <c:pt idx="780">
                  <c:v>513.77</c:v>
                </c:pt>
                <c:pt idx="781">
                  <c:v>514</c:v>
                </c:pt>
                <c:pt idx="782">
                  <c:v>514.29</c:v>
                </c:pt>
                <c:pt idx="783">
                  <c:v>514.52</c:v>
                </c:pt>
                <c:pt idx="784">
                  <c:v>514.76</c:v>
                </c:pt>
                <c:pt idx="785">
                  <c:v>515.04</c:v>
                </c:pt>
                <c:pt idx="786">
                  <c:v>515.27</c:v>
                </c:pt>
                <c:pt idx="787">
                  <c:v>515.51</c:v>
                </c:pt>
                <c:pt idx="788">
                  <c:v>515.79</c:v>
                </c:pt>
                <c:pt idx="789">
                  <c:v>516.02</c:v>
                </c:pt>
                <c:pt idx="790">
                  <c:v>516.25</c:v>
                </c:pt>
                <c:pt idx="791">
                  <c:v>516.53</c:v>
                </c:pt>
                <c:pt idx="792">
                  <c:v>516.77</c:v>
                </c:pt>
                <c:pt idx="793">
                  <c:v>517</c:v>
                </c:pt>
                <c:pt idx="794">
                  <c:v>517.28</c:v>
                </c:pt>
                <c:pt idx="795">
                  <c:v>517.52</c:v>
                </c:pt>
                <c:pt idx="796">
                  <c:v>517.75</c:v>
                </c:pt>
                <c:pt idx="797">
                  <c:v>518.03</c:v>
                </c:pt>
                <c:pt idx="798">
                  <c:v>518.27</c:v>
                </c:pt>
                <c:pt idx="799">
                  <c:v>518.5</c:v>
                </c:pt>
                <c:pt idx="800">
                  <c:v>518.78</c:v>
                </c:pt>
                <c:pt idx="801">
                  <c:v>519.02</c:v>
                </c:pt>
                <c:pt idx="802">
                  <c:v>519.25</c:v>
                </c:pt>
                <c:pt idx="803">
                  <c:v>519.53</c:v>
                </c:pt>
                <c:pt idx="804">
                  <c:v>519.77</c:v>
                </c:pt>
                <c:pt idx="805">
                  <c:v>520</c:v>
                </c:pt>
                <c:pt idx="806">
                  <c:v>520.28</c:v>
                </c:pt>
                <c:pt idx="807">
                  <c:v>520.52</c:v>
                </c:pt>
                <c:pt idx="808">
                  <c:v>520.75</c:v>
                </c:pt>
                <c:pt idx="809">
                  <c:v>521.03</c:v>
                </c:pt>
                <c:pt idx="810">
                  <c:v>521.27</c:v>
                </c:pt>
                <c:pt idx="811">
                  <c:v>521.51</c:v>
                </c:pt>
                <c:pt idx="812">
                  <c:v>521.79</c:v>
                </c:pt>
                <c:pt idx="813">
                  <c:v>522.02</c:v>
                </c:pt>
                <c:pt idx="814">
                  <c:v>522.26</c:v>
                </c:pt>
                <c:pt idx="815">
                  <c:v>522.54</c:v>
                </c:pt>
                <c:pt idx="816">
                  <c:v>522.77</c:v>
                </c:pt>
                <c:pt idx="817">
                  <c:v>523.02</c:v>
                </c:pt>
                <c:pt idx="818">
                  <c:v>523.25</c:v>
                </c:pt>
                <c:pt idx="819">
                  <c:v>523.53</c:v>
                </c:pt>
                <c:pt idx="820">
                  <c:v>523.77</c:v>
                </c:pt>
                <c:pt idx="821">
                  <c:v>524</c:v>
                </c:pt>
                <c:pt idx="822">
                  <c:v>524.28</c:v>
                </c:pt>
                <c:pt idx="823">
                  <c:v>524.52</c:v>
                </c:pt>
                <c:pt idx="824">
                  <c:v>524.75</c:v>
                </c:pt>
                <c:pt idx="825">
                  <c:v>525.03</c:v>
                </c:pt>
                <c:pt idx="826">
                  <c:v>525.27</c:v>
                </c:pt>
                <c:pt idx="827">
                  <c:v>525.5</c:v>
                </c:pt>
                <c:pt idx="828">
                  <c:v>525.78</c:v>
                </c:pt>
                <c:pt idx="829">
                  <c:v>526.02</c:v>
                </c:pt>
                <c:pt idx="830">
                  <c:v>526.25</c:v>
                </c:pt>
                <c:pt idx="831">
                  <c:v>526.52</c:v>
                </c:pt>
                <c:pt idx="832">
                  <c:v>526.76</c:v>
                </c:pt>
                <c:pt idx="833">
                  <c:v>527.04</c:v>
                </c:pt>
                <c:pt idx="834">
                  <c:v>527.27</c:v>
                </c:pt>
                <c:pt idx="835">
                  <c:v>527.51</c:v>
                </c:pt>
                <c:pt idx="836">
                  <c:v>527.79</c:v>
                </c:pt>
                <c:pt idx="837">
                  <c:v>528.02</c:v>
                </c:pt>
                <c:pt idx="838">
                  <c:v>528.26</c:v>
                </c:pt>
                <c:pt idx="839">
                  <c:v>528.54</c:v>
                </c:pt>
                <c:pt idx="840">
                  <c:v>528.77</c:v>
                </c:pt>
                <c:pt idx="841">
                  <c:v>529.01</c:v>
                </c:pt>
                <c:pt idx="842">
                  <c:v>529.28</c:v>
                </c:pt>
                <c:pt idx="843">
                  <c:v>529.52</c:v>
                </c:pt>
                <c:pt idx="844">
                  <c:v>529.75</c:v>
                </c:pt>
                <c:pt idx="845">
                  <c:v>530.03</c:v>
                </c:pt>
                <c:pt idx="846">
                  <c:v>530.27</c:v>
                </c:pt>
                <c:pt idx="847">
                  <c:v>530.5</c:v>
                </c:pt>
                <c:pt idx="848">
                  <c:v>530.78</c:v>
                </c:pt>
                <c:pt idx="849">
                  <c:v>531.02</c:v>
                </c:pt>
                <c:pt idx="850">
                  <c:v>531.25</c:v>
                </c:pt>
                <c:pt idx="851">
                  <c:v>531.5</c:v>
                </c:pt>
                <c:pt idx="852">
                  <c:v>531.78</c:v>
                </c:pt>
                <c:pt idx="853">
                  <c:v>532.02</c:v>
                </c:pt>
                <c:pt idx="854">
                  <c:v>532.25</c:v>
                </c:pt>
                <c:pt idx="855">
                  <c:v>532.53</c:v>
                </c:pt>
                <c:pt idx="856">
                  <c:v>532.77</c:v>
                </c:pt>
                <c:pt idx="857">
                  <c:v>533</c:v>
                </c:pt>
                <c:pt idx="858">
                  <c:v>533.28</c:v>
                </c:pt>
                <c:pt idx="859">
                  <c:v>533.52</c:v>
                </c:pt>
                <c:pt idx="860">
                  <c:v>533.75</c:v>
                </c:pt>
                <c:pt idx="861">
                  <c:v>534.04</c:v>
                </c:pt>
                <c:pt idx="862">
                  <c:v>534.27</c:v>
                </c:pt>
                <c:pt idx="863">
                  <c:v>534.51</c:v>
                </c:pt>
                <c:pt idx="864">
                  <c:v>534.75</c:v>
                </c:pt>
                <c:pt idx="865">
                  <c:v>535.03</c:v>
                </c:pt>
                <c:pt idx="866">
                  <c:v>535.26</c:v>
                </c:pt>
                <c:pt idx="867">
                  <c:v>535.54</c:v>
                </c:pt>
                <c:pt idx="868">
                  <c:v>535.77</c:v>
                </c:pt>
                <c:pt idx="869">
                  <c:v>536.02</c:v>
                </c:pt>
                <c:pt idx="870">
                  <c:v>536.3</c:v>
                </c:pt>
                <c:pt idx="871">
                  <c:v>536.53</c:v>
                </c:pt>
                <c:pt idx="872">
                  <c:v>536.77</c:v>
                </c:pt>
                <c:pt idx="873">
                  <c:v>537.05</c:v>
                </c:pt>
                <c:pt idx="874">
                  <c:v>537.29</c:v>
                </c:pt>
                <c:pt idx="875">
                  <c:v>537.52</c:v>
                </c:pt>
                <c:pt idx="876">
                  <c:v>537.76</c:v>
                </c:pt>
                <c:pt idx="877">
                  <c:v>538.04</c:v>
                </c:pt>
                <c:pt idx="878">
                  <c:v>538.27</c:v>
                </c:pt>
                <c:pt idx="879">
                  <c:v>538.51</c:v>
                </c:pt>
                <c:pt idx="880">
                  <c:v>538.79</c:v>
                </c:pt>
                <c:pt idx="881">
                  <c:v>539.02</c:v>
                </c:pt>
                <c:pt idx="882">
                  <c:v>539.26</c:v>
                </c:pt>
                <c:pt idx="883">
                  <c:v>539.54</c:v>
                </c:pt>
                <c:pt idx="884">
                  <c:v>539.77</c:v>
                </c:pt>
                <c:pt idx="885">
                  <c:v>540.01</c:v>
                </c:pt>
                <c:pt idx="886">
                  <c:v>540.29</c:v>
                </c:pt>
                <c:pt idx="887">
                  <c:v>540.52</c:v>
                </c:pt>
                <c:pt idx="888">
                  <c:v>540.76</c:v>
                </c:pt>
                <c:pt idx="889">
                  <c:v>541.04</c:v>
                </c:pt>
                <c:pt idx="890">
                  <c:v>541.27</c:v>
                </c:pt>
                <c:pt idx="891">
                  <c:v>541.51</c:v>
                </c:pt>
                <c:pt idx="892">
                  <c:v>541.79</c:v>
                </c:pt>
                <c:pt idx="893">
                  <c:v>542.02</c:v>
                </c:pt>
                <c:pt idx="894">
                  <c:v>542.27</c:v>
                </c:pt>
                <c:pt idx="895">
                  <c:v>542.55</c:v>
                </c:pt>
                <c:pt idx="896">
                  <c:v>542.78</c:v>
                </c:pt>
                <c:pt idx="897">
                  <c:v>543.02</c:v>
                </c:pt>
                <c:pt idx="898">
                  <c:v>543.3</c:v>
                </c:pt>
                <c:pt idx="899">
                  <c:v>543.53</c:v>
                </c:pt>
                <c:pt idx="900">
                  <c:v>543.77</c:v>
                </c:pt>
                <c:pt idx="901">
                  <c:v>544.05</c:v>
                </c:pt>
                <c:pt idx="902">
                  <c:v>544.28</c:v>
                </c:pt>
                <c:pt idx="903">
                  <c:v>544.52</c:v>
                </c:pt>
                <c:pt idx="904">
                  <c:v>544.8</c:v>
                </c:pt>
                <c:pt idx="905">
                  <c:v>545.03</c:v>
                </c:pt>
                <c:pt idx="906">
                  <c:v>545.27</c:v>
                </c:pt>
                <c:pt idx="907">
                  <c:v>545.55</c:v>
                </c:pt>
                <c:pt idx="908">
                  <c:v>545.78</c:v>
                </c:pt>
                <c:pt idx="909">
                  <c:v>546.02</c:v>
                </c:pt>
                <c:pt idx="910">
                  <c:v>546.3</c:v>
                </c:pt>
                <c:pt idx="911">
                  <c:v>546.53</c:v>
                </c:pt>
                <c:pt idx="912">
                  <c:v>546.77</c:v>
                </c:pt>
                <c:pt idx="913">
                  <c:v>547.05</c:v>
                </c:pt>
                <c:pt idx="914">
                  <c:v>547.27</c:v>
                </c:pt>
                <c:pt idx="915">
                  <c:v>547.51</c:v>
                </c:pt>
                <c:pt idx="916">
                  <c:v>547.79</c:v>
                </c:pt>
                <c:pt idx="917">
                  <c:v>548.02</c:v>
                </c:pt>
                <c:pt idx="918">
                  <c:v>548.26</c:v>
                </c:pt>
                <c:pt idx="919">
                  <c:v>548.54</c:v>
                </c:pt>
                <c:pt idx="920">
                  <c:v>548.77</c:v>
                </c:pt>
                <c:pt idx="921">
                  <c:v>549.01</c:v>
                </c:pt>
                <c:pt idx="922">
                  <c:v>549.29</c:v>
                </c:pt>
                <c:pt idx="923">
                  <c:v>549.52</c:v>
                </c:pt>
                <c:pt idx="924">
                  <c:v>549.76</c:v>
                </c:pt>
                <c:pt idx="925">
                  <c:v>550.04</c:v>
                </c:pt>
                <c:pt idx="926">
                  <c:v>550.27</c:v>
                </c:pt>
                <c:pt idx="927">
                  <c:v>550.51</c:v>
                </c:pt>
                <c:pt idx="928">
                  <c:v>550.79</c:v>
                </c:pt>
                <c:pt idx="929">
                  <c:v>551.02</c:v>
                </c:pt>
                <c:pt idx="930">
                  <c:v>551.26</c:v>
                </c:pt>
                <c:pt idx="931">
                  <c:v>551.54</c:v>
                </c:pt>
                <c:pt idx="932">
                  <c:v>551.77</c:v>
                </c:pt>
                <c:pt idx="933">
                  <c:v>552.01</c:v>
                </c:pt>
                <c:pt idx="934">
                  <c:v>552.29</c:v>
                </c:pt>
                <c:pt idx="935">
                  <c:v>552.53</c:v>
                </c:pt>
                <c:pt idx="936">
                  <c:v>552.76</c:v>
                </c:pt>
                <c:pt idx="937">
                  <c:v>553.04</c:v>
                </c:pt>
                <c:pt idx="938">
                  <c:v>553.28</c:v>
                </c:pt>
                <c:pt idx="939">
                  <c:v>553.51</c:v>
                </c:pt>
                <c:pt idx="940">
                  <c:v>553.79</c:v>
                </c:pt>
                <c:pt idx="941">
                  <c:v>554.03</c:v>
                </c:pt>
                <c:pt idx="942">
                  <c:v>554.26</c:v>
                </c:pt>
                <c:pt idx="943">
                  <c:v>554.54</c:v>
                </c:pt>
                <c:pt idx="944">
                  <c:v>554.78</c:v>
                </c:pt>
                <c:pt idx="945">
                  <c:v>555.01</c:v>
                </c:pt>
                <c:pt idx="946">
                  <c:v>555.29</c:v>
                </c:pt>
                <c:pt idx="947">
                  <c:v>555.53</c:v>
                </c:pt>
                <c:pt idx="948">
                  <c:v>555.76</c:v>
                </c:pt>
                <c:pt idx="949">
                  <c:v>556.04</c:v>
                </c:pt>
                <c:pt idx="950">
                  <c:v>556.27</c:v>
                </c:pt>
                <c:pt idx="951">
                  <c:v>556.5</c:v>
                </c:pt>
                <c:pt idx="952">
                  <c:v>556.78</c:v>
                </c:pt>
                <c:pt idx="953">
                  <c:v>557.02</c:v>
                </c:pt>
                <c:pt idx="954">
                  <c:v>557.25</c:v>
                </c:pt>
                <c:pt idx="955">
                  <c:v>557.53</c:v>
                </c:pt>
                <c:pt idx="956">
                  <c:v>557.77</c:v>
                </c:pt>
                <c:pt idx="957">
                  <c:v>558</c:v>
                </c:pt>
                <c:pt idx="958">
                  <c:v>558.29</c:v>
                </c:pt>
                <c:pt idx="959">
                  <c:v>558.52</c:v>
                </c:pt>
                <c:pt idx="960">
                  <c:v>558.75</c:v>
                </c:pt>
                <c:pt idx="961">
                  <c:v>559.04</c:v>
                </c:pt>
                <c:pt idx="962">
                  <c:v>559.27</c:v>
                </c:pt>
                <c:pt idx="963">
                  <c:v>559.5</c:v>
                </c:pt>
                <c:pt idx="964">
                  <c:v>559.79</c:v>
                </c:pt>
                <c:pt idx="965">
                  <c:v>560.02</c:v>
                </c:pt>
                <c:pt idx="966">
                  <c:v>560.25</c:v>
                </c:pt>
                <c:pt idx="967">
                  <c:v>560.54</c:v>
                </c:pt>
                <c:pt idx="968">
                  <c:v>560.77</c:v>
                </c:pt>
                <c:pt idx="969">
                  <c:v>561</c:v>
                </c:pt>
                <c:pt idx="970">
                  <c:v>561.29</c:v>
                </c:pt>
                <c:pt idx="971">
                  <c:v>561.52</c:v>
                </c:pt>
                <c:pt idx="972">
                  <c:v>561.75</c:v>
                </c:pt>
                <c:pt idx="973">
                  <c:v>562.03</c:v>
                </c:pt>
                <c:pt idx="974">
                  <c:v>562.26</c:v>
                </c:pt>
                <c:pt idx="975">
                  <c:v>562.55</c:v>
                </c:pt>
                <c:pt idx="976">
                  <c:v>562.78</c:v>
                </c:pt>
                <c:pt idx="977">
                  <c:v>563.01</c:v>
                </c:pt>
                <c:pt idx="978">
                  <c:v>563.3</c:v>
                </c:pt>
                <c:pt idx="979">
                  <c:v>563.53</c:v>
                </c:pt>
                <c:pt idx="980">
                  <c:v>563.78</c:v>
                </c:pt>
                <c:pt idx="981">
                  <c:v>564.02</c:v>
                </c:pt>
                <c:pt idx="982">
                  <c:v>564.3</c:v>
                </c:pt>
                <c:pt idx="983">
                  <c:v>564.53</c:v>
                </c:pt>
                <c:pt idx="984">
                  <c:v>564.77</c:v>
                </c:pt>
                <c:pt idx="985">
                  <c:v>565.05</c:v>
                </c:pt>
                <c:pt idx="986">
                  <c:v>565.28</c:v>
                </c:pt>
                <c:pt idx="987">
                  <c:v>565.52</c:v>
                </c:pt>
                <c:pt idx="988">
                  <c:v>565.8</c:v>
                </c:pt>
                <c:pt idx="989">
                  <c:v>566.03</c:v>
                </c:pt>
                <c:pt idx="990">
                  <c:v>566.27</c:v>
                </c:pt>
                <c:pt idx="991">
                  <c:v>566.54</c:v>
                </c:pt>
                <c:pt idx="992">
                  <c:v>566.77</c:v>
                </c:pt>
                <c:pt idx="993">
                  <c:v>567.05</c:v>
                </c:pt>
                <c:pt idx="994">
                  <c:v>567.28</c:v>
                </c:pt>
                <c:pt idx="995">
                  <c:v>567.51</c:v>
                </c:pt>
                <c:pt idx="996">
                  <c:v>567.8</c:v>
                </c:pt>
                <c:pt idx="997">
                  <c:v>568.03</c:v>
                </c:pt>
                <c:pt idx="998">
                  <c:v>568.26</c:v>
                </c:pt>
                <c:pt idx="999">
                  <c:v>568.55</c:v>
                </c:pt>
                <c:pt idx="1000">
                  <c:v>568.78</c:v>
                </c:pt>
                <c:pt idx="1001">
                  <c:v>569.01</c:v>
                </c:pt>
                <c:pt idx="1002">
                  <c:v>569.3</c:v>
                </c:pt>
                <c:pt idx="1003">
                  <c:v>569.53</c:v>
                </c:pt>
                <c:pt idx="1004">
                  <c:v>569.76</c:v>
                </c:pt>
                <c:pt idx="1005">
                  <c:v>570.04</c:v>
                </c:pt>
                <c:pt idx="1006">
                  <c:v>570.27</c:v>
                </c:pt>
                <c:pt idx="1007">
                  <c:v>570.51</c:v>
                </c:pt>
                <c:pt idx="1008">
                  <c:v>570.79</c:v>
                </c:pt>
                <c:pt idx="1009">
                  <c:v>571.02</c:v>
                </c:pt>
                <c:pt idx="1010">
                  <c:v>571.26</c:v>
                </c:pt>
                <c:pt idx="1011">
                  <c:v>571.54</c:v>
                </c:pt>
                <c:pt idx="1012">
                  <c:v>571.77</c:v>
                </c:pt>
                <c:pt idx="1013">
                  <c:v>572.02</c:v>
                </c:pt>
                <c:pt idx="1014">
                  <c:v>572.3</c:v>
                </c:pt>
                <c:pt idx="1015">
                  <c:v>572.53</c:v>
                </c:pt>
                <c:pt idx="1016">
                  <c:v>572.77</c:v>
                </c:pt>
                <c:pt idx="1017">
                  <c:v>573.01</c:v>
                </c:pt>
                <c:pt idx="1018">
                  <c:v>573.29</c:v>
                </c:pt>
                <c:pt idx="1019">
                  <c:v>573.52</c:v>
                </c:pt>
                <c:pt idx="1020">
                  <c:v>573.76</c:v>
                </c:pt>
                <c:pt idx="1021">
                  <c:v>574.04</c:v>
                </c:pt>
                <c:pt idx="1022">
                  <c:v>574.27</c:v>
                </c:pt>
                <c:pt idx="1023">
                  <c:v>574.51</c:v>
                </c:pt>
                <c:pt idx="1024">
                  <c:v>574.79</c:v>
                </c:pt>
                <c:pt idx="1025">
                  <c:v>575.02</c:v>
                </c:pt>
                <c:pt idx="1026">
                  <c:v>575.26</c:v>
                </c:pt>
                <c:pt idx="1027">
                  <c:v>575.55</c:v>
                </c:pt>
                <c:pt idx="1028">
                  <c:v>575.78</c:v>
                </c:pt>
                <c:pt idx="1029">
                  <c:v>576.01</c:v>
                </c:pt>
                <c:pt idx="1030">
                  <c:v>576.3</c:v>
                </c:pt>
                <c:pt idx="1031">
                  <c:v>576.53</c:v>
                </c:pt>
                <c:pt idx="1032">
                  <c:v>576.76</c:v>
                </c:pt>
                <c:pt idx="1033">
                  <c:v>577.04</c:v>
                </c:pt>
                <c:pt idx="1034">
                  <c:v>577.27</c:v>
                </c:pt>
                <c:pt idx="1035">
                  <c:v>577.51</c:v>
                </c:pt>
                <c:pt idx="1036">
                  <c:v>577.79</c:v>
                </c:pt>
                <c:pt idx="1037">
                  <c:v>578.02</c:v>
                </c:pt>
                <c:pt idx="1038">
                  <c:v>578.26</c:v>
                </c:pt>
                <c:pt idx="1039">
                  <c:v>578.54</c:v>
                </c:pt>
                <c:pt idx="1040">
                  <c:v>578.77</c:v>
                </c:pt>
                <c:pt idx="1041">
                  <c:v>579.01</c:v>
                </c:pt>
                <c:pt idx="1042">
                  <c:v>579.29</c:v>
                </c:pt>
                <c:pt idx="1043">
                  <c:v>579.52</c:v>
                </c:pt>
                <c:pt idx="1044">
                  <c:v>579.76</c:v>
                </c:pt>
                <c:pt idx="1045">
                  <c:v>580.04</c:v>
                </c:pt>
                <c:pt idx="1046">
                  <c:v>580.27</c:v>
                </c:pt>
                <c:pt idx="1047">
                  <c:v>580.51</c:v>
                </c:pt>
                <c:pt idx="1048">
                  <c:v>580.79</c:v>
                </c:pt>
                <c:pt idx="1049">
                  <c:v>581.02</c:v>
                </c:pt>
                <c:pt idx="1050">
                  <c:v>581.26</c:v>
                </c:pt>
                <c:pt idx="1051">
                  <c:v>581.54</c:v>
                </c:pt>
                <c:pt idx="1052">
                  <c:v>581.77</c:v>
                </c:pt>
                <c:pt idx="1053">
                  <c:v>582.04</c:v>
                </c:pt>
                <c:pt idx="1054">
                  <c:v>582.26</c:v>
                </c:pt>
                <c:pt idx="1055">
                  <c:v>582.52</c:v>
                </c:pt>
                <c:pt idx="1056">
                  <c:v>582.8</c:v>
                </c:pt>
                <c:pt idx="1057">
                  <c:v>583.03</c:v>
                </c:pt>
                <c:pt idx="1058">
                  <c:v>583.27</c:v>
                </c:pt>
                <c:pt idx="1059">
                  <c:v>583.55</c:v>
                </c:pt>
                <c:pt idx="1060">
                  <c:v>583.78</c:v>
                </c:pt>
                <c:pt idx="1061">
                  <c:v>584.02</c:v>
                </c:pt>
                <c:pt idx="1062">
                  <c:v>584.3</c:v>
                </c:pt>
                <c:pt idx="1063">
                  <c:v>584.53</c:v>
                </c:pt>
                <c:pt idx="1064">
                  <c:v>584.77</c:v>
                </c:pt>
                <c:pt idx="1065">
                  <c:v>585.05</c:v>
                </c:pt>
                <c:pt idx="1066">
                  <c:v>585.28</c:v>
                </c:pt>
                <c:pt idx="1067">
                  <c:v>585.52</c:v>
                </c:pt>
                <c:pt idx="1068">
                  <c:v>585.8</c:v>
                </c:pt>
                <c:pt idx="1069">
                  <c:v>586.03</c:v>
                </c:pt>
                <c:pt idx="1070">
                  <c:v>586.27</c:v>
                </c:pt>
                <c:pt idx="1071">
                  <c:v>586.51</c:v>
                </c:pt>
                <c:pt idx="1072">
                  <c:v>586.79</c:v>
                </c:pt>
                <c:pt idx="1073">
                  <c:v>587.01</c:v>
                </c:pt>
                <c:pt idx="1074">
                  <c:v>587.3</c:v>
                </c:pt>
                <c:pt idx="1075">
                  <c:v>587.53</c:v>
                </c:pt>
                <c:pt idx="1076">
                  <c:v>587.76</c:v>
                </c:pt>
                <c:pt idx="1077">
                  <c:v>588.05</c:v>
                </c:pt>
                <c:pt idx="1078">
                  <c:v>588.28</c:v>
                </c:pt>
                <c:pt idx="1079">
                  <c:v>588.51</c:v>
                </c:pt>
                <c:pt idx="1080">
                  <c:v>588.76</c:v>
                </c:pt>
                <c:pt idx="1081">
                  <c:v>589.05</c:v>
                </c:pt>
                <c:pt idx="1082">
                  <c:v>589.28</c:v>
                </c:pt>
                <c:pt idx="1083">
                  <c:v>589.51</c:v>
                </c:pt>
                <c:pt idx="1084">
                  <c:v>589.8</c:v>
                </c:pt>
                <c:pt idx="1085">
                  <c:v>590.03</c:v>
                </c:pt>
                <c:pt idx="1086">
                  <c:v>590.28</c:v>
                </c:pt>
                <c:pt idx="1087">
                  <c:v>590.51</c:v>
                </c:pt>
                <c:pt idx="1088">
                  <c:v>590.8</c:v>
                </c:pt>
                <c:pt idx="1089">
                  <c:v>591.03</c:v>
                </c:pt>
                <c:pt idx="1090">
                  <c:v>591.26</c:v>
                </c:pt>
                <c:pt idx="1091">
                  <c:v>591.55</c:v>
                </c:pt>
                <c:pt idx="1092">
                  <c:v>591.78</c:v>
                </c:pt>
                <c:pt idx="1093">
                  <c:v>592.01</c:v>
                </c:pt>
                <c:pt idx="1094">
                  <c:v>592.3</c:v>
                </c:pt>
                <c:pt idx="1095">
                  <c:v>592.53</c:v>
                </c:pt>
                <c:pt idx="1096">
                  <c:v>592.77</c:v>
                </c:pt>
                <c:pt idx="1097">
                  <c:v>593.05</c:v>
                </c:pt>
                <c:pt idx="1098">
                  <c:v>593.28</c:v>
                </c:pt>
                <c:pt idx="1099">
                  <c:v>593.52</c:v>
                </c:pt>
                <c:pt idx="1100">
                  <c:v>593.8</c:v>
                </c:pt>
                <c:pt idx="1101">
                  <c:v>594.03</c:v>
                </c:pt>
                <c:pt idx="1102">
                  <c:v>594.27</c:v>
                </c:pt>
                <c:pt idx="1103">
                  <c:v>594.55</c:v>
                </c:pt>
                <c:pt idx="1104">
                  <c:v>594.77</c:v>
                </c:pt>
                <c:pt idx="1105">
                  <c:v>595.01</c:v>
                </c:pt>
                <c:pt idx="1106">
                  <c:v>595.29</c:v>
                </c:pt>
                <c:pt idx="1107">
                  <c:v>595.52</c:v>
                </c:pt>
                <c:pt idx="1108">
                  <c:v>595.76</c:v>
                </c:pt>
                <c:pt idx="1109">
                  <c:v>596.03</c:v>
                </c:pt>
                <c:pt idx="1110">
                  <c:v>596.26</c:v>
                </c:pt>
                <c:pt idx="1111">
                  <c:v>596.55</c:v>
                </c:pt>
                <c:pt idx="1112">
                  <c:v>596.78</c:v>
                </c:pt>
                <c:pt idx="1113">
                  <c:v>597.02</c:v>
                </c:pt>
                <c:pt idx="1114">
                  <c:v>597.3</c:v>
                </c:pt>
                <c:pt idx="1115">
                  <c:v>597.53</c:v>
                </c:pt>
                <c:pt idx="1116">
                  <c:v>597.76</c:v>
                </c:pt>
                <c:pt idx="1117">
                  <c:v>598.05</c:v>
                </c:pt>
                <c:pt idx="1118">
                  <c:v>598.28</c:v>
                </c:pt>
                <c:pt idx="1119">
                  <c:v>598.52</c:v>
                </c:pt>
                <c:pt idx="1120">
                  <c:v>598.79</c:v>
                </c:pt>
                <c:pt idx="1121">
                  <c:v>599.02</c:v>
                </c:pt>
                <c:pt idx="1122">
                  <c:v>599.25</c:v>
                </c:pt>
                <c:pt idx="1123">
                  <c:v>599.54</c:v>
                </c:pt>
                <c:pt idx="1124">
                  <c:v>599.77</c:v>
                </c:pt>
                <c:pt idx="1125">
                  <c:v>600</c:v>
                </c:pt>
                <c:pt idx="1126">
                  <c:v>600.28</c:v>
                </c:pt>
                <c:pt idx="1127">
                  <c:v>600.51</c:v>
                </c:pt>
                <c:pt idx="1128">
                  <c:v>600.79</c:v>
                </c:pt>
                <c:pt idx="1129">
                  <c:v>601.03</c:v>
                </c:pt>
                <c:pt idx="1130">
                  <c:v>601.26</c:v>
                </c:pt>
                <c:pt idx="1131">
                  <c:v>601.54</c:v>
                </c:pt>
                <c:pt idx="1132">
                  <c:v>601.78</c:v>
                </c:pt>
                <c:pt idx="1133">
                  <c:v>602.01</c:v>
                </c:pt>
                <c:pt idx="1134">
                  <c:v>602.28</c:v>
                </c:pt>
                <c:pt idx="1135">
                  <c:v>602.52</c:v>
                </c:pt>
                <c:pt idx="1136">
                  <c:v>602.8</c:v>
                </c:pt>
                <c:pt idx="1137">
                  <c:v>603.03</c:v>
                </c:pt>
                <c:pt idx="1138">
                  <c:v>603.27</c:v>
                </c:pt>
                <c:pt idx="1139">
                  <c:v>603.51</c:v>
                </c:pt>
                <c:pt idx="1140">
                  <c:v>603.79</c:v>
                </c:pt>
                <c:pt idx="1141">
                  <c:v>604.02</c:v>
                </c:pt>
                <c:pt idx="1142">
                  <c:v>604.26</c:v>
                </c:pt>
                <c:pt idx="1143">
                  <c:v>604.54</c:v>
                </c:pt>
                <c:pt idx="1144">
                  <c:v>604.77</c:v>
                </c:pt>
                <c:pt idx="1145">
                  <c:v>605.01</c:v>
                </c:pt>
                <c:pt idx="1146">
                  <c:v>605.3</c:v>
                </c:pt>
                <c:pt idx="1147">
                  <c:v>605.53</c:v>
                </c:pt>
                <c:pt idx="1148">
                  <c:v>605.76</c:v>
                </c:pt>
                <c:pt idx="1149">
                  <c:v>606.05</c:v>
                </c:pt>
                <c:pt idx="1150">
                  <c:v>606.28</c:v>
                </c:pt>
                <c:pt idx="1151">
                  <c:v>606.51</c:v>
                </c:pt>
                <c:pt idx="1152">
                  <c:v>606.8</c:v>
                </c:pt>
                <c:pt idx="1153">
                  <c:v>607.03</c:v>
                </c:pt>
                <c:pt idx="1154">
                  <c:v>607.26</c:v>
                </c:pt>
                <c:pt idx="1155">
                  <c:v>607.55</c:v>
                </c:pt>
                <c:pt idx="1156">
                  <c:v>607.78</c:v>
                </c:pt>
                <c:pt idx="1157">
                  <c:v>608.01</c:v>
                </c:pt>
                <c:pt idx="1158">
                  <c:v>608.3</c:v>
                </c:pt>
                <c:pt idx="1159">
                  <c:v>608.53</c:v>
                </c:pt>
                <c:pt idx="1160">
                  <c:v>608.76</c:v>
                </c:pt>
                <c:pt idx="1161">
                  <c:v>609.05</c:v>
                </c:pt>
                <c:pt idx="1162">
                  <c:v>609.28</c:v>
                </c:pt>
                <c:pt idx="1163">
                  <c:v>609.51</c:v>
                </c:pt>
                <c:pt idx="1164">
                  <c:v>609.8</c:v>
                </c:pt>
                <c:pt idx="1165">
                  <c:v>610.03</c:v>
                </c:pt>
                <c:pt idx="1166">
                  <c:v>610.26</c:v>
                </c:pt>
                <c:pt idx="1167">
                  <c:v>610.54</c:v>
                </c:pt>
                <c:pt idx="1168">
                  <c:v>610.77</c:v>
                </c:pt>
                <c:pt idx="1169">
                  <c:v>611.01</c:v>
                </c:pt>
                <c:pt idx="1170">
                  <c:v>611.29</c:v>
                </c:pt>
                <c:pt idx="1171">
                  <c:v>611.52</c:v>
                </c:pt>
                <c:pt idx="1172">
                  <c:v>611.76</c:v>
                </c:pt>
                <c:pt idx="1173">
                  <c:v>612.04</c:v>
                </c:pt>
                <c:pt idx="1174">
                  <c:v>612.28</c:v>
                </c:pt>
                <c:pt idx="1175">
                  <c:v>612.51</c:v>
                </c:pt>
                <c:pt idx="1176">
                  <c:v>612.79</c:v>
                </c:pt>
                <c:pt idx="1177">
                  <c:v>613.03</c:v>
                </c:pt>
                <c:pt idx="1178">
                  <c:v>613.26</c:v>
                </c:pt>
                <c:pt idx="1179">
                  <c:v>613.54</c:v>
                </c:pt>
                <c:pt idx="1180">
                  <c:v>613.78</c:v>
                </c:pt>
                <c:pt idx="1181">
                  <c:v>614.01</c:v>
                </c:pt>
                <c:pt idx="1182">
                  <c:v>614.29</c:v>
                </c:pt>
                <c:pt idx="1183">
                  <c:v>614.53</c:v>
                </c:pt>
                <c:pt idx="1184">
                  <c:v>614.76</c:v>
                </c:pt>
                <c:pt idx="1185">
                  <c:v>615.04</c:v>
                </c:pt>
                <c:pt idx="1186">
                  <c:v>615.27</c:v>
                </c:pt>
                <c:pt idx="1187">
                  <c:v>615.51</c:v>
                </c:pt>
                <c:pt idx="1188">
                  <c:v>615.79</c:v>
                </c:pt>
                <c:pt idx="1189">
                  <c:v>616.02</c:v>
                </c:pt>
                <c:pt idx="1190">
                  <c:v>616.26</c:v>
                </c:pt>
                <c:pt idx="1191">
                  <c:v>616.54</c:v>
                </c:pt>
                <c:pt idx="1192">
                  <c:v>616.77</c:v>
                </c:pt>
                <c:pt idx="1193">
                  <c:v>617.01</c:v>
                </c:pt>
                <c:pt idx="1194">
                  <c:v>617.29</c:v>
                </c:pt>
                <c:pt idx="1195">
                  <c:v>617.52</c:v>
                </c:pt>
                <c:pt idx="1196">
                  <c:v>617.76</c:v>
                </c:pt>
                <c:pt idx="1197">
                  <c:v>618.04</c:v>
                </c:pt>
                <c:pt idx="1198">
                  <c:v>618.27</c:v>
                </c:pt>
                <c:pt idx="1199">
                  <c:v>618.51</c:v>
                </c:pt>
                <c:pt idx="1200">
                  <c:v>618.79</c:v>
                </c:pt>
                <c:pt idx="1201">
                  <c:v>619.02</c:v>
                </c:pt>
                <c:pt idx="1202">
                  <c:v>619.26</c:v>
                </c:pt>
                <c:pt idx="1203">
                  <c:v>619.54</c:v>
                </c:pt>
                <c:pt idx="1204">
                  <c:v>619.77</c:v>
                </c:pt>
                <c:pt idx="1205">
                  <c:v>620.01</c:v>
                </c:pt>
                <c:pt idx="1206">
                  <c:v>620.29</c:v>
                </c:pt>
                <c:pt idx="1207">
                  <c:v>620.52</c:v>
                </c:pt>
                <c:pt idx="1208">
                  <c:v>620.76</c:v>
                </c:pt>
              </c:numCache>
            </c:numRef>
          </c:cat>
          <c:val>
            <c:numRef>
              <c:f>Sheet1!$B$1:$B$1209</c:f>
              <c:numCache>
                <c:formatCode>General</c:formatCode>
                <c:ptCount val="1209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>337.3</c:v>
                </c:pt>
                <c:pt idx="9">
                  <c:v>337.3</c:v>
                </c:pt>
                <c:pt idx="10">
                  <c:v>337.3</c:v>
                </c:pt>
                <c:pt idx="11">
                  <c:v>337.6</c:v>
                </c:pt>
                <c:pt idx="12">
                  <c:v>337.5</c:v>
                </c:pt>
                <c:pt idx="13">
                  <c:v>337.6</c:v>
                </c:pt>
                <c:pt idx="14">
                  <c:v>337.6</c:v>
                </c:pt>
                <c:pt idx="15">
                  <c:v>337.6</c:v>
                </c:pt>
                <c:pt idx="16">
                  <c:v>337.6</c:v>
                </c:pt>
                <c:pt idx="17">
                  <c:v>337.3</c:v>
                </c:pt>
                <c:pt idx="18">
                  <c:v>337.3</c:v>
                </c:pt>
                <c:pt idx="19">
                  <c:v>337.3</c:v>
                </c:pt>
                <c:pt idx="20">
                  <c:v>337.3</c:v>
                </c:pt>
                <c:pt idx="21">
                  <c:v>337.3</c:v>
                </c:pt>
                <c:pt idx="22">
                  <c:v>337.3</c:v>
                </c:pt>
                <c:pt idx="23">
                  <c:v>337.3</c:v>
                </c:pt>
                <c:pt idx="24">
                  <c:v>337.3</c:v>
                </c:pt>
                <c:pt idx="25">
                  <c:v>337.3</c:v>
                </c:pt>
                <c:pt idx="26">
                  <c:v>337</c:v>
                </c:pt>
                <c:pt idx="27">
                  <c:v>337.3</c:v>
                </c:pt>
                <c:pt idx="28">
                  <c:v>336.9</c:v>
                </c:pt>
                <c:pt idx="29">
                  <c:v>337.3</c:v>
                </c:pt>
                <c:pt idx="30">
                  <c:v>337</c:v>
                </c:pt>
                <c:pt idx="31">
                  <c:v>337</c:v>
                </c:pt>
                <c:pt idx="32">
                  <c:v>337</c:v>
                </c:pt>
                <c:pt idx="33">
                  <c:v>337</c:v>
                </c:pt>
                <c:pt idx="34">
                  <c:v>337.2</c:v>
                </c:pt>
                <c:pt idx="35">
                  <c:v>337</c:v>
                </c:pt>
                <c:pt idx="36">
                  <c:v>337.3</c:v>
                </c:pt>
                <c:pt idx="37">
                  <c:v>337</c:v>
                </c:pt>
                <c:pt idx="38">
                  <c:v>337</c:v>
                </c:pt>
                <c:pt idx="39">
                  <c:v>337</c:v>
                </c:pt>
                <c:pt idx="40">
                  <c:v>337</c:v>
                </c:pt>
                <c:pt idx="41">
                  <c:v>337</c:v>
                </c:pt>
                <c:pt idx="42">
                  <c:v>337</c:v>
                </c:pt>
                <c:pt idx="43">
                  <c:v>337</c:v>
                </c:pt>
                <c:pt idx="44">
                  <c:v>336.7</c:v>
                </c:pt>
                <c:pt idx="45">
                  <c:v>337</c:v>
                </c:pt>
                <c:pt idx="46">
                  <c:v>336.7</c:v>
                </c:pt>
                <c:pt idx="47">
                  <c:v>337</c:v>
                </c:pt>
                <c:pt idx="48">
                  <c:v>337</c:v>
                </c:pt>
                <c:pt idx="49">
                  <c:v>336.6</c:v>
                </c:pt>
                <c:pt idx="50">
                  <c:v>336.6</c:v>
                </c:pt>
                <c:pt idx="51">
                  <c:v>336.6</c:v>
                </c:pt>
                <c:pt idx="52">
                  <c:v>336.7</c:v>
                </c:pt>
                <c:pt idx="53">
                  <c:v>336.7</c:v>
                </c:pt>
                <c:pt idx="54">
                  <c:v>336.7</c:v>
                </c:pt>
                <c:pt idx="55">
                  <c:v>336.7</c:v>
                </c:pt>
                <c:pt idx="56">
                  <c:v>336.6</c:v>
                </c:pt>
                <c:pt idx="57">
                  <c:v>336.7</c:v>
                </c:pt>
                <c:pt idx="58">
                  <c:v>336.7</c:v>
                </c:pt>
                <c:pt idx="59">
                  <c:v>336.7</c:v>
                </c:pt>
                <c:pt idx="60">
                  <c:v>336.6</c:v>
                </c:pt>
                <c:pt idx="61">
                  <c:v>336.7</c:v>
                </c:pt>
                <c:pt idx="62">
                  <c:v>336.6</c:v>
                </c:pt>
                <c:pt idx="63">
                  <c:v>336.3</c:v>
                </c:pt>
                <c:pt idx="64">
                  <c:v>336.7</c:v>
                </c:pt>
                <c:pt idx="65">
                  <c:v>336.3</c:v>
                </c:pt>
                <c:pt idx="66">
                  <c:v>336.3</c:v>
                </c:pt>
                <c:pt idx="67">
                  <c:v>336.3</c:v>
                </c:pt>
                <c:pt idx="68">
                  <c:v>336.3</c:v>
                </c:pt>
                <c:pt idx="69">
                  <c:v>336.3</c:v>
                </c:pt>
                <c:pt idx="70">
                  <c:v>336.3</c:v>
                </c:pt>
                <c:pt idx="71">
                  <c:v>336.4</c:v>
                </c:pt>
                <c:pt idx="72">
                  <c:v>335.9</c:v>
                </c:pt>
                <c:pt idx="73">
                  <c:v>336.1</c:v>
                </c:pt>
                <c:pt idx="74">
                  <c:v>336</c:v>
                </c:pt>
                <c:pt idx="75">
                  <c:v>336</c:v>
                </c:pt>
                <c:pt idx="76">
                  <c:v>335.9</c:v>
                </c:pt>
                <c:pt idx="77">
                  <c:v>335.9</c:v>
                </c:pt>
                <c:pt idx="78">
                  <c:v>335.9</c:v>
                </c:pt>
                <c:pt idx="79">
                  <c:v>336.2</c:v>
                </c:pt>
                <c:pt idx="80">
                  <c:v>335.9</c:v>
                </c:pt>
                <c:pt idx="81">
                  <c:v>335.9</c:v>
                </c:pt>
                <c:pt idx="82">
                  <c:v>336</c:v>
                </c:pt>
                <c:pt idx="83">
                  <c:v>336</c:v>
                </c:pt>
                <c:pt idx="84">
                  <c:v>335.9</c:v>
                </c:pt>
                <c:pt idx="85">
                  <c:v>336</c:v>
                </c:pt>
                <c:pt idx="86">
                  <c:v>336</c:v>
                </c:pt>
                <c:pt idx="87">
                  <c:v>335.9</c:v>
                </c:pt>
                <c:pt idx="88">
                  <c:v>335.9</c:v>
                </c:pt>
                <c:pt idx="89">
                  <c:v>336</c:v>
                </c:pt>
                <c:pt idx="90">
                  <c:v>336</c:v>
                </c:pt>
                <c:pt idx="91">
                  <c:v>335.9</c:v>
                </c:pt>
                <c:pt idx="92">
                  <c:v>335.9</c:v>
                </c:pt>
                <c:pt idx="93">
                  <c:v>335.9</c:v>
                </c:pt>
                <c:pt idx="94">
                  <c:v>335.7</c:v>
                </c:pt>
                <c:pt idx="95">
                  <c:v>335.7</c:v>
                </c:pt>
                <c:pt idx="96">
                  <c:v>335.6</c:v>
                </c:pt>
                <c:pt idx="97">
                  <c:v>335.7</c:v>
                </c:pt>
                <c:pt idx="98">
                  <c:v>335.6</c:v>
                </c:pt>
                <c:pt idx="99">
                  <c:v>335.7</c:v>
                </c:pt>
                <c:pt idx="100">
                  <c:v>335.6</c:v>
                </c:pt>
                <c:pt idx="101">
                  <c:v>336</c:v>
                </c:pt>
                <c:pt idx="102">
                  <c:v>335.7</c:v>
                </c:pt>
                <c:pt idx="103">
                  <c:v>335.7</c:v>
                </c:pt>
                <c:pt idx="104">
                  <c:v>335.7</c:v>
                </c:pt>
                <c:pt idx="105">
                  <c:v>335.6</c:v>
                </c:pt>
                <c:pt idx="106">
                  <c:v>335.7</c:v>
                </c:pt>
                <c:pt idx="107">
                  <c:v>335.3</c:v>
                </c:pt>
                <c:pt idx="108">
                  <c:v>335.4</c:v>
                </c:pt>
                <c:pt idx="109">
                  <c:v>335.4</c:v>
                </c:pt>
                <c:pt idx="110">
                  <c:v>335.3</c:v>
                </c:pt>
                <c:pt idx="111">
                  <c:v>335.3</c:v>
                </c:pt>
                <c:pt idx="112">
                  <c:v>335.3</c:v>
                </c:pt>
                <c:pt idx="113">
                  <c:v>335.3</c:v>
                </c:pt>
                <c:pt idx="114">
                  <c:v>335</c:v>
                </c:pt>
                <c:pt idx="115">
                  <c:v>335.4</c:v>
                </c:pt>
                <c:pt idx="116">
                  <c:v>334.9</c:v>
                </c:pt>
                <c:pt idx="117">
                  <c:v>335.3</c:v>
                </c:pt>
                <c:pt idx="118">
                  <c:v>335</c:v>
                </c:pt>
                <c:pt idx="119">
                  <c:v>335.4</c:v>
                </c:pt>
                <c:pt idx="120">
                  <c:v>335</c:v>
                </c:pt>
                <c:pt idx="121">
                  <c:v>335</c:v>
                </c:pt>
                <c:pt idx="122">
                  <c:v>335</c:v>
                </c:pt>
                <c:pt idx="123">
                  <c:v>335</c:v>
                </c:pt>
                <c:pt idx="124">
                  <c:v>335</c:v>
                </c:pt>
                <c:pt idx="125">
                  <c:v>335</c:v>
                </c:pt>
                <c:pt idx="126">
                  <c:v>335</c:v>
                </c:pt>
                <c:pt idx="127">
                  <c:v>335</c:v>
                </c:pt>
                <c:pt idx="128">
                  <c:v>334.9</c:v>
                </c:pt>
                <c:pt idx="129">
                  <c:v>335</c:v>
                </c:pt>
                <c:pt idx="130">
                  <c:v>335</c:v>
                </c:pt>
                <c:pt idx="131">
                  <c:v>335</c:v>
                </c:pt>
                <c:pt idx="132">
                  <c:v>335</c:v>
                </c:pt>
                <c:pt idx="133">
                  <c:v>335</c:v>
                </c:pt>
                <c:pt idx="134">
                  <c:v>335</c:v>
                </c:pt>
                <c:pt idx="135">
                  <c:v>334.7</c:v>
                </c:pt>
                <c:pt idx="136">
                  <c:v>334.9</c:v>
                </c:pt>
                <c:pt idx="137">
                  <c:v>334.6</c:v>
                </c:pt>
                <c:pt idx="138">
                  <c:v>335</c:v>
                </c:pt>
                <c:pt idx="139">
                  <c:v>334.9</c:v>
                </c:pt>
                <c:pt idx="140">
                  <c:v>334.9</c:v>
                </c:pt>
                <c:pt idx="141">
                  <c:v>334.7</c:v>
                </c:pt>
                <c:pt idx="142">
                  <c:v>334.7</c:v>
                </c:pt>
                <c:pt idx="143">
                  <c:v>334.6</c:v>
                </c:pt>
                <c:pt idx="144">
                  <c:v>334.4</c:v>
                </c:pt>
                <c:pt idx="145">
                  <c:v>334.7</c:v>
                </c:pt>
                <c:pt idx="146">
                  <c:v>334.4</c:v>
                </c:pt>
                <c:pt idx="147">
                  <c:v>334.3</c:v>
                </c:pt>
                <c:pt idx="148">
                  <c:v>334.3</c:v>
                </c:pt>
                <c:pt idx="149">
                  <c:v>334.3</c:v>
                </c:pt>
                <c:pt idx="150">
                  <c:v>334.4</c:v>
                </c:pt>
                <c:pt idx="151">
                  <c:v>334</c:v>
                </c:pt>
                <c:pt idx="152">
                  <c:v>334.3</c:v>
                </c:pt>
                <c:pt idx="153">
                  <c:v>334.3</c:v>
                </c:pt>
                <c:pt idx="154">
                  <c:v>334.3</c:v>
                </c:pt>
                <c:pt idx="155">
                  <c:v>334.4</c:v>
                </c:pt>
                <c:pt idx="156">
                  <c:v>334</c:v>
                </c:pt>
                <c:pt idx="157">
                  <c:v>334</c:v>
                </c:pt>
                <c:pt idx="158">
                  <c:v>334</c:v>
                </c:pt>
                <c:pt idx="159">
                  <c:v>334</c:v>
                </c:pt>
                <c:pt idx="160">
                  <c:v>334</c:v>
                </c:pt>
                <c:pt idx="161">
                  <c:v>334</c:v>
                </c:pt>
                <c:pt idx="162">
                  <c:v>334.1</c:v>
                </c:pt>
                <c:pt idx="163">
                  <c:v>334</c:v>
                </c:pt>
                <c:pt idx="164">
                  <c:v>334</c:v>
                </c:pt>
                <c:pt idx="165">
                  <c:v>334</c:v>
                </c:pt>
                <c:pt idx="166">
                  <c:v>334</c:v>
                </c:pt>
                <c:pt idx="167">
                  <c:v>334</c:v>
                </c:pt>
                <c:pt idx="168">
                  <c:v>334</c:v>
                </c:pt>
                <c:pt idx="169">
                  <c:v>334</c:v>
                </c:pt>
                <c:pt idx="170">
                  <c:v>334</c:v>
                </c:pt>
                <c:pt idx="171">
                  <c:v>333.8</c:v>
                </c:pt>
                <c:pt idx="172">
                  <c:v>333.7</c:v>
                </c:pt>
                <c:pt idx="173">
                  <c:v>333.8</c:v>
                </c:pt>
                <c:pt idx="174">
                  <c:v>333.7</c:v>
                </c:pt>
                <c:pt idx="175">
                  <c:v>333.8</c:v>
                </c:pt>
                <c:pt idx="176">
                  <c:v>333.8</c:v>
                </c:pt>
                <c:pt idx="177">
                  <c:v>333.4</c:v>
                </c:pt>
                <c:pt idx="178">
                  <c:v>333.7</c:v>
                </c:pt>
                <c:pt idx="179">
                  <c:v>333.3</c:v>
                </c:pt>
                <c:pt idx="180">
                  <c:v>333.3</c:v>
                </c:pt>
                <c:pt idx="181">
                  <c:v>333.4</c:v>
                </c:pt>
                <c:pt idx="182">
                  <c:v>333.3</c:v>
                </c:pt>
                <c:pt idx="183">
                  <c:v>333.4</c:v>
                </c:pt>
                <c:pt idx="184">
                  <c:v>333</c:v>
                </c:pt>
                <c:pt idx="185">
                  <c:v>333</c:v>
                </c:pt>
                <c:pt idx="186">
                  <c:v>333.4</c:v>
                </c:pt>
                <c:pt idx="187">
                  <c:v>333.3</c:v>
                </c:pt>
                <c:pt idx="188">
                  <c:v>333.3</c:v>
                </c:pt>
                <c:pt idx="189">
                  <c:v>333.3</c:v>
                </c:pt>
                <c:pt idx="190">
                  <c:v>333.1</c:v>
                </c:pt>
                <c:pt idx="191">
                  <c:v>333.3</c:v>
                </c:pt>
                <c:pt idx="192">
                  <c:v>333</c:v>
                </c:pt>
                <c:pt idx="193">
                  <c:v>333</c:v>
                </c:pt>
                <c:pt idx="194">
                  <c:v>333</c:v>
                </c:pt>
                <c:pt idx="195">
                  <c:v>333</c:v>
                </c:pt>
                <c:pt idx="196">
                  <c:v>333</c:v>
                </c:pt>
                <c:pt idx="197">
                  <c:v>332.9</c:v>
                </c:pt>
                <c:pt idx="198">
                  <c:v>333</c:v>
                </c:pt>
                <c:pt idx="199">
                  <c:v>333</c:v>
                </c:pt>
                <c:pt idx="200">
                  <c:v>333</c:v>
                </c:pt>
                <c:pt idx="201">
                  <c:v>332.7</c:v>
                </c:pt>
                <c:pt idx="202">
                  <c:v>332.7</c:v>
                </c:pt>
                <c:pt idx="203">
                  <c:v>332.7</c:v>
                </c:pt>
                <c:pt idx="204">
                  <c:v>332.9</c:v>
                </c:pt>
                <c:pt idx="205">
                  <c:v>332.7</c:v>
                </c:pt>
                <c:pt idx="206">
                  <c:v>332.7</c:v>
                </c:pt>
                <c:pt idx="207">
                  <c:v>332.7</c:v>
                </c:pt>
                <c:pt idx="208">
                  <c:v>332.6</c:v>
                </c:pt>
                <c:pt idx="209">
                  <c:v>332.7</c:v>
                </c:pt>
                <c:pt idx="210">
                  <c:v>332.6</c:v>
                </c:pt>
                <c:pt idx="211">
                  <c:v>332.8</c:v>
                </c:pt>
                <c:pt idx="212">
                  <c:v>332.8</c:v>
                </c:pt>
                <c:pt idx="213">
                  <c:v>332.7</c:v>
                </c:pt>
                <c:pt idx="214">
                  <c:v>332.7</c:v>
                </c:pt>
                <c:pt idx="215">
                  <c:v>332.8</c:v>
                </c:pt>
                <c:pt idx="216">
                  <c:v>332.7</c:v>
                </c:pt>
                <c:pt idx="217">
                  <c:v>332.4</c:v>
                </c:pt>
                <c:pt idx="218">
                  <c:v>332.4</c:v>
                </c:pt>
                <c:pt idx="219">
                  <c:v>332.4</c:v>
                </c:pt>
                <c:pt idx="220">
                  <c:v>332.4</c:v>
                </c:pt>
                <c:pt idx="221">
                  <c:v>332.4</c:v>
                </c:pt>
                <c:pt idx="222">
                  <c:v>332.1</c:v>
                </c:pt>
                <c:pt idx="223">
                  <c:v>332.4</c:v>
                </c:pt>
                <c:pt idx="224">
                  <c:v>332.1</c:v>
                </c:pt>
                <c:pt idx="225">
                  <c:v>332.1</c:v>
                </c:pt>
                <c:pt idx="226">
                  <c:v>332.1</c:v>
                </c:pt>
                <c:pt idx="227">
                  <c:v>332</c:v>
                </c:pt>
                <c:pt idx="228">
                  <c:v>332</c:v>
                </c:pt>
                <c:pt idx="229">
                  <c:v>332</c:v>
                </c:pt>
                <c:pt idx="230">
                  <c:v>332</c:v>
                </c:pt>
                <c:pt idx="231">
                  <c:v>332.1</c:v>
                </c:pt>
                <c:pt idx="232">
                  <c:v>332</c:v>
                </c:pt>
                <c:pt idx="233">
                  <c:v>332.1</c:v>
                </c:pt>
                <c:pt idx="234">
                  <c:v>331.7</c:v>
                </c:pt>
                <c:pt idx="235">
                  <c:v>332</c:v>
                </c:pt>
                <c:pt idx="236">
                  <c:v>331.7</c:v>
                </c:pt>
                <c:pt idx="237">
                  <c:v>332</c:v>
                </c:pt>
                <c:pt idx="238">
                  <c:v>331.7</c:v>
                </c:pt>
                <c:pt idx="239">
                  <c:v>331.7</c:v>
                </c:pt>
                <c:pt idx="240">
                  <c:v>331.7</c:v>
                </c:pt>
                <c:pt idx="241">
                  <c:v>331.7</c:v>
                </c:pt>
                <c:pt idx="242">
                  <c:v>331.7</c:v>
                </c:pt>
                <c:pt idx="243">
                  <c:v>331.7</c:v>
                </c:pt>
                <c:pt idx="244">
                  <c:v>331.4</c:v>
                </c:pt>
                <c:pt idx="245">
                  <c:v>331.7</c:v>
                </c:pt>
                <c:pt idx="246">
                  <c:v>331.4</c:v>
                </c:pt>
                <c:pt idx="247">
                  <c:v>331.4</c:v>
                </c:pt>
                <c:pt idx="248">
                  <c:v>331.4</c:v>
                </c:pt>
                <c:pt idx="249">
                  <c:v>331.7</c:v>
                </c:pt>
                <c:pt idx="250">
                  <c:v>331.7</c:v>
                </c:pt>
                <c:pt idx="251">
                  <c:v>331.4</c:v>
                </c:pt>
                <c:pt idx="252">
                  <c:v>331.7</c:v>
                </c:pt>
                <c:pt idx="253">
                  <c:v>331.4</c:v>
                </c:pt>
                <c:pt idx="254">
                  <c:v>331.4</c:v>
                </c:pt>
                <c:pt idx="255">
                  <c:v>331.4</c:v>
                </c:pt>
                <c:pt idx="256">
                  <c:v>331.3</c:v>
                </c:pt>
                <c:pt idx="257">
                  <c:v>331.3</c:v>
                </c:pt>
                <c:pt idx="258">
                  <c:v>331.4</c:v>
                </c:pt>
                <c:pt idx="259">
                  <c:v>331.4</c:v>
                </c:pt>
                <c:pt idx="260">
                  <c:v>331.4</c:v>
                </c:pt>
                <c:pt idx="261">
                  <c:v>331.1</c:v>
                </c:pt>
                <c:pt idx="262">
                  <c:v>331.1</c:v>
                </c:pt>
                <c:pt idx="263">
                  <c:v>331.1</c:v>
                </c:pt>
                <c:pt idx="264">
                  <c:v>331.1</c:v>
                </c:pt>
                <c:pt idx="265">
                  <c:v>331.1</c:v>
                </c:pt>
                <c:pt idx="266">
                  <c:v>331.1</c:v>
                </c:pt>
                <c:pt idx="267">
                  <c:v>331.1</c:v>
                </c:pt>
                <c:pt idx="268">
                  <c:v>331.3</c:v>
                </c:pt>
                <c:pt idx="269">
                  <c:v>331.1</c:v>
                </c:pt>
                <c:pt idx="270">
                  <c:v>331.1</c:v>
                </c:pt>
                <c:pt idx="271">
                  <c:v>331.1</c:v>
                </c:pt>
                <c:pt idx="272">
                  <c:v>331.1</c:v>
                </c:pt>
                <c:pt idx="273">
                  <c:v>330.7</c:v>
                </c:pt>
                <c:pt idx="274">
                  <c:v>330.7</c:v>
                </c:pt>
                <c:pt idx="275">
                  <c:v>330.7</c:v>
                </c:pt>
                <c:pt idx="276">
                  <c:v>330.7</c:v>
                </c:pt>
                <c:pt idx="277">
                  <c:v>330.7</c:v>
                </c:pt>
                <c:pt idx="278">
                  <c:v>330.7</c:v>
                </c:pt>
                <c:pt idx="279">
                  <c:v>330.7</c:v>
                </c:pt>
                <c:pt idx="280">
                  <c:v>330.7</c:v>
                </c:pt>
                <c:pt idx="281">
                  <c:v>331</c:v>
                </c:pt>
                <c:pt idx="282">
                  <c:v>330.4</c:v>
                </c:pt>
                <c:pt idx="283">
                  <c:v>330.7</c:v>
                </c:pt>
                <c:pt idx="284">
                  <c:v>330.7</c:v>
                </c:pt>
                <c:pt idx="285">
                  <c:v>330.4</c:v>
                </c:pt>
                <c:pt idx="286">
                  <c:v>330.4</c:v>
                </c:pt>
                <c:pt idx="287">
                  <c:v>330.4</c:v>
                </c:pt>
                <c:pt idx="288">
                  <c:v>330.3</c:v>
                </c:pt>
                <c:pt idx="289">
                  <c:v>330.4</c:v>
                </c:pt>
                <c:pt idx="290">
                  <c:v>330.4</c:v>
                </c:pt>
                <c:pt idx="291">
                  <c:v>330.4</c:v>
                </c:pt>
                <c:pt idx="292">
                  <c:v>330.4</c:v>
                </c:pt>
                <c:pt idx="293">
                  <c:v>330.4</c:v>
                </c:pt>
                <c:pt idx="294">
                  <c:v>330.4</c:v>
                </c:pt>
                <c:pt idx="295">
                  <c:v>330.3</c:v>
                </c:pt>
                <c:pt idx="296">
                  <c:v>330.1</c:v>
                </c:pt>
                <c:pt idx="297">
                  <c:v>330</c:v>
                </c:pt>
                <c:pt idx="298">
                  <c:v>330</c:v>
                </c:pt>
                <c:pt idx="299">
                  <c:v>330</c:v>
                </c:pt>
                <c:pt idx="300">
                  <c:v>330</c:v>
                </c:pt>
                <c:pt idx="301">
                  <c:v>330</c:v>
                </c:pt>
                <c:pt idx="302">
                  <c:v>330</c:v>
                </c:pt>
                <c:pt idx="303">
                  <c:v>330</c:v>
                </c:pt>
                <c:pt idx="304">
                  <c:v>329.7</c:v>
                </c:pt>
                <c:pt idx="305">
                  <c:v>329.8</c:v>
                </c:pt>
                <c:pt idx="306">
                  <c:v>330.1</c:v>
                </c:pt>
                <c:pt idx="307">
                  <c:v>329.7</c:v>
                </c:pt>
                <c:pt idx="308">
                  <c:v>329.8</c:v>
                </c:pt>
                <c:pt idx="309">
                  <c:v>329.8</c:v>
                </c:pt>
                <c:pt idx="310">
                  <c:v>329.7</c:v>
                </c:pt>
                <c:pt idx="311">
                  <c:v>329.7</c:v>
                </c:pt>
                <c:pt idx="312">
                  <c:v>329.7</c:v>
                </c:pt>
                <c:pt idx="313">
                  <c:v>330.1</c:v>
                </c:pt>
                <c:pt idx="314">
                  <c:v>329.4</c:v>
                </c:pt>
                <c:pt idx="315">
                  <c:v>329.7</c:v>
                </c:pt>
                <c:pt idx="316">
                  <c:v>329.4</c:v>
                </c:pt>
                <c:pt idx="317">
                  <c:v>329.7</c:v>
                </c:pt>
                <c:pt idx="318">
                  <c:v>329.7</c:v>
                </c:pt>
                <c:pt idx="319">
                  <c:v>329.5</c:v>
                </c:pt>
                <c:pt idx="320">
                  <c:v>329.5</c:v>
                </c:pt>
                <c:pt idx="321">
                  <c:v>329.4</c:v>
                </c:pt>
                <c:pt idx="322">
                  <c:v>329.4</c:v>
                </c:pt>
                <c:pt idx="323">
                  <c:v>329.4</c:v>
                </c:pt>
                <c:pt idx="324">
                  <c:v>329.4</c:v>
                </c:pt>
                <c:pt idx="325">
                  <c:v>329.4</c:v>
                </c:pt>
                <c:pt idx="326">
                  <c:v>329.5</c:v>
                </c:pt>
                <c:pt idx="327">
                  <c:v>329.5</c:v>
                </c:pt>
                <c:pt idx="328">
                  <c:v>329.4</c:v>
                </c:pt>
                <c:pt idx="329">
                  <c:v>329.2</c:v>
                </c:pt>
                <c:pt idx="330">
                  <c:v>329.4</c:v>
                </c:pt>
                <c:pt idx="331">
                  <c:v>329.1</c:v>
                </c:pt>
                <c:pt idx="332">
                  <c:v>329</c:v>
                </c:pt>
                <c:pt idx="333">
                  <c:v>329</c:v>
                </c:pt>
                <c:pt idx="334">
                  <c:v>329</c:v>
                </c:pt>
                <c:pt idx="335">
                  <c:v>329</c:v>
                </c:pt>
                <c:pt idx="336">
                  <c:v>329</c:v>
                </c:pt>
                <c:pt idx="337">
                  <c:v>329.4</c:v>
                </c:pt>
                <c:pt idx="338">
                  <c:v>328.8</c:v>
                </c:pt>
                <c:pt idx="339">
                  <c:v>329</c:v>
                </c:pt>
                <c:pt idx="340">
                  <c:v>329</c:v>
                </c:pt>
                <c:pt idx="341">
                  <c:v>328.9</c:v>
                </c:pt>
                <c:pt idx="342">
                  <c:v>329.1</c:v>
                </c:pt>
                <c:pt idx="343">
                  <c:v>328.7</c:v>
                </c:pt>
                <c:pt idx="344">
                  <c:v>328.8</c:v>
                </c:pt>
                <c:pt idx="345">
                  <c:v>328.8</c:v>
                </c:pt>
                <c:pt idx="346">
                  <c:v>328.7</c:v>
                </c:pt>
                <c:pt idx="347">
                  <c:v>328.8</c:v>
                </c:pt>
                <c:pt idx="348">
                  <c:v>328.7</c:v>
                </c:pt>
                <c:pt idx="349">
                  <c:v>328.7</c:v>
                </c:pt>
                <c:pt idx="350">
                  <c:v>328.6</c:v>
                </c:pt>
                <c:pt idx="351">
                  <c:v>328.4</c:v>
                </c:pt>
                <c:pt idx="352">
                  <c:v>328.4</c:v>
                </c:pt>
                <c:pt idx="353">
                  <c:v>328.7</c:v>
                </c:pt>
                <c:pt idx="354">
                  <c:v>328.7</c:v>
                </c:pt>
                <c:pt idx="355">
                  <c:v>328.4</c:v>
                </c:pt>
                <c:pt idx="356">
                  <c:v>328.8</c:v>
                </c:pt>
                <c:pt idx="357">
                  <c:v>328.5</c:v>
                </c:pt>
                <c:pt idx="358">
                  <c:v>328.4</c:v>
                </c:pt>
                <c:pt idx="359">
                  <c:v>328.4</c:v>
                </c:pt>
                <c:pt idx="360">
                  <c:v>328.4</c:v>
                </c:pt>
                <c:pt idx="361">
                  <c:v>328.4</c:v>
                </c:pt>
                <c:pt idx="362">
                  <c:v>328.4</c:v>
                </c:pt>
                <c:pt idx="363">
                  <c:v>328.4</c:v>
                </c:pt>
                <c:pt idx="364">
                  <c:v>328.4</c:v>
                </c:pt>
                <c:pt idx="365">
                  <c:v>328.4</c:v>
                </c:pt>
                <c:pt idx="366">
                  <c:v>328.4</c:v>
                </c:pt>
                <c:pt idx="367">
                  <c:v>328.4</c:v>
                </c:pt>
                <c:pt idx="368">
                  <c:v>328.1</c:v>
                </c:pt>
                <c:pt idx="369">
                  <c:v>328.5</c:v>
                </c:pt>
                <c:pt idx="370">
                  <c:v>328.1</c:v>
                </c:pt>
                <c:pt idx="371">
                  <c:v>328.4</c:v>
                </c:pt>
                <c:pt idx="372">
                  <c:v>328.4</c:v>
                </c:pt>
                <c:pt idx="373">
                  <c:v>328.1</c:v>
                </c:pt>
                <c:pt idx="374">
                  <c:v>328.1</c:v>
                </c:pt>
                <c:pt idx="375">
                  <c:v>328.1</c:v>
                </c:pt>
                <c:pt idx="376">
                  <c:v>328</c:v>
                </c:pt>
                <c:pt idx="377">
                  <c:v>328.1</c:v>
                </c:pt>
                <c:pt idx="378">
                  <c:v>327.8</c:v>
                </c:pt>
                <c:pt idx="379">
                  <c:v>327.8</c:v>
                </c:pt>
                <c:pt idx="380">
                  <c:v>327.8</c:v>
                </c:pt>
                <c:pt idx="381">
                  <c:v>327.8</c:v>
                </c:pt>
                <c:pt idx="382">
                  <c:v>327.8</c:v>
                </c:pt>
                <c:pt idx="383">
                  <c:v>327.8</c:v>
                </c:pt>
                <c:pt idx="384">
                  <c:v>327.8</c:v>
                </c:pt>
                <c:pt idx="385">
                  <c:v>327.4</c:v>
                </c:pt>
                <c:pt idx="386">
                  <c:v>327.8</c:v>
                </c:pt>
                <c:pt idx="387">
                  <c:v>327.8</c:v>
                </c:pt>
                <c:pt idx="388">
                  <c:v>327.4</c:v>
                </c:pt>
                <c:pt idx="389">
                  <c:v>327.4</c:v>
                </c:pt>
                <c:pt idx="390">
                  <c:v>327.4</c:v>
                </c:pt>
                <c:pt idx="391">
                  <c:v>327.8</c:v>
                </c:pt>
                <c:pt idx="392">
                  <c:v>327.4</c:v>
                </c:pt>
                <c:pt idx="393">
                  <c:v>327.8</c:v>
                </c:pt>
                <c:pt idx="394">
                  <c:v>327.4</c:v>
                </c:pt>
                <c:pt idx="395">
                  <c:v>327.4</c:v>
                </c:pt>
                <c:pt idx="396">
                  <c:v>327.4</c:v>
                </c:pt>
                <c:pt idx="397">
                  <c:v>327.4</c:v>
                </c:pt>
                <c:pt idx="398">
                  <c:v>327.4</c:v>
                </c:pt>
                <c:pt idx="399">
                  <c:v>327.4</c:v>
                </c:pt>
                <c:pt idx="400">
                  <c:v>327.4</c:v>
                </c:pt>
                <c:pt idx="401">
                  <c:v>327.4</c:v>
                </c:pt>
                <c:pt idx="402">
                  <c:v>327.4</c:v>
                </c:pt>
                <c:pt idx="403">
                  <c:v>327.4</c:v>
                </c:pt>
                <c:pt idx="404">
                  <c:v>327.3</c:v>
                </c:pt>
                <c:pt idx="405">
                  <c:v>327.1</c:v>
                </c:pt>
                <c:pt idx="406">
                  <c:v>327.1</c:v>
                </c:pt>
                <c:pt idx="407">
                  <c:v>327.1</c:v>
                </c:pt>
                <c:pt idx="408">
                  <c:v>327.4</c:v>
                </c:pt>
                <c:pt idx="409">
                  <c:v>327.1</c:v>
                </c:pt>
                <c:pt idx="410">
                  <c:v>327.1</c:v>
                </c:pt>
                <c:pt idx="411">
                  <c:v>327.1</c:v>
                </c:pt>
                <c:pt idx="412">
                  <c:v>327.1</c:v>
                </c:pt>
                <c:pt idx="413">
                  <c:v>327.1</c:v>
                </c:pt>
                <c:pt idx="414">
                  <c:v>327.1</c:v>
                </c:pt>
                <c:pt idx="415">
                  <c:v>326.8</c:v>
                </c:pt>
                <c:pt idx="416">
                  <c:v>326.8</c:v>
                </c:pt>
                <c:pt idx="417">
                  <c:v>326.8</c:v>
                </c:pt>
                <c:pt idx="418">
                  <c:v>326.8</c:v>
                </c:pt>
                <c:pt idx="419">
                  <c:v>326.8</c:v>
                </c:pt>
                <c:pt idx="420">
                  <c:v>326.8</c:v>
                </c:pt>
                <c:pt idx="421">
                  <c:v>326.8</c:v>
                </c:pt>
                <c:pt idx="422">
                  <c:v>326.8</c:v>
                </c:pt>
                <c:pt idx="423">
                  <c:v>326.8</c:v>
                </c:pt>
                <c:pt idx="424">
                  <c:v>326.8</c:v>
                </c:pt>
                <c:pt idx="425">
                  <c:v>326.8</c:v>
                </c:pt>
                <c:pt idx="426">
                  <c:v>326.8</c:v>
                </c:pt>
                <c:pt idx="427">
                  <c:v>326.8</c:v>
                </c:pt>
                <c:pt idx="428">
                  <c:v>326.4</c:v>
                </c:pt>
                <c:pt idx="429">
                  <c:v>326.4</c:v>
                </c:pt>
                <c:pt idx="430">
                  <c:v>326.5</c:v>
                </c:pt>
                <c:pt idx="431">
                  <c:v>326.5</c:v>
                </c:pt>
                <c:pt idx="432">
                  <c:v>326.4</c:v>
                </c:pt>
                <c:pt idx="433">
                  <c:v>326.5</c:v>
                </c:pt>
                <c:pt idx="434">
                  <c:v>326.5</c:v>
                </c:pt>
                <c:pt idx="435">
                  <c:v>326.4</c:v>
                </c:pt>
                <c:pt idx="436">
                  <c:v>326.5</c:v>
                </c:pt>
                <c:pt idx="437">
                  <c:v>326.1</c:v>
                </c:pt>
                <c:pt idx="438">
                  <c:v>326.1</c:v>
                </c:pt>
                <c:pt idx="439">
                  <c:v>326</c:v>
                </c:pt>
                <c:pt idx="440">
                  <c:v>326.2</c:v>
                </c:pt>
                <c:pt idx="441">
                  <c:v>326</c:v>
                </c:pt>
                <c:pt idx="442">
                  <c:v>326.1</c:v>
                </c:pt>
                <c:pt idx="443">
                  <c:v>326.1</c:v>
                </c:pt>
                <c:pt idx="444">
                  <c:v>326.1</c:v>
                </c:pt>
                <c:pt idx="445">
                  <c:v>326.1</c:v>
                </c:pt>
                <c:pt idx="446">
                  <c:v>326.1</c:v>
                </c:pt>
                <c:pt idx="447">
                  <c:v>326.2</c:v>
                </c:pt>
                <c:pt idx="448">
                  <c:v>326.1</c:v>
                </c:pt>
                <c:pt idx="449">
                  <c:v>325.8</c:v>
                </c:pt>
                <c:pt idx="450">
                  <c:v>325.7</c:v>
                </c:pt>
                <c:pt idx="451">
                  <c:v>325.7</c:v>
                </c:pt>
                <c:pt idx="452">
                  <c:v>325.7</c:v>
                </c:pt>
                <c:pt idx="453">
                  <c:v>325.7</c:v>
                </c:pt>
                <c:pt idx="454">
                  <c:v>325.7</c:v>
                </c:pt>
                <c:pt idx="455">
                  <c:v>325.7</c:v>
                </c:pt>
                <c:pt idx="456">
                  <c:v>325.7</c:v>
                </c:pt>
                <c:pt idx="457">
                  <c:v>325.8</c:v>
                </c:pt>
                <c:pt idx="458">
                  <c:v>325.8</c:v>
                </c:pt>
                <c:pt idx="459">
                  <c:v>325.8</c:v>
                </c:pt>
                <c:pt idx="460">
                  <c:v>325.8</c:v>
                </c:pt>
                <c:pt idx="461">
                  <c:v>325.7</c:v>
                </c:pt>
                <c:pt idx="462">
                  <c:v>325.7</c:v>
                </c:pt>
                <c:pt idx="463">
                  <c:v>325.7</c:v>
                </c:pt>
                <c:pt idx="464">
                  <c:v>325.7</c:v>
                </c:pt>
                <c:pt idx="465">
                  <c:v>325.7</c:v>
                </c:pt>
                <c:pt idx="466">
                  <c:v>325.4</c:v>
                </c:pt>
                <c:pt idx="467">
                  <c:v>325.5</c:v>
                </c:pt>
                <c:pt idx="468">
                  <c:v>325.4</c:v>
                </c:pt>
                <c:pt idx="469">
                  <c:v>325.4</c:v>
                </c:pt>
                <c:pt idx="470">
                  <c:v>325.4</c:v>
                </c:pt>
                <c:pt idx="471">
                  <c:v>325.4</c:v>
                </c:pt>
                <c:pt idx="472">
                  <c:v>325.4</c:v>
                </c:pt>
                <c:pt idx="473">
                  <c:v>325.4</c:v>
                </c:pt>
                <c:pt idx="474">
                  <c:v>325.4</c:v>
                </c:pt>
                <c:pt idx="475">
                  <c:v>325.4</c:v>
                </c:pt>
                <c:pt idx="476">
                  <c:v>325.4</c:v>
                </c:pt>
                <c:pt idx="477">
                  <c:v>325.4</c:v>
                </c:pt>
                <c:pt idx="478">
                  <c:v>325.4</c:v>
                </c:pt>
                <c:pt idx="479">
                  <c:v>325.4</c:v>
                </c:pt>
                <c:pt idx="480">
                  <c:v>325.4</c:v>
                </c:pt>
                <c:pt idx="481">
                  <c:v>325.4</c:v>
                </c:pt>
                <c:pt idx="482">
                  <c:v>325.4</c:v>
                </c:pt>
                <c:pt idx="483">
                  <c:v>325.4</c:v>
                </c:pt>
                <c:pt idx="484">
                  <c:v>325.4</c:v>
                </c:pt>
                <c:pt idx="485">
                  <c:v>325.4</c:v>
                </c:pt>
                <c:pt idx="486">
                  <c:v>325.4</c:v>
                </c:pt>
                <c:pt idx="487">
                  <c:v>325.4</c:v>
                </c:pt>
                <c:pt idx="488">
                  <c:v>325.4</c:v>
                </c:pt>
                <c:pt idx="489">
                  <c:v>325.1</c:v>
                </c:pt>
                <c:pt idx="490">
                  <c:v>325.4</c:v>
                </c:pt>
                <c:pt idx="491">
                  <c:v>325.4</c:v>
                </c:pt>
                <c:pt idx="492">
                  <c:v>325.1</c:v>
                </c:pt>
                <c:pt idx="493">
                  <c:v>325.1</c:v>
                </c:pt>
                <c:pt idx="494">
                  <c:v>325.1</c:v>
                </c:pt>
                <c:pt idx="495">
                  <c:v>325.1</c:v>
                </c:pt>
                <c:pt idx="496">
                  <c:v>325.1</c:v>
                </c:pt>
                <c:pt idx="497">
                  <c:v>325.1</c:v>
                </c:pt>
                <c:pt idx="498">
                  <c:v>325.1</c:v>
                </c:pt>
                <c:pt idx="499">
                  <c:v>325.1</c:v>
                </c:pt>
                <c:pt idx="500">
                  <c:v>325.1</c:v>
                </c:pt>
                <c:pt idx="501">
                  <c:v>324.7</c:v>
                </c:pt>
                <c:pt idx="502">
                  <c:v>325.1</c:v>
                </c:pt>
                <c:pt idx="503">
                  <c:v>325.1</c:v>
                </c:pt>
                <c:pt idx="504">
                  <c:v>324.8</c:v>
                </c:pt>
                <c:pt idx="505">
                  <c:v>324.7</c:v>
                </c:pt>
                <c:pt idx="506">
                  <c:v>324.7</c:v>
                </c:pt>
                <c:pt idx="507">
                  <c:v>324.7</c:v>
                </c:pt>
                <c:pt idx="508">
                  <c:v>324.7</c:v>
                </c:pt>
                <c:pt idx="509">
                  <c:v>324.7</c:v>
                </c:pt>
                <c:pt idx="510">
                  <c:v>324.8</c:v>
                </c:pt>
                <c:pt idx="511">
                  <c:v>324.7</c:v>
                </c:pt>
                <c:pt idx="512">
                  <c:v>324.7</c:v>
                </c:pt>
                <c:pt idx="513">
                  <c:v>324.7</c:v>
                </c:pt>
                <c:pt idx="514">
                  <c:v>324.7</c:v>
                </c:pt>
                <c:pt idx="515">
                  <c:v>324.7</c:v>
                </c:pt>
                <c:pt idx="516">
                  <c:v>324.8</c:v>
                </c:pt>
                <c:pt idx="517">
                  <c:v>324.7</c:v>
                </c:pt>
                <c:pt idx="518">
                  <c:v>324.8</c:v>
                </c:pt>
                <c:pt idx="519">
                  <c:v>324.7</c:v>
                </c:pt>
                <c:pt idx="520">
                  <c:v>324.7</c:v>
                </c:pt>
                <c:pt idx="521">
                  <c:v>324.7</c:v>
                </c:pt>
                <c:pt idx="522">
                  <c:v>324.7</c:v>
                </c:pt>
                <c:pt idx="523">
                  <c:v>324.7</c:v>
                </c:pt>
                <c:pt idx="524">
                  <c:v>324.7</c:v>
                </c:pt>
                <c:pt idx="525">
                  <c:v>324.7</c:v>
                </c:pt>
                <c:pt idx="526">
                  <c:v>324.7</c:v>
                </c:pt>
                <c:pt idx="527">
                  <c:v>324.7</c:v>
                </c:pt>
                <c:pt idx="528">
                  <c:v>324.7</c:v>
                </c:pt>
                <c:pt idx="529">
                  <c:v>324.7</c:v>
                </c:pt>
                <c:pt idx="530">
                  <c:v>324.5</c:v>
                </c:pt>
                <c:pt idx="531">
                  <c:v>324.7</c:v>
                </c:pt>
                <c:pt idx="532">
                  <c:v>324.7</c:v>
                </c:pt>
                <c:pt idx="533">
                  <c:v>324.7</c:v>
                </c:pt>
                <c:pt idx="534">
                  <c:v>324.4</c:v>
                </c:pt>
                <c:pt idx="535">
                  <c:v>324.8</c:v>
                </c:pt>
                <c:pt idx="536">
                  <c:v>324.4</c:v>
                </c:pt>
                <c:pt idx="537">
                  <c:v>324.4</c:v>
                </c:pt>
                <c:pt idx="538">
                  <c:v>324.4</c:v>
                </c:pt>
                <c:pt idx="539">
                  <c:v>324.4</c:v>
                </c:pt>
                <c:pt idx="540">
                  <c:v>324.4</c:v>
                </c:pt>
                <c:pt idx="541">
                  <c:v>324.4</c:v>
                </c:pt>
                <c:pt idx="542">
                  <c:v>324.4</c:v>
                </c:pt>
                <c:pt idx="543">
                  <c:v>324.1</c:v>
                </c:pt>
                <c:pt idx="544">
                  <c:v>324.4</c:v>
                </c:pt>
                <c:pt idx="545">
                  <c:v>324.1</c:v>
                </c:pt>
                <c:pt idx="546">
                  <c:v>324.1</c:v>
                </c:pt>
                <c:pt idx="547">
                  <c:v>324.1</c:v>
                </c:pt>
                <c:pt idx="548">
                  <c:v>324.3</c:v>
                </c:pt>
                <c:pt idx="549">
                  <c:v>324</c:v>
                </c:pt>
                <c:pt idx="550">
                  <c:v>324.1</c:v>
                </c:pt>
                <c:pt idx="551">
                  <c:v>324.1</c:v>
                </c:pt>
                <c:pt idx="552">
                  <c:v>324.1</c:v>
                </c:pt>
                <c:pt idx="553">
                  <c:v>324.1</c:v>
                </c:pt>
                <c:pt idx="554">
                  <c:v>324.1</c:v>
                </c:pt>
                <c:pt idx="555">
                  <c:v>324</c:v>
                </c:pt>
                <c:pt idx="556">
                  <c:v>323.8</c:v>
                </c:pt>
                <c:pt idx="557">
                  <c:v>323.8</c:v>
                </c:pt>
                <c:pt idx="558">
                  <c:v>323.8</c:v>
                </c:pt>
                <c:pt idx="559">
                  <c:v>323.8</c:v>
                </c:pt>
                <c:pt idx="560">
                  <c:v>323.8</c:v>
                </c:pt>
                <c:pt idx="561">
                  <c:v>323.8</c:v>
                </c:pt>
                <c:pt idx="562">
                  <c:v>323.8</c:v>
                </c:pt>
                <c:pt idx="563">
                  <c:v>323.8</c:v>
                </c:pt>
                <c:pt idx="564">
                  <c:v>323.8</c:v>
                </c:pt>
                <c:pt idx="565">
                  <c:v>323.8</c:v>
                </c:pt>
                <c:pt idx="566">
                  <c:v>323.9</c:v>
                </c:pt>
                <c:pt idx="567">
                  <c:v>323.8</c:v>
                </c:pt>
                <c:pt idx="568">
                  <c:v>323.5</c:v>
                </c:pt>
                <c:pt idx="569">
                  <c:v>323.5</c:v>
                </c:pt>
                <c:pt idx="570">
                  <c:v>323.8</c:v>
                </c:pt>
                <c:pt idx="571">
                  <c:v>323.5</c:v>
                </c:pt>
                <c:pt idx="572">
                  <c:v>323.8</c:v>
                </c:pt>
                <c:pt idx="573">
                  <c:v>323.5</c:v>
                </c:pt>
                <c:pt idx="574">
                  <c:v>323.8</c:v>
                </c:pt>
                <c:pt idx="575">
                  <c:v>323.6</c:v>
                </c:pt>
                <c:pt idx="576">
                  <c:v>323.5</c:v>
                </c:pt>
                <c:pt idx="577">
                  <c:v>323.5</c:v>
                </c:pt>
                <c:pt idx="578">
                  <c:v>323.5</c:v>
                </c:pt>
                <c:pt idx="579">
                  <c:v>323.5</c:v>
                </c:pt>
                <c:pt idx="580">
                  <c:v>323.5</c:v>
                </c:pt>
                <c:pt idx="581">
                  <c:v>323.5</c:v>
                </c:pt>
                <c:pt idx="582">
                  <c:v>323.1</c:v>
                </c:pt>
                <c:pt idx="583">
                  <c:v>323.1</c:v>
                </c:pt>
                <c:pt idx="584">
                  <c:v>323.5</c:v>
                </c:pt>
                <c:pt idx="585">
                  <c:v>323.1</c:v>
                </c:pt>
                <c:pt idx="586">
                  <c:v>323.5</c:v>
                </c:pt>
                <c:pt idx="587">
                  <c:v>323.5</c:v>
                </c:pt>
                <c:pt idx="588">
                  <c:v>323.1</c:v>
                </c:pt>
                <c:pt idx="589">
                  <c:v>323.5</c:v>
                </c:pt>
                <c:pt idx="590">
                  <c:v>323.4</c:v>
                </c:pt>
                <c:pt idx="591">
                  <c:v>323.1</c:v>
                </c:pt>
                <c:pt idx="592">
                  <c:v>323.1</c:v>
                </c:pt>
                <c:pt idx="593">
                  <c:v>323.1</c:v>
                </c:pt>
                <c:pt idx="594">
                  <c:v>323.1</c:v>
                </c:pt>
                <c:pt idx="595">
                  <c:v>323.1</c:v>
                </c:pt>
                <c:pt idx="596">
                  <c:v>323.1</c:v>
                </c:pt>
                <c:pt idx="597">
                  <c:v>323.1</c:v>
                </c:pt>
                <c:pt idx="598">
                  <c:v>323.1</c:v>
                </c:pt>
                <c:pt idx="599">
                  <c:v>322.8</c:v>
                </c:pt>
                <c:pt idx="600">
                  <c:v>323.1</c:v>
                </c:pt>
                <c:pt idx="601">
                  <c:v>322.8</c:v>
                </c:pt>
                <c:pt idx="602">
                  <c:v>323.1</c:v>
                </c:pt>
                <c:pt idx="603">
                  <c:v>322.8</c:v>
                </c:pt>
                <c:pt idx="604">
                  <c:v>322.8</c:v>
                </c:pt>
                <c:pt idx="605">
                  <c:v>322.8</c:v>
                </c:pt>
                <c:pt idx="606">
                  <c:v>322.8</c:v>
                </c:pt>
                <c:pt idx="607">
                  <c:v>322.8</c:v>
                </c:pt>
                <c:pt idx="608">
                  <c:v>322.8</c:v>
                </c:pt>
                <c:pt idx="609">
                  <c:v>322.8</c:v>
                </c:pt>
                <c:pt idx="610">
                  <c:v>322.8</c:v>
                </c:pt>
                <c:pt idx="611">
                  <c:v>322.8</c:v>
                </c:pt>
                <c:pt idx="612">
                  <c:v>322.8</c:v>
                </c:pt>
                <c:pt idx="613">
                  <c:v>322.8</c:v>
                </c:pt>
                <c:pt idx="614">
                  <c:v>322.8</c:v>
                </c:pt>
                <c:pt idx="615">
                  <c:v>322.8</c:v>
                </c:pt>
                <c:pt idx="616">
                  <c:v>322.8</c:v>
                </c:pt>
                <c:pt idx="617">
                  <c:v>322.8</c:v>
                </c:pt>
                <c:pt idx="618">
                  <c:v>322.8</c:v>
                </c:pt>
                <c:pt idx="619">
                  <c:v>322.7</c:v>
                </c:pt>
                <c:pt idx="620">
                  <c:v>322.8</c:v>
                </c:pt>
                <c:pt idx="621">
                  <c:v>322.4</c:v>
                </c:pt>
                <c:pt idx="622">
                  <c:v>322.7</c:v>
                </c:pt>
                <c:pt idx="623">
                  <c:v>322.4</c:v>
                </c:pt>
                <c:pt idx="624">
                  <c:v>322.4</c:v>
                </c:pt>
                <c:pt idx="625">
                  <c:v>322.5</c:v>
                </c:pt>
                <c:pt idx="626">
                  <c:v>322.5</c:v>
                </c:pt>
                <c:pt idx="627">
                  <c:v>322.5</c:v>
                </c:pt>
                <c:pt idx="628">
                  <c:v>322.8</c:v>
                </c:pt>
                <c:pt idx="629">
                  <c:v>322.4</c:v>
                </c:pt>
                <c:pt idx="630">
                  <c:v>322.5</c:v>
                </c:pt>
                <c:pt idx="631">
                  <c:v>322.4</c:v>
                </c:pt>
                <c:pt idx="632">
                  <c:v>322.4</c:v>
                </c:pt>
                <c:pt idx="633">
                  <c:v>322.4</c:v>
                </c:pt>
                <c:pt idx="634">
                  <c:v>322.4</c:v>
                </c:pt>
                <c:pt idx="635">
                  <c:v>322.4</c:v>
                </c:pt>
                <c:pt idx="636">
                  <c:v>322.2</c:v>
                </c:pt>
                <c:pt idx="637">
                  <c:v>322.5</c:v>
                </c:pt>
                <c:pt idx="638">
                  <c:v>322.2</c:v>
                </c:pt>
                <c:pt idx="639">
                  <c:v>322.5</c:v>
                </c:pt>
                <c:pt idx="640">
                  <c:v>322.2</c:v>
                </c:pt>
                <c:pt idx="641">
                  <c:v>322.2</c:v>
                </c:pt>
                <c:pt idx="642">
                  <c:v>322.4</c:v>
                </c:pt>
                <c:pt idx="643">
                  <c:v>322.2</c:v>
                </c:pt>
                <c:pt idx="644">
                  <c:v>322.4</c:v>
                </c:pt>
                <c:pt idx="645">
                  <c:v>321.9</c:v>
                </c:pt>
                <c:pt idx="646">
                  <c:v>322.2</c:v>
                </c:pt>
                <c:pt idx="647">
                  <c:v>322.2</c:v>
                </c:pt>
                <c:pt idx="648">
                  <c:v>322.2</c:v>
                </c:pt>
                <c:pt idx="649">
                  <c:v>322.2</c:v>
                </c:pt>
                <c:pt idx="650">
                  <c:v>322.2</c:v>
                </c:pt>
                <c:pt idx="651">
                  <c:v>322.2</c:v>
                </c:pt>
                <c:pt idx="652">
                  <c:v>322.2</c:v>
                </c:pt>
                <c:pt idx="653">
                  <c:v>321.9</c:v>
                </c:pt>
                <c:pt idx="654">
                  <c:v>321.9</c:v>
                </c:pt>
                <c:pt idx="655">
                  <c:v>321.9</c:v>
                </c:pt>
                <c:pt idx="656">
                  <c:v>321.9</c:v>
                </c:pt>
                <c:pt idx="657">
                  <c:v>321.9</c:v>
                </c:pt>
                <c:pt idx="658">
                  <c:v>321.8</c:v>
                </c:pt>
                <c:pt idx="659">
                  <c:v>321.9</c:v>
                </c:pt>
                <c:pt idx="660">
                  <c:v>321.9</c:v>
                </c:pt>
                <c:pt idx="661">
                  <c:v>321.9</c:v>
                </c:pt>
                <c:pt idx="662">
                  <c:v>321.9</c:v>
                </c:pt>
                <c:pt idx="663">
                  <c:v>321.9</c:v>
                </c:pt>
                <c:pt idx="664">
                  <c:v>321.9</c:v>
                </c:pt>
                <c:pt idx="665">
                  <c:v>321.8</c:v>
                </c:pt>
                <c:pt idx="666">
                  <c:v>321.8</c:v>
                </c:pt>
                <c:pt idx="667">
                  <c:v>321.9</c:v>
                </c:pt>
                <c:pt idx="668">
                  <c:v>321.5</c:v>
                </c:pt>
                <c:pt idx="669">
                  <c:v>321.5</c:v>
                </c:pt>
                <c:pt idx="670">
                  <c:v>321.5</c:v>
                </c:pt>
                <c:pt idx="671">
                  <c:v>321.5</c:v>
                </c:pt>
                <c:pt idx="672">
                  <c:v>321.5</c:v>
                </c:pt>
                <c:pt idx="673">
                  <c:v>321.5</c:v>
                </c:pt>
                <c:pt idx="674">
                  <c:v>321.2</c:v>
                </c:pt>
                <c:pt idx="675">
                  <c:v>321.2</c:v>
                </c:pt>
                <c:pt idx="676">
                  <c:v>321.5</c:v>
                </c:pt>
                <c:pt idx="677">
                  <c:v>321.2</c:v>
                </c:pt>
                <c:pt idx="678">
                  <c:v>321.5</c:v>
                </c:pt>
                <c:pt idx="679">
                  <c:v>321.2</c:v>
                </c:pt>
                <c:pt idx="680">
                  <c:v>321.2</c:v>
                </c:pt>
                <c:pt idx="681">
                  <c:v>321.2</c:v>
                </c:pt>
                <c:pt idx="682">
                  <c:v>321.2</c:v>
                </c:pt>
                <c:pt idx="683">
                  <c:v>321.2</c:v>
                </c:pt>
                <c:pt idx="684">
                  <c:v>321.2</c:v>
                </c:pt>
                <c:pt idx="685">
                  <c:v>321.2</c:v>
                </c:pt>
                <c:pt idx="686">
                  <c:v>321.1</c:v>
                </c:pt>
                <c:pt idx="687">
                  <c:v>321.5</c:v>
                </c:pt>
                <c:pt idx="688">
                  <c:v>321.2</c:v>
                </c:pt>
                <c:pt idx="689">
                  <c:v>321.1</c:v>
                </c:pt>
                <c:pt idx="690">
                  <c:v>321.2</c:v>
                </c:pt>
                <c:pt idx="691">
                  <c:v>321.2</c:v>
                </c:pt>
                <c:pt idx="692">
                  <c:v>320.9</c:v>
                </c:pt>
                <c:pt idx="693">
                  <c:v>320.9</c:v>
                </c:pt>
                <c:pt idx="694">
                  <c:v>321.2</c:v>
                </c:pt>
                <c:pt idx="695">
                  <c:v>321.1</c:v>
                </c:pt>
                <c:pt idx="696">
                  <c:v>320.9</c:v>
                </c:pt>
                <c:pt idx="697">
                  <c:v>320.9</c:v>
                </c:pt>
                <c:pt idx="698">
                  <c:v>321.1</c:v>
                </c:pt>
                <c:pt idx="699">
                  <c:v>320.9</c:v>
                </c:pt>
                <c:pt idx="700">
                  <c:v>320.8</c:v>
                </c:pt>
                <c:pt idx="701">
                  <c:v>321</c:v>
                </c:pt>
                <c:pt idx="702">
                  <c:v>321</c:v>
                </c:pt>
                <c:pt idx="703">
                  <c:v>320.9</c:v>
                </c:pt>
                <c:pt idx="704">
                  <c:v>320.9</c:v>
                </c:pt>
                <c:pt idx="705">
                  <c:v>320.8</c:v>
                </c:pt>
                <c:pt idx="706">
                  <c:v>320.8</c:v>
                </c:pt>
                <c:pt idx="707">
                  <c:v>320.9</c:v>
                </c:pt>
                <c:pt idx="708">
                  <c:v>320.8</c:v>
                </c:pt>
                <c:pt idx="709">
                  <c:v>320.9</c:v>
                </c:pt>
                <c:pt idx="710">
                  <c:v>320.6</c:v>
                </c:pt>
                <c:pt idx="711">
                  <c:v>320.6</c:v>
                </c:pt>
                <c:pt idx="712">
                  <c:v>320.6</c:v>
                </c:pt>
                <c:pt idx="713">
                  <c:v>320.5</c:v>
                </c:pt>
                <c:pt idx="714">
                  <c:v>320.5</c:v>
                </c:pt>
                <c:pt idx="715">
                  <c:v>320.2</c:v>
                </c:pt>
                <c:pt idx="716">
                  <c:v>320.2</c:v>
                </c:pt>
                <c:pt idx="717">
                  <c:v>320.2</c:v>
                </c:pt>
                <c:pt idx="718">
                  <c:v>320.2</c:v>
                </c:pt>
                <c:pt idx="719">
                  <c:v>320.5</c:v>
                </c:pt>
                <c:pt idx="720">
                  <c:v>320.5</c:v>
                </c:pt>
                <c:pt idx="721">
                  <c:v>320.2</c:v>
                </c:pt>
                <c:pt idx="722">
                  <c:v>320.2</c:v>
                </c:pt>
                <c:pt idx="723">
                  <c:v>320.2</c:v>
                </c:pt>
                <c:pt idx="724">
                  <c:v>320.2</c:v>
                </c:pt>
                <c:pt idx="725">
                  <c:v>320.2</c:v>
                </c:pt>
                <c:pt idx="726">
                  <c:v>320.2</c:v>
                </c:pt>
                <c:pt idx="727">
                  <c:v>320.2</c:v>
                </c:pt>
                <c:pt idx="728">
                  <c:v>320.2</c:v>
                </c:pt>
                <c:pt idx="729">
                  <c:v>320.2</c:v>
                </c:pt>
                <c:pt idx="730">
                  <c:v>320.2</c:v>
                </c:pt>
                <c:pt idx="731">
                  <c:v>320.2</c:v>
                </c:pt>
                <c:pt idx="732">
                  <c:v>320.2</c:v>
                </c:pt>
                <c:pt idx="733">
                  <c:v>320.2</c:v>
                </c:pt>
                <c:pt idx="734">
                  <c:v>320.2</c:v>
                </c:pt>
                <c:pt idx="735">
                  <c:v>319.8</c:v>
                </c:pt>
                <c:pt idx="736">
                  <c:v>320.2</c:v>
                </c:pt>
                <c:pt idx="737">
                  <c:v>319.8</c:v>
                </c:pt>
                <c:pt idx="738">
                  <c:v>319.8</c:v>
                </c:pt>
                <c:pt idx="739">
                  <c:v>320</c:v>
                </c:pt>
                <c:pt idx="740">
                  <c:v>319.5</c:v>
                </c:pt>
                <c:pt idx="741">
                  <c:v>319.6</c:v>
                </c:pt>
                <c:pt idx="742">
                  <c:v>319.8</c:v>
                </c:pt>
                <c:pt idx="743">
                  <c:v>319.8</c:v>
                </c:pt>
                <c:pt idx="744">
                  <c:v>319.8</c:v>
                </c:pt>
                <c:pt idx="745">
                  <c:v>319.8</c:v>
                </c:pt>
                <c:pt idx="746">
                  <c:v>319.8</c:v>
                </c:pt>
                <c:pt idx="747">
                  <c:v>319.8</c:v>
                </c:pt>
                <c:pt idx="748">
                  <c:v>319.5</c:v>
                </c:pt>
                <c:pt idx="749">
                  <c:v>319.5</c:v>
                </c:pt>
                <c:pt idx="750">
                  <c:v>319.5</c:v>
                </c:pt>
                <c:pt idx="751">
                  <c:v>319.5</c:v>
                </c:pt>
                <c:pt idx="752">
                  <c:v>319.8</c:v>
                </c:pt>
                <c:pt idx="753">
                  <c:v>319.5</c:v>
                </c:pt>
                <c:pt idx="754">
                  <c:v>319.5</c:v>
                </c:pt>
                <c:pt idx="755">
                  <c:v>319.5</c:v>
                </c:pt>
                <c:pt idx="756">
                  <c:v>319.5</c:v>
                </c:pt>
                <c:pt idx="757">
                  <c:v>319.5</c:v>
                </c:pt>
                <c:pt idx="758">
                  <c:v>319.2</c:v>
                </c:pt>
                <c:pt idx="759">
                  <c:v>319.5</c:v>
                </c:pt>
                <c:pt idx="760">
                  <c:v>319.5</c:v>
                </c:pt>
                <c:pt idx="761">
                  <c:v>319.2</c:v>
                </c:pt>
                <c:pt idx="762">
                  <c:v>319.2</c:v>
                </c:pt>
                <c:pt idx="763">
                  <c:v>319.5</c:v>
                </c:pt>
                <c:pt idx="764">
                  <c:v>319.2</c:v>
                </c:pt>
                <c:pt idx="765">
                  <c:v>319.2</c:v>
                </c:pt>
                <c:pt idx="766">
                  <c:v>319.2</c:v>
                </c:pt>
                <c:pt idx="767">
                  <c:v>319.2</c:v>
                </c:pt>
                <c:pt idx="768">
                  <c:v>319.2</c:v>
                </c:pt>
                <c:pt idx="769">
                  <c:v>319.2</c:v>
                </c:pt>
                <c:pt idx="770">
                  <c:v>319.2</c:v>
                </c:pt>
                <c:pt idx="771">
                  <c:v>319.2</c:v>
                </c:pt>
                <c:pt idx="772">
                  <c:v>319.2</c:v>
                </c:pt>
                <c:pt idx="773">
                  <c:v>319.2</c:v>
                </c:pt>
                <c:pt idx="774">
                  <c:v>319.2</c:v>
                </c:pt>
                <c:pt idx="775">
                  <c:v>319.2</c:v>
                </c:pt>
                <c:pt idx="776">
                  <c:v>319.2</c:v>
                </c:pt>
                <c:pt idx="777">
                  <c:v>319.2</c:v>
                </c:pt>
                <c:pt idx="778">
                  <c:v>319.2</c:v>
                </c:pt>
                <c:pt idx="779">
                  <c:v>318.8</c:v>
                </c:pt>
                <c:pt idx="780">
                  <c:v>318.8</c:v>
                </c:pt>
                <c:pt idx="781">
                  <c:v>318.8</c:v>
                </c:pt>
                <c:pt idx="782">
                  <c:v>318.8</c:v>
                </c:pt>
                <c:pt idx="783">
                  <c:v>318.8</c:v>
                </c:pt>
                <c:pt idx="784">
                  <c:v>318.8</c:v>
                </c:pt>
                <c:pt idx="785">
                  <c:v>318.9</c:v>
                </c:pt>
                <c:pt idx="786">
                  <c:v>318.8</c:v>
                </c:pt>
                <c:pt idx="787">
                  <c:v>318.5</c:v>
                </c:pt>
                <c:pt idx="788">
                  <c:v>318.5</c:v>
                </c:pt>
                <c:pt idx="789">
                  <c:v>318.8</c:v>
                </c:pt>
                <c:pt idx="790">
                  <c:v>318.5</c:v>
                </c:pt>
                <c:pt idx="791">
                  <c:v>318.5</c:v>
                </c:pt>
                <c:pt idx="792">
                  <c:v>318.5</c:v>
                </c:pt>
                <c:pt idx="793">
                  <c:v>318.5</c:v>
                </c:pt>
                <c:pt idx="794">
                  <c:v>318.5</c:v>
                </c:pt>
                <c:pt idx="795">
                  <c:v>318.4</c:v>
                </c:pt>
                <c:pt idx="796">
                  <c:v>318.5</c:v>
                </c:pt>
                <c:pt idx="797">
                  <c:v>318.6</c:v>
                </c:pt>
                <c:pt idx="798">
                  <c:v>318.5</c:v>
                </c:pt>
                <c:pt idx="799">
                  <c:v>318.5</c:v>
                </c:pt>
                <c:pt idx="800">
                  <c:v>318.2</c:v>
                </c:pt>
                <c:pt idx="801">
                  <c:v>318.2</c:v>
                </c:pt>
                <c:pt idx="802">
                  <c:v>318.1</c:v>
                </c:pt>
                <c:pt idx="803">
                  <c:v>318.1</c:v>
                </c:pt>
                <c:pt idx="804">
                  <c:v>318.5</c:v>
                </c:pt>
                <c:pt idx="805">
                  <c:v>318.2</c:v>
                </c:pt>
                <c:pt idx="806">
                  <c:v>318.2</c:v>
                </c:pt>
                <c:pt idx="807">
                  <c:v>318.2</c:v>
                </c:pt>
                <c:pt idx="808">
                  <c:v>318.2</c:v>
                </c:pt>
                <c:pt idx="809">
                  <c:v>317.9</c:v>
                </c:pt>
                <c:pt idx="810">
                  <c:v>317.9</c:v>
                </c:pt>
                <c:pt idx="811">
                  <c:v>318.2</c:v>
                </c:pt>
                <c:pt idx="812">
                  <c:v>318.1</c:v>
                </c:pt>
                <c:pt idx="813">
                  <c:v>318.2</c:v>
                </c:pt>
                <c:pt idx="814">
                  <c:v>318.1</c:v>
                </c:pt>
                <c:pt idx="815">
                  <c:v>317.8</c:v>
                </c:pt>
                <c:pt idx="816">
                  <c:v>318.2</c:v>
                </c:pt>
                <c:pt idx="817">
                  <c:v>318.2</c:v>
                </c:pt>
                <c:pt idx="818">
                  <c:v>318.2</c:v>
                </c:pt>
                <c:pt idx="819">
                  <c:v>318</c:v>
                </c:pt>
                <c:pt idx="820">
                  <c:v>318.2</c:v>
                </c:pt>
                <c:pt idx="821">
                  <c:v>318.2</c:v>
                </c:pt>
                <c:pt idx="822">
                  <c:v>318.2</c:v>
                </c:pt>
                <c:pt idx="823">
                  <c:v>318.1</c:v>
                </c:pt>
                <c:pt idx="824">
                  <c:v>317.9</c:v>
                </c:pt>
                <c:pt idx="825">
                  <c:v>317.9</c:v>
                </c:pt>
                <c:pt idx="826">
                  <c:v>317.8</c:v>
                </c:pt>
                <c:pt idx="827">
                  <c:v>317.8</c:v>
                </c:pt>
                <c:pt idx="828">
                  <c:v>317.9</c:v>
                </c:pt>
                <c:pt idx="829">
                  <c:v>317.6</c:v>
                </c:pt>
                <c:pt idx="830">
                  <c:v>317.8</c:v>
                </c:pt>
                <c:pt idx="831">
                  <c:v>317.7</c:v>
                </c:pt>
                <c:pt idx="832">
                  <c:v>317.6</c:v>
                </c:pt>
                <c:pt idx="833">
                  <c:v>317.8</c:v>
                </c:pt>
                <c:pt idx="834">
                  <c:v>317.5</c:v>
                </c:pt>
                <c:pt idx="835">
                  <c:v>317.5</c:v>
                </c:pt>
                <c:pt idx="836">
                  <c:v>317.5</c:v>
                </c:pt>
                <c:pt idx="837">
                  <c:v>317.5</c:v>
                </c:pt>
                <c:pt idx="838">
                  <c:v>317.5</c:v>
                </c:pt>
                <c:pt idx="839">
                  <c:v>317.1</c:v>
                </c:pt>
                <c:pt idx="840">
                  <c:v>317.2</c:v>
                </c:pt>
                <c:pt idx="841">
                  <c:v>317.1</c:v>
                </c:pt>
                <c:pt idx="842">
                  <c:v>317.2</c:v>
                </c:pt>
                <c:pt idx="843">
                  <c:v>317.1</c:v>
                </c:pt>
                <c:pt idx="844">
                  <c:v>317.1</c:v>
                </c:pt>
                <c:pt idx="845">
                  <c:v>317.2</c:v>
                </c:pt>
                <c:pt idx="846">
                  <c:v>317.2</c:v>
                </c:pt>
                <c:pt idx="847">
                  <c:v>317.2</c:v>
                </c:pt>
                <c:pt idx="848">
                  <c:v>317.1</c:v>
                </c:pt>
                <c:pt idx="849">
                  <c:v>317.1</c:v>
                </c:pt>
                <c:pt idx="850">
                  <c:v>317.1</c:v>
                </c:pt>
                <c:pt idx="851">
                  <c:v>317.1</c:v>
                </c:pt>
                <c:pt idx="852">
                  <c:v>317.2</c:v>
                </c:pt>
                <c:pt idx="853">
                  <c:v>317.1</c:v>
                </c:pt>
                <c:pt idx="854">
                  <c:v>317.1</c:v>
                </c:pt>
                <c:pt idx="855">
                  <c:v>317.2</c:v>
                </c:pt>
                <c:pt idx="856">
                  <c:v>316.8</c:v>
                </c:pt>
                <c:pt idx="857">
                  <c:v>317.1</c:v>
                </c:pt>
                <c:pt idx="858">
                  <c:v>316.5</c:v>
                </c:pt>
                <c:pt idx="859">
                  <c:v>317.1</c:v>
                </c:pt>
                <c:pt idx="860">
                  <c:v>316.8</c:v>
                </c:pt>
                <c:pt idx="861">
                  <c:v>316.8</c:v>
                </c:pt>
                <c:pt idx="862">
                  <c:v>316.8</c:v>
                </c:pt>
                <c:pt idx="863">
                  <c:v>316.8</c:v>
                </c:pt>
                <c:pt idx="864">
                  <c:v>316.8</c:v>
                </c:pt>
                <c:pt idx="865">
                  <c:v>316.8</c:v>
                </c:pt>
                <c:pt idx="866">
                  <c:v>316.8</c:v>
                </c:pt>
                <c:pt idx="867">
                  <c:v>316.8</c:v>
                </c:pt>
                <c:pt idx="868">
                  <c:v>316.8</c:v>
                </c:pt>
                <c:pt idx="869">
                  <c:v>316.8</c:v>
                </c:pt>
                <c:pt idx="870">
                  <c:v>316.6</c:v>
                </c:pt>
                <c:pt idx="871">
                  <c:v>316.5</c:v>
                </c:pt>
                <c:pt idx="872">
                  <c:v>316.5</c:v>
                </c:pt>
                <c:pt idx="873">
                  <c:v>316.5</c:v>
                </c:pt>
                <c:pt idx="874">
                  <c:v>316.9</c:v>
                </c:pt>
                <c:pt idx="875">
                  <c:v>316.5</c:v>
                </c:pt>
                <c:pt idx="876">
                  <c:v>316.5</c:v>
                </c:pt>
                <c:pt idx="877">
                  <c:v>316.4</c:v>
                </c:pt>
                <c:pt idx="878">
                  <c:v>316.5</c:v>
                </c:pt>
                <c:pt idx="879">
                  <c:v>316.6</c:v>
                </c:pt>
                <c:pt idx="880">
                  <c:v>316.5</c:v>
                </c:pt>
                <c:pt idx="881">
                  <c:v>316.5</c:v>
                </c:pt>
                <c:pt idx="882">
                  <c:v>316.4</c:v>
                </c:pt>
                <c:pt idx="883">
                  <c:v>316.5</c:v>
                </c:pt>
                <c:pt idx="884">
                  <c:v>316.5</c:v>
                </c:pt>
                <c:pt idx="885">
                  <c:v>316.5</c:v>
                </c:pt>
                <c:pt idx="886">
                  <c:v>316.5</c:v>
                </c:pt>
                <c:pt idx="887">
                  <c:v>316.5</c:v>
                </c:pt>
                <c:pt idx="888">
                  <c:v>316.4</c:v>
                </c:pt>
                <c:pt idx="889">
                  <c:v>316.1</c:v>
                </c:pt>
                <c:pt idx="890">
                  <c:v>316.1</c:v>
                </c:pt>
                <c:pt idx="891">
                  <c:v>316.2</c:v>
                </c:pt>
                <c:pt idx="892">
                  <c:v>316.1</c:v>
                </c:pt>
                <c:pt idx="893">
                  <c:v>316.1</c:v>
                </c:pt>
                <c:pt idx="894">
                  <c:v>316.5</c:v>
                </c:pt>
                <c:pt idx="895">
                  <c:v>316.1</c:v>
                </c:pt>
                <c:pt idx="896">
                  <c:v>316.1</c:v>
                </c:pt>
                <c:pt idx="897">
                  <c:v>316.1</c:v>
                </c:pt>
                <c:pt idx="898">
                  <c:v>316.3</c:v>
                </c:pt>
                <c:pt idx="899">
                  <c:v>316.3</c:v>
                </c:pt>
                <c:pt idx="900">
                  <c:v>316.2</c:v>
                </c:pt>
                <c:pt idx="901">
                  <c:v>316.4</c:v>
                </c:pt>
                <c:pt idx="902">
                  <c:v>316.1</c:v>
                </c:pt>
                <c:pt idx="903">
                  <c:v>316.1</c:v>
                </c:pt>
                <c:pt idx="904">
                  <c:v>315.8</c:v>
                </c:pt>
                <c:pt idx="905">
                  <c:v>316.1</c:v>
                </c:pt>
                <c:pt idx="906">
                  <c:v>315.8</c:v>
                </c:pt>
                <c:pt idx="907">
                  <c:v>315.8</c:v>
                </c:pt>
                <c:pt idx="908">
                  <c:v>315.8</c:v>
                </c:pt>
                <c:pt idx="909">
                  <c:v>315.8</c:v>
                </c:pt>
                <c:pt idx="910">
                  <c:v>315.8</c:v>
                </c:pt>
                <c:pt idx="911">
                  <c:v>315.8</c:v>
                </c:pt>
                <c:pt idx="912">
                  <c:v>315.8</c:v>
                </c:pt>
                <c:pt idx="913">
                  <c:v>315.8</c:v>
                </c:pt>
                <c:pt idx="914">
                  <c:v>315.8</c:v>
                </c:pt>
                <c:pt idx="915">
                  <c:v>315.4</c:v>
                </c:pt>
                <c:pt idx="916">
                  <c:v>315.7</c:v>
                </c:pt>
                <c:pt idx="917">
                  <c:v>315.7</c:v>
                </c:pt>
                <c:pt idx="918">
                  <c:v>315.5</c:v>
                </c:pt>
                <c:pt idx="919">
                  <c:v>315.5</c:v>
                </c:pt>
                <c:pt idx="920">
                  <c:v>315.4</c:v>
                </c:pt>
                <c:pt idx="921">
                  <c:v>315.5</c:v>
                </c:pt>
                <c:pt idx="922">
                  <c:v>315.5</c:v>
                </c:pt>
                <c:pt idx="923">
                  <c:v>315.5</c:v>
                </c:pt>
                <c:pt idx="924">
                  <c:v>315.5</c:v>
                </c:pt>
                <c:pt idx="925">
                  <c:v>315.5</c:v>
                </c:pt>
                <c:pt idx="926">
                  <c:v>315.5</c:v>
                </c:pt>
                <c:pt idx="927">
                  <c:v>315.4</c:v>
                </c:pt>
                <c:pt idx="928">
                  <c:v>315.4</c:v>
                </c:pt>
                <c:pt idx="929">
                  <c:v>315.5</c:v>
                </c:pt>
                <c:pt idx="930">
                  <c:v>315.5</c:v>
                </c:pt>
                <c:pt idx="931">
                  <c:v>315.4</c:v>
                </c:pt>
                <c:pt idx="932">
                  <c:v>315.2</c:v>
                </c:pt>
                <c:pt idx="933">
                  <c:v>315.2</c:v>
                </c:pt>
                <c:pt idx="934">
                  <c:v>315.1</c:v>
                </c:pt>
                <c:pt idx="935">
                  <c:v>315.1</c:v>
                </c:pt>
                <c:pt idx="936">
                  <c:v>315.1</c:v>
                </c:pt>
                <c:pt idx="937">
                  <c:v>315.2</c:v>
                </c:pt>
                <c:pt idx="938">
                  <c:v>315.1</c:v>
                </c:pt>
                <c:pt idx="939">
                  <c:v>315.2</c:v>
                </c:pt>
                <c:pt idx="940">
                  <c:v>315.1</c:v>
                </c:pt>
                <c:pt idx="941">
                  <c:v>315.1</c:v>
                </c:pt>
                <c:pt idx="942">
                  <c:v>315.2</c:v>
                </c:pt>
                <c:pt idx="943">
                  <c:v>315.2</c:v>
                </c:pt>
                <c:pt idx="944">
                  <c:v>315.2</c:v>
                </c:pt>
                <c:pt idx="945">
                  <c:v>315.1</c:v>
                </c:pt>
                <c:pt idx="946">
                  <c:v>315.1</c:v>
                </c:pt>
                <c:pt idx="947">
                  <c:v>314.7</c:v>
                </c:pt>
                <c:pt idx="948">
                  <c:v>315.1</c:v>
                </c:pt>
                <c:pt idx="949">
                  <c:v>314.7</c:v>
                </c:pt>
                <c:pt idx="950">
                  <c:v>314.8</c:v>
                </c:pt>
                <c:pt idx="951">
                  <c:v>314.7</c:v>
                </c:pt>
                <c:pt idx="952">
                  <c:v>314.7</c:v>
                </c:pt>
                <c:pt idx="953">
                  <c:v>314.7</c:v>
                </c:pt>
                <c:pt idx="954">
                  <c:v>314.7</c:v>
                </c:pt>
                <c:pt idx="955">
                  <c:v>314.7</c:v>
                </c:pt>
                <c:pt idx="956">
                  <c:v>314.7</c:v>
                </c:pt>
                <c:pt idx="957">
                  <c:v>314.9</c:v>
                </c:pt>
                <c:pt idx="958">
                  <c:v>314.7</c:v>
                </c:pt>
                <c:pt idx="959">
                  <c:v>314.4</c:v>
                </c:pt>
                <c:pt idx="960">
                  <c:v>314.4</c:v>
                </c:pt>
                <c:pt idx="961">
                  <c:v>314.4</c:v>
                </c:pt>
                <c:pt idx="962">
                  <c:v>314.4</c:v>
                </c:pt>
                <c:pt idx="963">
                  <c:v>314.4</c:v>
                </c:pt>
                <c:pt idx="964">
                  <c:v>314.4</c:v>
                </c:pt>
                <c:pt idx="965">
                  <c:v>314.5</c:v>
                </c:pt>
                <c:pt idx="966">
                  <c:v>314.4</c:v>
                </c:pt>
                <c:pt idx="967">
                  <c:v>314.4</c:v>
                </c:pt>
                <c:pt idx="968">
                  <c:v>314.4</c:v>
                </c:pt>
                <c:pt idx="969">
                  <c:v>314.4</c:v>
                </c:pt>
                <c:pt idx="970">
                  <c:v>314.4</c:v>
                </c:pt>
                <c:pt idx="971">
                  <c:v>314.4</c:v>
                </c:pt>
                <c:pt idx="972">
                  <c:v>314.4</c:v>
                </c:pt>
                <c:pt idx="973">
                  <c:v>314.3</c:v>
                </c:pt>
                <c:pt idx="974">
                  <c:v>314.1</c:v>
                </c:pt>
                <c:pt idx="975">
                  <c:v>314.1</c:v>
                </c:pt>
                <c:pt idx="976">
                  <c:v>313.9</c:v>
                </c:pt>
                <c:pt idx="977">
                  <c:v>314.1</c:v>
                </c:pt>
                <c:pt idx="978">
                  <c:v>314.2</c:v>
                </c:pt>
                <c:pt idx="979">
                  <c:v>314.1</c:v>
                </c:pt>
                <c:pt idx="980">
                  <c:v>314.1</c:v>
                </c:pt>
                <c:pt idx="981">
                  <c:v>314.1</c:v>
                </c:pt>
                <c:pt idx="982">
                  <c:v>314.1</c:v>
                </c:pt>
                <c:pt idx="983">
                  <c:v>314.1</c:v>
                </c:pt>
                <c:pt idx="984">
                  <c:v>314.1</c:v>
                </c:pt>
                <c:pt idx="985">
                  <c:v>313.9</c:v>
                </c:pt>
                <c:pt idx="986">
                  <c:v>314.1</c:v>
                </c:pt>
                <c:pt idx="987">
                  <c:v>314.1</c:v>
                </c:pt>
                <c:pt idx="988">
                  <c:v>314.1</c:v>
                </c:pt>
                <c:pt idx="989">
                  <c:v>314.1</c:v>
                </c:pt>
                <c:pt idx="990">
                  <c:v>314.1</c:v>
                </c:pt>
                <c:pt idx="991">
                  <c:v>313.8</c:v>
                </c:pt>
                <c:pt idx="992">
                  <c:v>313.8</c:v>
                </c:pt>
                <c:pt idx="993">
                  <c:v>313.8</c:v>
                </c:pt>
                <c:pt idx="994">
                  <c:v>313.8</c:v>
                </c:pt>
                <c:pt idx="995">
                  <c:v>313.7</c:v>
                </c:pt>
                <c:pt idx="996">
                  <c:v>313.8</c:v>
                </c:pt>
                <c:pt idx="997">
                  <c:v>313.8</c:v>
                </c:pt>
                <c:pt idx="998">
                  <c:v>313.8</c:v>
                </c:pt>
                <c:pt idx="999">
                  <c:v>313.5</c:v>
                </c:pt>
                <c:pt idx="1000">
                  <c:v>313.8</c:v>
                </c:pt>
                <c:pt idx="1001">
                  <c:v>313.8</c:v>
                </c:pt>
                <c:pt idx="1002">
                  <c:v>313.7</c:v>
                </c:pt>
                <c:pt idx="1003">
                  <c:v>313.7</c:v>
                </c:pt>
                <c:pt idx="1004">
                  <c:v>313.5</c:v>
                </c:pt>
                <c:pt idx="1005">
                  <c:v>313.5</c:v>
                </c:pt>
                <c:pt idx="1006">
                  <c:v>313.5</c:v>
                </c:pt>
                <c:pt idx="1007">
                  <c:v>313.5</c:v>
                </c:pt>
                <c:pt idx="1008">
                  <c:v>313.6</c:v>
                </c:pt>
                <c:pt idx="1009">
                  <c:v>313.5</c:v>
                </c:pt>
                <c:pt idx="1010">
                  <c:v>313.7</c:v>
                </c:pt>
                <c:pt idx="1011">
                  <c:v>313.5</c:v>
                </c:pt>
                <c:pt idx="1012">
                  <c:v>313.5</c:v>
                </c:pt>
                <c:pt idx="1013">
                  <c:v>313.5</c:v>
                </c:pt>
                <c:pt idx="1014">
                  <c:v>313.5</c:v>
                </c:pt>
                <c:pt idx="1015">
                  <c:v>313.4</c:v>
                </c:pt>
                <c:pt idx="1016">
                  <c:v>313.4</c:v>
                </c:pt>
                <c:pt idx="1017">
                  <c:v>313.5</c:v>
                </c:pt>
                <c:pt idx="1018">
                  <c:v>313.5</c:v>
                </c:pt>
                <c:pt idx="1019">
                  <c:v>313.5</c:v>
                </c:pt>
                <c:pt idx="1020">
                  <c:v>313.2</c:v>
                </c:pt>
                <c:pt idx="1021">
                  <c:v>313.4</c:v>
                </c:pt>
                <c:pt idx="1022">
                  <c:v>313.2</c:v>
                </c:pt>
                <c:pt idx="1023">
                  <c:v>313.2</c:v>
                </c:pt>
                <c:pt idx="1024">
                  <c:v>313.1</c:v>
                </c:pt>
                <c:pt idx="1025">
                  <c:v>313.1</c:v>
                </c:pt>
                <c:pt idx="1026">
                  <c:v>313.2</c:v>
                </c:pt>
                <c:pt idx="1027">
                  <c:v>313.2</c:v>
                </c:pt>
                <c:pt idx="1028">
                  <c:v>313.2</c:v>
                </c:pt>
                <c:pt idx="1029">
                  <c:v>313.1</c:v>
                </c:pt>
                <c:pt idx="1030">
                  <c:v>313.2</c:v>
                </c:pt>
                <c:pt idx="1031">
                  <c:v>313.2</c:v>
                </c:pt>
                <c:pt idx="1032">
                  <c:v>313.2</c:v>
                </c:pt>
                <c:pt idx="1033">
                  <c:v>313.2</c:v>
                </c:pt>
                <c:pt idx="1034">
                  <c:v>313.2</c:v>
                </c:pt>
                <c:pt idx="1035">
                  <c:v>313.1</c:v>
                </c:pt>
                <c:pt idx="1036">
                  <c:v>313.1</c:v>
                </c:pt>
                <c:pt idx="1037">
                  <c:v>313.1</c:v>
                </c:pt>
                <c:pt idx="1038">
                  <c:v>312.8</c:v>
                </c:pt>
                <c:pt idx="1039">
                  <c:v>313.2</c:v>
                </c:pt>
                <c:pt idx="1040">
                  <c:v>312.8</c:v>
                </c:pt>
                <c:pt idx="1041">
                  <c:v>312.8</c:v>
                </c:pt>
                <c:pt idx="1042">
                  <c:v>312.8</c:v>
                </c:pt>
                <c:pt idx="1043">
                  <c:v>312.8</c:v>
                </c:pt>
                <c:pt idx="1044">
                  <c:v>312.8</c:v>
                </c:pt>
                <c:pt idx="1045">
                  <c:v>312.8</c:v>
                </c:pt>
                <c:pt idx="1046">
                  <c:v>312.5</c:v>
                </c:pt>
                <c:pt idx="1047">
                  <c:v>312.8</c:v>
                </c:pt>
                <c:pt idx="1048">
                  <c:v>312.8</c:v>
                </c:pt>
                <c:pt idx="1049">
                  <c:v>312.5</c:v>
                </c:pt>
                <c:pt idx="1050">
                  <c:v>312.5</c:v>
                </c:pt>
                <c:pt idx="1051">
                  <c:v>312.5</c:v>
                </c:pt>
                <c:pt idx="1052">
                  <c:v>312.5</c:v>
                </c:pt>
                <c:pt idx="1053">
                  <c:v>312.5</c:v>
                </c:pt>
                <c:pt idx="1054">
                  <c:v>312.5</c:v>
                </c:pt>
                <c:pt idx="1055">
                  <c:v>312.5</c:v>
                </c:pt>
                <c:pt idx="1056">
                  <c:v>312.5</c:v>
                </c:pt>
                <c:pt idx="1057">
                  <c:v>312.5</c:v>
                </c:pt>
                <c:pt idx="1058">
                  <c:v>312.8</c:v>
                </c:pt>
                <c:pt idx="1059">
                  <c:v>312.5</c:v>
                </c:pt>
                <c:pt idx="1060">
                  <c:v>312.5</c:v>
                </c:pt>
                <c:pt idx="1061">
                  <c:v>312.5</c:v>
                </c:pt>
                <c:pt idx="1062">
                  <c:v>312.5</c:v>
                </c:pt>
                <c:pt idx="1063">
                  <c:v>312.5</c:v>
                </c:pt>
                <c:pt idx="1064">
                  <c:v>312.5</c:v>
                </c:pt>
                <c:pt idx="1065">
                  <c:v>312.5</c:v>
                </c:pt>
                <c:pt idx="1066">
                  <c:v>312.1</c:v>
                </c:pt>
                <c:pt idx="1067">
                  <c:v>312.5</c:v>
                </c:pt>
                <c:pt idx="1068">
                  <c:v>312.3</c:v>
                </c:pt>
                <c:pt idx="1069">
                  <c:v>312.1</c:v>
                </c:pt>
                <c:pt idx="1070">
                  <c:v>312.1</c:v>
                </c:pt>
                <c:pt idx="1071">
                  <c:v>312.1</c:v>
                </c:pt>
                <c:pt idx="1072">
                  <c:v>312.1</c:v>
                </c:pt>
                <c:pt idx="1073">
                  <c:v>312.1</c:v>
                </c:pt>
                <c:pt idx="1074">
                  <c:v>312.1</c:v>
                </c:pt>
                <c:pt idx="1075">
                  <c:v>312.1</c:v>
                </c:pt>
                <c:pt idx="1076">
                  <c:v>312.1</c:v>
                </c:pt>
                <c:pt idx="1077">
                  <c:v>312.1</c:v>
                </c:pt>
                <c:pt idx="1078">
                  <c:v>311.8</c:v>
                </c:pt>
                <c:pt idx="1079">
                  <c:v>311.8</c:v>
                </c:pt>
                <c:pt idx="1080">
                  <c:v>312.1</c:v>
                </c:pt>
                <c:pt idx="1081">
                  <c:v>311.9</c:v>
                </c:pt>
                <c:pt idx="1082">
                  <c:v>311.8</c:v>
                </c:pt>
                <c:pt idx="1083">
                  <c:v>311.8</c:v>
                </c:pt>
                <c:pt idx="1084">
                  <c:v>311.8</c:v>
                </c:pt>
                <c:pt idx="1085">
                  <c:v>311.8</c:v>
                </c:pt>
                <c:pt idx="1086">
                  <c:v>311.8</c:v>
                </c:pt>
                <c:pt idx="1087">
                  <c:v>311.8</c:v>
                </c:pt>
                <c:pt idx="1088">
                  <c:v>311.8</c:v>
                </c:pt>
                <c:pt idx="1089">
                  <c:v>311.9</c:v>
                </c:pt>
                <c:pt idx="1090">
                  <c:v>311.8</c:v>
                </c:pt>
                <c:pt idx="1091">
                  <c:v>311.8</c:v>
                </c:pt>
                <c:pt idx="1092">
                  <c:v>311.8</c:v>
                </c:pt>
                <c:pt idx="1093">
                  <c:v>311.8</c:v>
                </c:pt>
                <c:pt idx="1094">
                  <c:v>311.8</c:v>
                </c:pt>
                <c:pt idx="1095">
                  <c:v>311.5</c:v>
                </c:pt>
                <c:pt idx="1096">
                  <c:v>311.5</c:v>
                </c:pt>
                <c:pt idx="1097">
                  <c:v>311.5</c:v>
                </c:pt>
                <c:pt idx="1098">
                  <c:v>311.8</c:v>
                </c:pt>
                <c:pt idx="1099">
                  <c:v>311.5</c:v>
                </c:pt>
                <c:pt idx="1100">
                  <c:v>311.5</c:v>
                </c:pt>
                <c:pt idx="1101">
                  <c:v>311.5</c:v>
                </c:pt>
                <c:pt idx="1102">
                  <c:v>311.5</c:v>
                </c:pt>
                <c:pt idx="1103">
                  <c:v>311.5</c:v>
                </c:pt>
                <c:pt idx="1104">
                  <c:v>311.5</c:v>
                </c:pt>
                <c:pt idx="1105">
                  <c:v>311.5</c:v>
                </c:pt>
                <c:pt idx="1106">
                  <c:v>311.5</c:v>
                </c:pt>
                <c:pt idx="1107">
                  <c:v>311.5</c:v>
                </c:pt>
                <c:pt idx="1108">
                  <c:v>311.5</c:v>
                </c:pt>
                <c:pt idx="1109">
                  <c:v>311.5</c:v>
                </c:pt>
                <c:pt idx="1110">
                  <c:v>311.5</c:v>
                </c:pt>
                <c:pt idx="1111">
                  <c:v>311.5</c:v>
                </c:pt>
                <c:pt idx="1112">
                  <c:v>311.5</c:v>
                </c:pt>
                <c:pt idx="1113">
                  <c:v>311.6</c:v>
                </c:pt>
                <c:pt idx="1114">
                  <c:v>311.2</c:v>
                </c:pt>
                <c:pt idx="1115">
                  <c:v>311.2</c:v>
                </c:pt>
                <c:pt idx="1116">
                  <c:v>311.5</c:v>
                </c:pt>
                <c:pt idx="1117">
                  <c:v>311.1</c:v>
                </c:pt>
                <c:pt idx="1118">
                  <c:v>311.5</c:v>
                </c:pt>
                <c:pt idx="1119">
                  <c:v>311.4</c:v>
                </c:pt>
                <c:pt idx="1120">
                  <c:v>311.5</c:v>
                </c:pt>
                <c:pt idx="1121">
                  <c:v>311.2</c:v>
                </c:pt>
                <c:pt idx="1122">
                  <c:v>311.2</c:v>
                </c:pt>
                <c:pt idx="1123">
                  <c:v>311.1</c:v>
                </c:pt>
                <c:pt idx="1124">
                  <c:v>311.1</c:v>
                </c:pt>
                <c:pt idx="1125">
                  <c:v>311.1</c:v>
                </c:pt>
                <c:pt idx="1126">
                  <c:v>311.1</c:v>
                </c:pt>
                <c:pt idx="1127">
                  <c:v>311</c:v>
                </c:pt>
                <c:pt idx="1128">
                  <c:v>311.1</c:v>
                </c:pt>
                <c:pt idx="1129">
                  <c:v>310.8</c:v>
                </c:pt>
                <c:pt idx="1130">
                  <c:v>310.8</c:v>
                </c:pt>
                <c:pt idx="1131">
                  <c:v>310.9</c:v>
                </c:pt>
                <c:pt idx="1132">
                  <c:v>310.8</c:v>
                </c:pt>
                <c:pt idx="1133">
                  <c:v>310.8</c:v>
                </c:pt>
                <c:pt idx="1134">
                  <c:v>310.8</c:v>
                </c:pt>
                <c:pt idx="1135">
                  <c:v>310.8</c:v>
                </c:pt>
                <c:pt idx="1136">
                  <c:v>310.8</c:v>
                </c:pt>
                <c:pt idx="1137">
                  <c:v>310.9</c:v>
                </c:pt>
                <c:pt idx="1138">
                  <c:v>310.8</c:v>
                </c:pt>
                <c:pt idx="1139">
                  <c:v>310.8</c:v>
                </c:pt>
                <c:pt idx="1140">
                  <c:v>310.8</c:v>
                </c:pt>
                <c:pt idx="1141">
                  <c:v>310.8</c:v>
                </c:pt>
                <c:pt idx="1142">
                  <c:v>310.8</c:v>
                </c:pt>
                <c:pt idx="1143">
                  <c:v>310.8</c:v>
                </c:pt>
                <c:pt idx="1144">
                  <c:v>310.9</c:v>
                </c:pt>
                <c:pt idx="1145">
                  <c:v>310.8</c:v>
                </c:pt>
                <c:pt idx="1146">
                  <c:v>310.8</c:v>
                </c:pt>
                <c:pt idx="1147">
                  <c:v>310.5</c:v>
                </c:pt>
                <c:pt idx="1148">
                  <c:v>310.8</c:v>
                </c:pt>
                <c:pt idx="1149">
                  <c:v>310.4</c:v>
                </c:pt>
                <c:pt idx="1150">
                  <c:v>310.4</c:v>
                </c:pt>
                <c:pt idx="1151">
                  <c:v>310.4</c:v>
                </c:pt>
                <c:pt idx="1152">
                  <c:v>310.5</c:v>
                </c:pt>
                <c:pt idx="1153">
                  <c:v>310.4</c:v>
                </c:pt>
                <c:pt idx="1154">
                  <c:v>310.5</c:v>
                </c:pt>
                <c:pt idx="1155">
                  <c:v>310.2</c:v>
                </c:pt>
                <c:pt idx="1156">
                  <c:v>310.4</c:v>
                </c:pt>
                <c:pt idx="1157">
                  <c:v>310.2</c:v>
                </c:pt>
                <c:pt idx="1158">
                  <c:v>310.5</c:v>
                </c:pt>
                <c:pt idx="1159">
                  <c:v>310.4</c:v>
                </c:pt>
                <c:pt idx="1160">
                  <c:v>310.4</c:v>
                </c:pt>
                <c:pt idx="1161">
                  <c:v>310.4</c:v>
                </c:pt>
                <c:pt idx="1162">
                  <c:v>310.4</c:v>
                </c:pt>
                <c:pt idx="1163">
                  <c:v>310.1</c:v>
                </c:pt>
                <c:pt idx="1164">
                  <c:v>310.1</c:v>
                </c:pt>
                <c:pt idx="1165">
                  <c:v>310.4</c:v>
                </c:pt>
                <c:pt idx="1166">
                  <c:v>310.4</c:v>
                </c:pt>
                <c:pt idx="1167">
                  <c:v>310.1</c:v>
                </c:pt>
                <c:pt idx="1168">
                  <c:v>310</c:v>
                </c:pt>
                <c:pt idx="1169">
                  <c:v>310</c:v>
                </c:pt>
                <c:pt idx="1170">
                  <c:v>310.1</c:v>
                </c:pt>
                <c:pt idx="1171">
                  <c:v>310.1</c:v>
                </c:pt>
                <c:pt idx="1172">
                  <c:v>310.1</c:v>
                </c:pt>
                <c:pt idx="1173">
                  <c:v>310.1</c:v>
                </c:pt>
                <c:pt idx="1174">
                  <c:v>310.1</c:v>
                </c:pt>
                <c:pt idx="1175">
                  <c:v>310.1</c:v>
                </c:pt>
                <c:pt idx="1176">
                  <c:v>310.2</c:v>
                </c:pt>
                <c:pt idx="1177">
                  <c:v>309.8</c:v>
                </c:pt>
                <c:pt idx="1178">
                  <c:v>309.8</c:v>
                </c:pt>
                <c:pt idx="1179">
                  <c:v>310.1</c:v>
                </c:pt>
                <c:pt idx="1180">
                  <c:v>309.8</c:v>
                </c:pt>
                <c:pt idx="1181">
                  <c:v>309.8</c:v>
                </c:pt>
                <c:pt idx="1182">
                  <c:v>309.8</c:v>
                </c:pt>
                <c:pt idx="1183">
                  <c:v>310.1</c:v>
                </c:pt>
                <c:pt idx="1184">
                  <c:v>309.8</c:v>
                </c:pt>
                <c:pt idx="1185">
                  <c:v>309.9</c:v>
                </c:pt>
                <c:pt idx="1186">
                  <c:v>309.8</c:v>
                </c:pt>
                <c:pt idx="1187">
                  <c:v>309.8</c:v>
                </c:pt>
                <c:pt idx="1188">
                  <c:v>309.8</c:v>
                </c:pt>
                <c:pt idx="1189">
                  <c:v>309.8</c:v>
                </c:pt>
                <c:pt idx="1190">
                  <c:v>309.8</c:v>
                </c:pt>
                <c:pt idx="1191">
                  <c:v>309.8</c:v>
                </c:pt>
                <c:pt idx="1192">
                  <c:v>309.8</c:v>
                </c:pt>
                <c:pt idx="1193">
                  <c:v>309.5</c:v>
                </c:pt>
                <c:pt idx="1194">
                  <c:v>309.8</c:v>
                </c:pt>
                <c:pt idx="1195">
                  <c:v>309.8</c:v>
                </c:pt>
                <c:pt idx="1196">
                  <c:v>309.8</c:v>
                </c:pt>
                <c:pt idx="1197">
                  <c:v>309.5</c:v>
                </c:pt>
                <c:pt idx="1198">
                  <c:v>309.8</c:v>
                </c:pt>
                <c:pt idx="1199">
                  <c:v>309.8</c:v>
                </c:pt>
                <c:pt idx="1200">
                  <c:v>309.5</c:v>
                </c:pt>
                <c:pt idx="1201">
                  <c:v>309.8</c:v>
                </c:pt>
                <c:pt idx="1202">
                  <c:v>309.8</c:v>
                </c:pt>
                <c:pt idx="1203">
                  <c:v>309.6</c:v>
                </c:pt>
                <c:pt idx="1204">
                  <c:v>309.5</c:v>
                </c:pt>
                <c:pt idx="1205">
                  <c:v>309.5</c:v>
                </c:pt>
                <c:pt idx="1206">
                  <c:v>309.4</c:v>
                </c:pt>
                <c:pt idx="1207">
                  <c:v>309.4</c:v>
                </c:pt>
                <c:pt idx="1208">
                  <c:v>309.4</c:v>
                </c:pt>
              </c:numCache>
            </c:numRef>
          </c:val>
          <c:smooth val="0"/>
        </c:ser>
        <c:marker val="0"/>
        <c:smooth val="0"/>
        <c:axId val="855194601"/>
        <c:axId val="675905306"/>
      </c:lineChart>
      <c:catAx>
        <c:axId val="855194601"/>
        <c:scaling>
          <c:orientation val="minMax"/>
        </c:scaling>
        <c:axPos val="b"/>
        <c:crossAx val="675905306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LblSkip val="100"/>
        <c:tickMarkSkip val="1"/>
        <c:noMultiLvlLbl val="0"/>
      </c:catAx>
      <c:valAx>
        <c:axId val="675905306"/>
        <c:scaling>
          <c:orientation val="minMax"/>
        </c:scaling>
        <c:axPos val="l"/>
        <c:crossAx val="855194601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77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ex5_coolTemp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ex5_D30_coolTemp</c:v>
                </c:pt>
              </c:strCache>
            </c:strRef>
          </c:tx>
          <c:marker>
            <c:symbol val="none"/>
            <c:size val="7"/>
          </c:marker>
          <c:val>
            <c:numRef>
              <c:f>Sheet1!$A$2:$A$1381</c:f>
              <c:numCache>
                <c:formatCode>General</c:formatCode>
                <c:ptCount val="1381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/>
                </c:pt>
                <c:pt idx="28">
                  <c:v/>
                </c:pt>
                <c:pt idx="29">
                  <c:v/>
                </c:pt>
                <c:pt idx="30">
                  <c:v/>
                </c:pt>
                <c:pt idx="31">
                  <c:v/>
                </c:pt>
                <c:pt idx="32">
                  <c:v/>
                </c:pt>
                <c:pt idx="33">
                  <c:v/>
                </c:pt>
                <c:pt idx="34">
                  <c:v/>
                </c:pt>
                <c:pt idx="35">
                  <c:v/>
                </c:pt>
                <c:pt idx="36">
                  <c:v/>
                </c:pt>
                <c:pt idx="37">
                  <c:v/>
                </c:pt>
                <c:pt idx="38">
                  <c:v/>
                </c:pt>
                <c:pt idx="39">
                  <c:v/>
                </c:pt>
                <c:pt idx="40">
                  <c:v/>
                </c:pt>
                <c:pt idx="41">
                  <c:v/>
                </c:pt>
                <c:pt idx="42">
                  <c:v/>
                </c:pt>
                <c:pt idx="43">
                  <c:v/>
                </c:pt>
                <c:pt idx="44">
                  <c:v/>
                </c:pt>
                <c:pt idx="45">
                  <c:v/>
                </c:pt>
                <c:pt idx="46">
                  <c:v/>
                </c:pt>
                <c:pt idx="47">
                  <c:v/>
                </c:pt>
                <c:pt idx="48">
                  <c:v/>
                </c:pt>
                <c:pt idx="49">
                  <c:v/>
                </c:pt>
                <c:pt idx="50">
                  <c:v/>
                </c:pt>
                <c:pt idx="51">
                  <c:v/>
                </c:pt>
                <c:pt idx="52">
                  <c:v/>
                </c:pt>
                <c:pt idx="53">
                  <c:v/>
                </c:pt>
                <c:pt idx="54">
                  <c:v/>
                </c:pt>
                <c:pt idx="55">
                  <c:v/>
                </c:pt>
                <c:pt idx="56">
                  <c:v/>
                </c:pt>
                <c:pt idx="57">
                  <c:v/>
                </c:pt>
                <c:pt idx="58">
                  <c:v/>
                </c:pt>
                <c:pt idx="59">
                  <c:v/>
                </c:pt>
                <c:pt idx="60">
                  <c:v/>
                </c:pt>
                <c:pt idx="61">
                  <c:v/>
                </c:pt>
                <c:pt idx="62">
                  <c:v/>
                </c:pt>
                <c:pt idx="63">
                  <c:v/>
                </c:pt>
                <c:pt idx="64">
                  <c:v/>
                </c:pt>
                <c:pt idx="65">
                  <c:v/>
                </c:pt>
                <c:pt idx="66">
                  <c:v/>
                </c:pt>
                <c:pt idx="67">
                  <c:v/>
                </c:pt>
                <c:pt idx="68">
                  <c:v/>
                </c:pt>
                <c:pt idx="69">
                  <c:v/>
                </c:pt>
                <c:pt idx="70">
                  <c:v/>
                </c:pt>
                <c:pt idx="71">
                  <c:v/>
                </c:pt>
                <c:pt idx="72">
                  <c:v/>
                </c:pt>
                <c:pt idx="73">
                  <c:v/>
                </c:pt>
                <c:pt idx="74">
                  <c:v/>
                </c:pt>
                <c:pt idx="75">
                  <c:v/>
                </c:pt>
                <c:pt idx="76">
                  <c:v/>
                </c:pt>
                <c:pt idx="77">
                  <c:v/>
                </c:pt>
                <c:pt idx="78">
                  <c:v/>
                </c:pt>
                <c:pt idx="79">
                  <c:v/>
                </c:pt>
                <c:pt idx="80">
                  <c:v/>
                </c:pt>
                <c:pt idx="81">
                  <c:v/>
                </c:pt>
                <c:pt idx="82">
                  <c:v/>
                </c:pt>
                <c:pt idx="83">
                  <c:v/>
                </c:pt>
                <c:pt idx="84">
                  <c:v/>
                </c:pt>
                <c:pt idx="85">
                  <c:v/>
                </c:pt>
                <c:pt idx="86">
                  <c:v/>
                </c:pt>
                <c:pt idx="87">
                  <c:v/>
                </c:pt>
                <c:pt idx="88">
                  <c:v/>
                </c:pt>
                <c:pt idx="89">
                  <c:v/>
                </c:pt>
                <c:pt idx="90">
                  <c:v/>
                </c:pt>
                <c:pt idx="91">
                  <c:v/>
                </c:pt>
                <c:pt idx="92">
                  <c:v/>
                </c:pt>
                <c:pt idx="93">
                  <c:v/>
                </c:pt>
                <c:pt idx="94">
                  <c:v/>
                </c:pt>
                <c:pt idx="95">
                  <c:v/>
                </c:pt>
                <c:pt idx="96">
                  <c:v/>
                </c:pt>
                <c:pt idx="97">
                  <c:v/>
                </c:pt>
                <c:pt idx="98">
                  <c:v/>
                </c:pt>
                <c:pt idx="99">
                  <c:v/>
                </c:pt>
                <c:pt idx="100">
                  <c:v/>
                </c:pt>
                <c:pt idx="101">
                  <c:v/>
                </c:pt>
                <c:pt idx="102">
                  <c:v/>
                </c:pt>
                <c:pt idx="103">
                  <c:v/>
                </c:pt>
                <c:pt idx="104">
                  <c:v/>
                </c:pt>
                <c:pt idx="105">
                  <c:v/>
                </c:pt>
                <c:pt idx="106">
                  <c:v/>
                </c:pt>
                <c:pt idx="107">
                  <c:v/>
                </c:pt>
                <c:pt idx="108">
                  <c:v/>
                </c:pt>
                <c:pt idx="109">
                  <c:v/>
                </c:pt>
                <c:pt idx="110">
                  <c:v/>
                </c:pt>
                <c:pt idx="111">
                  <c:v/>
                </c:pt>
                <c:pt idx="112">
                  <c:v/>
                </c:pt>
                <c:pt idx="113">
                  <c:v/>
                </c:pt>
                <c:pt idx="114">
                  <c:v/>
                </c:pt>
                <c:pt idx="115">
                  <c:v/>
                </c:pt>
                <c:pt idx="116">
                  <c:v/>
                </c:pt>
                <c:pt idx="117">
                  <c:v/>
                </c:pt>
                <c:pt idx="118">
                  <c:v/>
                </c:pt>
                <c:pt idx="119">
                  <c:v/>
                </c:pt>
                <c:pt idx="120">
                  <c:v/>
                </c:pt>
                <c:pt idx="121">
                  <c:v/>
                </c:pt>
                <c:pt idx="122">
                  <c:v/>
                </c:pt>
                <c:pt idx="123">
                  <c:v/>
                </c:pt>
                <c:pt idx="124">
                  <c:v/>
                </c:pt>
                <c:pt idx="125">
                  <c:v/>
                </c:pt>
                <c:pt idx="126">
                  <c:v/>
                </c:pt>
                <c:pt idx="127">
                  <c:v/>
                </c:pt>
                <c:pt idx="128">
                  <c:v/>
                </c:pt>
                <c:pt idx="129">
                  <c:v/>
                </c:pt>
                <c:pt idx="130">
                  <c:v/>
                </c:pt>
                <c:pt idx="131">
                  <c:v/>
                </c:pt>
                <c:pt idx="132">
                  <c:v/>
                </c:pt>
                <c:pt idx="133">
                  <c:v/>
                </c:pt>
                <c:pt idx="134">
                  <c:v/>
                </c:pt>
                <c:pt idx="135">
                  <c:v/>
                </c:pt>
                <c:pt idx="136">
                  <c:v/>
                </c:pt>
                <c:pt idx="137">
                  <c:v>298.1</c:v>
                </c:pt>
                <c:pt idx="138">
                  <c:v>297.6</c:v>
                </c:pt>
                <c:pt idx="139">
                  <c:v>297.7</c:v>
                </c:pt>
                <c:pt idx="140">
                  <c:v>297.7</c:v>
                </c:pt>
                <c:pt idx="141">
                  <c:v>297.7</c:v>
                </c:pt>
                <c:pt idx="142">
                  <c:v>297.7</c:v>
                </c:pt>
                <c:pt idx="143">
                  <c:v>297.7</c:v>
                </c:pt>
                <c:pt idx="144">
                  <c:v>297.7</c:v>
                </c:pt>
                <c:pt idx="145">
                  <c:v>297.7</c:v>
                </c:pt>
                <c:pt idx="146">
                  <c:v>297.7</c:v>
                </c:pt>
                <c:pt idx="147">
                  <c:v>297.5</c:v>
                </c:pt>
                <c:pt idx="148">
                  <c:v>297.7</c:v>
                </c:pt>
                <c:pt idx="149">
                  <c:v>297.7</c:v>
                </c:pt>
                <c:pt idx="150">
                  <c:v>297.7</c:v>
                </c:pt>
                <c:pt idx="151">
                  <c:v>297.7</c:v>
                </c:pt>
                <c:pt idx="152">
                  <c:v>297.6</c:v>
                </c:pt>
                <c:pt idx="153">
                  <c:v>297.6</c:v>
                </c:pt>
                <c:pt idx="154">
                  <c:v>297.7</c:v>
                </c:pt>
                <c:pt idx="155">
                  <c:v>297.7</c:v>
                </c:pt>
                <c:pt idx="156">
                  <c:v>297.7</c:v>
                </c:pt>
                <c:pt idx="157">
                  <c:v>297.4</c:v>
                </c:pt>
                <c:pt idx="158">
                  <c:v>297.7</c:v>
                </c:pt>
                <c:pt idx="159">
                  <c:v>297.7</c:v>
                </c:pt>
                <c:pt idx="160">
                  <c:v>297.7</c:v>
                </c:pt>
                <c:pt idx="161">
                  <c:v>297.4</c:v>
                </c:pt>
                <c:pt idx="162">
                  <c:v>297.4</c:v>
                </c:pt>
                <c:pt idx="163">
                  <c:v>297.4</c:v>
                </c:pt>
                <c:pt idx="164">
                  <c:v>297.4</c:v>
                </c:pt>
                <c:pt idx="165">
                  <c:v>297.4</c:v>
                </c:pt>
                <c:pt idx="166">
                  <c:v>297.7</c:v>
                </c:pt>
                <c:pt idx="167">
                  <c:v>297.4</c:v>
                </c:pt>
                <c:pt idx="168">
                  <c:v>297.4</c:v>
                </c:pt>
                <c:pt idx="169">
                  <c:v>297.3</c:v>
                </c:pt>
                <c:pt idx="170">
                  <c:v>297.7</c:v>
                </c:pt>
                <c:pt idx="171">
                  <c:v>297.7</c:v>
                </c:pt>
                <c:pt idx="172">
                  <c:v>297.4</c:v>
                </c:pt>
                <c:pt idx="173">
                  <c:v>297.6</c:v>
                </c:pt>
                <c:pt idx="174">
                  <c:v>297.4</c:v>
                </c:pt>
                <c:pt idx="175">
                  <c:v>297.3</c:v>
                </c:pt>
                <c:pt idx="176">
                  <c:v>297.6</c:v>
                </c:pt>
                <c:pt idx="177">
                  <c:v>297.7</c:v>
                </c:pt>
                <c:pt idx="178">
                  <c:v>297.4</c:v>
                </c:pt>
                <c:pt idx="179">
                  <c:v>297.3</c:v>
                </c:pt>
                <c:pt idx="180">
                  <c:v>297.3</c:v>
                </c:pt>
                <c:pt idx="181">
                  <c:v>297.3</c:v>
                </c:pt>
                <c:pt idx="182">
                  <c:v>297.3</c:v>
                </c:pt>
                <c:pt idx="183">
                  <c:v>297.4</c:v>
                </c:pt>
                <c:pt idx="184">
                  <c:v>297.4</c:v>
                </c:pt>
                <c:pt idx="185">
                  <c:v>297.4</c:v>
                </c:pt>
                <c:pt idx="186">
                  <c:v>297.2</c:v>
                </c:pt>
                <c:pt idx="187">
                  <c:v>297.4</c:v>
                </c:pt>
                <c:pt idx="188">
                  <c:v>297.1</c:v>
                </c:pt>
                <c:pt idx="189">
                  <c:v>297.1</c:v>
                </c:pt>
                <c:pt idx="190">
                  <c:v>297.3</c:v>
                </c:pt>
                <c:pt idx="191">
                  <c:v>296.8</c:v>
                </c:pt>
                <c:pt idx="192">
                  <c:v>297.3</c:v>
                </c:pt>
                <c:pt idx="193">
                  <c:v>296.7</c:v>
                </c:pt>
                <c:pt idx="194">
                  <c:v>297.1</c:v>
                </c:pt>
                <c:pt idx="195">
                  <c:v>297.1</c:v>
                </c:pt>
                <c:pt idx="196">
                  <c:v>296.7</c:v>
                </c:pt>
                <c:pt idx="197">
                  <c:v>296.8</c:v>
                </c:pt>
                <c:pt idx="198">
                  <c:v>296.8</c:v>
                </c:pt>
                <c:pt idx="199">
                  <c:v>296.7</c:v>
                </c:pt>
                <c:pt idx="200">
                  <c:v>296.8</c:v>
                </c:pt>
                <c:pt idx="201">
                  <c:v>297.1</c:v>
                </c:pt>
                <c:pt idx="202">
                  <c:v>296.7</c:v>
                </c:pt>
                <c:pt idx="203">
                  <c:v>297</c:v>
                </c:pt>
                <c:pt idx="204">
                  <c:v>296.7</c:v>
                </c:pt>
                <c:pt idx="205">
                  <c:v>296.8</c:v>
                </c:pt>
                <c:pt idx="206">
                  <c:v>296.7</c:v>
                </c:pt>
                <c:pt idx="207">
                  <c:v>296.7</c:v>
                </c:pt>
                <c:pt idx="208">
                  <c:v>296.7</c:v>
                </c:pt>
                <c:pt idx="209">
                  <c:v>296.7</c:v>
                </c:pt>
                <c:pt idx="210">
                  <c:v>296.7</c:v>
                </c:pt>
                <c:pt idx="211">
                  <c:v>296.7</c:v>
                </c:pt>
                <c:pt idx="212">
                  <c:v>296.7</c:v>
                </c:pt>
                <c:pt idx="213">
                  <c:v>296.7</c:v>
                </c:pt>
                <c:pt idx="214">
                  <c:v>296.7</c:v>
                </c:pt>
                <c:pt idx="215">
                  <c:v>296.7</c:v>
                </c:pt>
                <c:pt idx="216">
                  <c:v>296.4</c:v>
                </c:pt>
                <c:pt idx="217">
                  <c:v>296.7</c:v>
                </c:pt>
                <c:pt idx="218">
                  <c:v>296.7</c:v>
                </c:pt>
                <c:pt idx="219">
                  <c:v>296.7</c:v>
                </c:pt>
                <c:pt idx="220">
                  <c:v>296.7</c:v>
                </c:pt>
                <c:pt idx="221">
                  <c:v>296.5</c:v>
                </c:pt>
                <c:pt idx="222">
                  <c:v>296.4</c:v>
                </c:pt>
                <c:pt idx="223">
                  <c:v>296.4</c:v>
                </c:pt>
                <c:pt idx="224">
                  <c:v>296.4</c:v>
                </c:pt>
                <c:pt idx="225">
                  <c:v>296</c:v>
                </c:pt>
                <c:pt idx="226">
                  <c:v>296.4</c:v>
                </c:pt>
                <c:pt idx="227">
                  <c:v>296.5</c:v>
                </c:pt>
                <c:pt idx="228">
                  <c:v>296.1</c:v>
                </c:pt>
                <c:pt idx="229">
                  <c:v>296</c:v>
                </c:pt>
                <c:pt idx="230">
                  <c:v>296</c:v>
                </c:pt>
                <c:pt idx="231">
                  <c:v>296</c:v>
                </c:pt>
                <c:pt idx="232">
                  <c:v>296</c:v>
                </c:pt>
                <c:pt idx="233">
                  <c:v>296</c:v>
                </c:pt>
                <c:pt idx="234">
                  <c:v>296</c:v>
                </c:pt>
                <c:pt idx="235">
                  <c:v>296.1</c:v>
                </c:pt>
                <c:pt idx="236">
                  <c:v>296.2</c:v>
                </c:pt>
                <c:pt idx="237">
                  <c:v>296</c:v>
                </c:pt>
                <c:pt idx="238">
                  <c:v>296.1</c:v>
                </c:pt>
                <c:pt idx="239">
                  <c:v>296.3</c:v>
                </c:pt>
                <c:pt idx="240">
                  <c:v>295.7</c:v>
                </c:pt>
                <c:pt idx="241">
                  <c:v>295.7</c:v>
                </c:pt>
                <c:pt idx="242">
                  <c:v>295.7</c:v>
                </c:pt>
                <c:pt idx="243">
                  <c:v>295.7</c:v>
                </c:pt>
                <c:pt idx="244">
                  <c:v>295.7</c:v>
                </c:pt>
                <c:pt idx="245">
                  <c:v>295.7</c:v>
                </c:pt>
                <c:pt idx="246">
                  <c:v>295.7</c:v>
                </c:pt>
                <c:pt idx="247">
                  <c:v>295.4</c:v>
                </c:pt>
                <c:pt idx="248">
                  <c:v>295.7</c:v>
                </c:pt>
                <c:pt idx="249">
                  <c:v>295.7</c:v>
                </c:pt>
                <c:pt idx="250">
                  <c:v>295.7</c:v>
                </c:pt>
                <c:pt idx="251">
                  <c:v>295.4</c:v>
                </c:pt>
                <c:pt idx="252">
                  <c:v>295.4</c:v>
                </c:pt>
                <c:pt idx="253">
                  <c:v>295.4</c:v>
                </c:pt>
                <c:pt idx="254">
                  <c:v>295.4</c:v>
                </c:pt>
                <c:pt idx="255">
                  <c:v>295.4</c:v>
                </c:pt>
                <c:pt idx="256">
                  <c:v>295.2</c:v>
                </c:pt>
                <c:pt idx="257">
                  <c:v>295.3</c:v>
                </c:pt>
                <c:pt idx="258">
                  <c:v>295.4</c:v>
                </c:pt>
                <c:pt idx="259">
                  <c:v>295.4</c:v>
                </c:pt>
                <c:pt idx="260">
                  <c:v>295.4</c:v>
                </c:pt>
                <c:pt idx="261">
                  <c:v>295.7</c:v>
                </c:pt>
                <c:pt idx="262">
                  <c:v>295.4</c:v>
                </c:pt>
                <c:pt idx="263">
                  <c:v>295.1</c:v>
                </c:pt>
                <c:pt idx="264">
                  <c:v>295.1</c:v>
                </c:pt>
                <c:pt idx="265">
                  <c:v>295.4</c:v>
                </c:pt>
                <c:pt idx="266">
                  <c:v>295.1</c:v>
                </c:pt>
                <c:pt idx="267">
                  <c:v>295.1</c:v>
                </c:pt>
                <c:pt idx="268">
                  <c:v>295.1</c:v>
                </c:pt>
                <c:pt idx="269">
                  <c:v>295.1</c:v>
                </c:pt>
                <c:pt idx="270">
                  <c:v>295.1</c:v>
                </c:pt>
                <c:pt idx="271">
                  <c:v>295.4</c:v>
                </c:pt>
                <c:pt idx="272">
                  <c:v>295.1</c:v>
                </c:pt>
                <c:pt idx="273">
                  <c:v>295.1</c:v>
                </c:pt>
                <c:pt idx="274">
                  <c:v>295.1</c:v>
                </c:pt>
                <c:pt idx="275">
                  <c:v>294.9</c:v>
                </c:pt>
                <c:pt idx="276">
                  <c:v>294.7</c:v>
                </c:pt>
                <c:pt idx="277">
                  <c:v>294.8</c:v>
                </c:pt>
                <c:pt idx="278">
                  <c:v>294.8</c:v>
                </c:pt>
                <c:pt idx="279">
                  <c:v>294.8</c:v>
                </c:pt>
                <c:pt idx="280">
                  <c:v>295.1</c:v>
                </c:pt>
                <c:pt idx="281">
                  <c:v>294.5</c:v>
                </c:pt>
                <c:pt idx="282">
                  <c:v>294.7</c:v>
                </c:pt>
                <c:pt idx="283">
                  <c:v>294.5</c:v>
                </c:pt>
                <c:pt idx="284">
                  <c:v>294.5</c:v>
                </c:pt>
                <c:pt idx="285">
                  <c:v>294.5</c:v>
                </c:pt>
                <c:pt idx="286">
                  <c:v>294.3</c:v>
                </c:pt>
                <c:pt idx="287">
                  <c:v>294.3</c:v>
                </c:pt>
                <c:pt idx="288">
                  <c:v>294.1</c:v>
                </c:pt>
                <c:pt idx="289">
                  <c:v>294.5</c:v>
                </c:pt>
                <c:pt idx="290">
                  <c:v>294.3</c:v>
                </c:pt>
                <c:pt idx="291">
                  <c:v>294.5</c:v>
                </c:pt>
                <c:pt idx="292">
                  <c:v>294.1</c:v>
                </c:pt>
                <c:pt idx="293">
                  <c:v>294.5</c:v>
                </c:pt>
                <c:pt idx="294">
                  <c:v>294.3</c:v>
                </c:pt>
                <c:pt idx="295">
                  <c:v>294.5</c:v>
                </c:pt>
                <c:pt idx="296">
                  <c:v>294.5</c:v>
                </c:pt>
                <c:pt idx="297">
                  <c:v>294.1</c:v>
                </c:pt>
                <c:pt idx="298">
                  <c:v>294.1</c:v>
                </c:pt>
                <c:pt idx="299">
                  <c:v>294.1</c:v>
                </c:pt>
                <c:pt idx="300">
                  <c:v>294.1</c:v>
                </c:pt>
                <c:pt idx="301">
                  <c:v>294.1</c:v>
                </c:pt>
                <c:pt idx="302">
                  <c:v>294.1</c:v>
                </c:pt>
                <c:pt idx="303">
                  <c:v>293.7</c:v>
                </c:pt>
                <c:pt idx="304">
                  <c:v>294.1</c:v>
                </c:pt>
                <c:pt idx="305">
                  <c:v>294.1</c:v>
                </c:pt>
                <c:pt idx="306">
                  <c:v>293.8</c:v>
                </c:pt>
                <c:pt idx="307">
                  <c:v>294.1</c:v>
                </c:pt>
                <c:pt idx="308">
                  <c:v>293.8</c:v>
                </c:pt>
                <c:pt idx="309">
                  <c:v>293.8</c:v>
                </c:pt>
                <c:pt idx="310">
                  <c:v>293.8</c:v>
                </c:pt>
                <c:pt idx="311">
                  <c:v>293.8</c:v>
                </c:pt>
                <c:pt idx="312">
                  <c:v>293.8</c:v>
                </c:pt>
                <c:pt idx="313">
                  <c:v>293.8</c:v>
                </c:pt>
                <c:pt idx="314">
                  <c:v>293.8</c:v>
                </c:pt>
                <c:pt idx="315">
                  <c:v>293.5</c:v>
                </c:pt>
                <c:pt idx="316">
                  <c:v>293.8</c:v>
                </c:pt>
                <c:pt idx="317">
                  <c:v>293.8</c:v>
                </c:pt>
                <c:pt idx="318">
                  <c:v>293.8</c:v>
                </c:pt>
                <c:pt idx="319">
                  <c:v>293.4</c:v>
                </c:pt>
                <c:pt idx="320">
                  <c:v>293.6</c:v>
                </c:pt>
                <c:pt idx="321">
                  <c:v>293.1</c:v>
                </c:pt>
                <c:pt idx="322">
                  <c:v>293.4</c:v>
                </c:pt>
                <c:pt idx="323">
                  <c:v>293.4</c:v>
                </c:pt>
                <c:pt idx="324">
                  <c:v>293.5</c:v>
                </c:pt>
                <c:pt idx="325">
                  <c:v>293.1</c:v>
                </c:pt>
                <c:pt idx="326">
                  <c:v>293.1</c:v>
                </c:pt>
                <c:pt idx="327">
                  <c:v>293.1</c:v>
                </c:pt>
                <c:pt idx="328">
                  <c:v>293.4</c:v>
                </c:pt>
                <c:pt idx="329">
                  <c:v>293.1</c:v>
                </c:pt>
                <c:pt idx="330">
                  <c:v>293.2</c:v>
                </c:pt>
                <c:pt idx="331">
                  <c:v>293.1</c:v>
                </c:pt>
                <c:pt idx="332">
                  <c:v>293.1</c:v>
                </c:pt>
                <c:pt idx="333">
                  <c:v>293</c:v>
                </c:pt>
                <c:pt idx="334">
                  <c:v>293.1</c:v>
                </c:pt>
                <c:pt idx="335">
                  <c:v>292.8</c:v>
                </c:pt>
                <c:pt idx="336">
                  <c:v>293.1</c:v>
                </c:pt>
                <c:pt idx="337">
                  <c:v>292.8</c:v>
                </c:pt>
                <c:pt idx="338">
                  <c:v>292.8</c:v>
                </c:pt>
                <c:pt idx="339">
                  <c:v>292.8</c:v>
                </c:pt>
                <c:pt idx="340">
                  <c:v>292.8</c:v>
                </c:pt>
                <c:pt idx="341">
                  <c:v>292.4</c:v>
                </c:pt>
                <c:pt idx="342">
                  <c:v>292.8</c:v>
                </c:pt>
                <c:pt idx="343">
                  <c:v>292.8</c:v>
                </c:pt>
                <c:pt idx="344">
                  <c:v>292.8</c:v>
                </c:pt>
                <c:pt idx="345">
                  <c:v>292.4</c:v>
                </c:pt>
                <c:pt idx="346">
                  <c:v>292.4</c:v>
                </c:pt>
                <c:pt idx="347">
                  <c:v>292.4</c:v>
                </c:pt>
                <c:pt idx="348">
                  <c:v>292.4</c:v>
                </c:pt>
                <c:pt idx="349">
                  <c:v>292.1</c:v>
                </c:pt>
                <c:pt idx="350">
                  <c:v>292.1</c:v>
                </c:pt>
                <c:pt idx="351">
                  <c:v>292.1</c:v>
                </c:pt>
                <c:pt idx="352">
                  <c:v>292.4</c:v>
                </c:pt>
                <c:pt idx="353">
                  <c:v>292.1</c:v>
                </c:pt>
                <c:pt idx="354">
                  <c:v>292.1</c:v>
                </c:pt>
                <c:pt idx="355">
                  <c:v>292.2</c:v>
                </c:pt>
                <c:pt idx="356">
                  <c:v>292.1</c:v>
                </c:pt>
                <c:pt idx="357">
                  <c:v>292.1</c:v>
                </c:pt>
                <c:pt idx="358">
                  <c:v>292.1</c:v>
                </c:pt>
                <c:pt idx="359">
                  <c:v>292.2</c:v>
                </c:pt>
                <c:pt idx="360">
                  <c:v>292.2</c:v>
                </c:pt>
                <c:pt idx="361">
                  <c:v>292.1</c:v>
                </c:pt>
                <c:pt idx="362">
                  <c:v>291.8</c:v>
                </c:pt>
                <c:pt idx="363">
                  <c:v>291.8</c:v>
                </c:pt>
                <c:pt idx="364">
                  <c:v>291.7</c:v>
                </c:pt>
                <c:pt idx="365">
                  <c:v>291.8</c:v>
                </c:pt>
                <c:pt idx="366">
                  <c:v>291.8</c:v>
                </c:pt>
                <c:pt idx="367">
                  <c:v>292</c:v>
                </c:pt>
                <c:pt idx="368">
                  <c:v>291.8</c:v>
                </c:pt>
                <c:pt idx="369">
                  <c:v>291.8</c:v>
                </c:pt>
                <c:pt idx="370">
                  <c:v>291.8</c:v>
                </c:pt>
                <c:pt idx="371">
                  <c:v>291.8</c:v>
                </c:pt>
                <c:pt idx="372">
                  <c:v>291.7</c:v>
                </c:pt>
                <c:pt idx="373">
                  <c:v>291.5</c:v>
                </c:pt>
                <c:pt idx="374">
                  <c:v>291.5</c:v>
                </c:pt>
                <c:pt idx="375">
                  <c:v>291.7</c:v>
                </c:pt>
                <c:pt idx="376">
                  <c:v>291.5</c:v>
                </c:pt>
                <c:pt idx="377">
                  <c:v>291.5</c:v>
                </c:pt>
                <c:pt idx="378">
                  <c:v>291.3</c:v>
                </c:pt>
                <c:pt idx="379">
                  <c:v>291.5</c:v>
                </c:pt>
                <c:pt idx="380">
                  <c:v>291.2</c:v>
                </c:pt>
                <c:pt idx="381">
                  <c:v>291.1</c:v>
                </c:pt>
                <c:pt idx="382">
                  <c:v>291.1</c:v>
                </c:pt>
                <c:pt idx="383">
                  <c:v>291.1</c:v>
                </c:pt>
                <c:pt idx="384">
                  <c:v>291.1</c:v>
                </c:pt>
                <c:pt idx="385">
                  <c:v>290.9</c:v>
                </c:pt>
                <c:pt idx="386">
                  <c:v>291.2</c:v>
                </c:pt>
                <c:pt idx="387">
                  <c:v>290.8</c:v>
                </c:pt>
                <c:pt idx="388">
                  <c:v>290.8</c:v>
                </c:pt>
                <c:pt idx="389">
                  <c:v>290.8</c:v>
                </c:pt>
                <c:pt idx="390">
                  <c:v>290.8</c:v>
                </c:pt>
                <c:pt idx="391">
                  <c:v>290.8</c:v>
                </c:pt>
                <c:pt idx="392">
                  <c:v>290.8</c:v>
                </c:pt>
                <c:pt idx="393">
                  <c:v>290.8</c:v>
                </c:pt>
                <c:pt idx="394">
                  <c:v>290.8</c:v>
                </c:pt>
                <c:pt idx="395">
                  <c:v>290.8</c:v>
                </c:pt>
                <c:pt idx="396">
                  <c:v>290.8</c:v>
                </c:pt>
                <c:pt idx="397">
                  <c:v>290.8</c:v>
                </c:pt>
                <c:pt idx="398">
                  <c:v>290.6</c:v>
                </c:pt>
                <c:pt idx="399">
                  <c:v>290.8</c:v>
                </c:pt>
                <c:pt idx="400">
                  <c:v>290.5</c:v>
                </c:pt>
                <c:pt idx="401">
                  <c:v>290.5</c:v>
                </c:pt>
                <c:pt idx="402">
                  <c:v>290.8</c:v>
                </c:pt>
                <c:pt idx="403">
                  <c:v>290.8</c:v>
                </c:pt>
                <c:pt idx="404">
                  <c:v>290.8</c:v>
                </c:pt>
                <c:pt idx="405">
                  <c:v>290.5</c:v>
                </c:pt>
                <c:pt idx="406">
                  <c:v>290.5</c:v>
                </c:pt>
                <c:pt idx="407">
                  <c:v>290.5</c:v>
                </c:pt>
                <c:pt idx="408">
                  <c:v>290.5</c:v>
                </c:pt>
                <c:pt idx="409">
                  <c:v>290.5</c:v>
                </c:pt>
                <c:pt idx="410">
                  <c:v>290.5</c:v>
                </c:pt>
                <c:pt idx="411">
                  <c:v>290.1</c:v>
                </c:pt>
                <c:pt idx="412">
                  <c:v>290.5</c:v>
                </c:pt>
                <c:pt idx="413">
                  <c:v>290.5</c:v>
                </c:pt>
                <c:pt idx="414">
                  <c:v>290.5</c:v>
                </c:pt>
                <c:pt idx="415">
                  <c:v>290.1</c:v>
                </c:pt>
                <c:pt idx="416">
                  <c:v>290.5</c:v>
                </c:pt>
                <c:pt idx="417">
                  <c:v>290.1</c:v>
                </c:pt>
                <c:pt idx="418">
                  <c:v>290.1</c:v>
                </c:pt>
                <c:pt idx="419">
                  <c:v>290.1</c:v>
                </c:pt>
                <c:pt idx="420">
                  <c:v>289.8</c:v>
                </c:pt>
                <c:pt idx="421">
                  <c:v>290.1</c:v>
                </c:pt>
                <c:pt idx="422">
                  <c:v>290.1</c:v>
                </c:pt>
                <c:pt idx="423">
                  <c:v>290.1</c:v>
                </c:pt>
                <c:pt idx="424">
                  <c:v>289.8</c:v>
                </c:pt>
                <c:pt idx="425">
                  <c:v>289.8</c:v>
                </c:pt>
                <c:pt idx="426">
                  <c:v>289.8</c:v>
                </c:pt>
                <c:pt idx="427">
                  <c:v>289.8</c:v>
                </c:pt>
                <c:pt idx="428">
                  <c:v>289.8</c:v>
                </c:pt>
                <c:pt idx="429">
                  <c:v>289.8</c:v>
                </c:pt>
                <c:pt idx="430">
                  <c:v>289.5</c:v>
                </c:pt>
                <c:pt idx="431">
                  <c:v>289.5</c:v>
                </c:pt>
                <c:pt idx="432">
                  <c:v>289.5</c:v>
                </c:pt>
                <c:pt idx="433">
                  <c:v>289.5</c:v>
                </c:pt>
                <c:pt idx="434">
                  <c:v>289.5</c:v>
                </c:pt>
                <c:pt idx="435">
                  <c:v>289.5</c:v>
                </c:pt>
                <c:pt idx="436">
                  <c:v>289.4</c:v>
                </c:pt>
                <c:pt idx="437">
                  <c:v>289.4</c:v>
                </c:pt>
                <c:pt idx="438">
                  <c:v>289.5</c:v>
                </c:pt>
                <c:pt idx="439">
                  <c:v>289.4</c:v>
                </c:pt>
                <c:pt idx="440">
                  <c:v>289.5</c:v>
                </c:pt>
                <c:pt idx="441">
                  <c:v>289.5</c:v>
                </c:pt>
                <c:pt idx="442">
                  <c:v>289.4</c:v>
                </c:pt>
                <c:pt idx="443">
                  <c:v>289.2</c:v>
                </c:pt>
                <c:pt idx="444">
                  <c:v>289.4</c:v>
                </c:pt>
                <c:pt idx="445">
                  <c:v>289.2</c:v>
                </c:pt>
                <c:pt idx="446">
                  <c:v>289.2</c:v>
                </c:pt>
                <c:pt idx="447">
                  <c:v>289.2</c:v>
                </c:pt>
                <c:pt idx="448">
                  <c:v>289.2</c:v>
                </c:pt>
                <c:pt idx="449">
                  <c:v>289.2</c:v>
                </c:pt>
                <c:pt idx="450">
                  <c:v>288.9</c:v>
                </c:pt>
                <c:pt idx="451">
                  <c:v>289.2</c:v>
                </c:pt>
                <c:pt idx="452">
                  <c:v>288.8</c:v>
                </c:pt>
                <c:pt idx="453">
                  <c:v>288.8</c:v>
                </c:pt>
                <c:pt idx="454">
                  <c:v>288.8</c:v>
                </c:pt>
                <c:pt idx="455">
                  <c:v>288.8</c:v>
                </c:pt>
                <c:pt idx="456">
                  <c:v>288.9</c:v>
                </c:pt>
                <c:pt idx="457">
                  <c:v>288.8</c:v>
                </c:pt>
                <c:pt idx="458">
                  <c:v>288.8</c:v>
                </c:pt>
                <c:pt idx="459">
                  <c:v>288.8</c:v>
                </c:pt>
                <c:pt idx="460">
                  <c:v>288.8</c:v>
                </c:pt>
                <c:pt idx="461">
                  <c:v>288.5</c:v>
                </c:pt>
                <c:pt idx="462">
                  <c:v>288.4</c:v>
                </c:pt>
                <c:pt idx="463">
                  <c:v>288.4</c:v>
                </c:pt>
                <c:pt idx="464">
                  <c:v>288.4</c:v>
                </c:pt>
                <c:pt idx="465">
                  <c:v>288.7</c:v>
                </c:pt>
                <c:pt idx="466">
                  <c:v>288.5</c:v>
                </c:pt>
                <c:pt idx="467">
                  <c:v>288.4</c:v>
                </c:pt>
                <c:pt idx="468">
                  <c:v>288.4</c:v>
                </c:pt>
                <c:pt idx="469">
                  <c:v>288.4</c:v>
                </c:pt>
                <c:pt idx="470">
                  <c:v>288.4</c:v>
                </c:pt>
                <c:pt idx="471">
                  <c:v>288.4</c:v>
                </c:pt>
                <c:pt idx="472">
                  <c:v>288.4</c:v>
                </c:pt>
                <c:pt idx="473">
                  <c:v>288.4</c:v>
                </c:pt>
                <c:pt idx="474">
                  <c:v>288.4</c:v>
                </c:pt>
                <c:pt idx="475">
                  <c:v>288.1</c:v>
                </c:pt>
                <c:pt idx="476">
                  <c:v>288.1</c:v>
                </c:pt>
                <c:pt idx="477">
                  <c:v>288.1</c:v>
                </c:pt>
                <c:pt idx="478">
                  <c:v>288.1</c:v>
                </c:pt>
                <c:pt idx="479">
                  <c:v>288.1</c:v>
                </c:pt>
                <c:pt idx="480">
                  <c:v>288.1</c:v>
                </c:pt>
                <c:pt idx="481">
                  <c:v>288.1</c:v>
                </c:pt>
                <c:pt idx="482">
                  <c:v>288.1</c:v>
                </c:pt>
                <c:pt idx="483">
                  <c:v>287.8</c:v>
                </c:pt>
                <c:pt idx="484">
                  <c:v>287.8</c:v>
                </c:pt>
                <c:pt idx="485">
                  <c:v>287.8</c:v>
                </c:pt>
                <c:pt idx="486">
                  <c:v>287.8</c:v>
                </c:pt>
                <c:pt idx="487">
                  <c:v>287.8</c:v>
                </c:pt>
                <c:pt idx="488">
                  <c:v>287.8</c:v>
                </c:pt>
                <c:pt idx="489">
                  <c:v>287.8</c:v>
                </c:pt>
                <c:pt idx="490">
                  <c:v>287.8</c:v>
                </c:pt>
                <c:pt idx="491">
                  <c:v>287.8</c:v>
                </c:pt>
                <c:pt idx="492">
                  <c:v>287.4</c:v>
                </c:pt>
                <c:pt idx="493">
                  <c:v>287.5</c:v>
                </c:pt>
                <c:pt idx="494">
                  <c:v>287.8</c:v>
                </c:pt>
                <c:pt idx="495">
                  <c:v>287.4</c:v>
                </c:pt>
                <c:pt idx="496">
                  <c:v>287.8</c:v>
                </c:pt>
                <c:pt idx="497">
                  <c:v>287.5</c:v>
                </c:pt>
                <c:pt idx="498">
                  <c:v>287.5</c:v>
                </c:pt>
                <c:pt idx="499">
                  <c:v>287.5</c:v>
                </c:pt>
                <c:pt idx="500">
                  <c:v>287.5</c:v>
                </c:pt>
                <c:pt idx="501">
                  <c:v>287.5</c:v>
                </c:pt>
                <c:pt idx="502">
                  <c:v>287.5</c:v>
                </c:pt>
                <c:pt idx="503">
                  <c:v>287.5</c:v>
                </c:pt>
                <c:pt idx="504">
                  <c:v>287.2</c:v>
                </c:pt>
                <c:pt idx="505">
                  <c:v>287.5</c:v>
                </c:pt>
                <c:pt idx="506">
                  <c:v>287.5</c:v>
                </c:pt>
                <c:pt idx="507">
                  <c:v>287.5</c:v>
                </c:pt>
                <c:pt idx="508">
                  <c:v>287.2</c:v>
                </c:pt>
                <c:pt idx="509">
                  <c:v>286.8</c:v>
                </c:pt>
                <c:pt idx="510">
                  <c:v>287.2</c:v>
                </c:pt>
                <c:pt idx="511">
                  <c:v>287.2</c:v>
                </c:pt>
                <c:pt idx="512">
                  <c:v>286.8</c:v>
                </c:pt>
                <c:pt idx="513">
                  <c:v>286.9</c:v>
                </c:pt>
                <c:pt idx="514">
                  <c:v>286.9</c:v>
                </c:pt>
                <c:pt idx="515">
                  <c:v>286.9</c:v>
                </c:pt>
                <c:pt idx="516">
                  <c:v>286.8</c:v>
                </c:pt>
                <c:pt idx="517">
                  <c:v>286.9</c:v>
                </c:pt>
                <c:pt idx="518">
                  <c:v>286.9</c:v>
                </c:pt>
                <c:pt idx="519">
                  <c:v>286.5</c:v>
                </c:pt>
                <c:pt idx="520">
                  <c:v>286.8</c:v>
                </c:pt>
                <c:pt idx="521">
                  <c:v>286.5</c:v>
                </c:pt>
                <c:pt idx="522">
                  <c:v>286.9</c:v>
                </c:pt>
                <c:pt idx="523">
                  <c:v>286.5</c:v>
                </c:pt>
                <c:pt idx="524">
                  <c:v>286.5</c:v>
                </c:pt>
                <c:pt idx="525">
                  <c:v>286.5</c:v>
                </c:pt>
                <c:pt idx="526">
                  <c:v>286.5</c:v>
                </c:pt>
                <c:pt idx="527">
                  <c:v>286.9</c:v>
                </c:pt>
                <c:pt idx="528">
                  <c:v>286.5</c:v>
                </c:pt>
                <c:pt idx="529">
                  <c:v>286.5</c:v>
                </c:pt>
                <c:pt idx="530">
                  <c:v>286.5</c:v>
                </c:pt>
                <c:pt idx="531">
                  <c:v>286.5</c:v>
                </c:pt>
                <c:pt idx="532">
                  <c:v>286.5</c:v>
                </c:pt>
                <c:pt idx="533">
                  <c:v>286.5</c:v>
                </c:pt>
                <c:pt idx="534">
                  <c:v>286.5</c:v>
                </c:pt>
                <c:pt idx="535">
                  <c:v>286.2</c:v>
                </c:pt>
                <c:pt idx="536">
                  <c:v>286.5</c:v>
                </c:pt>
                <c:pt idx="537">
                  <c:v>286.5</c:v>
                </c:pt>
                <c:pt idx="538">
                  <c:v>286.5</c:v>
                </c:pt>
                <c:pt idx="539">
                  <c:v>286.5</c:v>
                </c:pt>
                <c:pt idx="540">
                  <c:v>286.5</c:v>
                </c:pt>
                <c:pt idx="541">
                  <c:v>286.2</c:v>
                </c:pt>
                <c:pt idx="542">
                  <c:v>286.2</c:v>
                </c:pt>
                <c:pt idx="543">
                  <c:v>286.2</c:v>
                </c:pt>
                <c:pt idx="544">
                  <c:v>286.2</c:v>
                </c:pt>
                <c:pt idx="545">
                  <c:v>286.2</c:v>
                </c:pt>
                <c:pt idx="546">
                  <c:v>286.2</c:v>
                </c:pt>
                <c:pt idx="547">
                  <c:v>285.8</c:v>
                </c:pt>
                <c:pt idx="548">
                  <c:v>286.2</c:v>
                </c:pt>
                <c:pt idx="549">
                  <c:v>286.2</c:v>
                </c:pt>
                <c:pt idx="550">
                  <c:v>285.8</c:v>
                </c:pt>
                <c:pt idx="551">
                  <c:v>285.8</c:v>
                </c:pt>
                <c:pt idx="552">
                  <c:v>285.8</c:v>
                </c:pt>
                <c:pt idx="553">
                  <c:v>285.9</c:v>
                </c:pt>
                <c:pt idx="554">
                  <c:v>285.8</c:v>
                </c:pt>
                <c:pt idx="555">
                  <c:v>285.9</c:v>
                </c:pt>
                <c:pt idx="556">
                  <c:v>285.8</c:v>
                </c:pt>
                <c:pt idx="557">
                  <c:v>285.9</c:v>
                </c:pt>
                <c:pt idx="558">
                  <c:v>285.8</c:v>
                </c:pt>
                <c:pt idx="559">
                  <c:v>285.8</c:v>
                </c:pt>
                <c:pt idx="560">
                  <c:v>285.8</c:v>
                </c:pt>
                <c:pt idx="561">
                  <c:v>285.6</c:v>
                </c:pt>
                <c:pt idx="562">
                  <c:v>285.8</c:v>
                </c:pt>
                <c:pt idx="563">
                  <c:v>285.8</c:v>
                </c:pt>
                <c:pt idx="564">
                  <c:v>285.5</c:v>
                </c:pt>
                <c:pt idx="565">
                  <c:v>285.9</c:v>
                </c:pt>
                <c:pt idx="566">
                  <c:v>285.9</c:v>
                </c:pt>
                <c:pt idx="567">
                  <c:v>285.5</c:v>
                </c:pt>
                <c:pt idx="568">
                  <c:v>285.5</c:v>
                </c:pt>
                <c:pt idx="569">
                  <c:v>285.5</c:v>
                </c:pt>
                <c:pt idx="570">
                  <c:v>285.2</c:v>
                </c:pt>
                <c:pt idx="571">
                  <c:v>285.5</c:v>
                </c:pt>
                <c:pt idx="572">
                  <c:v>285.5</c:v>
                </c:pt>
                <c:pt idx="573">
                  <c:v>285.5</c:v>
                </c:pt>
                <c:pt idx="574">
                  <c:v>285.5</c:v>
                </c:pt>
                <c:pt idx="575">
                  <c:v>285.6</c:v>
                </c:pt>
                <c:pt idx="576">
                  <c:v>285.5</c:v>
                </c:pt>
                <c:pt idx="577">
                  <c:v>285.5</c:v>
                </c:pt>
                <c:pt idx="578">
                  <c:v>285.5</c:v>
                </c:pt>
                <c:pt idx="579">
                  <c:v>285.2</c:v>
                </c:pt>
                <c:pt idx="580">
                  <c:v>285.5</c:v>
                </c:pt>
                <c:pt idx="581">
                  <c:v>285.5</c:v>
                </c:pt>
                <c:pt idx="582">
                  <c:v>285.2</c:v>
                </c:pt>
                <c:pt idx="583">
                  <c:v>285.5</c:v>
                </c:pt>
                <c:pt idx="584">
                  <c:v>285.5</c:v>
                </c:pt>
                <c:pt idx="585">
                  <c:v>285.2</c:v>
                </c:pt>
                <c:pt idx="586">
                  <c:v>285.2</c:v>
                </c:pt>
                <c:pt idx="587">
                  <c:v>285.2</c:v>
                </c:pt>
                <c:pt idx="588">
                  <c:v>285.2</c:v>
                </c:pt>
                <c:pt idx="589">
                  <c:v>285.2</c:v>
                </c:pt>
                <c:pt idx="590">
                  <c:v>284.9</c:v>
                </c:pt>
                <c:pt idx="591">
                  <c:v>284.9</c:v>
                </c:pt>
                <c:pt idx="592">
                  <c:v>284.8</c:v>
                </c:pt>
                <c:pt idx="593">
                  <c:v>284.9</c:v>
                </c:pt>
                <c:pt idx="594">
                  <c:v>284.9</c:v>
                </c:pt>
                <c:pt idx="595">
                  <c:v>284.9</c:v>
                </c:pt>
                <c:pt idx="596">
                  <c:v>284.9</c:v>
                </c:pt>
                <c:pt idx="597">
                  <c:v>284.9</c:v>
                </c:pt>
                <c:pt idx="598">
                  <c:v>284.9</c:v>
                </c:pt>
                <c:pt idx="599">
                  <c:v>284.9</c:v>
                </c:pt>
                <c:pt idx="600">
                  <c:v>284.9</c:v>
                </c:pt>
                <c:pt idx="601">
                  <c:v>284.9</c:v>
                </c:pt>
                <c:pt idx="602">
                  <c:v>284.8</c:v>
                </c:pt>
                <c:pt idx="603">
                  <c:v>284.9</c:v>
                </c:pt>
                <c:pt idx="604">
                  <c:v>284.9</c:v>
                </c:pt>
                <c:pt idx="605">
                  <c:v>284.6</c:v>
                </c:pt>
                <c:pt idx="606">
                  <c:v>284.8</c:v>
                </c:pt>
                <c:pt idx="607">
                  <c:v>284.6</c:v>
                </c:pt>
                <c:pt idx="608">
                  <c:v>284.6</c:v>
                </c:pt>
                <c:pt idx="609">
                  <c:v>284.5</c:v>
                </c:pt>
                <c:pt idx="610">
                  <c:v>284.6</c:v>
                </c:pt>
                <c:pt idx="611">
                  <c:v>284.6</c:v>
                </c:pt>
                <c:pt idx="612">
                  <c:v>284.6</c:v>
                </c:pt>
                <c:pt idx="613">
                  <c:v>284.6</c:v>
                </c:pt>
                <c:pt idx="614">
                  <c:v>284.6</c:v>
                </c:pt>
                <c:pt idx="615">
                  <c:v>284.1</c:v>
                </c:pt>
                <c:pt idx="616">
                  <c:v>284.2</c:v>
                </c:pt>
                <c:pt idx="617">
                  <c:v>284.1</c:v>
                </c:pt>
                <c:pt idx="618">
                  <c:v>284.3</c:v>
                </c:pt>
                <c:pt idx="619">
                  <c:v>284.6</c:v>
                </c:pt>
                <c:pt idx="620">
                  <c:v>284.6</c:v>
                </c:pt>
                <c:pt idx="621">
                  <c:v>284.6</c:v>
                </c:pt>
                <c:pt idx="622">
                  <c:v>284.6</c:v>
                </c:pt>
                <c:pt idx="623">
                  <c:v>284.6</c:v>
                </c:pt>
                <c:pt idx="624">
                  <c:v>284.3</c:v>
                </c:pt>
                <c:pt idx="625">
                  <c:v>284.3</c:v>
                </c:pt>
                <c:pt idx="626">
                  <c:v>284.2</c:v>
                </c:pt>
                <c:pt idx="627">
                  <c:v>284.2</c:v>
                </c:pt>
                <c:pt idx="628">
                  <c:v>283.9</c:v>
                </c:pt>
                <c:pt idx="629">
                  <c:v>284.2</c:v>
                </c:pt>
                <c:pt idx="630">
                  <c:v>284.1</c:v>
                </c:pt>
                <c:pt idx="631">
                  <c:v>284.1</c:v>
                </c:pt>
                <c:pt idx="632">
                  <c:v>284.2</c:v>
                </c:pt>
                <c:pt idx="633">
                  <c:v>284.3</c:v>
                </c:pt>
                <c:pt idx="634">
                  <c:v>284.5</c:v>
                </c:pt>
                <c:pt idx="635">
                  <c:v>283.9</c:v>
                </c:pt>
                <c:pt idx="636">
                  <c:v>283.9</c:v>
                </c:pt>
                <c:pt idx="637">
                  <c:v>283.8</c:v>
                </c:pt>
                <c:pt idx="638">
                  <c:v>283.9</c:v>
                </c:pt>
                <c:pt idx="639">
                  <c:v>283.9</c:v>
                </c:pt>
                <c:pt idx="640">
                  <c:v>283.9</c:v>
                </c:pt>
                <c:pt idx="641">
                  <c:v>283.9</c:v>
                </c:pt>
                <c:pt idx="642">
                  <c:v>283.8</c:v>
                </c:pt>
                <c:pt idx="643">
                  <c:v>283.9</c:v>
                </c:pt>
                <c:pt idx="644">
                  <c:v>283.9</c:v>
                </c:pt>
                <c:pt idx="645">
                  <c:v>283.9</c:v>
                </c:pt>
                <c:pt idx="646">
                  <c:v>283.5</c:v>
                </c:pt>
                <c:pt idx="647">
                  <c:v>283.9</c:v>
                </c:pt>
                <c:pt idx="648">
                  <c:v>283.9</c:v>
                </c:pt>
                <c:pt idx="649">
                  <c:v>283.5</c:v>
                </c:pt>
                <c:pt idx="650">
                  <c:v>283.6</c:v>
                </c:pt>
                <c:pt idx="651">
                  <c:v>283.6</c:v>
                </c:pt>
                <c:pt idx="652">
                  <c:v>283.5</c:v>
                </c:pt>
                <c:pt idx="653">
                  <c:v>283.6</c:v>
                </c:pt>
                <c:pt idx="654">
                  <c:v>283.5</c:v>
                </c:pt>
                <c:pt idx="655">
                  <c:v>283.2</c:v>
                </c:pt>
                <c:pt idx="656">
                  <c:v>283.5</c:v>
                </c:pt>
                <c:pt idx="657">
                  <c:v>283.5</c:v>
                </c:pt>
                <c:pt idx="658">
                  <c:v>283.5</c:v>
                </c:pt>
                <c:pt idx="659">
                  <c:v>283.5</c:v>
                </c:pt>
                <c:pt idx="660">
                  <c:v>283.2</c:v>
                </c:pt>
                <c:pt idx="661">
                  <c:v>283.2</c:v>
                </c:pt>
                <c:pt idx="662">
                  <c:v>283.1</c:v>
                </c:pt>
                <c:pt idx="663">
                  <c:v>283.2</c:v>
                </c:pt>
                <c:pt idx="664">
                  <c:v>283.2</c:v>
                </c:pt>
                <c:pt idx="665">
                  <c:v>283.2</c:v>
                </c:pt>
                <c:pt idx="666">
                  <c:v>283.2</c:v>
                </c:pt>
                <c:pt idx="667">
                  <c:v>283</c:v>
                </c:pt>
                <c:pt idx="668">
                  <c:v>283.2</c:v>
                </c:pt>
                <c:pt idx="669">
                  <c:v>282.8</c:v>
                </c:pt>
                <c:pt idx="670">
                  <c:v>282.9</c:v>
                </c:pt>
                <c:pt idx="671">
                  <c:v>283.1</c:v>
                </c:pt>
                <c:pt idx="672">
                  <c:v>282.8</c:v>
                </c:pt>
                <c:pt idx="673">
                  <c:v>283.1</c:v>
                </c:pt>
                <c:pt idx="674">
                  <c:v>282.8</c:v>
                </c:pt>
                <c:pt idx="675">
                  <c:v>282.8</c:v>
                </c:pt>
                <c:pt idx="676">
                  <c:v>282.9</c:v>
                </c:pt>
                <c:pt idx="677">
                  <c:v>282.9</c:v>
                </c:pt>
                <c:pt idx="678">
                  <c:v>282.8</c:v>
                </c:pt>
                <c:pt idx="679">
                  <c:v>282.8</c:v>
                </c:pt>
                <c:pt idx="680">
                  <c:v>283.2</c:v>
                </c:pt>
                <c:pt idx="681">
                  <c:v>282.8</c:v>
                </c:pt>
                <c:pt idx="682">
                  <c:v>282.9</c:v>
                </c:pt>
                <c:pt idx="683">
                  <c:v>282.9</c:v>
                </c:pt>
                <c:pt idx="684">
                  <c:v>282.9</c:v>
                </c:pt>
                <c:pt idx="685">
                  <c:v>282.8</c:v>
                </c:pt>
                <c:pt idx="686">
                  <c:v>282.6</c:v>
                </c:pt>
                <c:pt idx="687">
                  <c:v>282.9</c:v>
                </c:pt>
                <c:pt idx="688">
                  <c:v>282.5</c:v>
                </c:pt>
                <c:pt idx="689">
                  <c:v>282.9</c:v>
                </c:pt>
                <c:pt idx="690">
                  <c:v>282.8</c:v>
                </c:pt>
                <c:pt idx="691">
                  <c:v>282.8</c:v>
                </c:pt>
                <c:pt idx="692">
                  <c:v>282.9</c:v>
                </c:pt>
                <c:pt idx="693">
                  <c:v>282.9</c:v>
                </c:pt>
                <c:pt idx="694">
                  <c:v>282.9</c:v>
                </c:pt>
                <c:pt idx="695">
                  <c:v>282.5</c:v>
                </c:pt>
                <c:pt idx="696">
                  <c:v>282.5</c:v>
                </c:pt>
                <c:pt idx="697">
                  <c:v>282.6</c:v>
                </c:pt>
                <c:pt idx="698">
                  <c:v>282.6</c:v>
                </c:pt>
                <c:pt idx="699">
                  <c:v>282.6</c:v>
                </c:pt>
                <c:pt idx="700">
                  <c:v>282.5</c:v>
                </c:pt>
                <c:pt idx="701">
                  <c:v>282.5</c:v>
                </c:pt>
                <c:pt idx="702">
                  <c:v>282.5</c:v>
                </c:pt>
                <c:pt idx="703">
                  <c:v>282.2</c:v>
                </c:pt>
                <c:pt idx="704">
                  <c:v>282.2</c:v>
                </c:pt>
                <c:pt idx="705">
                  <c:v>282.2</c:v>
                </c:pt>
                <c:pt idx="706">
                  <c:v>282.2</c:v>
                </c:pt>
                <c:pt idx="707">
                  <c:v>282.2</c:v>
                </c:pt>
                <c:pt idx="708">
                  <c:v>282.2</c:v>
                </c:pt>
                <c:pt idx="709">
                  <c:v>282.2</c:v>
                </c:pt>
                <c:pt idx="710">
                  <c:v>282.2</c:v>
                </c:pt>
                <c:pt idx="711">
                  <c:v>282.2</c:v>
                </c:pt>
                <c:pt idx="712">
                  <c:v>282.2</c:v>
                </c:pt>
                <c:pt idx="713">
                  <c:v>282.2</c:v>
                </c:pt>
                <c:pt idx="714">
                  <c:v>282.2</c:v>
                </c:pt>
                <c:pt idx="715">
                  <c:v>281.9</c:v>
                </c:pt>
                <c:pt idx="716">
                  <c:v>282.2</c:v>
                </c:pt>
                <c:pt idx="717">
                  <c:v>281.9</c:v>
                </c:pt>
                <c:pt idx="718">
                  <c:v>282.2</c:v>
                </c:pt>
                <c:pt idx="719">
                  <c:v>281.9</c:v>
                </c:pt>
                <c:pt idx="720">
                  <c:v>281.9</c:v>
                </c:pt>
                <c:pt idx="721">
                  <c:v>281.9</c:v>
                </c:pt>
                <c:pt idx="722">
                  <c:v>281.9</c:v>
                </c:pt>
                <c:pt idx="723">
                  <c:v>281.9</c:v>
                </c:pt>
                <c:pt idx="724">
                  <c:v>281.9</c:v>
                </c:pt>
                <c:pt idx="725">
                  <c:v>281.9</c:v>
                </c:pt>
                <c:pt idx="726">
                  <c:v>281.9</c:v>
                </c:pt>
                <c:pt idx="727">
                  <c:v>281.9</c:v>
                </c:pt>
                <c:pt idx="728">
                  <c:v>281.9</c:v>
                </c:pt>
                <c:pt idx="729">
                  <c:v>281.9</c:v>
                </c:pt>
                <c:pt idx="730">
                  <c:v>281.9</c:v>
                </c:pt>
                <c:pt idx="731">
                  <c:v>281.9</c:v>
                </c:pt>
                <c:pt idx="732">
                  <c:v>281.9</c:v>
                </c:pt>
                <c:pt idx="733">
                  <c:v>281.9</c:v>
                </c:pt>
                <c:pt idx="734">
                  <c:v>281.5</c:v>
                </c:pt>
                <c:pt idx="735">
                  <c:v>281.9</c:v>
                </c:pt>
                <c:pt idx="736">
                  <c:v>281.5</c:v>
                </c:pt>
                <c:pt idx="737">
                  <c:v>281.5</c:v>
                </c:pt>
                <c:pt idx="738">
                  <c:v>281.5</c:v>
                </c:pt>
                <c:pt idx="739">
                  <c:v>281.5</c:v>
                </c:pt>
                <c:pt idx="740">
                  <c:v>281.9</c:v>
                </c:pt>
                <c:pt idx="741">
                  <c:v>281.5</c:v>
                </c:pt>
                <c:pt idx="742">
                  <c:v>281.5</c:v>
                </c:pt>
                <c:pt idx="743">
                  <c:v>281.5</c:v>
                </c:pt>
                <c:pt idx="744">
                  <c:v>281.2</c:v>
                </c:pt>
                <c:pt idx="745">
                  <c:v>281.5</c:v>
                </c:pt>
                <c:pt idx="746">
                  <c:v>281.5</c:v>
                </c:pt>
                <c:pt idx="747">
                  <c:v>281.5</c:v>
                </c:pt>
                <c:pt idx="748">
                  <c:v>281.5</c:v>
                </c:pt>
                <c:pt idx="749">
                  <c:v>281.5</c:v>
                </c:pt>
                <c:pt idx="750">
                  <c:v>281.4</c:v>
                </c:pt>
                <c:pt idx="751">
                  <c:v>281.2</c:v>
                </c:pt>
                <c:pt idx="752">
                  <c:v>281.5</c:v>
                </c:pt>
                <c:pt idx="753">
                  <c:v>281.5</c:v>
                </c:pt>
                <c:pt idx="754">
                  <c:v>281.2</c:v>
                </c:pt>
                <c:pt idx="755">
                  <c:v>281.2</c:v>
                </c:pt>
                <c:pt idx="756">
                  <c:v>281.2</c:v>
                </c:pt>
                <c:pt idx="757">
                  <c:v>281.2</c:v>
                </c:pt>
                <c:pt idx="758">
                  <c:v>281.2</c:v>
                </c:pt>
                <c:pt idx="759">
                  <c:v>281.2</c:v>
                </c:pt>
                <c:pt idx="760">
                  <c:v>281.2</c:v>
                </c:pt>
                <c:pt idx="761">
                  <c:v>281.2</c:v>
                </c:pt>
                <c:pt idx="762">
                  <c:v>280.9</c:v>
                </c:pt>
                <c:pt idx="763">
                  <c:v>281.2</c:v>
                </c:pt>
                <c:pt idx="764">
                  <c:v>281.2</c:v>
                </c:pt>
                <c:pt idx="765">
                  <c:v>280.9</c:v>
                </c:pt>
                <c:pt idx="766">
                  <c:v>281.2</c:v>
                </c:pt>
                <c:pt idx="767">
                  <c:v>280.9</c:v>
                </c:pt>
                <c:pt idx="768">
                  <c:v>281.2</c:v>
                </c:pt>
                <c:pt idx="769">
                  <c:v>280.9</c:v>
                </c:pt>
                <c:pt idx="770">
                  <c:v>280.9</c:v>
                </c:pt>
                <c:pt idx="771">
                  <c:v>280.9</c:v>
                </c:pt>
                <c:pt idx="772">
                  <c:v>280.9</c:v>
                </c:pt>
                <c:pt idx="773">
                  <c:v>280.9</c:v>
                </c:pt>
                <c:pt idx="774">
                  <c:v>280.9</c:v>
                </c:pt>
                <c:pt idx="775">
                  <c:v>281.2</c:v>
                </c:pt>
                <c:pt idx="776">
                  <c:v>280.9</c:v>
                </c:pt>
                <c:pt idx="777">
                  <c:v>281.2</c:v>
                </c:pt>
                <c:pt idx="778">
                  <c:v>280.9</c:v>
                </c:pt>
                <c:pt idx="779">
                  <c:v>280.9</c:v>
                </c:pt>
                <c:pt idx="780">
                  <c:v>280.9</c:v>
                </c:pt>
                <c:pt idx="781">
                  <c:v>280.9</c:v>
                </c:pt>
                <c:pt idx="782">
                  <c:v>280.9</c:v>
                </c:pt>
                <c:pt idx="783">
                  <c:v>280.9</c:v>
                </c:pt>
                <c:pt idx="784">
                  <c:v>280.9</c:v>
                </c:pt>
                <c:pt idx="785">
                  <c:v>280.9</c:v>
                </c:pt>
                <c:pt idx="786">
                  <c:v>280.9</c:v>
                </c:pt>
                <c:pt idx="787">
                  <c:v>280.9</c:v>
                </c:pt>
                <c:pt idx="788">
                  <c:v>280.9</c:v>
                </c:pt>
                <c:pt idx="789">
                  <c:v>280.9</c:v>
                </c:pt>
                <c:pt idx="790">
                  <c:v>280.9</c:v>
                </c:pt>
                <c:pt idx="791">
                  <c:v>280.9</c:v>
                </c:pt>
                <c:pt idx="792">
                  <c:v>280.6</c:v>
                </c:pt>
                <c:pt idx="793">
                  <c:v>281</c:v>
                </c:pt>
                <c:pt idx="794">
                  <c:v>280.6</c:v>
                </c:pt>
                <c:pt idx="795">
                  <c:v>280.9</c:v>
                </c:pt>
                <c:pt idx="796">
                  <c:v>280.6</c:v>
                </c:pt>
                <c:pt idx="797">
                  <c:v>280.6</c:v>
                </c:pt>
                <c:pt idx="798">
                  <c:v>280.6</c:v>
                </c:pt>
                <c:pt idx="799">
                  <c:v>280.6</c:v>
                </c:pt>
                <c:pt idx="800">
                  <c:v>280.6</c:v>
                </c:pt>
                <c:pt idx="801">
                  <c:v>280.6</c:v>
                </c:pt>
                <c:pt idx="802">
                  <c:v>280.6</c:v>
                </c:pt>
                <c:pt idx="803">
                  <c:v>280.6</c:v>
                </c:pt>
                <c:pt idx="804">
                  <c:v>280.3</c:v>
                </c:pt>
                <c:pt idx="805">
                  <c:v>280.3</c:v>
                </c:pt>
                <c:pt idx="806">
                  <c:v>280.3</c:v>
                </c:pt>
                <c:pt idx="807">
                  <c:v>280.3</c:v>
                </c:pt>
                <c:pt idx="808">
                  <c:v>280.3</c:v>
                </c:pt>
                <c:pt idx="809">
                  <c:v>280.2</c:v>
                </c:pt>
                <c:pt idx="810">
                  <c:v>280.5</c:v>
                </c:pt>
                <c:pt idx="811">
                  <c:v>280.1</c:v>
                </c:pt>
                <c:pt idx="812">
                  <c:v>280.3</c:v>
                </c:pt>
                <c:pt idx="813">
                  <c:v>280.3</c:v>
                </c:pt>
                <c:pt idx="814">
                  <c:v>280.2</c:v>
                </c:pt>
                <c:pt idx="815">
                  <c:v>280.3</c:v>
                </c:pt>
                <c:pt idx="816">
                  <c:v>280.2</c:v>
                </c:pt>
                <c:pt idx="817">
                  <c:v>280.2</c:v>
                </c:pt>
                <c:pt idx="818">
                  <c:v>280.2</c:v>
                </c:pt>
                <c:pt idx="819">
                  <c:v>280.3</c:v>
                </c:pt>
                <c:pt idx="820">
                  <c:v>280.2</c:v>
                </c:pt>
                <c:pt idx="821">
                  <c:v>279.9</c:v>
                </c:pt>
                <c:pt idx="822">
                  <c:v>279.9</c:v>
                </c:pt>
                <c:pt idx="823">
                  <c:v>279.6</c:v>
                </c:pt>
                <c:pt idx="824">
                  <c:v>279.9</c:v>
                </c:pt>
                <c:pt idx="825">
                  <c:v>279.9</c:v>
                </c:pt>
                <c:pt idx="826">
                  <c:v>279.9</c:v>
                </c:pt>
                <c:pt idx="827">
                  <c:v>279.9</c:v>
                </c:pt>
                <c:pt idx="828">
                  <c:v>279.9</c:v>
                </c:pt>
                <c:pt idx="829">
                  <c:v>279.8</c:v>
                </c:pt>
                <c:pt idx="830">
                  <c:v>280.2</c:v>
                </c:pt>
                <c:pt idx="831">
                  <c:v>279.6</c:v>
                </c:pt>
                <c:pt idx="832">
                  <c:v>279.9</c:v>
                </c:pt>
                <c:pt idx="833">
                  <c:v>279.9</c:v>
                </c:pt>
                <c:pt idx="834">
                  <c:v>279.9</c:v>
                </c:pt>
                <c:pt idx="835">
                  <c:v>279.6</c:v>
                </c:pt>
                <c:pt idx="836">
                  <c:v>279.6</c:v>
                </c:pt>
                <c:pt idx="837">
                  <c:v>279.6</c:v>
                </c:pt>
                <c:pt idx="838">
                  <c:v>279.6</c:v>
                </c:pt>
                <c:pt idx="839">
                  <c:v>279.3</c:v>
                </c:pt>
                <c:pt idx="840">
                  <c:v>279.6</c:v>
                </c:pt>
                <c:pt idx="841">
                  <c:v>279.3</c:v>
                </c:pt>
                <c:pt idx="842">
                  <c:v>279.6</c:v>
                </c:pt>
                <c:pt idx="843">
                  <c:v>279.3</c:v>
                </c:pt>
                <c:pt idx="844">
                  <c:v>279.6</c:v>
                </c:pt>
                <c:pt idx="845">
                  <c:v>279.6</c:v>
                </c:pt>
                <c:pt idx="846">
                  <c:v>279.3</c:v>
                </c:pt>
                <c:pt idx="847">
                  <c:v>279.3</c:v>
                </c:pt>
                <c:pt idx="848">
                  <c:v>279.3</c:v>
                </c:pt>
                <c:pt idx="849">
                  <c:v>279.3</c:v>
                </c:pt>
                <c:pt idx="850">
                  <c:v>279.2</c:v>
                </c:pt>
                <c:pt idx="851">
                  <c:v>279.2</c:v>
                </c:pt>
                <c:pt idx="852">
                  <c:v>279.3</c:v>
                </c:pt>
                <c:pt idx="853">
                  <c:v>278.9</c:v>
                </c:pt>
                <c:pt idx="854">
                  <c:v>278.9</c:v>
                </c:pt>
                <c:pt idx="855">
                  <c:v>279.3</c:v>
                </c:pt>
                <c:pt idx="856">
                  <c:v>278.9</c:v>
                </c:pt>
                <c:pt idx="857">
                  <c:v>279.3</c:v>
                </c:pt>
                <c:pt idx="858">
                  <c:v>278.5</c:v>
                </c:pt>
                <c:pt idx="859">
                  <c:v>279.3</c:v>
                </c:pt>
                <c:pt idx="860">
                  <c:v>278.8</c:v>
                </c:pt>
                <c:pt idx="861">
                  <c:v>278.9</c:v>
                </c:pt>
                <c:pt idx="862">
                  <c:v>278.9</c:v>
                </c:pt>
                <c:pt idx="863">
                  <c:v>278.9</c:v>
                </c:pt>
                <c:pt idx="864">
                  <c:v>278.9</c:v>
                </c:pt>
                <c:pt idx="865">
                  <c:v>278.9</c:v>
                </c:pt>
                <c:pt idx="866">
                  <c:v>278.5</c:v>
                </c:pt>
                <c:pt idx="867">
                  <c:v>278.8</c:v>
                </c:pt>
                <c:pt idx="868">
                  <c:v>278.7</c:v>
                </c:pt>
                <c:pt idx="869">
                  <c:v>278.6</c:v>
                </c:pt>
                <c:pt idx="870">
                  <c:v>278.6</c:v>
                </c:pt>
                <c:pt idx="871">
                  <c:v>278.9</c:v>
                </c:pt>
                <c:pt idx="872">
                  <c:v>278.9</c:v>
                </c:pt>
                <c:pt idx="873">
                  <c:v>278.6</c:v>
                </c:pt>
                <c:pt idx="874">
                  <c:v>278.9</c:v>
                </c:pt>
                <c:pt idx="875">
                  <c:v>278.6</c:v>
                </c:pt>
                <c:pt idx="876">
                  <c:v>278.6</c:v>
                </c:pt>
                <c:pt idx="877">
                  <c:v>278.6</c:v>
                </c:pt>
                <c:pt idx="878">
                  <c:v>278.6</c:v>
                </c:pt>
                <c:pt idx="879">
                  <c:v>278.2</c:v>
                </c:pt>
                <c:pt idx="880">
                  <c:v>278.3</c:v>
                </c:pt>
                <c:pt idx="881">
                  <c:v>278.3</c:v>
                </c:pt>
                <c:pt idx="882">
                  <c:v>278.5</c:v>
                </c:pt>
                <c:pt idx="883">
                  <c:v>278.6</c:v>
                </c:pt>
                <c:pt idx="884">
                  <c:v>278.5</c:v>
                </c:pt>
                <c:pt idx="885">
                  <c:v>278.2</c:v>
                </c:pt>
                <c:pt idx="886">
                  <c:v>278.4</c:v>
                </c:pt>
                <c:pt idx="887">
                  <c:v>278.2</c:v>
                </c:pt>
                <c:pt idx="888">
                  <c:v>278.2</c:v>
                </c:pt>
                <c:pt idx="889">
                  <c:v>278.2</c:v>
                </c:pt>
                <c:pt idx="890">
                  <c:v>278.2</c:v>
                </c:pt>
                <c:pt idx="891">
                  <c:v>278.2</c:v>
                </c:pt>
                <c:pt idx="892">
                  <c:v>278.2</c:v>
                </c:pt>
                <c:pt idx="893">
                  <c:v>278.2</c:v>
                </c:pt>
                <c:pt idx="894">
                  <c:v>278.2</c:v>
                </c:pt>
                <c:pt idx="895">
                  <c:v>278.2</c:v>
                </c:pt>
                <c:pt idx="896">
                  <c:v>278.2</c:v>
                </c:pt>
                <c:pt idx="897">
                  <c:v>278.2</c:v>
                </c:pt>
                <c:pt idx="898">
                  <c:v>277.5</c:v>
                </c:pt>
                <c:pt idx="899">
                  <c:v>277.5</c:v>
                </c:pt>
                <c:pt idx="900">
                  <c:v>277.9</c:v>
                </c:pt>
                <c:pt idx="901">
                  <c:v>277.9</c:v>
                </c:pt>
                <c:pt idx="902">
                  <c:v>277.6</c:v>
                </c:pt>
                <c:pt idx="903">
                  <c:v>278.2</c:v>
                </c:pt>
                <c:pt idx="904">
                  <c:v>277.6</c:v>
                </c:pt>
                <c:pt idx="905">
                  <c:v>277.9</c:v>
                </c:pt>
                <c:pt idx="906">
                  <c:v>277.6</c:v>
                </c:pt>
                <c:pt idx="907">
                  <c:v>277.9</c:v>
                </c:pt>
                <c:pt idx="908">
                  <c:v>277.9</c:v>
                </c:pt>
                <c:pt idx="909">
                  <c:v>277.6</c:v>
                </c:pt>
                <c:pt idx="910">
                  <c:v>277.6</c:v>
                </c:pt>
                <c:pt idx="911">
                  <c:v>277.6</c:v>
                </c:pt>
                <c:pt idx="912">
                  <c:v>277.6</c:v>
                </c:pt>
                <c:pt idx="913">
                  <c:v>277.5</c:v>
                </c:pt>
                <c:pt idx="914">
                  <c:v>277.5</c:v>
                </c:pt>
                <c:pt idx="915">
                  <c:v>277.6</c:v>
                </c:pt>
                <c:pt idx="916">
                  <c:v>277.2</c:v>
                </c:pt>
                <c:pt idx="917">
                  <c:v>277.2</c:v>
                </c:pt>
                <c:pt idx="918">
                  <c:v>277.2</c:v>
                </c:pt>
                <c:pt idx="919">
                  <c:v>277.2</c:v>
                </c:pt>
                <c:pt idx="920">
                  <c:v>277.2</c:v>
                </c:pt>
                <c:pt idx="921">
                  <c:v>277.2</c:v>
                </c:pt>
                <c:pt idx="922">
                  <c:v>277.2</c:v>
                </c:pt>
                <c:pt idx="923">
                  <c:v>277.2</c:v>
                </c:pt>
                <c:pt idx="924">
                  <c:v>277.1</c:v>
                </c:pt>
                <c:pt idx="925">
                  <c:v>276.9</c:v>
                </c:pt>
                <c:pt idx="926">
                  <c:v>276.9</c:v>
                </c:pt>
                <c:pt idx="927">
                  <c:v>276.9</c:v>
                </c:pt>
                <c:pt idx="928">
                  <c:v>277.2</c:v>
                </c:pt>
                <c:pt idx="929">
                  <c:v>276.9</c:v>
                </c:pt>
                <c:pt idx="930">
                  <c:v>277.1</c:v>
                </c:pt>
                <c:pt idx="931">
                  <c:v>276.6</c:v>
                </c:pt>
                <c:pt idx="932">
                  <c:v>276.9</c:v>
                </c:pt>
                <c:pt idx="933">
                  <c:v>277.2</c:v>
                </c:pt>
                <c:pt idx="934">
                  <c:v>277.2</c:v>
                </c:pt>
                <c:pt idx="935">
                  <c:v>277.2</c:v>
                </c:pt>
                <c:pt idx="936">
                  <c:v>277.2</c:v>
                </c:pt>
                <c:pt idx="937">
                  <c:v>276.9</c:v>
                </c:pt>
                <c:pt idx="938">
                  <c:v>276.6</c:v>
                </c:pt>
                <c:pt idx="939">
                  <c:v>276.9</c:v>
                </c:pt>
                <c:pt idx="940">
                  <c:v>276.9</c:v>
                </c:pt>
                <c:pt idx="941">
                  <c:v>276.6</c:v>
                </c:pt>
                <c:pt idx="942">
                  <c:v>276.6</c:v>
                </c:pt>
                <c:pt idx="943">
                  <c:v>276.6</c:v>
                </c:pt>
                <c:pt idx="944">
                  <c:v>276.6</c:v>
                </c:pt>
                <c:pt idx="945">
                  <c:v>276.5</c:v>
                </c:pt>
                <c:pt idx="946">
                  <c:v>276.6</c:v>
                </c:pt>
                <c:pt idx="947">
                  <c:v>276.6</c:v>
                </c:pt>
                <c:pt idx="948">
                  <c:v>276.3</c:v>
                </c:pt>
                <c:pt idx="949">
                  <c:v>276.6</c:v>
                </c:pt>
                <c:pt idx="950">
                  <c:v>276.3</c:v>
                </c:pt>
                <c:pt idx="951">
                  <c:v>276.3</c:v>
                </c:pt>
                <c:pt idx="952">
                  <c:v>276.3</c:v>
                </c:pt>
                <c:pt idx="953">
                  <c:v>276.6</c:v>
                </c:pt>
                <c:pt idx="954">
                  <c:v>276.6</c:v>
                </c:pt>
                <c:pt idx="955">
                  <c:v>276.3</c:v>
                </c:pt>
                <c:pt idx="956">
                  <c:v>276.4</c:v>
                </c:pt>
                <c:pt idx="957">
                  <c:v>276.3</c:v>
                </c:pt>
                <c:pt idx="958">
                  <c:v>276.6</c:v>
                </c:pt>
                <c:pt idx="959">
                  <c:v>276.2</c:v>
                </c:pt>
                <c:pt idx="960">
                  <c:v>276.3</c:v>
                </c:pt>
                <c:pt idx="961">
                  <c:v>276</c:v>
                </c:pt>
                <c:pt idx="962">
                  <c:v>276</c:v>
                </c:pt>
                <c:pt idx="963">
                  <c:v>276.3</c:v>
                </c:pt>
                <c:pt idx="964">
                  <c:v>276.3</c:v>
                </c:pt>
                <c:pt idx="965">
                  <c:v>276</c:v>
                </c:pt>
                <c:pt idx="966">
                  <c:v>276.3</c:v>
                </c:pt>
                <c:pt idx="967">
                  <c:v>276.6</c:v>
                </c:pt>
                <c:pt idx="968">
                  <c:v>276.3</c:v>
                </c:pt>
                <c:pt idx="969">
                  <c:v>276.3</c:v>
                </c:pt>
                <c:pt idx="970">
                  <c:v>276</c:v>
                </c:pt>
                <c:pt idx="971">
                  <c:v>276</c:v>
                </c:pt>
                <c:pt idx="972">
                  <c:v>276</c:v>
                </c:pt>
                <c:pt idx="973">
                  <c:v>276</c:v>
                </c:pt>
                <c:pt idx="974">
                  <c:v>276</c:v>
                </c:pt>
                <c:pt idx="975">
                  <c:v>275.6</c:v>
                </c:pt>
                <c:pt idx="976">
                  <c:v>276</c:v>
                </c:pt>
                <c:pt idx="977">
                  <c:v>276</c:v>
                </c:pt>
                <c:pt idx="978">
                  <c:v>276</c:v>
                </c:pt>
                <c:pt idx="979">
                  <c:v>275.9</c:v>
                </c:pt>
                <c:pt idx="980">
                  <c:v>275.9</c:v>
                </c:pt>
                <c:pt idx="981">
                  <c:v>276</c:v>
                </c:pt>
                <c:pt idx="982">
                  <c:v>275.6</c:v>
                </c:pt>
                <c:pt idx="983">
                  <c:v>275.6</c:v>
                </c:pt>
                <c:pt idx="984">
                  <c:v>275.6</c:v>
                </c:pt>
                <c:pt idx="985">
                  <c:v>276</c:v>
                </c:pt>
                <c:pt idx="986">
                  <c:v>275.6</c:v>
                </c:pt>
                <c:pt idx="987">
                  <c:v>275.6</c:v>
                </c:pt>
                <c:pt idx="988">
                  <c:v>275.3</c:v>
                </c:pt>
                <c:pt idx="989">
                  <c:v>275.3</c:v>
                </c:pt>
                <c:pt idx="990">
                  <c:v>275.3</c:v>
                </c:pt>
                <c:pt idx="991">
                  <c:v>275.5</c:v>
                </c:pt>
                <c:pt idx="992">
                  <c:v>275.3</c:v>
                </c:pt>
                <c:pt idx="993">
                  <c:v>275.6</c:v>
                </c:pt>
                <c:pt idx="994">
                  <c:v>275.3</c:v>
                </c:pt>
                <c:pt idx="995">
                  <c:v>275.3</c:v>
                </c:pt>
                <c:pt idx="996">
                  <c:v>275.3</c:v>
                </c:pt>
                <c:pt idx="997">
                  <c:v>275.1</c:v>
                </c:pt>
                <c:pt idx="998">
                  <c:v>275.1</c:v>
                </c:pt>
                <c:pt idx="999">
                  <c:v>275.3</c:v>
                </c:pt>
                <c:pt idx="1000">
                  <c:v>275.2</c:v>
                </c:pt>
                <c:pt idx="1001">
                  <c:v>275</c:v>
                </c:pt>
                <c:pt idx="1002">
                  <c:v>275</c:v>
                </c:pt>
                <c:pt idx="1003">
                  <c:v>275.3</c:v>
                </c:pt>
                <c:pt idx="1004">
                  <c:v>275.3</c:v>
                </c:pt>
                <c:pt idx="1005">
                  <c:v>275.3</c:v>
                </c:pt>
                <c:pt idx="1006">
                  <c:v>275</c:v>
                </c:pt>
                <c:pt idx="1007">
                  <c:v>275</c:v>
                </c:pt>
                <c:pt idx="1008">
                  <c:v>275</c:v>
                </c:pt>
                <c:pt idx="1009">
                  <c:v>275.3</c:v>
                </c:pt>
                <c:pt idx="1010">
                  <c:v>275</c:v>
                </c:pt>
                <c:pt idx="1011">
                  <c:v>275</c:v>
                </c:pt>
                <c:pt idx="1012">
                  <c:v>274.7</c:v>
                </c:pt>
                <c:pt idx="1013">
                  <c:v>275</c:v>
                </c:pt>
                <c:pt idx="1014">
                  <c:v>274.7</c:v>
                </c:pt>
                <c:pt idx="1015">
                  <c:v>275</c:v>
                </c:pt>
                <c:pt idx="1016">
                  <c:v>275</c:v>
                </c:pt>
                <c:pt idx="1017">
                  <c:v>275</c:v>
                </c:pt>
                <c:pt idx="1018">
                  <c:v>275</c:v>
                </c:pt>
                <c:pt idx="1019">
                  <c:v>274.7</c:v>
                </c:pt>
                <c:pt idx="1020">
                  <c:v>274.7</c:v>
                </c:pt>
                <c:pt idx="1021">
                  <c:v>274.6</c:v>
                </c:pt>
                <c:pt idx="1022">
                  <c:v>275</c:v>
                </c:pt>
                <c:pt idx="1023">
                  <c:v>274.7</c:v>
                </c:pt>
                <c:pt idx="1024">
                  <c:v>274.7</c:v>
                </c:pt>
                <c:pt idx="1025">
                  <c:v>274.7</c:v>
                </c:pt>
                <c:pt idx="1026">
                  <c:v>274.4</c:v>
                </c:pt>
                <c:pt idx="1027">
                  <c:v>274.4</c:v>
                </c:pt>
                <c:pt idx="1028">
                  <c:v>274.4</c:v>
                </c:pt>
                <c:pt idx="1029">
                  <c:v>274.4</c:v>
                </c:pt>
                <c:pt idx="1030">
                  <c:v>274.4</c:v>
                </c:pt>
                <c:pt idx="1031">
                  <c:v>274.4</c:v>
                </c:pt>
                <c:pt idx="1032">
                  <c:v>274.1</c:v>
                </c:pt>
                <c:pt idx="1033">
                  <c:v>274.1</c:v>
                </c:pt>
                <c:pt idx="1034">
                  <c:v>274.1</c:v>
                </c:pt>
                <c:pt idx="1035">
                  <c:v>274</c:v>
                </c:pt>
                <c:pt idx="1036">
                  <c:v>274.4</c:v>
                </c:pt>
                <c:pt idx="1037">
                  <c:v>274.4</c:v>
                </c:pt>
                <c:pt idx="1038">
                  <c:v>274.1</c:v>
                </c:pt>
                <c:pt idx="1039">
                  <c:v>274.1</c:v>
                </c:pt>
                <c:pt idx="1040">
                  <c:v>274.3</c:v>
                </c:pt>
                <c:pt idx="1041">
                  <c:v>274.1</c:v>
                </c:pt>
                <c:pt idx="1042">
                  <c:v>274</c:v>
                </c:pt>
                <c:pt idx="1043">
                  <c:v>274</c:v>
                </c:pt>
                <c:pt idx="1044">
                  <c:v>274.1</c:v>
                </c:pt>
                <c:pt idx="1045">
                  <c:v>274.1</c:v>
                </c:pt>
                <c:pt idx="1046">
                  <c:v>274.1</c:v>
                </c:pt>
                <c:pt idx="1047">
                  <c:v>274.1</c:v>
                </c:pt>
                <c:pt idx="1048">
                  <c:v>274</c:v>
                </c:pt>
                <c:pt idx="1049">
                  <c:v>274</c:v>
                </c:pt>
                <c:pt idx="1050">
                  <c:v>273.8</c:v>
                </c:pt>
                <c:pt idx="1051">
                  <c:v>274.4</c:v>
                </c:pt>
                <c:pt idx="1052">
                  <c:v>274.4</c:v>
                </c:pt>
                <c:pt idx="1053">
                  <c:v>274</c:v>
                </c:pt>
                <c:pt idx="1054">
                  <c:v>274</c:v>
                </c:pt>
                <c:pt idx="1055">
                  <c:v>273.7</c:v>
                </c:pt>
                <c:pt idx="1056">
                  <c:v>274.1</c:v>
                </c:pt>
                <c:pt idx="1057">
                  <c:v>273.7</c:v>
                </c:pt>
                <c:pt idx="1058">
                  <c:v>274.1</c:v>
                </c:pt>
                <c:pt idx="1059">
                  <c:v>274</c:v>
                </c:pt>
                <c:pt idx="1060">
                  <c:v>273.7</c:v>
                </c:pt>
                <c:pt idx="1061">
                  <c:v>273.7</c:v>
                </c:pt>
                <c:pt idx="1062">
                  <c:v>274.1</c:v>
                </c:pt>
                <c:pt idx="1063">
                  <c:v>274.4</c:v>
                </c:pt>
                <c:pt idx="1064">
                  <c:v>274</c:v>
                </c:pt>
                <c:pt idx="1065">
                  <c:v>273.7</c:v>
                </c:pt>
                <c:pt idx="1066">
                  <c:v>274.1</c:v>
                </c:pt>
                <c:pt idx="1067">
                  <c:v>274.1</c:v>
                </c:pt>
                <c:pt idx="1068">
                  <c:v>273.7</c:v>
                </c:pt>
                <c:pt idx="1069">
                  <c:v>273.8</c:v>
                </c:pt>
                <c:pt idx="1070">
                  <c:v>273.7</c:v>
                </c:pt>
                <c:pt idx="1071">
                  <c:v>273.7</c:v>
                </c:pt>
                <c:pt idx="1072">
                  <c:v>273.7</c:v>
                </c:pt>
                <c:pt idx="1073">
                  <c:v>273.4</c:v>
                </c:pt>
                <c:pt idx="1074">
                  <c:v>273.7</c:v>
                </c:pt>
                <c:pt idx="1075">
                  <c:v>273.7</c:v>
                </c:pt>
                <c:pt idx="1076">
                  <c:v>273.7</c:v>
                </c:pt>
                <c:pt idx="1077">
                  <c:v>273.4</c:v>
                </c:pt>
                <c:pt idx="1078">
                  <c:v>273.7</c:v>
                </c:pt>
                <c:pt idx="1079">
                  <c:v>273.7</c:v>
                </c:pt>
                <c:pt idx="1080">
                  <c:v>273.7</c:v>
                </c:pt>
                <c:pt idx="1081">
                  <c:v>273.4</c:v>
                </c:pt>
                <c:pt idx="1082">
                  <c:v>273.4</c:v>
                </c:pt>
                <c:pt idx="1083">
                  <c:v>273.6</c:v>
                </c:pt>
                <c:pt idx="1084">
                  <c:v>273.4</c:v>
                </c:pt>
                <c:pt idx="1085">
                  <c:v>273.4</c:v>
                </c:pt>
                <c:pt idx="1086">
                  <c:v>273.1</c:v>
                </c:pt>
                <c:pt idx="1087">
                  <c:v>273.4</c:v>
                </c:pt>
                <c:pt idx="1088">
                  <c:v>273.1</c:v>
                </c:pt>
                <c:pt idx="1089">
                  <c:v>273.1</c:v>
                </c:pt>
                <c:pt idx="1090">
                  <c:v>273.1</c:v>
                </c:pt>
                <c:pt idx="1091">
                  <c:v>273.4</c:v>
                </c:pt>
                <c:pt idx="1092">
                  <c:v>273.4</c:v>
                </c:pt>
                <c:pt idx="1093">
                  <c:v>273.1</c:v>
                </c:pt>
                <c:pt idx="1094">
                  <c:v>273</c:v>
                </c:pt>
                <c:pt idx="1095">
                  <c:v>273.1</c:v>
                </c:pt>
                <c:pt idx="1096">
                  <c:v>273.2</c:v>
                </c:pt>
                <c:pt idx="1097">
                  <c:v>273.4</c:v>
                </c:pt>
                <c:pt idx="1098">
                  <c:v>273.4</c:v>
                </c:pt>
                <c:pt idx="1099">
                  <c:v>273.4</c:v>
                </c:pt>
                <c:pt idx="1100">
                  <c:v>273.1</c:v>
                </c:pt>
                <c:pt idx="1101">
                  <c:v>273.4</c:v>
                </c:pt>
                <c:pt idx="1102">
                  <c:v>273.1</c:v>
                </c:pt>
                <c:pt idx="1103">
                  <c:v>273</c:v>
                </c:pt>
                <c:pt idx="1104">
                  <c:v>273</c:v>
                </c:pt>
                <c:pt idx="1105">
                  <c:v>273.3</c:v>
                </c:pt>
                <c:pt idx="1106">
                  <c:v>273.4</c:v>
                </c:pt>
                <c:pt idx="1107">
                  <c:v>273.4</c:v>
                </c:pt>
                <c:pt idx="1108">
                  <c:v>273.3</c:v>
                </c:pt>
                <c:pt idx="1109">
                  <c:v>273.3</c:v>
                </c:pt>
                <c:pt idx="1110">
                  <c:v>273.4</c:v>
                </c:pt>
                <c:pt idx="1111">
                  <c:v>273</c:v>
                </c:pt>
                <c:pt idx="1112">
                  <c:v>273.3</c:v>
                </c:pt>
                <c:pt idx="1113">
                  <c:v>273</c:v>
                </c:pt>
                <c:pt idx="1114">
                  <c:v>273.1</c:v>
                </c:pt>
                <c:pt idx="1115">
                  <c:v>273.1</c:v>
                </c:pt>
                <c:pt idx="1116">
                  <c:v>273.1</c:v>
                </c:pt>
                <c:pt idx="1117">
                  <c:v>273</c:v>
                </c:pt>
                <c:pt idx="1118">
                  <c:v>273</c:v>
                </c:pt>
                <c:pt idx="1119">
                  <c:v>272.8</c:v>
                </c:pt>
                <c:pt idx="1120">
                  <c:v>272.7</c:v>
                </c:pt>
                <c:pt idx="1121">
                  <c:v>272.7</c:v>
                </c:pt>
                <c:pt idx="1122">
                  <c:v>272.6</c:v>
                </c:pt>
                <c:pt idx="1123">
                  <c:v>272.6</c:v>
                </c:pt>
                <c:pt idx="1124">
                  <c:v>272.7</c:v>
                </c:pt>
                <c:pt idx="1125">
                  <c:v>272.7</c:v>
                </c:pt>
                <c:pt idx="1126">
                  <c:v>272.3</c:v>
                </c:pt>
                <c:pt idx="1127">
                  <c:v>272.5</c:v>
                </c:pt>
                <c:pt idx="1128">
                  <c:v>272.5</c:v>
                </c:pt>
                <c:pt idx="1129">
                  <c:v>272.7</c:v>
                </c:pt>
                <c:pt idx="1130">
                  <c:v>272.5</c:v>
                </c:pt>
                <c:pt idx="1131">
                  <c:v>272.4</c:v>
                </c:pt>
                <c:pt idx="1132">
                  <c:v>272.4</c:v>
                </c:pt>
                <c:pt idx="1133">
                  <c:v>272.4</c:v>
                </c:pt>
                <c:pt idx="1134">
                  <c:v>272</c:v>
                </c:pt>
                <c:pt idx="1135">
                  <c:v>272.3</c:v>
                </c:pt>
                <c:pt idx="1136">
                  <c:v>272.4</c:v>
                </c:pt>
                <c:pt idx="1137">
                  <c:v>272.7</c:v>
                </c:pt>
                <c:pt idx="1138">
                  <c:v>272.4</c:v>
                </c:pt>
                <c:pt idx="1139">
                  <c:v>272.4</c:v>
                </c:pt>
                <c:pt idx="1140">
                  <c:v>272.4</c:v>
                </c:pt>
                <c:pt idx="1141">
                  <c:v>272.4</c:v>
                </c:pt>
                <c:pt idx="1142">
                  <c:v>272.4</c:v>
                </c:pt>
                <c:pt idx="1143">
                  <c:v>272.1</c:v>
                </c:pt>
                <c:pt idx="1144">
                  <c:v>272</c:v>
                </c:pt>
                <c:pt idx="1145">
                  <c:v>272.4</c:v>
                </c:pt>
                <c:pt idx="1146">
                  <c:v>272.1</c:v>
                </c:pt>
                <c:pt idx="1147">
                  <c:v>272</c:v>
                </c:pt>
                <c:pt idx="1148">
                  <c:v>271.7</c:v>
                </c:pt>
                <c:pt idx="1149">
                  <c:v>272.1</c:v>
                </c:pt>
                <c:pt idx="1150">
                  <c:v>272.1</c:v>
                </c:pt>
                <c:pt idx="1151">
                  <c:v>272.1</c:v>
                </c:pt>
                <c:pt idx="1152">
                  <c:v>271.7</c:v>
                </c:pt>
                <c:pt idx="1153">
                  <c:v>271.8</c:v>
                </c:pt>
                <c:pt idx="1154">
                  <c:v>272</c:v>
                </c:pt>
                <c:pt idx="1155">
                  <c:v>272</c:v>
                </c:pt>
                <c:pt idx="1156">
                  <c:v>272.1</c:v>
                </c:pt>
                <c:pt idx="1157">
                  <c:v>271.7</c:v>
                </c:pt>
                <c:pt idx="1158">
                  <c:v>272</c:v>
                </c:pt>
                <c:pt idx="1159">
                  <c:v>271.8</c:v>
                </c:pt>
                <c:pt idx="1160">
                  <c:v>271.8</c:v>
                </c:pt>
                <c:pt idx="1161">
                  <c:v>271.7</c:v>
                </c:pt>
                <c:pt idx="1162">
                  <c:v>271.7</c:v>
                </c:pt>
                <c:pt idx="1163">
                  <c:v>272</c:v>
                </c:pt>
                <c:pt idx="1164">
                  <c:v>272.1</c:v>
                </c:pt>
                <c:pt idx="1165">
                  <c:v>271.4</c:v>
                </c:pt>
                <c:pt idx="1166">
                  <c:v>271.7</c:v>
                </c:pt>
                <c:pt idx="1167">
                  <c:v>271.3</c:v>
                </c:pt>
                <c:pt idx="1168">
                  <c:v>271.3</c:v>
                </c:pt>
                <c:pt idx="1169">
                  <c:v>271.8</c:v>
                </c:pt>
                <c:pt idx="1170">
                  <c:v>271.3</c:v>
                </c:pt>
                <c:pt idx="1171">
                  <c:v>271.6</c:v>
                </c:pt>
                <c:pt idx="1172">
                  <c:v>271.3</c:v>
                </c:pt>
                <c:pt idx="1173">
                  <c:v>272.1</c:v>
                </c:pt>
                <c:pt idx="1174">
                  <c:v>271.3</c:v>
                </c:pt>
                <c:pt idx="1175">
                  <c:v>271.4</c:v>
                </c:pt>
                <c:pt idx="1176">
                  <c:v>271.4</c:v>
                </c:pt>
                <c:pt idx="1177">
                  <c:v>271.4</c:v>
                </c:pt>
                <c:pt idx="1178">
                  <c:v>271.3</c:v>
                </c:pt>
                <c:pt idx="1179">
                  <c:v>271.3</c:v>
                </c:pt>
                <c:pt idx="1180">
                  <c:v>271.3</c:v>
                </c:pt>
                <c:pt idx="1181">
                  <c:v>271</c:v>
                </c:pt>
                <c:pt idx="1182">
                  <c:v>271.3</c:v>
                </c:pt>
                <c:pt idx="1183">
                  <c:v>271.3</c:v>
                </c:pt>
                <c:pt idx="1184">
                  <c:v>271</c:v>
                </c:pt>
                <c:pt idx="1185">
                  <c:v>271.1</c:v>
                </c:pt>
                <c:pt idx="1186">
                  <c:v>271</c:v>
                </c:pt>
                <c:pt idx="1187">
                  <c:v>271</c:v>
                </c:pt>
                <c:pt idx="1188">
                  <c:v>271.1</c:v>
                </c:pt>
                <c:pt idx="1189">
                  <c:v>270.7</c:v>
                </c:pt>
                <c:pt idx="1190">
                  <c:v>270.7</c:v>
                </c:pt>
                <c:pt idx="1191">
                  <c:v>271</c:v>
                </c:pt>
                <c:pt idx="1192">
                  <c:v>270.7</c:v>
                </c:pt>
                <c:pt idx="1193">
                  <c:v>270.7</c:v>
                </c:pt>
                <c:pt idx="1194">
                  <c:v>270.7</c:v>
                </c:pt>
                <c:pt idx="1195">
                  <c:v>270.7</c:v>
                </c:pt>
                <c:pt idx="1196">
                  <c:v>270.7</c:v>
                </c:pt>
                <c:pt idx="1197">
                  <c:v>270.7</c:v>
                </c:pt>
                <c:pt idx="1198">
                  <c:v>270.7</c:v>
                </c:pt>
                <c:pt idx="1199">
                  <c:v>270.6</c:v>
                </c:pt>
                <c:pt idx="1200">
                  <c:v>270.6</c:v>
                </c:pt>
                <c:pt idx="1201">
                  <c:v>270.7</c:v>
                </c:pt>
                <c:pt idx="1202">
                  <c:v>270.7</c:v>
                </c:pt>
                <c:pt idx="1203">
                  <c:v>270.8</c:v>
                </c:pt>
                <c:pt idx="1204">
                  <c:v>270.7</c:v>
                </c:pt>
                <c:pt idx="1205">
                  <c:v>270.7</c:v>
                </c:pt>
                <c:pt idx="1206">
                  <c:v>270.4</c:v>
                </c:pt>
                <c:pt idx="1207">
                  <c:v>270.4</c:v>
                </c:pt>
                <c:pt idx="1208">
                  <c:v>270.3</c:v>
                </c:pt>
                <c:pt idx="1209">
                  <c:v>270.5</c:v>
                </c:pt>
                <c:pt idx="1210">
                  <c:v>270.5</c:v>
                </c:pt>
                <c:pt idx="1211">
                  <c:v>270.4</c:v>
                </c:pt>
                <c:pt idx="1212">
                  <c:v>270.5</c:v>
                </c:pt>
                <c:pt idx="1213">
                  <c:v>270.7</c:v>
                </c:pt>
                <c:pt idx="1214">
                  <c:v>270.7</c:v>
                </c:pt>
                <c:pt idx="1215">
                  <c:v>270.4</c:v>
                </c:pt>
                <c:pt idx="1216">
                  <c:v>270.4</c:v>
                </c:pt>
                <c:pt idx="1217">
                  <c:v>270.4</c:v>
                </c:pt>
                <c:pt idx="1218">
                  <c:v>270.1</c:v>
                </c:pt>
                <c:pt idx="1219">
                  <c:v>270.4</c:v>
                </c:pt>
                <c:pt idx="1220">
                  <c:v>270.1</c:v>
                </c:pt>
                <c:pt idx="1221">
                  <c:v>270.1</c:v>
                </c:pt>
                <c:pt idx="1222">
                  <c:v>270.4</c:v>
                </c:pt>
                <c:pt idx="1223">
                  <c:v>270.4</c:v>
                </c:pt>
                <c:pt idx="1224">
                  <c:v>270.3</c:v>
                </c:pt>
                <c:pt idx="1225">
                  <c:v>270.4</c:v>
                </c:pt>
                <c:pt idx="1226">
                  <c:v>270.1</c:v>
                </c:pt>
                <c:pt idx="1227">
                  <c:v>270.4</c:v>
                </c:pt>
                <c:pt idx="1228">
                  <c:v>270.1</c:v>
                </c:pt>
                <c:pt idx="1229">
                  <c:v>270.1</c:v>
                </c:pt>
                <c:pt idx="1230">
                  <c:v>270.1</c:v>
                </c:pt>
                <c:pt idx="1231">
                  <c:v>270.1</c:v>
                </c:pt>
                <c:pt idx="1232">
                  <c:v>270.1</c:v>
                </c:pt>
                <c:pt idx="1233">
                  <c:v>270.1</c:v>
                </c:pt>
                <c:pt idx="1234">
                  <c:v>270.1</c:v>
                </c:pt>
                <c:pt idx="1235">
                  <c:v>270.1</c:v>
                </c:pt>
                <c:pt idx="1236">
                  <c:v>269.8</c:v>
                </c:pt>
                <c:pt idx="1237">
                  <c:v>270.1</c:v>
                </c:pt>
                <c:pt idx="1238">
                  <c:v>269.7</c:v>
                </c:pt>
                <c:pt idx="1239">
                  <c:v>269.7</c:v>
                </c:pt>
                <c:pt idx="1240">
                  <c:v>270.1</c:v>
                </c:pt>
                <c:pt idx="1241">
                  <c:v>269.4</c:v>
                </c:pt>
                <c:pt idx="1242">
                  <c:v>269.7</c:v>
                </c:pt>
                <c:pt idx="1243">
                  <c:v>269.7</c:v>
                </c:pt>
                <c:pt idx="1244">
                  <c:v>269.7</c:v>
                </c:pt>
                <c:pt idx="1245">
                  <c:v>270.1</c:v>
                </c:pt>
                <c:pt idx="1246">
                  <c:v>270.1</c:v>
                </c:pt>
                <c:pt idx="1247">
                  <c:v>269.7</c:v>
                </c:pt>
                <c:pt idx="1248">
                  <c:v>269.4</c:v>
                </c:pt>
                <c:pt idx="1249">
                  <c:v>269.7</c:v>
                </c:pt>
                <c:pt idx="1250">
                  <c:v>269.7</c:v>
                </c:pt>
                <c:pt idx="1251">
                  <c:v>269.7</c:v>
                </c:pt>
                <c:pt idx="1252">
                  <c:v>269.7</c:v>
                </c:pt>
                <c:pt idx="1253">
                  <c:v>269.4</c:v>
                </c:pt>
                <c:pt idx="1254">
                  <c:v>269.7</c:v>
                </c:pt>
                <c:pt idx="1255">
                  <c:v>269.4</c:v>
                </c:pt>
                <c:pt idx="1256">
                  <c:v>270.1</c:v>
                </c:pt>
                <c:pt idx="1257">
                  <c:v>270.1</c:v>
                </c:pt>
                <c:pt idx="1258">
                  <c:v>269.4</c:v>
                </c:pt>
                <c:pt idx="1259">
                  <c:v>269.4</c:v>
                </c:pt>
                <c:pt idx="1260">
                  <c:v>269.1</c:v>
                </c:pt>
                <c:pt idx="1261">
                  <c:v>269.4</c:v>
                </c:pt>
                <c:pt idx="1262">
                  <c:v>269.4</c:v>
                </c:pt>
                <c:pt idx="1263">
                  <c:v>269.1</c:v>
                </c:pt>
                <c:pt idx="1264">
                  <c:v>269.1</c:v>
                </c:pt>
                <c:pt idx="1265">
                  <c:v>269.3</c:v>
                </c:pt>
                <c:pt idx="1266">
                  <c:v>269.3</c:v>
                </c:pt>
                <c:pt idx="1267">
                  <c:v>269.1</c:v>
                </c:pt>
                <c:pt idx="1268">
                  <c:v>269.1</c:v>
                </c:pt>
                <c:pt idx="1269">
                  <c:v>269.1</c:v>
                </c:pt>
                <c:pt idx="1270">
                  <c:v>269.4</c:v>
                </c:pt>
                <c:pt idx="1271">
                  <c:v>269.1</c:v>
                </c:pt>
                <c:pt idx="1272">
                  <c:v>269.4</c:v>
                </c:pt>
                <c:pt idx="1273">
                  <c:v>269.1</c:v>
                </c:pt>
                <c:pt idx="1274">
                  <c:v>269.4</c:v>
                </c:pt>
                <c:pt idx="1275">
                  <c:v>269.1</c:v>
                </c:pt>
                <c:pt idx="1276">
                  <c:v>269.1</c:v>
                </c:pt>
                <c:pt idx="1277">
                  <c:v>269.1</c:v>
                </c:pt>
                <c:pt idx="1278">
                  <c:v>269.1</c:v>
                </c:pt>
                <c:pt idx="1279">
                  <c:v>269.1</c:v>
                </c:pt>
                <c:pt idx="1280">
                  <c:v>268.7</c:v>
                </c:pt>
                <c:pt idx="1281">
                  <c:v>269.1</c:v>
                </c:pt>
                <c:pt idx="1282">
                  <c:v>269.1</c:v>
                </c:pt>
                <c:pt idx="1283">
                  <c:v>268.8</c:v>
                </c:pt>
                <c:pt idx="1284">
                  <c:v>268.8</c:v>
                </c:pt>
                <c:pt idx="1285">
                  <c:v>268.9</c:v>
                </c:pt>
                <c:pt idx="1286">
                  <c:v>268.9</c:v>
                </c:pt>
                <c:pt idx="1287">
                  <c:v>268.7</c:v>
                </c:pt>
                <c:pt idx="1288">
                  <c:v>268.7</c:v>
                </c:pt>
                <c:pt idx="1289">
                  <c:v>268.7</c:v>
                </c:pt>
                <c:pt idx="1290">
                  <c:v>268.7</c:v>
                </c:pt>
                <c:pt idx="1291">
                  <c:v>268.4</c:v>
                </c:pt>
                <c:pt idx="1292">
                  <c:v>268.8</c:v>
                </c:pt>
                <c:pt idx="1293">
                  <c:v>268.8</c:v>
                </c:pt>
                <c:pt idx="1294">
                  <c:v>268.8</c:v>
                </c:pt>
                <c:pt idx="1295">
                  <c:v>268.7</c:v>
                </c:pt>
                <c:pt idx="1296">
                  <c:v>268.7</c:v>
                </c:pt>
                <c:pt idx="1297">
                  <c:v>268.7</c:v>
                </c:pt>
                <c:pt idx="1298">
                  <c:v>268.4</c:v>
                </c:pt>
                <c:pt idx="1299">
                  <c:v>268.4</c:v>
                </c:pt>
                <c:pt idx="1300">
                  <c:v>268.7</c:v>
                </c:pt>
                <c:pt idx="1301">
                  <c:v>268.7</c:v>
                </c:pt>
                <c:pt idx="1302">
                  <c:v>268.7</c:v>
                </c:pt>
                <c:pt idx="1303">
                  <c:v>268.5</c:v>
                </c:pt>
                <c:pt idx="1304">
                  <c:v>268.4</c:v>
                </c:pt>
                <c:pt idx="1305">
                  <c:v>268.4</c:v>
                </c:pt>
                <c:pt idx="1306">
                  <c:v>268.4</c:v>
                </c:pt>
                <c:pt idx="1307">
                  <c:v>268.7</c:v>
                </c:pt>
                <c:pt idx="1308">
                  <c:v>268.4</c:v>
                </c:pt>
                <c:pt idx="1309">
                  <c:v>268</c:v>
                </c:pt>
                <c:pt idx="1310">
                  <c:v>268</c:v>
                </c:pt>
                <c:pt idx="1311">
                  <c:v>268</c:v>
                </c:pt>
                <c:pt idx="1312">
                  <c:v>268.1</c:v>
                </c:pt>
                <c:pt idx="1313">
                  <c:v>268.4</c:v>
                </c:pt>
                <c:pt idx="1314">
                  <c:v>268</c:v>
                </c:pt>
                <c:pt idx="1315">
                  <c:v>268</c:v>
                </c:pt>
                <c:pt idx="1316">
                  <c:v>268.4</c:v>
                </c:pt>
                <c:pt idx="1317">
                  <c:v>267.8</c:v>
                </c:pt>
                <c:pt idx="1318">
                  <c:v>268.1</c:v>
                </c:pt>
                <c:pt idx="1319">
                  <c:v>268</c:v>
                </c:pt>
                <c:pt idx="1320">
                  <c:v>268</c:v>
                </c:pt>
                <c:pt idx="1321">
                  <c:v>268</c:v>
                </c:pt>
                <c:pt idx="1322">
                  <c:v>268.1</c:v>
                </c:pt>
                <c:pt idx="1323">
                  <c:v>268</c:v>
                </c:pt>
                <c:pt idx="1324">
                  <c:v>267.8</c:v>
                </c:pt>
                <c:pt idx="1325">
                  <c:v>268</c:v>
                </c:pt>
                <c:pt idx="1326">
                  <c:v>267.8</c:v>
                </c:pt>
                <c:pt idx="1327">
                  <c:v>267.8</c:v>
                </c:pt>
                <c:pt idx="1328">
                  <c:v>268</c:v>
                </c:pt>
                <c:pt idx="1329">
                  <c:v>268</c:v>
                </c:pt>
                <c:pt idx="1330">
                  <c:v>268.1</c:v>
                </c:pt>
                <c:pt idx="1331">
                  <c:v>267.7</c:v>
                </c:pt>
                <c:pt idx="1332">
                  <c:v>267.8</c:v>
                </c:pt>
                <c:pt idx="1333">
                  <c:v>267.7</c:v>
                </c:pt>
                <c:pt idx="1334">
                  <c:v>267.7</c:v>
                </c:pt>
                <c:pt idx="1335">
                  <c:v>267.7</c:v>
                </c:pt>
                <c:pt idx="1336">
                  <c:v>267.7</c:v>
                </c:pt>
                <c:pt idx="1337">
                  <c:v/>
                </c:pt>
                <c:pt idx="1338">
                  <c:v/>
                </c:pt>
                <c:pt idx="1339">
                  <c:v/>
                </c:pt>
                <c:pt idx="1340">
                  <c:v/>
                </c:pt>
                <c:pt idx="1341">
                  <c:v/>
                </c:pt>
                <c:pt idx="1342">
                  <c:v/>
                </c:pt>
                <c:pt idx="1343">
                  <c:v/>
                </c:pt>
                <c:pt idx="1344">
                  <c:v/>
                </c:pt>
                <c:pt idx="1345">
                  <c:v/>
                </c:pt>
                <c:pt idx="1346">
                  <c:v/>
                </c:pt>
                <c:pt idx="1347">
                  <c:v/>
                </c:pt>
                <c:pt idx="1348">
                  <c:v/>
                </c:pt>
                <c:pt idx="1349">
                  <c:v/>
                </c:pt>
                <c:pt idx="1350">
                  <c:v/>
                </c:pt>
                <c:pt idx="1351">
                  <c:v/>
                </c:pt>
                <c:pt idx="1352">
                  <c:v/>
                </c:pt>
                <c:pt idx="1353">
                  <c:v/>
                </c:pt>
                <c:pt idx="1354">
                  <c:v/>
                </c:pt>
                <c:pt idx="1355">
                  <c:v/>
                </c:pt>
                <c:pt idx="1356">
                  <c:v/>
                </c:pt>
                <c:pt idx="1357">
                  <c:v/>
                </c:pt>
                <c:pt idx="1358">
                  <c:v/>
                </c:pt>
                <c:pt idx="1359">
                  <c:v/>
                </c:pt>
                <c:pt idx="1360">
                  <c:v/>
                </c:pt>
                <c:pt idx="1361">
                  <c:v/>
                </c:pt>
                <c:pt idx="1362">
                  <c:v/>
                </c:pt>
                <c:pt idx="1363">
                  <c:v/>
                </c:pt>
                <c:pt idx="1364">
                  <c:v/>
                </c:pt>
                <c:pt idx="1365">
                  <c:v/>
                </c:pt>
                <c:pt idx="1366">
                  <c:v/>
                </c:pt>
                <c:pt idx="1367">
                  <c:v/>
                </c:pt>
                <c:pt idx="1368">
                  <c:v/>
                </c:pt>
                <c:pt idx="1369">
                  <c:v/>
                </c:pt>
                <c:pt idx="1370">
                  <c:v/>
                </c:pt>
                <c:pt idx="1371">
                  <c:v/>
                </c:pt>
                <c:pt idx="1372">
                  <c:v/>
                </c:pt>
                <c:pt idx="1373">
                  <c:v/>
                </c:pt>
                <c:pt idx="1374">
                  <c:v/>
                </c:pt>
                <c:pt idx="1375">
                  <c:v/>
                </c:pt>
                <c:pt idx="1376">
                  <c:v/>
                </c:pt>
                <c:pt idx="1377">
                  <c:v/>
                </c:pt>
                <c:pt idx="1378">
                  <c:v/>
                </c:pt>
                <c:pt idx="1379">
                  <c:v/>
                </c:pt>
                <c:pt idx="1380">
                  <c:v/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Sheet1!$B$1</c:f>
              <c:strCache>
                <c:ptCount val="1"/>
                <c:pt idx="0">
                  <c:v>ex5_D40_coolTemp</c:v>
                </c:pt>
              </c:strCache>
            </c:strRef>
          </c:tx>
          <c:marker>
            <c:symbol val="none"/>
            <c:size val="7"/>
          </c:marker>
          <c:val>
            <c:numRef>
              <c:f>Sheet1!$B$2:$B$1381</c:f>
              <c:numCache>
                <c:formatCode>General</c:formatCode>
                <c:ptCount val="1381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/>
                </c:pt>
                <c:pt idx="28">
                  <c:v/>
                </c:pt>
                <c:pt idx="29">
                  <c:v/>
                </c:pt>
                <c:pt idx="30">
                  <c:v/>
                </c:pt>
                <c:pt idx="31">
                  <c:v/>
                </c:pt>
                <c:pt idx="32">
                  <c:v/>
                </c:pt>
                <c:pt idx="33">
                  <c:v/>
                </c:pt>
                <c:pt idx="34">
                  <c:v/>
                </c:pt>
                <c:pt idx="35">
                  <c:v/>
                </c:pt>
                <c:pt idx="36">
                  <c:v/>
                </c:pt>
                <c:pt idx="37">
                  <c:v/>
                </c:pt>
                <c:pt idx="38">
                  <c:v/>
                </c:pt>
                <c:pt idx="39">
                  <c:v/>
                </c:pt>
                <c:pt idx="40">
                  <c:v/>
                </c:pt>
                <c:pt idx="41">
                  <c:v/>
                </c:pt>
                <c:pt idx="42">
                  <c:v/>
                </c:pt>
                <c:pt idx="43">
                  <c:v/>
                </c:pt>
                <c:pt idx="44">
                  <c:v/>
                </c:pt>
                <c:pt idx="45">
                  <c:v/>
                </c:pt>
                <c:pt idx="46">
                  <c:v/>
                </c:pt>
                <c:pt idx="47">
                  <c:v/>
                </c:pt>
                <c:pt idx="48">
                  <c:v/>
                </c:pt>
                <c:pt idx="49">
                  <c:v/>
                </c:pt>
                <c:pt idx="50">
                  <c:v/>
                </c:pt>
                <c:pt idx="51">
                  <c:v/>
                </c:pt>
                <c:pt idx="52">
                  <c:v/>
                </c:pt>
                <c:pt idx="53">
                  <c:v/>
                </c:pt>
                <c:pt idx="54">
                  <c:v/>
                </c:pt>
                <c:pt idx="55">
                  <c:v/>
                </c:pt>
                <c:pt idx="56">
                  <c:v/>
                </c:pt>
                <c:pt idx="57">
                  <c:v/>
                </c:pt>
                <c:pt idx="58">
                  <c:v/>
                </c:pt>
                <c:pt idx="59">
                  <c:v/>
                </c:pt>
                <c:pt idx="60">
                  <c:v/>
                </c:pt>
                <c:pt idx="61">
                  <c:v/>
                </c:pt>
                <c:pt idx="62">
                  <c:v/>
                </c:pt>
                <c:pt idx="63">
                  <c:v/>
                </c:pt>
                <c:pt idx="64">
                  <c:v/>
                </c:pt>
                <c:pt idx="65">
                  <c:v/>
                </c:pt>
                <c:pt idx="66">
                  <c:v/>
                </c:pt>
                <c:pt idx="67">
                  <c:v/>
                </c:pt>
                <c:pt idx="68">
                  <c:v/>
                </c:pt>
                <c:pt idx="69">
                  <c:v/>
                </c:pt>
                <c:pt idx="70">
                  <c:v/>
                </c:pt>
                <c:pt idx="71">
                  <c:v/>
                </c:pt>
                <c:pt idx="72">
                  <c:v/>
                </c:pt>
                <c:pt idx="73">
                  <c:v/>
                </c:pt>
                <c:pt idx="74">
                  <c:v/>
                </c:pt>
                <c:pt idx="75">
                  <c:v/>
                </c:pt>
                <c:pt idx="76">
                  <c:v/>
                </c:pt>
                <c:pt idx="77">
                  <c:v/>
                </c:pt>
                <c:pt idx="78">
                  <c:v/>
                </c:pt>
                <c:pt idx="79">
                  <c:v/>
                </c:pt>
                <c:pt idx="80">
                  <c:v/>
                </c:pt>
                <c:pt idx="81">
                  <c:v/>
                </c:pt>
                <c:pt idx="82">
                  <c:v/>
                </c:pt>
                <c:pt idx="83">
                  <c:v/>
                </c:pt>
                <c:pt idx="84">
                  <c:v/>
                </c:pt>
                <c:pt idx="85">
                  <c:v/>
                </c:pt>
                <c:pt idx="86">
                  <c:v/>
                </c:pt>
                <c:pt idx="87">
                  <c:v/>
                </c:pt>
                <c:pt idx="88">
                  <c:v/>
                </c:pt>
                <c:pt idx="89">
                  <c:v/>
                </c:pt>
                <c:pt idx="90">
                  <c:v/>
                </c:pt>
                <c:pt idx="91">
                  <c:v/>
                </c:pt>
                <c:pt idx="92">
                  <c:v/>
                </c:pt>
                <c:pt idx="93">
                  <c:v/>
                </c:pt>
                <c:pt idx="94">
                  <c:v/>
                </c:pt>
                <c:pt idx="95">
                  <c:v/>
                </c:pt>
                <c:pt idx="96">
                  <c:v/>
                </c:pt>
                <c:pt idx="97">
                  <c:v/>
                </c:pt>
                <c:pt idx="98">
                  <c:v/>
                </c:pt>
                <c:pt idx="99">
                  <c:v/>
                </c:pt>
                <c:pt idx="100">
                  <c:v/>
                </c:pt>
                <c:pt idx="101">
                  <c:v/>
                </c:pt>
                <c:pt idx="102">
                  <c:v/>
                </c:pt>
                <c:pt idx="103">
                  <c:v/>
                </c:pt>
                <c:pt idx="104">
                  <c:v/>
                </c:pt>
                <c:pt idx="105">
                  <c:v/>
                </c:pt>
                <c:pt idx="106">
                  <c:v/>
                </c:pt>
                <c:pt idx="107">
                  <c:v/>
                </c:pt>
                <c:pt idx="108">
                  <c:v/>
                </c:pt>
                <c:pt idx="109">
                  <c:v/>
                </c:pt>
                <c:pt idx="110">
                  <c:v/>
                </c:pt>
                <c:pt idx="111">
                  <c:v/>
                </c:pt>
                <c:pt idx="112">
                  <c:v/>
                </c:pt>
                <c:pt idx="113">
                  <c:v/>
                </c:pt>
                <c:pt idx="114">
                  <c:v/>
                </c:pt>
                <c:pt idx="115">
                  <c:v/>
                </c:pt>
                <c:pt idx="116">
                  <c:v/>
                </c:pt>
                <c:pt idx="117">
                  <c:v/>
                </c:pt>
                <c:pt idx="118">
                  <c:v/>
                </c:pt>
                <c:pt idx="119">
                  <c:v/>
                </c:pt>
                <c:pt idx="120">
                  <c:v/>
                </c:pt>
                <c:pt idx="121">
                  <c:v/>
                </c:pt>
                <c:pt idx="122">
                  <c:v/>
                </c:pt>
                <c:pt idx="123">
                  <c:v/>
                </c:pt>
                <c:pt idx="124">
                  <c:v/>
                </c:pt>
                <c:pt idx="125">
                  <c:v/>
                </c:pt>
                <c:pt idx="126">
                  <c:v/>
                </c:pt>
                <c:pt idx="127">
                  <c:v/>
                </c:pt>
                <c:pt idx="128">
                  <c:v/>
                </c:pt>
                <c:pt idx="129">
                  <c:v/>
                </c:pt>
                <c:pt idx="130">
                  <c:v/>
                </c:pt>
                <c:pt idx="131">
                  <c:v/>
                </c:pt>
                <c:pt idx="132">
                  <c:v/>
                </c:pt>
                <c:pt idx="133">
                  <c:v/>
                </c:pt>
                <c:pt idx="134">
                  <c:v/>
                </c:pt>
                <c:pt idx="135">
                  <c:v/>
                </c:pt>
                <c:pt idx="136">
                  <c:v/>
                </c:pt>
                <c:pt idx="137">
                  <c:v/>
                </c:pt>
                <c:pt idx="138">
                  <c:v/>
                </c:pt>
                <c:pt idx="139">
                  <c:v/>
                </c:pt>
                <c:pt idx="140">
                  <c:v/>
                </c:pt>
                <c:pt idx="141">
                  <c:v/>
                </c:pt>
                <c:pt idx="142">
                  <c:v/>
                </c:pt>
                <c:pt idx="143">
                  <c:v/>
                </c:pt>
                <c:pt idx="144">
                  <c:v/>
                </c:pt>
                <c:pt idx="145">
                  <c:v/>
                </c:pt>
                <c:pt idx="146">
                  <c:v/>
                </c:pt>
                <c:pt idx="147">
                  <c:v/>
                </c:pt>
                <c:pt idx="148">
                  <c:v/>
                </c:pt>
                <c:pt idx="149">
                  <c:v/>
                </c:pt>
                <c:pt idx="150">
                  <c:v/>
                </c:pt>
                <c:pt idx="151">
                  <c:v/>
                </c:pt>
                <c:pt idx="152">
                  <c:v/>
                </c:pt>
                <c:pt idx="153">
                  <c:v/>
                </c:pt>
                <c:pt idx="154">
                  <c:v/>
                </c:pt>
                <c:pt idx="155">
                  <c:v/>
                </c:pt>
                <c:pt idx="156">
                  <c:v/>
                </c:pt>
                <c:pt idx="157">
                  <c:v/>
                </c:pt>
                <c:pt idx="158">
                  <c:v/>
                </c:pt>
                <c:pt idx="159">
                  <c:v/>
                </c:pt>
                <c:pt idx="160">
                  <c:v/>
                </c:pt>
                <c:pt idx="161">
                  <c:v/>
                </c:pt>
                <c:pt idx="162">
                  <c:v/>
                </c:pt>
                <c:pt idx="163">
                  <c:v/>
                </c:pt>
                <c:pt idx="164">
                  <c:v/>
                </c:pt>
                <c:pt idx="165">
                  <c:v/>
                </c:pt>
                <c:pt idx="166">
                  <c:v/>
                </c:pt>
                <c:pt idx="167">
                  <c:v/>
                </c:pt>
                <c:pt idx="168">
                  <c:v/>
                </c:pt>
                <c:pt idx="169">
                  <c:v/>
                </c:pt>
                <c:pt idx="170">
                  <c:v/>
                </c:pt>
                <c:pt idx="171">
                  <c:v/>
                </c:pt>
                <c:pt idx="172">
                  <c:v/>
                </c:pt>
                <c:pt idx="173">
                  <c:v/>
                </c:pt>
                <c:pt idx="174">
                  <c:v/>
                </c:pt>
                <c:pt idx="175">
                  <c:v/>
                </c:pt>
                <c:pt idx="176">
                  <c:v/>
                </c:pt>
                <c:pt idx="177">
                  <c:v/>
                </c:pt>
                <c:pt idx="178">
                  <c:v/>
                </c:pt>
                <c:pt idx="179">
                  <c:v/>
                </c:pt>
                <c:pt idx="180">
                  <c:v/>
                </c:pt>
                <c:pt idx="181">
                  <c:v>319.5</c:v>
                </c:pt>
                <c:pt idx="182">
                  <c:v>319.5</c:v>
                </c:pt>
                <c:pt idx="183">
                  <c:v>319.5</c:v>
                </c:pt>
                <c:pt idx="184">
                  <c:v>319.5</c:v>
                </c:pt>
                <c:pt idx="185">
                  <c:v>319.9</c:v>
                </c:pt>
                <c:pt idx="186">
                  <c:v>319.5</c:v>
                </c:pt>
                <c:pt idx="187">
                  <c:v>319.5</c:v>
                </c:pt>
                <c:pt idx="188">
                  <c:v>319.5</c:v>
                </c:pt>
                <c:pt idx="189">
                  <c:v>319.5</c:v>
                </c:pt>
                <c:pt idx="190">
                  <c:v>319.5</c:v>
                </c:pt>
                <c:pt idx="191">
                  <c:v>319.5</c:v>
                </c:pt>
                <c:pt idx="192">
                  <c:v>319.5</c:v>
                </c:pt>
                <c:pt idx="193">
                  <c:v>319.5</c:v>
                </c:pt>
                <c:pt idx="194">
                  <c:v>319.5</c:v>
                </c:pt>
                <c:pt idx="195">
                  <c:v>319.5</c:v>
                </c:pt>
                <c:pt idx="196">
                  <c:v>319.5</c:v>
                </c:pt>
                <c:pt idx="197">
                  <c:v>319.8</c:v>
                </c:pt>
                <c:pt idx="198">
                  <c:v>319.8</c:v>
                </c:pt>
                <c:pt idx="199">
                  <c:v>319.8</c:v>
                </c:pt>
                <c:pt idx="200">
                  <c:v>319.8</c:v>
                </c:pt>
                <c:pt idx="201">
                  <c:v>319.5</c:v>
                </c:pt>
                <c:pt idx="202">
                  <c:v>319.5</c:v>
                </c:pt>
                <c:pt idx="203">
                  <c:v>319.5</c:v>
                </c:pt>
                <c:pt idx="204">
                  <c:v>319.5</c:v>
                </c:pt>
                <c:pt idx="205">
                  <c:v>319.5</c:v>
                </c:pt>
                <c:pt idx="206">
                  <c:v>319.5</c:v>
                </c:pt>
                <c:pt idx="207">
                  <c:v>319.5</c:v>
                </c:pt>
                <c:pt idx="208">
                  <c:v>319.5</c:v>
                </c:pt>
                <c:pt idx="209">
                  <c:v>319.6</c:v>
                </c:pt>
                <c:pt idx="210">
                  <c:v>319.5</c:v>
                </c:pt>
                <c:pt idx="211">
                  <c:v>319.5</c:v>
                </c:pt>
                <c:pt idx="212">
                  <c:v>319.5</c:v>
                </c:pt>
                <c:pt idx="213">
                  <c:v>319.5</c:v>
                </c:pt>
                <c:pt idx="214">
                  <c:v>319.5</c:v>
                </c:pt>
                <c:pt idx="215">
                  <c:v>319.5</c:v>
                </c:pt>
                <c:pt idx="216">
                  <c:v>319.5</c:v>
                </c:pt>
                <c:pt idx="217">
                  <c:v>319.5</c:v>
                </c:pt>
                <c:pt idx="218">
                  <c:v>319.8</c:v>
                </c:pt>
                <c:pt idx="219">
                  <c:v>319.5</c:v>
                </c:pt>
                <c:pt idx="220">
                  <c:v>319.2</c:v>
                </c:pt>
                <c:pt idx="221">
                  <c:v>319.2</c:v>
                </c:pt>
                <c:pt idx="222">
                  <c:v>319.2</c:v>
                </c:pt>
                <c:pt idx="223">
                  <c:v>319.5</c:v>
                </c:pt>
                <c:pt idx="224">
                  <c:v>319.5</c:v>
                </c:pt>
                <c:pt idx="225">
                  <c:v>319.2</c:v>
                </c:pt>
                <c:pt idx="226">
                  <c:v>319.5</c:v>
                </c:pt>
                <c:pt idx="227">
                  <c:v>319.2</c:v>
                </c:pt>
                <c:pt idx="228">
                  <c:v>319.3</c:v>
                </c:pt>
                <c:pt idx="229">
                  <c:v>319.3</c:v>
                </c:pt>
                <c:pt idx="230">
                  <c:v>319.2</c:v>
                </c:pt>
                <c:pt idx="231">
                  <c:v>319.2</c:v>
                </c:pt>
                <c:pt idx="232">
                  <c:v>319.2</c:v>
                </c:pt>
                <c:pt idx="233">
                  <c:v>319.2</c:v>
                </c:pt>
                <c:pt idx="234">
                  <c:v>319.2</c:v>
                </c:pt>
                <c:pt idx="235">
                  <c:v>319.2</c:v>
                </c:pt>
                <c:pt idx="236">
                  <c:v>319.2</c:v>
                </c:pt>
                <c:pt idx="237">
                  <c:v>319.2</c:v>
                </c:pt>
                <c:pt idx="238">
                  <c:v>319.2</c:v>
                </c:pt>
                <c:pt idx="239">
                  <c:v>319.2</c:v>
                </c:pt>
                <c:pt idx="240">
                  <c:v>319.2</c:v>
                </c:pt>
                <c:pt idx="241">
                  <c:v>319.2</c:v>
                </c:pt>
                <c:pt idx="242">
                  <c:v>319.2</c:v>
                </c:pt>
                <c:pt idx="243">
                  <c:v>319.2</c:v>
                </c:pt>
                <c:pt idx="244">
                  <c:v>319.2</c:v>
                </c:pt>
                <c:pt idx="245">
                  <c:v>319</c:v>
                </c:pt>
                <c:pt idx="246">
                  <c:v>319.2</c:v>
                </c:pt>
                <c:pt idx="247">
                  <c:v>319.2</c:v>
                </c:pt>
                <c:pt idx="248">
                  <c:v>318.9</c:v>
                </c:pt>
                <c:pt idx="249">
                  <c:v>318.8</c:v>
                </c:pt>
                <c:pt idx="250">
                  <c:v>318.8</c:v>
                </c:pt>
                <c:pt idx="251">
                  <c:v>318.9</c:v>
                </c:pt>
                <c:pt idx="252">
                  <c:v>318.8</c:v>
                </c:pt>
                <c:pt idx="253">
                  <c:v>318.8</c:v>
                </c:pt>
                <c:pt idx="254">
                  <c:v>318.9</c:v>
                </c:pt>
                <c:pt idx="255">
                  <c:v>318.8</c:v>
                </c:pt>
                <c:pt idx="256">
                  <c:v>318.8</c:v>
                </c:pt>
                <c:pt idx="257">
                  <c:v>318.4</c:v>
                </c:pt>
                <c:pt idx="258">
                  <c:v>318.9</c:v>
                </c:pt>
                <c:pt idx="259">
                  <c:v>318.8</c:v>
                </c:pt>
                <c:pt idx="260">
                  <c:v>318.5</c:v>
                </c:pt>
                <c:pt idx="261">
                  <c:v>318.5</c:v>
                </c:pt>
                <c:pt idx="262">
                  <c:v>318.5</c:v>
                </c:pt>
                <c:pt idx="263">
                  <c:v>318.5</c:v>
                </c:pt>
                <c:pt idx="264">
                  <c:v>318.5</c:v>
                </c:pt>
                <c:pt idx="265">
                  <c:v>318.5</c:v>
                </c:pt>
                <c:pt idx="266">
                  <c:v>318.5</c:v>
                </c:pt>
                <c:pt idx="267">
                  <c:v>318.3</c:v>
                </c:pt>
                <c:pt idx="268">
                  <c:v>318.5</c:v>
                </c:pt>
                <c:pt idx="269">
                  <c:v>318.5</c:v>
                </c:pt>
                <c:pt idx="270">
                  <c:v>318.2</c:v>
                </c:pt>
                <c:pt idx="271">
                  <c:v>318.1</c:v>
                </c:pt>
                <c:pt idx="272">
                  <c:v>318.1</c:v>
                </c:pt>
                <c:pt idx="273">
                  <c:v>318.2</c:v>
                </c:pt>
                <c:pt idx="274">
                  <c:v>318.2</c:v>
                </c:pt>
                <c:pt idx="275">
                  <c:v>318.2</c:v>
                </c:pt>
                <c:pt idx="276">
                  <c:v>318.2</c:v>
                </c:pt>
                <c:pt idx="277">
                  <c:v>318.2</c:v>
                </c:pt>
                <c:pt idx="278">
                  <c:v>318.2</c:v>
                </c:pt>
                <c:pt idx="279">
                  <c:v>318.2</c:v>
                </c:pt>
                <c:pt idx="280">
                  <c:v>317.9</c:v>
                </c:pt>
                <c:pt idx="281">
                  <c:v>317.9</c:v>
                </c:pt>
                <c:pt idx="282">
                  <c:v>317.9</c:v>
                </c:pt>
                <c:pt idx="283">
                  <c:v>317.9</c:v>
                </c:pt>
                <c:pt idx="284">
                  <c:v>317.9</c:v>
                </c:pt>
                <c:pt idx="285">
                  <c:v>317.9</c:v>
                </c:pt>
                <c:pt idx="286">
                  <c:v>317.9</c:v>
                </c:pt>
                <c:pt idx="287">
                  <c:v>317.5</c:v>
                </c:pt>
                <c:pt idx="288">
                  <c:v>317.9</c:v>
                </c:pt>
                <c:pt idx="289">
                  <c:v>317.9</c:v>
                </c:pt>
                <c:pt idx="290">
                  <c:v>317.9</c:v>
                </c:pt>
                <c:pt idx="291">
                  <c:v>317.9</c:v>
                </c:pt>
                <c:pt idx="292">
                  <c:v>317.9</c:v>
                </c:pt>
                <c:pt idx="293">
                  <c:v>317.5</c:v>
                </c:pt>
                <c:pt idx="294">
                  <c:v>317.5</c:v>
                </c:pt>
                <c:pt idx="295">
                  <c:v>317.5</c:v>
                </c:pt>
                <c:pt idx="296">
                  <c:v>317.5</c:v>
                </c:pt>
                <c:pt idx="297">
                  <c:v>317.5</c:v>
                </c:pt>
                <c:pt idx="298">
                  <c:v>317.5</c:v>
                </c:pt>
                <c:pt idx="299">
                  <c:v>317.6</c:v>
                </c:pt>
                <c:pt idx="300">
                  <c:v>317.6</c:v>
                </c:pt>
                <c:pt idx="301">
                  <c:v>317.1</c:v>
                </c:pt>
                <c:pt idx="302">
                  <c:v>317.2</c:v>
                </c:pt>
                <c:pt idx="303">
                  <c:v>317.1</c:v>
                </c:pt>
                <c:pt idx="304">
                  <c:v>317.1</c:v>
                </c:pt>
                <c:pt idx="305">
                  <c:v>317.1</c:v>
                </c:pt>
                <c:pt idx="306">
                  <c:v>317.2</c:v>
                </c:pt>
                <c:pt idx="307">
                  <c:v>317.2</c:v>
                </c:pt>
                <c:pt idx="308">
                  <c:v>317.2</c:v>
                </c:pt>
                <c:pt idx="309">
                  <c:v>317.1</c:v>
                </c:pt>
                <c:pt idx="310">
                  <c:v>317.1</c:v>
                </c:pt>
                <c:pt idx="311">
                  <c:v>317.1</c:v>
                </c:pt>
                <c:pt idx="312">
                  <c:v>317.2</c:v>
                </c:pt>
                <c:pt idx="313">
                  <c:v>317.1</c:v>
                </c:pt>
                <c:pt idx="314">
                  <c:v>316.8</c:v>
                </c:pt>
                <c:pt idx="315">
                  <c:v>317.2</c:v>
                </c:pt>
                <c:pt idx="316">
                  <c:v>316.9</c:v>
                </c:pt>
                <c:pt idx="317">
                  <c:v>316.9</c:v>
                </c:pt>
                <c:pt idx="318">
                  <c:v>317.2</c:v>
                </c:pt>
                <c:pt idx="319">
                  <c:v>317.2</c:v>
                </c:pt>
                <c:pt idx="320">
                  <c:v>316.8</c:v>
                </c:pt>
                <c:pt idx="321">
                  <c:v>316.8</c:v>
                </c:pt>
                <c:pt idx="322">
                  <c:v>316.8</c:v>
                </c:pt>
                <c:pt idx="323">
                  <c:v>316.9</c:v>
                </c:pt>
                <c:pt idx="324">
                  <c:v>316.4</c:v>
                </c:pt>
                <c:pt idx="325">
                  <c:v>316.5</c:v>
                </c:pt>
                <c:pt idx="326">
                  <c:v>316.5</c:v>
                </c:pt>
                <c:pt idx="327">
                  <c:v>316.5</c:v>
                </c:pt>
                <c:pt idx="328">
                  <c:v>316.5</c:v>
                </c:pt>
                <c:pt idx="329">
                  <c:v>316.5</c:v>
                </c:pt>
                <c:pt idx="330">
                  <c:v>316.5</c:v>
                </c:pt>
                <c:pt idx="331">
                  <c:v>316.5</c:v>
                </c:pt>
                <c:pt idx="332">
                  <c:v>316.5</c:v>
                </c:pt>
                <c:pt idx="333">
                  <c:v>316.5</c:v>
                </c:pt>
                <c:pt idx="334">
                  <c:v>316.5</c:v>
                </c:pt>
                <c:pt idx="335">
                  <c:v>316.5</c:v>
                </c:pt>
                <c:pt idx="336">
                  <c:v>316.5</c:v>
                </c:pt>
                <c:pt idx="337">
                  <c:v>316.5</c:v>
                </c:pt>
                <c:pt idx="338">
                  <c:v>316.2</c:v>
                </c:pt>
                <c:pt idx="339">
                  <c:v>316.2</c:v>
                </c:pt>
                <c:pt idx="340">
                  <c:v>316.1</c:v>
                </c:pt>
                <c:pt idx="341">
                  <c:v>316.2</c:v>
                </c:pt>
                <c:pt idx="342">
                  <c:v>316.2</c:v>
                </c:pt>
                <c:pt idx="343">
                  <c:v>316.2</c:v>
                </c:pt>
                <c:pt idx="344">
                  <c:v>316.2</c:v>
                </c:pt>
                <c:pt idx="345">
                  <c:v>316.1</c:v>
                </c:pt>
                <c:pt idx="346">
                  <c:v>315.8</c:v>
                </c:pt>
                <c:pt idx="347">
                  <c:v>316</c:v>
                </c:pt>
                <c:pt idx="348">
                  <c:v>316</c:v>
                </c:pt>
                <c:pt idx="349">
                  <c:v>315.8</c:v>
                </c:pt>
                <c:pt idx="350">
                  <c:v>315.8</c:v>
                </c:pt>
                <c:pt idx="351">
                  <c:v>315.8</c:v>
                </c:pt>
                <c:pt idx="352">
                  <c:v>315.8</c:v>
                </c:pt>
                <c:pt idx="353">
                  <c:v>315.8</c:v>
                </c:pt>
                <c:pt idx="354">
                  <c:v>315.8</c:v>
                </c:pt>
                <c:pt idx="355">
                  <c:v>315.8</c:v>
                </c:pt>
                <c:pt idx="356">
                  <c:v>315.8</c:v>
                </c:pt>
                <c:pt idx="357">
                  <c:v>315.5</c:v>
                </c:pt>
                <c:pt idx="358">
                  <c:v>315.8</c:v>
                </c:pt>
                <c:pt idx="359">
                  <c:v>315.5</c:v>
                </c:pt>
                <c:pt idx="360">
                  <c:v>315.5</c:v>
                </c:pt>
                <c:pt idx="361">
                  <c:v>315.5</c:v>
                </c:pt>
                <c:pt idx="362">
                  <c:v>315.5</c:v>
                </c:pt>
                <c:pt idx="363">
                  <c:v>315.5</c:v>
                </c:pt>
                <c:pt idx="364">
                  <c:v>315.5</c:v>
                </c:pt>
                <c:pt idx="365">
                  <c:v>315.5</c:v>
                </c:pt>
                <c:pt idx="366">
                  <c:v>315.5</c:v>
                </c:pt>
                <c:pt idx="367">
                  <c:v>315.5</c:v>
                </c:pt>
                <c:pt idx="368">
                  <c:v>315.5</c:v>
                </c:pt>
                <c:pt idx="369">
                  <c:v>315.5</c:v>
                </c:pt>
                <c:pt idx="370">
                  <c:v>315.2</c:v>
                </c:pt>
                <c:pt idx="371">
                  <c:v>315.2</c:v>
                </c:pt>
                <c:pt idx="372">
                  <c:v>315.2</c:v>
                </c:pt>
                <c:pt idx="373">
                  <c:v>315.2</c:v>
                </c:pt>
                <c:pt idx="374">
                  <c:v>315.2</c:v>
                </c:pt>
                <c:pt idx="375">
                  <c:v>315.1</c:v>
                </c:pt>
                <c:pt idx="376">
                  <c:v>315.2</c:v>
                </c:pt>
                <c:pt idx="377">
                  <c:v>315.2</c:v>
                </c:pt>
                <c:pt idx="378">
                  <c:v>315</c:v>
                </c:pt>
                <c:pt idx="379">
                  <c:v>315.1</c:v>
                </c:pt>
                <c:pt idx="380">
                  <c:v>315.1</c:v>
                </c:pt>
                <c:pt idx="381">
                  <c:v>314.7</c:v>
                </c:pt>
                <c:pt idx="382">
                  <c:v>314.8</c:v>
                </c:pt>
                <c:pt idx="383">
                  <c:v>314.7</c:v>
                </c:pt>
                <c:pt idx="384">
                  <c:v>314.4</c:v>
                </c:pt>
                <c:pt idx="385">
                  <c:v>314.7</c:v>
                </c:pt>
                <c:pt idx="386">
                  <c:v>314.4</c:v>
                </c:pt>
                <c:pt idx="387">
                  <c:v>314.4</c:v>
                </c:pt>
                <c:pt idx="388">
                  <c:v>314.4</c:v>
                </c:pt>
                <c:pt idx="389">
                  <c:v>314.4</c:v>
                </c:pt>
                <c:pt idx="390">
                  <c:v>314.4</c:v>
                </c:pt>
                <c:pt idx="391">
                  <c:v>314.4</c:v>
                </c:pt>
                <c:pt idx="392">
                  <c:v>314.4</c:v>
                </c:pt>
                <c:pt idx="393">
                  <c:v>314.4</c:v>
                </c:pt>
                <c:pt idx="394">
                  <c:v>314.4</c:v>
                </c:pt>
                <c:pt idx="395">
                  <c:v>314.4</c:v>
                </c:pt>
                <c:pt idx="396">
                  <c:v>314.4</c:v>
                </c:pt>
                <c:pt idx="397">
                  <c:v>314.4</c:v>
                </c:pt>
                <c:pt idx="398">
                  <c:v>314.4</c:v>
                </c:pt>
                <c:pt idx="399">
                  <c:v>314.4</c:v>
                </c:pt>
                <c:pt idx="400">
                  <c:v>314.4</c:v>
                </c:pt>
                <c:pt idx="401">
                  <c:v>314.1</c:v>
                </c:pt>
                <c:pt idx="402">
                  <c:v>314.4</c:v>
                </c:pt>
                <c:pt idx="403">
                  <c:v>314.4</c:v>
                </c:pt>
                <c:pt idx="404">
                  <c:v>314.1</c:v>
                </c:pt>
                <c:pt idx="405">
                  <c:v>314.1</c:v>
                </c:pt>
                <c:pt idx="406">
                  <c:v>314.2</c:v>
                </c:pt>
                <c:pt idx="407">
                  <c:v>314.2</c:v>
                </c:pt>
                <c:pt idx="408">
                  <c:v>314.1</c:v>
                </c:pt>
                <c:pt idx="409">
                  <c:v>314.1</c:v>
                </c:pt>
                <c:pt idx="410">
                  <c:v>314.1</c:v>
                </c:pt>
                <c:pt idx="411">
                  <c:v>313.8</c:v>
                </c:pt>
                <c:pt idx="412">
                  <c:v>313.8</c:v>
                </c:pt>
                <c:pt idx="413">
                  <c:v>313.8</c:v>
                </c:pt>
                <c:pt idx="414">
                  <c:v>313.8</c:v>
                </c:pt>
                <c:pt idx="415">
                  <c:v>313.8</c:v>
                </c:pt>
                <c:pt idx="416">
                  <c:v>313.8</c:v>
                </c:pt>
                <c:pt idx="417">
                  <c:v>313.8</c:v>
                </c:pt>
                <c:pt idx="418">
                  <c:v>313.8</c:v>
                </c:pt>
                <c:pt idx="419">
                  <c:v>313.5</c:v>
                </c:pt>
                <c:pt idx="420">
                  <c:v>313.8</c:v>
                </c:pt>
                <c:pt idx="421">
                  <c:v>313.5</c:v>
                </c:pt>
                <c:pt idx="422">
                  <c:v>313.8</c:v>
                </c:pt>
                <c:pt idx="423">
                  <c:v>313.5</c:v>
                </c:pt>
                <c:pt idx="424">
                  <c:v>313.5</c:v>
                </c:pt>
                <c:pt idx="425">
                  <c:v>313.5</c:v>
                </c:pt>
                <c:pt idx="426">
                  <c:v>313.5</c:v>
                </c:pt>
                <c:pt idx="427">
                  <c:v>313.5</c:v>
                </c:pt>
                <c:pt idx="428">
                  <c:v>313.5</c:v>
                </c:pt>
                <c:pt idx="429">
                  <c:v>313.5</c:v>
                </c:pt>
                <c:pt idx="430">
                  <c:v>313.5</c:v>
                </c:pt>
                <c:pt idx="431">
                  <c:v>313.5</c:v>
                </c:pt>
                <c:pt idx="432">
                  <c:v>313.2</c:v>
                </c:pt>
                <c:pt idx="433">
                  <c:v>313.4</c:v>
                </c:pt>
                <c:pt idx="434">
                  <c:v>313.4</c:v>
                </c:pt>
                <c:pt idx="435">
                  <c:v>313.2</c:v>
                </c:pt>
                <c:pt idx="436">
                  <c:v>313.2</c:v>
                </c:pt>
                <c:pt idx="437">
                  <c:v>313.2</c:v>
                </c:pt>
                <c:pt idx="438">
                  <c:v>313.2</c:v>
                </c:pt>
                <c:pt idx="439">
                  <c:v>313.2</c:v>
                </c:pt>
                <c:pt idx="440">
                  <c:v>313.2</c:v>
                </c:pt>
                <c:pt idx="441">
                  <c:v>313.2</c:v>
                </c:pt>
                <c:pt idx="442">
                  <c:v>312.8</c:v>
                </c:pt>
                <c:pt idx="443">
                  <c:v>312.8</c:v>
                </c:pt>
                <c:pt idx="444">
                  <c:v>312.8</c:v>
                </c:pt>
                <c:pt idx="445">
                  <c:v>312.8</c:v>
                </c:pt>
                <c:pt idx="446">
                  <c:v>312.8</c:v>
                </c:pt>
                <c:pt idx="447">
                  <c:v>312.8</c:v>
                </c:pt>
                <c:pt idx="448">
                  <c:v>312.8</c:v>
                </c:pt>
                <c:pt idx="449">
                  <c:v>312.8</c:v>
                </c:pt>
                <c:pt idx="450">
                  <c:v>312.8</c:v>
                </c:pt>
                <c:pt idx="451">
                  <c:v>312.5</c:v>
                </c:pt>
                <c:pt idx="452">
                  <c:v>312.5</c:v>
                </c:pt>
                <c:pt idx="453">
                  <c:v>312.8</c:v>
                </c:pt>
                <c:pt idx="454">
                  <c:v>312.5</c:v>
                </c:pt>
                <c:pt idx="455">
                  <c:v>312.5</c:v>
                </c:pt>
                <c:pt idx="456">
                  <c:v>312.5</c:v>
                </c:pt>
                <c:pt idx="457">
                  <c:v>312.5</c:v>
                </c:pt>
                <c:pt idx="458">
                  <c:v>312.5</c:v>
                </c:pt>
                <c:pt idx="459">
                  <c:v>312.4</c:v>
                </c:pt>
                <c:pt idx="460">
                  <c:v>312.5</c:v>
                </c:pt>
                <c:pt idx="461">
                  <c:v>312.5</c:v>
                </c:pt>
                <c:pt idx="462">
                  <c:v>312.5</c:v>
                </c:pt>
                <c:pt idx="463">
                  <c:v>312.2</c:v>
                </c:pt>
                <c:pt idx="464">
                  <c:v>312.1</c:v>
                </c:pt>
                <c:pt idx="465">
                  <c:v>312.1</c:v>
                </c:pt>
                <c:pt idx="466">
                  <c:v>312.1</c:v>
                </c:pt>
                <c:pt idx="467">
                  <c:v>312.1</c:v>
                </c:pt>
                <c:pt idx="468">
                  <c:v>312.1</c:v>
                </c:pt>
                <c:pt idx="469">
                  <c:v>312.1</c:v>
                </c:pt>
                <c:pt idx="470">
                  <c:v>311.8</c:v>
                </c:pt>
                <c:pt idx="471">
                  <c:v>312.1</c:v>
                </c:pt>
                <c:pt idx="472">
                  <c:v>312.1</c:v>
                </c:pt>
                <c:pt idx="473">
                  <c:v>312.2</c:v>
                </c:pt>
                <c:pt idx="474">
                  <c:v>311.9</c:v>
                </c:pt>
                <c:pt idx="475">
                  <c:v>311.8</c:v>
                </c:pt>
                <c:pt idx="476">
                  <c:v>311.8</c:v>
                </c:pt>
                <c:pt idx="477">
                  <c:v>311.8</c:v>
                </c:pt>
                <c:pt idx="478">
                  <c:v>311.5</c:v>
                </c:pt>
                <c:pt idx="479">
                  <c:v>311.8</c:v>
                </c:pt>
                <c:pt idx="480">
                  <c:v>311.5</c:v>
                </c:pt>
                <c:pt idx="481">
                  <c:v>311.5</c:v>
                </c:pt>
                <c:pt idx="482">
                  <c:v>311.5</c:v>
                </c:pt>
                <c:pt idx="483">
                  <c:v>311.5</c:v>
                </c:pt>
                <c:pt idx="484">
                  <c:v>311.8</c:v>
                </c:pt>
                <c:pt idx="485">
                  <c:v>311.7</c:v>
                </c:pt>
                <c:pt idx="486">
                  <c:v>311.5</c:v>
                </c:pt>
                <c:pt idx="487">
                  <c:v>311.5</c:v>
                </c:pt>
                <c:pt idx="488">
                  <c:v>311.5</c:v>
                </c:pt>
                <c:pt idx="489">
                  <c:v>311.5</c:v>
                </c:pt>
                <c:pt idx="490">
                  <c:v>311.5</c:v>
                </c:pt>
                <c:pt idx="491">
                  <c:v>311.2</c:v>
                </c:pt>
                <c:pt idx="492">
                  <c:v>311.5</c:v>
                </c:pt>
                <c:pt idx="493">
                  <c:v>311.2</c:v>
                </c:pt>
                <c:pt idx="494">
                  <c:v>311.2</c:v>
                </c:pt>
                <c:pt idx="495">
                  <c:v>310.8</c:v>
                </c:pt>
                <c:pt idx="496">
                  <c:v>310.8</c:v>
                </c:pt>
                <c:pt idx="497">
                  <c:v>311.2</c:v>
                </c:pt>
                <c:pt idx="498">
                  <c:v>311.2</c:v>
                </c:pt>
                <c:pt idx="499">
                  <c:v>311.1</c:v>
                </c:pt>
                <c:pt idx="500">
                  <c:v>311.2</c:v>
                </c:pt>
                <c:pt idx="501">
                  <c:v>311</c:v>
                </c:pt>
                <c:pt idx="502">
                  <c:v>311.1</c:v>
                </c:pt>
                <c:pt idx="503">
                  <c:v>310.8</c:v>
                </c:pt>
                <c:pt idx="504">
                  <c:v>310.8</c:v>
                </c:pt>
                <c:pt idx="505">
                  <c:v>310.8</c:v>
                </c:pt>
                <c:pt idx="506">
                  <c:v>310.8</c:v>
                </c:pt>
                <c:pt idx="507">
                  <c:v>310.8</c:v>
                </c:pt>
                <c:pt idx="508">
                  <c:v>310.9</c:v>
                </c:pt>
                <c:pt idx="509">
                  <c:v>310.5</c:v>
                </c:pt>
                <c:pt idx="510">
                  <c:v>310.8</c:v>
                </c:pt>
                <c:pt idx="511">
                  <c:v>310.8</c:v>
                </c:pt>
                <c:pt idx="512">
                  <c:v>310.8</c:v>
                </c:pt>
                <c:pt idx="513">
                  <c:v>310.5</c:v>
                </c:pt>
                <c:pt idx="514">
                  <c:v>310.5</c:v>
                </c:pt>
                <c:pt idx="515">
                  <c:v>310.8</c:v>
                </c:pt>
                <c:pt idx="516">
                  <c:v>310.7</c:v>
                </c:pt>
                <c:pt idx="517">
                  <c:v>310.9</c:v>
                </c:pt>
                <c:pt idx="518">
                  <c:v>310.4</c:v>
                </c:pt>
                <c:pt idx="519">
                  <c:v>310.4</c:v>
                </c:pt>
                <c:pt idx="520">
                  <c:v>310.4</c:v>
                </c:pt>
                <c:pt idx="521">
                  <c:v>310.5</c:v>
                </c:pt>
                <c:pt idx="522">
                  <c:v>310.5</c:v>
                </c:pt>
                <c:pt idx="523">
                  <c:v>310.5</c:v>
                </c:pt>
                <c:pt idx="524">
                  <c:v>310.5</c:v>
                </c:pt>
                <c:pt idx="525">
                  <c:v>310.2</c:v>
                </c:pt>
                <c:pt idx="526">
                  <c:v>310.1</c:v>
                </c:pt>
                <c:pt idx="527">
                  <c:v>310.2</c:v>
                </c:pt>
                <c:pt idx="528">
                  <c:v>310.4</c:v>
                </c:pt>
                <c:pt idx="529">
                  <c:v>310.1</c:v>
                </c:pt>
                <c:pt idx="530">
                  <c:v>310.1</c:v>
                </c:pt>
                <c:pt idx="531">
                  <c:v>310.2</c:v>
                </c:pt>
                <c:pt idx="532">
                  <c:v>310.2</c:v>
                </c:pt>
                <c:pt idx="533">
                  <c:v>309.8</c:v>
                </c:pt>
                <c:pt idx="534">
                  <c:v>310.2</c:v>
                </c:pt>
                <c:pt idx="535">
                  <c:v>309.8</c:v>
                </c:pt>
                <c:pt idx="536">
                  <c:v>309.8</c:v>
                </c:pt>
                <c:pt idx="537">
                  <c:v>309.8</c:v>
                </c:pt>
                <c:pt idx="538">
                  <c:v>309.8</c:v>
                </c:pt>
                <c:pt idx="539">
                  <c:v>309.8</c:v>
                </c:pt>
                <c:pt idx="540">
                  <c:v>309.8</c:v>
                </c:pt>
                <c:pt idx="541">
                  <c:v>309.8</c:v>
                </c:pt>
                <c:pt idx="542">
                  <c:v>309.8</c:v>
                </c:pt>
                <c:pt idx="543">
                  <c:v>309.8</c:v>
                </c:pt>
                <c:pt idx="544">
                  <c:v>309.8</c:v>
                </c:pt>
                <c:pt idx="545">
                  <c:v>309.9</c:v>
                </c:pt>
                <c:pt idx="546">
                  <c:v>309.8</c:v>
                </c:pt>
                <c:pt idx="547">
                  <c:v>309.8</c:v>
                </c:pt>
                <c:pt idx="548">
                  <c:v>309.8</c:v>
                </c:pt>
                <c:pt idx="549">
                  <c:v>309.8</c:v>
                </c:pt>
                <c:pt idx="550">
                  <c:v>309.8</c:v>
                </c:pt>
                <c:pt idx="551">
                  <c:v>309.5</c:v>
                </c:pt>
                <c:pt idx="552">
                  <c:v>309.5</c:v>
                </c:pt>
                <c:pt idx="553">
                  <c:v>309.5</c:v>
                </c:pt>
                <c:pt idx="554">
                  <c:v>309.5</c:v>
                </c:pt>
                <c:pt idx="555">
                  <c:v>309.5</c:v>
                </c:pt>
                <c:pt idx="556">
                  <c:v>309.5</c:v>
                </c:pt>
                <c:pt idx="557">
                  <c:v>309.5</c:v>
                </c:pt>
                <c:pt idx="558">
                  <c:v>309.4</c:v>
                </c:pt>
                <c:pt idx="559">
                  <c:v>309.5</c:v>
                </c:pt>
                <c:pt idx="560">
                  <c:v>309.5</c:v>
                </c:pt>
                <c:pt idx="561">
                  <c:v>309.5</c:v>
                </c:pt>
                <c:pt idx="562">
                  <c:v>309.5</c:v>
                </c:pt>
                <c:pt idx="563">
                  <c:v>309.2</c:v>
                </c:pt>
                <c:pt idx="564">
                  <c:v>309.2</c:v>
                </c:pt>
                <c:pt idx="565">
                  <c:v>309.2</c:v>
                </c:pt>
                <c:pt idx="566">
                  <c:v>309.2</c:v>
                </c:pt>
                <c:pt idx="567">
                  <c:v>309.1</c:v>
                </c:pt>
                <c:pt idx="568">
                  <c:v>309.1</c:v>
                </c:pt>
                <c:pt idx="569">
                  <c:v>309.1</c:v>
                </c:pt>
                <c:pt idx="570">
                  <c:v>309.1</c:v>
                </c:pt>
                <c:pt idx="571">
                  <c:v>308.8</c:v>
                </c:pt>
                <c:pt idx="572">
                  <c:v>308.8</c:v>
                </c:pt>
                <c:pt idx="573">
                  <c:v>308.8</c:v>
                </c:pt>
                <c:pt idx="574">
                  <c:v>308.8</c:v>
                </c:pt>
                <c:pt idx="575">
                  <c:v>308.8</c:v>
                </c:pt>
                <c:pt idx="576">
                  <c:v>308.8</c:v>
                </c:pt>
                <c:pt idx="577">
                  <c:v>308.8</c:v>
                </c:pt>
                <c:pt idx="578">
                  <c:v>308.8</c:v>
                </c:pt>
                <c:pt idx="579">
                  <c:v>308.8</c:v>
                </c:pt>
                <c:pt idx="580">
                  <c:v>308.8</c:v>
                </c:pt>
                <c:pt idx="581">
                  <c:v>308.7</c:v>
                </c:pt>
                <c:pt idx="582">
                  <c:v>308.8</c:v>
                </c:pt>
                <c:pt idx="583">
                  <c:v>308.8</c:v>
                </c:pt>
                <c:pt idx="584">
                  <c:v>308.5</c:v>
                </c:pt>
                <c:pt idx="585">
                  <c:v>308.5</c:v>
                </c:pt>
                <c:pt idx="586">
                  <c:v>308.5</c:v>
                </c:pt>
                <c:pt idx="587">
                  <c:v>308.8</c:v>
                </c:pt>
                <c:pt idx="588">
                  <c:v>308.8</c:v>
                </c:pt>
                <c:pt idx="589">
                  <c:v>308.8</c:v>
                </c:pt>
                <c:pt idx="590">
                  <c:v>308.5</c:v>
                </c:pt>
                <c:pt idx="591">
                  <c:v>308.5</c:v>
                </c:pt>
                <c:pt idx="592">
                  <c:v>308.5</c:v>
                </c:pt>
                <c:pt idx="593">
                  <c:v>308.5</c:v>
                </c:pt>
                <c:pt idx="594">
                  <c:v>308.5</c:v>
                </c:pt>
                <c:pt idx="595">
                  <c:v>308.5</c:v>
                </c:pt>
                <c:pt idx="596">
                  <c:v>308.5</c:v>
                </c:pt>
                <c:pt idx="597">
                  <c:v>308.5</c:v>
                </c:pt>
                <c:pt idx="598">
                  <c:v>308.5</c:v>
                </c:pt>
                <c:pt idx="599">
                  <c:v>308.2</c:v>
                </c:pt>
                <c:pt idx="600">
                  <c:v>308.2</c:v>
                </c:pt>
                <c:pt idx="601">
                  <c:v>308.2</c:v>
                </c:pt>
                <c:pt idx="602">
                  <c:v>308.3</c:v>
                </c:pt>
                <c:pt idx="603">
                  <c:v>308.3</c:v>
                </c:pt>
                <c:pt idx="604">
                  <c:v>308.2</c:v>
                </c:pt>
                <c:pt idx="605">
                  <c:v>308.3</c:v>
                </c:pt>
                <c:pt idx="606">
                  <c:v>308.2</c:v>
                </c:pt>
                <c:pt idx="607">
                  <c:v>308.3</c:v>
                </c:pt>
                <c:pt idx="608">
                  <c:v>307.9</c:v>
                </c:pt>
                <c:pt idx="609">
                  <c:v>308.2</c:v>
                </c:pt>
                <c:pt idx="610">
                  <c:v>307.8</c:v>
                </c:pt>
                <c:pt idx="611">
                  <c:v>308.2</c:v>
                </c:pt>
                <c:pt idx="612">
                  <c:v>308.2</c:v>
                </c:pt>
                <c:pt idx="613">
                  <c:v>307.8</c:v>
                </c:pt>
                <c:pt idx="614">
                  <c:v>308.2</c:v>
                </c:pt>
                <c:pt idx="615">
                  <c:v>307.9</c:v>
                </c:pt>
                <c:pt idx="616">
                  <c:v>307.8</c:v>
                </c:pt>
                <c:pt idx="617">
                  <c:v>307.9</c:v>
                </c:pt>
                <c:pt idx="618">
                  <c:v>307.9</c:v>
                </c:pt>
                <c:pt idx="619">
                  <c:v>307.9</c:v>
                </c:pt>
                <c:pt idx="620">
                  <c:v>307.9</c:v>
                </c:pt>
                <c:pt idx="621">
                  <c:v>307.8</c:v>
                </c:pt>
                <c:pt idx="622">
                  <c:v>307.8</c:v>
                </c:pt>
                <c:pt idx="623">
                  <c:v>307.6</c:v>
                </c:pt>
                <c:pt idx="624">
                  <c:v>307.5</c:v>
                </c:pt>
                <c:pt idx="625">
                  <c:v>307.5</c:v>
                </c:pt>
                <c:pt idx="626">
                  <c:v>307.8</c:v>
                </c:pt>
                <c:pt idx="627">
                  <c:v>307.5</c:v>
                </c:pt>
                <c:pt idx="628">
                  <c:v>307.9</c:v>
                </c:pt>
                <c:pt idx="629">
                  <c:v>307.9</c:v>
                </c:pt>
                <c:pt idx="630">
                  <c:v>307.5</c:v>
                </c:pt>
                <c:pt idx="631">
                  <c:v>307.5</c:v>
                </c:pt>
                <c:pt idx="632">
                  <c:v>307.5</c:v>
                </c:pt>
                <c:pt idx="633">
                  <c:v>307.6</c:v>
                </c:pt>
                <c:pt idx="634">
                  <c:v>307.5</c:v>
                </c:pt>
                <c:pt idx="635">
                  <c:v>307.5</c:v>
                </c:pt>
                <c:pt idx="636">
                  <c:v>307.6</c:v>
                </c:pt>
                <c:pt idx="637">
                  <c:v>307.5</c:v>
                </c:pt>
                <c:pt idx="638">
                  <c:v>307.5</c:v>
                </c:pt>
                <c:pt idx="639">
                  <c:v>307.6</c:v>
                </c:pt>
                <c:pt idx="640">
                  <c:v>307.2</c:v>
                </c:pt>
                <c:pt idx="641">
                  <c:v>307.5</c:v>
                </c:pt>
                <c:pt idx="642">
                  <c:v>307.2</c:v>
                </c:pt>
                <c:pt idx="643">
                  <c:v>307.2</c:v>
                </c:pt>
                <c:pt idx="644">
                  <c:v>307.2</c:v>
                </c:pt>
                <c:pt idx="645">
                  <c:v>307.2</c:v>
                </c:pt>
                <c:pt idx="646">
                  <c:v>307.2</c:v>
                </c:pt>
                <c:pt idx="647">
                  <c:v>307.2</c:v>
                </c:pt>
                <c:pt idx="648">
                  <c:v>307.3</c:v>
                </c:pt>
                <c:pt idx="649">
                  <c:v>307.2</c:v>
                </c:pt>
                <c:pt idx="650">
                  <c:v>307.2</c:v>
                </c:pt>
                <c:pt idx="651">
                  <c:v>306.9</c:v>
                </c:pt>
                <c:pt idx="652">
                  <c:v>306.9</c:v>
                </c:pt>
                <c:pt idx="653">
                  <c:v>306.5</c:v>
                </c:pt>
                <c:pt idx="654">
                  <c:v>306.6</c:v>
                </c:pt>
                <c:pt idx="655">
                  <c:v>306.5</c:v>
                </c:pt>
                <c:pt idx="656">
                  <c:v>306.5</c:v>
                </c:pt>
                <c:pt idx="657">
                  <c:v>306.6</c:v>
                </c:pt>
                <c:pt idx="658">
                  <c:v>306.6</c:v>
                </c:pt>
                <c:pt idx="659">
                  <c:v>306.6</c:v>
                </c:pt>
                <c:pt idx="660">
                  <c:v>306.6</c:v>
                </c:pt>
                <c:pt idx="661">
                  <c:v>306.6</c:v>
                </c:pt>
                <c:pt idx="662">
                  <c:v>306.5</c:v>
                </c:pt>
                <c:pt idx="663">
                  <c:v>306.2</c:v>
                </c:pt>
                <c:pt idx="664">
                  <c:v>306.2</c:v>
                </c:pt>
                <c:pt idx="665">
                  <c:v>306.2</c:v>
                </c:pt>
                <c:pt idx="666">
                  <c:v>306.2</c:v>
                </c:pt>
                <c:pt idx="667">
                  <c:v>306.2</c:v>
                </c:pt>
                <c:pt idx="668">
                  <c:v>306.2</c:v>
                </c:pt>
                <c:pt idx="669">
                  <c:v>306.2</c:v>
                </c:pt>
                <c:pt idx="670">
                  <c:v>306.2</c:v>
                </c:pt>
                <c:pt idx="671">
                  <c:v>306.2</c:v>
                </c:pt>
                <c:pt idx="672">
                  <c:v>306.2</c:v>
                </c:pt>
                <c:pt idx="673">
                  <c:v>306.2</c:v>
                </c:pt>
                <c:pt idx="674">
                  <c:v>306.2</c:v>
                </c:pt>
                <c:pt idx="675">
                  <c:v>306.2</c:v>
                </c:pt>
                <c:pt idx="676">
                  <c:v>306.2</c:v>
                </c:pt>
                <c:pt idx="677">
                  <c:v>306.2</c:v>
                </c:pt>
                <c:pt idx="678">
                  <c:v>306.2</c:v>
                </c:pt>
                <c:pt idx="679">
                  <c:v>305.9</c:v>
                </c:pt>
                <c:pt idx="680">
                  <c:v>305.9</c:v>
                </c:pt>
                <c:pt idx="681">
                  <c:v>306.2</c:v>
                </c:pt>
                <c:pt idx="682">
                  <c:v>305.9</c:v>
                </c:pt>
                <c:pt idx="683">
                  <c:v>305.9</c:v>
                </c:pt>
                <c:pt idx="684">
                  <c:v>305.9</c:v>
                </c:pt>
                <c:pt idx="685">
                  <c:v>305.9</c:v>
                </c:pt>
                <c:pt idx="686">
                  <c:v>305.9</c:v>
                </c:pt>
                <c:pt idx="687">
                  <c:v>305.9</c:v>
                </c:pt>
                <c:pt idx="688">
                  <c:v>305.9</c:v>
                </c:pt>
                <c:pt idx="689">
                  <c:v>305.9</c:v>
                </c:pt>
                <c:pt idx="690">
                  <c:v>305.6</c:v>
                </c:pt>
                <c:pt idx="691">
                  <c:v>305.6</c:v>
                </c:pt>
                <c:pt idx="692">
                  <c:v>305.6</c:v>
                </c:pt>
                <c:pt idx="693">
                  <c:v>305.6</c:v>
                </c:pt>
                <c:pt idx="694">
                  <c:v>305.6</c:v>
                </c:pt>
                <c:pt idx="695">
                  <c:v>305.6</c:v>
                </c:pt>
                <c:pt idx="696">
                  <c:v>305.6</c:v>
                </c:pt>
                <c:pt idx="697">
                  <c:v>305.6</c:v>
                </c:pt>
                <c:pt idx="698">
                  <c:v>305.6</c:v>
                </c:pt>
                <c:pt idx="699">
                  <c:v>305.6</c:v>
                </c:pt>
                <c:pt idx="700">
                  <c:v>305.6</c:v>
                </c:pt>
                <c:pt idx="701">
                  <c:v>305.6</c:v>
                </c:pt>
                <c:pt idx="702">
                  <c:v>305.6</c:v>
                </c:pt>
                <c:pt idx="703">
                  <c:v>305.6</c:v>
                </c:pt>
                <c:pt idx="704">
                  <c:v>305.6</c:v>
                </c:pt>
                <c:pt idx="705">
                  <c:v>305.2</c:v>
                </c:pt>
                <c:pt idx="706">
                  <c:v>305.6</c:v>
                </c:pt>
                <c:pt idx="707">
                  <c:v>305.2</c:v>
                </c:pt>
                <c:pt idx="708">
                  <c:v>305.2</c:v>
                </c:pt>
                <c:pt idx="709">
                  <c:v>305.2</c:v>
                </c:pt>
                <c:pt idx="710">
                  <c:v>305.2</c:v>
                </c:pt>
                <c:pt idx="711">
                  <c:v>305.1</c:v>
                </c:pt>
                <c:pt idx="712">
                  <c:v>305.2</c:v>
                </c:pt>
                <c:pt idx="713">
                  <c:v>305.2</c:v>
                </c:pt>
                <c:pt idx="714">
                  <c:v>305.2</c:v>
                </c:pt>
                <c:pt idx="715">
                  <c:v>305.2</c:v>
                </c:pt>
                <c:pt idx="716">
                  <c:v>305.2</c:v>
                </c:pt>
                <c:pt idx="717">
                  <c:v>305.2</c:v>
                </c:pt>
                <c:pt idx="718">
                  <c:v>305.2</c:v>
                </c:pt>
                <c:pt idx="719">
                  <c:v>305.2</c:v>
                </c:pt>
                <c:pt idx="720">
                  <c:v>305.2</c:v>
                </c:pt>
                <c:pt idx="721">
                  <c:v>305.3</c:v>
                </c:pt>
                <c:pt idx="722">
                  <c:v>305.2</c:v>
                </c:pt>
                <c:pt idx="723">
                  <c:v>304.9</c:v>
                </c:pt>
                <c:pt idx="724">
                  <c:v>304.9</c:v>
                </c:pt>
                <c:pt idx="725">
                  <c:v>304.9</c:v>
                </c:pt>
                <c:pt idx="726">
                  <c:v>304.9</c:v>
                </c:pt>
                <c:pt idx="727">
                  <c:v>304.9</c:v>
                </c:pt>
                <c:pt idx="728">
                  <c:v>304.9</c:v>
                </c:pt>
                <c:pt idx="729">
                  <c:v>304.9</c:v>
                </c:pt>
                <c:pt idx="730">
                  <c:v>304.9</c:v>
                </c:pt>
                <c:pt idx="731">
                  <c:v>304.9</c:v>
                </c:pt>
                <c:pt idx="732">
                  <c:v>304.9</c:v>
                </c:pt>
                <c:pt idx="733">
                  <c:v>304.9</c:v>
                </c:pt>
                <c:pt idx="734">
                  <c:v>304.9</c:v>
                </c:pt>
                <c:pt idx="735">
                  <c:v>304.9</c:v>
                </c:pt>
                <c:pt idx="736">
                  <c:v>304.9</c:v>
                </c:pt>
                <c:pt idx="737">
                  <c:v>304.9</c:v>
                </c:pt>
                <c:pt idx="738">
                  <c:v>304.9</c:v>
                </c:pt>
                <c:pt idx="739">
                  <c:v>304.5</c:v>
                </c:pt>
                <c:pt idx="740">
                  <c:v>304.6</c:v>
                </c:pt>
                <c:pt idx="741">
                  <c:v>304.6</c:v>
                </c:pt>
                <c:pt idx="742">
                  <c:v>304.5</c:v>
                </c:pt>
                <c:pt idx="743">
                  <c:v>304.5</c:v>
                </c:pt>
                <c:pt idx="744">
                  <c:v>304.6</c:v>
                </c:pt>
                <c:pt idx="745">
                  <c:v>304.6</c:v>
                </c:pt>
                <c:pt idx="746">
                  <c:v>304.6</c:v>
                </c:pt>
                <c:pt idx="747">
                  <c:v>304.6</c:v>
                </c:pt>
                <c:pt idx="748">
                  <c:v>304.2</c:v>
                </c:pt>
                <c:pt idx="749">
                  <c:v>304.2</c:v>
                </c:pt>
                <c:pt idx="750">
                  <c:v>304.2</c:v>
                </c:pt>
                <c:pt idx="751">
                  <c:v>304.2</c:v>
                </c:pt>
                <c:pt idx="752">
                  <c:v>304.2</c:v>
                </c:pt>
                <c:pt idx="753">
                  <c:v>304.2</c:v>
                </c:pt>
                <c:pt idx="754">
                  <c:v>304.2</c:v>
                </c:pt>
                <c:pt idx="755">
                  <c:v>304.2</c:v>
                </c:pt>
                <c:pt idx="756">
                  <c:v>304.2</c:v>
                </c:pt>
                <c:pt idx="757">
                  <c:v>304.2</c:v>
                </c:pt>
                <c:pt idx="758">
                  <c:v>304.3</c:v>
                </c:pt>
                <c:pt idx="759">
                  <c:v>304.2</c:v>
                </c:pt>
                <c:pt idx="760">
                  <c:v>304.1</c:v>
                </c:pt>
                <c:pt idx="761">
                  <c:v>304</c:v>
                </c:pt>
                <c:pt idx="762">
                  <c:v>303.9</c:v>
                </c:pt>
                <c:pt idx="763">
                  <c:v>303.9</c:v>
                </c:pt>
                <c:pt idx="764">
                  <c:v>303.9</c:v>
                </c:pt>
                <c:pt idx="765">
                  <c:v>303.9</c:v>
                </c:pt>
                <c:pt idx="766">
                  <c:v>303.9</c:v>
                </c:pt>
                <c:pt idx="767">
                  <c:v>304</c:v>
                </c:pt>
                <c:pt idx="768">
                  <c:v>303.9</c:v>
                </c:pt>
                <c:pt idx="769">
                  <c:v>303.9</c:v>
                </c:pt>
                <c:pt idx="770">
                  <c:v>303.9</c:v>
                </c:pt>
                <c:pt idx="771">
                  <c:v>303.5</c:v>
                </c:pt>
                <c:pt idx="772">
                  <c:v>303.5</c:v>
                </c:pt>
                <c:pt idx="773">
                  <c:v>303.5</c:v>
                </c:pt>
                <c:pt idx="774">
                  <c:v>303.6</c:v>
                </c:pt>
                <c:pt idx="775">
                  <c:v>303.6</c:v>
                </c:pt>
                <c:pt idx="776">
                  <c:v>303.6</c:v>
                </c:pt>
                <c:pt idx="777">
                  <c:v>303.5</c:v>
                </c:pt>
                <c:pt idx="778">
                  <c:v>303.5</c:v>
                </c:pt>
                <c:pt idx="779">
                  <c:v>303.5</c:v>
                </c:pt>
                <c:pt idx="780">
                  <c:v>303.5</c:v>
                </c:pt>
                <c:pt idx="781">
                  <c:v>303.2</c:v>
                </c:pt>
                <c:pt idx="782">
                  <c:v>303.2</c:v>
                </c:pt>
                <c:pt idx="783">
                  <c:v>303.3</c:v>
                </c:pt>
                <c:pt idx="784">
                  <c:v>303.4</c:v>
                </c:pt>
                <c:pt idx="785">
                  <c:v>303.3</c:v>
                </c:pt>
                <c:pt idx="786">
                  <c:v>303.2</c:v>
                </c:pt>
                <c:pt idx="787">
                  <c:v>303.2</c:v>
                </c:pt>
                <c:pt idx="788">
                  <c:v>303.3</c:v>
                </c:pt>
                <c:pt idx="789">
                  <c:v>303.2</c:v>
                </c:pt>
                <c:pt idx="790">
                  <c:v>303.2</c:v>
                </c:pt>
                <c:pt idx="791">
                  <c:v>303</c:v>
                </c:pt>
                <c:pt idx="792">
                  <c:v>303</c:v>
                </c:pt>
                <c:pt idx="793">
                  <c:v>303.2</c:v>
                </c:pt>
                <c:pt idx="794">
                  <c:v>303.2</c:v>
                </c:pt>
                <c:pt idx="795">
                  <c:v>302.9</c:v>
                </c:pt>
                <c:pt idx="796">
                  <c:v>302.9</c:v>
                </c:pt>
                <c:pt idx="797">
                  <c:v>302.9</c:v>
                </c:pt>
                <c:pt idx="798">
                  <c:v>302.9</c:v>
                </c:pt>
                <c:pt idx="799">
                  <c:v>302.9</c:v>
                </c:pt>
                <c:pt idx="800">
                  <c:v>302.9</c:v>
                </c:pt>
                <c:pt idx="801">
                  <c:v>302.9</c:v>
                </c:pt>
                <c:pt idx="802">
                  <c:v>302.9</c:v>
                </c:pt>
                <c:pt idx="803">
                  <c:v>302.9</c:v>
                </c:pt>
                <c:pt idx="804">
                  <c:v>302.9</c:v>
                </c:pt>
                <c:pt idx="805">
                  <c:v>302.9</c:v>
                </c:pt>
                <c:pt idx="806">
                  <c:v>302.6</c:v>
                </c:pt>
                <c:pt idx="807">
                  <c:v>302.6</c:v>
                </c:pt>
                <c:pt idx="808">
                  <c:v>302.6</c:v>
                </c:pt>
                <c:pt idx="809">
                  <c:v>302.6</c:v>
                </c:pt>
                <c:pt idx="810">
                  <c:v>302.6</c:v>
                </c:pt>
                <c:pt idx="811">
                  <c:v>302.6</c:v>
                </c:pt>
                <c:pt idx="812">
                  <c:v>302.6</c:v>
                </c:pt>
                <c:pt idx="813">
                  <c:v>302.6</c:v>
                </c:pt>
                <c:pt idx="814">
                  <c:v>302.6</c:v>
                </c:pt>
                <c:pt idx="815">
                  <c:v>302.3</c:v>
                </c:pt>
                <c:pt idx="816">
                  <c:v>302.3</c:v>
                </c:pt>
                <c:pt idx="817">
                  <c:v>302.3</c:v>
                </c:pt>
                <c:pt idx="818">
                  <c:v>302.3</c:v>
                </c:pt>
                <c:pt idx="819">
                  <c:v>302.3</c:v>
                </c:pt>
                <c:pt idx="820">
                  <c:v>302.3</c:v>
                </c:pt>
                <c:pt idx="821">
                  <c:v>302.3</c:v>
                </c:pt>
                <c:pt idx="822">
                  <c:v>302.3</c:v>
                </c:pt>
                <c:pt idx="823">
                  <c:v>302.3</c:v>
                </c:pt>
                <c:pt idx="824">
                  <c:v>302</c:v>
                </c:pt>
                <c:pt idx="825">
                  <c:v>301.9</c:v>
                </c:pt>
                <c:pt idx="826">
                  <c:v>301.9</c:v>
                </c:pt>
                <c:pt idx="827">
                  <c:v>301.9</c:v>
                </c:pt>
                <c:pt idx="828">
                  <c:v>301.9</c:v>
                </c:pt>
                <c:pt idx="829">
                  <c:v>301.7</c:v>
                </c:pt>
                <c:pt idx="830">
                  <c:v>301.9</c:v>
                </c:pt>
                <c:pt idx="831">
                  <c:v>301.9</c:v>
                </c:pt>
                <c:pt idx="832">
                  <c:v>301.9</c:v>
                </c:pt>
                <c:pt idx="833">
                  <c:v>301.9</c:v>
                </c:pt>
                <c:pt idx="834">
                  <c:v>301.6</c:v>
                </c:pt>
                <c:pt idx="835">
                  <c:v>302</c:v>
                </c:pt>
                <c:pt idx="836">
                  <c:v>302</c:v>
                </c:pt>
                <c:pt idx="837">
                  <c:v>301.6</c:v>
                </c:pt>
                <c:pt idx="838">
                  <c:v>301.7</c:v>
                </c:pt>
                <c:pt idx="839">
                  <c:v>301.6</c:v>
                </c:pt>
                <c:pt idx="840">
                  <c:v>301.6</c:v>
                </c:pt>
                <c:pt idx="841">
                  <c:v>301.6</c:v>
                </c:pt>
                <c:pt idx="842">
                  <c:v>301.7</c:v>
                </c:pt>
                <c:pt idx="843">
                  <c:v>301.6</c:v>
                </c:pt>
                <c:pt idx="844">
                  <c:v>301.3</c:v>
                </c:pt>
                <c:pt idx="845">
                  <c:v>301.3</c:v>
                </c:pt>
                <c:pt idx="846">
                  <c:v>301.3</c:v>
                </c:pt>
                <c:pt idx="847">
                  <c:v>301.3</c:v>
                </c:pt>
                <c:pt idx="848">
                  <c:v>301.3</c:v>
                </c:pt>
                <c:pt idx="849">
                  <c:v>301.3</c:v>
                </c:pt>
                <c:pt idx="850">
                  <c:v>301.3</c:v>
                </c:pt>
                <c:pt idx="851">
                  <c:v>301.3</c:v>
                </c:pt>
                <c:pt idx="852">
                  <c:v>301.3</c:v>
                </c:pt>
                <c:pt idx="853">
                  <c:v>301.3</c:v>
                </c:pt>
                <c:pt idx="854">
                  <c:v>301.3</c:v>
                </c:pt>
                <c:pt idx="855">
                  <c:v>301.3</c:v>
                </c:pt>
                <c:pt idx="856">
                  <c:v>301.3</c:v>
                </c:pt>
                <c:pt idx="857">
                  <c:v>301</c:v>
                </c:pt>
                <c:pt idx="858">
                  <c:v>300.9</c:v>
                </c:pt>
                <c:pt idx="859">
                  <c:v>301</c:v>
                </c:pt>
                <c:pt idx="860">
                  <c:v>301</c:v>
                </c:pt>
                <c:pt idx="861">
                  <c:v>300.9</c:v>
                </c:pt>
                <c:pt idx="862">
                  <c:v>300.9</c:v>
                </c:pt>
                <c:pt idx="863">
                  <c:v>301</c:v>
                </c:pt>
                <c:pt idx="864">
                  <c:v>301</c:v>
                </c:pt>
                <c:pt idx="865">
                  <c:v>301</c:v>
                </c:pt>
                <c:pt idx="866">
                  <c:v>301</c:v>
                </c:pt>
                <c:pt idx="867">
                  <c:v>301</c:v>
                </c:pt>
                <c:pt idx="868">
                  <c:v>300.7</c:v>
                </c:pt>
                <c:pt idx="869">
                  <c:v>300.7</c:v>
                </c:pt>
                <c:pt idx="870">
                  <c:v>300.7</c:v>
                </c:pt>
                <c:pt idx="871">
                  <c:v>300.7</c:v>
                </c:pt>
                <c:pt idx="872">
                  <c:v>300.7</c:v>
                </c:pt>
                <c:pt idx="873">
                  <c:v>300.7</c:v>
                </c:pt>
                <c:pt idx="874">
                  <c:v>300.7</c:v>
                </c:pt>
                <c:pt idx="875">
                  <c:v>300.6</c:v>
                </c:pt>
                <c:pt idx="876">
                  <c:v>300.7</c:v>
                </c:pt>
                <c:pt idx="877">
                  <c:v>300.6</c:v>
                </c:pt>
                <c:pt idx="878">
                  <c:v>300.7</c:v>
                </c:pt>
                <c:pt idx="879">
                  <c:v>300.7</c:v>
                </c:pt>
                <c:pt idx="880">
                  <c:v>300.7</c:v>
                </c:pt>
                <c:pt idx="881">
                  <c:v>300.3</c:v>
                </c:pt>
                <c:pt idx="882">
                  <c:v>300.3</c:v>
                </c:pt>
                <c:pt idx="883">
                  <c:v>300.3</c:v>
                </c:pt>
                <c:pt idx="884">
                  <c:v>300</c:v>
                </c:pt>
                <c:pt idx="885">
                  <c:v>300.2</c:v>
                </c:pt>
                <c:pt idx="886">
                  <c:v>300.3</c:v>
                </c:pt>
                <c:pt idx="887">
                  <c:v>300.3</c:v>
                </c:pt>
                <c:pt idx="888">
                  <c:v>300.3</c:v>
                </c:pt>
                <c:pt idx="889">
                  <c:v>300</c:v>
                </c:pt>
                <c:pt idx="890">
                  <c:v>300.3</c:v>
                </c:pt>
                <c:pt idx="891">
                  <c:v>300</c:v>
                </c:pt>
                <c:pt idx="892">
                  <c:v>300</c:v>
                </c:pt>
                <c:pt idx="893">
                  <c:v>300</c:v>
                </c:pt>
                <c:pt idx="894">
                  <c:v>300</c:v>
                </c:pt>
                <c:pt idx="895">
                  <c:v>300</c:v>
                </c:pt>
                <c:pt idx="896">
                  <c:v>300</c:v>
                </c:pt>
                <c:pt idx="897">
                  <c:v>300</c:v>
                </c:pt>
                <c:pt idx="898">
                  <c:v>300</c:v>
                </c:pt>
                <c:pt idx="899">
                  <c:v>300</c:v>
                </c:pt>
                <c:pt idx="900">
                  <c:v>299.7</c:v>
                </c:pt>
                <c:pt idx="901">
                  <c:v>299.7</c:v>
                </c:pt>
                <c:pt idx="902">
                  <c:v>299.7</c:v>
                </c:pt>
                <c:pt idx="903">
                  <c:v>299.7</c:v>
                </c:pt>
                <c:pt idx="904">
                  <c:v>299.7</c:v>
                </c:pt>
                <c:pt idx="905">
                  <c:v>299.7</c:v>
                </c:pt>
                <c:pt idx="906">
                  <c:v>299.7</c:v>
                </c:pt>
                <c:pt idx="907">
                  <c:v>299.7</c:v>
                </c:pt>
                <c:pt idx="908">
                  <c:v>299.7</c:v>
                </c:pt>
                <c:pt idx="909">
                  <c:v>299.7</c:v>
                </c:pt>
                <c:pt idx="910">
                  <c:v>299.4</c:v>
                </c:pt>
                <c:pt idx="911">
                  <c:v>299.5</c:v>
                </c:pt>
                <c:pt idx="912">
                  <c:v>299.3</c:v>
                </c:pt>
                <c:pt idx="913">
                  <c:v>299.3</c:v>
                </c:pt>
                <c:pt idx="914">
                  <c:v>299.6</c:v>
                </c:pt>
                <c:pt idx="915">
                  <c:v>299.6</c:v>
                </c:pt>
                <c:pt idx="916">
                  <c:v>299.3</c:v>
                </c:pt>
                <c:pt idx="917">
                  <c:v>299.3</c:v>
                </c:pt>
                <c:pt idx="918">
                  <c:v>299.3</c:v>
                </c:pt>
                <c:pt idx="919">
                  <c:v>299.3</c:v>
                </c:pt>
                <c:pt idx="920">
                  <c:v>299.3</c:v>
                </c:pt>
                <c:pt idx="921">
                  <c:v>299</c:v>
                </c:pt>
                <c:pt idx="922">
                  <c:v>299</c:v>
                </c:pt>
                <c:pt idx="923">
                  <c:v>299</c:v>
                </c:pt>
                <c:pt idx="924">
                  <c:v>299</c:v>
                </c:pt>
                <c:pt idx="925">
                  <c:v>299.3</c:v>
                </c:pt>
                <c:pt idx="926">
                  <c:v>299</c:v>
                </c:pt>
                <c:pt idx="927">
                  <c:v>299</c:v>
                </c:pt>
                <c:pt idx="928">
                  <c:v>299</c:v>
                </c:pt>
                <c:pt idx="929">
                  <c:v>299</c:v>
                </c:pt>
                <c:pt idx="930">
                  <c:v>299</c:v>
                </c:pt>
                <c:pt idx="931">
                  <c:v>299</c:v>
                </c:pt>
                <c:pt idx="932">
                  <c:v>298.7</c:v>
                </c:pt>
                <c:pt idx="933">
                  <c:v>298.7</c:v>
                </c:pt>
                <c:pt idx="934">
                  <c:v>299</c:v>
                </c:pt>
                <c:pt idx="935">
                  <c:v>298.7</c:v>
                </c:pt>
                <c:pt idx="936">
                  <c:v>298.7</c:v>
                </c:pt>
                <c:pt idx="937">
                  <c:v>298.7</c:v>
                </c:pt>
                <c:pt idx="938">
                  <c:v>298.6</c:v>
                </c:pt>
                <c:pt idx="939">
                  <c:v>298.7</c:v>
                </c:pt>
                <c:pt idx="940">
                  <c:v>298.6</c:v>
                </c:pt>
                <c:pt idx="941">
                  <c:v>298.6</c:v>
                </c:pt>
                <c:pt idx="942">
                  <c:v>298.7</c:v>
                </c:pt>
                <c:pt idx="943">
                  <c:v>298.7</c:v>
                </c:pt>
                <c:pt idx="944">
                  <c:v>298.4</c:v>
                </c:pt>
                <c:pt idx="945">
                  <c:v>298.3</c:v>
                </c:pt>
                <c:pt idx="946">
                  <c:v>298.3</c:v>
                </c:pt>
                <c:pt idx="947">
                  <c:v>298.3</c:v>
                </c:pt>
                <c:pt idx="948">
                  <c:v>298.4</c:v>
                </c:pt>
                <c:pt idx="949">
                  <c:v>298.4</c:v>
                </c:pt>
                <c:pt idx="950">
                  <c:v>298.3</c:v>
                </c:pt>
                <c:pt idx="951">
                  <c:v>298.3</c:v>
                </c:pt>
                <c:pt idx="952">
                  <c:v>298.3</c:v>
                </c:pt>
                <c:pt idx="953">
                  <c:v>298</c:v>
                </c:pt>
                <c:pt idx="954">
                  <c:v>298.3</c:v>
                </c:pt>
                <c:pt idx="955">
                  <c:v>298</c:v>
                </c:pt>
                <c:pt idx="956">
                  <c:v>298</c:v>
                </c:pt>
                <c:pt idx="957">
                  <c:v>298.1</c:v>
                </c:pt>
                <c:pt idx="958">
                  <c:v>298.1</c:v>
                </c:pt>
                <c:pt idx="959">
                  <c:v>297.7</c:v>
                </c:pt>
                <c:pt idx="960">
                  <c:v>298</c:v>
                </c:pt>
                <c:pt idx="961">
                  <c:v>297.6</c:v>
                </c:pt>
                <c:pt idx="962">
                  <c:v>297.7</c:v>
                </c:pt>
                <c:pt idx="963">
                  <c:v>297.7</c:v>
                </c:pt>
                <c:pt idx="964">
                  <c:v>297.7</c:v>
                </c:pt>
                <c:pt idx="965">
                  <c:v>297.7</c:v>
                </c:pt>
                <c:pt idx="966">
                  <c:v>297.7</c:v>
                </c:pt>
                <c:pt idx="967">
                  <c:v>297.4</c:v>
                </c:pt>
                <c:pt idx="968">
                  <c:v>297.4</c:v>
                </c:pt>
                <c:pt idx="969">
                  <c:v>297.3</c:v>
                </c:pt>
                <c:pt idx="970">
                  <c:v>297.4</c:v>
                </c:pt>
                <c:pt idx="971">
                  <c:v>297.4</c:v>
                </c:pt>
                <c:pt idx="972">
                  <c:v>297.7</c:v>
                </c:pt>
                <c:pt idx="973">
                  <c:v>297.3</c:v>
                </c:pt>
                <c:pt idx="974">
                  <c:v>297.6</c:v>
                </c:pt>
                <c:pt idx="975">
                  <c:v>297.3</c:v>
                </c:pt>
                <c:pt idx="976">
                  <c:v>297.3</c:v>
                </c:pt>
                <c:pt idx="977">
                  <c:v>297.3</c:v>
                </c:pt>
                <c:pt idx="978">
                  <c:v>297.4</c:v>
                </c:pt>
                <c:pt idx="979">
                  <c:v>297.3</c:v>
                </c:pt>
                <c:pt idx="980">
                  <c:v>297.3</c:v>
                </c:pt>
                <c:pt idx="981">
                  <c:v>297.3</c:v>
                </c:pt>
                <c:pt idx="982">
                  <c:v>297</c:v>
                </c:pt>
                <c:pt idx="983">
                  <c:v>297.1</c:v>
                </c:pt>
                <c:pt idx="984">
                  <c:v>297</c:v>
                </c:pt>
                <c:pt idx="985">
                  <c:v>297</c:v>
                </c:pt>
                <c:pt idx="986">
                  <c:v>297</c:v>
                </c:pt>
                <c:pt idx="987">
                  <c:v>297</c:v>
                </c:pt>
                <c:pt idx="988">
                  <c:v>297</c:v>
                </c:pt>
                <c:pt idx="989">
                  <c:v>296.7</c:v>
                </c:pt>
                <c:pt idx="990">
                  <c:v>296.7</c:v>
                </c:pt>
                <c:pt idx="991">
                  <c:v>296.7</c:v>
                </c:pt>
                <c:pt idx="992">
                  <c:v>296.7</c:v>
                </c:pt>
                <c:pt idx="993">
                  <c:v>296.7</c:v>
                </c:pt>
                <c:pt idx="994">
                  <c:v>296.8</c:v>
                </c:pt>
                <c:pt idx="995">
                  <c:v>296.8</c:v>
                </c:pt>
                <c:pt idx="996">
                  <c:v>296.7</c:v>
                </c:pt>
                <c:pt idx="997">
                  <c:v>296.7</c:v>
                </c:pt>
                <c:pt idx="998">
                  <c:v>296.7</c:v>
                </c:pt>
                <c:pt idx="999">
                  <c:v>296.7</c:v>
                </c:pt>
                <c:pt idx="1000">
                  <c:v>296.7</c:v>
                </c:pt>
                <c:pt idx="1001">
                  <c:v>296.7</c:v>
                </c:pt>
                <c:pt idx="1002">
                  <c:v>296.7</c:v>
                </c:pt>
                <c:pt idx="1003">
                  <c:v>296.5</c:v>
                </c:pt>
                <c:pt idx="1004">
                  <c:v>296.5</c:v>
                </c:pt>
                <c:pt idx="1005">
                  <c:v>296.4</c:v>
                </c:pt>
                <c:pt idx="1006">
                  <c:v>296.7</c:v>
                </c:pt>
                <c:pt idx="1007">
                  <c:v>296.4</c:v>
                </c:pt>
                <c:pt idx="1008">
                  <c:v>296.4</c:v>
                </c:pt>
                <c:pt idx="1009">
                  <c:v>296.4</c:v>
                </c:pt>
                <c:pt idx="1010">
                  <c:v>296.4</c:v>
                </c:pt>
                <c:pt idx="1011">
                  <c:v>296.4</c:v>
                </c:pt>
                <c:pt idx="1012">
                  <c:v>296.4</c:v>
                </c:pt>
                <c:pt idx="1013">
                  <c:v>296.4</c:v>
                </c:pt>
                <c:pt idx="1014">
                  <c:v>296</c:v>
                </c:pt>
                <c:pt idx="1015">
                  <c:v>296</c:v>
                </c:pt>
                <c:pt idx="1016">
                  <c:v>296</c:v>
                </c:pt>
                <c:pt idx="1017">
                  <c:v>296</c:v>
                </c:pt>
                <c:pt idx="1018">
                  <c:v>296</c:v>
                </c:pt>
                <c:pt idx="1019">
                  <c:v>296</c:v>
                </c:pt>
                <c:pt idx="1020">
                  <c:v>296</c:v>
                </c:pt>
                <c:pt idx="1021">
                  <c:v>296</c:v>
                </c:pt>
                <c:pt idx="1022">
                  <c:v>296</c:v>
                </c:pt>
                <c:pt idx="1023">
                  <c:v>296</c:v>
                </c:pt>
                <c:pt idx="1024">
                  <c:v>296</c:v>
                </c:pt>
                <c:pt idx="1025">
                  <c:v>296</c:v>
                </c:pt>
                <c:pt idx="1026">
                  <c:v>296</c:v>
                </c:pt>
                <c:pt idx="1027">
                  <c:v>295.7</c:v>
                </c:pt>
                <c:pt idx="1028">
                  <c:v>295.7</c:v>
                </c:pt>
                <c:pt idx="1029">
                  <c:v>295.7</c:v>
                </c:pt>
                <c:pt idx="1030">
                  <c:v>295.7</c:v>
                </c:pt>
                <c:pt idx="1031">
                  <c:v>295.7</c:v>
                </c:pt>
                <c:pt idx="1032">
                  <c:v>295.7</c:v>
                </c:pt>
                <c:pt idx="1033">
                  <c:v>295.7</c:v>
                </c:pt>
                <c:pt idx="1034">
                  <c:v>295.4</c:v>
                </c:pt>
                <c:pt idx="1035">
                  <c:v>295.4</c:v>
                </c:pt>
                <c:pt idx="1036">
                  <c:v>295.4</c:v>
                </c:pt>
                <c:pt idx="1037">
                  <c:v>295.4</c:v>
                </c:pt>
                <c:pt idx="1038">
                  <c:v>295.4</c:v>
                </c:pt>
                <c:pt idx="1039">
                  <c:v>295.4</c:v>
                </c:pt>
                <c:pt idx="1040">
                  <c:v>295.4</c:v>
                </c:pt>
                <c:pt idx="1041">
                  <c:v>295.4</c:v>
                </c:pt>
                <c:pt idx="1042">
                  <c:v>295.4</c:v>
                </c:pt>
                <c:pt idx="1043">
                  <c:v>295.4</c:v>
                </c:pt>
                <c:pt idx="1044">
                  <c:v>295.4</c:v>
                </c:pt>
                <c:pt idx="1045">
                  <c:v>295.4</c:v>
                </c:pt>
                <c:pt idx="1046">
                  <c:v>295.1</c:v>
                </c:pt>
                <c:pt idx="1047">
                  <c:v>295</c:v>
                </c:pt>
                <c:pt idx="1048">
                  <c:v>295</c:v>
                </c:pt>
                <c:pt idx="1049">
                  <c:v>295</c:v>
                </c:pt>
                <c:pt idx="1050">
                  <c:v>295</c:v>
                </c:pt>
                <c:pt idx="1051">
                  <c:v>295.1</c:v>
                </c:pt>
                <c:pt idx="1052">
                  <c:v>295.1</c:v>
                </c:pt>
                <c:pt idx="1053">
                  <c:v>295</c:v>
                </c:pt>
                <c:pt idx="1054">
                  <c:v>295</c:v>
                </c:pt>
                <c:pt idx="1055">
                  <c:v>295</c:v>
                </c:pt>
                <c:pt idx="1056">
                  <c:v>294.8</c:v>
                </c:pt>
                <c:pt idx="1057">
                  <c:v>294.8</c:v>
                </c:pt>
                <c:pt idx="1058">
                  <c:v>294.7</c:v>
                </c:pt>
                <c:pt idx="1059">
                  <c:v>294.7</c:v>
                </c:pt>
                <c:pt idx="1060">
                  <c:v>294.7</c:v>
                </c:pt>
                <c:pt idx="1061">
                  <c:v>294.8</c:v>
                </c:pt>
                <c:pt idx="1062">
                  <c:v>294.7</c:v>
                </c:pt>
                <c:pt idx="1063">
                  <c:v>294.7</c:v>
                </c:pt>
                <c:pt idx="1064">
                  <c:v>294.9</c:v>
                </c:pt>
                <c:pt idx="1065">
                  <c:v>294.7</c:v>
                </c:pt>
                <c:pt idx="1066">
                  <c:v>294.7</c:v>
                </c:pt>
                <c:pt idx="1067">
                  <c:v>294.7</c:v>
                </c:pt>
                <c:pt idx="1068">
                  <c:v>294.7</c:v>
                </c:pt>
                <c:pt idx="1069">
                  <c:v>294.7</c:v>
                </c:pt>
                <c:pt idx="1070">
                  <c:v>294.8</c:v>
                </c:pt>
                <c:pt idx="1071">
                  <c:v>294.5</c:v>
                </c:pt>
                <c:pt idx="1072">
                  <c:v>294.5</c:v>
                </c:pt>
                <c:pt idx="1073">
                  <c:v>294.4</c:v>
                </c:pt>
                <c:pt idx="1074">
                  <c:v>294.5</c:v>
                </c:pt>
                <c:pt idx="1075">
                  <c:v>294.5</c:v>
                </c:pt>
                <c:pt idx="1076">
                  <c:v>294.5</c:v>
                </c:pt>
                <c:pt idx="1077">
                  <c:v>294.5</c:v>
                </c:pt>
                <c:pt idx="1078">
                  <c:v>294.5</c:v>
                </c:pt>
                <c:pt idx="1079">
                  <c:v>294.1</c:v>
                </c:pt>
                <c:pt idx="1080">
                  <c:v>294.1</c:v>
                </c:pt>
                <c:pt idx="1081">
                  <c:v>294.1</c:v>
                </c:pt>
                <c:pt idx="1082">
                  <c:v>294</c:v>
                </c:pt>
                <c:pt idx="1083">
                  <c:v>294.1</c:v>
                </c:pt>
                <c:pt idx="1084">
                  <c:v>294.1</c:v>
                </c:pt>
                <c:pt idx="1085">
                  <c:v>294</c:v>
                </c:pt>
                <c:pt idx="1086">
                  <c:v>294.1</c:v>
                </c:pt>
                <c:pt idx="1087">
                  <c:v>294.1</c:v>
                </c:pt>
                <c:pt idx="1088">
                  <c:v>294.1</c:v>
                </c:pt>
                <c:pt idx="1089">
                  <c:v>294.1</c:v>
                </c:pt>
                <c:pt idx="1090">
                  <c:v>294.1</c:v>
                </c:pt>
                <c:pt idx="1091">
                  <c:v>293.8</c:v>
                </c:pt>
                <c:pt idx="1092">
                  <c:v>293.8</c:v>
                </c:pt>
                <c:pt idx="1093">
                  <c:v>293.7</c:v>
                </c:pt>
                <c:pt idx="1094">
                  <c:v>293.8</c:v>
                </c:pt>
                <c:pt idx="1095">
                  <c:v>293.8</c:v>
                </c:pt>
                <c:pt idx="1096">
                  <c:v>293.7</c:v>
                </c:pt>
                <c:pt idx="1097">
                  <c:v>293.7</c:v>
                </c:pt>
                <c:pt idx="1098">
                  <c:v>293.7</c:v>
                </c:pt>
                <c:pt idx="1099">
                  <c:v>293.5</c:v>
                </c:pt>
                <c:pt idx="1100">
                  <c:v>293.4</c:v>
                </c:pt>
                <c:pt idx="1101">
                  <c:v>293.4</c:v>
                </c:pt>
                <c:pt idx="1102">
                  <c:v>293.3</c:v>
                </c:pt>
                <c:pt idx="1103">
                  <c:v>293.3</c:v>
                </c:pt>
                <c:pt idx="1104">
                  <c:v>293.4</c:v>
                </c:pt>
                <c:pt idx="1105">
                  <c:v>293.7</c:v>
                </c:pt>
                <c:pt idx="1106">
                  <c:v>293.5</c:v>
                </c:pt>
                <c:pt idx="1107">
                  <c:v>293.4</c:v>
                </c:pt>
                <c:pt idx="1108">
                  <c:v>293.4</c:v>
                </c:pt>
                <c:pt idx="1109">
                  <c:v>293.4</c:v>
                </c:pt>
                <c:pt idx="1110">
                  <c:v>293.4</c:v>
                </c:pt>
                <c:pt idx="1111">
                  <c:v>293.4</c:v>
                </c:pt>
                <c:pt idx="1112">
                  <c:v>293.3</c:v>
                </c:pt>
                <c:pt idx="1113">
                  <c:v>293.4</c:v>
                </c:pt>
                <c:pt idx="1114">
                  <c:v>293.1</c:v>
                </c:pt>
                <c:pt idx="1115">
                  <c:v>293.1</c:v>
                </c:pt>
                <c:pt idx="1116">
                  <c:v>293.1</c:v>
                </c:pt>
                <c:pt idx="1117">
                  <c:v>293.1</c:v>
                </c:pt>
                <c:pt idx="1118">
                  <c:v>293.1</c:v>
                </c:pt>
                <c:pt idx="1119">
                  <c:v>293.1</c:v>
                </c:pt>
                <c:pt idx="1120">
                  <c:v>293.1</c:v>
                </c:pt>
                <c:pt idx="1121">
                  <c:v>293.2</c:v>
                </c:pt>
                <c:pt idx="1122">
                  <c:v>293</c:v>
                </c:pt>
                <c:pt idx="1123">
                  <c:v>292.7</c:v>
                </c:pt>
                <c:pt idx="1124">
                  <c:v>292.8</c:v>
                </c:pt>
                <c:pt idx="1125">
                  <c:v>292.8</c:v>
                </c:pt>
                <c:pt idx="1126">
                  <c:v>292.7</c:v>
                </c:pt>
                <c:pt idx="1127">
                  <c:v>292.8</c:v>
                </c:pt>
                <c:pt idx="1128">
                  <c:v>292.8</c:v>
                </c:pt>
                <c:pt idx="1129">
                  <c:v>292.8</c:v>
                </c:pt>
                <c:pt idx="1130">
                  <c:v>292.7</c:v>
                </c:pt>
                <c:pt idx="1131">
                  <c:v>292.7</c:v>
                </c:pt>
                <c:pt idx="1132">
                  <c:v>292.4</c:v>
                </c:pt>
                <c:pt idx="1133">
                  <c:v>292.8</c:v>
                </c:pt>
                <c:pt idx="1134">
                  <c:v>292.4</c:v>
                </c:pt>
                <c:pt idx="1135">
                  <c:v>292.5</c:v>
                </c:pt>
                <c:pt idx="1136">
                  <c:v>292.4</c:v>
                </c:pt>
                <c:pt idx="1137">
                  <c:v>292.4</c:v>
                </c:pt>
                <c:pt idx="1138">
                  <c:v>292.4</c:v>
                </c:pt>
                <c:pt idx="1139">
                  <c:v>292.4</c:v>
                </c:pt>
                <c:pt idx="1140">
                  <c:v>292.1</c:v>
                </c:pt>
                <c:pt idx="1141">
                  <c:v>292.4</c:v>
                </c:pt>
                <c:pt idx="1142">
                  <c:v>292.4</c:v>
                </c:pt>
                <c:pt idx="1143">
                  <c:v>292.5</c:v>
                </c:pt>
                <c:pt idx="1144">
                  <c:v>292.1</c:v>
                </c:pt>
                <c:pt idx="1145">
                  <c:v>292.1</c:v>
                </c:pt>
                <c:pt idx="1146">
                  <c:v>292.1</c:v>
                </c:pt>
                <c:pt idx="1147">
                  <c:v>292.4</c:v>
                </c:pt>
                <c:pt idx="1148">
                  <c:v>292.4</c:v>
                </c:pt>
                <c:pt idx="1149">
                  <c:v>292.1</c:v>
                </c:pt>
                <c:pt idx="1150">
                  <c:v>292.4</c:v>
                </c:pt>
                <c:pt idx="1151">
                  <c:v>292.1</c:v>
                </c:pt>
                <c:pt idx="1152">
                  <c:v>292.1</c:v>
                </c:pt>
                <c:pt idx="1153">
                  <c:v>292.1</c:v>
                </c:pt>
                <c:pt idx="1154">
                  <c:v>292.1</c:v>
                </c:pt>
                <c:pt idx="1155">
                  <c:v>291.8</c:v>
                </c:pt>
                <c:pt idx="1156">
                  <c:v>291.7</c:v>
                </c:pt>
                <c:pt idx="1157">
                  <c:v>291.7</c:v>
                </c:pt>
                <c:pt idx="1158">
                  <c:v>292</c:v>
                </c:pt>
                <c:pt idx="1159">
                  <c:v>292.1</c:v>
                </c:pt>
                <c:pt idx="1160">
                  <c:v>292.1</c:v>
                </c:pt>
                <c:pt idx="1161">
                  <c:v>291.7</c:v>
                </c:pt>
                <c:pt idx="1162">
                  <c:v>291.7</c:v>
                </c:pt>
                <c:pt idx="1163">
                  <c:v>291.7</c:v>
                </c:pt>
                <c:pt idx="1164">
                  <c:v>291.8</c:v>
                </c:pt>
                <c:pt idx="1165">
                  <c:v>291.7</c:v>
                </c:pt>
                <c:pt idx="1166">
                  <c:v>291.7</c:v>
                </c:pt>
                <c:pt idx="1167">
                  <c:v>291.7</c:v>
                </c:pt>
                <c:pt idx="1168">
                  <c:v>291.7</c:v>
                </c:pt>
                <c:pt idx="1169">
                  <c:v>291.7</c:v>
                </c:pt>
                <c:pt idx="1170">
                  <c:v>291.7</c:v>
                </c:pt>
                <c:pt idx="1171">
                  <c:v>291.4</c:v>
                </c:pt>
                <c:pt idx="1172">
                  <c:v>291.4</c:v>
                </c:pt>
                <c:pt idx="1173">
                  <c:v>291.7</c:v>
                </c:pt>
                <c:pt idx="1174">
                  <c:v>291.7</c:v>
                </c:pt>
                <c:pt idx="1175">
                  <c:v>291.7</c:v>
                </c:pt>
                <c:pt idx="1176">
                  <c:v>291.8</c:v>
                </c:pt>
                <c:pt idx="1177">
                  <c:v>291.4</c:v>
                </c:pt>
                <c:pt idx="1178">
                  <c:v>291.7</c:v>
                </c:pt>
                <c:pt idx="1179">
                  <c:v>291.7</c:v>
                </c:pt>
                <c:pt idx="1180">
                  <c:v>291.4</c:v>
                </c:pt>
                <c:pt idx="1181">
                  <c:v>291.4</c:v>
                </c:pt>
                <c:pt idx="1182">
                  <c:v>291.6</c:v>
                </c:pt>
                <c:pt idx="1183">
                  <c:v>291.4</c:v>
                </c:pt>
                <c:pt idx="1184">
                  <c:v>291.8</c:v>
                </c:pt>
                <c:pt idx="1185">
                  <c:v>291.4</c:v>
                </c:pt>
                <c:pt idx="1186">
                  <c:v>291.4</c:v>
                </c:pt>
                <c:pt idx="1187">
                  <c:v>291.4</c:v>
                </c:pt>
                <c:pt idx="1188">
                  <c:v>291.4</c:v>
                </c:pt>
                <c:pt idx="1189">
                  <c:v>291.4</c:v>
                </c:pt>
                <c:pt idx="1190">
                  <c:v>291.4</c:v>
                </c:pt>
                <c:pt idx="1191">
                  <c:v>291.4</c:v>
                </c:pt>
                <c:pt idx="1192">
                  <c:v>291.4</c:v>
                </c:pt>
                <c:pt idx="1193">
                  <c:v>291.2</c:v>
                </c:pt>
                <c:pt idx="1194">
                  <c:v>291.1</c:v>
                </c:pt>
                <c:pt idx="1195">
                  <c:v>291.1</c:v>
                </c:pt>
                <c:pt idx="1196">
                  <c:v>291.2</c:v>
                </c:pt>
                <c:pt idx="1197">
                  <c:v>291.1</c:v>
                </c:pt>
                <c:pt idx="1198">
                  <c:v>291.1</c:v>
                </c:pt>
                <c:pt idx="1199">
                  <c:v>291.1</c:v>
                </c:pt>
                <c:pt idx="1200">
                  <c:v>291.4</c:v>
                </c:pt>
                <c:pt idx="1201">
                  <c:v>291.1</c:v>
                </c:pt>
                <c:pt idx="1202">
                  <c:v>291.1</c:v>
                </c:pt>
                <c:pt idx="1203">
                  <c:v>291.1</c:v>
                </c:pt>
                <c:pt idx="1204">
                  <c:v>291.1</c:v>
                </c:pt>
                <c:pt idx="1205">
                  <c:v>291.1</c:v>
                </c:pt>
                <c:pt idx="1206">
                  <c:v>290.8</c:v>
                </c:pt>
                <c:pt idx="1207">
                  <c:v>290.8</c:v>
                </c:pt>
                <c:pt idx="1208">
                  <c:v>291.1</c:v>
                </c:pt>
                <c:pt idx="1209">
                  <c:v>290.8</c:v>
                </c:pt>
                <c:pt idx="1210">
                  <c:v>290.8</c:v>
                </c:pt>
                <c:pt idx="1211">
                  <c:v>290.8</c:v>
                </c:pt>
                <c:pt idx="1212">
                  <c:v>290.8</c:v>
                </c:pt>
                <c:pt idx="1213">
                  <c:v>290.8</c:v>
                </c:pt>
                <c:pt idx="1214">
                  <c:v>290.8</c:v>
                </c:pt>
                <c:pt idx="1215">
                  <c:v>290.5</c:v>
                </c:pt>
                <c:pt idx="1216">
                  <c:v>290.5</c:v>
                </c:pt>
                <c:pt idx="1217">
                  <c:v>290.5</c:v>
                </c:pt>
                <c:pt idx="1218">
                  <c:v>290.8</c:v>
                </c:pt>
                <c:pt idx="1219">
                  <c:v>290.8</c:v>
                </c:pt>
                <c:pt idx="1220">
                  <c:v>290.5</c:v>
                </c:pt>
                <c:pt idx="1221">
                  <c:v>290.5</c:v>
                </c:pt>
                <c:pt idx="1222">
                  <c:v>290.5</c:v>
                </c:pt>
                <c:pt idx="1223">
                  <c:v>290.5</c:v>
                </c:pt>
                <c:pt idx="1224">
                  <c:v>290.5</c:v>
                </c:pt>
                <c:pt idx="1225">
                  <c:v>290.5</c:v>
                </c:pt>
                <c:pt idx="1226">
                  <c:v>290.5</c:v>
                </c:pt>
                <c:pt idx="1227">
                  <c:v>290.5</c:v>
                </c:pt>
                <c:pt idx="1228">
                  <c:v>290.5</c:v>
                </c:pt>
                <c:pt idx="1229">
                  <c:v>290.4</c:v>
                </c:pt>
                <c:pt idx="1230">
                  <c:v>290.5</c:v>
                </c:pt>
                <c:pt idx="1231">
                  <c:v>290.4</c:v>
                </c:pt>
                <c:pt idx="1232">
                  <c:v>290.5</c:v>
                </c:pt>
                <c:pt idx="1233">
                  <c:v>290.5</c:v>
                </c:pt>
                <c:pt idx="1234">
                  <c:v>290.1</c:v>
                </c:pt>
                <c:pt idx="1235">
                  <c:v>290.1</c:v>
                </c:pt>
                <c:pt idx="1236">
                  <c:v>290.1</c:v>
                </c:pt>
                <c:pt idx="1237">
                  <c:v>290.1</c:v>
                </c:pt>
                <c:pt idx="1238">
                  <c:v>290.1</c:v>
                </c:pt>
                <c:pt idx="1239">
                  <c:v>289.8</c:v>
                </c:pt>
                <c:pt idx="1240">
                  <c:v>290.1</c:v>
                </c:pt>
                <c:pt idx="1241">
                  <c:v>290.1</c:v>
                </c:pt>
                <c:pt idx="1242">
                  <c:v>290.1</c:v>
                </c:pt>
                <c:pt idx="1243">
                  <c:v>290.1</c:v>
                </c:pt>
                <c:pt idx="1244">
                  <c:v>289.8</c:v>
                </c:pt>
                <c:pt idx="1245">
                  <c:v>289.8</c:v>
                </c:pt>
                <c:pt idx="1246">
                  <c:v>289.8</c:v>
                </c:pt>
                <c:pt idx="1247">
                  <c:v>289.7</c:v>
                </c:pt>
                <c:pt idx="1248">
                  <c:v>289.8</c:v>
                </c:pt>
                <c:pt idx="1249">
                  <c:v>289.5</c:v>
                </c:pt>
                <c:pt idx="1250">
                  <c:v>289.6</c:v>
                </c:pt>
                <c:pt idx="1251">
                  <c:v>289.4</c:v>
                </c:pt>
                <c:pt idx="1252">
                  <c:v>289.4</c:v>
                </c:pt>
                <c:pt idx="1253">
                  <c:v>289.8</c:v>
                </c:pt>
                <c:pt idx="1254">
                  <c:v>289.5</c:v>
                </c:pt>
                <c:pt idx="1255">
                  <c:v>289.5</c:v>
                </c:pt>
                <c:pt idx="1256">
                  <c:v>289.5</c:v>
                </c:pt>
                <c:pt idx="1257">
                  <c:v>289.5</c:v>
                </c:pt>
                <c:pt idx="1258">
                  <c:v>289.5</c:v>
                </c:pt>
                <c:pt idx="1259">
                  <c:v>289.1</c:v>
                </c:pt>
                <c:pt idx="1260">
                  <c:v>289.2</c:v>
                </c:pt>
                <c:pt idx="1261">
                  <c:v>289.2</c:v>
                </c:pt>
                <c:pt idx="1262">
                  <c:v>289.4</c:v>
                </c:pt>
                <c:pt idx="1263">
                  <c:v>289.1</c:v>
                </c:pt>
                <c:pt idx="1264">
                  <c:v>289.5</c:v>
                </c:pt>
                <c:pt idx="1265">
                  <c:v>289.1</c:v>
                </c:pt>
                <c:pt idx="1266">
                  <c:v>289.1</c:v>
                </c:pt>
                <c:pt idx="1267">
                  <c:v>289.2</c:v>
                </c:pt>
                <c:pt idx="1268">
                  <c:v>289.1</c:v>
                </c:pt>
                <c:pt idx="1269">
                  <c:v>288.9</c:v>
                </c:pt>
                <c:pt idx="1270">
                  <c:v>288.9</c:v>
                </c:pt>
                <c:pt idx="1271">
                  <c:v>289.1</c:v>
                </c:pt>
                <c:pt idx="1272">
                  <c:v>288.8</c:v>
                </c:pt>
                <c:pt idx="1273">
                  <c:v>288.8</c:v>
                </c:pt>
                <c:pt idx="1274">
                  <c:v>288.8</c:v>
                </c:pt>
                <c:pt idx="1275">
                  <c:v>288.8</c:v>
                </c:pt>
                <c:pt idx="1276">
                  <c:v>289.1</c:v>
                </c:pt>
                <c:pt idx="1277">
                  <c:v>288.4</c:v>
                </c:pt>
                <c:pt idx="1278">
                  <c:v>288.8</c:v>
                </c:pt>
                <c:pt idx="1279">
                  <c:v>288.8</c:v>
                </c:pt>
                <c:pt idx="1280">
                  <c:v>288.8</c:v>
                </c:pt>
                <c:pt idx="1281">
                  <c:v>288.8</c:v>
                </c:pt>
                <c:pt idx="1282">
                  <c:v>288.4</c:v>
                </c:pt>
                <c:pt idx="1283">
                  <c:v>288.4</c:v>
                </c:pt>
                <c:pt idx="1284">
                  <c:v>288.4</c:v>
                </c:pt>
                <c:pt idx="1285">
                  <c:v>288.4</c:v>
                </c:pt>
                <c:pt idx="1286">
                  <c:v>288.4</c:v>
                </c:pt>
                <c:pt idx="1287">
                  <c:v>288.4</c:v>
                </c:pt>
                <c:pt idx="1288">
                  <c:v>288.4</c:v>
                </c:pt>
                <c:pt idx="1289">
                  <c:v>288.4</c:v>
                </c:pt>
                <c:pt idx="1290">
                  <c:v>288.4</c:v>
                </c:pt>
                <c:pt idx="1291">
                  <c:v>288.1</c:v>
                </c:pt>
                <c:pt idx="1292">
                  <c:v>288.5</c:v>
                </c:pt>
                <c:pt idx="1293">
                  <c:v>288.4</c:v>
                </c:pt>
                <c:pt idx="1294">
                  <c:v>288.1</c:v>
                </c:pt>
                <c:pt idx="1295">
                  <c:v>288.1</c:v>
                </c:pt>
                <c:pt idx="1296">
                  <c:v>288.1</c:v>
                </c:pt>
                <c:pt idx="1297">
                  <c:v>288.1</c:v>
                </c:pt>
                <c:pt idx="1298">
                  <c:v>288.1</c:v>
                </c:pt>
                <c:pt idx="1299">
                  <c:v>287.8</c:v>
                </c:pt>
                <c:pt idx="1300">
                  <c:v>287.8</c:v>
                </c:pt>
                <c:pt idx="1301">
                  <c:v>287.8</c:v>
                </c:pt>
                <c:pt idx="1302">
                  <c:v>288.1</c:v>
                </c:pt>
                <c:pt idx="1303">
                  <c:v>288.1</c:v>
                </c:pt>
                <c:pt idx="1304">
                  <c:v>288.1</c:v>
                </c:pt>
                <c:pt idx="1305">
                  <c:v>287.8</c:v>
                </c:pt>
                <c:pt idx="1306">
                  <c:v>287.8</c:v>
                </c:pt>
                <c:pt idx="1307">
                  <c:v>288.1</c:v>
                </c:pt>
                <c:pt idx="1308">
                  <c:v>287.8</c:v>
                </c:pt>
                <c:pt idx="1309">
                  <c:v>287.8</c:v>
                </c:pt>
                <c:pt idx="1310">
                  <c:v>287.8</c:v>
                </c:pt>
                <c:pt idx="1311">
                  <c:v>288.1</c:v>
                </c:pt>
                <c:pt idx="1312">
                  <c:v>288.1</c:v>
                </c:pt>
                <c:pt idx="1313">
                  <c:v>287.8</c:v>
                </c:pt>
                <c:pt idx="1314">
                  <c:v>287.7</c:v>
                </c:pt>
                <c:pt idx="1315">
                  <c:v>287.7</c:v>
                </c:pt>
                <c:pt idx="1316">
                  <c:v>287.4</c:v>
                </c:pt>
                <c:pt idx="1317">
                  <c:v>287.4</c:v>
                </c:pt>
                <c:pt idx="1318">
                  <c:v>287.5</c:v>
                </c:pt>
                <c:pt idx="1319">
                  <c:v>287.4</c:v>
                </c:pt>
                <c:pt idx="1320">
                  <c:v>287.5</c:v>
                </c:pt>
                <c:pt idx="1321">
                  <c:v>287.4</c:v>
                </c:pt>
                <c:pt idx="1322">
                  <c:v>287.4</c:v>
                </c:pt>
                <c:pt idx="1323">
                  <c:v>287.5</c:v>
                </c:pt>
                <c:pt idx="1324">
                  <c:v>287.5</c:v>
                </c:pt>
                <c:pt idx="1325">
                  <c:v>287.5</c:v>
                </c:pt>
                <c:pt idx="1326">
                  <c:v>287.4</c:v>
                </c:pt>
                <c:pt idx="1327">
                  <c:v>287.4</c:v>
                </c:pt>
                <c:pt idx="1328">
                  <c:v>287.1</c:v>
                </c:pt>
                <c:pt idx="1329">
                  <c:v>287.4</c:v>
                </c:pt>
                <c:pt idx="1330">
                  <c:v>287.1</c:v>
                </c:pt>
                <c:pt idx="1331">
                  <c:v>287.1</c:v>
                </c:pt>
                <c:pt idx="1332">
                  <c:v>287.2</c:v>
                </c:pt>
                <c:pt idx="1333">
                  <c:v>287.2</c:v>
                </c:pt>
                <c:pt idx="1334">
                  <c:v>287.1</c:v>
                </c:pt>
                <c:pt idx="1335">
                  <c:v>287.1</c:v>
                </c:pt>
                <c:pt idx="1336">
                  <c:v>287.2</c:v>
                </c:pt>
                <c:pt idx="1337">
                  <c:v>287.2</c:v>
                </c:pt>
                <c:pt idx="1338">
                  <c:v>287.1</c:v>
                </c:pt>
                <c:pt idx="1339">
                  <c:v>287.1</c:v>
                </c:pt>
                <c:pt idx="1340">
                  <c:v>287.1</c:v>
                </c:pt>
                <c:pt idx="1341">
                  <c:v>287.1</c:v>
                </c:pt>
                <c:pt idx="1342">
                  <c:v>287.1</c:v>
                </c:pt>
                <c:pt idx="1343">
                  <c:v>286.8</c:v>
                </c:pt>
                <c:pt idx="1344">
                  <c:v>286.8</c:v>
                </c:pt>
                <c:pt idx="1345">
                  <c:v>286.8</c:v>
                </c:pt>
                <c:pt idx="1346">
                  <c:v>286.8</c:v>
                </c:pt>
                <c:pt idx="1347">
                  <c:v>286.8</c:v>
                </c:pt>
                <c:pt idx="1348">
                  <c:v>286.8</c:v>
                </c:pt>
                <c:pt idx="1349">
                  <c:v>286.9</c:v>
                </c:pt>
                <c:pt idx="1350">
                  <c:v>286.8</c:v>
                </c:pt>
                <c:pt idx="1351">
                  <c:v>286.8</c:v>
                </c:pt>
                <c:pt idx="1352">
                  <c:v>286.5</c:v>
                </c:pt>
                <c:pt idx="1353">
                  <c:v>286.5</c:v>
                </c:pt>
                <c:pt idx="1354">
                  <c:v>286.5</c:v>
                </c:pt>
                <c:pt idx="1355">
                  <c:v>286.5</c:v>
                </c:pt>
                <c:pt idx="1356">
                  <c:v>286.5</c:v>
                </c:pt>
                <c:pt idx="1357">
                  <c:v>286.5</c:v>
                </c:pt>
                <c:pt idx="1358">
                  <c:v>286.5</c:v>
                </c:pt>
                <c:pt idx="1359">
                  <c:v>286.5</c:v>
                </c:pt>
                <c:pt idx="1360">
                  <c:v>286.5</c:v>
                </c:pt>
                <c:pt idx="1361">
                  <c:v>286.5</c:v>
                </c:pt>
                <c:pt idx="1362">
                  <c:v>286.3</c:v>
                </c:pt>
                <c:pt idx="1363">
                  <c:v>286.5</c:v>
                </c:pt>
                <c:pt idx="1364">
                  <c:v>286.5</c:v>
                </c:pt>
                <c:pt idx="1365">
                  <c:v>286.5</c:v>
                </c:pt>
                <c:pt idx="1366">
                  <c:v>286.5</c:v>
                </c:pt>
                <c:pt idx="1367">
                  <c:v>286.2</c:v>
                </c:pt>
                <c:pt idx="1368">
                  <c:v>286.2</c:v>
                </c:pt>
                <c:pt idx="1369">
                  <c:v>286.5</c:v>
                </c:pt>
                <c:pt idx="1370">
                  <c:v>286.2</c:v>
                </c:pt>
                <c:pt idx="1371">
                  <c:v>286.5</c:v>
                </c:pt>
                <c:pt idx="1372">
                  <c:v>286.2</c:v>
                </c:pt>
                <c:pt idx="1373">
                  <c:v>286.5</c:v>
                </c:pt>
                <c:pt idx="1374">
                  <c:v>286.2</c:v>
                </c:pt>
                <c:pt idx="1375">
                  <c:v>286.2</c:v>
                </c:pt>
                <c:pt idx="1376">
                  <c:v>286.2</c:v>
                </c:pt>
                <c:pt idx="1377">
                  <c:v>286.2</c:v>
                </c:pt>
                <c:pt idx="1378">
                  <c:v>286.2</c:v>
                </c:pt>
                <c:pt idx="1379">
                  <c:v>286.2</c:v>
                </c:pt>
                <c:pt idx="1380">
                  <c:v>286.2</c:v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ex5_D50_coolTemp</c:v>
                </c:pt>
              </c:strCache>
            </c:strRef>
          </c:tx>
          <c:marker>
            <c:symbol val="none"/>
            <c:size val="7"/>
          </c:marker>
          <c:val>
            <c:numRef>
              <c:f>Sheet1!$C$2:$C$1381</c:f>
              <c:numCache>
                <c:formatCode>General</c:formatCode>
                <c:ptCount val="1381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>337.6</c:v>
                </c:pt>
                <c:pt idx="11">
                  <c:v>337.6</c:v>
                </c:pt>
                <c:pt idx="12">
                  <c:v>337.6</c:v>
                </c:pt>
                <c:pt idx="13">
                  <c:v>337.6</c:v>
                </c:pt>
                <c:pt idx="14">
                  <c:v>337.6</c:v>
                </c:pt>
                <c:pt idx="15">
                  <c:v>337.6</c:v>
                </c:pt>
                <c:pt idx="16">
                  <c:v>337.6</c:v>
                </c:pt>
                <c:pt idx="17">
                  <c:v>337.6</c:v>
                </c:pt>
                <c:pt idx="18">
                  <c:v>337.6</c:v>
                </c:pt>
                <c:pt idx="19">
                  <c:v>337.6</c:v>
                </c:pt>
                <c:pt idx="20">
                  <c:v>337.6</c:v>
                </c:pt>
                <c:pt idx="21">
                  <c:v>337.6</c:v>
                </c:pt>
                <c:pt idx="22">
                  <c:v>337.6</c:v>
                </c:pt>
                <c:pt idx="23">
                  <c:v>337.6</c:v>
                </c:pt>
                <c:pt idx="24">
                  <c:v>337.6</c:v>
                </c:pt>
                <c:pt idx="25">
                  <c:v>337.6</c:v>
                </c:pt>
                <c:pt idx="26">
                  <c:v>337.6</c:v>
                </c:pt>
                <c:pt idx="27">
                  <c:v>337.6</c:v>
                </c:pt>
                <c:pt idx="28">
                  <c:v>337.6</c:v>
                </c:pt>
                <c:pt idx="29">
                  <c:v>337.6</c:v>
                </c:pt>
                <c:pt idx="30">
                  <c:v>337.7</c:v>
                </c:pt>
                <c:pt idx="31">
                  <c:v>337.3</c:v>
                </c:pt>
                <c:pt idx="32">
                  <c:v>337.3</c:v>
                </c:pt>
                <c:pt idx="33">
                  <c:v>337.6</c:v>
                </c:pt>
                <c:pt idx="34">
                  <c:v>337.3</c:v>
                </c:pt>
                <c:pt idx="35">
                  <c:v>337.3</c:v>
                </c:pt>
                <c:pt idx="36">
                  <c:v>337.3</c:v>
                </c:pt>
                <c:pt idx="37">
                  <c:v>337.3</c:v>
                </c:pt>
                <c:pt idx="38">
                  <c:v>337.3</c:v>
                </c:pt>
                <c:pt idx="39">
                  <c:v>337.6</c:v>
                </c:pt>
                <c:pt idx="40">
                  <c:v>337.3</c:v>
                </c:pt>
                <c:pt idx="41">
                  <c:v>337.3</c:v>
                </c:pt>
                <c:pt idx="42">
                  <c:v>337.3</c:v>
                </c:pt>
                <c:pt idx="43">
                  <c:v>337.3</c:v>
                </c:pt>
                <c:pt idx="44">
                  <c:v>337.3</c:v>
                </c:pt>
                <c:pt idx="45">
                  <c:v>337.3</c:v>
                </c:pt>
                <c:pt idx="46">
                  <c:v>337.4</c:v>
                </c:pt>
                <c:pt idx="47">
                  <c:v>337</c:v>
                </c:pt>
                <c:pt idx="48">
                  <c:v>337.3</c:v>
                </c:pt>
                <c:pt idx="49">
                  <c:v>337</c:v>
                </c:pt>
                <c:pt idx="50">
                  <c:v>337</c:v>
                </c:pt>
                <c:pt idx="51">
                  <c:v>337</c:v>
                </c:pt>
                <c:pt idx="52">
                  <c:v>337</c:v>
                </c:pt>
                <c:pt idx="53">
                  <c:v>337</c:v>
                </c:pt>
                <c:pt idx="54">
                  <c:v>337</c:v>
                </c:pt>
                <c:pt idx="55">
                  <c:v>337</c:v>
                </c:pt>
                <c:pt idx="56">
                  <c:v>337</c:v>
                </c:pt>
                <c:pt idx="57">
                  <c:v>337</c:v>
                </c:pt>
                <c:pt idx="58">
                  <c:v>337</c:v>
                </c:pt>
                <c:pt idx="59">
                  <c:v>337</c:v>
                </c:pt>
                <c:pt idx="60">
                  <c:v>337</c:v>
                </c:pt>
                <c:pt idx="61">
                  <c:v>337</c:v>
                </c:pt>
                <c:pt idx="62">
                  <c:v>337</c:v>
                </c:pt>
                <c:pt idx="63">
                  <c:v>337</c:v>
                </c:pt>
                <c:pt idx="64">
                  <c:v>337</c:v>
                </c:pt>
                <c:pt idx="65">
                  <c:v>337</c:v>
                </c:pt>
                <c:pt idx="66">
                  <c:v>336.6</c:v>
                </c:pt>
                <c:pt idx="67">
                  <c:v>336.7</c:v>
                </c:pt>
                <c:pt idx="68">
                  <c:v>336.7</c:v>
                </c:pt>
                <c:pt idx="69">
                  <c:v>336.6</c:v>
                </c:pt>
                <c:pt idx="70">
                  <c:v>336.6</c:v>
                </c:pt>
                <c:pt idx="71">
                  <c:v>336.3</c:v>
                </c:pt>
                <c:pt idx="72">
                  <c:v>336.7</c:v>
                </c:pt>
                <c:pt idx="73">
                  <c:v>336.5</c:v>
                </c:pt>
                <c:pt idx="74">
                  <c:v>336.3</c:v>
                </c:pt>
                <c:pt idx="75">
                  <c:v>336.7</c:v>
                </c:pt>
                <c:pt idx="76">
                  <c:v>336.3</c:v>
                </c:pt>
                <c:pt idx="77">
                  <c:v>336.3</c:v>
                </c:pt>
                <c:pt idx="78">
                  <c:v>336.6</c:v>
                </c:pt>
                <c:pt idx="79">
                  <c:v>336.3</c:v>
                </c:pt>
                <c:pt idx="80">
                  <c:v>336.3</c:v>
                </c:pt>
                <c:pt idx="81">
                  <c:v>336.3</c:v>
                </c:pt>
                <c:pt idx="82">
                  <c:v>336.4</c:v>
                </c:pt>
                <c:pt idx="83">
                  <c:v>336.3</c:v>
                </c:pt>
                <c:pt idx="84">
                  <c:v>336.3</c:v>
                </c:pt>
                <c:pt idx="85">
                  <c:v>336.3</c:v>
                </c:pt>
                <c:pt idx="86">
                  <c:v>336.2</c:v>
                </c:pt>
                <c:pt idx="87">
                  <c:v>336.4</c:v>
                </c:pt>
                <c:pt idx="88">
                  <c:v>336.3</c:v>
                </c:pt>
                <c:pt idx="89">
                  <c:v>336.3</c:v>
                </c:pt>
                <c:pt idx="90">
                  <c:v>335.9</c:v>
                </c:pt>
                <c:pt idx="91">
                  <c:v>335.9</c:v>
                </c:pt>
                <c:pt idx="92">
                  <c:v>336</c:v>
                </c:pt>
                <c:pt idx="93">
                  <c:v>335.9</c:v>
                </c:pt>
                <c:pt idx="94">
                  <c:v>335.9</c:v>
                </c:pt>
                <c:pt idx="95">
                  <c:v>335.9</c:v>
                </c:pt>
                <c:pt idx="96">
                  <c:v>335.9</c:v>
                </c:pt>
                <c:pt idx="97">
                  <c:v>335.9</c:v>
                </c:pt>
                <c:pt idx="98">
                  <c:v>335.8</c:v>
                </c:pt>
                <c:pt idx="99">
                  <c:v>335.6</c:v>
                </c:pt>
                <c:pt idx="100">
                  <c:v>335.6</c:v>
                </c:pt>
                <c:pt idx="101">
                  <c:v>335.7</c:v>
                </c:pt>
                <c:pt idx="102">
                  <c:v>335.6</c:v>
                </c:pt>
                <c:pt idx="103">
                  <c:v>335.6</c:v>
                </c:pt>
                <c:pt idx="104">
                  <c:v>335.6</c:v>
                </c:pt>
                <c:pt idx="105">
                  <c:v>335.7</c:v>
                </c:pt>
                <c:pt idx="106">
                  <c:v>335.7</c:v>
                </c:pt>
                <c:pt idx="107">
                  <c:v>335.7</c:v>
                </c:pt>
                <c:pt idx="108">
                  <c:v>335.6</c:v>
                </c:pt>
                <c:pt idx="109">
                  <c:v>335.7</c:v>
                </c:pt>
                <c:pt idx="110">
                  <c:v>335.7</c:v>
                </c:pt>
                <c:pt idx="111">
                  <c:v>335.4</c:v>
                </c:pt>
                <c:pt idx="112">
                  <c:v>335.4</c:v>
                </c:pt>
                <c:pt idx="113">
                  <c:v>335.4</c:v>
                </c:pt>
                <c:pt idx="114">
                  <c:v>335.3</c:v>
                </c:pt>
                <c:pt idx="115">
                  <c:v>335.3</c:v>
                </c:pt>
                <c:pt idx="116">
                  <c:v>335.3</c:v>
                </c:pt>
                <c:pt idx="117">
                  <c:v>335.4</c:v>
                </c:pt>
                <c:pt idx="118">
                  <c:v>335.4</c:v>
                </c:pt>
                <c:pt idx="119">
                  <c:v>335.4</c:v>
                </c:pt>
                <c:pt idx="120">
                  <c:v>335.4</c:v>
                </c:pt>
                <c:pt idx="121">
                  <c:v>335</c:v>
                </c:pt>
                <c:pt idx="122">
                  <c:v>335</c:v>
                </c:pt>
                <c:pt idx="123">
                  <c:v>335.3</c:v>
                </c:pt>
                <c:pt idx="124">
                  <c:v>335</c:v>
                </c:pt>
                <c:pt idx="125">
                  <c:v>335</c:v>
                </c:pt>
                <c:pt idx="126">
                  <c:v>335.3</c:v>
                </c:pt>
                <c:pt idx="127">
                  <c:v>335</c:v>
                </c:pt>
                <c:pt idx="128">
                  <c:v>335</c:v>
                </c:pt>
                <c:pt idx="129">
                  <c:v>335</c:v>
                </c:pt>
                <c:pt idx="130">
                  <c:v>335</c:v>
                </c:pt>
                <c:pt idx="131">
                  <c:v>334.9</c:v>
                </c:pt>
                <c:pt idx="132">
                  <c:v>335</c:v>
                </c:pt>
                <c:pt idx="133">
                  <c:v>335</c:v>
                </c:pt>
                <c:pt idx="134">
                  <c:v>334.9</c:v>
                </c:pt>
                <c:pt idx="135">
                  <c:v>335</c:v>
                </c:pt>
                <c:pt idx="136">
                  <c:v>334.9</c:v>
                </c:pt>
                <c:pt idx="137">
                  <c:v>335</c:v>
                </c:pt>
                <c:pt idx="138">
                  <c:v>335</c:v>
                </c:pt>
                <c:pt idx="139">
                  <c:v>335</c:v>
                </c:pt>
                <c:pt idx="140">
                  <c:v>335</c:v>
                </c:pt>
                <c:pt idx="141">
                  <c:v>334.9</c:v>
                </c:pt>
                <c:pt idx="142">
                  <c:v>335</c:v>
                </c:pt>
                <c:pt idx="143">
                  <c:v>335</c:v>
                </c:pt>
                <c:pt idx="144">
                  <c:v>334.7</c:v>
                </c:pt>
                <c:pt idx="145">
                  <c:v>334.6</c:v>
                </c:pt>
                <c:pt idx="146">
                  <c:v>334.7</c:v>
                </c:pt>
                <c:pt idx="147">
                  <c:v>334.7</c:v>
                </c:pt>
                <c:pt idx="148">
                  <c:v>334.7</c:v>
                </c:pt>
                <c:pt idx="149">
                  <c:v>334.7</c:v>
                </c:pt>
                <c:pt idx="150">
                  <c:v>334.7</c:v>
                </c:pt>
                <c:pt idx="151">
                  <c:v>334.3</c:v>
                </c:pt>
                <c:pt idx="152">
                  <c:v>334.3</c:v>
                </c:pt>
                <c:pt idx="153">
                  <c:v>334.3</c:v>
                </c:pt>
                <c:pt idx="154">
                  <c:v>334.3</c:v>
                </c:pt>
                <c:pt idx="155">
                  <c:v>334.3</c:v>
                </c:pt>
                <c:pt idx="156">
                  <c:v>334.3</c:v>
                </c:pt>
                <c:pt idx="157">
                  <c:v>334.3</c:v>
                </c:pt>
                <c:pt idx="158">
                  <c:v>334.3</c:v>
                </c:pt>
                <c:pt idx="159">
                  <c:v>334.1</c:v>
                </c:pt>
                <c:pt idx="160">
                  <c:v>334.3</c:v>
                </c:pt>
                <c:pt idx="161">
                  <c:v>334.3</c:v>
                </c:pt>
                <c:pt idx="162">
                  <c:v>334.3</c:v>
                </c:pt>
                <c:pt idx="163">
                  <c:v>334</c:v>
                </c:pt>
                <c:pt idx="164">
                  <c:v>334</c:v>
                </c:pt>
                <c:pt idx="165">
                  <c:v>334</c:v>
                </c:pt>
                <c:pt idx="166">
                  <c:v>334</c:v>
                </c:pt>
                <c:pt idx="167">
                  <c:v>334</c:v>
                </c:pt>
                <c:pt idx="168">
                  <c:v>334</c:v>
                </c:pt>
                <c:pt idx="169">
                  <c:v>334.1</c:v>
                </c:pt>
                <c:pt idx="170">
                  <c:v>334</c:v>
                </c:pt>
                <c:pt idx="171">
                  <c:v>334.1</c:v>
                </c:pt>
                <c:pt idx="172">
                  <c:v>334</c:v>
                </c:pt>
                <c:pt idx="173">
                  <c:v>334</c:v>
                </c:pt>
                <c:pt idx="174">
                  <c:v>333.7</c:v>
                </c:pt>
                <c:pt idx="175">
                  <c:v>333.8</c:v>
                </c:pt>
                <c:pt idx="176">
                  <c:v>333.7</c:v>
                </c:pt>
                <c:pt idx="177">
                  <c:v>333.7</c:v>
                </c:pt>
                <c:pt idx="178">
                  <c:v>333.7</c:v>
                </c:pt>
                <c:pt idx="179">
                  <c:v>333.3</c:v>
                </c:pt>
                <c:pt idx="180">
                  <c:v>333.3</c:v>
                </c:pt>
                <c:pt idx="181">
                  <c:v>333.4</c:v>
                </c:pt>
                <c:pt idx="182">
                  <c:v>333.4</c:v>
                </c:pt>
                <c:pt idx="183">
                  <c:v>333.3</c:v>
                </c:pt>
                <c:pt idx="184">
                  <c:v>333.3</c:v>
                </c:pt>
                <c:pt idx="185">
                  <c:v>333.4</c:v>
                </c:pt>
                <c:pt idx="186">
                  <c:v>333.4</c:v>
                </c:pt>
                <c:pt idx="187">
                  <c:v>333.3</c:v>
                </c:pt>
                <c:pt idx="188">
                  <c:v>333.3</c:v>
                </c:pt>
                <c:pt idx="189">
                  <c:v>333.3</c:v>
                </c:pt>
                <c:pt idx="190">
                  <c:v>333.3</c:v>
                </c:pt>
                <c:pt idx="191">
                  <c:v>333.3</c:v>
                </c:pt>
                <c:pt idx="192">
                  <c:v>333.3</c:v>
                </c:pt>
                <c:pt idx="193">
                  <c:v>333.3</c:v>
                </c:pt>
                <c:pt idx="194">
                  <c:v>333</c:v>
                </c:pt>
                <c:pt idx="195">
                  <c:v>333</c:v>
                </c:pt>
                <c:pt idx="196">
                  <c:v>333.1</c:v>
                </c:pt>
                <c:pt idx="197">
                  <c:v>333.1</c:v>
                </c:pt>
                <c:pt idx="198">
                  <c:v>333.1</c:v>
                </c:pt>
                <c:pt idx="199">
                  <c:v>333.1</c:v>
                </c:pt>
                <c:pt idx="200">
                  <c:v>333.1</c:v>
                </c:pt>
                <c:pt idx="201">
                  <c:v>333.1</c:v>
                </c:pt>
                <c:pt idx="202">
                  <c:v>332.7</c:v>
                </c:pt>
                <c:pt idx="203">
                  <c:v>333</c:v>
                </c:pt>
                <c:pt idx="204">
                  <c:v>333.1</c:v>
                </c:pt>
                <c:pt idx="205">
                  <c:v>332.7</c:v>
                </c:pt>
                <c:pt idx="206">
                  <c:v>332.7</c:v>
                </c:pt>
                <c:pt idx="207">
                  <c:v>332.7</c:v>
                </c:pt>
                <c:pt idx="208">
                  <c:v>332.7</c:v>
                </c:pt>
                <c:pt idx="209">
                  <c:v>332.7</c:v>
                </c:pt>
                <c:pt idx="210">
                  <c:v>332.7</c:v>
                </c:pt>
                <c:pt idx="211">
                  <c:v>332.7</c:v>
                </c:pt>
                <c:pt idx="212">
                  <c:v>332.7</c:v>
                </c:pt>
                <c:pt idx="213">
                  <c:v>332.7</c:v>
                </c:pt>
                <c:pt idx="214">
                  <c:v>332.4</c:v>
                </c:pt>
                <c:pt idx="215">
                  <c:v>332.3</c:v>
                </c:pt>
                <c:pt idx="216">
                  <c:v>332.3</c:v>
                </c:pt>
                <c:pt idx="217">
                  <c:v>332.4</c:v>
                </c:pt>
                <c:pt idx="218">
                  <c:v>332.4</c:v>
                </c:pt>
                <c:pt idx="219">
                  <c:v>332.4</c:v>
                </c:pt>
                <c:pt idx="220">
                  <c:v>332.3</c:v>
                </c:pt>
                <c:pt idx="221">
                  <c:v>332.4</c:v>
                </c:pt>
                <c:pt idx="222">
                  <c:v>332.4</c:v>
                </c:pt>
                <c:pt idx="223">
                  <c:v>332.4</c:v>
                </c:pt>
                <c:pt idx="224">
                  <c:v>332.4</c:v>
                </c:pt>
                <c:pt idx="225">
                  <c:v>332.1</c:v>
                </c:pt>
                <c:pt idx="226">
                  <c:v>332.1</c:v>
                </c:pt>
                <c:pt idx="227">
                  <c:v>332.1</c:v>
                </c:pt>
                <c:pt idx="228">
                  <c:v>332.4</c:v>
                </c:pt>
                <c:pt idx="229">
                  <c:v>332.1</c:v>
                </c:pt>
                <c:pt idx="230">
                  <c:v>332.1</c:v>
                </c:pt>
                <c:pt idx="231">
                  <c:v>332.1</c:v>
                </c:pt>
                <c:pt idx="232">
                  <c:v>332.1</c:v>
                </c:pt>
                <c:pt idx="233">
                  <c:v>331.8</c:v>
                </c:pt>
                <c:pt idx="234">
                  <c:v>331.7</c:v>
                </c:pt>
                <c:pt idx="235">
                  <c:v>332</c:v>
                </c:pt>
                <c:pt idx="236">
                  <c:v>332</c:v>
                </c:pt>
                <c:pt idx="237">
                  <c:v>332.1</c:v>
                </c:pt>
                <c:pt idx="238">
                  <c:v>331.7</c:v>
                </c:pt>
                <c:pt idx="239">
                  <c:v>332.1</c:v>
                </c:pt>
                <c:pt idx="240">
                  <c:v>331.7</c:v>
                </c:pt>
                <c:pt idx="241">
                  <c:v>331.7</c:v>
                </c:pt>
                <c:pt idx="242">
                  <c:v>331.7</c:v>
                </c:pt>
                <c:pt idx="243">
                  <c:v>331.7</c:v>
                </c:pt>
                <c:pt idx="244">
                  <c:v>331.4</c:v>
                </c:pt>
                <c:pt idx="245">
                  <c:v>331.4</c:v>
                </c:pt>
                <c:pt idx="246">
                  <c:v>331.4</c:v>
                </c:pt>
                <c:pt idx="247">
                  <c:v>331.4</c:v>
                </c:pt>
                <c:pt idx="248">
                  <c:v>331.4</c:v>
                </c:pt>
                <c:pt idx="249">
                  <c:v>331.4</c:v>
                </c:pt>
                <c:pt idx="250">
                  <c:v>331.4</c:v>
                </c:pt>
                <c:pt idx="251">
                  <c:v>331.4</c:v>
                </c:pt>
                <c:pt idx="252">
                  <c:v>331.4</c:v>
                </c:pt>
                <c:pt idx="253">
                  <c:v>331.4</c:v>
                </c:pt>
                <c:pt idx="254">
                  <c:v>331.4</c:v>
                </c:pt>
                <c:pt idx="255">
                  <c:v>331.4</c:v>
                </c:pt>
                <c:pt idx="256">
                  <c:v>331.3</c:v>
                </c:pt>
                <c:pt idx="257">
                  <c:v>331.4</c:v>
                </c:pt>
                <c:pt idx="258">
                  <c:v>331</c:v>
                </c:pt>
                <c:pt idx="259">
                  <c:v>331.1</c:v>
                </c:pt>
                <c:pt idx="260">
                  <c:v>331.1</c:v>
                </c:pt>
                <c:pt idx="261">
                  <c:v>331.1</c:v>
                </c:pt>
                <c:pt idx="262">
                  <c:v>331.1</c:v>
                </c:pt>
                <c:pt idx="263">
                  <c:v>331.1</c:v>
                </c:pt>
                <c:pt idx="264">
                  <c:v>330.7</c:v>
                </c:pt>
                <c:pt idx="265">
                  <c:v>331.1</c:v>
                </c:pt>
                <c:pt idx="266">
                  <c:v>331.1</c:v>
                </c:pt>
                <c:pt idx="267">
                  <c:v>331.1</c:v>
                </c:pt>
                <c:pt idx="268">
                  <c:v>331.1</c:v>
                </c:pt>
                <c:pt idx="269">
                  <c:v>331</c:v>
                </c:pt>
                <c:pt idx="270">
                  <c:v>330.8</c:v>
                </c:pt>
                <c:pt idx="271">
                  <c:v>330.7</c:v>
                </c:pt>
                <c:pt idx="272">
                  <c:v>330.7</c:v>
                </c:pt>
                <c:pt idx="273">
                  <c:v>330.7</c:v>
                </c:pt>
                <c:pt idx="274">
                  <c:v>330.7</c:v>
                </c:pt>
                <c:pt idx="275">
                  <c:v>330.7</c:v>
                </c:pt>
                <c:pt idx="276">
                  <c:v>330.7</c:v>
                </c:pt>
                <c:pt idx="277">
                  <c:v>330.3</c:v>
                </c:pt>
                <c:pt idx="278">
                  <c:v>330.4</c:v>
                </c:pt>
                <c:pt idx="279">
                  <c:v>330.4</c:v>
                </c:pt>
                <c:pt idx="280">
                  <c:v>330.4</c:v>
                </c:pt>
                <c:pt idx="281">
                  <c:v>330.4</c:v>
                </c:pt>
                <c:pt idx="282">
                  <c:v>330.4</c:v>
                </c:pt>
                <c:pt idx="283">
                  <c:v>330.3</c:v>
                </c:pt>
                <c:pt idx="284">
                  <c:v>330.4</c:v>
                </c:pt>
                <c:pt idx="285">
                  <c:v>330.4</c:v>
                </c:pt>
                <c:pt idx="286">
                  <c:v>330.4</c:v>
                </c:pt>
                <c:pt idx="287">
                  <c:v>330.1</c:v>
                </c:pt>
                <c:pt idx="288">
                  <c:v>330.5</c:v>
                </c:pt>
                <c:pt idx="289">
                  <c:v>330.4</c:v>
                </c:pt>
                <c:pt idx="290">
                  <c:v>330.4</c:v>
                </c:pt>
                <c:pt idx="291">
                  <c:v>330.4</c:v>
                </c:pt>
                <c:pt idx="292">
                  <c:v>330.1</c:v>
                </c:pt>
                <c:pt idx="293">
                  <c:v>330</c:v>
                </c:pt>
                <c:pt idx="294">
                  <c:v>330.1</c:v>
                </c:pt>
                <c:pt idx="295">
                  <c:v>330</c:v>
                </c:pt>
                <c:pt idx="296">
                  <c:v>330.1</c:v>
                </c:pt>
                <c:pt idx="297">
                  <c:v>330.1</c:v>
                </c:pt>
                <c:pt idx="298">
                  <c:v>329.8</c:v>
                </c:pt>
                <c:pt idx="299">
                  <c:v>329.8</c:v>
                </c:pt>
                <c:pt idx="300">
                  <c:v>330</c:v>
                </c:pt>
                <c:pt idx="301">
                  <c:v>330</c:v>
                </c:pt>
                <c:pt idx="302">
                  <c:v>329.8</c:v>
                </c:pt>
                <c:pt idx="303">
                  <c:v>329.8</c:v>
                </c:pt>
                <c:pt idx="304">
                  <c:v>329.8</c:v>
                </c:pt>
                <c:pt idx="305">
                  <c:v>329.7</c:v>
                </c:pt>
                <c:pt idx="306">
                  <c:v>329.7</c:v>
                </c:pt>
                <c:pt idx="307">
                  <c:v>329.8</c:v>
                </c:pt>
                <c:pt idx="308">
                  <c:v>329.8</c:v>
                </c:pt>
                <c:pt idx="309">
                  <c:v>329.8</c:v>
                </c:pt>
                <c:pt idx="310">
                  <c:v>329.8</c:v>
                </c:pt>
                <c:pt idx="311">
                  <c:v>329.4</c:v>
                </c:pt>
                <c:pt idx="312">
                  <c:v>329.8</c:v>
                </c:pt>
                <c:pt idx="313">
                  <c:v>329.4</c:v>
                </c:pt>
                <c:pt idx="314">
                  <c:v>329.5</c:v>
                </c:pt>
                <c:pt idx="315">
                  <c:v>329.4</c:v>
                </c:pt>
                <c:pt idx="316">
                  <c:v>329.4</c:v>
                </c:pt>
                <c:pt idx="317">
                  <c:v>329.4</c:v>
                </c:pt>
                <c:pt idx="318">
                  <c:v>329.4</c:v>
                </c:pt>
                <c:pt idx="319">
                  <c:v>329.4</c:v>
                </c:pt>
                <c:pt idx="320">
                  <c:v>329.4</c:v>
                </c:pt>
                <c:pt idx="321">
                  <c:v>329.5</c:v>
                </c:pt>
                <c:pt idx="322">
                  <c:v>329.4</c:v>
                </c:pt>
                <c:pt idx="323">
                  <c:v>329.4</c:v>
                </c:pt>
                <c:pt idx="324">
                  <c:v>329.1</c:v>
                </c:pt>
                <c:pt idx="325">
                  <c:v>329.1</c:v>
                </c:pt>
                <c:pt idx="326">
                  <c:v>329</c:v>
                </c:pt>
                <c:pt idx="327">
                  <c:v>329</c:v>
                </c:pt>
                <c:pt idx="328">
                  <c:v>329.1</c:v>
                </c:pt>
                <c:pt idx="329">
                  <c:v>329.2</c:v>
                </c:pt>
                <c:pt idx="330">
                  <c:v>329.1</c:v>
                </c:pt>
                <c:pt idx="331">
                  <c:v>329.1</c:v>
                </c:pt>
                <c:pt idx="332">
                  <c:v>329</c:v>
                </c:pt>
                <c:pt idx="333">
                  <c:v>329.1</c:v>
                </c:pt>
                <c:pt idx="334">
                  <c:v>329.1</c:v>
                </c:pt>
                <c:pt idx="335">
                  <c:v>329.1</c:v>
                </c:pt>
                <c:pt idx="336">
                  <c:v>329</c:v>
                </c:pt>
                <c:pt idx="337">
                  <c:v>328.9</c:v>
                </c:pt>
                <c:pt idx="338">
                  <c:v>328.7</c:v>
                </c:pt>
                <c:pt idx="339">
                  <c:v>328.7</c:v>
                </c:pt>
                <c:pt idx="340">
                  <c:v>328.8</c:v>
                </c:pt>
                <c:pt idx="341">
                  <c:v>328.7</c:v>
                </c:pt>
                <c:pt idx="342">
                  <c:v>328.7</c:v>
                </c:pt>
                <c:pt idx="343">
                  <c:v>328.7</c:v>
                </c:pt>
                <c:pt idx="344">
                  <c:v>328.7</c:v>
                </c:pt>
                <c:pt idx="345">
                  <c:v>328.7</c:v>
                </c:pt>
                <c:pt idx="346">
                  <c:v>328.4</c:v>
                </c:pt>
                <c:pt idx="347">
                  <c:v>328.5</c:v>
                </c:pt>
                <c:pt idx="348">
                  <c:v>328.8</c:v>
                </c:pt>
                <c:pt idx="349">
                  <c:v>328.7</c:v>
                </c:pt>
                <c:pt idx="350">
                  <c:v>328.4</c:v>
                </c:pt>
                <c:pt idx="351">
                  <c:v>328.4</c:v>
                </c:pt>
                <c:pt idx="352">
                  <c:v>328.4</c:v>
                </c:pt>
                <c:pt idx="353">
                  <c:v>328.4</c:v>
                </c:pt>
                <c:pt idx="354">
                  <c:v>328.5</c:v>
                </c:pt>
                <c:pt idx="355">
                  <c:v>328.4</c:v>
                </c:pt>
                <c:pt idx="356">
                  <c:v>328.4</c:v>
                </c:pt>
                <c:pt idx="357">
                  <c:v>328.1</c:v>
                </c:pt>
                <c:pt idx="358">
                  <c:v>328.4</c:v>
                </c:pt>
                <c:pt idx="359">
                  <c:v>328.1</c:v>
                </c:pt>
                <c:pt idx="360">
                  <c:v>328.1</c:v>
                </c:pt>
                <c:pt idx="361">
                  <c:v>328.1</c:v>
                </c:pt>
                <c:pt idx="362">
                  <c:v>328.1</c:v>
                </c:pt>
                <c:pt idx="363">
                  <c:v>328.1</c:v>
                </c:pt>
                <c:pt idx="364">
                  <c:v>328.1</c:v>
                </c:pt>
                <c:pt idx="365">
                  <c:v>328.1</c:v>
                </c:pt>
                <c:pt idx="366">
                  <c:v>328.1</c:v>
                </c:pt>
                <c:pt idx="367">
                  <c:v>328.1</c:v>
                </c:pt>
                <c:pt idx="368">
                  <c:v>327.8</c:v>
                </c:pt>
                <c:pt idx="369">
                  <c:v>327.8</c:v>
                </c:pt>
                <c:pt idx="370">
                  <c:v>327.8</c:v>
                </c:pt>
                <c:pt idx="371">
                  <c:v>327.8</c:v>
                </c:pt>
                <c:pt idx="372">
                  <c:v>327.8</c:v>
                </c:pt>
                <c:pt idx="373">
                  <c:v>327.8</c:v>
                </c:pt>
                <c:pt idx="374">
                  <c:v>327.4</c:v>
                </c:pt>
                <c:pt idx="375">
                  <c:v>327.8</c:v>
                </c:pt>
                <c:pt idx="376">
                  <c:v>327.4</c:v>
                </c:pt>
                <c:pt idx="377">
                  <c:v>327.8</c:v>
                </c:pt>
                <c:pt idx="378">
                  <c:v>327.4</c:v>
                </c:pt>
                <c:pt idx="379">
                  <c:v>327.4</c:v>
                </c:pt>
                <c:pt idx="380">
                  <c:v>327.4</c:v>
                </c:pt>
                <c:pt idx="381">
                  <c:v>327.4</c:v>
                </c:pt>
                <c:pt idx="382">
                  <c:v>327.4</c:v>
                </c:pt>
                <c:pt idx="383">
                  <c:v>327.4</c:v>
                </c:pt>
                <c:pt idx="384">
                  <c:v>327.4</c:v>
                </c:pt>
                <c:pt idx="385">
                  <c:v>327.4</c:v>
                </c:pt>
                <c:pt idx="386">
                  <c:v>327.4</c:v>
                </c:pt>
                <c:pt idx="387">
                  <c:v>327.4</c:v>
                </c:pt>
                <c:pt idx="388">
                  <c:v>327.4</c:v>
                </c:pt>
                <c:pt idx="389">
                  <c:v>327.4</c:v>
                </c:pt>
                <c:pt idx="390">
                  <c:v>327.1</c:v>
                </c:pt>
                <c:pt idx="391">
                  <c:v>327.1</c:v>
                </c:pt>
                <c:pt idx="392">
                  <c:v>327.2</c:v>
                </c:pt>
                <c:pt idx="393">
                  <c:v>327.1</c:v>
                </c:pt>
                <c:pt idx="394">
                  <c:v>327.1</c:v>
                </c:pt>
                <c:pt idx="395">
                  <c:v>327.1</c:v>
                </c:pt>
                <c:pt idx="396">
                  <c:v>327.1</c:v>
                </c:pt>
                <c:pt idx="397">
                  <c:v>327.1</c:v>
                </c:pt>
                <c:pt idx="398">
                  <c:v>327.1</c:v>
                </c:pt>
                <c:pt idx="399">
                  <c:v>327.1</c:v>
                </c:pt>
                <c:pt idx="400">
                  <c:v>327.1</c:v>
                </c:pt>
                <c:pt idx="401">
                  <c:v>326.8</c:v>
                </c:pt>
                <c:pt idx="402">
                  <c:v>326.8</c:v>
                </c:pt>
                <c:pt idx="403">
                  <c:v>326.8</c:v>
                </c:pt>
                <c:pt idx="404">
                  <c:v>326.8</c:v>
                </c:pt>
                <c:pt idx="405">
                  <c:v>326.8</c:v>
                </c:pt>
                <c:pt idx="406">
                  <c:v>326.8</c:v>
                </c:pt>
                <c:pt idx="407">
                  <c:v>326.8</c:v>
                </c:pt>
                <c:pt idx="408">
                  <c:v>326.8</c:v>
                </c:pt>
                <c:pt idx="409">
                  <c:v>326.6</c:v>
                </c:pt>
                <c:pt idx="410">
                  <c:v>326.8</c:v>
                </c:pt>
                <c:pt idx="411">
                  <c:v>326.8</c:v>
                </c:pt>
                <c:pt idx="412">
                  <c:v>326.8</c:v>
                </c:pt>
                <c:pt idx="413">
                  <c:v>326.8</c:v>
                </c:pt>
                <c:pt idx="414">
                  <c:v>326.8</c:v>
                </c:pt>
                <c:pt idx="415">
                  <c:v>326.8</c:v>
                </c:pt>
                <c:pt idx="416">
                  <c:v>326.8</c:v>
                </c:pt>
                <c:pt idx="417">
                  <c:v>326.8</c:v>
                </c:pt>
                <c:pt idx="418">
                  <c:v>326.4</c:v>
                </c:pt>
                <c:pt idx="419">
                  <c:v>326.4</c:v>
                </c:pt>
                <c:pt idx="420">
                  <c:v>326.4</c:v>
                </c:pt>
                <c:pt idx="421">
                  <c:v>326.5</c:v>
                </c:pt>
                <c:pt idx="422">
                  <c:v>326.4</c:v>
                </c:pt>
                <c:pt idx="423">
                  <c:v>326.4</c:v>
                </c:pt>
                <c:pt idx="424">
                  <c:v>326.1</c:v>
                </c:pt>
                <c:pt idx="425">
                  <c:v>326.4</c:v>
                </c:pt>
                <c:pt idx="426">
                  <c:v>326.5</c:v>
                </c:pt>
                <c:pt idx="427">
                  <c:v>326.4</c:v>
                </c:pt>
                <c:pt idx="428">
                  <c:v>326.5</c:v>
                </c:pt>
                <c:pt idx="429">
                  <c:v>326</c:v>
                </c:pt>
                <c:pt idx="430">
                  <c:v>326.1</c:v>
                </c:pt>
                <c:pt idx="431">
                  <c:v>326.1</c:v>
                </c:pt>
                <c:pt idx="432">
                  <c:v>326.1</c:v>
                </c:pt>
                <c:pt idx="433">
                  <c:v>326.1</c:v>
                </c:pt>
                <c:pt idx="434">
                  <c:v>326.2</c:v>
                </c:pt>
                <c:pt idx="435">
                  <c:v>326</c:v>
                </c:pt>
                <c:pt idx="436">
                  <c:v>326.1</c:v>
                </c:pt>
                <c:pt idx="437">
                  <c:v>326.1</c:v>
                </c:pt>
                <c:pt idx="438">
                  <c:v>325.7</c:v>
                </c:pt>
                <c:pt idx="439">
                  <c:v>325.7</c:v>
                </c:pt>
                <c:pt idx="440">
                  <c:v>326</c:v>
                </c:pt>
                <c:pt idx="441">
                  <c:v>326</c:v>
                </c:pt>
                <c:pt idx="442">
                  <c:v>325.7</c:v>
                </c:pt>
                <c:pt idx="443">
                  <c:v>325.8</c:v>
                </c:pt>
                <c:pt idx="444">
                  <c:v>325.8</c:v>
                </c:pt>
                <c:pt idx="445">
                  <c:v>325.8</c:v>
                </c:pt>
                <c:pt idx="446">
                  <c:v>325.8</c:v>
                </c:pt>
                <c:pt idx="447">
                  <c:v>325.7</c:v>
                </c:pt>
                <c:pt idx="448">
                  <c:v>325.7</c:v>
                </c:pt>
                <c:pt idx="449">
                  <c:v>325.8</c:v>
                </c:pt>
                <c:pt idx="450">
                  <c:v>325.8</c:v>
                </c:pt>
                <c:pt idx="451">
                  <c:v>325.7</c:v>
                </c:pt>
                <c:pt idx="452">
                  <c:v>325.7</c:v>
                </c:pt>
                <c:pt idx="453">
                  <c:v>325.8</c:v>
                </c:pt>
                <c:pt idx="454">
                  <c:v>325.7</c:v>
                </c:pt>
                <c:pt idx="455">
                  <c:v>325.4</c:v>
                </c:pt>
                <c:pt idx="456">
                  <c:v>325.5</c:v>
                </c:pt>
                <c:pt idx="457">
                  <c:v>325.4</c:v>
                </c:pt>
                <c:pt idx="458">
                  <c:v>325.4</c:v>
                </c:pt>
                <c:pt idx="459">
                  <c:v>325.4</c:v>
                </c:pt>
                <c:pt idx="460">
                  <c:v>325.4</c:v>
                </c:pt>
                <c:pt idx="461">
                  <c:v>325.4</c:v>
                </c:pt>
                <c:pt idx="462">
                  <c:v>325.4</c:v>
                </c:pt>
                <c:pt idx="463">
                  <c:v>325.1</c:v>
                </c:pt>
                <c:pt idx="464">
                  <c:v>325.4</c:v>
                </c:pt>
                <c:pt idx="465">
                  <c:v>325.5</c:v>
                </c:pt>
                <c:pt idx="466">
                  <c:v>325.4</c:v>
                </c:pt>
                <c:pt idx="467">
                  <c:v>325.1</c:v>
                </c:pt>
                <c:pt idx="468">
                  <c:v>325.1</c:v>
                </c:pt>
                <c:pt idx="469">
                  <c:v>325.1</c:v>
                </c:pt>
                <c:pt idx="470">
                  <c:v>325.1</c:v>
                </c:pt>
                <c:pt idx="471">
                  <c:v>325.1</c:v>
                </c:pt>
                <c:pt idx="472">
                  <c:v>325.1</c:v>
                </c:pt>
                <c:pt idx="473">
                  <c:v>325.1</c:v>
                </c:pt>
                <c:pt idx="474">
                  <c:v>325.1</c:v>
                </c:pt>
                <c:pt idx="475">
                  <c:v>325.1</c:v>
                </c:pt>
                <c:pt idx="476">
                  <c:v>325.1</c:v>
                </c:pt>
                <c:pt idx="477">
                  <c:v>325.1</c:v>
                </c:pt>
                <c:pt idx="478">
                  <c:v>325.1</c:v>
                </c:pt>
                <c:pt idx="479">
                  <c:v>325.1</c:v>
                </c:pt>
                <c:pt idx="480">
                  <c:v>324.7</c:v>
                </c:pt>
                <c:pt idx="481">
                  <c:v>325.1</c:v>
                </c:pt>
                <c:pt idx="482">
                  <c:v>325.1</c:v>
                </c:pt>
                <c:pt idx="483">
                  <c:v>325.1</c:v>
                </c:pt>
                <c:pt idx="484">
                  <c:v>324.7</c:v>
                </c:pt>
                <c:pt idx="485">
                  <c:v>324.7</c:v>
                </c:pt>
                <c:pt idx="486">
                  <c:v>324.7</c:v>
                </c:pt>
                <c:pt idx="487">
                  <c:v>324.7</c:v>
                </c:pt>
                <c:pt idx="488">
                  <c:v>324.7</c:v>
                </c:pt>
                <c:pt idx="489">
                  <c:v>324.7</c:v>
                </c:pt>
                <c:pt idx="490">
                  <c:v>324.7</c:v>
                </c:pt>
                <c:pt idx="491">
                  <c:v>324.7</c:v>
                </c:pt>
                <c:pt idx="492">
                  <c:v>324.7</c:v>
                </c:pt>
                <c:pt idx="493">
                  <c:v>324.7</c:v>
                </c:pt>
                <c:pt idx="494">
                  <c:v>324.7</c:v>
                </c:pt>
                <c:pt idx="495">
                  <c:v>324.7</c:v>
                </c:pt>
                <c:pt idx="496">
                  <c:v>324.4</c:v>
                </c:pt>
                <c:pt idx="497">
                  <c:v>324.4</c:v>
                </c:pt>
                <c:pt idx="498">
                  <c:v>324.4</c:v>
                </c:pt>
                <c:pt idx="499">
                  <c:v>324.4</c:v>
                </c:pt>
                <c:pt idx="500">
                  <c:v>324.4</c:v>
                </c:pt>
                <c:pt idx="501">
                  <c:v>324.4</c:v>
                </c:pt>
                <c:pt idx="502">
                  <c:v>324.4</c:v>
                </c:pt>
                <c:pt idx="503">
                  <c:v>324.4</c:v>
                </c:pt>
                <c:pt idx="504">
                  <c:v>324.4</c:v>
                </c:pt>
                <c:pt idx="505">
                  <c:v>324.4</c:v>
                </c:pt>
                <c:pt idx="506">
                  <c:v>324.4</c:v>
                </c:pt>
                <c:pt idx="507">
                  <c:v>324.4</c:v>
                </c:pt>
                <c:pt idx="508">
                  <c:v>324.4</c:v>
                </c:pt>
                <c:pt idx="509">
                  <c:v>324.4</c:v>
                </c:pt>
                <c:pt idx="510">
                  <c:v>324.4</c:v>
                </c:pt>
                <c:pt idx="511">
                  <c:v>324.4</c:v>
                </c:pt>
                <c:pt idx="512">
                  <c:v>324.4</c:v>
                </c:pt>
                <c:pt idx="513">
                  <c:v>324.1</c:v>
                </c:pt>
                <c:pt idx="514">
                  <c:v>324.4</c:v>
                </c:pt>
                <c:pt idx="515">
                  <c:v>324.1</c:v>
                </c:pt>
                <c:pt idx="516">
                  <c:v>324.1</c:v>
                </c:pt>
                <c:pt idx="517">
                  <c:v>324.1</c:v>
                </c:pt>
                <c:pt idx="518">
                  <c:v>324.1</c:v>
                </c:pt>
                <c:pt idx="519">
                  <c:v>324.1</c:v>
                </c:pt>
                <c:pt idx="520">
                  <c:v>324.1</c:v>
                </c:pt>
                <c:pt idx="521">
                  <c:v>324.1</c:v>
                </c:pt>
                <c:pt idx="522">
                  <c:v>324.1</c:v>
                </c:pt>
                <c:pt idx="523">
                  <c:v>324.1</c:v>
                </c:pt>
                <c:pt idx="524">
                  <c:v>323.8</c:v>
                </c:pt>
                <c:pt idx="525">
                  <c:v>324.1</c:v>
                </c:pt>
                <c:pt idx="526">
                  <c:v>324.1</c:v>
                </c:pt>
                <c:pt idx="527">
                  <c:v>323.8</c:v>
                </c:pt>
                <c:pt idx="528">
                  <c:v>323.8</c:v>
                </c:pt>
                <c:pt idx="529">
                  <c:v>323.8</c:v>
                </c:pt>
                <c:pt idx="530">
                  <c:v>323.8</c:v>
                </c:pt>
                <c:pt idx="531">
                  <c:v>323.8</c:v>
                </c:pt>
                <c:pt idx="532">
                  <c:v>323.8</c:v>
                </c:pt>
                <c:pt idx="533">
                  <c:v>323.8</c:v>
                </c:pt>
                <c:pt idx="534">
                  <c:v>323.8</c:v>
                </c:pt>
                <c:pt idx="535">
                  <c:v>323.7</c:v>
                </c:pt>
                <c:pt idx="536">
                  <c:v>323.8</c:v>
                </c:pt>
                <c:pt idx="537">
                  <c:v>323.8</c:v>
                </c:pt>
                <c:pt idx="538">
                  <c:v>323.8</c:v>
                </c:pt>
                <c:pt idx="539">
                  <c:v>323.7</c:v>
                </c:pt>
                <c:pt idx="540">
                  <c:v>323.7</c:v>
                </c:pt>
                <c:pt idx="541">
                  <c:v>323.7</c:v>
                </c:pt>
                <c:pt idx="542">
                  <c:v>323.8</c:v>
                </c:pt>
                <c:pt idx="543">
                  <c:v>323.8</c:v>
                </c:pt>
                <c:pt idx="544">
                  <c:v>323.7</c:v>
                </c:pt>
                <c:pt idx="545">
                  <c:v>323.5</c:v>
                </c:pt>
                <c:pt idx="546">
                  <c:v>323.5</c:v>
                </c:pt>
                <c:pt idx="547">
                  <c:v>323.5</c:v>
                </c:pt>
                <c:pt idx="548">
                  <c:v>323.5</c:v>
                </c:pt>
                <c:pt idx="549">
                  <c:v>323.5</c:v>
                </c:pt>
                <c:pt idx="550">
                  <c:v>323.5</c:v>
                </c:pt>
                <c:pt idx="551">
                  <c:v>323.5</c:v>
                </c:pt>
                <c:pt idx="552">
                  <c:v>323.5</c:v>
                </c:pt>
                <c:pt idx="553">
                  <c:v>323.5</c:v>
                </c:pt>
                <c:pt idx="554">
                  <c:v>323.5</c:v>
                </c:pt>
                <c:pt idx="555">
                  <c:v>323.4</c:v>
                </c:pt>
                <c:pt idx="556">
                  <c:v>323.2</c:v>
                </c:pt>
                <c:pt idx="557">
                  <c:v>323.5</c:v>
                </c:pt>
                <c:pt idx="558">
                  <c:v>323.5</c:v>
                </c:pt>
                <c:pt idx="559">
                  <c:v>323.5</c:v>
                </c:pt>
                <c:pt idx="560">
                  <c:v>323.5</c:v>
                </c:pt>
                <c:pt idx="561">
                  <c:v>323.5</c:v>
                </c:pt>
                <c:pt idx="562">
                  <c:v>323.4</c:v>
                </c:pt>
                <c:pt idx="563">
                  <c:v>323.1</c:v>
                </c:pt>
                <c:pt idx="564">
                  <c:v>323.1</c:v>
                </c:pt>
                <c:pt idx="565">
                  <c:v>323.1</c:v>
                </c:pt>
                <c:pt idx="566">
                  <c:v>323.1</c:v>
                </c:pt>
                <c:pt idx="567">
                  <c:v>323.1</c:v>
                </c:pt>
                <c:pt idx="568">
                  <c:v>323.1</c:v>
                </c:pt>
                <c:pt idx="569">
                  <c:v>323.1</c:v>
                </c:pt>
                <c:pt idx="570">
                  <c:v>323.1</c:v>
                </c:pt>
                <c:pt idx="571">
                  <c:v>323.1</c:v>
                </c:pt>
                <c:pt idx="572">
                  <c:v>322.8</c:v>
                </c:pt>
                <c:pt idx="573">
                  <c:v>322.8</c:v>
                </c:pt>
                <c:pt idx="574">
                  <c:v>322.8</c:v>
                </c:pt>
                <c:pt idx="575">
                  <c:v>322.8</c:v>
                </c:pt>
                <c:pt idx="576">
                  <c:v>322.8</c:v>
                </c:pt>
                <c:pt idx="577">
                  <c:v>322.8</c:v>
                </c:pt>
                <c:pt idx="578">
                  <c:v>322.8</c:v>
                </c:pt>
                <c:pt idx="579">
                  <c:v>322.8</c:v>
                </c:pt>
                <c:pt idx="580">
                  <c:v>322.8</c:v>
                </c:pt>
                <c:pt idx="581">
                  <c:v>322.8</c:v>
                </c:pt>
                <c:pt idx="582">
                  <c:v>322.8</c:v>
                </c:pt>
                <c:pt idx="583">
                  <c:v>322.8</c:v>
                </c:pt>
                <c:pt idx="584">
                  <c:v>322.8</c:v>
                </c:pt>
                <c:pt idx="585">
                  <c:v>322.8</c:v>
                </c:pt>
                <c:pt idx="586">
                  <c:v>322.8</c:v>
                </c:pt>
                <c:pt idx="587">
                  <c:v>322.8</c:v>
                </c:pt>
                <c:pt idx="588">
                  <c:v>322.8</c:v>
                </c:pt>
                <c:pt idx="589">
                  <c:v>322.8</c:v>
                </c:pt>
                <c:pt idx="590">
                  <c:v>322.8</c:v>
                </c:pt>
                <c:pt idx="591">
                  <c:v>322.6</c:v>
                </c:pt>
                <c:pt idx="592">
                  <c:v>322.8</c:v>
                </c:pt>
                <c:pt idx="593">
                  <c:v>322.7</c:v>
                </c:pt>
                <c:pt idx="594">
                  <c:v>322.7</c:v>
                </c:pt>
                <c:pt idx="595">
                  <c:v>322.4</c:v>
                </c:pt>
                <c:pt idx="596">
                  <c:v>322.5</c:v>
                </c:pt>
                <c:pt idx="597">
                  <c:v>322.4</c:v>
                </c:pt>
                <c:pt idx="598">
                  <c:v>322.4</c:v>
                </c:pt>
                <c:pt idx="599">
                  <c:v>322.4</c:v>
                </c:pt>
                <c:pt idx="600">
                  <c:v>322.5</c:v>
                </c:pt>
                <c:pt idx="601">
                  <c:v>322.5</c:v>
                </c:pt>
                <c:pt idx="602">
                  <c:v>322.5</c:v>
                </c:pt>
                <c:pt idx="603">
                  <c:v>322.5</c:v>
                </c:pt>
                <c:pt idx="604">
                  <c:v>322.4</c:v>
                </c:pt>
                <c:pt idx="605">
                  <c:v>322.4</c:v>
                </c:pt>
                <c:pt idx="606">
                  <c:v>322.4</c:v>
                </c:pt>
                <c:pt idx="607">
                  <c:v>322.4</c:v>
                </c:pt>
                <c:pt idx="608">
                  <c:v>322.5</c:v>
                </c:pt>
                <c:pt idx="609">
                  <c:v>322.5</c:v>
                </c:pt>
                <c:pt idx="610">
                  <c:v>322.2</c:v>
                </c:pt>
                <c:pt idx="611">
                  <c:v>322.5</c:v>
                </c:pt>
                <c:pt idx="612">
                  <c:v>322.5</c:v>
                </c:pt>
                <c:pt idx="613">
                  <c:v>322.2</c:v>
                </c:pt>
                <c:pt idx="614">
                  <c:v>322.2</c:v>
                </c:pt>
                <c:pt idx="615">
                  <c:v>322.4</c:v>
                </c:pt>
                <c:pt idx="616">
                  <c:v>322.2</c:v>
                </c:pt>
                <c:pt idx="617">
                  <c:v>322.2</c:v>
                </c:pt>
                <c:pt idx="618">
                  <c:v>322.2</c:v>
                </c:pt>
                <c:pt idx="619">
                  <c:v>322.2</c:v>
                </c:pt>
                <c:pt idx="620">
                  <c:v>322.2</c:v>
                </c:pt>
                <c:pt idx="621">
                  <c:v>322.2</c:v>
                </c:pt>
                <c:pt idx="622">
                  <c:v>322.1</c:v>
                </c:pt>
                <c:pt idx="623">
                  <c:v>322.2</c:v>
                </c:pt>
                <c:pt idx="624">
                  <c:v>322.1</c:v>
                </c:pt>
                <c:pt idx="625">
                  <c:v>321.9</c:v>
                </c:pt>
                <c:pt idx="626">
                  <c:v>322</c:v>
                </c:pt>
                <c:pt idx="627">
                  <c:v>321.9</c:v>
                </c:pt>
                <c:pt idx="628">
                  <c:v>321.8</c:v>
                </c:pt>
                <c:pt idx="629">
                  <c:v>321.8</c:v>
                </c:pt>
                <c:pt idx="630">
                  <c:v>321.9</c:v>
                </c:pt>
                <c:pt idx="631">
                  <c:v>321.9</c:v>
                </c:pt>
                <c:pt idx="632">
                  <c:v>321.9</c:v>
                </c:pt>
                <c:pt idx="633">
                  <c:v>321.9</c:v>
                </c:pt>
                <c:pt idx="634">
                  <c:v>321.9</c:v>
                </c:pt>
                <c:pt idx="635">
                  <c:v>321.8</c:v>
                </c:pt>
                <c:pt idx="636">
                  <c:v>321.9</c:v>
                </c:pt>
                <c:pt idx="637">
                  <c:v>321.9</c:v>
                </c:pt>
                <c:pt idx="638">
                  <c:v>321.5</c:v>
                </c:pt>
                <c:pt idx="639">
                  <c:v>321.5</c:v>
                </c:pt>
                <c:pt idx="640">
                  <c:v>321.9</c:v>
                </c:pt>
                <c:pt idx="641">
                  <c:v>321.9</c:v>
                </c:pt>
                <c:pt idx="642">
                  <c:v>321.9</c:v>
                </c:pt>
                <c:pt idx="643">
                  <c:v>321.5</c:v>
                </c:pt>
                <c:pt idx="644">
                  <c:v>321.9</c:v>
                </c:pt>
                <c:pt idx="645">
                  <c:v>321.5</c:v>
                </c:pt>
                <c:pt idx="646">
                  <c:v>321.5</c:v>
                </c:pt>
                <c:pt idx="647">
                  <c:v>321.5</c:v>
                </c:pt>
                <c:pt idx="648">
                  <c:v>321.5</c:v>
                </c:pt>
                <c:pt idx="649">
                  <c:v>321.5</c:v>
                </c:pt>
                <c:pt idx="650">
                  <c:v>321.5</c:v>
                </c:pt>
                <c:pt idx="651">
                  <c:v>321.5</c:v>
                </c:pt>
                <c:pt idx="652">
                  <c:v>321.5</c:v>
                </c:pt>
                <c:pt idx="653">
                  <c:v>321.5</c:v>
                </c:pt>
                <c:pt idx="654">
                  <c:v>321.2</c:v>
                </c:pt>
                <c:pt idx="655">
                  <c:v>321.1</c:v>
                </c:pt>
                <c:pt idx="656">
                  <c:v>321.2</c:v>
                </c:pt>
                <c:pt idx="657">
                  <c:v>321.2</c:v>
                </c:pt>
                <c:pt idx="658">
                  <c:v>321.1</c:v>
                </c:pt>
                <c:pt idx="659">
                  <c:v>321.1</c:v>
                </c:pt>
                <c:pt idx="660">
                  <c:v>321.1</c:v>
                </c:pt>
                <c:pt idx="661">
                  <c:v>321.1</c:v>
                </c:pt>
                <c:pt idx="662">
                  <c:v>321.1</c:v>
                </c:pt>
                <c:pt idx="663">
                  <c:v>320.8</c:v>
                </c:pt>
                <c:pt idx="664">
                  <c:v>320.9</c:v>
                </c:pt>
                <c:pt idx="665">
                  <c:v>320.8</c:v>
                </c:pt>
                <c:pt idx="666">
                  <c:v>320.8</c:v>
                </c:pt>
                <c:pt idx="667">
                  <c:v>320.8</c:v>
                </c:pt>
                <c:pt idx="668">
                  <c:v>320.9</c:v>
                </c:pt>
                <c:pt idx="669">
                  <c:v>320.8</c:v>
                </c:pt>
                <c:pt idx="670">
                  <c:v>320.8</c:v>
                </c:pt>
                <c:pt idx="671">
                  <c:v>320.9</c:v>
                </c:pt>
                <c:pt idx="672">
                  <c:v>320.8</c:v>
                </c:pt>
                <c:pt idx="673">
                  <c:v>320.8</c:v>
                </c:pt>
                <c:pt idx="674">
                  <c:v>320.5</c:v>
                </c:pt>
                <c:pt idx="675">
                  <c:v>320.5</c:v>
                </c:pt>
                <c:pt idx="676">
                  <c:v>320.5</c:v>
                </c:pt>
                <c:pt idx="677">
                  <c:v>320.5</c:v>
                </c:pt>
                <c:pt idx="678">
                  <c:v>320.5</c:v>
                </c:pt>
                <c:pt idx="679">
                  <c:v>320.5</c:v>
                </c:pt>
                <c:pt idx="680">
                  <c:v>320.5</c:v>
                </c:pt>
                <c:pt idx="681">
                  <c:v>320.5</c:v>
                </c:pt>
                <c:pt idx="682">
                  <c:v>320.5</c:v>
                </c:pt>
                <c:pt idx="683">
                  <c:v>320.2</c:v>
                </c:pt>
                <c:pt idx="684">
                  <c:v>320.2</c:v>
                </c:pt>
                <c:pt idx="685">
                  <c:v>320.2</c:v>
                </c:pt>
                <c:pt idx="686">
                  <c:v>320.1</c:v>
                </c:pt>
                <c:pt idx="687">
                  <c:v>320.2</c:v>
                </c:pt>
                <c:pt idx="688">
                  <c:v>320.2</c:v>
                </c:pt>
                <c:pt idx="689">
                  <c:v>320.2</c:v>
                </c:pt>
                <c:pt idx="690">
                  <c:v>320.2</c:v>
                </c:pt>
                <c:pt idx="691">
                  <c:v>320.2</c:v>
                </c:pt>
                <c:pt idx="692">
                  <c:v>320.1</c:v>
                </c:pt>
                <c:pt idx="693">
                  <c:v>320.1</c:v>
                </c:pt>
                <c:pt idx="694">
                  <c:v>320.1</c:v>
                </c:pt>
                <c:pt idx="695">
                  <c:v>320.1</c:v>
                </c:pt>
                <c:pt idx="696">
                  <c:v>319.8</c:v>
                </c:pt>
                <c:pt idx="697">
                  <c:v>320.2</c:v>
                </c:pt>
                <c:pt idx="698">
                  <c:v>319.8</c:v>
                </c:pt>
                <c:pt idx="699">
                  <c:v>319.8</c:v>
                </c:pt>
                <c:pt idx="700">
                  <c:v>319.8</c:v>
                </c:pt>
                <c:pt idx="701">
                  <c:v>319.8</c:v>
                </c:pt>
                <c:pt idx="702">
                  <c:v>319.8</c:v>
                </c:pt>
                <c:pt idx="703">
                  <c:v>319.8</c:v>
                </c:pt>
                <c:pt idx="704">
                  <c:v>319.8</c:v>
                </c:pt>
                <c:pt idx="705">
                  <c:v>319.8</c:v>
                </c:pt>
                <c:pt idx="706">
                  <c:v>319.8</c:v>
                </c:pt>
                <c:pt idx="707">
                  <c:v>319.7</c:v>
                </c:pt>
                <c:pt idx="708">
                  <c:v>319.8</c:v>
                </c:pt>
                <c:pt idx="709">
                  <c:v>319.8</c:v>
                </c:pt>
                <c:pt idx="710">
                  <c:v>319.5</c:v>
                </c:pt>
                <c:pt idx="711">
                  <c:v>319.5</c:v>
                </c:pt>
                <c:pt idx="712">
                  <c:v>319.5</c:v>
                </c:pt>
                <c:pt idx="713">
                  <c:v>319.5</c:v>
                </c:pt>
                <c:pt idx="714">
                  <c:v>319.5</c:v>
                </c:pt>
                <c:pt idx="715">
                  <c:v>319.5</c:v>
                </c:pt>
                <c:pt idx="716">
                  <c:v>319.5</c:v>
                </c:pt>
                <c:pt idx="717">
                  <c:v>319.2</c:v>
                </c:pt>
                <c:pt idx="718">
                  <c:v>319.2</c:v>
                </c:pt>
                <c:pt idx="719">
                  <c:v>319.4</c:v>
                </c:pt>
                <c:pt idx="720">
                  <c:v>319.4</c:v>
                </c:pt>
                <c:pt idx="721">
                  <c:v>319.5</c:v>
                </c:pt>
                <c:pt idx="722">
                  <c:v>319.2</c:v>
                </c:pt>
                <c:pt idx="723">
                  <c:v>319.2</c:v>
                </c:pt>
                <c:pt idx="724">
                  <c:v>319.2</c:v>
                </c:pt>
                <c:pt idx="725">
                  <c:v>319.2</c:v>
                </c:pt>
                <c:pt idx="726">
                  <c:v>319.2</c:v>
                </c:pt>
                <c:pt idx="727">
                  <c:v>319.2</c:v>
                </c:pt>
                <c:pt idx="728">
                  <c:v>319.2</c:v>
                </c:pt>
                <c:pt idx="729">
                  <c:v>319.2</c:v>
                </c:pt>
                <c:pt idx="730">
                  <c:v>319.2</c:v>
                </c:pt>
                <c:pt idx="731">
                  <c:v>319.2</c:v>
                </c:pt>
                <c:pt idx="732">
                  <c:v>319.2</c:v>
                </c:pt>
                <c:pt idx="733">
                  <c:v>319.2</c:v>
                </c:pt>
                <c:pt idx="734">
                  <c:v>318.8</c:v>
                </c:pt>
                <c:pt idx="735">
                  <c:v>319.2</c:v>
                </c:pt>
                <c:pt idx="736">
                  <c:v>318.8</c:v>
                </c:pt>
                <c:pt idx="737">
                  <c:v>318.8</c:v>
                </c:pt>
                <c:pt idx="738">
                  <c:v>318.8</c:v>
                </c:pt>
                <c:pt idx="739">
                  <c:v>318.9</c:v>
                </c:pt>
                <c:pt idx="740">
                  <c:v>318.8</c:v>
                </c:pt>
                <c:pt idx="741">
                  <c:v>318.8</c:v>
                </c:pt>
                <c:pt idx="742">
                  <c:v>318.8</c:v>
                </c:pt>
                <c:pt idx="743">
                  <c:v>318.9</c:v>
                </c:pt>
                <c:pt idx="744">
                  <c:v>318.8</c:v>
                </c:pt>
                <c:pt idx="745">
                  <c:v>318.8</c:v>
                </c:pt>
                <c:pt idx="746">
                  <c:v>318.9</c:v>
                </c:pt>
                <c:pt idx="747">
                  <c:v>318.9</c:v>
                </c:pt>
                <c:pt idx="748">
                  <c:v>318.9</c:v>
                </c:pt>
                <c:pt idx="749">
                  <c:v>318.5</c:v>
                </c:pt>
                <c:pt idx="750">
                  <c:v>318.9</c:v>
                </c:pt>
                <c:pt idx="751">
                  <c:v>318.5</c:v>
                </c:pt>
                <c:pt idx="752">
                  <c:v>318.5</c:v>
                </c:pt>
                <c:pt idx="753">
                  <c:v>318.5</c:v>
                </c:pt>
                <c:pt idx="754">
                  <c:v>318.5</c:v>
                </c:pt>
                <c:pt idx="755">
                  <c:v>318.5</c:v>
                </c:pt>
                <c:pt idx="756">
                  <c:v>318.5</c:v>
                </c:pt>
                <c:pt idx="757">
                  <c:v>318.5</c:v>
                </c:pt>
                <c:pt idx="758">
                  <c:v>318.5</c:v>
                </c:pt>
                <c:pt idx="759">
                  <c:v>318.5</c:v>
                </c:pt>
                <c:pt idx="760">
                  <c:v>318.2</c:v>
                </c:pt>
                <c:pt idx="761">
                  <c:v>318.2</c:v>
                </c:pt>
                <c:pt idx="762">
                  <c:v>318.2</c:v>
                </c:pt>
                <c:pt idx="763">
                  <c:v>318.1</c:v>
                </c:pt>
                <c:pt idx="764">
                  <c:v>318.1</c:v>
                </c:pt>
                <c:pt idx="765">
                  <c:v>318.1</c:v>
                </c:pt>
                <c:pt idx="766">
                  <c:v>318.2</c:v>
                </c:pt>
                <c:pt idx="767">
                  <c:v>318.2</c:v>
                </c:pt>
                <c:pt idx="768">
                  <c:v>317.9</c:v>
                </c:pt>
                <c:pt idx="769">
                  <c:v>318.2</c:v>
                </c:pt>
                <c:pt idx="770">
                  <c:v>318.2</c:v>
                </c:pt>
                <c:pt idx="771">
                  <c:v>318.1</c:v>
                </c:pt>
                <c:pt idx="772">
                  <c:v>317.8</c:v>
                </c:pt>
                <c:pt idx="773">
                  <c:v>317.8</c:v>
                </c:pt>
                <c:pt idx="774">
                  <c:v>317.9</c:v>
                </c:pt>
                <c:pt idx="775">
                  <c:v>317.9</c:v>
                </c:pt>
                <c:pt idx="776">
                  <c:v>317.8</c:v>
                </c:pt>
                <c:pt idx="777">
                  <c:v>317.9</c:v>
                </c:pt>
                <c:pt idx="778">
                  <c:v>317.8</c:v>
                </c:pt>
                <c:pt idx="779">
                  <c:v>317.8</c:v>
                </c:pt>
                <c:pt idx="780">
                  <c:v>317.9</c:v>
                </c:pt>
                <c:pt idx="781">
                  <c:v>317.8</c:v>
                </c:pt>
                <c:pt idx="782">
                  <c:v>317.8</c:v>
                </c:pt>
                <c:pt idx="783">
                  <c:v>317.9</c:v>
                </c:pt>
                <c:pt idx="784">
                  <c:v>317.5</c:v>
                </c:pt>
                <c:pt idx="785">
                  <c:v>317.5</c:v>
                </c:pt>
                <c:pt idx="786">
                  <c:v>317.5</c:v>
                </c:pt>
                <c:pt idx="787">
                  <c:v>317.5</c:v>
                </c:pt>
                <c:pt idx="788">
                  <c:v>317.5</c:v>
                </c:pt>
                <c:pt idx="789">
                  <c:v>317.5</c:v>
                </c:pt>
                <c:pt idx="790">
                  <c:v>317.6</c:v>
                </c:pt>
                <c:pt idx="791">
                  <c:v>317.6</c:v>
                </c:pt>
                <c:pt idx="792">
                  <c:v>317.5</c:v>
                </c:pt>
                <c:pt idx="793">
                  <c:v>317.5</c:v>
                </c:pt>
                <c:pt idx="794">
                  <c:v>317.2</c:v>
                </c:pt>
                <c:pt idx="795">
                  <c:v>317.1</c:v>
                </c:pt>
                <c:pt idx="796">
                  <c:v>317.2</c:v>
                </c:pt>
                <c:pt idx="797">
                  <c:v>317.1</c:v>
                </c:pt>
                <c:pt idx="798">
                  <c:v>317.1</c:v>
                </c:pt>
                <c:pt idx="799">
                  <c:v>317.1</c:v>
                </c:pt>
                <c:pt idx="800">
                  <c:v>317.1</c:v>
                </c:pt>
                <c:pt idx="801">
                  <c:v>317.2</c:v>
                </c:pt>
                <c:pt idx="802">
                  <c:v>317.1</c:v>
                </c:pt>
                <c:pt idx="803">
                  <c:v>317.1</c:v>
                </c:pt>
                <c:pt idx="804">
                  <c:v>317.2</c:v>
                </c:pt>
                <c:pt idx="805">
                  <c:v>317.1</c:v>
                </c:pt>
                <c:pt idx="806">
                  <c:v>317.2</c:v>
                </c:pt>
                <c:pt idx="807">
                  <c:v>316.8</c:v>
                </c:pt>
                <c:pt idx="808">
                  <c:v>317.1</c:v>
                </c:pt>
                <c:pt idx="809">
                  <c:v>317.1</c:v>
                </c:pt>
                <c:pt idx="810">
                  <c:v>317.1</c:v>
                </c:pt>
                <c:pt idx="811">
                  <c:v>317.1</c:v>
                </c:pt>
                <c:pt idx="812">
                  <c:v>317.1</c:v>
                </c:pt>
                <c:pt idx="813">
                  <c:v>316.8</c:v>
                </c:pt>
                <c:pt idx="814">
                  <c:v>316.8</c:v>
                </c:pt>
                <c:pt idx="815">
                  <c:v>316.8</c:v>
                </c:pt>
                <c:pt idx="816">
                  <c:v>316.8</c:v>
                </c:pt>
                <c:pt idx="817">
                  <c:v>316.8</c:v>
                </c:pt>
                <c:pt idx="818">
                  <c:v>316.8</c:v>
                </c:pt>
                <c:pt idx="819">
                  <c:v>316.8</c:v>
                </c:pt>
                <c:pt idx="820">
                  <c:v>316.8</c:v>
                </c:pt>
                <c:pt idx="821">
                  <c:v>316.8</c:v>
                </c:pt>
                <c:pt idx="822">
                  <c:v>316.8</c:v>
                </c:pt>
                <c:pt idx="823">
                  <c:v>316.8</c:v>
                </c:pt>
                <c:pt idx="824">
                  <c:v>316.8</c:v>
                </c:pt>
                <c:pt idx="825">
                  <c:v>316.5</c:v>
                </c:pt>
                <c:pt idx="826">
                  <c:v>316.4</c:v>
                </c:pt>
                <c:pt idx="827">
                  <c:v>316.4</c:v>
                </c:pt>
                <c:pt idx="828">
                  <c:v>316.5</c:v>
                </c:pt>
                <c:pt idx="829">
                  <c:v>316.5</c:v>
                </c:pt>
                <c:pt idx="830">
                  <c:v>316.5</c:v>
                </c:pt>
                <c:pt idx="831">
                  <c:v>316.5</c:v>
                </c:pt>
                <c:pt idx="832">
                  <c:v>316.4</c:v>
                </c:pt>
                <c:pt idx="833">
                  <c:v>316.4</c:v>
                </c:pt>
                <c:pt idx="834">
                  <c:v>316.5</c:v>
                </c:pt>
                <c:pt idx="835">
                  <c:v>316.4</c:v>
                </c:pt>
                <c:pt idx="836">
                  <c:v>316.4</c:v>
                </c:pt>
                <c:pt idx="837">
                  <c:v>316.5</c:v>
                </c:pt>
                <c:pt idx="838">
                  <c:v>316.5</c:v>
                </c:pt>
                <c:pt idx="839">
                  <c:v>316.1</c:v>
                </c:pt>
                <c:pt idx="840">
                  <c:v>316.1</c:v>
                </c:pt>
                <c:pt idx="841">
                  <c:v>316.1</c:v>
                </c:pt>
                <c:pt idx="842">
                  <c:v>316.2</c:v>
                </c:pt>
                <c:pt idx="843">
                  <c:v>316.1</c:v>
                </c:pt>
                <c:pt idx="844">
                  <c:v>316.1</c:v>
                </c:pt>
                <c:pt idx="845">
                  <c:v>316.1</c:v>
                </c:pt>
                <c:pt idx="846">
                  <c:v>316.1</c:v>
                </c:pt>
                <c:pt idx="847">
                  <c:v>316.1</c:v>
                </c:pt>
                <c:pt idx="848">
                  <c:v>316.1</c:v>
                </c:pt>
                <c:pt idx="849">
                  <c:v>316.1</c:v>
                </c:pt>
                <c:pt idx="850">
                  <c:v>316.1</c:v>
                </c:pt>
                <c:pt idx="851">
                  <c:v>316.1</c:v>
                </c:pt>
                <c:pt idx="852">
                  <c:v>316.1</c:v>
                </c:pt>
                <c:pt idx="853">
                  <c:v>316.1</c:v>
                </c:pt>
                <c:pt idx="854">
                  <c:v>315.8</c:v>
                </c:pt>
                <c:pt idx="855">
                  <c:v>315.8</c:v>
                </c:pt>
                <c:pt idx="856">
                  <c:v>315.8</c:v>
                </c:pt>
                <c:pt idx="857">
                  <c:v>315.8</c:v>
                </c:pt>
                <c:pt idx="858">
                  <c:v>315.8</c:v>
                </c:pt>
                <c:pt idx="859">
                  <c:v>315.8</c:v>
                </c:pt>
                <c:pt idx="860">
                  <c:v>315.8</c:v>
                </c:pt>
                <c:pt idx="861">
                  <c:v>315.5</c:v>
                </c:pt>
                <c:pt idx="862">
                  <c:v>315.5</c:v>
                </c:pt>
                <c:pt idx="863">
                  <c:v>315.6</c:v>
                </c:pt>
                <c:pt idx="864">
                  <c:v>315.5</c:v>
                </c:pt>
                <c:pt idx="865">
                  <c:v>315.8</c:v>
                </c:pt>
                <c:pt idx="866">
                  <c:v>315.5</c:v>
                </c:pt>
                <c:pt idx="867">
                  <c:v>315.5</c:v>
                </c:pt>
                <c:pt idx="868">
                  <c:v>315.5</c:v>
                </c:pt>
                <c:pt idx="869">
                  <c:v>315.5</c:v>
                </c:pt>
                <c:pt idx="870">
                  <c:v>315.5</c:v>
                </c:pt>
                <c:pt idx="871">
                  <c:v>315.5</c:v>
                </c:pt>
                <c:pt idx="872">
                  <c:v>315.5</c:v>
                </c:pt>
                <c:pt idx="873">
                  <c:v>315.5</c:v>
                </c:pt>
                <c:pt idx="874">
                  <c:v>315.4</c:v>
                </c:pt>
                <c:pt idx="875">
                  <c:v>315.5</c:v>
                </c:pt>
                <c:pt idx="876">
                  <c:v>315.5</c:v>
                </c:pt>
                <c:pt idx="877">
                  <c:v>315.5</c:v>
                </c:pt>
                <c:pt idx="878">
                  <c:v>315.5</c:v>
                </c:pt>
                <c:pt idx="879">
                  <c:v>315.1</c:v>
                </c:pt>
                <c:pt idx="880">
                  <c:v>315.1</c:v>
                </c:pt>
                <c:pt idx="881">
                  <c:v>315.2</c:v>
                </c:pt>
                <c:pt idx="882">
                  <c:v>315.2</c:v>
                </c:pt>
                <c:pt idx="883">
                  <c:v>315.2</c:v>
                </c:pt>
                <c:pt idx="884">
                  <c:v>315.2</c:v>
                </c:pt>
                <c:pt idx="885">
                  <c:v>315.2</c:v>
                </c:pt>
                <c:pt idx="886">
                  <c:v>315.1</c:v>
                </c:pt>
                <c:pt idx="887">
                  <c:v>315.2</c:v>
                </c:pt>
                <c:pt idx="888">
                  <c:v>315.1</c:v>
                </c:pt>
                <c:pt idx="889">
                  <c:v>315.1</c:v>
                </c:pt>
                <c:pt idx="890">
                  <c:v>315.2</c:v>
                </c:pt>
                <c:pt idx="891">
                  <c:v>315.2</c:v>
                </c:pt>
                <c:pt idx="892">
                  <c:v>315.1</c:v>
                </c:pt>
                <c:pt idx="893">
                  <c:v>314.7</c:v>
                </c:pt>
                <c:pt idx="894">
                  <c:v>314.8</c:v>
                </c:pt>
                <c:pt idx="895">
                  <c:v>314.7</c:v>
                </c:pt>
                <c:pt idx="896">
                  <c:v>314.7</c:v>
                </c:pt>
                <c:pt idx="897">
                  <c:v>315.1</c:v>
                </c:pt>
                <c:pt idx="898">
                  <c:v>315.1</c:v>
                </c:pt>
                <c:pt idx="899">
                  <c:v>314.8</c:v>
                </c:pt>
                <c:pt idx="900">
                  <c:v>314.7</c:v>
                </c:pt>
                <c:pt idx="901">
                  <c:v>314.7</c:v>
                </c:pt>
                <c:pt idx="902">
                  <c:v>314.7</c:v>
                </c:pt>
                <c:pt idx="903">
                  <c:v>314.4</c:v>
                </c:pt>
                <c:pt idx="904">
                  <c:v>314.4</c:v>
                </c:pt>
                <c:pt idx="905">
                  <c:v>314.4</c:v>
                </c:pt>
                <c:pt idx="906">
                  <c:v>314.4</c:v>
                </c:pt>
                <c:pt idx="907">
                  <c:v>314.4</c:v>
                </c:pt>
                <c:pt idx="908">
                  <c:v>314.4</c:v>
                </c:pt>
                <c:pt idx="909">
                  <c:v>314.4</c:v>
                </c:pt>
                <c:pt idx="910">
                  <c:v>314.4</c:v>
                </c:pt>
                <c:pt idx="911">
                  <c:v>314.4</c:v>
                </c:pt>
                <c:pt idx="912">
                  <c:v>314.4</c:v>
                </c:pt>
                <c:pt idx="913">
                  <c:v>314.4</c:v>
                </c:pt>
                <c:pt idx="914">
                  <c:v>314.4</c:v>
                </c:pt>
                <c:pt idx="915">
                  <c:v>314.4</c:v>
                </c:pt>
                <c:pt idx="916">
                  <c:v>314.1</c:v>
                </c:pt>
                <c:pt idx="917">
                  <c:v>314.4</c:v>
                </c:pt>
                <c:pt idx="918">
                  <c:v>314.1</c:v>
                </c:pt>
                <c:pt idx="919">
                  <c:v>314.1</c:v>
                </c:pt>
                <c:pt idx="920">
                  <c:v>314.4</c:v>
                </c:pt>
                <c:pt idx="921">
                  <c:v>314.4</c:v>
                </c:pt>
                <c:pt idx="922">
                  <c:v>314.1</c:v>
                </c:pt>
                <c:pt idx="923">
                  <c:v>314.1</c:v>
                </c:pt>
                <c:pt idx="924">
                  <c:v>314.1</c:v>
                </c:pt>
                <c:pt idx="925">
                  <c:v>314.1</c:v>
                </c:pt>
                <c:pt idx="926">
                  <c:v>314.1</c:v>
                </c:pt>
                <c:pt idx="927">
                  <c:v>314.1</c:v>
                </c:pt>
                <c:pt idx="928">
                  <c:v>314.1</c:v>
                </c:pt>
                <c:pt idx="929">
                  <c:v>314.1</c:v>
                </c:pt>
                <c:pt idx="930">
                  <c:v>314.1</c:v>
                </c:pt>
                <c:pt idx="931">
                  <c:v>313.8</c:v>
                </c:pt>
                <c:pt idx="932">
                  <c:v>313.8</c:v>
                </c:pt>
                <c:pt idx="933">
                  <c:v>313.8</c:v>
                </c:pt>
                <c:pt idx="934">
                  <c:v>313.8</c:v>
                </c:pt>
                <c:pt idx="935">
                  <c:v>313.8</c:v>
                </c:pt>
                <c:pt idx="936">
                  <c:v>313.8</c:v>
                </c:pt>
                <c:pt idx="937">
                  <c:v>314.1</c:v>
                </c:pt>
                <c:pt idx="938">
                  <c:v>313.8</c:v>
                </c:pt>
                <c:pt idx="939">
                  <c:v>313.8</c:v>
                </c:pt>
                <c:pt idx="940">
                  <c:v>313.8</c:v>
                </c:pt>
                <c:pt idx="941">
                  <c:v>313.8</c:v>
                </c:pt>
                <c:pt idx="942">
                  <c:v>313.8</c:v>
                </c:pt>
                <c:pt idx="943">
                  <c:v>313.8</c:v>
                </c:pt>
                <c:pt idx="944">
                  <c:v>313.8</c:v>
                </c:pt>
                <c:pt idx="945">
                  <c:v>313.8</c:v>
                </c:pt>
                <c:pt idx="946">
                  <c:v>313.7</c:v>
                </c:pt>
                <c:pt idx="947">
                  <c:v>313.5</c:v>
                </c:pt>
                <c:pt idx="948">
                  <c:v>313.5</c:v>
                </c:pt>
                <c:pt idx="949">
                  <c:v>313.5</c:v>
                </c:pt>
                <c:pt idx="950">
                  <c:v>313.5</c:v>
                </c:pt>
                <c:pt idx="951">
                  <c:v>313.5</c:v>
                </c:pt>
                <c:pt idx="952">
                  <c:v>313.4</c:v>
                </c:pt>
                <c:pt idx="953">
                  <c:v>313.5</c:v>
                </c:pt>
                <c:pt idx="954">
                  <c:v>313.5</c:v>
                </c:pt>
                <c:pt idx="955">
                  <c:v>313.5</c:v>
                </c:pt>
                <c:pt idx="956">
                  <c:v>313.5</c:v>
                </c:pt>
                <c:pt idx="957">
                  <c:v>313.4</c:v>
                </c:pt>
                <c:pt idx="958">
                  <c:v>313.5</c:v>
                </c:pt>
                <c:pt idx="959">
                  <c:v>313.5</c:v>
                </c:pt>
                <c:pt idx="960">
                  <c:v>313.2</c:v>
                </c:pt>
                <c:pt idx="961">
                  <c:v>313.4</c:v>
                </c:pt>
                <c:pt idx="962">
                  <c:v>313.1</c:v>
                </c:pt>
                <c:pt idx="963">
                  <c:v>313.2</c:v>
                </c:pt>
                <c:pt idx="964">
                  <c:v>313.1</c:v>
                </c:pt>
                <c:pt idx="965">
                  <c:v>313.1</c:v>
                </c:pt>
                <c:pt idx="966">
                  <c:v>313.1</c:v>
                </c:pt>
                <c:pt idx="967">
                  <c:v>313.2</c:v>
                </c:pt>
                <c:pt idx="968">
                  <c:v>313.2</c:v>
                </c:pt>
                <c:pt idx="969">
                  <c:v>313.4</c:v>
                </c:pt>
                <c:pt idx="970">
                  <c:v>313.2</c:v>
                </c:pt>
                <c:pt idx="971">
                  <c:v>313.1</c:v>
                </c:pt>
                <c:pt idx="972">
                  <c:v>312.8</c:v>
                </c:pt>
                <c:pt idx="973">
                  <c:v>313.1</c:v>
                </c:pt>
                <c:pt idx="974">
                  <c:v>312.8</c:v>
                </c:pt>
                <c:pt idx="975">
                  <c:v>312.8</c:v>
                </c:pt>
                <c:pt idx="976">
                  <c:v>312.8</c:v>
                </c:pt>
                <c:pt idx="977">
                  <c:v>312.8</c:v>
                </c:pt>
                <c:pt idx="978">
                  <c:v>312.8</c:v>
                </c:pt>
                <c:pt idx="979">
                  <c:v>312.8</c:v>
                </c:pt>
                <c:pt idx="980">
                  <c:v>312.8</c:v>
                </c:pt>
                <c:pt idx="981">
                  <c:v>312.8</c:v>
                </c:pt>
                <c:pt idx="982">
                  <c:v>312.5</c:v>
                </c:pt>
                <c:pt idx="983">
                  <c:v>312.5</c:v>
                </c:pt>
                <c:pt idx="984">
                  <c:v>312.5</c:v>
                </c:pt>
                <c:pt idx="985">
                  <c:v>312.5</c:v>
                </c:pt>
                <c:pt idx="986">
                  <c:v>312.5</c:v>
                </c:pt>
                <c:pt idx="987">
                  <c:v>312.5</c:v>
                </c:pt>
                <c:pt idx="988">
                  <c:v>312.5</c:v>
                </c:pt>
                <c:pt idx="989">
                  <c:v>312.5</c:v>
                </c:pt>
                <c:pt idx="990">
                  <c:v>312.5</c:v>
                </c:pt>
                <c:pt idx="991">
                  <c:v>312.5</c:v>
                </c:pt>
                <c:pt idx="992">
                  <c:v>312.5</c:v>
                </c:pt>
                <c:pt idx="993">
                  <c:v>312.5</c:v>
                </c:pt>
                <c:pt idx="994">
                  <c:v>312.5</c:v>
                </c:pt>
                <c:pt idx="995">
                  <c:v>312.5</c:v>
                </c:pt>
                <c:pt idx="996">
                  <c:v>312.5</c:v>
                </c:pt>
                <c:pt idx="997">
                  <c:v>312.5</c:v>
                </c:pt>
                <c:pt idx="998">
                  <c:v>312.5</c:v>
                </c:pt>
                <c:pt idx="999">
                  <c:v>312.1</c:v>
                </c:pt>
                <c:pt idx="1000">
                  <c:v>312.5</c:v>
                </c:pt>
                <c:pt idx="1001">
                  <c:v>312.4</c:v>
                </c:pt>
                <c:pt idx="1002">
                  <c:v>312.1</c:v>
                </c:pt>
                <c:pt idx="1003">
                  <c:v>312.1</c:v>
                </c:pt>
                <c:pt idx="1004">
                  <c:v>312.1</c:v>
                </c:pt>
                <c:pt idx="1005">
                  <c:v>312.1</c:v>
                </c:pt>
                <c:pt idx="1006">
                  <c:v>312.1</c:v>
                </c:pt>
                <c:pt idx="1007">
                  <c:v>312.1</c:v>
                </c:pt>
                <c:pt idx="1008">
                  <c:v>312.1</c:v>
                </c:pt>
                <c:pt idx="1009">
                  <c:v>312</c:v>
                </c:pt>
                <c:pt idx="1010">
                  <c:v>311.8</c:v>
                </c:pt>
                <c:pt idx="1011">
                  <c:v>311.8</c:v>
                </c:pt>
                <c:pt idx="1012">
                  <c:v>312.1</c:v>
                </c:pt>
                <c:pt idx="1013">
                  <c:v>312.1</c:v>
                </c:pt>
                <c:pt idx="1014">
                  <c:v>311.8</c:v>
                </c:pt>
                <c:pt idx="1015">
                  <c:v>311.8</c:v>
                </c:pt>
                <c:pt idx="1016">
                  <c:v>311.8</c:v>
                </c:pt>
                <c:pt idx="1017">
                  <c:v>311.8</c:v>
                </c:pt>
                <c:pt idx="1018">
                  <c:v>311.8</c:v>
                </c:pt>
                <c:pt idx="1019">
                  <c:v>311.8</c:v>
                </c:pt>
                <c:pt idx="1020">
                  <c:v>311.7</c:v>
                </c:pt>
                <c:pt idx="1021">
                  <c:v>311.5</c:v>
                </c:pt>
                <c:pt idx="1022">
                  <c:v>311.5</c:v>
                </c:pt>
                <c:pt idx="1023">
                  <c:v>311.5</c:v>
                </c:pt>
                <c:pt idx="1024">
                  <c:v>311.5</c:v>
                </c:pt>
                <c:pt idx="1025">
                  <c:v>311.5</c:v>
                </c:pt>
                <c:pt idx="1026">
                  <c:v>311.5</c:v>
                </c:pt>
                <c:pt idx="1027">
                  <c:v>311.5</c:v>
                </c:pt>
                <c:pt idx="1028">
                  <c:v>311.8</c:v>
                </c:pt>
                <c:pt idx="1029">
                  <c:v>311.5</c:v>
                </c:pt>
                <c:pt idx="1030">
                  <c:v>311.5</c:v>
                </c:pt>
                <c:pt idx="1031">
                  <c:v>311.5</c:v>
                </c:pt>
                <c:pt idx="1032">
                  <c:v>311.5</c:v>
                </c:pt>
                <c:pt idx="1033">
                  <c:v>311.5</c:v>
                </c:pt>
                <c:pt idx="1034">
                  <c:v>311.4</c:v>
                </c:pt>
                <c:pt idx="1035">
                  <c:v>311.5</c:v>
                </c:pt>
                <c:pt idx="1036">
                  <c:v>311.5</c:v>
                </c:pt>
                <c:pt idx="1037">
                  <c:v>311.5</c:v>
                </c:pt>
                <c:pt idx="1038">
                  <c:v>311.5</c:v>
                </c:pt>
                <c:pt idx="1039">
                  <c:v>311.5</c:v>
                </c:pt>
                <c:pt idx="1040">
                  <c:v>311.5</c:v>
                </c:pt>
                <c:pt idx="1041">
                  <c:v>311.1</c:v>
                </c:pt>
                <c:pt idx="1042">
                  <c:v>311.1</c:v>
                </c:pt>
                <c:pt idx="1043">
                  <c:v>311.1</c:v>
                </c:pt>
                <c:pt idx="1044">
                  <c:v>311.1</c:v>
                </c:pt>
                <c:pt idx="1045">
                  <c:v>311.1</c:v>
                </c:pt>
                <c:pt idx="1046">
                  <c:v>311.1</c:v>
                </c:pt>
                <c:pt idx="1047">
                  <c:v>310.8</c:v>
                </c:pt>
                <c:pt idx="1048">
                  <c:v>310.8</c:v>
                </c:pt>
                <c:pt idx="1049">
                  <c:v>310.8</c:v>
                </c:pt>
                <c:pt idx="1050">
                  <c:v>311.1</c:v>
                </c:pt>
                <c:pt idx="1051">
                  <c:v>311.1</c:v>
                </c:pt>
                <c:pt idx="1052">
                  <c:v>311.1</c:v>
                </c:pt>
                <c:pt idx="1053">
                  <c:v>310.8</c:v>
                </c:pt>
                <c:pt idx="1054">
                  <c:v>310.8</c:v>
                </c:pt>
                <c:pt idx="1055">
                  <c:v>310.8</c:v>
                </c:pt>
                <c:pt idx="1056">
                  <c:v>310.8</c:v>
                </c:pt>
                <c:pt idx="1057">
                  <c:v>310.8</c:v>
                </c:pt>
                <c:pt idx="1058">
                  <c:v>310.8</c:v>
                </c:pt>
                <c:pt idx="1059">
                  <c:v>310.8</c:v>
                </c:pt>
                <c:pt idx="1060">
                  <c:v>310.8</c:v>
                </c:pt>
                <c:pt idx="1061">
                  <c:v>310.9</c:v>
                </c:pt>
                <c:pt idx="1062">
                  <c:v>310.8</c:v>
                </c:pt>
                <c:pt idx="1063">
                  <c:v>310.9</c:v>
                </c:pt>
                <c:pt idx="1064">
                  <c:v>310.8</c:v>
                </c:pt>
                <c:pt idx="1065">
                  <c:v>310.8</c:v>
                </c:pt>
                <c:pt idx="1066">
                  <c:v>310.8</c:v>
                </c:pt>
                <c:pt idx="1067">
                  <c:v>310.8</c:v>
                </c:pt>
                <c:pt idx="1068">
                  <c:v>310.8</c:v>
                </c:pt>
                <c:pt idx="1069">
                  <c:v>310.8</c:v>
                </c:pt>
                <c:pt idx="1070">
                  <c:v>310.5</c:v>
                </c:pt>
                <c:pt idx="1071">
                  <c:v>310.8</c:v>
                </c:pt>
                <c:pt idx="1072">
                  <c:v>310.4</c:v>
                </c:pt>
                <c:pt idx="1073">
                  <c:v>310.4</c:v>
                </c:pt>
                <c:pt idx="1074">
                  <c:v>310.1</c:v>
                </c:pt>
                <c:pt idx="1075">
                  <c:v>310.4</c:v>
                </c:pt>
                <c:pt idx="1076">
                  <c:v>310.4</c:v>
                </c:pt>
                <c:pt idx="1077">
                  <c:v>310.1</c:v>
                </c:pt>
                <c:pt idx="1078">
                  <c:v>310.1</c:v>
                </c:pt>
                <c:pt idx="1079">
                  <c:v>310.1</c:v>
                </c:pt>
                <c:pt idx="1080">
                  <c:v>310.2</c:v>
                </c:pt>
                <c:pt idx="1081">
                  <c:v>310.1</c:v>
                </c:pt>
                <c:pt idx="1082">
                  <c:v>310.5</c:v>
                </c:pt>
                <c:pt idx="1083">
                  <c:v>310.5</c:v>
                </c:pt>
                <c:pt idx="1084">
                  <c:v>310.5</c:v>
                </c:pt>
                <c:pt idx="1085">
                  <c:v>310.1</c:v>
                </c:pt>
                <c:pt idx="1086">
                  <c:v>310.1</c:v>
                </c:pt>
                <c:pt idx="1087">
                  <c:v>310.1</c:v>
                </c:pt>
                <c:pt idx="1088">
                  <c:v>310.1</c:v>
                </c:pt>
                <c:pt idx="1089">
                  <c:v>310.2</c:v>
                </c:pt>
                <c:pt idx="1090">
                  <c:v>310.1</c:v>
                </c:pt>
                <c:pt idx="1091">
                  <c:v>309.8</c:v>
                </c:pt>
                <c:pt idx="1092">
                  <c:v>310.1</c:v>
                </c:pt>
                <c:pt idx="1093">
                  <c:v>310.1</c:v>
                </c:pt>
                <c:pt idx="1094">
                  <c:v>310.1</c:v>
                </c:pt>
                <c:pt idx="1095">
                  <c:v>309.8</c:v>
                </c:pt>
                <c:pt idx="1096">
                  <c:v>310.1</c:v>
                </c:pt>
                <c:pt idx="1097">
                  <c:v>309.8</c:v>
                </c:pt>
                <c:pt idx="1098">
                  <c:v>309.8</c:v>
                </c:pt>
                <c:pt idx="1099">
                  <c:v>309.8</c:v>
                </c:pt>
                <c:pt idx="1100">
                  <c:v>309.8</c:v>
                </c:pt>
                <c:pt idx="1101">
                  <c:v>309.8</c:v>
                </c:pt>
                <c:pt idx="1102">
                  <c:v>309.8</c:v>
                </c:pt>
                <c:pt idx="1103">
                  <c:v>309.8</c:v>
                </c:pt>
                <c:pt idx="1104">
                  <c:v>309.8</c:v>
                </c:pt>
                <c:pt idx="1105">
                  <c:v>309.8</c:v>
                </c:pt>
                <c:pt idx="1106">
                  <c:v>309.4</c:v>
                </c:pt>
                <c:pt idx="1107">
                  <c:v>309.8</c:v>
                </c:pt>
                <c:pt idx="1108">
                  <c:v>309.4</c:v>
                </c:pt>
                <c:pt idx="1109">
                  <c:v>309.8</c:v>
                </c:pt>
                <c:pt idx="1110">
                  <c:v>309.6</c:v>
                </c:pt>
                <c:pt idx="1111">
                  <c:v>309.6</c:v>
                </c:pt>
                <c:pt idx="1112">
                  <c:v>309.4</c:v>
                </c:pt>
                <c:pt idx="1113">
                  <c:v>309.5</c:v>
                </c:pt>
                <c:pt idx="1114">
                  <c:v>309.5</c:v>
                </c:pt>
                <c:pt idx="1115">
                  <c:v>309.5</c:v>
                </c:pt>
                <c:pt idx="1116">
                  <c:v>309.4</c:v>
                </c:pt>
                <c:pt idx="1117">
                  <c:v>309.5</c:v>
                </c:pt>
                <c:pt idx="1118">
                  <c:v>309.4</c:v>
                </c:pt>
                <c:pt idx="1119">
                  <c:v>309.5</c:v>
                </c:pt>
                <c:pt idx="1120">
                  <c:v>309.5</c:v>
                </c:pt>
                <c:pt idx="1121">
                  <c:v>309.1</c:v>
                </c:pt>
                <c:pt idx="1122">
                  <c:v>309.5</c:v>
                </c:pt>
                <c:pt idx="1123">
                  <c:v>309.1</c:v>
                </c:pt>
                <c:pt idx="1124">
                  <c:v>309.4</c:v>
                </c:pt>
                <c:pt idx="1125">
                  <c:v>309.4</c:v>
                </c:pt>
                <c:pt idx="1126">
                  <c:v>309.1</c:v>
                </c:pt>
                <c:pt idx="1127">
                  <c:v>309.2</c:v>
                </c:pt>
                <c:pt idx="1128">
                  <c:v>309.4</c:v>
                </c:pt>
                <c:pt idx="1129">
                  <c:v>309.4</c:v>
                </c:pt>
                <c:pt idx="1130">
                  <c:v>309.4</c:v>
                </c:pt>
                <c:pt idx="1131">
                  <c:v>309.1</c:v>
                </c:pt>
                <c:pt idx="1132">
                  <c:v>309.2</c:v>
                </c:pt>
                <c:pt idx="1133">
                  <c:v>309.1</c:v>
                </c:pt>
                <c:pt idx="1134">
                  <c:v>309.1</c:v>
                </c:pt>
                <c:pt idx="1135">
                  <c:v>309.1</c:v>
                </c:pt>
                <c:pt idx="1136">
                  <c:v>309.1</c:v>
                </c:pt>
                <c:pt idx="1137">
                  <c:v>309.1</c:v>
                </c:pt>
                <c:pt idx="1138">
                  <c:v>309.1</c:v>
                </c:pt>
                <c:pt idx="1139">
                  <c:v>309.1</c:v>
                </c:pt>
                <c:pt idx="1140">
                  <c:v>309.1</c:v>
                </c:pt>
                <c:pt idx="1141">
                  <c:v>309.2</c:v>
                </c:pt>
                <c:pt idx="1142">
                  <c:v>308.8</c:v>
                </c:pt>
                <c:pt idx="1143">
                  <c:v>308.8</c:v>
                </c:pt>
                <c:pt idx="1144">
                  <c:v>308.8</c:v>
                </c:pt>
                <c:pt idx="1145">
                  <c:v>308.8</c:v>
                </c:pt>
                <c:pt idx="1146">
                  <c:v>308.8</c:v>
                </c:pt>
                <c:pt idx="1147">
                  <c:v>308.8</c:v>
                </c:pt>
                <c:pt idx="1148">
                  <c:v>308.8</c:v>
                </c:pt>
                <c:pt idx="1149">
                  <c:v>308.8</c:v>
                </c:pt>
                <c:pt idx="1150">
                  <c:v>308.8</c:v>
                </c:pt>
                <c:pt idx="1151">
                  <c:v>308.8</c:v>
                </c:pt>
                <c:pt idx="1152">
                  <c:v>308.8</c:v>
                </c:pt>
                <c:pt idx="1153">
                  <c:v>308.8</c:v>
                </c:pt>
                <c:pt idx="1154">
                  <c:v>308.8</c:v>
                </c:pt>
                <c:pt idx="1155">
                  <c:v>308.8</c:v>
                </c:pt>
                <c:pt idx="1156">
                  <c:v>308.8</c:v>
                </c:pt>
                <c:pt idx="1157">
                  <c:v>308.8</c:v>
                </c:pt>
                <c:pt idx="1158">
                  <c:v>308.8</c:v>
                </c:pt>
                <c:pt idx="1159">
                  <c:v>308.8</c:v>
                </c:pt>
                <c:pt idx="1160">
                  <c:v>308.8</c:v>
                </c:pt>
                <c:pt idx="1161">
                  <c:v>308.8</c:v>
                </c:pt>
                <c:pt idx="1162">
                  <c:v>308.5</c:v>
                </c:pt>
                <c:pt idx="1163">
                  <c:v>308.6</c:v>
                </c:pt>
                <c:pt idx="1164">
                  <c:v>308.5</c:v>
                </c:pt>
                <c:pt idx="1165">
                  <c:v>308.5</c:v>
                </c:pt>
                <c:pt idx="1166">
                  <c:v>308.5</c:v>
                </c:pt>
                <c:pt idx="1167">
                  <c:v>308.5</c:v>
                </c:pt>
                <c:pt idx="1168">
                  <c:v>308.5</c:v>
                </c:pt>
                <c:pt idx="1169">
                  <c:v>308.5</c:v>
                </c:pt>
                <c:pt idx="1170">
                  <c:v>308.5</c:v>
                </c:pt>
                <c:pt idx="1171">
                  <c:v>308.5</c:v>
                </c:pt>
                <c:pt idx="1172">
                  <c:v>308.5</c:v>
                </c:pt>
                <c:pt idx="1173">
                  <c:v>308.5</c:v>
                </c:pt>
                <c:pt idx="1174">
                  <c:v>308.5</c:v>
                </c:pt>
                <c:pt idx="1175">
                  <c:v>308.5</c:v>
                </c:pt>
                <c:pt idx="1176">
                  <c:v>308.5</c:v>
                </c:pt>
                <c:pt idx="1177">
                  <c:v>308.5</c:v>
                </c:pt>
                <c:pt idx="1178">
                  <c:v>308.5</c:v>
                </c:pt>
                <c:pt idx="1179">
                  <c:v>308.5</c:v>
                </c:pt>
                <c:pt idx="1180">
                  <c:v>308.5</c:v>
                </c:pt>
                <c:pt idx="1181">
                  <c:v>308.2</c:v>
                </c:pt>
                <c:pt idx="1182">
                  <c:v>308.2</c:v>
                </c:pt>
                <c:pt idx="1183">
                  <c:v>308.2</c:v>
                </c:pt>
                <c:pt idx="1184">
                  <c:v>308.2</c:v>
                </c:pt>
                <c:pt idx="1185">
                  <c:v>308.2</c:v>
                </c:pt>
                <c:pt idx="1186">
                  <c:v>308.2</c:v>
                </c:pt>
                <c:pt idx="1187">
                  <c:v>308.2</c:v>
                </c:pt>
                <c:pt idx="1188">
                  <c:v>308.2</c:v>
                </c:pt>
                <c:pt idx="1189">
                  <c:v>308</c:v>
                </c:pt>
                <c:pt idx="1190">
                  <c:v>308.2</c:v>
                </c:pt>
                <c:pt idx="1191">
                  <c:v>308.2</c:v>
                </c:pt>
                <c:pt idx="1192">
                  <c:v>308.2</c:v>
                </c:pt>
                <c:pt idx="1193">
                  <c:v>308.2</c:v>
                </c:pt>
                <c:pt idx="1194">
                  <c:v>307.8</c:v>
                </c:pt>
                <c:pt idx="1195">
                  <c:v>308.2</c:v>
                </c:pt>
                <c:pt idx="1196">
                  <c:v>307.8</c:v>
                </c:pt>
                <c:pt idx="1197">
                  <c:v>307.9</c:v>
                </c:pt>
                <c:pt idx="1198">
                  <c:v>307.8</c:v>
                </c:pt>
                <c:pt idx="1199">
                  <c:v>307.8</c:v>
                </c:pt>
                <c:pt idx="1200">
                  <c:v>307.8</c:v>
                </c:pt>
                <c:pt idx="1201">
                  <c:v>307.8</c:v>
                </c:pt>
                <c:pt idx="1202">
                  <c:v>307.8</c:v>
                </c:pt>
                <c:pt idx="1203">
                  <c:v>307.8</c:v>
                </c:pt>
                <c:pt idx="1204">
                  <c:v>307.8</c:v>
                </c:pt>
                <c:pt idx="1205">
                  <c:v>307.8</c:v>
                </c:pt>
                <c:pt idx="1206">
                  <c:v>307.9</c:v>
                </c:pt>
                <c:pt idx="1207">
                  <c:v>307.8</c:v>
                </c:pt>
                <c:pt idx="1208">
                  <c:v>307.8</c:v>
                </c:pt>
                <c:pt idx="1209">
                  <c:v>307.9</c:v>
                </c:pt>
                <c:pt idx="1210">
                  <c:v/>
                </c:pt>
                <c:pt idx="1211">
                  <c:v/>
                </c:pt>
                <c:pt idx="1212">
                  <c:v/>
                </c:pt>
                <c:pt idx="1213">
                  <c:v/>
                </c:pt>
                <c:pt idx="1214">
                  <c:v/>
                </c:pt>
                <c:pt idx="1215">
                  <c:v/>
                </c:pt>
                <c:pt idx="1216">
                  <c:v/>
                </c:pt>
                <c:pt idx="1217">
                  <c:v/>
                </c:pt>
                <c:pt idx="1218">
                  <c:v/>
                </c:pt>
                <c:pt idx="1219">
                  <c:v/>
                </c:pt>
                <c:pt idx="1220">
                  <c:v/>
                </c:pt>
                <c:pt idx="1221">
                  <c:v/>
                </c:pt>
                <c:pt idx="1222">
                  <c:v/>
                </c:pt>
                <c:pt idx="1223">
                  <c:v/>
                </c:pt>
                <c:pt idx="1224">
                  <c:v/>
                </c:pt>
                <c:pt idx="1225">
                  <c:v/>
                </c:pt>
                <c:pt idx="1226">
                  <c:v/>
                </c:pt>
                <c:pt idx="1227">
                  <c:v/>
                </c:pt>
                <c:pt idx="1228">
                  <c:v/>
                </c:pt>
                <c:pt idx="1229">
                  <c:v/>
                </c:pt>
                <c:pt idx="1230">
                  <c:v/>
                </c:pt>
                <c:pt idx="1231">
                  <c:v/>
                </c:pt>
                <c:pt idx="1232">
                  <c:v/>
                </c:pt>
                <c:pt idx="1233">
                  <c:v/>
                </c:pt>
                <c:pt idx="1234">
                  <c:v/>
                </c:pt>
                <c:pt idx="1235">
                  <c:v/>
                </c:pt>
                <c:pt idx="1236">
                  <c:v/>
                </c:pt>
                <c:pt idx="1237">
                  <c:v/>
                </c:pt>
                <c:pt idx="1238">
                  <c:v/>
                </c:pt>
                <c:pt idx="1239">
                  <c:v/>
                </c:pt>
                <c:pt idx="1240">
                  <c:v/>
                </c:pt>
                <c:pt idx="1241">
                  <c:v/>
                </c:pt>
                <c:pt idx="1242">
                  <c:v/>
                </c:pt>
                <c:pt idx="1243">
                  <c:v/>
                </c:pt>
                <c:pt idx="1244">
                  <c:v/>
                </c:pt>
                <c:pt idx="1245">
                  <c:v/>
                </c:pt>
                <c:pt idx="1246">
                  <c:v/>
                </c:pt>
                <c:pt idx="1247">
                  <c:v/>
                </c:pt>
                <c:pt idx="1248">
                  <c:v/>
                </c:pt>
                <c:pt idx="1249">
                  <c:v/>
                </c:pt>
                <c:pt idx="1250">
                  <c:v/>
                </c:pt>
                <c:pt idx="1251">
                  <c:v/>
                </c:pt>
                <c:pt idx="1252">
                  <c:v/>
                </c:pt>
                <c:pt idx="1253">
                  <c:v/>
                </c:pt>
                <c:pt idx="1254">
                  <c:v/>
                </c:pt>
                <c:pt idx="1255">
                  <c:v/>
                </c:pt>
                <c:pt idx="1256">
                  <c:v/>
                </c:pt>
                <c:pt idx="1257">
                  <c:v/>
                </c:pt>
                <c:pt idx="1258">
                  <c:v/>
                </c:pt>
                <c:pt idx="1259">
                  <c:v/>
                </c:pt>
                <c:pt idx="1260">
                  <c:v/>
                </c:pt>
                <c:pt idx="1261">
                  <c:v/>
                </c:pt>
                <c:pt idx="1262">
                  <c:v/>
                </c:pt>
                <c:pt idx="1263">
                  <c:v/>
                </c:pt>
                <c:pt idx="1264">
                  <c:v/>
                </c:pt>
                <c:pt idx="1265">
                  <c:v/>
                </c:pt>
                <c:pt idx="1266">
                  <c:v/>
                </c:pt>
                <c:pt idx="1267">
                  <c:v/>
                </c:pt>
                <c:pt idx="1268">
                  <c:v/>
                </c:pt>
                <c:pt idx="1269">
                  <c:v/>
                </c:pt>
                <c:pt idx="1270">
                  <c:v/>
                </c:pt>
                <c:pt idx="1271">
                  <c:v/>
                </c:pt>
                <c:pt idx="1272">
                  <c:v/>
                </c:pt>
                <c:pt idx="1273">
                  <c:v/>
                </c:pt>
                <c:pt idx="1274">
                  <c:v/>
                </c:pt>
                <c:pt idx="1275">
                  <c:v/>
                </c:pt>
                <c:pt idx="1276">
                  <c:v/>
                </c:pt>
                <c:pt idx="1277">
                  <c:v/>
                </c:pt>
                <c:pt idx="1278">
                  <c:v/>
                </c:pt>
                <c:pt idx="1279">
                  <c:v/>
                </c:pt>
                <c:pt idx="1280">
                  <c:v/>
                </c:pt>
                <c:pt idx="1281">
                  <c:v/>
                </c:pt>
                <c:pt idx="1282">
                  <c:v/>
                </c:pt>
                <c:pt idx="1283">
                  <c:v/>
                </c:pt>
                <c:pt idx="1284">
                  <c:v/>
                </c:pt>
                <c:pt idx="1285">
                  <c:v/>
                </c:pt>
                <c:pt idx="1286">
                  <c:v/>
                </c:pt>
                <c:pt idx="1287">
                  <c:v/>
                </c:pt>
                <c:pt idx="1288">
                  <c:v/>
                </c:pt>
                <c:pt idx="1289">
                  <c:v/>
                </c:pt>
                <c:pt idx="1290">
                  <c:v/>
                </c:pt>
                <c:pt idx="1291">
                  <c:v/>
                </c:pt>
                <c:pt idx="1292">
                  <c:v/>
                </c:pt>
                <c:pt idx="1293">
                  <c:v/>
                </c:pt>
                <c:pt idx="1294">
                  <c:v/>
                </c:pt>
                <c:pt idx="1295">
                  <c:v/>
                </c:pt>
                <c:pt idx="1296">
                  <c:v/>
                </c:pt>
                <c:pt idx="1297">
                  <c:v/>
                </c:pt>
                <c:pt idx="1298">
                  <c:v/>
                </c:pt>
                <c:pt idx="1299">
                  <c:v/>
                </c:pt>
                <c:pt idx="1300">
                  <c:v/>
                </c:pt>
                <c:pt idx="1301">
                  <c:v/>
                </c:pt>
                <c:pt idx="1302">
                  <c:v/>
                </c:pt>
                <c:pt idx="1303">
                  <c:v/>
                </c:pt>
                <c:pt idx="1304">
                  <c:v/>
                </c:pt>
                <c:pt idx="1305">
                  <c:v/>
                </c:pt>
                <c:pt idx="1306">
                  <c:v/>
                </c:pt>
                <c:pt idx="1307">
                  <c:v/>
                </c:pt>
                <c:pt idx="1308">
                  <c:v/>
                </c:pt>
                <c:pt idx="1309">
                  <c:v/>
                </c:pt>
                <c:pt idx="1310">
                  <c:v/>
                </c:pt>
                <c:pt idx="1311">
                  <c:v/>
                </c:pt>
                <c:pt idx="1312">
                  <c:v/>
                </c:pt>
                <c:pt idx="1313">
                  <c:v/>
                </c:pt>
                <c:pt idx="1314">
                  <c:v/>
                </c:pt>
                <c:pt idx="1315">
                  <c:v/>
                </c:pt>
                <c:pt idx="1316">
                  <c:v/>
                </c:pt>
                <c:pt idx="1317">
                  <c:v/>
                </c:pt>
                <c:pt idx="1318">
                  <c:v/>
                </c:pt>
                <c:pt idx="1319">
                  <c:v/>
                </c:pt>
                <c:pt idx="1320">
                  <c:v/>
                </c:pt>
                <c:pt idx="1321">
                  <c:v/>
                </c:pt>
                <c:pt idx="1322">
                  <c:v/>
                </c:pt>
                <c:pt idx="1323">
                  <c:v/>
                </c:pt>
                <c:pt idx="1324">
                  <c:v/>
                </c:pt>
                <c:pt idx="1325">
                  <c:v/>
                </c:pt>
                <c:pt idx="1326">
                  <c:v/>
                </c:pt>
                <c:pt idx="1327">
                  <c:v/>
                </c:pt>
                <c:pt idx="1328">
                  <c:v/>
                </c:pt>
                <c:pt idx="1329">
                  <c:v/>
                </c:pt>
                <c:pt idx="1330">
                  <c:v/>
                </c:pt>
                <c:pt idx="1331">
                  <c:v/>
                </c:pt>
                <c:pt idx="1332">
                  <c:v/>
                </c:pt>
                <c:pt idx="1333">
                  <c:v/>
                </c:pt>
                <c:pt idx="1334">
                  <c:v/>
                </c:pt>
                <c:pt idx="1335">
                  <c:v/>
                </c:pt>
                <c:pt idx="1336">
                  <c:v/>
                </c:pt>
                <c:pt idx="1337">
                  <c:v/>
                </c:pt>
                <c:pt idx="1338">
                  <c:v/>
                </c:pt>
                <c:pt idx="1339">
                  <c:v/>
                </c:pt>
                <c:pt idx="1340">
                  <c:v/>
                </c:pt>
                <c:pt idx="1341">
                  <c:v/>
                </c:pt>
                <c:pt idx="1342">
                  <c:v/>
                </c:pt>
                <c:pt idx="1343">
                  <c:v/>
                </c:pt>
                <c:pt idx="1344">
                  <c:v/>
                </c:pt>
                <c:pt idx="1345">
                  <c:v/>
                </c:pt>
                <c:pt idx="1346">
                  <c:v/>
                </c:pt>
                <c:pt idx="1347">
                  <c:v/>
                </c:pt>
                <c:pt idx="1348">
                  <c:v/>
                </c:pt>
                <c:pt idx="1349">
                  <c:v/>
                </c:pt>
                <c:pt idx="1350">
                  <c:v/>
                </c:pt>
                <c:pt idx="1351">
                  <c:v/>
                </c:pt>
                <c:pt idx="1352">
                  <c:v/>
                </c:pt>
                <c:pt idx="1353">
                  <c:v/>
                </c:pt>
                <c:pt idx="1354">
                  <c:v/>
                </c:pt>
                <c:pt idx="1355">
                  <c:v/>
                </c:pt>
                <c:pt idx="1356">
                  <c:v/>
                </c:pt>
                <c:pt idx="1357">
                  <c:v/>
                </c:pt>
                <c:pt idx="1358">
                  <c:v/>
                </c:pt>
                <c:pt idx="1359">
                  <c:v/>
                </c:pt>
                <c:pt idx="1360">
                  <c:v/>
                </c:pt>
                <c:pt idx="1361">
                  <c:v/>
                </c:pt>
                <c:pt idx="1362">
                  <c:v/>
                </c:pt>
                <c:pt idx="1363">
                  <c:v/>
                </c:pt>
                <c:pt idx="1364">
                  <c:v/>
                </c:pt>
                <c:pt idx="1365">
                  <c:v/>
                </c:pt>
                <c:pt idx="1366">
                  <c:v/>
                </c:pt>
                <c:pt idx="1367">
                  <c:v/>
                </c:pt>
                <c:pt idx="1368">
                  <c:v/>
                </c:pt>
                <c:pt idx="1369">
                  <c:v/>
                </c:pt>
                <c:pt idx="1370">
                  <c:v/>
                </c:pt>
                <c:pt idx="1371">
                  <c:v/>
                </c:pt>
                <c:pt idx="1372">
                  <c:v/>
                </c:pt>
                <c:pt idx="1373">
                  <c:v/>
                </c:pt>
                <c:pt idx="1374">
                  <c:v/>
                </c:pt>
                <c:pt idx="1375">
                  <c:v/>
                </c:pt>
                <c:pt idx="1376">
                  <c:v/>
                </c:pt>
                <c:pt idx="1377">
                  <c:v/>
                </c:pt>
                <c:pt idx="1378">
                  <c:v/>
                </c:pt>
                <c:pt idx="1379">
                  <c:v/>
                </c:pt>
                <c:pt idx="1380">
                  <c:v/>
                </c:pt>
              </c:numCache>
            </c:numRef>
          </c:val>
          <c:smooth val="0"/>
        </c:ser>
        <c:marker val="0"/>
        <c:smooth val="0"/>
        <c:axId val="867288147"/>
        <c:axId val="251100365"/>
      </c:lineChart>
      <c:catAx>
        <c:axId val="867288147"/>
        <c:scaling>
          <c:orientation val="minMax"/>
        </c:scaling>
        <c:axPos val="b"/>
        <c:crossAx val="251100365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251100365"/>
        <c:scaling>
          <c:orientation val="minMax"/>
          <c:min val="200"/>
        </c:scaling>
        <c:axPos val="l"/>
        <c:crossAx val="867288147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78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ex5_D50_coolTemp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  <c:size val="7"/>
          </c:marker>
          <c:cat>
            <c:numRef>
              <c:f>Sheet1!$A$2:$A$1207</c:f>
              <c:numCache>
                <c:formatCode>General</c:formatCode>
                <c:ptCount val="1207"/>
                <c:pt idx="0">
                  <c:v>110</c:v>
                </c:pt>
                <c:pt idx="1">
                  <c:v>110.28</c:v>
                </c:pt>
                <c:pt idx="2">
                  <c:v>110.52</c:v>
                </c:pt>
                <c:pt idx="3">
                  <c:v>110.75</c:v>
                </c:pt>
                <c:pt idx="4">
                  <c:v>111.03</c:v>
                </c:pt>
                <c:pt idx="5">
                  <c:v>111.27</c:v>
                </c:pt>
                <c:pt idx="6">
                  <c:v>111.5</c:v>
                </c:pt>
                <c:pt idx="7">
                  <c:v>111.79</c:v>
                </c:pt>
                <c:pt idx="8">
                  <c:v>112.03</c:v>
                </c:pt>
                <c:pt idx="9">
                  <c:v>112.26</c:v>
                </c:pt>
                <c:pt idx="10">
                  <c:v>112.54</c:v>
                </c:pt>
                <c:pt idx="11">
                  <c:v>112.78</c:v>
                </c:pt>
                <c:pt idx="12">
                  <c:v>113.01</c:v>
                </c:pt>
                <c:pt idx="13">
                  <c:v>113.29</c:v>
                </c:pt>
                <c:pt idx="14">
                  <c:v>113.53</c:v>
                </c:pt>
                <c:pt idx="15">
                  <c:v>113.76</c:v>
                </c:pt>
                <c:pt idx="16">
                  <c:v>114.04</c:v>
                </c:pt>
                <c:pt idx="17">
                  <c:v>114.27</c:v>
                </c:pt>
                <c:pt idx="18">
                  <c:v>114.5</c:v>
                </c:pt>
                <c:pt idx="19">
                  <c:v>114.78</c:v>
                </c:pt>
                <c:pt idx="20">
                  <c:v>115.02</c:v>
                </c:pt>
                <c:pt idx="21">
                  <c:v>115.25</c:v>
                </c:pt>
                <c:pt idx="22">
                  <c:v>115.53</c:v>
                </c:pt>
                <c:pt idx="23">
                  <c:v>115.77</c:v>
                </c:pt>
                <c:pt idx="24">
                  <c:v>116</c:v>
                </c:pt>
                <c:pt idx="25">
                  <c:v>116.28</c:v>
                </c:pt>
                <c:pt idx="26">
                  <c:v>116.52</c:v>
                </c:pt>
                <c:pt idx="27">
                  <c:v>116.75</c:v>
                </c:pt>
                <c:pt idx="28">
                  <c:v>117.03</c:v>
                </c:pt>
                <c:pt idx="29">
                  <c:v>117.27</c:v>
                </c:pt>
                <c:pt idx="30">
                  <c:v>117.54</c:v>
                </c:pt>
                <c:pt idx="31">
                  <c:v>117.78</c:v>
                </c:pt>
                <c:pt idx="32">
                  <c:v>118.01</c:v>
                </c:pt>
                <c:pt idx="33">
                  <c:v>118.29</c:v>
                </c:pt>
                <c:pt idx="34">
                  <c:v>118.53</c:v>
                </c:pt>
                <c:pt idx="35">
                  <c:v>118.76</c:v>
                </c:pt>
                <c:pt idx="36">
                  <c:v>119.04</c:v>
                </c:pt>
                <c:pt idx="37">
                  <c:v>119.28</c:v>
                </c:pt>
                <c:pt idx="38">
                  <c:v>119.52</c:v>
                </c:pt>
                <c:pt idx="39">
                  <c:v>119.75</c:v>
                </c:pt>
                <c:pt idx="40">
                  <c:v>120.03</c:v>
                </c:pt>
                <c:pt idx="41">
                  <c:v>120.27</c:v>
                </c:pt>
                <c:pt idx="42">
                  <c:v>120.5</c:v>
                </c:pt>
                <c:pt idx="43">
                  <c:v>120.78</c:v>
                </c:pt>
                <c:pt idx="44">
                  <c:v>121.02</c:v>
                </c:pt>
                <c:pt idx="45">
                  <c:v>121.25</c:v>
                </c:pt>
                <c:pt idx="46">
                  <c:v>121.53</c:v>
                </c:pt>
                <c:pt idx="47">
                  <c:v>121.77</c:v>
                </c:pt>
                <c:pt idx="48">
                  <c:v>122</c:v>
                </c:pt>
                <c:pt idx="49">
                  <c:v>122.28</c:v>
                </c:pt>
                <c:pt idx="50">
                  <c:v>122.52</c:v>
                </c:pt>
                <c:pt idx="51">
                  <c:v>122.75</c:v>
                </c:pt>
                <c:pt idx="52">
                  <c:v>123.03</c:v>
                </c:pt>
                <c:pt idx="53">
                  <c:v>123.27</c:v>
                </c:pt>
                <c:pt idx="54">
                  <c:v>123.5</c:v>
                </c:pt>
                <c:pt idx="55">
                  <c:v>123.78</c:v>
                </c:pt>
                <c:pt idx="56">
                  <c:v>124.02</c:v>
                </c:pt>
                <c:pt idx="57">
                  <c:v>124.25</c:v>
                </c:pt>
                <c:pt idx="58">
                  <c:v>124.54</c:v>
                </c:pt>
                <c:pt idx="59">
                  <c:v>124.77</c:v>
                </c:pt>
                <c:pt idx="60">
                  <c:v>125</c:v>
                </c:pt>
                <c:pt idx="61">
                  <c:v>125.29</c:v>
                </c:pt>
                <c:pt idx="62">
                  <c:v>125.52</c:v>
                </c:pt>
                <c:pt idx="63">
                  <c:v>125.75</c:v>
                </c:pt>
                <c:pt idx="64">
                  <c:v>126.04</c:v>
                </c:pt>
                <c:pt idx="65">
                  <c:v>126.27</c:v>
                </c:pt>
                <c:pt idx="66">
                  <c:v>126.5</c:v>
                </c:pt>
                <c:pt idx="67">
                  <c:v>126.79</c:v>
                </c:pt>
                <c:pt idx="68">
                  <c:v>127.02</c:v>
                </c:pt>
                <c:pt idx="69">
                  <c:v>127.25</c:v>
                </c:pt>
                <c:pt idx="70">
                  <c:v>127.54</c:v>
                </c:pt>
                <c:pt idx="71">
                  <c:v>127.77</c:v>
                </c:pt>
                <c:pt idx="72">
                  <c:v>128.01</c:v>
                </c:pt>
                <c:pt idx="73">
                  <c:v>128.29</c:v>
                </c:pt>
                <c:pt idx="74">
                  <c:v>128.53</c:v>
                </c:pt>
                <c:pt idx="75">
                  <c:v>128.76</c:v>
                </c:pt>
                <c:pt idx="76">
                  <c:v>129.04</c:v>
                </c:pt>
                <c:pt idx="77">
                  <c:v>129.28</c:v>
                </c:pt>
                <c:pt idx="78">
                  <c:v>129.52</c:v>
                </c:pt>
                <c:pt idx="79">
                  <c:v>129.75</c:v>
                </c:pt>
                <c:pt idx="80">
                  <c:v>130.03</c:v>
                </c:pt>
                <c:pt idx="81">
                  <c:v>130.27</c:v>
                </c:pt>
                <c:pt idx="82">
                  <c:v>130.5</c:v>
                </c:pt>
                <c:pt idx="83">
                  <c:v>130.78</c:v>
                </c:pt>
                <c:pt idx="84">
                  <c:v>131.02</c:v>
                </c:pt>
                <c:pt idx="85">
                  <c:v>131.26</c:v>
                </c:pt>
                <c:pt idx="86">
                  <c:v>131.54</c:v>
                </c:pt>
                <c:pt idx="87">
                  <c:v>131.78</c:v>
                </c:pt>
                <c:pt idx="88">
                  <c:v>132.01</c:v>
                </c:pt>
                <c:pt idx="89">
                  <c:v>132.29</c:v>
                </c:pt>
                <c:pt idx="90">
                  <c:v>132.53</c:v>
                </c:pt>
                <c:pt idx="91">
                  <c:v>132.76</c:v>
                </c:pt>
                <c:pt idx="92">
                  <c:v>133.04</c:v>
                </c:pt>
                <c:pt idx="93">
                  <c:v>133.28</c:v>
                </c:pt>
                <c:pt idx="94">
                  <c:v>133.51</c:v>
                </c:pt>
                <c:pt idx="95">
                  <c:v>133.75</c:v>
                </c:pt>
                <c:pt idx="96">
                  <c:v>134.03</c:v>
                </c:pt>
                <c:pt idx="97">
                  <c:v>134.27</c:v>
                </c:pt>
                <c:pt idx="98">
                  <c:v>134.5</c:v>
                </c:pt>
                <c:pt idx="99">
                  <c:v>134.78</c:v>
                </c:pt>
                <c:pt idx="100">
                  <c:v>135.02</c:v>
                </c:pt>
                <c:pt idx="101">
                  <c:v>135.25</c:v>
                </c:pt>
                <c:pt idx="102">
                  <c:v>135.53</c:v>
                </c:pt>
                <c:pt idx="103">
                  <c:v>135.77</c:v>
                </c:pt>
                <c:pt idx="104">
                  <c:v>136</c:v>
                </c:pt>
                <c:pt idx="105">
                  <c:v>136.29</c:v>
                </c:pt>
                <c:pt idx="106">
                  <c:v>136.53</c:v>
                </c:pt>
                <c:pt idx="107">
                  <c:v>136.76</c:v>
                </c:pt>
                <c:pt idx="108">
                  <c:v>137.04</c:v>
                </c:pt>
                <c:pt idx="109">
                  <c:v>137.28</c:v>
                </c:pt>
                <c:pt idx="110">
                  <c:v>137.51</c:v>
                </c:pt>
                <c:pt idx="111">
                  <c:v>137.79</c:v>
                </c:pt>
                <c:pt idx="112">
                  <c:v>138.03</c:v>
                </c:pt>
                <c:pt idx="113">
                  <c:v>138.26</c:v>
                </c:pt>
                <c:pt idx="114">
                  <c:v>138.54</c:v>
                </c:pt>
                <c:pt idx="115">
                  <c:v>138.79</c:v>
                </c:pt>
                <c:pt idx="116">
                  <c:v>139.02</c:v>
                </c:pt>
                <c:pt idx="117">
                  <c:v>139.25</c:v>
                </c:pt>
                <c:pt idx="118">
                  <c:v>139.54</c:v>
                </c:pt>
                <c:pt idx="119">
                  <c:v>139.77</c:v>
                </c:pt>
                <c:pt idx="120">
                  <c:v>140</c:v>
                </c:pt>
                <c:pt idx="121">
                  <c:v>140.29</c:v>
                </c:pt>
                <c:pt idx="122">
                  <c:v>140.52</c:v>
                </c:pt>
                <c:pt idx="123">
                  <c:v>140.75</c:v>
                </c:pt>
                <c:pt idx="124">
                  <c:v>141.04</c:v>
                </c:pt>
                <c:pt idx="125">
                  <c:v>141.27</c:v>
                </c:pt>
                <c:pt idx="126">
                  <c:v>141.5</c:v>
                </c:pt>
                <c:pt idx="127">
                  <c:v>141.79</c:v>
                </c:pt>
                <c:pt idx="128">
                  <c:v>142.02</c:v>
                </c:pt>
                <c:pt idx="129">
                  <c:v>142.25</c:v>
                </c:pt>
                <c:pt idx="130">
                  <c:v>142.54</c:v>
                </c:pt>
                <c:pt idx="131">
                  <c:v>142.77</c:v>
                </c:pt>
                <c:pt idx="132">
                  <c:v>143</c:v>
                </c:pt>
                <c:pt idx="133">
                  <c:v>143.29</c:v>
                </c:pt>
                <c:pt idx="134">
                  <c:v>143.52</c:v>
                </c:pt>
                <c:pt idx="135">
                  <c:v>143.79</c:v>
                </c:pt>
                <c:pt idx="136">
                  <c:v>144.03</c:v>
                </c:pt>
                <c:pt idx="137">
                  <c:v>144.26</c:v>
                </c:pt>
                <c:pt idx="138">
                  <c:v>144.54</c:v>
                </c:pt>
                <c:pt idx="139">
                  <c:v>144.78</c:v>
                </c:pt>
                <c:pt idx="140">
                  <c:v>145.01</c:v>
                </c:pt>
                <c:pt idx="141">
                  <c:v>145.29</c:v>
                </c:pt>
                <c:pt idx="142">
                  <c:v>145.53</c:v>
                </c:pt>
                <c:pt idx="143">
                  <c:v>145.77</c:v>
                </c:pt>
                <c:pt idx="144">
                  <c:v>146.01</c:v>
                </c:pt>
                <c:pt idx="145">
                  <c:v>146.29</c:v>
                </c:pt>
                <c:pt idx="146">
                  <c:v>146.52</c:v>
                </c:pt>
                <c:pt idx="147">
                  <c:v>146.76</c:v>
                </c:pt>
                <c:pt idx="148">
                  <c:v>147.05</c:v>
                </c:pt>
                <c:pt idx="149">
                  <c:v>147.28</c:v>
                </c:pt>
                <c:pt idx="150">
                  <c:v>147.52</c:v>
                </c:pt>
                <c:pt idx="151">
                  <c:v>147.75</c:v>
                </c:pt>
                <c:pt idx="152">
                  <c:v>148.03</c:v>
                </c:pt>
                <c:pt idx="153">
                  <c:v>148.27</c:v>
                </c:pt>
                <c:pt idx="154">
                  <c:v>148.51</c:v>
                </c:pt>
                <c:pt idx="155">
                  <c:v>148.76</c:v>
                </c:pt>
                <c:pt idx="156">
                  <c:v>149.04</c:v>
                </c:pt>
                <c:pt idx="157">
                  <c:v>149.27</c:v>
                </c:pt>
                <c:pt idx="158">
                  <c:v>149.51</c:v>
                </c:pt>
                <c:pt idx="159">
                  <c:v>149.78</c:v>
                </c:pt>
                <c:pt idx="160">
                  <c:v>150.01</c:v>
                </c:pt>
                <c:pt idx="161">
                  <c:v>150.29</c:v>
                </c:pt>
                <c:pt idx="162">
                  <c:v>150.53</c:v>
                </c:pt>
                <c:pt idx="163">
                  <c:v>150.76</c:v>
                </c:pt>
                <c:pt idx="164">
                  <c:v>151.04</c:v>
                </c:pt>
                <c:pt idx="165">
                  <c:v>151.28</c:v>
                </c:pt>
                <c:pt idx="166">
                  <c:v>151.52</c:v>
                </c:pt>
                <c:pt idx="167">
                  <c:v>151.75</c:v>
                </c:pt>
                <c:pt idx="168">
                  <c:v>152.04</c:v>
                </c:pt>
                <c:pt idx="169">
                  <c:v>152.27</c:v>
                </c:pt>
                <c:pt idx="170">
                  <c:v>152.5</c:v>
                </c:pt>
                <c:pt idx="171">
                  <c:v>152.79</c:v>
                </c:pt>
                <c:pt idx="172">
                  <c:v>153.02</c:v>
                </c:pt>
                <c:pt idx="173">
                  <c:v>153.26</c:v>
                </c:pt>
                <c:pt idx="174">
                  <c:v>153.54</c:v>
                </c:pt>
                <c:pt idx="175">
                  <c:v>153.78</c:v>
                </c:pt>
                <c:pt idx="176">
                  <c:v>154.01</c:v>
                </c:pt>
                <c:pt idx="177">
                  <c:v>154.29</c:v>
                </c:pt>
                <c:pt idx="178">
                  <c:v>154.53</c:v>
                </c:pt>
                <c:pt idx="179">
                  <c:v>154.76</c:v>
                </c:pt>
                <c:pt idx="180">
                  <c:v>155.04</c:v>
                </c:pt>
                <c:pt idx="181">
                  <c:v>155.28</c:v>
                </c:pt>
                <c:pt idx="182">
                  <c:v>155.51</c:v>
                </c:pt>
                <c:pt idx="183">
                  <c:v>155.79</c:v>
                </c:pt>
                <c:pt idx="184">
                  <c:v>156.03</c:v>
                </c:pt>
                <c:pt idx="185">
                  <c:v>156.26</c:v>
                </c:pt>
                <c:pt idx="186">
                  <c:v>156.54</c:v>
                </c:pt>
                <c:pt idx="187">
                  <c:v>156.78</c:v>
                </c:pt>
                <c:pt idx="188">
                  <c:v>157.01</c:v>
                </c:pt>
                <c:pt idx="189">
                  <c:v>157.29</c:v>
                </c:pt>
                <c:pt idx="190">
                  <c:v>157.53</c:v>
                </c:pt>
                <c:pt idx="191">
                  <c:v>157.76</c:v>
                </c:pt>
                <c:pt idx="192">
                  <c:v>158.04</c:v>
                </c:pt>
                <c:pt idx="193">
                  <c:v>158.28</c:v>
                </c:pt>
                <c:pt idx="194">
                  <c:v>158.51</c:v>
                </c:pt>
                <c:pt idx="195">
                  <c:v>158.75</c:v>
                </c:pt>
                <c:pt idx="196">
                  <c:v>159.03</c:v>
                </c:pt>
                <c:pt idx="197">
                  <c:v>159.27</c:v>
                </c:pt>
                <c:pt idx="198">
                  <c:v>159.5</c:v>
                </c:pt>
                <c:pt idx="199">
                  <c:v>159.79</c:v>
                </c:pt>
                <c:pt idx="200">
                  <c:v>160.02</c:v>
                </c:pt>
                <c:pt idx="201">
                  <c:v>160.25</c:v>
                </c:pt>
                <c:pt idx="202">
                  <c:v>160.54</c:v>
                </c:pt>
                <c:pt idx="203">
                  <c:v>160.77</c:v>
                </c:pt>
                <c:pt idx="204">
                  <c:v>161</c:v>
                </c:pt>
                <c:pt idx="205">
                  <c:v>161.29</c:v>
                </c:pt>
                <c:pt idx="206">
                  <c:v>161.52</c:v>
                </c:pt>
                <c:pt idx="207">
                  <c:v>161.75</c:v>
                </c:pt>
                <c:pt idx="208">
                  <c:v>162.04</c:v>
                </c:pt>
                <c:pt idx="209">
                  <c:v>162.28</c:v>
                </c:pt>
                <c:pt idx="210">
                  <c:v>162.51</c:v>
                </c:pt>
                <c:pt idx="211">
                  <c:v>162.79</c:v>
                </c:pt>
                <c:pt idx="212">
                  <c:v>163.03</c:v>
                </c:pt>
                <c:pt idx="213">
                  <c:v>163.26</c:v>
                </c:pt>
                <c:pt idx="214">
                  <c:v>163.54</c:v>
                </c:pt>
                <c:pt idx="215">
                  <c:v>163.77</c:v>
                </c:pt>
                <c:pt idx="216">
                  <c:v>164</c:v>
                </c:pt>
                <c:pt idx="217">
                  <c:v>164.28</c:v>
                </c:pt>
                <c:pt idx="218">
                  <c:v>164.5</c:v>
                </c:pt>
                <c:pt idx="219">
                  <c:v>164.78</c:v>
                </c:pt>
                <c:pt idx="220">
                  <c:v>165.02</c:v>
                </c:pt>
                <c:pt idx="221">
                  <c:v>165.25</c:v>
                </c:pt>
                <c:pt idx="222">
                  <c:v>165.53</c:v>
                </c:pt>
                <c:pt idx="223">
                  <c:v>165.77</c:v>
                </c:pt>
                <c:pt idx="224">
                  <c:v>166</c:v>
                </c:pt>
                <c:pt idx="225">
                  <c:v>166.28</c:v>
                </c:pt>
                <c:pt idx="226">
                  <c:v>166.52</c:v>
                </c:pt>
                <c:pt idx="227">
                  <c:v>166.75</c:v>
                </c:pt>
                <c:pt idx="228">
                  <c:v>167.03</c:v>
                </c:pt>
                <c:pt idx="229">
                  <c:v>167.27</c:v>
                </c:pt>
                <c:pt idx="230">
                  <c:v>167.5</c:v>
                </c:pt>
                <c:pt idx="231">
                  <c:v>167.78</c:v>
                </c:pt>
                <c:pt idx="232">
                  <c:v>168.02</c:v>
                </c:pt>
                <c:pt idx="233">
                  <c:v>168.25</c:v>
                </c:pt>
                <c:pt idx="234">
                  <c:v>168.53</c:v>
                </c:pt>
                <c:pt idx="235">
                  <c:v>168.77</c:v>
                </c:pt>
                <c:pt idx="236">
                  <c:v>169.01</c:v>
                </c:pt>
                <c:pt idx="237">
                  <c:v>169.29</c:v>
                </c:pt>
                <c:pt idx="238">
                  <c:v>169.52</c:v>
                </c:pt>
                <c:pt idx="239">
                  <c:v>169.76</c:v>
                </c:pt>
                <c:pt idx="240">
                  <c:v>170.04</c:v>
                </c:pt>
                <c:pt idx="241">
                  <c:v>170.27</c:v>
                </c:pt>
                <c:pt idx="242">
                  <c:v>170.51</c:v>
                </c:pt>
                <c:pt idx="243">
                  <c:v>170.79</c:v>
                </c:pt>
                <c:pt idx="244">
                  <c:v>171.02</c:v>
                </c:pt>
                <c:pt idx="245">
                  <c:v>171.26</c:v>
                </c:pt>
                <c:pt idx="246">
                  <c:v>171.54</c:v>
                </c:pt>
                <c:pt idx="247">
                  <c:v>171.78</c:v>
                </c:pt>
                <c:pt idx="248">
                  <c:v>172.01</c:v>
                </c:pt>
                <c:pt idx="249">
                  <c:v>172.29</c:v>
                </c:pt>
                <c:pt idx="250">
                  <c:v>172.52</c:v>
                </c:pt>
                <c:pt idx="251">
                  <c:v>172.76</c:v>
                </c:pt>
                <c:pt idx="252">
                  <c:v>173.04</c:v>
                </c:pt>
                <c:pt idx="253">
                  <c:v>173.28</c:v>
                </c:pt>
                <c:pt idx="254">
                  <c:v>173.51</c:v>
                </c:pt>
                <c:pt idx="255">
                  <c:v>173.75</c:v>
                </c:pt>
                <c:pt idx="256">
                  <c:v>174.03</c:v>
                </c:pt>
                <c:pt idx="257">
                  <c:v>174.27</c:v>
                </c:pt>
                <c:pt idx="258">
                  <c:v>174.54</c:v>
                </c:pt>
                <c:pt idx="259">
                  <c:v>174.77</c:v>
                </c:pt>
                <c:pt idx="260">
                  <c:v>175.01</c:v>
                </c:pt>
                <c:pt idx="261">
                  <c:v>175.29</c:v>
                </c:pt>
                <c:pt idx="262">
                  <c:v>175.52</c:v>
                </c:pt>
                <c:pt idx="263">
                  <c:v>175.76</c:v>
                </c:pt>
                <c:pt idx="264">
                  <c:v>176.04</c:v>
                </c:pt>
                <c:pt idx="265">
                  <c:v>176.27</c:v>
                </c:pt>
                <c:pt idx="266">
                  <c:v>176.51</c:v>
                </c:pt>
                <c:pt idx="267">
                  <c:v>176.79</c:v>
                </c:pt>
                <c:pt idx="268">
                  <c:v>177.02</c:v>
                </c:pt>
                <c:pt idx="269">
                  <c:v>177.26</c:v>
                </c:pt>
                <c:pt idx="270">
                  <c:v>177.54</c:v>
                </c:pt>
                <c:pt idx="271">
                  <c:v>177.77</c:v>
                </c:pt>
                <c:pt idx="272">
                  <c:v>178.01</c:v>
                </c:pt>
                <c:pt idx="273">
                  <c:v>178.29</c:v>
                </c:pt>
                <c:pt idx="274">
                  <c:v>178.53</c:v>
                </c:pt>
                <c:pt idx="275">
                  <c:v>178.76</c:v>
                </c:pt>
                <c:pt idx="276">
                  <c:v>179.04</c:v>
                </c:pt>
                <c:pt idx="277">
                  <c:v>179.28</c:v>
                </c:pt>
                <c:pt idx="278">
                  <c:v>179.51</c:v>
                </c:pt>
                <c:pt idx="279">
                  <c:v>179.79</c:v>
                </c:pt>
                <c:pt idx="280">
                  <c:v>180.03</c:v>
                </c:pt>
                <c:pt idx="281">
                  <c:v>180.26</c:v>
                </c:pt>
                <c:pt idx="282">
                  <c:v>180.54</c:v>
                </c:pt>
                <c:pt idx="283">
                  <c:v>180.78</c:v>
                </c:pt>
                <c:pt idx="284">
                  <c:v>181.01</c:v>
                </c:pt>
                <c:pt idx="285">
                  <c:v>181.29</c:v>
                </c:pt>
                <c:pt idx="286">
                  <c:v>181.53</c:v>
                </c:pt>
                <c:pt idx="287">
                  <c:v>181.76</c:v>
                </c:pt>
                <c:pt idx="288">
                  <c:v>182.05</c:v>
                </c:pt>
                <c:pt idx="289">
                  <c:v>182.28</c:v>
                </c:pt>
                <c:pt idx="290">
                  <c:v>182.51</c:v>
                </c:pt>
                <c:pt idx="291">
                  <c:v>182.8</c:v>
                </c:pt>
                <c:pt idx="292">
                  <c:v>183.03</c:v>
                </c:pt>
                <c:pt idx="293">
                  <c:v>183.26</c:v>
                </c:pt>
                <c:pt idx="294">
                  <c:v>183.55</c:v>
                </c:pt>
                <c:pt idx="295">
                  <c:v>183.78</c:v>
                </c:pt>
                <c:pt idx="296">
                  <c:v>184.01</c:v>
                </c:pt>
                <c:pt idx="297">
                  <c:v>184.3</c:v>
                </c:pt>
                <c:pt idx="298">
                  <c:v>184.53</c:v>
                </c:pt>
                <c:pt idx="299">
                  <c:v>184.77</c:v>
                </c:pt>
                <c:pt idx="300">
                  <c:v>185</c:v>
                </c:pt>
                <c:pt idx="301">
                  <c:v>185.28</c:v>
                </c:pt>
                <c:pt idx="302">
                  <c:v>185.52</c:v>
                </c:pt>
                <c:pt idx="303">
                  <c:v>185.75</c:v>
                </c:pt>
                <c:pt idx="304">
                  <c:v>186.03</c:v>
                </c:pt>
                <c:pt idx="305">
                  <c:v>186.27</c:v>
                </c:pt>
                <c:pt idx="306">
                  <c:v>186.5</c:v>
                </c:pt>
                <c:pt idx="307">
                  <c:v>186.78</c:v>
                </c:pt>
                <c:pt idx="308">
                  <c:v>187.02</c:v>
                </c:pt>
                <c:pt idx="309">
                  <c:v>187.25</c:v>
                </c:pt>
                <c:pt idx="310">
                  <c:v>187.53</c:v>
                </c:pt>
                <c:pt idx="311">
                  <c:v>187.77</c:v>
                </c:pt>
                <c:pt idx="312">
                  <c:v>188</c:v>
                </c:pt>
                <c:pt idx="313">
                  <c:v>188.25</c:v>
                </c:pt>
                <c:pt idx="314">
                  <c:v>188.53</c:v>
                </c:pt>
                <c:pt idx="315">
                  <c:v>188.77</c:v>
                </c:pt>
                <c:pt idx="316">
                  <c:v>189</c:v>
                </c:pt>
                <c:pt idx="317">
                  <c:v>189.28</c:v>
                </c:pt>
                <c:pt idx="318">
                  <c:v>189.52</c:v>
                </c:pt>
                <c:pt idx="319">
                  <c:v>189.75</c:v>
                </c:pt>
                <c:pt idx="320">
                  <c:v>190.03</c:v>
                </c:pt>
                <c:pt idx="321">
                  <c:v>190.27</c:v>
                </c:pt>
                <c:pt idx="322">
                  <c:v>190.5</c:v>
                </c:pt>
                <c:pt idx="323">
                  <c:v>190.78</c:v>
                </c:pt>
                <c:pt idx="324">
                  <c:v>191.01</c:v>
                </c:pt>
                <c:pt idx="325">
                  <c:v>191.29</c:v>
                </c:pt>
                <c:pt idx="326">
                  <c:v>191.53</c:v>
                </c:pt>
                <c:pt idx="327">
                  <c:v>191.76</c:v>
                </c:pt>
                <c:pt idx="328">
                  <c:v>192.03</c:v>
                </c:pt>
                <c:pt idx="329">
                  <c:v>192.27</c:v>
                </c:pt>
                <c:pt idx="330">
                  <c:v>192.5</c:v>
                </c:pt>
                <c:pt idx="331">
                  <c:v>192.78</c:v>
                </c:pt>
                <c:pt idx="332">
                  <c:v>193.02</c:v>
                </c:pt>
                <c:pt idx="333">
                  <c:v>193.25</c:v>
                </c:pt>
                <c:pt idx="334">
                  <c:v>193.53</c:v>
                </c:pt>
                <c:pt idx="335">
                  <c:v>193.77</c:v>
                </c:pt>
                <c:pt idx="336">
                  <c:v>194</c:v>
                </c:pt>
                <c:pt idx="337">
                  <c:v>194.28</c:v>
                </c:pt>
                <c:pt idx="338">
                  <c:v>194.52</c:v>
                </c:pt>
                <c:pt idx="339">
                  <c:v>194.75</c:v>
                </c:pt>
                <c:pt idx="340">
                  <c:v>195.04</c:v>
                </c:pt>
                <c:pt idx="341">
                  <c:v>195.27</c:v>
                </c:pt>
                <c:pt idx="342">
                  <c:v>195.51</c:v>
                </c:pt>
                <c:pt idx="343">
                  <c:v>195.79</c:v>
                </c:pt>
                <c:pt idx="344">
                  <c:v>196.04</c:v>
                </c:pt>
                <c:pt idx="345">
                  <c:v>196.28</c:v>
                </c:pt>
                <c:pt idx="346">
                  <c:v>196.51</c:v>
                </c:pt>
                <c:pt idx="347">
                  <c:v>196.79</c:v>
                </c:pt>
                <c:pt idx="348">
                  <c:v>197.03</c:v>
                </c:pt>
                <c:pt idx="349">
                  <c:v>197.26</c:v>
                </c:pt>
                <c:pt idx="350">
                  <c:v>197.54</c:v>
                </c:pt>
                <c:pt idx="351">
                  <c:v>197.78</c:v>
                </c:pt>
                <c:pt idx="352">
                  <c:v>198.01</c:v>
                </c:pt>
                <c:pt idx="353">
                  <c:v>198.29</c:v>
                </c:pt>
                <c:pt idx="354">
                  <c:v>198.53</c:v>
                </c:pt>
                <c:pt idx="355">
                  <c:v>198.76</c:v>
                </c:pt>
                <c:pt idx="356">
                  <c:v>199.04</c:v>
                </c:pt>
                <c:pt idx="357">
                  <c:v>199.28</c:v>
                </c:pt>
                <c:pt idx="358">
                  <c:v>199.51</c:v>
                </c:pt>
                <c:pt idx="359">
                  <c:v>199.79</c:v>
                </c:pt>
                <c:pt idx="360">
                  <c:v>200.03</c:v>
                </c:pt>
                <c:pt idx="361">
                  <c:v>200.26</c:v>
                </c:pt>
                <c:pt idx="362">
                  <c:v>200.5</c:v>
                </c:pt>
                <c:pt idx="363">
                  <c:v>200.79</c:v>
                </c:pt>
                <c:pt idx="364">
                  <c:v>201.02</c:v>
                </c:pt>
                <c:pt idx="365">
                  <c:v>201.25</c:v>
                </c:pt>
                <c:pt idx="366">
                  <c:v>201.54</c:v>
                </c:pt>
                <c:pt idx="367">
                  <c:v>201.77</c:v>
                </c:pt>
                <c:pt idx="368">
                  <c:v>202</c:v>
                </c:pt>
                <c:pt idx="369">
                  <c:v>202.29</c:v>
                </c:pt>
                <c:pt idx="370">
                  <c:v>202.52</c:v>
                </c:pt>
                <c:pt idx="371">
                  <c:v>202.75</c:v>
                </c:pt>
                <c:pt idx="372">
                  <c:v>203.04</c:v>
                </c:pt>
                <c:pt idx="373">
                  <c:v>203.27</c:v>
                </c:pt>
                <c:pt idx="374">
                  <c:v>203.51</c:v>
                </c:pt>
                <c:pt idx="375">
                  <c:v>203.79</c:v>
                </c:pt>
                <c:pt idx="376">
                  <c:v>204.02</c:v>
                </c:pt>
                <c:pt idx="377">
                  <c:v>204.26</c:v>
                </c:pt>
                <c:pt idx="378">
                  <c:v>204.54</c:v>
                </c:pt>
                <c:pt idx="379">
                  <c:v>204.77</c:v>
                </c:pt>
                <c:pt idx="380">
                  <c:v>205.01</c:v>
                </c:pt>
                <c:pt idx="381">
                  <c:v>205.29</c:v>
                </c:pt>
                <c:pt idx="382">
                  <c:v>205.52</c:v>
                </c:pt>
                <c:pt idx="383">
                  <c:v>205.76</c:v>
                </c:pt>
                <c:pt idx="384">
                  <c:v>206.03</c:v>
                </c:pt>
                <c:pt idx="385">
                  <c:v>206.27</c:v>
                </c:pt>
                <c:pt idx="386">
                  <c:v>206.5</c:v>
                </c:pt>
                <c:pt idx="387">
                  <c:v>206.78</c:v>
                </c:pt>
                <c:pt idx="388">
                  <c:v>207.02</c:v>
                </c:pt>
                <c:pt idx="389">
                  <c:v>207.25</c:v>
                </c:pt>
                <c:pt idx="390">
                  <c:v>207.53</c:v>
                </c:pt>
                <c:pt idx="391">
                  <c:v>207.77</c:v>
                </c:pt>
                <c:pt idx="392">
                  <c:v>208</c:v>
                </c:pt>
                <c:pt idx="393">
                  <c:v>208.28</c:v>
                </c:pt>
                <c:pt idx="394">
                  <c:v>208.53</c:v>
                </c:pt>
                <c:pt idx="395">
                  <c:v>208.76</c:v>
                </c:pt>
                <c:pt idx="396">
                  <c:v>209.05</c:v>
                </c:pt>
                <c:pt idx="397">
                  <c:v>209.28</c:v>
                </c:pt>
                <c:pt idx="398">
                  <c:v>209.51</c:v>
                </c:pt>
                <c:pt idx="399">
                  <c:v>209.8</c:v>
                </c:pt>
                <c:pt idx="400">
                  <c:v>210.03</c:v>
                </c:pt>
                <c:pt idx="401">
                  <c:v>210.26</c:v>
                </c:pt>
                <c:pt idx="402">
                  <c:v>210.51</c:v>
                </c:pt>
                <c:pt idx="403">
                  <c:v>210.79</c:v>
                </c:pt>
                <c:pt idx="404">
                  <c:v>211.03</c:v>
                </c:pt>
                <c:pt idx="405">
                  <c:v>211.26</c:v>
                </c:pt>
                <c:pt idx="406">
                  <c:v>211.54</c:v>
                </c:pt>
                <c:pt idx="407">
                  <c:v>211.78</c:v>
                </c:pt>
                <c:pt idx="408">
                  <c:v>212.01</c:v>
                </c:pt>
                <c:pt idx="409">
                  <c:v>212.29</c:v>
                </c:pt>
                <c:pt idx="410">
                  <c:v>212.53</c:v>
                </c:pt>
                <c:pt idx="411">
                  <c:v>212.76</c:v>
                </c:pt>
                <c:pt idx="412">
                  <c:v>213.04</c:v>
                </c:pt>
                <c:pt idx="413">
                  <c:v>213.28</c:v>
                </c:pt>
                <c:pt idx="414">
                  <c:v>213.51</c:v>
                </c:pt>
                <c:pt idx="415">
                  <c:v>213.79</c:v>
                </c:pt>
                <c:pt idx="416">
                  <c:v>214.03</c:v>
                </c:pt>
                <c:pt idx="417">
                  <c:v>214.26</c:v>
                </c:pt>
                <c:pt idx="418">
                  <c:v>214.54</c:v>
                </c:pt>
                <c:pt idx="419">
                  <c:v>214.77</c:v>
                </c:pt>
                <c:pt idx="420">
                  <c:v>215.01</c:v>
                </c:pt>
                <c:pt idx="421">
                  <c:v>215.29</c:v>
                </c:pt>
                <c:pt idx="422">
                  <c:v>215.52</c:v>
                </c:pt>
                <c:pt idx="423">
                  <c:v>215.76</c:v>
                </c:pt>
                <c:pt idx="424">
                  <c:v>216.05</c:v>
                </c:pt>
                <c:pt idx="425">
                  <c:v>216.28</c:v>
                </c:pt>
                <c:pt idx="426">
                  <c:v>216.52</c:v>
                </c:pt>
                <c:pt idx="427">
                  <c:v>216.8</c:v>
                </c:pt>
                <c:pt idx="428">
                  <c:v>217.03</c:v>
                </c:pt>
                <c:pt idx="429">
                  <c:v>217.27</c:v>
                </c:pt>
                <c:pt idx="430">
                  <c:v>217.55</c:v>
                </c:pt>
                <c:pt idx="431">
                  <c:v>217.78</c:v>
                </c:pt>
                <c:pt idx="432">
                  <c:v>218.02</c:v>
                </c:pt>
                <c:pt idx="433">
                  <c:v>218.29</c:v>
                </c:pt>
                <c:pt idx="434">
                  <c:v>218.52</c:v>
                </c:pt>
                <c:pt idx="435">
                  <c:v>218.76</c:v>
                </c:pt>
                <c:pt idx="436">
                  <c:v>219.04</c:v>
                </c:pt>
                <c:pt idx="437">
                  <c:v>219.27</c:v>
                </c:pt>
                <c:pt idx="438">
                  <c:v>219.51</c:v>
                </c:pt>
                <c:pt idx="439">
                  <c:v>219.79</c:v>
                </c:pt>
                <c:pt idx="440">
                  <c:v>220.02</c:v>
                </c:pt>
                <c:pt idx="441">
                  <c:v>220.26</c:v>
                </c:pt>
                <c:pt idx="442">
                  <c:v>220.54</c:v>
                </c:pt>
                <c:pt idx="443">
                  <c:v>220.77</c:v>
                </c:pt>
                <c:pt idx="444">
                  <c:v>221.01</c:v>
                </c:pt>
                <c:pt idx="445">
                  <c:v>221.29</c:v>
                </c:pt>
                <c:pt idx="446">
                  <c:v>221.52</c:v>
                </c:pt>
                <c:pt idx="447">
                  <c:v>221.75</c:v>
                </c:pt>
                <c:pt idx="448">
                  <c:v>222.03</c:v>
                </c:pt>
                <c:pt idx="449">
                  <c:v>222.27</c:v>
                </c:pt>
                <c:pt idx="450">
                  <c:v>222.5</c:v>
                </c:pt>
                <c:pt idx="451">
                  <c:v>222.78</c:v>
                </c:pt>
                <c:pt idx="452">
                  <c:v>223.02</c:v>
                </c:pt>
                <c:pt idx="453">
                  <c:v>223.25</c:v>
                </c:pt>
                <c:pt idx="454">
                  <c:v>223.53</c:v>
                </c:pt>
                <c:pt idx="455">
                  <c:v>223.77</c:v>
                </c:pt>
                <c:pt idx="456">
                  <c:v>224</c:v>
                </c:pt>
                <c:pt idx="457">
                  <c:v>224.28</c:v>
                </c:pt>
                <c:pt idx="458">
                  <c:v>224.52</c:v>
                </c:pt>
                <c:pt idx="459">
                  <c:v>224.76</c:v>
                </c:pt>
                <c:pt idx="460">
                  <c:v>225.04</c:v>
                </c:pt>
                <c:pt idx="461">
                  <c:v>225.27</c:v>
                </c:pt>
                <c:pt idx="462">
                  <c:v>225.51</c:v>
                </c:pt>
                <c:pt idx="463">
                  <c:v>225.79</c:v>
                </c:pt>
                <c:pt idx="464">
                  <c:v>226.02</c:v>
                </c:pt>
                <c:pt idx="465">
                  <c:v>226.26</c:v>
                </c:pt>
                <c:pt idx="466">
                  <c:v>226.53</c:v>
                </c:pt>
                <c:pt idx="467">
                  <c:v>226.77</c:v>
                </c:pt>
                <c:pt idx="468">
                  <c:v>227</c:v>
                </c:pt>
                <c:pt idx="469">
                  <c:v>227.28</c:v>
                </c:pt>
                <c:pt idx="470">
                  <c:v>227.52</c:v>
                </c:pt>
                <c:pt idx="471">
                  <c:v>227.75</c:v>
                </c:pt>
                <c:pt idx="472">
                  <c:v>228.03</c:v>
                </c:pt>
                <c:pt idx="473">
                  <c:v>228.27</c:v>
                </c:pt>
                <c:pt idx="474">
                  <c:v>228.5</c:v>
                </c:pt>
                <c:pt idx="475">
                  <c:v>228.78</c:v>
                </c:pt>
                <c:pt idx="476">
                  <c:v>229.02</c:v>
                </c:pt>
                <c:pt idx="477">
                  <c:v>229.25</c:v>
                </c:pt>
                <c:pt idx="478">
                  <c:v>229.53</c:v>
                </c:pt>
                <c:pt idx="479">
                  <c:v>229.77</c:v>
                </c:pt>
                <c:pt idx="480">
                  <c:v>230</c:v>
                </c:pt>
                <c:pt idx="481">
                  <c:v>230.28</c:v>
                </c:pt>
                <c:pt idx="482">
                  <c:v>230.52</c:v>
                </c:pt>
                <c:pt idx="483">
                  <c:v>230.75</c:v>
                </c:pt>
                <c:pt idx="484">
                  <c:v>231.03</c:v>
                </c:pt>
                <c:pt idx="485">
                  <c:v>231.27</c:v>
                </c:pt>
                <c:pt idx="486">
                  <c:v>231.5</c:v>
                </c:pt>
                <c:pt idx="487">
                  <c:v>231.78</c:v>
                </c:pt>
                <c:pt idx="488">
                  <c:v>232.02</c:v>
                </c:pt>
                <c:pt idx="489">
                  <c:v>232.25</c:v>
                </c:pt>
                <c:pt idx="490">
                  <c:v>232.53</c:v>
                </c:pt>
                <c:pt idx="491">
                  <c:v>232.77</c:v>
                </c:pt>
                <c:pt idx="492">
                  <c:v>233</c:v>
                </c:pt>
                <c:pt idx="493">
                  <c:v>233.28</c:v>
                </c:pt>
                <c:pt idx="494">
                  <c:v>233.52</c:v>
                </c:pt>
                <c:pt idx="495">
                  <c:v>233.75</c:v>
                </c:pt>
                <c:pt idx="496">
                  <c:v>234.03</c:v>
                </c:pt>
                <c:pt idx="497">
                  <c:v>234.27</c:v>
                </c:pt>
                <c:pt idx="498">
                  <c:v>234.53</c:v>
                </c:pt>
                <c:pt idx="499">
                  <c:v>234.77</c:v>
                </c:pt>
                <c:pt idx="500">
                  <c:v>235</c:v>
                </c:pt>
                <c:pt idx="501">
                  <c:v>235.28</c:v>
                </c:pt>
                <c:pt idx="502">
                  <c:v>235.52</c:v>
                </c:pt>
                <c:pt idx="503">
                  <c:v>235.75</c:v>
                </c:pt>
                <c:pt idx="504">
                  <c:v>236.03</c:v>
                </c:pt>
                <c:pt idx="505">
                  <c:v>236.27</c:v>
                </c:pt>
                <c:pt idx="506">
                  <c:v>236.5</c:v>
                </c:pt>
                <c:pt idx="507">
                  <c:v>236.78</c:v>
                </c:pt>
                <c:pt idx="508">
                  <c:v>237.03</c:v>
                </c:pt>
                <c:pt idx="509">
                  <c:v>237.27</c:v>
                </c:pt>
                <c:pt idx="510">
                  <c:v>237.5</c:v>
                </c:pt>
                <c:pt idx="511">
                  <c:v>237.78</c:v>
                </c:pt>
                <c:pt idx="512">
                  <c:v>238.02</c:v>
                </c:pt>
                <c:pt idx="513">
                  <c:v>238.25</c:v>
                </c:pt>
                <c:pt idx="514">
                  <c:v>238.53</c:v>
                </c:pt>
                <c:pt idx="515">
                  <c:v>238.77</c:v>
                </c:pt>
                <c:pt idx="516">
                  <c:v>239</c:v>
                </c:pt>
                <c:pt idx="517">
                  <c:v>239.28</c:v>
                </c:pt>
                <c:pt idx="518">
                  <c:v>239.52</c:v>
                </c:pt>
                <c:pt idx="519">
                  <c:v>239.75</c:v>
                </c:pt>
                <c:pt idx="520">
                  <c:v>240.03</c:v>
                </c:pt>
                <c:pt idx="521">
                  <c:v>240.27</c:v>
                </c:pt>
                <c:pt idx="522">
                  <c:v>240.5</c:v>
                </c:pt>
                <c:pt idx="523">
                  <c:v>240.78</c:v>
                </c:pt>
                <c:pt idx="524">
                  <c:v>241.02</c:v>
                </c:pt>
                <c:pt idx="525">
                  <c:v>241.26</c:v>
                </c:pt>
                <c:pt idx="526">
                  <c:v>241.54</c:v>
                </c:pt>
                <c:pt idx="527">
                  <c:v>241.77</c:v>
                </c:pt>
                <c:pt idx="528">
                  <c:v>242.01</c:v>
                </c:pt>
                <c:pt idx="529">
                  <c:v>242.29</c:v>
                </c:pt>
                <c:pt idx="530">
                  <c:v>242.53</c:v>
                </c:pt>
                <c:pt idx="531">
                  <c:v>242.77</c:v>
                </c:pt>
                <c:pt idx="532">
                  <c:v>243</c:v>
                </c:pt>
                <c:pt idx="533">
                  <c:v>243.29</c:v>
                </c:pt>
                <c:pt idx="534">
                  <c:v>243.52</c:v>
                </c:pt>
                <c:pt idx="535">
                  <c:v>243.76</c:v>
                </c:pt>
                <c:pt idx="536">
                  <c:v>244.04</c:v>
                </c:pt>
                <c:pt idx="537">
                  <c:v>244.27</c:v>
                </c:pt>
                <c:pt idx="538">
                  <c:v>244.52</c:v>
                </c:pt>
                <c:pt idx="539">
                  <c:v>244.8</c:v>
                </c:pt>
                <c:pt idx="540">
                  <c:v>245.03</c:v>
                </c:pt>
                <c:pt idx="541">
                  <c:v>245.26</c:v>
                </c:pt>
                <c:pt idx="542">
                  <c:v>245.55</c:v>
                </c:pt>
                <c:pt idx="543">
                  <c:v>245.78</c:v>
                </c:pt>
                <c:pt idx="544">
                  <c:v>246.02</c:v>
                </c:pt>
                <c:pt idx="545">
                  <c:v>246.3</c:v>
                </c:pt>
                <c:pt idx="546">
                  <c:v>246.53</c:v>
                </c:pt>
                <c:pt idx="547">
                  <c:v>246.77</c:v>
                </c:pt>
                <c:pt idx="548">
                  <c:v>247.05</c:v>
                </c:pt>
                <c:pt idx="549">
                  <c:v>247.28</c:v>
                </c:pt>
                <c:pt idx="550">
                  <c:v>247.52</c:v>
                </c:pt>
                <c:pt idx="551">
                  <c:v>247.8</c:v>
                </c:pt>
                <c:pt idx="552">
                  <c:v>248.03</c:v>
                </c:pt>
                <c:pt idx="553">
                  <c:v>248.27</c:v>
                </c:pt>
                <c:pt idx="554">
                  <c:v>248.55</c:v>
                </c:pt>
                <c:pt idx="555">
                  <c:v>248.78</c:v>
                </c:pt>
                <c:pt idx="556">
                  <c:v>249.02</c:v>
                </c:pt>
                <c:pt idx="557">
                  <c:v>249.3</c:v>
                </c:pt>
                <c:pt idx="558">
                  <c:v>249.53</c:v>
                </c:pt>
                <c:pt idx="559">
                  <c:v>249.77</c:v>
                </c:pt>
                <c:pt idx="560">
                  <c:v>250.05</c:v>
                </c:pt>
                <c:pt idx="561">
                  <c:v>250.28</c:v>
                </c:pt>
                <c:pt idx="562">
                  <c:v>250.52</c:v>
                </c:pt>
                <c:pt idx="563">
                  <c:v>250.8</c:v>
                </c:pt>
                <c:pt idx="564">
                  <c:v>251.02</c:v>
                </c:pt>
                <c:pt idx="565">
                  <c:v>251.26</c:v>
                </c:pt>
                <c:pt idx="566">
                  <c:v>251.54</c:v>
                </c:pt>
                <c:pt idx="567">
                  <c:v>251.77</c:v>
                </c:pt>
                <c:pt idx="568">
                  <c:v>252.02</c:v>
                </c:pt>
                <c:pt idx="569">
                  <c:v>252.25</c:v>
                </c:pt>
                <c:pt idx="570">
                  <c:v>252.53</c:v>
                </c:pt>
                <c:pt idx="571">
                  <c:v>252.77</c:v>
                </c:pt>
                <c:pt idx="572">
                  <c:v>253</c:v>
                </c:pt>
                <c:pt idx="573">
                  <c:v>253.28</c:v>
                </c:pt>
                <c:pt idx="574">
                  <c:v>253.51</c:v>
                </c:pt>
                <c:pt idx="575">
                  <c:v>253.79</c:v>
                </c:pt>
                <c:pt idx="576">
                  <c:v>254.02</c:v>
                </c:pt>
                <c:pt idx="577">
                  <c:v>254.26</c:v>
                </c:pt>
                <c:pt idx="578">
                  <c:v>254.53</c:v>
                </c:pt>
                <c:pt idx="579">
                  <c:v>254.76</c:v>
                </c:pt>
                <c:pt idx="580">
                  <c:v>255.04</c:v>
                </c:pt>
                <c:pt idx="581">
                  <c:v>255.28</c:v>
                </c:pt>
                <c:pt idx="582">
                  <c:v>255.51</c:v>
                </c:pt>
                <c:pt idx="583">
                  <c:v>255.79</c:v>
                </c:pt>
                <c:pt idx="584">
                  <c:v>256.03</c:v>
                </c:pt>
                <c:pt idx="585">
                  <c:v>256.26</c:v>
                </c:pt>
                <c:pt idx="586">
                  <c:v>256.54</c:v>
                </c:pt>
                <c:pt idx="587">
                  <c:v>256.78</c:v>
                </c:pt>
                <c:pt idx="588">
                  <c:v>257.01</c:v>
                </c:pt>
                <c:pt idx="589">
                  <c:v>257.29</c:v>
                </c:pt>
                <c:pt idx="590">
                  <c:v>257.53</c:v>
                </c:pt>
                <c:pt idx="591">
                  <c:v>257.76</c:v>
                </c:pt>
                <c:pt idx="592">
                  <c:v>258.04</c:v>
                </c:pt>
                <c:pt idx="593">
                  <c:v>258.28</c:v>
                </c:pt>
                <c:pt idx="594">
                  <c:v>258.52</c:v>
                </c:pt>
                <c:pt idx="595">
                  <c:v>258.75</c:v>
                </c:pt>
                <c:pt idx="596">
                  <c:v>259.04</c:v>
                </c:pt>
                <c:pt idx="597">
                  <c:v>259.27</c:v>
                </c:pt>
                <c:pt idx="598">
                  <c:v>259.51</c:v>
                </c:pt>
                <c:pt idx="599">
                  <c:v>259.79</c:v>
                </c:pt>
                <c:pt idx="600">
                  <c:v>260.02</c:v>
                </c:pt>
                <c:pt idx="601">
                  <c:v>260.26</c:v>
                </c:pt>
                <c:pt idx="602">
                  <c:v>260.54</c:v>
                </c:pt>
                <c:pt idx="603">
                  <c:v>260.77</c:v>
                </c:pt>
                <c:pt idx="604">
                  <c:v>261.01</c:v>
                </c:pt>
                <c:pt idx="605">
                  <c:v>261.29</c:v>
                </c:pt>
                <c:pt idx="606">
                  <c:v>261.52</c:v>
                </c:pt>
                <c:pt idx="607">
                  <c:v>261.76</c:v>
                </c:pt>
                <c:pt idx="608">
                  <c:v>262.04</c:v>
                </c:pt>
                <c:pt idx="609">
                  <c:v>262.27</c:v>
                </c:pt>
                <c:pt idx="610">
                  <c:v>262.51</c:v>
                </c:pt>
                <c:pt idx="611">
                  <c:v>262.79</c:v>
                </c:pt>
                <c:pt idx="612">
                  <c:v>263.02</c:v>
                </c:pt>
                <c:pt idx="613">
                  <c:v>263.26</c:v>
                </c:pt>
                <c:pt idx="614">
                  <c:v>263.53</c:v>
                </c:pt>
                <c:pt idx="615">
                  <c:v>263.76</c:v>
                </c:pt>
                <c:pt idx="616">
                  <c:v>264.04</c:v>
                </c:pt>
                <c:pt idx="617">
                  <c:v>264.28</c:v>
                </c:pt>
                <c:pt idx="618">
                  <c:v>264.52</c:v>
                </c:pt>
                <c:pt idx="619">
                  <c:v>264.75</c:v>
                </c:pt>
                <c:pt idx="620">
                  <c:v>265</c:v>
                </c:pt>
                <c:pt idx="621">
                  <c:v>265.28</c:v>
                </c:pt>
                <c:pt idx="622">
                  <c:v>265.52</c:v>
                </c:pt>
                <c:pt idx="623">
                  <c:v>265.75</c:v>
                </c:pt>
                <c:pt idx="624">
                  <c:v>266.03</c:v>
                </c:pt>
                <c:pt idx="625">
                  <c:v>266.27</c:v>
                </c:pt>
                <c:pt idx="626">
                  <c:v>266.5</c:v>
                </c:pt>
                <c:pt idx="627">
                  <c:v>266.78</c:v>
                </c:pt>
                <c:pt idx="628">
                  <c:v>267.02</c:v>
                </c:pt>
                <c:pt idx="629">
                  <c:v>267.29</c:v>
                </c:pt>
                <c:pt idx="630">
                  <c:v>267.52</c:v>
                </c:pt>
                <c:pt idx="631">
                  <c:v>267.76</c:v>
                </c:pt>
                <c:pt idx="632">
                  <c:v>268.04</c:v>
                </c:pt>
                <c:pt idx="633">
                  <c:v>268.27</c:v>
                </c:pt>
                <c:pt idx="634">
                  <c:v>268.5</c:v>
                </c:pt>
                <c:pt idx="635">
                  <c:v>268.78</c:v>
                </c:pt>
                <c:pt idx="636">
                  <c:v>269.02</c:v>
                </c:pt>
                <c:pt idx="637">
                  <c:v>269.25</c:v>
                </c:pt>
                <c:pt idx="638">
                  <c:v>269.53</c:v>
                </c:pt>
                <c:pt idx="639">
                  <c:v>269.77</c:v>
                </c:pt>
                <c:pt idx="640">
                  <c:v>270</c:v>
                </c:pt>
                <c:pt idx="641">
                  <c:v>270.28</c:v>
                </c:pt>
                <c:pt idx="642">
                  <c:v>270.52</c:v>
                </c:pt>
                <c:pt idx="643">
                  <c:v>270.75</c:v>
                </c:pt>
                <c:pt idx="644">
                  <c:v>271.03</c:v>
                </c:pt>
                <c:pt idx="645">
                  <c:v>271.27</c:v>
                </c:pt>
                <c:pt idx="646">
                  <c:v>271.5</c:v>
                </c:pt>
                <c:pt idx="647">
                  <c:v>271.78</c:v>
                </c:pt>
                <c:pt idx="648">
                  <c:v>272.02</c:v>
                </c:pt>
                <c:pt idx="649">
                  <c:v>272.25</c:v>
                </c:pt>
                <c:pt idx="650">
                  <c:v>272.53</c:v>
                </c:pt>
                <c:pt idx="651">
                  <c:v>272.77</c:v>
                </c:pt>
                <c:pt idx="652">
                  <c:v>273</c:v>
                </c:pt>
                <c:pt idx="653">
                  <c:v>273.28</c:v>
                </c:pt>
                <c:pt idx="654">
                  <c:v>273.51</c:v>
                </c:pt>
                <c:pt idx="655">
                  <c:v>273.79</c:v>
                </c:pt>
                <c:pt idx="656">
                  <c:v>274.02</c:v>
                </c:pt>
                <c:pt idx="657">
                  <c:v>274.26</c:v>
                </c:pt>
                <c:pt idx="658">
                  <c:v>274.53</c:v>
                </c:pt>
                <c:pt idx="659">
                  <c:v>274.77</c:v>
                </c:pt>
                <c:pt idx="660">
                  <c:v>275</c:v>
                </c:pt>
                <c:pt idx="661">
                  <c:v>275.28</c:v>
                </c:pt>
                <c:pt idx="662">
                  <c:v>275.52</c:v>
                </c:pt>
                <c:pt idx="663">
                  <c:v>275.75</c:v>
                </c:pt>
                <c:pt idx="664">
                  <c:v>276.03</c:v>
                </c:pt>
                <c:pt idx="665">
                  <c:v>276.27</c:v>
                </c:pt>
                <c:pt idx="666">
                  <c:v>276.5</c:v>
                </c:pt>
                <c:pt idx="667">
                  <c:v>276.78</c:v>
                </c:pt>
                <c:pt idx="668">
                  <c:v>277.02</c:v>
                </c:pt>
                <c:pt idx="669">
                  <c:v>277.25</c:v>
                </c:pt>
                <c:pt idx="670">
                  <c:v>277.54</c:v>
                </c:pt>
                <c:pt idx="671">
                  <c:v>277.78</c:v>
                </c:pt>
                <c:pt idx="672">
                  <c:v>278.01</c:v>
                </c:pt>
                <c:pt idx="673">
                  <c:v>278.29</c:v>
                </c:pt>
                <c:pt idx="674">
                  <c:v>278.52</c:v>
                </c:pt>
                <c:pt idx="675">
                  <c:v>278.75</c:v>
                </c:pt>
                <c:pt idx="676">
                  <c:v>279.03</c:v>
                </c:pt>
                <c:pt idx="677">
                  <c:v>279.27</c:v>
                </c:pt>
                <c:pt idx="678">
                  <c:v>279.5</c:v>
                </c:pt>
                <c:pt idx="679">
                  <c:v>279.78</c:v>
                </c:pt>
                <c:pt idx="680">
                  <c:v>280.02</c:v>
                </c:pt>
                <c:pt idx="681">
                  <c:v>280.25</c:v>
                </c:pt>
                <c:pt idx="682">
                  <c:v>280.53</c:v>
                </c:pt>
                <c:pt idx="683">
                  <c:v>280.77</c:v>
                </c:pt>
                <c:pt idx="684">
                  <c:v>281</c:v>
                </c:pt>
                <c:pt idx="685">
                  <c:v>281.28</c:v>
                </c:pt>
                <c:pt idx="686">
                  <c:v>281.52</c:v>
                </c:pt>
                <c:pt idx="687">
                  <c:v>281.75</c:v>
                </c:pt>
                <c:pt idx="688">
                  <c:v>282.03</c:v>
                </c:pt>
                <c:pt idx="689">
                  <c:v>282.27</c:v>
                </c:pt>
                <c:pt idx="690">
                  <c:v>282.5</c:v>
                </c:pt>
                <c:pt idx="691">
                  <c:v>282.78</c:v>
                </c:pt>
                <c:pt idx="692">
                  <c:v>283.02</c:v>
                </c:pt>
                <c:pt idx="693">
                  <c:v>283.25</c:v>
                </c:pt>
                <c:pt idx="694">
                  <c:v>283.53</c:v>
                </c:pt>
                <c:pt idx="695">
                  <c:v>283.78</c:v>
                </c:pt>
                <c:pt idx="696">
                  <c:v>284.01</c:v>
                </c:pt>
                <c:pt idx="697">
                  <c:v>284.29</c:v>
                </c:pt>
                <c:pt idx="698">
                  <c:v>284.53</c:v>
                </c:pt>
                <c:pt idx="699">
                  <c:v>284.77</c:v>
                </c:pt>
                <c:pt idx="700">
                  <c:v>285.01</c:v>
                </c:pt>
                <c:pt idx="701">
                  <c:v>285.29</c:v>
                </c:pt>
                <c:pt idx="702">
                  <c:v>285.53</c:v>
                </c:pt>
                <c:pt idx="703">
                  <c:v>285.76</c:v>
                </c:pt>
                <c:pt idx="704">
                  <c:v>286.04</c:v>
                </c:pt>
                <c:pt idx="705">
                  <c:v>286.28</c:v>
                </c:pt>
                <c:pt idx="706">
                  <c:v>286.51</c:v>
                </c:pt>
                <c:pt idx="707">
                  <c:v>286.79</c:v>
                </c:pt>
                <c:pt idx="708">
                  <c:v>287.03</c:v>
                </c:pt>
                <c:pt idx="709">
                  <c:v>287.26</c:v>
                </c:pt>
                <c:pt idx="710">
                  <c:v>287.54</c:v>
                </c:pt>
                <c:pt idx="711">
                  <c:v>287.78</c:v>
                </c:pt>
                <c:pt idx="712">
                  <c:v>288.01</c:v>
                </c:pt>
                <c:pt idx="713">
                  <c:v>288.29</c:v>
                </c:pt>
                <c:pt idx="714">
                  <c:v>288.53</c:v>
                </c:pt>
                <c:pt idx="715">
                  <c:v>288.76</c:v>
                </c:pt>
                <c:pt idx="716">
                  <c:v>289.04</c:v>
                </c:pt>
                <c:pt idx="717">
                  <c:v>289.28</c:v>
                </c:pt>
                <c:pt idx="718">
                  <c:v>289.52</c:v>
                </c:pt>
                <c:pt idx="719">
                  <c:v>289.75</c:v>
                </c:pt>
                <c:pt idx="720">
                  <c:v>290.03</c:v>
                </c:pt>
                <c:pt idx="721">
                  <c:v>290.27</c:v>
                </c:pt>
                <c:pt idx="722">
                  <c:v>290.5</c:v>
                </c:pt>
                <c:pt idx="723">
                  <c:v>290.78</c:v>
                </c:pt>
                <c:pt idx="724">
                  <c:v>291.02</c:v>
                </c:pt>
                <c:pt idx="725">
                  <c:v>291.25</c:v>
                </c:pt>
                <c:pt idx="726">
                  <c:v>291.53</c:v>
                </c:pt>
                <c:pt idx="727">
                  <c:v>291.77</c:v>
                </c:pt>
                <c:pt idx="728">
                  <c:v>292</c:v>
                </c:pt>
                <c:pt idx="729">
                  <c:v>292.28</c:v>
                </c:pt>
                <c:pt idx="730">
                  <c:v>292.52</c:v>
                </c:pt>
                <c:pt idx="731">
                  <c:v>292.75</c:v>
                </c:pt>
                <c:pt idx="732">
                  <c:v>293.03</c:v>
                </c:pt>
                <c:pt idx="733">
                  <c:v>293.27</c:v>
                </c:pt>
                <c:pt idx="734">
                  <c:v>293.5</c:v>
                </c:pt>
                <c:pt idx="735">
                  <c:v>293.78</c:v>
                </c:pt>
                <c:pt idx="736">
                  <c:v>294.02</c:v>
                </c:pt>
                <c:pt idx="737">
                  <c:v>294.25</c:v>
                </c:pt>
                <c:pt idx="738">
                  <c:v>294.53</c:v>
                </c:pt>
                <c:pt idx="739">
                  <c:v>294.76</c:v>
                </c:pt>
                <c:pt idx="740">
                  <c:v>295.04</c:v>
                </c:pt>
                <c:pt idx="741">
                  <c:v>295.28</c:v>
                </c:pt>
                <c:pt idx="742">
                  <c:v>295.51</c:v>
                </c:pt>
                <c:pt idx="743">
                  <c:v>295.79</c:v>
                </c:pt>
                <c:pt idx="744">
                  <c:v>296.03</c:v>
                </c:pt>
                <c:pt idx="745">
                  <c:v>296.26</c:v>
                </c:pt>
                <c:pt idx="746">
                  <c:v>296.54</c:v>
                </c:pt>
                <c:pt idx="747">
                  <c:v>296.78</c:v>
                </c:pt>
                <c:pt idx="748">
                  <c:v>297.01</c:v>
                </c:pt>
                <c:pt idx="749">
                  <c:v>297.29</c:v>
                </c:pt>
                <c:pt idx="750">
                  <c:v>297.53</c:v>
                </c:pt>
                <c:pt idx="751">
                  <c:v>297.76</c:v>
                </c:pt>
                <c:pt idx="752">
                  <c:v>298.04</c:v>
                </c:pt>
                <c:pt idx="753">
                  <c:v>298.28</c:v>
                </c:pt>
                <c:pt idx="754">
                  <c:v>298.51</c:v>
                </c:pt>
                <c:pt idx="755">
                  <c:v>298.79</c:v>
                </c:pt>
                <c:pt idx="756">
                  <c:v>299.03</c:v>
                </c:pt>
                <c:pt idx="757">
                  <c:v>299.26</c:v>
                </c:pt>
                <c:pt idx="758">
                  <c:v>299.54</c:v>
                </c:pt>
                <c:pt idx="759">
                  <c:v>299.78</c:v>
                </c:pt>
                <c:pt idx="760">
                  <c:v>300.03</c:v>
                </c:pt>
                <c:pt idx="761">
                  <c:v>300.26</c:v>
                </c:pt>
                <c:pt idx="762">
                  <c:v>300.54</c:v>
                </c:pt>
                <c:pt idx="763">
                  <c:v>300.78</c:v>
                </c:pt>
                <c:pt idx="764">
                  <c:v>301.01</c:v>
                </c:pt>
                <c:pt idx="765">
                  <c:v>301.29</c:v>
                </c:pt>
                <c:pt idx="766">
                  <c:v>301.53</c:v>
                </c:pt>
                <c:pt idx="767">
                  <c:v>301.76</c:v>
                </c:pt>
                <c:pt idx="768">
                  <c:v>302.04</c:v>
                </c:pt>
                <c:pt idx="769">
                  <c:v>302.28</c:v>
                </c:pt>
                <c:pt idx="770">
                  <c:v>302.51</c:v>
                </c:pt>
                <c:pt idx="771">
                  <c:v>302.79</c:v>
                </c:pt>
                <c:pt idx="772">
                  <c:v>303.03</c:v>
                </c:pt>
                <c:pt idx="773">
                  <c:v>303.26</c:v>
                </c:pt>
                <c:pt idx="774">
                  <c:v>303.54</c:v>
                </c:pt>
                <c:pt idx="775">
                  <c:v>303.78</c:v>
                </c:pt>
                <c:pt idx="776">
                  <c:v>304.01</c:v>
                </c:pt>
                <c:pt idx="777">
                  <c:v>304.29</c:v>
                </c:pt>
                <c:pt idx="778">
                  <c:v>304.53</c:v>
                </c:pt>
                <c:pt idx="779">
                  <c:v>304.76</c:v>
                </c:pt>
                <c:pt idx="780">
                  <c:v>305.04</c:v>
                </c:pt>
                <c:pt idx="781">
                  <c:v>305.28</c:v>
                </c:pt>
                <c:pt idx="782">
                  <c:v>305.51</c:v>
                </c:pt>
                <c:pt idx="783">
                  <c:v>305.79</c:v>
                </c:pt>
                <c:pt idx="784">
                  <c:v>306.03</c:v>
                </c:pt>
                <c:pt idx="785">
                  <c:v>306.26</c:v>
                </c:pt>
                <c:pt idx="786">
                  <c:v>306.54</c:v>
                </c:pt>
                <c:pt idx="787">
                  <c:v>306.78</c:v>
                </c:pt>
                <c:pt idx="788">
                  <c:v>307.01</c:v>
                </c:pt>
                <c:pt idx="789">
                  <c:v>307.29</c:v>
                </c:pt>
                <c:pt idx="790">
                  <c:v>307.53</c:v>
                </c:pt>
                <c:pt idx="791">
                  <c:v>307.77</c:v>
                </c:pt>
                <c:pt idx="792">
                  <c:v>308</c:v>
                </c:pt>
                <c:pt idx="793">
                  <c:v>308.28</c:v>
                </c:pt>
                <c:pt idx="794">
                  <c:v>308.52</c:v>
                </c:pt>
                <c:pt idx="795">
                  <c:v>308.75</c:v>
                </c:pt>
                <c:pt idx="796">
                  <c:v>309.03</c:v>
                </c:pt>
                <c:pt idx="797">
                  <c:v>309.27</c:v>
                </c:pt>
                <c:pt idx="798">
                  <c:v>309.51</c:v>
                </c:pt>
                <c:pt idx="799">
                  <c:v>309.79</c:v>
                </c:pt>
                <c:pt idx="800">
                  <c:v>310.02</c:v>
                </c:pt>
                <c:pt idx="801">
                  <c:v>310.26</c:v>
                </c:pt>
                <c:pt idx="802">
                  <c:v>310.54</c:v>
                </c:pt>
                <c:pt idx="803">
                  <c:v>310.77</c:v>
                </c:pt>
                <c:pt idx="804">
                  <c:v>311.01</c:v>
                </c:pt>
                <c:pt idx="805">
                  <c:v>311.29</c:v>
                </c:pt>
                <c:pt idx="806">
                  <c:v>311.52</c:v>
                </c:pt>
                <c:pt idx="807">
                  <c:v>311.76</c:v>
                </c:pt>
                <c:pt idx="808">
                  <c:v>312.04</c:v>
                </c:pt>
                <c:pt idx="809">
                  <c:v>312.27</c:v>
                </c:pt>
                <c:pt idx="810">
                  <c:v>312.5</c:v>
                </c:pt>
                <c:pt idx="811">
                  <c:v>312.78</c:v>
                </c:pt>
                <c:pt idx="812">
                  <c:v>313.02</c:v>
                </c:pt>
                <c:pt idx="813">
                  <c:v>313.25</c:v>
                </c:pt>
                <c:pt idx="814">
                  <c:v>313.54</c:v>
                </c:pt>
                <c:pt idx="815">
                  <c:v>313.77</c:v>
                </c:pt>
                <c:pt idx="816">
                  <c:v>314.01</c:v>
                </c:pt>
                <c:pt idx="817">
                  <c:v>314.3</c:v>
                </c:pt>
                <c:pt idx="818">
                  <c:v>314.53</c:v>
                </c:pt>
                <c:pt idx="819">
                  <c:v>314.76</c:v>
                </c:pt>
                <c:pt idx="820">
                  <c:v>315.04</c:v>
                </c:pt>
                <c:pt idx="821">
                  <c:v>315.28</c:v>
                </c:pt>
                <c:pt idx="822">
                  <c:v>315.51</c:v>
                </c:pt>
                <c:pt idx="823">
                  <c:v>315.79</c:v>
                </c:pt>
                <c:pt idx="824">
                  <c:v>316.03</c:v>
                </c:pt>
                <c:pt idx="825">
                  <c:v>316.26</c:v>
                </c:pt>
                <c:pt idx="826">
                  <c:v>316.54</c:v>
                </c:pt>
                <c:pt idx="827">
                  <c:v>316.78</c:v>
                </c:pt>
                <c:pt idx="828">
                  <c:v>317.01</c:v>
                </c:pt>
                <c:pt idx="829">
                  <c:v>317.29</c:v>
                </c:pt>
                <c:pt idx="830">
                  <c:v>317.53</c:v>
                </c:pt>
                <c:pt idx="831">
                  <c:v>317.76</c:v>
                </c:pt>
                <c:pt idx="832">
                  <c:v>318.04</c:v>
                </c:pt>
                <c:pt idx="833">
                  <c:v>318.28</c:v>
                </c:pt>
                <c:pt idx="834">
                  <c:v>318.5</c:v>
                </c:pt>
                <c:pt idx="835">
                  <c:v>318.79</c:v>
                </c:pt>
                <c:pt idx="836">
                  <c:v>319.02</c:v>
                </c:pt>
                <c:pt idx="837">
                  <c:v>319.25</c:v>
                </c:pt>
                <c:pt idx="838">
                  <c:v>319.54</c:v>
                </c:pt>
                <c:pt idx="839">
                  <c:v>319.77</c:v>
                </c:pt>
                <c:pt idx="840">
                  <c:v>320</c:v>
                </c:pt>
                <c:pt idx="841">
                  <c:v>320.29</c:v>
                </c:pt>
                <c:pt idx="842">
                  <c:v>320.52</c:v>
                </c:pt>
                <c:pt idx="843">
                  <c:v>320.75</c:v>
                </c:pt>
                <c:pt idx="844">
                  <c:v>321.04</c:v>
                </c:pt>
                <c:pt idx="845">
                  <c:v>321.27</c:v>
                </c:pt>
                <c:pt idx="846">
                  <c:v>321.52</c:v>
                </c:pt>
                <c:pt idx="847">
                  <c:v>321.75</c:v>
                </c:pt>
                <c:pt idx="848">
                  <c:v>322.04</c:v>
                </c:pt>
                <c:pt idx="849">
                  <c:v>322.27</c:v>
                </c:pt>
                <c:pt idx="850">
                  <c:v>322.5</c:v>
                </c:pt>
                <c:pt idx="851">
                  <c:v>322.79</c:v>
                </c:pt>
                <c:pt idx="852">
                  <c:v>323.02</c:v>
                </c:pt>
                <c:pt idx="853">
                  <c:v>323.25</c:v>
                </c:pt>
                <c:pt idx="854">
                  <c:v>323.54</c:v>
                </c:pt>
                <c:pt idx="855">
                  <c:v>323.78</c:v>
                </c:pt>
                <c:pt idx="856">
                  <c:v>324.01</c:v>
                </c:pt>
                <c:pt idx="857">
                  <c:v>324.25</c:v>
                </c:pt>
                <c:pt idx="858">
                  <c:v>324.54</c:v>
                </c:pt>
                <c:pt idx="859">
                  <c:v>324.77</c:v>
                </c:pt>
                <c:pt idx="860">
                  <c:v>325</c:v>
                </c:pt>
                <c:pt idx="861">
                  <c:v>325.29</c:v>
                </c:pt>
                <c:pt idx="862">
                  <c:v>325.53</c:v>
                </c:pt>
                <c:pt idx="863">
                  <c:v>325.76</c:v>
                </c:pt>
                <c:pt idx="864">
                  <c:v>326.04</c:v>
                </c:pt>
                <c:pt idx="865">
                  <c:v>326.28</c:v>
                </c:pt>
                <c:pt idx="866">
                  <c:v>326.51</c:v>
                </c:pt>
                <c:pt idx="867">
                  <c:v>326.79</c:v>
                </c:pt>
                <c:pt idx="868">
                  <c:v>327.03</c:v>
                </c:pt>
                <c:pt idx="869">
                  <c:v>327.26</c:v>
                </c:pt>
                <c:pt idx="870">
                  <c:v>327.54</c:v>
                </c:pt>
                <c:pt idx="871">
                  <c:v>327.78</c:v>
                </c:pt>
                <c:pt idx="872">
                  <c:v>328.01</c:v>
                </c:pt>
                <c:pt idx="873">
                  <c:v>328.29</c:v>
                </c:pt>
                <c:pt idx="874">
                  <c:v>328.53</c:v>
                </c:pt>
                <c:pt idx="875">
                  <c:v>328.77</c:v>
                </c:pt>
                <c:pt idx="876">
                  <c:v>329.05</c:v>
                </c:pt>
                <c:pt idx="877">
                  <c:v>329.28</c:v>
                </c:pt>
                <c:pt idx="878">
                  <c:v>329.52</c:v>
                </c:pt>
                <c:pt idx="879">
                  <c:v>329.8</c:v>
                </c:pt>
                <c:pt idx="880">
                  <c:v>330.03</c:v>
                </c:pt>
                <c:pt idx="881">
                  <c:v>330.27</c:v>
                </c:pt>
                <c:pt idx="882">
                  <c:v>330.55</c:v>
                </c:pt>
                <c:pt idx="883">
                  <c:v>330.78</c:v>
                </c:pt>
                <c:pt idx="884">
                  <c:v>331.02</c:v>
                </c:pt>
                <c:pt idx="885">
                  <c:v>331.3</c:v>
                </c:pt>
                <c:pt idx="886">
                  <c:v>331.53</c:v>
                </c:pt>
                <c:pt idx="887">
                  <c:v>331.77</c:v>
                </c:pt>
                <c:pt idx="888">
                  <c:v>332.05</c:v>
                </c:pt>
                <c:pt idx="889">
                  <c:v>332.28</c:v>
                </c:pt>
                <c:pt idx="890">
                  <c:v>332.52</c:v>
                </c:pt>
                <c:pt idx="891">
                  <c:v>332.8</c:v>
                </c:pt>
                <c:pt idx="892">
                  <c:v>333.03</c:v>
                </c:pt>
                <c:pt idx="893">
                  <c:v>333.27</c:v>
                </c:pt>
                <c:pt idx="894">
                  <c:v>333.54</c:v>
                </c:pt>
                <c:pt idx="895">
                  <c:v>333.77</c:v>
                </c:pt>
                <c:pt idx="896">
                  <c:v>334.01</c:v>
                </c:pt>
                <c:pt idx="897">
                  <c:v>334.29</c:v>
                </c:pt>
                <c:pt idx="898">
                  <c:v>334.53</c:v>
                </c:pt>
                <c:pt idx="899">
                  <c:v>334.77</c:v>
                </c:pt>
                <c:pt idx="900">
                  <c:v>335</c:v>
                </c:pt>
                <c:pt idx="901">
                  <c:v>335.28</c:v>
                </c:pt>
                <c:pt idx="902">
                  <c:v>335.52</c:v>
                </c:pt>
                <c:pt idx="903">
                  <c:v>335.75</c:v>
                </c:pt>
                <c:pt idx="904">
                  <c:v>336.03</c:v>
                </c:pt>
                <c:pt idx="905">
                  <c:v>336.27</c:v>
                </c:pt>
                <c:pt idx="906">
                  <c:v>336.5</c:v>
                </c:pt>
                <c:pt idx="907">
                  <c:v>336.78</c:v>
                </c:pt>
                <c:pt idx="908">
                  <c:v>337.02</c:v>
                </c:pt>
                <c:pt idx="909">
                  <c:v>337.25</c:v>
                </c:pt>
                <c:pt idx="910">
                  <c:v>337.53</c:v>
                </c:pt>
                <c:pt idx="911">
                  <c:v>337.77</c:v>
                </c:pt>
                <c:pt idx="912">
                  <c:v>338</c:v>
                </c:pt>
                <c:pt idx="913">
                  <c:v>338.29</c:v>
                </c:pt>
                <c:pt idx="914">
                  <c:v>338.53</c:v>
                </c:pt>
                <c:pt idx="915">
                  <c:v>338.76</c:v>
                </c:pt>
                <c:pt idx="916">
                  <c:v>339.04</c:v>
                </c:pt>
                <c:pt idx="917">
                  <c:v>339.29</c:v>
                </c:pt>
                <c:pt idx="918">
                  <c:v>339.53</c:v>
                </c:pt>
                <c:pt idx="919">
                  <c:v>339.76</c:v>
                </c:pt>
                <c:pt idx="920">
                  <c:v>340.04</c:v>
                </c:pt>
                <c:pt idx="921">
                  <c:v>340.28</c:v>
                </c:pt>
                <c:pt idx="922">
                  <c:v>340.52</c:v>
                </c:pt>
                <c:pt idx="923">
                  <c:v>340.75</c:v>
                </c:pt>
                <c:pt idx="924">
                  <c:v>341.03</c:v>
                </c:pt>
                <c:pt idx="925">
                  <c:v>341.27</c:v>
                </c:pt>
                <c:pt idx="926">
                  <c:v>341.5</c:v>
                </c:pt>
                <c:pt idx="927">
                  <c:v>341.78</c:v>
                </c:pt>
                <c:pt idx="928">
                  <c:v>342.03</c:v>
                </c:pt>
                <c:pt idx="929">
                  <c:v>342.27</c:v>
                </c:pt>
                <c:pt idx="930">
                  <c:v>342.51</c:v>
                </c:pt>
                <c:pt idx="931">
                  <c:v>342.79</c:v>
                </c:pt>
                <c:pt idx="932">
                  <c:v>343.02</c:v>
                </c:pt>
                <c:pt idx="933">
                  <c:v>343.26</c:v>
                </c:pt>
                <c:pt idx="934">
                  <c:v>343.54</c:v>
                </c:pt>
                <c:pt idx="935">
                  <c:v>343.78</c:v>
                </c:pt>
                <c:pt idx="936">
                  <c:v>344.01</c:v>
                </c:pt>
                <c:pt idx="937">
                  <c:v>344.29</c:v>
                </c:pt>
                <c:pt idx="938">
                  <c:v>344.54</c:v>
                </c:pt>
                <c:pt idx="939">
                  <c:v>344.77</c:v>
                </c:pt>
                <c:pt idx="940">
                  <c:v>345.01</c:v>
                </c:pt>
                <c:pt idx="941">
                  <c:v>345.29</c:v>
                </c:pt>
                <c:pt idx="942">
                  <c:v>345.51</c:v>
                </c:pt>
                <c:pt idx="943">
                  <c:v>345.79</c:v>
                </c:pt>
                <c:pt idx="944">
                  <c:v>346.03</c:v>
                </c:pt>
                <c:pt idx="945">
                  <c:v>346.27</c:v>
                </c:pt>
                <c:pt idx="946">
                  <c:v>346.5</c:v>
                </c:pt>
                <c:pt idx="947">
                  <c:v>346.78</c:v>
                </c:pt>
                <c:pt idx="948">
                  <c:v>347.02</c:v>
                </c:pt>
                <c:pt idx="949">
                  <c:v>347.25</c:v>
                </c:pt>
                <c:pt idx="950">
                  <c:v>347.53</c:v>
                </c:pt>
                <c:pt idx="951">
                  <c:v>347.77</c:v>
                </c:pt>
                <c:pt idx="952">
                  <c:v>348</c:v>
                </c:pt>
                <c:pt idx="953">
                  <c:v>348.28</c:v>
                </c:pt>
                <c:pt idx="954">
                  <c:v>348.51</c:v>
                </c:pt>
                <c:pt idx="955">
                  <c:v>348.79</c:v>
                </c:pt>
                <c:pt idx="956">
                  <c:v>349.02</c:v>
                </c:pt>
                <c:pt idx="957">
                  <c:v>349.26</c:v>
                </c:pt>
                <c:pt idx="958">
                  <c:v>349.54</c:v>
                </c:pt>
                <c:pt idx="959">
                  <c:v>349.77</c:v>
                </c:pt>
                <c:pt idx="960">
                  <c:v>350.01</c:v>
                </c:pt>
                <c:pt idx="961">
                  <c:v>350.29</c:v>
                </c:pt>
                <c:pt idx="962">
                  <c:v>350.52</c:v>
                </c:pt>
                <c:pt idx="963">
                  <c:v>350.76</c:v>
                </c:pt>
                <c:pt idx="964">
                  <c:v>351.04</c:v>
                </c:pt>
                <c:pt idx="965">
                  <c:v>351.27</c:v>
                </c:pt>
                <c:pt idx="966">
                  <c:v>351.51</c:v>
                </c:pt>
                <c:pt idx="967">
                  <c:v>351.79</c:v>
                </c:pt>
                <c:pt idx="968">
                  <c:v>352.02</c:v>
                </c:pt>
                <c:pt idx="969">
                  <c:v>352.26</c:v>
                </c:pt>
                <c:pt idx="970">
                  <c:v>352.54</c:v>
                </c:pt>
                <c:pt idx="971">
                  <c:v>352.77</c:v>
                </c:pt>
                <c:pt idx="972">
                  <c:v>353.01</c:v>
                </c:pt>
                <c:pt idx="973">
                  <c:v>353.29</c:v>
                </c:pt>
                <c:pt idx="974">
                  <c:v>353.52</c:v>
                </c:pt>
                <c:pt idx="975">
                  <c:v>353.75</c:v>
                </c:pt>
                <c:pt idx="976">
                  <c:v>354.03</c:v>
                </c:pt>
                <c:pt idx="977">
                  <c:v>354.27</c:v>
                </c:pt>
                <c:pt idx="978">
                  <c:v>354.54</c:v>
                </c:pt>
                <c:pt idx="979">
                  <c:v>354.77</c:v>
                </c:pt>
                <c:pt idx="980">
                  <c:v>355</c:v>
                </c:pt>
                <c:pt idx="981">
                  <c:v>355.28</c:v>
                </c:pt>
                <c:pt idx="982">
                  <c:v>355.52</c:v>
                </c:pt>
                <c:pt idx="983">
                  <c:v>355.75</c:v>
                </c:pt>
                <c:pt idx="984">
                  <c:v>356.03</c:v>
                </c:pt>
                <c:pt idx="985">
                  <c:v>356.27</c:v>
                </c:pt>
                <c:pt idx="986">
                  <c:v>356.5</c:v>
                </c:pt>
                <c:pt idx="987">
                  <c:v>356.78</c:v>
                </c:pt>
                <c:pt idx="988">
                  <c:v>357.03</c:v>
                </c:pt>
                <c:pt idx="989">
                  <c:v>357.26</c:v>
                </c:pt>
                <c:pt idx="990">
                  <c:v>357.54</c:v>
                </c:pt>
                <c:pt idx="991">
                  <c:v>357.78</c:v>
                </c:pt>
                <c:pt idx="992">
                  <c:v>358.01</c:v>
                </c:pt>
                <c:pt idx="993">
                  <c:v>358.29</c:v>
                </c:pt>
                <c:pt idx="994">
                  <c:v>358.53</c:v>
                </c:pt>
                <c:pt idx="995">
                  <c:v>358.77</c:v>
                </c:pt>
                <c:pt idx="996">
                  <c:v>359</c:v>
                </c:pt>
                <c:pt idx="997">
                  <c:v>359.28</c:v>
                </c:pt>
                <c:pt idx="998">
                  <c:v>359.52</c:v>
                </c:pt>
                <c:pt idx="999">
                  <c:v>359.75</c:v>
                </c:pt>
                <c:pt idx="1000">
                  <c:v>360.03</c:v>
                </c:pt>
                <c:pt idx="1001">
                  <c:v>360.27</c:v>
                </c:pt>
                <c:pt idx="1002">
                  <c:v>360.5</c:v>
                </c:pt>
                <c:pt idx="1003">
                  <c:v>360.78</c:v>
                </c:pt>
                <c:pt idx="1004">
                  <c:v>361.02</c:v>
                </c:pt>
                <c:pt idx="1005">
                  <c:v>361.25</c:v>
                </c:pt>
                <c:pt idx="1006">
                  <c:v>361.53</c:v>
                </c:pt>
                <c:pt idx="1007">
                  <c:v>361.77</c:v>
                </c:pt>
                <c:pt idx="1008">
                  <c:v>362</c:v>
                </c:pt>
                <c:pt idx="1009">
                  <c:v>362.28</c:v>
                </c:pt>
                <c:pt idx="1010">
                  <c:v>362.52</c:v>
                </c:pt>
                <c:pt idx="1011">
                  <c:v>362.75</c:v>
                </c:pt>
                <c:pt idx="1012">
                  <c:v>363.03</c:v>
                </c:pt>
                <c:pt idx="1013">
                  <c:v>363.27</c:v>
                </c:pt>
                <c:pt idx="1014">
                  <c:v>363.5</c:v>
                </c:pt>
                <c:pt idx="1015">
                  <c:v>363.79</c:v>
                </c:pt>
                <c:pt idx="1016">
                  <c:v>364.02</c:v>
                </c:pt>
                <c:pt idx="1017">
                  <c:v>364.25</c:v>
                </c:pt>
                <c:pt idx="1018">
                  <c:v>364.53</c:v>
                </c:pt>
                <c:pt idx="1019">
                  <c:v>364.76</c:v>
                </c:pt>
                <c:pt idx="1020">
                  <c:v>365.05</c:v>
                </c:pt>
                <c:pt idx="1021">
                  <c:v>365.28</c:v>
                </c:pt>
                <c:pt idx="1022">
                  <c:v>365.51</c:v>
                </c:pt>
                <c:pt idx="1023">
                  <c:v>365.8</c:v>
                </c:pt>
                <c:pt idx="1024">
                  <c:v>366.03</c:v>
                </c:pt>
                <c:pt idx="1025">
                  <c:v>366.26</c:v>
                </c:pt>
                <c:pt idx="1026">
                  <c:v>366.55</c:v>
                </c:pt>
                <c:pt idx="1027">
                  <c:v>366.78</c:v>
                </c:pt>
                <c:pt idx="1028">
                  <c:v>367.01</c:v>
                </c:pt>
                <c:pt idx="1029">
                  <c:v>367.3</c:v>
                </c:pt>
                <c:pt idx="1030">
                  <c:v>367.53</c:v>
                </c:pt>
                <c:pt idx="1031">
                  <c:v>367.76</c:v>
                </c:pt>
                <c:pt idx="1032">
                  <c:v>368.05</c:v>
                </c:pt>
                <c:pt idx="1033">
                  <c:v>368.28</c:v>
                </c:pt>
                <c:pt idx="1034">
                  <c:v>368.51</c:v>
                </c:pt>
                <c:pt idx="1035">
                  <c:v>368.79</c:v>
                </c:pt>
                <c:pt idx="1036">
                  <c:v>369.02</c:v>
                </c:pt>
                <c:pt idx="1037">
                  <c:v>369.26</c:v>
                </c:pt>
                <c:pt idx="1038">
                  <c:v>369.54</c:v>
                </c:pt>
                <c:pt idx="1039">
                  <c:v>369.77</c:v>
                </c:pt>
                <c:pt idx="1040">
                  <c:v>370.01</c:v>
                </c:pt>
                <c:pt idx="1041">
                  <c:v>370.29</c:v>
                </c:pt>
                <c:pt idx="1042">
                  <c:v>370.52</c:v>
                </c:pt>
                <c:pt idx="1043">
                  <c:v>370.76</c:v>
                </c:pt>
                <c:pt idx="1044">
                  <c:v>371.04</c:v>
                </c:pt>
                <c:pt idx="1045">
                  <c:v>371.27</c:v>
                </c:pt>
                <c:pt idx="1046">
                  <c:v>371.51</c:v>
                </c:pt>
                <c:pt idx="1047">
                  <c:v>371.79</c:v>
                </c:pt>
                <c:pt idx="1048">
                  <c:v>372.02</c:v>
                </c:pt>
                <c:pt idx="1049">
                  <c:v>372.26</c:v>
                </c:pt>
                <c:pt idx="1050">
                  <c:v>372.54</c:v>
                </c:pt>
                <c:pt idx="1051">
                  <c:v>372.77</c:v>
                </c:pt>
                <c:pt idx="1052">
                  <c:v>373.01</c:v>
                </c:pt>
                <c:pt idx="1053">
                  <c:v>373.29</c:v>
                </c:pt>
                <c:pt idx="1054">
                  <c:v>373.53</c:v>
                </c:pt>
                <c:pt idx="1055">
                  <c:v>373.76</c:v>
                </c:pt>
                <c:pt idx="1056">
                  <c:v>374.05</c:v>
                </c:pt>
                <c:pt idx="1057">
                  <c:v>374.28</c:v>
                </c:pt>
                <c:pt idx="1058">
                  <c:v>374.52</c:v>
                </c:pt>
                <c:pt idx="1059">
                  <c:v>374.76</c:v>
                </c:pt>
                <c:pt idx="1060">
                  <c:v>375.04</c:v>
                </c:pt>
                <c:pt idx="1061">
                  <c:v>375.27</c:v>
                </c:pt>
                <c:pt idx="1062">
                  <c:v>375.51</c:v>
                </c:pt>
                <c:pt idx="1063">
                  <c:v>375.79</c:v>
                </c:pt>
                <c:pt idx="1064">
                  <c:v>376.02</c:v>
                </c:pt>
                <c:pt idx="1065">
                  <c:v>376.26</c:v>
                </c:pt>
                <c:pt idx="1066">
                  <c:v>376.54</c:v>
                </c:pt>
                <c:pt idx="1067">
                  <c:v>376.77</c:v>
                </c:pt>
                <c:pt idx="1068">
                  <c:v>377.01</c:v>
                </c:pt>
                <c:pt idx="1069">
                  <c:v>377.29</c:v>
                </c:pt>
                <c:pt idx="1070">
                  <c:v>377.53</c:v>
                </c:pt>
                <c:pt idx="1071">
                  <c:v>377.76</c:v>
                </c:pt>
                <c:pt idx="1072">
                  <c:v>378.04</c:v>
                </c:pt>
                <c:pt idx="1073">
                  <c:v>378.28</c:v>
                </c:pt>
                <c:pt idx="1074">
                  <c:v>378.52</c:v>
                </c:pt>
                <c:pt idx="1075">
                  <c:v>378.75</c:v>
                </c:pt>
                <c:pt idx="1076">
                  <c:v>379.04</c:v>
                </c:pt>
                <c:pt idx="1077">
                  <c:v>379.27</c:v>
                </c:pt>
                <c:pt idx="1078">
                  <c:v>379.5</c:v>
                </c:pt>
                <c:pt idx="1079">
                  <c:v>379.79</c:v>
                </c:pt>
                <c:pt idx="1080">
                  <c:v>380.02</c:v>
                </c:pt>
                <c:pt idx="1081">
                  <c:v>380.25</c:v>
                </c:pt>
                <c:pt idx="1082">
                  <c:v>380.54</c:v>
                </c:pt>
                <c:pt idx="1083">
                  <c:v>380.77</c:v>
                </c:pt>
                <c:pt idx="1084">
                  <c:v>381</c:v>
                </c:pt>
                <c:pt idx="1085">
                  <c:v>381.29</c:v>
                </c:pt>
                <c:pt idx="1086">
                  <c:v>381.52</c:v>
                </c:pt>
                <c:pt idx="1087">
                  <c:v>381.75</c:v>
                </c:pt>
                <c:pt idx="1088">
                  <c:v>382.04</c:v>
                </c:pt>
                <c:pt idx="1089">
                  <c:v>382.27</c:v>
                </c:pt>
                <c:pt idx="1090">
                  <c:v>382.51</c:v>
                </c:pt>
                <c:pt idx="1091">
                  <c:v>382.79</c:v>
                </c:pt>
                <c:pt idx="1092">
                  <c:v>383.03</c:v>
                </c:pt>
                <c:pt idx="1093">
                  <c:v>383.26</c:v>
                </c:pt>
                <c:pt idx="1094">
                  <c:v>383.5</c:v>
                </c:pt>
                <c:pt idx="1095">
                  <c:v>383.79</c:v>
                </c:pt>
                <c:pt idx="1096">
                  <c:v>384.02</c:v>
                </c:pt>
                <c:pt idx="1097">
                  <c:v>384.25</c:v>
                </c:pt>
                <c:pt idx="1098">
                  <c:v>384.54</c:v>
                </c:pt>
                <c:pt idx="1099">
                  <c:v>384.77</c:v>
                </c:pt>
                <c:pt idx="1100">
                  <c:v>385.01</c:v>
                </c:pt>
                <c:pt idx="1101">
                  <c:v>385.29</c:v>
                </c:pt>
                <c:pt idx="1102">
                  <c:v>385.52</c:v>
                </c:pt>
                <c:pt idx="1103">
                  <c:v>385.76</c:v>
                </c:pt>
                <c:pt idx="1104">
                  <c:v>386.04</c:v>
                </c:pt>
                <c:pt idx="1105">
                  <c:v>386.27</c:v>
                </c:pt>
                <c:pt idx="1106">
                  <c:v>386.51</c:v>
                </c:pt>
                <c:pt idx="1107">
                  <c:v>386.79</c:v>
                </c:pt>
                <c:pt idx="1108">
                  <c:v>387.02</c:v>
                </c:pt>
                <c:pt idx="1109">
                  <c:v>387.26</c:v>
                </c:pt>
                <c:pt idx="1110">
                  <c:v>387.54</c:v>
                </c:pt>
                <c:pt idx="1111">
                  <c:v>387.77</c:v>
                </c:pt>
                <c:pt idx="1112">
                  <c:v>388.01</c:v>
                </c:pt>
                <c:pt idx="1113">
                  <c:v>388.29</c:v>
                </c:pt>
                <c:pt idx="1114">
                  <c:v>388.51</c:v>
                </c:pt>
                <c:pt idx="1115">
                  <c:v>388.8</c:v>
                </c:pt>
                <c:pt idx="1116">
                  <c:v>389.03</c:v>
                </c:pt>
                <c:pt idx="1117">
                  <c:v>389.26</c:v>
                </c:pt>
                <c:pt idx="1118">
                  <c:v>389.55</c:v>
                </c:pt>
                <c:pt idx="1119">
                  <c:v>389.79</c:v>
                </c:pt>
                <c:pt idx="1120">
                  <c:v>390.02</c:v>
                </c:pt>
                <c:pt idx="1121">
                  <c:v>390.26</c:v>
                </c:pt>
                <c:pt idx="1122">
                  <c:v>390.54</c:v>
                </c:pt>
                <c:pt idx="1123">
                  <c:v>390.77</c:v>
                </c:pt>
                <c:pt idx="1124">
                  <c:v>391.01</c:v>
                </c:pt>
                <c:pt idx="1125">
                  <c:v>391.29</c:v>
                </c:pt>
                <c:pt idx="1126">
                  <c:v>391.52</c:v>
                </c:pt>
                <c:pt idx="1127">
                  <c:v>391.76</c:v>
                </c:pt>
                <c:pt idx="1128">
                  <c:v>392.04</c:v>
                </c:pt>
                <c:pt idx="1129">
                  <c:v>392.27</c:v>
                </c:pt>
                <c:pt idx="1130">
                  <c:v>392.51</c:v>
                </c:pt>
                <c:pt idx="1131">
                  <c:v>392.79</c:v>
                </c:pt>
                <c:pt idx="1132">
                  <c:v>393.01</c:v>
                </c:pt>
                <c:pt idx="1133">
                  <c:v>393.25</c:v>
                </c:pt>
                <c:pt idx="1134">
                  <c:v>393.53</c:v>
                </c:pt>
                <c:pt idx="1135">
                  <c:v>393.76</c:v>
                </c:pt>
                <c:pt idx="1136">
                  <c:v>394.04</c:v>
                </c:pt>
                <c:pt idx="1137">
                  <c:v>394.28</c:v>
                </c:pt>
                <c:pt idx="1138">
                  <c:v>394.51</c:v>
                </c:pt>
                <c:pt idx="1139">
                  <c:v>394.79</c:v>
                </c:pt>
                <c:pt idx="1140">
                  <c:v>395.03</c:v>
                </c:pt>
                <c:pt idx="1141">
                  <c:v>395.26</c:v>
                </c:pt>
                <c:pt idx="1142">
                  <c:v>395.54</c:v>
                </c:pt>
                <c:pt idx="1143">
                  <c:v>395.77</c:v>
                </c:pt>
                <c:pt idx="1144">
                  <c:v>396.01</c:v>
                </c:pt>
                <c:pt idx="1145">
                  <c:v>396.29</c:v>
                </c:pt>
                <c:pt idx="1146">
                  <c:v>396.52</c:v>
                </c:pt>
                <c:pt idx="1147">
                  <c:v>396.76</c:v>
                </c:pt>
                <c:pt idx="1148">
                  <c:v>397</c:v>
                </c:pt>
                <c:pt idx="1149">
                  <c:v>397.28</c:v>
                </c:pt>
                <c:pt idx="1150">
                  <c:v>397.52</c:v>
                </c:pt>
                <c:pt idx="1151">
                  <c:v>397.75</c:v>
                </c:pt>
                <c:pt idx="1152">
                  <c:v>398.03</c:v>
                </c:pt>
                <c:pt idx="1153">
                  <c:v>398.27</c:v>
                </c:pt>
                <c:pt idx="1154">
                  <c:v>398.51</c:v>
                </c:pt>
                <c:pt idx="1155">
                  <c:v>398.79</c:v>
                </c:pt>
                <c:pt idx="1156">
                  <c:v>399.02</c:v>
                </c:pt>
                <c:pt idx="1157">
                  <c:v>399.26</c:v>
                </c:pt>
                <c:pt idx="1158">
                  <c:v>399.55</c:v>
                </c:pt>
                <c:pt idx="1159">
                  <c:v>399.78</c:v>
                </c:pt>
                <c:pt idx="1160">
                  <c:v>400.01</c:v>
                </c:pt>
                <c:pt idx="1161">
                  <c:v>400.3</c:v>
                </c:pt>
                <c:pt idx="1162">
                  <c:v>400.53</c:v>
                </c:pt>
                <c:pt idx="1163">
                  <c:v>400.76</c:v>
                </c:pt>
                <c:pt idx="1164">
                  <c:v>401.05</c:v>
                </c:pt>
                <c:pt idx="1165">
                  <c:v>401.28</c:v>
                </c:pt>
                <c:pt idx="1166">
                  <c:v>401.52</c:v>
                </c:pt>
                <c:pt idx="1167">
                  <c:v>401.8</c:v>
                </c:pt>
                <c:pt idx="1168">
                  <c:v>402.03</c:v>
                </c:pt>
                <c:pt idx="1169">
                  <c:v>402.27</c:v>
                </c:pt>
                <c:pt idx="1170">
                  <c:v>402.55</c:v>
                </c:pt>
                <c:pt idx="1171">
                  <c:v>402.78</c:v>
                </c:pt>
                <c:pt idx="1172">
                  <c:v>403.02</c:v>
                </c:pt>
                <c:pt idx="1173">
                  <c:v>403.26</c:v>
                </c:pt>
                <c:pt idx="1174">
                  <c:v>403.54</c:v>
                </c:pt>
                <c:pt idx="1175">
                  <c:v>403.77</c:v>
                </c:pt>
                <c:pt idx="1176">
                  <c:v>404.01</c:v>
                </c:pt>
                <c:pt idx="1177">
                  <c:v>404.29</c:v>
                </c:pt>
                <c:pt idx="1178">
                  <c:v>404.53</c:v>
                </c:pt>
                <c:pt idx="1179">
                  <c:v>404.77</c:v>
                </c:pt>
                <c:pt idx="1180">
                  <c:v>405</c:v>
                </c:pt>
                <c:pt idx="1181">
                  <c:v>405.28</c:v>
                </c:pt>
                <c:pt idx="1182">
                  <c:v>405.52</c:v>
                </c:pt>
                <c:pt idx="1183">
                  <c:v>405.79</c:v>
                </c:pt>
                <c:pt idx="1184">
                  <c:v>406.02</c:v>
                </c:pt>
                <c:pt idx="1185">
                  <c:v>406.26</c:v>
                </c:pt>
                <c:pt idx="1186">
                  <c:v>406.54</c:v>
                </c:pt>
                <c:pt idx="1187">
                  <c:v>406.77</c:v>
                </c:pt>
                <c:pt idx="1188">
                  <c:v>407.01</c:v>
                </c:pt>
                <c:pt idx="1189">
                  <c:v>407.29</c:v>
                </c:pt>
                <c:pt idx="1190">
                  <c:v>407.52</c:v>
                </c:pt>
                <c:pt idx="1191">
                  <c:v>407.77</c:v>
                </c:pt>
                <c:pt idx="1192">
                  <c:v>408.01</c:v>
                </c:pt>
                <c:pt idx="1193">
                  <c:v>408.29</c:v>
                </c:pt>
                <c:pt idx="1194">
                  <c:v>408.52</c:v>
                </c:pt>
                <c:pt idx="1195">
                  <c:v>408.76</c:v>
                </c:pt>
                <c:pt idx="1196">
                  <c:v>409.04</c:v>
                </c:pt>
                <c:pt idx="1197">
                  <c:v>409.27</c:v>
                </c:pt>
                <c:pt idx="1198">
                  <c:v>409.52</c:v>
                </c:pt>
                <c:pt idx="1199">
                  <c:v>409.75</c:v>
                </c:pt>
                <c:pt idx="1200">
                  <c:v>410.03</c:v>
                </c:pt>
                <c:pt idx="1201">
                  <c:v>410.27</c:v>
                </c:pt>
                <c:pt idx="1202">
                  <c:v>410.5</c:v>
                </c:pt>
                <c:pt idx="1203">
                  <c:v>410.78</c:v>
                </c:pt>
                <c:pt idx="1204">
                  <c:v>411.02</c:v>
                </c:pt>
                <c:pt idx="1205">
                  <c:v>411.25</c:v>
                </c:pt>
                <c:pt idx="1206">
                  <c:v>411.53</c:v>
                </c:pt>
              </c:numCache>
            </c:numRef>
          </c:cat>
          <c:val>
            <c:numRef>
              <c:f>Sheet1!$B$1:$B$1207</c:f>
              <c:numCache>
                <c:formatCode>General</c:formatCode>
                <c:ptCount val="1207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>337.6</c:v>
                </c:pt>
                <c:pt idx="8">
                  <c:v>337.6</c:v>
                </c:pt>
                <c:pt idx="9">
                  <c:v>337.6</c:v>
                </c:pt>
                <c:pt idx="10">
                  <c:v>337.6</c:v>
                </c:pt>
                <c:pt idx="11">
                  <c:v>337.6</c:v>
                </c:pt>
                <c:pt idx="12">
                  <c:v>337.6</c:v>
                </c:pt>
                <c:pt idx="13">
                  <c:v>337.6</c:v>
                </c:pt>
                <c:pt idx="14">
                  <c:v>337.6</c:v>
                </c:pt>
                <c:pt idx="15">
                  <c:v>337.6</c:v>
                </c:pt>
                <c:pt idx="16">
                  <c:v>337.6</c:v>
                </c:pt>
                <c:pt idx="17">
                  <c:v>337.6</c:v>
                </c:pt>
                <c:pt idx="18">
                  <c:v>337.6</c:v>
                </c:pt>
                <c:pt idx="19">
                  <c:v>337.6</c:v>
                </c:pt>
                <c:pt idx="20">
                  <c:v>337.6</c:v>
                </c:pt>
                <c:pt idx="21">
                  <c:v>337.6</c:v>
                </c:pt>
                <c:pt idx="22">
                  <c:v>337.6</c:v>
                </c:pt>
                <c:pt idx="23">
                  <c:v>337.6</c:v>
                </c:pt>
                <c:pt idx="24">
                  <c:v>337.6</c:v>
                </c:pt>
                <c:pt idx="25">
                  <c:v>337.6</c:v>
                </c:pt>
                <c:pt idx="26">
                  <c:v>337.6</c:v>
                </c:pt>
                <c:pt idx="27">
                  <c:v>337.7</c:v>
                </c:pt>
                <c:pt idx="28">
                  <c:v>337.3</c:v>
                </c:pt>
                <c:pt idx="29">
                  <c:v>337.3</c:v>
                </c:pt>
                <c:pt idx="30">
                  <c:v>337.6</c:v>
                </c:pt>
                <c:pt idx="31">
                  <c:v>337.3</c:v>
                </c:pt>
                <c:pt idx="32">
                  <c:v>337.3</c:v>
                </c:pt>
                <c:pt idx="33">
                  <c:v>337.3</c:v>
                </c:pt>
                <c:pt idx="34">
                  <c:v>337.3</c:v>
                </c:pt>
                <c:pt idx="35">
                  <c:v>337.3</c:v>
                </c:pt>
                <c:pt idx="36">
                  <c:v>337.6</c:v>
                </c:pt>
                <c:pt idx="37">
                  <c:v>337.3</c:v>
                </c:pt>
                <c:pt idx="38">
                  <c:v>337.3</c:v>
                </c:pt>
                <c:pt idx="39">
                  <c:v>337.3</c:v>
                </c:pt>
                <c:pt idx="40">
                  <c:v>337.3</c:v>
                </c:pt>
                <c:pt idx="41">
                  <c:v>337.3</c:v>
                </c:pt>
                <c:pt idx="42">
                  <c:v>337.3</c:v>
                </c:pt>
                <c:pt idx="43">
                  <c:v>337.4</c:v>
                </c:pt>
                <c:pt idx="44">
                  <c:v>337</c:v>
                </c:pt>
                <c:pt idx="45">
                  <c:v>337.3</c:v>
                </c:pt>
                <c:pt idx="46">
                  <c:v>337</c:v>
                </c:pt>
                <c:pt idx="47">
                  <c:v>337</c:v>
                </c:pt>
                <c:pt idx="48">
                  <c:v>337</c:v>
                </c:pt>
                <c:pt idx="49">
                  <c:v>337</c:v>
                </c:pt>
                <c:pt idx="50">
                  <c:v>337</c:v>
                </c:pt>
                <c:pt idx="51">
                  <c:v>337</c:v>
                </c:pt>
                <c:pt idx="52">
                  <c:v>337</c:v>
                </c:pt>
                <c:pt idx="53">
                  <c:v>337</c:v>
                </c:pt>
                <c:pt idx="54">
                  <c:v>337</c:v>
                </c:pt>
                <c:pt idx="55">
                  <c:v>337</c:v>
                </c:pt>
                <c:pt idx="56">
                  <c:v>337</c:v>
                </c:pt>
                <c:pt idx="57">
                  <c:v>337</c:v>
                </c:pt>
                <c:pt idx="58">
                  <c:v>337</c:v>
                </c:pt>
                <c:pt idx="59">
                  <c:v>337</c:v>
                </c:pt>
                <c:pt idx="60">
                  <c:v>337</c:v>
                </c:pt>
                <c:pt idx="61">
                  <c:v>337</c:v>
                </c:pt>
                <c:pt idx="62">
                  <c:v>337</c:v>
                </c:pt>
                <c:pt idx="63">
                  <c:v>336.6</c:v>
                </c:pt>
                <c:pt idx="64">
                  <c:v>336.7</c:v>
                </c:pt>
                <c:pt idx="65">
                  <c:v>336.7</c:v>
                </c:pt>
                <c:pt idx="66">
                  <c:v>336.6</c:v>
                </c:pt>
                <c:pt idx="67">
                  <c:v>336.6</c:v>
                </c:pt>
                <c:pt idx="68">
                  <c:v>336.3</c:v>
                </c:pt>
                <c:pt idx="69">
                  <c:v>336.7</c:v>
                </c:pt>
                <c:pt idx="70">
                  <c:v>336.5</c:v>
                </c:pt>
                <c:pt idx="71">
                  <c:v>336.3</c:v>
                </c:pt>
                <c:pt idx="72">
                  <c:v>336.7</c:v>
                </c:pt>
                <c:pt idx="73">
                  <c:v>336.3</c:v>
                </c:pt>
                <c:pt idx="74">
                  <c:v>336.3</c:v>
                </c:pt>
                <c:pt idx="75">
                  <c:v>336.6</c:v>
                </c:pt>
                <c:pt idx="76">
                  <c:v>336.3</c:v>
                </c:pt>
                <c:pt idx="77">
                  <c:v>336.3</c:v>
                </c:pt>
                <c:pt idx="78">
                  <c:v>336.3</c:v>
                </c:pt>
                <c:pt idx="79">
                  <c:v>336.4</c:v>
                </c:pt>
                <c:pt idx="80">
                  <c:v>336.3</c:v>
                </c:pt>
                <c:pt idx="81">
                  <c:v>336.3</c:v>
                </c:pt>
                <c:pt idx="82">
                  <c:v>336.3</c:v>
                </c:pt>
                <c:pt idx="83">
                  <c:v>336.2</c:v>
                </c:pt>
                <c:pt idx="84">
                  <c:v>336.4</c:v>
                </c:pt>
                <c:pt idx="85">
                  <c:v>336.3</c:v>
                </c:pt>
                <c:pt idx="86">
                  <c:v>336.3</c:v>
                </c:pt>
                <c:pt idx="87">
                  <c:v>335.9</c:v>
                </c:pt>
                <c:pt idx="88">
                  <c:v>335.9</c:v>
                </c:pt>
                <c:pt idx="89">
                  <c:v>336</c:v>
                </c:pt>
                <c:pt idx="90">
                  <c:v>335.9</c:v>
                </c:pt>
                <c:pt idx="91">
                  <c:v>335.9</c:v>
                </c:pt>
                <c:pt idx="92">
                  <c:v>335.9</c:v>
                </c:pt>
                <c:pt idx="93">
                  <c:v>335.9</c:v>
                </c:pt>
                <c:pt idx="94">
                  <c:v>335.9</c:v>
                </c:pt>
                <c:pt idx="95">
                  <c:v>335.8</c:v>
                </c:pt>
                <c:pt idx="96">
                  <c:v>335.6</c:v>
                </c:pt>
                <c:pt idx="97">
                  <c:v>335.6</c:v>
                </c:pt>
                <c:pt idx="98">
                  <c:v>335.7</c:v>
                </c:pt>
                <c:pt idx="99">
                  <c:v>335.6</c:v>
                </c:pt>
                <c:pt idx="100">
                  <c:v>335.6</c:v>
                </c:pt>
                <c:pt idx="101">
                  <c:v>335.6</c:v>
                </c:pt>
                <c:pt idx="102">
                  <c:v>335.7</c:v>
                </c:pt>
                <c:pt idx="103">
                  <c:v>335.7</c:v>
                </c:pt>
                <c:pt idx="104">
                  <c:v>335.7</c:v>
                </c:pt>
                <c:pt idx="105">
                  <c:v>335.6</c:v>
                </c:pt>
                <c:pt idx="106">
                  <c:v>335.7</c:v>
                </c:pt>
                <c:pt idx="107">
                  <c:v>335.7</c:v>
                </c:pt>
                <c:pt idx="108">
                  <c:v>335.4</c:v>
                </c:pt>
                <c:pt idx="109">
                  <c:v>335.4</c:v>
                </c:pt>
                <c:pt idx="110">
                  <c:v>335.4</c:v>
                </c:pt>
                <c:pt idx="111">
                  <c:v>335.3</c:v>
                </c:pt>
                <c:pt idx="112">
                  <c:v>335.3</c:v>
                </c:pt>
                <c:pt idx="113">
                  <c:v>335.3</c:v>
                </c:pt>
                <c:pt idx="114">
                  <c:v>335.4</c:v>
                </c:pt>
                <c:pt idx="115">
                  <c:v>335.4</c:v>
                </c:pt>
                <c:pt idx="116">
                  <c:v>335.4</c:v>
                </c:pt>
                <c:pt idx="117">
                  <c:v>335.4</c:v>
                </c:pt>
                <c:pt idx="118">
                  <c:v>335</c:v>
                </c:pt>
                <c:pt idx="119">
                  <c:v>335</c:v>
                </c:pt>
                <c:pt idx="120">
                  <c:v>335.3</c:v>
                </c:pt>
                <c:pt idx="121">
                  <c:v>335</c:v>
                </c:pt>
                <c:pt idx="122">
                  <c:v>335</c:v>
                </c:pt>
                <c:pt idx="123">
                  <c:v>335.3</c:v>
                </c:pt>
                <c:pt idx="124">
                  <c:v>335</c:v>
                </c:pt>
                <c:pt idx="125">
                  <c:v>335</c:v>
                </c:pt>
                <c:pt idx="126">
                  <c:v>335</c:v>
                </c:pt>
                <c:pt idx="127">
                  <c:v>335</c:v>
                </c:pt>
                <c:pt idx="128">
                  <c:v>334.9</c:v>
                </c:pt>
                <c:pt idx="129">
                  <c:v>335</c:v>
                </c:pt>
                <c:pt idx="130">
                  <c:v>335</c:v>
                </c:pt>
                <c:pt idx="131">
                  <c:v>334.9</c:v>
                </c:pt>
                <c:pt idx="132">
                  <c:v>335</c:v>
                </c:pt>
                <c:pt idx="133">
                  <c:v>334.9</c:v>
                </c:pt>
                <c:pt idx="134">
                  <c:v>335</c:v>
                </c:pt>
                <c:pt idx="135">
                  <c:v>335</c:v>
                </c:pt>
                <c:pt idx="136">
                  <c:v>335</c:v>
                </c:pt>
                <c:pt idx="137">
                  <c:v>335</c:v>
                </c:pt>
                <c:pt idx="138">
                  <c:v>334.9</c:v>
                </c:pt>
                <c:pt idx="139">
                  <c:v>335</c:v>
                </c:pt>
                <c:pt idx="140">
                  <c:v>335</c:v>
                </c:pt>
                <c:pt idx="141">
                  <c:v>334.7</c:v>
                </c:pt>
                <c:pt idx="142">
                  <c:v>334.6</c:v>
                </c:pt>
                <c:pt idx="143">
                  <c:v>334.7</c:v>
                </c:pt>
                <c:pt idx="144">
                  <c:v>334.7</c:v>
                </c:pt>
                <c:pt idx="145">
                  <c:v>334.7</c:v>
                </c:pt>
                <c:pt idx="146">
                  <c:v>334.7</c:v>
                </c:pt>
                <c:pt idx="147">
                  <c:v>334.7</c:v>
                </c:pt>
                <c:pt idx="148">
                  <c:v>334.3</c:v>
                </c:pt>
                <c:pt idx="149">
                  <c:v>334.3</c:v>
                </c:pt>
                <c:pt idx="150">
                  <c:v>334.3</c:v>
                </c:pt>
                <c:pt idx="151">
                  <c:v>334.3</c:v>
                </c:pt>
                <c:pt idx="152">
                  <c:v>334.3</c:v>
                </c:pt>
                <c:pt idx="153">
                  <c:v>334.3</c:v>
                </c:pt>
                <c:pt idx="154">
                  <c:v>334.3</c:v>
                </c:pt>
                <c:pt idx="155">
                  <c:v>334.3</c:v>
                </c:pt>
                <c:pt idx="156">
                  <c:v>334.1</c:v>
                </c:pt>
                <c:pt idx="157">
                  <c:v>334.3</c:v>
                </c:pt>
                <c:pt idx="158">
                  <c:v>334.3</c:v>
                </c:pt>
                <c:pt idx="159">
                  <c:v>334.3</c:v>
                </c:pt>
                <c:pt idx="160">
                  <c:v>334</c:v>
                </c:pt>
                <c:pt idx="161">
                  <c:v>334</c:v>
                </c:pt>
                <c:pt idx="162">
                  <c:v>334</c:v>
                </c:pt>
                <c:pt idx="163">
                  <c:v>334</c:v>
                </c:pt>
                <c:pt idx="164">
                  <c:v>334</c:v>
                </c:pt>
                <c:pt idx="165">
                  <c:v>334</c:v>
                </c:pt>
                <c:pt idx="166">
                  <c:v>334.1</c:v>
                </c:pt>
                <c:pt idx="167">
                  <c:v>334</c:v>
                </c:pt>
                <c:pt idx="168">
                  <c:v>334.1</c:v>
                </c:pt>
                <c:pt idx="169">
                  <c:v>334</c:v>
                </c:pt>
                <c:pt idx="170">
                  <c:v>334</c:v>
                </c:pt>
                <c:pt idx="171">
                  <c:v>333.7</c:v>
                </c:pt>
                <c:pt idx="172">
                  <c:v>333.8</c:v>
                </c:pt>
                <c:pt idx="173">
                  <c:v>333.7</c:v>
                </c:pt>
                <c:pt idx="174">
                  <c:v>333.7</c:v>
                </c:pt>
                <c:pt idx="175">
                  <c:v>333.7</c:v>
                </c:pt>
                <c:pt idx="176">
                  <c:v>333.3</c:v>
                </c:pt>
                <c:pt idx="177">
                  <c:v>333.3</c:v>
                </c:pt>
                <c:pt idx="178">
                  <c:v>333.4</c:v>
                </c:pt>
                <c:pt idx="179">
                  <c:v>333.4</c:v>
                </c:pt>
                <c:pt idx="180">
                  <c:v>333.3</c:v>
                </c:pt>
                <c:pt idx="181">
                  <c:v>333.3</c:v>
                </c:pt>
                <c:pt idx="182">
                  <c:v>333.4</c:v>
                </c:pt>
                <c:pt idx="183">
                  <c:v>333.4</c:v>
                </c:pt>
                <c:pt idx="184">
                  <c:v>333.3</c:v>
                </c:pt>
                <c:pt idx="185">
                  <c:v>333.3</c:v>
                </c:pt>
                <c:pt idx="186">
                  <c:v>333.3</c:v>
                </c:pt>
                <c:pt idx="187">
                  <c:v>333.3</c:v>
                </c:pt>
                <c:pt idx="188">
                  <c:v>333.3</c:v>
                </c:pt>
                <c:pt idx="189">
                  <c:v>333.3</c:v>
                </c:pt>
                <c:pt idx="190">
                  <c:v>333.3</c:v>
                </c:pt>
                <c:pt idx="191">
                  <c:v>333</c:v>
                </c:pt>
                <c:pt idx="192">
                  <c:v>333</c:v>
                </c:pt>
                <c:pt idx="193">
                  <c:v>333.1</c:v>
                </c:pt>
                <c:pt idx="194">
                  <c:v>333.1</c:v>
                </c:pt>
                <c:pt idx="195">
                  <c:v>333.1</c:v>
                </c:pt>
                <c:pt idx="196">
                  <c:v>333.1</c:v>
                </c:pt>
                <c:pt idx="197">
                  <c:v>333.1</c:v>
                </c:pt>
                <c:pt idx="198">
                  <c:v>333.1</c:v>
                </c:pt>
                <c:pt idx="199">
                  <c:v>332.7</c:v>
                </c:pt>
                <c:pt idx="200">
                  <c:v>333</c:v>
                </c:pt>
                <c:pt idx="201">
                  <c:v>333.1</c:v>
                </c:pt>
                <c:pt idx="202">
                  <c:v>332.7</c:v>
                </c:pt>
                <c:pt idx="203">
                  <c:v>332.7</c:v>
                </c:pt>
                <c:pt idx="204">
                  <c:v>332.7</c:v>
                </c:pt>
                <c:pt idx="205">
                  <c:v>332.7</c:v>
                </c:pt>
                <c:pt idx="206">
                  <c:v>332.7</c:v>
                </c:pt>
                <c:pt idx="207">
                  <c:v>332.7</c:v>
                </c:pt>
                <c:pt idx="208">
                  <c:v>332.7</c:v>
                </c:pt>
                <c:pt idx="209">
                  <c:v>332.7</c:v>
                </c:pt>
                <c:pt idx="210">
                  <c:v>332.7</c:v>
                </c:pt>
                <c:pt idx="211">
                  <c:v>332.4</c:v>
                </c:pt>
                <c:pt idx="212">
                  <c:v>332.3</c:v>
                </c:pt>
                <c:pt idx="213">
                  <c:v>332.3</c:v>
                </c:pt>
                <c:pt idx="214">
                  <c:v>332.4</c:v>
                </c:pt>
                <c:pt idx="215">
                  <c:v>332.4</c:v>
                </c:pt>
                <c:pt idx="216">
                  <c:v>332.4</c:v>
                </c:pt>
                <c:pt idx="217">
                  <c:v>332.3</c:v>
                </c:pt>
                <c:pt idx="218">
                  <c:v>332.4</c:v>
                </c:pt>
                <c:pt idx="219">
                  <c:v>332.4</c:v>
                </c:pt>
                <c:pt idx="220">
                  <c:v>332.4</c:v>
                </c:pt>
                <c:pt idx="221">
                  <c:v>332.4</c:v>
                </c:pt>
                <c:pt idx="222">
                  <c:v>332.1</c:v>
                </c:pt>
                <c:pt idx="223">
                  <c:v>332.1</c:v>
                </c:pt>
                <c:pt idx="224">
                  <c:v>332.1</c:v>
                </c:pt>
                <c:pt idx="225">
                  <c:v>332.4</c:v>
                </c:pt>
                <c:pt idx="226">
                  <c:v>332.1</c:v>
                </c:pt>
                <c:pt idx="227">
                  <c:v>332.1</c:v>
                </c:pt>
                <c:pt idx="228">
                  <c:v>332.1</c:v>
                </c:pt>
                <c:pt idx="229">
                  <c:v>332.1</c:v>
                </c:pt>
                <c:pt idx="230">
                  <c:v>331.8</c:v>
                </c:pt>
                <c:pt idx="231">
                  <c:v>331.7</c:v>
                </c:pt>
                <c:pt idx="232">
                  <c:v>332</c:v>
                </c:pt>
                <c:pt idx="233">
                  <c:v>332</c:v>
                </c:pt>
                <c:pt idx="234">
                  <c:v>332.1</c:v>
                </c:pt>
                <c:pt idx="235">
                  <c:v>331.7</c:v>
                </c:pt>
                <c:pt idx="236">
                  <c:v>332.1</c:v>
                </c:pt>
                <c:pt idx="237">
                  <c:v>331.7</c:v>
                </c:pt>
                <c:pt idx="238">
                  <c:v>331.7</c:v>
                </c:pt>
                <c:pt idx="239">
                  <c:v>331.7</c:v>
                </c:pt>
                <c:pt idx="240">
                  <c:v>331.7</c:v>
                </c:pt>
                <c:pt idx="241">
                  <c:v>331.4</c:v>
                </c:pt>
                <c:pt idx="242">
                  <c:v>331.4</c:v>
                </c:pt>
                <c:pt idx="243">
                  <c:v>331.4</c:v>
                </c:pt>
                <c:pt idx="244">
                  <c:v>331.4</c:v>
                </c:pt>
                <c:pt idx="245">
                  <c:v>331.4</c:v>
                </c:pt>
                <c:pt idx="246">
                  <c:v>331.4</c:v>
                </c:pt>
                <c:pt idx="247">
                  <c:v>331.4</c:v>
                </c:pt>
                <c:pt idx="248">
                  <c:v>331.4</c:v>
                </c:pt>
                <c:pt idx="249">
                  <c:v>331.4</c:v>
                </c:pt>
                <c:pt idx="250">
                  <c:v>331.4</c:v>
                </c:pt>
                <c:pt idx="251">
                  <c:v>331.4</c:v>
                </c:pt>
                <c:pt idx="252">
                  <c:v>331.4</c:v>
                </c:pt>
                <c:pt idx="253">
                  <c:v>331.3</c:v>
                </c:pt>
                <c:pt idx="254">
                  <c:v>331.4</c:v>
                </c:pt>
                <c:pt idx="255">
                  <c:v>331</c:v>
                </c:pt>
                <c:pt idx="256">
                  <c:v>331.1</c:v>
                </c:pt>
                <c:pt idx="257">
                  <c:v>331.1</c:v>
                </c:pt>
                <c:pt idx="258">
                  <c:v>331.1</c:v>
                </c:pt>
                <c:pt idx="259">
                  <c:v>331.1</c:v>
                </c:pt>
                <c:pt idx="260">
                  <c:v>331.1</c:v>
                </c:pt>
                <c:pt idx="261">
                  <c:v>330.7</c:v>
                </c:pt>
                <c:pt idx="262">
                  <c:v>331.1</c:v>
                </c:pt>
                <c:pt idx="263">
                  <c:v>331.1</c:v>
                </c:pt>
                <c:pt idx="264">
                  <c:v>331.1</c:v>
                </c:pt>
                <c:pt idx="265">
                  <c:v>331.1</c:v>
                </c:pt>
                <c:pt idx="266">
                  <c:v>331</c:v>
                </c:pt>
                <c:pt idx="267">
                  <c:v>330.8</c:v>
                </c:pt>
                <c:pt idx="268">
                  <c:v>330.7</c:v>
                </c:pt>
                <c:pt idx="269">
                  <c:v>330.7</c:v>
                </c:pt>
                <c:pt idx="270">
                  <c:v>330.7</c:v>
                </c:pt>
                <c:pt idx="271">
                  <c:v>330.7</c:v>
                </c:pt>
                <c:pt idx="272">
                  <c:v>330.7</c:v>
                </c:pt>
                <c:pt idx="273">
                  <c:v>330.7</c:v>
                </c:pt>
                <c:pt idx="274">
                  <c:v>330.3</c:v>
                </c:pt>
                <c:pt idx="275">
                  <c:v>330.4</c:v>
                </c:pt>
                <c:pt idx="276">
                  <c:v>330.4</c:v>
                </c:pt>
                <c:pt idx="277">
                  <c:v>330.4</c:v>
                </c:pt>
                <c:pt idx="278">
                  <c:v>330.4</c:v>
                </c:pt>
                <c:pt idx="279">
                  <c:v>330.4</c:v>
                </c:pt>
                <c:pt idx="280">
                  <c:v>330.3</c:v>
                </c:pt>
                <c:pt idx="281">
                  <c:v>330.4</c:v>
                </c:pt>
                <c:pt idx="282">
                  <c:v>330.4</c:v>
                </c:pt>
                <c:pt idx="283">
                  <c:v>330.4</c:v>
                </c:pt>
                <c:pt idx="284">
                  <c:v>330.1</c:v>
                </c:pt>
                <c:pt idx="285">
                  <c:v>330.5</c:v>
                </c:pt>
                <c:pt idx="286">
                  <c:v>330.4</c:v>
                </c:pt>
                <c:pt idx="287">
                  <c:v>330.4</c:v>
                </c:pt>
                <c:pt idx="288">
                  <c:v>330.4</c:v>
                </c:pt>
                <c:pt idx="289">
                  <c:v>330.1</c:v>
                </c:pt>
                <c:pt idx="290">
                  <c:v>330</c:v>
                </c:pt>
                <c:pt idx="291">
                  <c:v>330.1</c:v>
                </c:pt>
                <c:pt idx="292">
                  <c:v>330</c:v>
                </c:pt>
                <c:pt idx="293">
                  <c:v>330.1</c:v>
                </c:pt>
                <c:pt idx="294">
                  <c:v>330.1</c:v>
                </c:pt>
                <c:pt idx="295">
                  <c:v>329.8</c:v>
                </c:pt>
                <c:pt idx="296">
                  <c:v>329.8</c:v>
                </c:pt>
                <c:pt idx="297">
                  <c:v>330</c:v>
                </c:pt>
                <c:pt idx="298">
                  <c:v>330</c:v>
                </c:pt>
                <c:pt idx="299">
                  <c:v>329.8</c:v>
                </c:pt>
                <c:pt idx="300">
                  <c:v>329.8</c:v>
                </c:pt>
                <c:pt idx="301">
                  <c:v>329.8</c:v>
                </c:pt>
                <c:pt idx="302">
                  <c:v>329.7</c:v>
                </c:pt>
                <c:pt idx="303">
                  <c:v>329.7</c:v>
                </c:pt>
                <c:pt idx="304">
                  <c:v>329.8</c:v>
                </c:pt>
                <c:pt idx="305">
                  <c:v>329.8</c:v>
                </c:pt>
                <c:pt idx="306">
                  <c:v>329.8</c:v>
                </c:pt>
                <c:pt idx="307">
                  <c:v>329.8</c:v>
                </c:pt>
                <c:pt idx="308">
                  <c:v>329.4</c:v>
                </c:pt>
                <c:pt idx="309">
                  <c:v>329.8</c:v>
                </c:pt>
                <c:pt idx="310">
                  <c:v>329.4</c:v>
                </c:pt>
                <c:pt idx="311">
                  <c:v>329.5</c:v>
                </c:pt>
                <c:pt idx="312">
                  <c:v>329.4</c:v>
                </c:pt>
                <c:pt idx="313">
                  <c:v>329.4</c:v>
                </c:pt>
                <c:pt idx="314">
                  <c:v>329.4</c:v>
                </c:pt>
                <c:pt idx="315">
                  <c:v>329.4</c:v>
                </c:pt>
                <c:pt idx="316">
                  <c:v>329.4</c:v>
                </c:pt>
                <c:pt idx="317">
                  <c:v>329.4</c:v>
                </c:pt>
                <c:pt idx="318">
                  <c:v>329.5</c:v>
                </c:pt>
                <c:pt idx="319">
                  <c:v>329.4</c:v>
                </c:pt>
                <c:pt idx="320">
                  <c:v>329.4</c:v>
                </c:pt>
                <c:pt idx="321">
                  <c:v>329.1</c:v>
                </c:pt>
                <c:pt idx="322">
                  <c:v>329.1</c:v>
                </c:pt>
                <c:pt idx="323">
                  <c:v>329</c:v>
                </c:pt>
                <c:pt idx="324">
                  <c:v>329</c:v>
                </c:pt>
                <c:pt idx="325">
                  <c:v>329.1</c:v>
                </c:pt>
                <c:pt idx="326">
                  <c:v>329.2</c:v>
                </c:pt>
                <c:pt idx="327">
                  <c:v>329.1</c:v>
                </c:pt>
                <c:pt idx="328">
                  <c:v>329.1</c:v>
                </c:pt>
                <c:pt idx="329">
                  <c:v>329</c:v>
                </c:pt>
                <c:pt idx="330">
                  <c:v>329.1</c:v>
                </c:pt>
                <c:pt idx="331">
                  <c:v>329.1</c:v>
                </c:pt>
                <c:pt idx="332">
                  <c:v>329.1</c:v>
                </c:pt>
                <c:pt idx="333">
                  <c:v>329</c:v>
                </c:pt>
                <c:pt idx="334">
                  <c:v>328.9</c:v>
                </c:pt>
                <c:pt idx="335">
                  <c:v>328.7</c:v>
                </c:pt>
                <c:pt idx="336">
                  <c:v>328.7</c:v>
                </c:pt>
                <c:pt idx="337">
                  <c:v>328.8</c:v>
                </c:pt>
                <c:pt idx="338">
                  <c:v>328.7</c:v>
                </c:pt>
                <c:pt idx="339">
                  <c:v>328.7</c:v>
                </c:pt>
                <c:pt idx="340">
                  <c:v>328.7</c:v>
                </c:pt>
                <c:pt idx="341">
                  <c:v>328.7</c:v>
                </c:pt>
                <c:pt idx="342">
                  <c:v>328.7</c:v>
                </c:pt>
                <c:pt idx="343">
                  <c:v>328.4</c:v>
                </c:pt>
                <c:pt idx="344">
                  <c:v>328.5</c:v>
                </c:pt>
                <c:pt idx="345">
                  <c:v>328.8</c:v>
                </c:pt>
                <c:pt idx="346">
                  <c:v>328.7</c:v>
                </c:pt>
                <c:pt idx="347">
                  <c:v>328.4</c:v>
                </c:pt>
                <c:pt idx="348">
                  <c:v>328.4</c:v>
                </c:pt>
                <c:pt idx="349">
                  <c:v>328.4</c:v>
                </c:pt>
                <c:pt idx="350">
                  <c:v>328.4</c:v>
                </c:pt>
                <c:pt idx="351">
                  <c:v>328.5</c:v>
                </c:pt>
                <c:pt idx="352">
                  <c:v>328.4</c:v>
                </c:pt>
                <c:pt idx="353">
                  <c:v>328.4</c:v>
                </c:pt>
                <c:pt idx="354">
                  <c:v>328.1</c:v>
                </c:pt>
                <c:pt idx="355">
                  <c:v>328.4</c:v>
                </c:pt>
                <c:pt idx="356">
                  <c:v>328.1</c:v>
                </c:pt>
                <c:pt idx="357">
                  <c:v>328.1</c:v>
                </c:pt>
                <c:pt idx="358">
                  <c:v>328.1</c:v>
                </c:pt>
                <c:pt idx="359">
                  <c:v>328.1</c:v>
                </c:pt>
                <c:pt idx="360">
                  <c:v>328.1</c:v>
                </c:pt>
                <c:pt idx="361">
                  <c:v>328.1</c:v>
                </c:pt>
                <c:pt idx="362">
                  <c:v>328.1</c:v>
                </c:pt>
                <c:pt idx="363">
                  <c:v>328.1</c:v>
                </c:pt>
                <c:pt idx="364">
                  <c:v>328.1</c:v>
                </c:pt>
                <c:pt idx="365">
                  <c:v>327.8</c:v>
                </c:pt>
                <c:pt idx="366">
                  <c:v>327.8</c:v>
                </c:pt>
                <c:pt idx="367">
                  <c:v>327.8</c:v>
                </c:pt>
                <c:pt idx="368">
                  <c:v>327.8</c:v>
                </c:pt>
                <c:pt idx="369">
                  <c:v>327.8</c:v>
                </c:pt>
                <c:pt idx="370">
                  <c:v>327.8</c:v>
                </c:pt>
                <c:pt idx="371">
                  <c:v>327.4</c:v>
                </c:pt>
                <c:pt idx="372">
                  <c:v>327.8</c:v>
                </c:pt>
                <c:pt idx="373">
                  <c:v>327.4</c:v>
                </c:pt>
                <c:pt idx="374">
                  <c:v>327.8</c:v>
                </c:pt>
                <c:pt idx="375">
                  <c:v>327.4</c:v>
                </c:pt>
                <c:pt idx="376">
                  <c:v>327.4</c:v>
                </c:pt>
                <c:pt idx="377">
                  <c:v>327.4</c:v>
                </c:pt>
                <c:pt idx="378">
                  <c:v>327.4</c:v>
                </c:pt>
                <c:pt idx="379">
                  <c:v>327.4</c:v>
                </c:pt>
                <c:pt idx="380">
                  <c:v>327.4</c:v>
                </c:pt>
                <c:pt idx="381">
                  <c:v>327.4</c:v>
                </c:pt>
                <c:pt idx="382">
                  <c:v>327.4</c:v>
                </c:pt>
                <c:pt idx="383">
                  <c:v>327.4</c:v>
                </c:pt>
                <c:pt idx="384">
                  <c:v>327.4</c:v>
                </c:pt>
                <c:pt idx="385">
                  <c:v>327.4</c:v>
                </c:pt>
                <c:pt idx="386">
                  <c:v>327.4</c:v>
                </c:pt>
                <c:pt idx="387">
                  <c:v>327.1</c:v>
                </c:pt>
                <c:pt idx="388">
                  <c:v>327.1</c:v>
                </c:pt>
                <c:pt idx="389">
                  <c:v>327.2</c:v>
                </c:pt>
                <c:pt idx="390">
                  <c:v>327.1</c:v>
                </c:pt>
                <c:pt idx="391">
                  <c:v>327.1</c:v>
                </c:pt>
                <c:pt idx="392">
                  <c:v>327.1</c:v>
                </c:pt>
                <c:pt idx="393">
                  <c:v>327.1</c:v>
                </c:pt>
                <c:pt idx="394">
                  <c:v>327.1</c:v>
                </c:pt>
                <c:pt idx="395">
                  <c:v>327.1</c:v>
                </c:pt>
                <c:pt idx="396">
                  <c:v>327.1</c:v>
                </c:pt>
                <c:pt idx="397">
                  <c:v>327.1</c:v>
                </c:pt>
                <c:pt idx="398">
                  <c:v>326.8</c:v>
                </c:pt>
                <c:pt idx="399">
                  <c:v>326.8</c:v>
                </c:pt>
                <c:pt idx="400">
                  <c:v>326.8</c:v>
                </c:pt>
                <c:pt idx="401">
                  <c:v>326.8</c:v>
                </c:pt>
                <c:pt idx="402">
                  <c:v>326.8</c:v>
                </c:pt>
                <c:pt idx="403">
                  <c:v>326.8</c:v>
                </c:pt>
                <c:pt idx="404">
                  <c:v>326.8</c:v>
                </c:pt>
                <c:pt idx="405">
                  <c:v>326.8</c:v>
                </c:pt>
                <c:pt idx="406">
                  <c:v>326.6</c:v>
                </c:pt>
                <c:pt idx="407">
                  <c:v>326.8</c:v>
                </c:pt>
                <c:pt idx="408">
                  <c:v>326.8</c:v>
                </c:pt>
                <c:pt idx="409">
                  <c:v>326.8</c:v>
                </c:pt>
                <c:pt idx="410">
                  <c:v>326.8</c:v>
                </c:pt>
                <c:pt idx="411">
                  <c:v>326.8</c:v>
                </c:pt>
                <c:pt idx="412">
                  <c:v>326.8</c:v>
                </c:pt>
                <c:pt idx="413">
                  <c:v>326.8</c:v>
                </c:pt>
                <c:pt idx="414">
                  <c:v>326.8</c:v>
                </c:pt>
                <c:pt idx="415">
                  <c:v>326.4</c:v>
                </c:pt>
                <c:pt idx="416">
                  <c:v>326.4</c:v>
                </c:pt>
                <c:pt idx="417">
                  <c:v>326.4</c:v>
                </c:pt>
                <c:pt idx="418">
                  <c:v>326.5</c:v>
                </c:pt>
                <c:pt idx="419">
                  <c:v>326.4</c:v>
                </c:pt>
                <c:pt idx="420">
                  <c:v>326.4</c:v>
                </c:pt>
                <c:pt idx="421">
                  <c:v>326.1</c:v>
                </c:pt>
                <c:pt idx="422">
                  <c:v>326.4</c:v>
                </c:pt>
                <c:pt idx="423">
                  <c:v>326.5</c:v>
                </c:pt>
                <c:pt idx="424">
                  <c:v>326.4</c:v>
                </c:pt>
                <c:pt idx="425">
                  <c:v>326.5</c:v>
                </c:pt>
                <c:pt idx="426">
                  <c:v>326</c:v>
                </c:pt>
                <c:pt idx="427">
                  <c:v>326.1</c:v>
                </c:pt>
                <c:pt idx="428">
                  <c:v>326.1</c:v>
                </c:pt>
                <c:pt idx="429">
                  <c:v>326.1</c:v>
                </c:pt>
                <c:pt idx="430">
                  <c:v>326.1</c:v>
                </c:pt>
                <c:pt idx="431">
                  <c:v>326.2</c:v>
                </c:pt>
                <c:pt idx="432">
                  <c:v>326</c:v>
                </c:pt>
                <c:pt idx="433">
                  <c:v>326.1</c:v>
                </c:pt>
                <c:pt idx="434">
                  <c:v>326.1</c:v>
                </c:pt>
                <c:pt idx="435">
                  <c:v>325.7</c:v>
                </c:pt>
                <c:pt idx="436">
                  <c:v>325.7</c:v>
                </c:pt>
                <c:pt idx="437">
                  <c:v>326</c:v>
                </c:pt>
                <c:pt idx="438">
                  <c:v>326</c:v>
                </c:pt>
                <c:pt idx="439">
                  <c:v>325.7</c:v>
                </c:pt>
                <c:pt idx="440">
                  <c:v>325.8</c:v>
                </c:pt>
                <c:pt idx="441">
                  <c:v>325.8</c:v>
                </c:pt>
                <c:pt idx="442">
                  <c:v>325.8</c:v>
                </c:pt>
                <c:pt idx="443">
                  <c:v>325.8</c:v>
                </c:pt>
                <c:pt idx="444">
                  <c:v>325.7</c:v>
                </c:pt>
                <c:pt idx="445">
                  <c:v>325.7</c:v>
                </c:pt>
                <c:pt idx="446">
                  <c:v>325.8</c:v>
                </c:pt>
                <c:pt idx="447">
                  <c:v>325.8</c:v>
                </c:pt>
                <c:pt idx="448">
                  <c:v>325.7</c:v>
                </c:pt>
                <c:pt idx="449">
                  <c:v>325.7</c:v>
                </c:pt>
                <c:pt idx="450">
                  <c:v>325.8</c:v>
                </c:pt>
                <c:pt idx="451">
                  <c:v>325.7</c:v>
                </c:pt>
                <c:pt idx="452">
                  <c:v>325.4</c:v>
                </c:pt>
                <c:pt idx="453">
                  <c:v>325.5</c:v>
                </c:pt>
                <c:pt idx="454">
                  <c:v>325.4</c:v>
                </c:pt>
                <c:pt idx="455">
                  <c:v>325.4</c:v>
                </c:pt>
                <c:pt idx="456">
                  <c:v>325.4</c:v>
                </c:pt>
                <c:pt idx="457">
                  <c:v>325.4</c:v>
                </c:pt>
                <c:pt idx="458">
                  <c:v>325.4</c:v>
                </c:pt>
                <c:pt idx="459">
                  <c:v>325.4</c:v>
                </c:pt>
                <c:pt idx="460">
                  <c:v>325.1</c:v>
                </c:pt>
                <c:pt idx="461">
                  <c:v>325.4</c:v>
                </c:pt>
                <c:pt idx="462">
                  <c:v>325.5</c:v>
                </c:pt>
                <c:pt idx="463">
                  <c:v>325.4</c:v>
                </c:pt>
                <c:pt idx="464">
                  <c:v>325.1</c:v>
                </c:pt>
                <c:pt idx="465">
                  <c:v>325.1</c:v>
                </c:pt>
                <c:pt idx="466">
                  <c:v>325.1</c:v>
                </c:pt>
                <c:pt idx="467">
                  <c:v>325.1</c:v>
                </c:pt>
                <c:pt idx="468">
                  <c:v>325.1</c:v>
                </c:pt>
                <c:pt idx="469">
                  <c:v>325.1</c:v>
                </c:pt>
                <c:pt idx="470">
                  <c:v>325.1</c:v>
                </c:pt>
                <c:pt idx="471">
                  <c:v>325.1</c:v>
                </c:pt>
                <c:pt idx="472">
                  <c:v>325.1</c:v>
                </c:pt>
                <c:pt idx="473">
                  <c:v>325.1</c:v>
                </c:pt>
                <c:pt idx="474">
                  <c:v>325.1</c:v>
                </c:pt>
                <c:pt idx="475">
                  <c:v>325.1</c:v>
                </c:pt>
                <c:pt idx="476">
                  <c:v>325.1</c:v>
                </c:pt>
                <c:pt idx="477">
                  <c:v>324.7</c:v>
                </c:pt>
                <c:pt idx="478">
                  <c:v>325.1</c:v>
                </c:pt>
                <c:pt idx="479">
                  <c:v>325.1</c:v>
                </c:pt>
                <c:pt idx="480">
                  <c:v>325.1</c:v>
                </c:pt>
                <c:pt idx="481">
                  <c:v>324.7</c:v>
                </c:pt>
                <c:pt idx="482">
                  <c:v>324.7</c:v>
                </c:pt>
                <c:pt idx="483">
                  <c:v>324.7</c:v>
                </c:pt>
                <c:pt idx="484">
                  <c:v>324.7</c:v>
                </c:pt>
                <c:pt idx="485">
                  <c:v>324.7</c:v>
                </c:pt>
                <c:pt idx="486">
                  <c:v>324.7</c:v>
                </c:pt>
                <c:pt idx="487">
                  <c:v>324.7</c:v>
                </c:pt>
                <c:pt idx="488">
                  <c:v>324.7</c:v>
                </c:pt>
                <c:pt idx="489">
                  <c:v>324.7</c:v>
                </c:pt>
                <c:pt idx="490">
                  <c:v>324.7</c:v>
                </c:pt>
                <c:pt idx="491">
                  <c:v>324.7</c:v>
                </c:pt>
                <c:pt idx="492">
                  <c:v>324.7</c:v>
                </c:pt>
                <c:pt idx="493">
                  <c:v>324.4</c:v>
                </c:pt>
                <c:pt idx="494">
                  <c:v>324.4</c:v>
                </c:pt>
                <c:pt idx="495">
                  <c:v>324.4</c:v>
                </c:pt>
                <c:pt idx="496">
                  <c:v>324.4</c:v>
                </c:pt>
                <c:pt idx="497">
                  <c:v>324.4</c:v>
                </c:pt>
                <c:pt idx="498">
                  <c:v>324.4</c:v>
                </c:pt>
                <c:pt idx="499">
                  <c:v>324.4</c:v>
                </c:pt>
                <c:pt idx="500">
                  <c:v>324.4</c:v>
                </c:pt>
                <c:pt idx="501">
                  <c:v>324.4</c:v>
                </c:pt>
                <c:pt idx="502">
                  <c:v>324.4</c:v>
                </c:pt>
                <c:pt idx="503">
                  <c:v>324.4</c:v>
                </c:pt>
                <c:pt idx="504">
                  <c:v>324.4</c:v>
                </c:pt>
                <c:pt idx="505">
                  <c:v>324.4</c:v>
                </c:pt>
                <c:pt idx="506">
                  <c:v>324.4</c:v>
                </c:pt>
                <c:pt idx="507">
                  <c:v>324.4</c:v>
                </c:pt>
                <c:pt idx="508">
                  <c:v>324.4</c:v>
                </c:pt>
                <c:pt idx="509">
                  <c:v>324.4</c:v>
                </c:pt>
                <c:pt idx="510">
                  <c:v>324.1</c:v>
                </c:pt>
                <c:pt idx="511">
                  <c:v>324.4</c:v>
                </c:pt>
                <c:pt idx="512">
                  <c:v>324.1</c:v>
                </c:pt>
                <c:pt idx="513">
                  <c:v>324.1</c:v>
                </c:pt>
                <c:pt idx="514">
                  <c:v>324.1</c:v>
                </c:pt>
                <c:pt idx="515">
                  <c:v>324.1</c:v>
                </c:pt>
                <c:pt idx="516">
                  <c:v>324.1</c:v>
                </c:pt>
                <c:pt idx="517">
                  <c:v>324.1</c:v>
                </c:pt>
                <c:pt idx="518">
                  <c:v>324.1</c:v>
                </c:pt>
                <c:pt idx="519">
                  <c:v>324.1</c:v>
                </c:pt>
                <c:pt idx="520">
                  <c:v>324.1</c:v>
                </c:pt>
                <c:pt idx="521">
                  <c:v>323.8</c:v>
                </c:pt>
                <c:pt idx="522">
                  <c:v>324.1</c:v>
                </c:pt>
                <c:pt idx="523">
                  <c:v>324.1</c:v>
                </c:pt>
                <c:pt idx="524">
                  <c:v>323.8</c:v>
                </c:pt>
                <c:pt idx="525">
                  <c:v>323.8</c:v>
                </c:pt>
                <c:pt idx="526">
                  <c:v>323.8</c:v>
                </c:pt>
                <c:pt idx="527">
                  <c:v>323.8</c:v>
                </c:pt>
                <c:pt idx="528">
                  <c:v>323.8</c:v>
                </c:pt>
                <c:pt idx="529">
                  <c:v>323.8</c:v>
                </c:pt>
                <c:pt idx="530">
                  <c:v>323.8</c:v>
                </c:pt>
                <c:pt idx="531">
                  <c:v>323.8</c:v>
                </c:pt>
                <c:pt idx="532">
                  <c:v>323.7</c:v>
                </c:pt>
                <c:pt idx="533">
                  <c:v>323.8</c:v>
                </c:pt>
                <c:pt idx="534">
                  <c:v>323.8</c:v>
                </c:pt>
                <c:pt idx="535">
                  <c:v>323.8</c:v>
                </c:pt>
                <c:pt idx="536">
                  <c:v>323.7</c:v>
                </c:pt>
                <c:pt idx="537">
                  <c:v>323.7</c:v>
                </c:pt>
                <c:pt idx="538">
                  <c:v>323.7</c:v>
                </c:pt>
                <c:pt idx="539">
                  <c:v>323.8</c:v>
                </c:pt>
                <c:pt idx="540">
                  <c:v>323.8</c:v>
                </c:pt>
                <c:pt idx="541">
                  <c:v>323.7</c:v>
                </c:pt>
                <c:pt idx="542">
                  <c:v>323.5</c:v>
                </c:pt>
                <c:pt idx="543">
                  <c:v>323.5</c:v>
                </c:pt>
                <c:pt idx="544">
                  <c:v>323.5</c:v>
                </c:pt>
                <c:pt idx="545">
                  <c:v>323.5</c:v>
                </c:pt>
                <c:pt idx="546">
                  <c:v>323.5</c:v>
                </c:pt>
                <c:pt idx="547">
                  <c:v>323.5</c:v>
                </c:pt>
                <c:pt idx="548">
                  <c:v>323.5</c:v>
                </c:pt>
                <c:pt idx="549">
                  <c:v>323.5</c:v>
                </c:pt>
                <c:pt idx="550">
                  <c:v>323.5</c:v>
                </c:pt>
                <c:pt idx="551">
                  <c:v>323.5</c:v>
                </c:pt>
                <c:pt idx="552">
                  <c:v>323.4</c:v>
                </c:pt>
                <c:pt idx="553">
                  <c:v>323.2</c:v>
                </c:pt>
                <c:pt idx="554">
                  <c:v>323.5</c:v>
                </c:pt>
                <c:pt idx="555">
                  <c:v>323.5</c:v>
                </c:pt>
                <c:pt idx="556">
                  <c:v>323.5</c:v>
                </c:pt>
                <c:pt idx="557">
                  <c:v>323.5</c:v>
                </c:pt>
                <c:pt idx="558">
                  <c:v>323.5</c:v>
                </c:pt>
                <c:pt idx="559">
                  <c:v>323.4</c:v>
                </c:pt>
                <c:pt idx="560">
                  <c:v>323.1</c:v>
                </c:pt>
                <c:pt idx="561">
                  <c:v>323.1</c:v>
                </c:pt>
                <c:pt idx="562">
                  <c:v>323.1</c:v>
                </c:pt>
                <c:pt idx="563">
                  <c:v>323.1</c:v>
                </c:pt>
                <c:pt idx="564">
                  <c:v>323.1</c:v>
                </c:pt>
                <c:pt idx="565">
                  <c:v>323.1</c:v>
                </c:pt>
                <c:pt idx="566">
                  <c:v>323.1</c:v>
                </c:pt>
                <c:pt idx="567">
                  <c:v>323.1</c:v>
                </c:pt>
                <c:pt idx="568">
                  <c:v>323.1</c:v>
                </c:pt>
                <c:pt idx="569">
                  <c:v>322.8</c:v>
                </c:pt>
                <c:pt idx="570">
                  <c:v>322.8</c:v>
                </c:pt>
                <c:pt idx="571">
                  <c:v>322.8</c:v>
                </c:pt>
                <c:pt idx="572">
                  <c:v>322.8</c:v>
                </c:pt>
                <c:pt idx="573">
                  <c:v>322.8</c:v>
                </c:pt>
                <c:pt idx="574">
                  <c:v>322.8</c:v>
                </c:pt>
                <c:pt idx="575">
                  <c:v>322.8</c:v>
                </c:pt>
                <c:pt idx="576">
                  <c:v>322.8</c:v>
                </c:pt>
                <c:pt idx="577">
                  <c:v>322.8</c:v>
                </c:pt>
                <c:pt idx="578">
                  <c:v>322.8</c:v>
                </c:pt>
                <c:pt idx="579">
                  <c:v>322.8</c:v>
                </c:pt>
                <c:pt idx="580">
                  <c:v>322.8</c:v>
                </c:pt>
                <c:pt idx="581">
                  <c:v>322.8</c:v>
                </c:pt>
                <c:pt idx="582">
                  <c:v>322.8</c:v>
                </c:pt>
                <c:pt idx="583">
                  <c:v>322.8</c:v>
                </c:pt>
                <c:pt idx="584">
                  <c:v>322.8</c:v>
                </c:pt>
                <c:pt idx="585">
                  <c:v>322.8</c:v>
                </c:pt>
                <c:pt idx="586">
                  <c:v>322.8</c:v>
                </c:pt>
                <c:pt idx="587">
                  <c:v>322.8</c:v>
                </c:pt>
                <c:pt idx="588">
                  <c:v>322.6</c:v>
                </c:pt>
                <c:pt idx="589">
                  <c:v>322.8</c:v>
                </c:pt>
                <c:pt idx="590">
                  <c:v>322.7</c:v>
                </c:pt>
                <c:pt idx="591">
                  <c:v>322.7</c:v>
                </c:pt>
                <c:pt idx="592">
                  <c:v>322.4</c:v>
                </c:pt>
                <c:pt idx="593">
                  <c:v>322.5</c:v>
                </c:pt>
                <c:pt idx="594">
                  <c:v>322.4</c:v>
                </c:pt>
                <c:pt idx="595">
                  <c:v>322.4</c:v>
                </c:pt>
                <c:pt idx="596">
                  <c:v>322.4</c:v>
                </c:pt>
                <c:pt idx="597">
                  <c:v>322.5</c:v>
                </c:pt>
                <c:pt idx="598">
                  <c:v>322.5</c:v>
                </c:pt>
                <c:pt idx="599">
                  <c:v>322.5</c:v>
                </c:pt>
                <c:pt idx="600">
                  <c:v>322.5</c:v>
                </c:pt>
                <c:pt idx="601">
                  <c:v>322.4</c:v>
                </c:pt>
                <c:pt idx="602">
                  <c:v>322.4</c:v>
                </c:pt>
                <c:pt idx="603">
                  <c:v>322.4</c:v>
                </c:pt>
                <c:pt idx="604">
                  <c:v>322.4</c:v>
                </c:pt>
                <c:pt idx="605">
                  <c:v>322.5</c:v>
                </c:pt>
                <c:pt idx="606">
                  <c:v>322.5</c:v>
                </c:pt>
                <c:pt idx="607">
                  <c:v>322.2</c:v>
                </c:pt>
                <c:pt idx="608">
                  <c:v>322.5</c:v>
                </c:pt>
                <c:pt idx="609">
                  <c:v>322.5</c:v>
                </c:pt>
                <c:pt idx="610">
                  <c:v>322.2</c:v>
                </c:pt>
                <c:pt idx="611">
                  <c:v>322.2</c:v>
                </c:pt>
                <c:pt idx="612">
                  <c:v>322.4</c:v>
                </c:pt>
                <c:pt idx="613">
                  <c:v>322.2</c:v>
                </c:pt>
                <c:pt idx="614">
                  <c:v>322.2</c:v>
                </c:pt>
                <c:pt idx="615">
                  <c:v>322.2</c:v>
                </c:pt>
                <c:pt idx="616">
                  <c:v>322.2</c:v>
                </c:pt>
                <c:pt idx="617">
                  <c:v>322.2</c:v>
                </c:pt>
                <c:pt idx="618">
                  <c:v>322.2</c:v>
                </c:pt>
                <c:pt idx="619">
                  <c:v>322.1</c:v>
                </c:pt>
                <c:pt idx="620">
                  <c:v>322.2</c:v>
                </c:pt>
                <c:pt idx="621">
                  <c:v>322.1</c:v>
                </c:pt>
                <c:pt idx="622">
                  <c:v>321.9</c:v>
                </c:pt>
                <c:pt idx="623">
                  <c:v>322</c:v>
                </c:pt>
                <c:pt idx="624">
                  <c:v>321.9</c:v>
                </c:pt>
                <c:pt idx="625">
                  <c:v>321.8</c:v>
                </c:pt>
                <c:pt idx="626">
                  <c:v>321.8</c:v>
                </c:pt>
                <c:pt idx="627">
                  <c:v>321.9</c:v>
                </c:pt>
                <c:pt idx="628">
                  <c:v>321.9</c:v>
                </c:pt>
                <c:pt idx="629">
                  <c:v>321.9</c:v>
                </c:pt>
                <c:pt idx="630">
                  <c:v>321.9</c:v>
                </c:pt>
                <c:pt idx="631">
                  <c:v>321.9</c:v>
                </c:pt>
                <c:pt idx="632">
                  <c:v>321.8</c:v>
                </c:pt>
                <c:pt idx="633">
                  <c:v>321.9</c:v>
                </c:pt>
                <c:pt idx="634">
                  <c:v>321.9</c:v>
                </c:pt>
                <c:pt idx="635">
                  <c:v>321.5</c:v>
                </c:pt>
                <c:pt idx="636">
                  <c:v>321.5</c:v>
                </c:pt>
                <c:pt idx="637">
                  <c:v>321.9</c:v>
                </c:pt>
                <c:pt idx="638">
                  <c:v>321.9</c:v>
                </c:pt>
                <c:pt idx="639">
                  <c:v>321.9</c:v>
                </c:pt>
                <c:pt idx="640">
                  <c:v>321.5</c:v>
                </c:pt>
                <c:pt idx="641">
                  <c:v>321.9</c:v>
                </c:pt>
                <c:pt idx="642">
                  <c:v>321.5</c:v>
                </c:pt>
                <c:pt idx="643">
                  <c:v>321.5</c:v>
                </c:pt>
                <c:pt idx="644">
                  <c:v>321.5</c:v>
                </c:pt>
                <c:pt idx="645">
                  <c:v>321.5</c:v>
                </c:pt>
                <c:pt idx="646">
                  <c:v>321.5</c:v>
                </c:pt>
                <c:pt idx="647">
                  <c:v>321.5</c:v>
                </c:pt>
                <c:pt idx="648">
                  <c:v>321.5</c:v>
                </c:pt>
                <c:pt idx="649">
                  <c:v>321.5</c:v>
                </c:pt>
                <c:pt idx="650">
                  <c:v>321.5</c:v>
                </c:pt>
                <c:pt idx="651">
                  <c:v>321.2</c:v>
                </c:pt>
                <c:pt idx="652">
                  <c:v>321.1</c:v>
                </c:pt>
                <c:pt idx="653">
                  <c:v>321.2</c:v>
                </c:pt>
                <c:pt idx="654">
                  <c:v>321.2</c:v>
                </c:pt>
                <c:pt idx="655">
                  <c:v>321.1</c:v>
                </c:pt>
                <c:pt idx="656">
                  <c:v>321.1</c:v>
                </c:pt>
                <c:pt idx="657">
                  <c:v>321.1</c:v>
                </c:pt>
                <c:pt idx="658">
                  <c:v>321.1</c:v>
                </c:pt>
                <c:pt idx="659">
                  <c:v>321.1</c:v>
                </c:pt>
                <c:pt idx="660">
                  <c:v>320.8</c:v>
                </c:pt>
                <c:pt idx="661">
                  <c:v>320.9</c:v>
                </c:pt>
                <c:pt idx="662">
                  <c:v>320.8</c:v>
                </c:pt>
                <c:pt idx="663">
                  <c:v>320.8</c:v>
                </c:pt>
                <c:pt idx="664">
                  <c:v>320.8</c:v>
                </c:pt>
                <c:pt idx="665">
                  <c:v>320.9</c:v>
                </c:pt>
                <c:pt idx="666">
                  <c:v>320.8</c:v>
                </c:pt>
                <c:pt idx="667">
                  <c:v>320.8</c:v>
                </c:pt>
                <c:pt idx="668">
                  <c:v>320.9</c:v>
                </c:pt>
                <c:pt idx="669">
                  <c:v>320.8</c:v>
                </c:pt>
                <c:pt idx="670">
                  <c:v>320.8</c:v>
                </c:pt>
                <c:pt idx="671">
                  <c:v>320.5</c:v>
                </c:pt>
                <c:pt idx="672">
                  <c:v>320.5</c:v>
                </c:pt>
                <c:pt idx="673">
                  <c:v>320.5</c:v>
                </c:pt>
                <c:pt idx="674">
                  <c:v>320.5</c:v>
                </c:pt>
                <c:pt idx="675">
                  <c:v>320.5</c:v>
                </c:pt>
                <c:pt idx="676">
                  <c:v>320.5</c:v>
                </c:pt>
                <c:pt idx="677">
                  <c:v>320.5</c:v>
                </c:pt>
                <c:pt idx="678">
                  <c:v>320.5</c:v>
                </c:pt>
                <c:pt idx="679">
                  <c:v>320.5</c:v>
                </c:pt>
                <c:pt idx="680">
                  <c:v>320.2</c:v>
                </c:pt>
                <c:pt idx="681">
                  <c:v>320.2</c:v>
                </c:pt>
                <c:pt idx="682">
                  <c:v>320.2</c:v>
                </c:pt>
                <c:pt idx="683">
                  <c:v>320.1</c:v>
                </c:pt>
                <c:pt idx="684">
                  <c:v>320.2</c:v>
                </c:pt>
                <c:pt idx="685">
                  <c:v>320.2</c:v>
                </c:pt>
                <c:pt idx="686">
                  <c:v>320.2</c:v>
                </c:pt>
                <c:pt idx="687">
                  <c:v>320.2</c:v>
                </c:pt>
                <c:pt idx="688">
                  <c:v>320.2</c:v>
                </c:pt>
                <c:pt idx="689">
                  <c:v>320.1</c:v>
                </c:pt>
                <c:pt idx="690">
                  <c:v>320.1</c:v>
                </c:pt>
                <c:pt idx="691">
                  <c:v>320.1</c:v>
                </c:pt>
                <c:pt idx="692">
                  <c:v>320.1</c:v>
                </c:pt>
                <c:pt idx="693">
                  <c:v>319.8</c:v>
                </c:pt>
                <c:pt idx="694">
                  <c:v>320.2</c:v>
                </c:pt>
                <c:pt idx="695">
                  <c:v>319.8</c:v>
                </c:pt>
                <c:pt idx="696">
                  <c:v>319.8</c:v>
                </c:pt>
                <c:pt idx="697">
                  <c:v>319.8</c:v>
                </c:pt>
                <c:pt idx="698">
                  <c:v>319.8</c:v>
                </c:pt>
                <c:pt idx="699">
                  <c:v>319.8</c:v>
                </c:pt>
                <c:pt idx="700">
                  <c:v>319.8</c:v>
                </c:pt>
                <c:pt idx="701">
                  <c:v>319.8</c:v>
                </c:pt>
                <c:pt idx="702">
                  <c:v>319.8</c:v>
                </c:pt>
                <c:pt idx="703">
                  <c:v>319.8</c:v>
                </c:pt>
                <c:pt idx="704">
                  <c:v>319.7</c:v>
                </c:pt>
                <c:pt idx="705">
                  <c:v>319.8</c:v>
                </c:pt>
                <c:pt idx="706">
                  <c:v>319.8</c:v>
                </c:pt>
                <c:pt idx="707">
                  <c:v>319.5</c:v>
                </c:pt>
                <c:pt idx="708">
                  <c:v>319.5</c:v>
                </c:pt>
                <c:pt idx="709">
                  <c:v>319.5</c:v>
                </c:pt>
                <c:pt idx="710">
                  <c:v>319.5</c:v>
                </c:pt>
                <c:pt idx="711">
                  <c:v>319.5</c:v>
                </c:pt>
                <c:pt idx="712">
                  <c:v>319.5</c:v>
                </c:pt>
                <c:pt idx="713">
                  <c:v>319.5</c:v>
                </c:pt>
                <c:pt idx="714">
                  <c:v>319.2</c:v>
                </c:pt>
                <c:pt idx="715">
                  <c:v>319.2</c:v>
                </c:pt>
                <c:pt idx="716">
                  <c:v>319.4</c:v>
                </c:pt>
                <c:pt idx="717">
                  <c:v>319.4</c:v>
                </c:pt>
                <c:pt idx="718">
                  <c:v>319.5</c:v>
                </c:pt>
                <c:pt idx="719">
                  <c:v>319.2</c:v>
                </c:pt>
                <c:pt idx="720">
                  <c:v>319.2</c:v>
                </c:pt>
                <c:pt idx="721">
                  <c:v>319.2</c:v>
                </c:pt>
                <c:pt idx="722">
                  <c:v>319.2</c:v>
                </c:pt>
                <c:pt idx="723">
                  <c:v>319.2</c:v>
                </c:pt>
                <c:pt idx="724">
                  <c:v>319.2</c:v>
                </c:pt>
                <c:pt idx="725">
                  <c:v>319.2</c:v>
                </c:pt>
                <c:pt idx="726">
                  <c:v>319.2</c:v>
                </c:pt>
                <c:pt idx="727">
                  <c:v>319.2</c:v>
                </c:pt>
                <c:pt idx="728">
                  <c:v>319.2</c:v>
                </c:pt>
                <c:pt idx="729">
                  <c:v>319.2</c:v>
                </c:pt>
                <c:pt idx="730">
                  <c:v>319.2</c:v>
                </c:pt>
                <c:pt idx="731">
                  <c:v>318.8</c:v>
                </c:pt>
                <c:pt idx="732">
                  <c:v>319.2</c:v>
                </c:pt>
                <c:pt idx="733">
                  <c:v>318.8</c:v>
                </c:pt>
                <c:pt idx="734">
                  <c:v>318.8</c:v>
                </c:pt>
                <c:pt idx="735">
                  <c:v>318.8</c:v>
                </c:pt>
                <c:pt idx="736">
                  <c:v>318.9</c:v>
                </c:pt>
                <c:pt idx="737">
                  <c:v>318.8</c:v>
                </c:pt>
                <c:pt idx="738">
                  <c:v>318.8</c:v>
                </c:pt>
                <c:pt idx="739">
                  <c:v>318.8</c:v>
                </c:pt>
                <c:pt idx="740">
                  <c:v>318.9</c:v>
                </c:pt>
                <c:pt idx="741">
                  <c:v>318.8</c:v>
                </c:pt>
                <c:pt idx="742">
                  <c:v>318.8</c:v>
                </c:pt>
                <c:pt idx="743">
                  <c:v>318.9</c:v>
                </c:pt>
                <c:pt idx="744">
                  <c:v>318.9</c:v>
                </c:pt>
                <c:pt idx="745">
                  <c:v>318.9</c:v>
                </c:pt>
                <c:pt idx="746">
                  <c:v>318.5</c:v>
                </c:pt>
                <c:pt idx="747">
                  <c:v>318.9</c:v>
                </c:pt>
                <c:pt idx="748">
                  <c:v>318.5</c:v>
                </c:pt>
                <c:pt idx="749">
                  <c:v>318.5</c:v>
                </c:pt>
                <c:pt idx="750">
                  <c:v>318.5</c:v>
                </c:pt>
                <c:pt idx="751">
                  <c:v>318.5</c:v>
                </c:pt>
                <c:pt idx="752">
                  <c:v>318.5</c:v>
                </c:pt>
                <c:pt idx="753">
                  <c:v>318.5</c:v>
                </c:pt>
                <c:pt idx="754">
                  <c:v>318.5</c:v>
                </c:pt>
                <c:pt idx="755">
                  <c:v>318.5</c:v>
                </c:pt>
                <c:pt idx="756">
                  <c:v>318.5</c:v>
                </c:pt>
                <c:pt idx="757">
                  <c:v>318.2</c:v>
                </c:pt>
                <c:pt idx="758">
                  <c:v>318.2</c:v>
                </c:pt>
                <c:pt idx="759">
                  <c:v>318.2</c:v>
                </c:pt>
                <c:pt idx="760">
                  <c:v>318.1</c:v>
                </c:pt>
                <c:pt idx="761">
                  <c:v>318.1</c:v>
                </c:pt>
                <c:pt idx="762">
                  <c:v>318.1</c:v>
                </c:pt>
                <c:pt idx="763">
                  <c:v>318.2</c:v>
                </c:pt>
                <c:pt idx="764">
                  <c:v>318.2</c:v>
                </c:pt>
                <c:pt idx="765">
                  <c:v>317.9</c:v>
                </c:pt>
                <c:pt idx="766">
                  <c:v>318.2</c:v>
                </c:pt>
                <c:pt idx="767">
                  <c:v>318.2</c:v>
                </c:pt>
                <c:pt idx="768">
                  <c:v>318.1</c:v>
                </c:pt>
                <c:pt idx="769">
                  <c:v>317.8</c:v>
                </c:pt>
                <c:pt idx="770">
                  <c:v>317.8</c:v>
                </c:pt>
                <c:pt idx="771">
                  <c:v>317.9</c:v>
                </c:pt>
                <c:pt idx="772">
                  <c:v>317.9</c:v>
                </c:pt>
                <c:pt idx="773">
                  <c:v>317.8</c:v>
                </c:pt>
                <c:pt idx="774">
                  <c:v>317.9</c:v>
                </c:pt>
                <c:pt idx="775">
                  <c:v>317.8</c:v>
                </c:pt>
                <c:pt idx="776">
                  <c:v>317.8</c:v>
                </c:pt>
                <c:pt idx="777">
                  <c:v>317.9</c:v>
                </c:pt>
                <c:pt idx="778">
                  <c:v>317.8</c:v>
                </c:pt>
                <c:pt idx="779">
                  <c:v>317.8</c:v>
                </c:pt>
                <c:pt idx="780">
                  <c:v>317.9</c:v>
                </c:pt>
                <c:pt idx="781">
                  <c:v>317.5</c:v>
                </c:pt>
                <c:pt idx="782">
                  <c:v>317.5</c:v>
                </c:pt>
                <c:pt idx="783">
                  <c:v>317.5</c:v>
                </c:pt>
                <c:pt idx="784">
                  <c:v>317.5</c:v>
                </c:pt>
                <c:pt idx="785">
                  <c:v>317.5</c:v>
                </c:pt>
                <c:pt idx="786">
                  <c:v>317.5</c:v>
                </c:pt>
                <c:pt idx="787">
                  <c:v>317.6</c:v>
                </c:pt>
                <c:pt idx="788">
                  <c:v>317.6</c:v>
                </c:pt>
                <c:pt idx="789">
                  <c:v>317.5</c:v>
                </c:pt>
                <c:pt idx="790">
                  <c:v>317.5</c:v>
                </c:pt>
                <c:pt idx="791">
                  <c:v>317.2</c:v>
                </c:pt>
                <c:pt idx="792">
                  <c:v>317.1</c:v>
                </c:pt>
                <c:pt idx="793">
                  <c:v>317.2</c:v>
                </c:pt>
                <c:pt idx="794">
                  <c:v>317.1</c:v>
                </c:pt>
                <c:pt idx="795">
                  <c:v>317.1</c:v>
                </c:pt>
                <c:pt idx="796">
                  <c:v>317.1</c:v>
                </c:pt>
                <c:pt idx="797">
                  <c:v>317.1</c:v>
                </c:pt>
                <c:pt idx="798">
                  <c:v>317.2</c:v>
                </c:pt>
                <c:pt idx="799">
                  <c:v>317.1</c:v>
                </c:pt>
                <c:pt idx="800">
                  <c:v>317.1</c:v>
                </c:pt>
                <c:pt idx="801">
                  <c:v>317.2</c:v>
                </c:pt>
                <c:pt idx="802">
                  <c:v>317.1</c:v>
                </c:pt>
                <c:pt idx="803">
                  <c:v>317.2</c:v>
                </c:pt>
                <c:pt idx="804">
                  <c:v>316.8</c:v>
                </c:pt>
                <c:pt idx="805">
                  <c:v>317.1</c:v>
                </c:pt>
                <c:pt idx="806">
                  <c:v>317.1</c:v>
                </c:pt>
                <c:pt idx="807">
                  <c:v>317.1</c:v>
                </c:pt>
                <c:pt idx="808">
                  <c:v>317.1</c:v>
                </c:pt>
                <c:pt idx="809">
                  <c:v>317.1</c:v>
                </c:pt>
                <c:pt idx="810">
                  <c:v>316.8</c:v>
                </c:pt>
                <c:pt idx="811">
                  <c:v>316.8</c:v>
                </c:pt>
                <c:pt idx="812">
                  <c:v>316.8</c:v>
                </c:pt>
                <c:pt idx="813">
                  <c:v>316.8</c:v>
                </c:pt>
                <c:pt idx="814">
                  <c:v>316.8</c:v>
                </c:pt>
                <c:pt idx="815">
                  <c:v>316.8</c:v>
                </c:pt>
                <c:pt idx="816">
                  <c:v>316.8</c:v>
                </c:pt>
                <c:pt idx="817">
                  <c:v>316.8</c:v>
                </c:pt>
                <c:pt idx="818">
                  <c:v>316.8</c:v>
                </c:pt>
                <c:pt idx="819">
                  <c:v>316.8</c:v>
                </c:pt>
                <c:pt idx="820">
                  <c:v>316.8</c:v>
                </c:pt>
                <c:pt idx="821">
                  <c:v>316.8</c:v>
                </c:pt>
                <c:pt idx="822">
                  <c:v>316.5</c:v>
                </c:pt>
                <c:pt idx="823">
                  <c:v>316.4</c:v>
                </c:pt>
                <c:pt idx="824">
                  <c:v>316.4</c:v>
                </c:pt>
                <c:pt idx="825">
                  <c:v>316.5</c:v>
                </c:pt>
                <c:pt idx="826">
                  <c:v>316.5</c:v>
                </c:pt>
                <c:pt idx="827">
                  <c:v>316.5</c:v>
                </c:pt>
                <c:pt idx="828">
                  <c:v>316.5</c:v>
                </c:pt>
                <c:pt idx="829">
                  <c:v>316.4</c:v>
                </c:pt>
                <c:pt idx="830">
                  <c:v>316.4</c:v>
                </c:pt>
                <c:pt idx="831">
                  <c:v>316.5</c:v>
                </c:pt>
                <c:pt idx="832">
                  <c:v>316.4</c:v>
                </c:pt>
                <c:pt idx="833">
                  <c:v>316.4</c:v>
                </c:pt>
                <c:pt idx="834">
                  <c:v>316.5</c:v>
                </c:pt>
                <c:pt idx="835">
                  <c:v>316.5</c:v>
                </c:pt>
                <c:pt idx="836">
                  <c:v>316.1</c:v>
                </c:pt>
                <c:pt idx="837">
                  <c:v>316.1</c:v>
                </c:pt>
                <c:pt idx="838">
                  <c:v>316.1</c:v>
                </c:pt>
                <c:pt idx="839">
                  <c:v>316.2</c:v>
                </c:pt>
                <c:pt idx="840">
                  <c:v>316.1</c:v>
                </c:pt>
                <c:pt idx="841">
                  <c:v>316.1</c:v>
                </c:pt>
                <c:pt idx="842">
                  <c:v>316.1</c:v>
                </c:pt>
                <c:pt idx="843">
                  <c:v>316.1</c:v>
                </c:pt>
                <c:pt idx="844">
                  <c:v>316.1</c:v>
                </c:pt>
                <c:pt idx="845">
                  <c:v>316.1</c:v>
                </c:pt>
                <c:pt idx="846">
                  <c:v>316.1</c:v>
                </c:pt>
                <c:pt idx="847">
                  <c:v>316.1</c:v>
                </c:pt>
                <c:pt idx="848">
                  <c:v>316.1</c:v>
                </c:pt>
                <c:pt idx="849">
                  <c:v>316.1</c:v>
                </c:pt>
                <c:pt idx="850">
                  <c:v>316.1</c:v>
                </c:pt>
                <c:pt idx="851">
                  <c:v>315.8</c:v>
                </c:pt>
                <c:pt idx="852">
                  <c:v>315.8</c:v>
                </c:pt>
                <c:pt idx="853">
                  <c:v>315.8</c:v>
                </c:pt>
                <c:pt idx="854">
                  <c:v>315.8</c:v>
                </c:pt>
                <c:pt idx="855">
                  <c:v>315.8</c:v>
                </c:pt>
                <c:pt idx="856">
                  <c:v>315.8</c:v>
                </c:pt>
                <c:pt idx="857">
                  <c:v>315.8</c:v>
                </c:pt>
                <c:pt idx="858">
                  <c:v>315.5</c:v>
                </c:pt>
                <c:pt idx="859">
                  <c:v>315.5</c:v>
                </c:pt>
                <c:pt idx="860">
                  <c:v>315.6</c:v>
                </c:pt>
                <c:pt idx="861">
                  <c:v>315.5</c:v>
                </c:pt>
                <c:pt idx="862">
                  <c:v>315.8</c:v>
                </c:pt>
                <c:pt idx="863">
                  <c:v>315.5</c:v>
                </c:pt>
                <c:pt idx="864">
                  <c:v>315.5</c:v>
                </c:pt>
                <c:pt idx="865">
                  <c:v>315.5</c:v>
                </c:pt>
                <c:pt idx="866">
                  <c:v>315.5</c:v>
                </c:pt>
                <c:pt idx="867">
                  <c:v>315.5</c:v>
                </c:pt>
                <c:pt idx="868">
                  <c:v>315.5</c:v>
                </c:pt>
                <c:pt idx="869">
                  <c:v>315.5</c:v>
                </c:pt>
                <c:pt idx="870">
                  <c:v>315.5</c:v>
                </c:pt>
                <c:pt idx="871">
                  <c:v>315.4</c:v>
                </c:pt>
                <c:pt idx="872">
                  <c:v>315.5</c:v>
                </c:pt>
                <c:pt idx="873">
                  <c:v>315.5</c:v>
                </c:pt>
                <c:pt idx="874">
                  <c:v>315.5</c:v>
                </c:pt>
                <c:pt idx="875">
                  <c:v>315.5</c:v>
                </c:pt>
                <c:pt idx="876">
                  <c:v>315.1</c:v>
                </c:pt>
                <c:pt idx="877">
                  <c:v>315.1</c:v>
                </c:pt>
                <c:pt idx="878">
                  <c:v>315.2</c:v>
                </c:pt>
                <c:pt idx="879">
                  <c:v>315.2</c:v>
                </c:pt>
                <c:pt idx="880">
                  <c:v>315.2</c:v>
                </c:pt>
                <c:pt idx="881">
                  <c:v>315.2</c:v>
                </c:pt>
                <c:pt idx="882">
                  <c:v>315.2</c:v>
                </c:pt>
                <c:pt idx="883">
                  <c:v>315.1</c:v>
                </c:pt>
                <c:pt idx="884">
                  <c:v>315.2</c:v>
                </c:pt>
                <c:pt idx="885">
                  <c:v>315.1</c:v>
                </c:pt>
                <c:pt idx="886">
                  <c:v>315.1</c:v>
                </c:pt>
                <c:pt idx="887">
                  <c:v>315.2</c:v>
                </c:pt>
                <c:pt idx="888">
                  <c:v>315.2</c:v>
                </c:pt>
                <c:pt idx="889">
                  <c:v>315.1</c:v>
                </c:pt>
                <c:pt idx="890">
                  <c:v>314.7</c:v>
                </c:pt>
                <c:pt idx="891">
                  <c:v>314.8</c:v>
                </c:pt>
                <c:pt idx="892">
                  <c:v>314.7</c:v>
                </c:pt>
                <c:pt idx="893">
                  <c:v>314.7</c:v>
                </c:pt>
                <c:pt idx="894">
                  <c:v>315.1</c:v>
                </c:pt>
                <c:pt idx="895">
                  <c:v>315.1</c:v>
                </c:pt>
                <c:pt idx="896">
                  <c:v>314.8</c:v>
                </c:pt>
                <c:pt idx="897">
                  <c:v>314.7</c:v>
                </c:pt>
                <c:pt idx="898">
                  <c:v>314.7</c:v>
                </c:pt>
                <c:pt idx="899">
                  <c:v>314.7</c:v>
                </c:pt>
                <c:pt idx="900">
                  <c:v>314.4</c:v>
                </c:pt>
                <c:pt idx="901">
                  <c:v>314.4</c:v>
                </c:pt>
                <c:pt idx="902">
                  <c:v>314.4</c:v>
                </c:pt>
                <c:pt idx="903">
                  <c:v>314.4</c:v>
                </c:pt>
                <c:pt idx="904">
                  <c:v>314.4</c:v>
                </c:pt>
                <c:pt idx="905">
                  <c:v>314.4</c:v>
                </c:pt>
                <c:pt idx="906">
                  <c:v>314.4</c:v>
                </c:pt>
                <c:pt idx="907">
                  <c:v>314.4</c:v>
                </c:pt>
                <c:pt idx="908">
                  <c:v>314.4</c:v>
                </c:pt>
                <c:pt idx="909">
                  <c:v>314.4</c:v>
                </c:pt>
                <c:pt idx="910">
                  <c:v>314.4</c:v>
                </c:pt>
                <c:pt idx="911">
                  <c:v>314.4</c:v>
                </c:pt>
                <c:pt idx="912">
                  <c:v>314.4</c:v>
                </c:pt>
                <c:pt idx="913">
                  <c:v>314.1</c:v>
                </c:pt>
                <c:pt idx="914">
                  <c:v>314.4</c:v>
                </c:pt>
                <c:pt idx="915">
                  <c:v>314.1</c:v>
                </c:pt>
                <c:pt idx="916">
                  <c:v>314.1</c:v>
                </c:pt>
                <c:pt idx="917">
                  <c:v>314.4</c:v>
                </c:pt>
                <c:pt idx="918">
                  <c:v>314.4</c:v>
                </c:pt>
                <c:pt idx="919">
                  <c:v>314.1</c:v>
                </c:pt>
                <c:pt idx="920">
                  <c:v>314.1</c:v>
                </c:pt>
                <c:pt idx="921">
                  <c:v>314.1</c:v>
                </c:pt>
                <c:pt idx="922">
                  <c:v>314.1</c:v>
                </c:pt>
                <c:pt idx="923">
                  <c:v>314.1</c:v>
                </c:pt>
                <c:pt idx="924">
                  <c:v>314.1</c:v>
                </c:pt>
                <c:pt idx="925">
                  <c:v>314.1</c:v>
                </c:pt>
                <c:pt idx="926">
                  <c:v>314.1</c:v>
                </c:pt>
                <c:pt idx="927">
                  <c:v>314.1</c:v>
                </c:pt>
                <c:pt idx="928">
                  <c:v>313.8</c:v>
                </c:pt>
                <c:pt idx="929">
                  <c:v>313.8</c:v>
                </c:pt>
                <c:pt idx="930">
                  <c:v>313.8</c:v>
                </c:pt>
                <c:pt idx="931">
                  <c:v>313.8</c:v>
                </c:pt>
                <c:pt idx="932">
                  <c:v>313.8</c:v>
                </c:pt>
                <c:pt idx="933">
                  <c:v>313.8</c:v>
                </c:pt>
                <c:pt idx="934">
                  <c:v>314.1</c:v>
                </c:pt>
                <c:pt idx="935">
                  <c:v>313.8</c:v>
                </c:pt>
                <c:pt idx="936">
                  <c:v>313.8</c:v>
                </c:pt>
                <c:pt idx="937">
                  <c:v>313.8</c:v>
                </c:pt>
                <c:pt idx="938">
                  <c:v>313.8</c:v>
                </c:pt>
                <c:pt idx="939">
                  <c:v>313.8</c:v>
                </c:pt>
                <c:pt idx="940">
                  <c:v>313.8</c:v>
                </c:pt>
                <c:pt idx="941">
                  <c:v>313.8</c:v>
                </c:pt>
                <c:pt idx="942">
                  <c:v>313.8</c:v>
                </c:pt>
                <c:pt idx="943">
                  <c:v>313.7</c:v>
                </c:pt>
                <c:pt idx="944">
                  <c:v>313.5</c:v>
                </c:pt>
                <c:pt idx="945">
                  <c:v>313.5</c:v>
                </c:pt>
                <c:pt idx="946">
                  <c:v>313.5</c:v>
                </c:pt>
                <c:pt idx="947">
                  <c:v>313.5</c:v>
                </c:pt>
                <c:pt idx="948">
                  <c:v>313.5</c:v>
                </c:pt>
                <c:pt idx="949">
                  <c:v>313.4</c:v>
                </c:pt>
                <c:pt idx="950">
                  <c:v>313.5</c:v>
                </c:pt>
                <c:pt idx="951">
                  <c:v>313.5</c:v>
                </c:pt>
                <c:pt idx="952">
                  <c:v>313.5</c:v>
                </c:pt>
                <c:pt idx="953">
                  <c:v>313.5</c:v>
                </c:pt>
                <c:pt idx="954">
                  <c:v>313.4</c:v>
                </c:pt>
                <c:pt idx="955">
                  <c:v>313.5</c:v>
                </c:pt>
                <c:pt idx="956">
                  <c:v>313.5</c:v>
                </c:pt>
                <c:pt idx="957">
                  <c:v>313.2</c:v>
                </c:pt>
                <c:pt idx="958">
                  <c:v>313.4</c:v>
                </c:pt>
                <c:pt idx="959">
                  <c:v>313.1</c:v>
                </c:pt>
                <c:pt idx="960">
                  <c:v>313.2</c:v>
                </c:pt>
                <c:pt idx="961">
                  <c:v>313.1</c:v>
                </c:pt>
                <c:pt idx="962">
                  <c:v>313.1</c:v>
                </c:pt>
                <c:pt idx="963">
                  <c:v>313.1</c:v>
                </c:pt>
                <c:pt idx="964">
                  <c:v>313.2</c:v>
                </c:pt>
                <c:pt idx="965">
                  <c:v>313.2</c:v>
                </c:pt>
                <c:pt idx="966">
                  <c:v>313.4</c:v>
                </c:pt>
                <c:pt idx="967">
                  <c:v>313.2</c:v>
                </c:pt>
                <c:pt idx="968">
                  <c:v>313.1</c:v>
                </c:pt>
                <c:pt idx="969">
                  <c:v>312.8</c:v>
                </c:pt>
                <c:pt idx="970">
                  <c:v>313.1</c:v>
                </c:pt>
                <c:pt idx="971">
                  <c:v>312.8</c:v>
                </c:pt>
                <c:pt idx="972">
                  <c:v>312.8</c:v>
                </c:pt>
                <c:pt idx="973">
                  <c:v>312.8</c:v>
                </c:pt>
                <c:pt idx="974">
                  <c:v>312.8</c:v>
                </c:pt>
                <c:pt idx="975">
                  <c:v>312.8</c:v>
                </c:pt>
                <c:pt idx="976">
                  <c:v>312.8</c:v>
                </c:pt>
                <c:pt idx="977">
                  <c:v>312.8</c:v>
                </c:pt>
                <c:pt idx="978">
                  <c:v>312.8</c:v>
                </c:pt>
                <c:pt idx="979">
                  <c:v>312.5</c:v>
                </c:pt>
                <c:pt idx="980">
                  <c:v>312.5</c:v>
                </c:pt>
                <c:pt idx="981">
                  <c:v>312.5</c:v>
                </c:pt>
                <c:pt idx="982">
                  <c:v>312.5</c:v>
                </c:pt>
                <c:pt idx="983">
                  <c:v>312.5</c:v>
                </c:pt>
                <c:pt idx="984">
                  <c:v>312.5</c:v>
                </c:pt>
                <c:pt idx="985">
                  <c:v>312.5</c:v>
                </c:pt>
                <c:pt idx="986">
                  <c:v>312.5</c:v>
                </c:pt>
                <c:pt idx="987">
                  <c:v>312.5</c:v>
                </c:pt>
                <c:pt idx="988">
                  <c:v>312.5</c:v>
                </c:pt>
                <c:pt idx="989">
                  <c:v>312.5</c:v>
                </c:pt>
                <c:pt idx="990">
                  <c:v>312.5</c:v>
                </c:pt>
                <c:pt idx="991">
                  <c:v>312.5</c:v>
                </c:pt>
                <c:pt idx="992">
                  <c:v>312.5</c:v>
                </c:pt>
                <c:pt idx="993">
                  <c:v>312.5</c:v>
                </c:pt>
                <c:pt idx="994">
                  <c:v>312.5</c:v>
                </c:pt>
                <c:pt idx="995">
                  <c:v>312.5</c:v>
                </c:pt>
                <c:pt idx="996">
                  <c:v>312.1</c:v>
                </c:pt>
                <c:pt idx="997">
                  <c:v>312.5</c:v>
                </c:pt>
                <c:pt idx="998">
                  <c:v>312.4</c:v>
                </c:pt>
                <c:pt idx="999">
                  <c:v>312.1</c:v>
                </c:pt>
                <c:pt idx="1000">
                  <c:v>312.1</c:v>
                </c:pt>
                <c:pt idx="1001">
                  <c:v>312.1</c:v>
                </c:pt>
                <c:pt idx="1002">
                  <c:v>312.1</c:v>
                </c:pt>
                <c:pt idx="1003">
                  <c:v>312.1</c:v>
                </c:pt>
                <c:pt idx="1004">
                  <c:v>312.1</c:v>
                </c:pt>
                <c:pt idx="1005">
                  <c:v>312.1</c:v>
                </c:pt>
                <c:pt idx="1006">
                  <c:v>312</c:v>
                </c:pt>
                <c:pt idx="1007">
                  <c:v>311.8</c:v>
                </c:pt>
                <c:pt idx="1008">
                  <c:v>311.8</c:v>
                </c:pt>
                <c:pt idx="1009">
                  <c:v>312.1</c:v>
                </c:pt>
                <c:pt idx="1010">
                  <c:v>312.1</c:v>
                </c:pt>
                <c:pt idx="1011">
                  <c:v>311.8</c:v>
                </c:pt>
                <c:pt idx="1012">
                  <c:v>311.8</c:v>
                </c:pt>
                <c:pt idx="1013">
                  <c:v>311.8</c:v>
                </c:pt>
                <c:pt idx="1014">
                  <c:v>311.8</c:v>
                </c:pt>
                <c:pt idx="1015">
                  <c:v>311.8</c:v>
                </c:pt>
                <c:pt idx="1016">
                  <c:v>311.8</c:v>
                </c:pt>
                <c:pt idx="1017">
                  <c:v>311.7</c:v>
                </c:pt>
                <c:pt idx="1018">
                  <c:v>311.5</c:v>
                </c:pt>
                <c:pt idx="1019">
                  <c:v>311.5</c:v>
                </c:pt>
                <c:pt idx="1020">
                  <c:v>311.5</c:v>
                </c:pt>
                <c:pt idx="1021">
                  <c:v>311.5</c:v>
                </c:pt>
                <c:pt idx="1022">
                  <c:v>311.5</c:v>
                </c:pt>
                <c:pt idx="1023">
                  <c:v>311.5</c:v>
                </c:pt>
                <c:pt idx="1024">
                  <c:v>311.5</c:v>
                </c:pt>
                <c:pt idx="1025">
                  <c:v>311.8</c:v>
                </c:pt>
                <c:pt idx="1026">
                  <c:v>311.5</c:v>
                </c:pt>
                <c:pt idx="1027">
                  <c:v>311.5</c:v>
                </c:pt>
                <c:pt idx="1028">
                  <c:v>311.5</c:v>
                </c:pt>
                <c:pt idx="1029">
                  <c:v>311.5</c:v>
                </c:pt>
                <c:pt idx="1030">
                  <c:v>311.5</c:v>
                </c:pt>
                <c:pt idx="1031">
                  <c:v>311.4</c:v>
                </c:pt>
                <c:pt idx="1032">
                  <c:v>311.5</c:v>
                </c:pt>
                <c:pt idx="1033">
                  <c:v>311.5</c:v>
                </c:pt>
                <c:pt idx="1034">
                  <c:v>311.5</c:v>
                </c:pt>
                <c:pt idx="1035">
                  <c:v>311.5</c:v>
                </c:pt>
                <c:pt idx="1036">
                  <c:v>311.5</c:v>
                </c:pt>
                <c:pt idx="1037">
                  <c:v>311.5</c:v>
                </c:pt>
                <c:pt idx="1038">
                  <c:v>311.1</c:v>
                </c:pt>
                <c:pt idx="1039">
                  <c:v>311.1</c:v>
                </c:pt>
                <c:pt idx="1040">
                  <c:v>311.1</c:v>
                </c:pt>
                <c:pt idx="1041">
                  <c:v>311.1</c:v>
                </c:pt>
                <c:pt idx="1042">
                  <c:v>311.1</c:v>
                </c:pt>
                <c:pt idx="1043">
                  <c:v>311.1</c:v>
                </c:pt>
                <c:pt idx="1044">
                  <c:v>310.8</c:v>
                </c:pt>
                <c:pt idx="1045">
                  <c:v>310.8</c:v>
                </c:pt>
                <c:pt idx="1046">
                  <c:v>310.8</c:v>
                </c:pt>
                <c:pt idx="1047">
                  <c:v>311.1</c:v>
                </c:pt>
                <c:pt idx="1048">
                  <c:v>311.1</c:v>
                </c:pt>
                <c:pt idx="1049">
                  <c:v>311.1</c:v>
                </c:pt>
                <c:pt idx="1050">
                  <c:v>310.8</c:v>
                </c:pt>
                <c:pt idx="1051">
                  <c:v>310.8</c:v>
                </c:pt>
                <c:pt idx="1052">
                  <c:v>310.8</c:v>
                </c:pt>
                <c:pt idx="1053">
                  <c:v>310.8</c:v>
                </c:pt>
                <c:pt idx="1054">
                  <c:v>310.8</c:v>
                </c:pt>
                <c:pt idx="1055">
                  <c:v>310.8</c:v>
                </c:pt>
                <c:pt idx="1056">
                  <c:v>310.8</c:v>
                </c:pt>
                <c:pt idx="1057">
                  <c:v>310.8</c:v>
                </c:pt>
                <c:pt idx="1058">
                  <c:v>310.9</c:v>
                </c:pt>
                <c:pt idx="1059">
                  <c:v>310.8</c:v>
                </c:pt>
                <c:pt idx="1060">
                  <c:v>310.9</c:v>
                </c:pt>
                <c:pt idx="1061">
                  <c:v>310.8</c:v>
                </c:pt>
                <c:pt idx="1062">
                  <c:v>310.8</c:v>
                </c:pt>
                <c:pt idx="1063">
                  <c:v>310.8</c:v>
                </c:pt>
                <c:pt idx="1064">
                  <c:v>310.8</c:v>
                </c:pt>
                <c:pt idx="1065">
                  <c:v>310.8</c:v>
                </c:pt>
                <c:pt idx="1066">
                  <c:v>310.8</c:v>
                </c:pt>
                <c:pt idx="1067">
                  <c:v>310.5</c:v>
                </c:pt>
                <c:pt idx="1068">
                  <c:v>310.8</c:v>
                </c:pt>
                <c:pt idx="1069">
                  <c:v>310.4</c:v>
                </c:pt>
                <c:pt idx="1070">
                  <c:v>310.4</c:v>
                </c:pt>
                <c:pt idx="1071">
                  <c:v>310.1</c:v>
                </c:pt>
                <c:pt idx="1072">
                  <c:v>310.4</c:v>
                </c:pt>
                <c:pt idx="1073">
                  <c:v>310.4</c:v>
                </c:pt>
                <c:pt idx="1074">
                  <c:v>310.1</c:v>
                </c:pt>
                <c:pt idx="1075">
                  <c:v>310.1</c:v>
                </c:pt>
                <c:pt idx="1076">
                  <c:v>310.1</c:v>
                </c:pt>
                <c:pt idx="1077">
                  <c:v>310.2</c:v>
                </c:pt>
                <c:pt idx="1078">
                  <c:v>310.1</c:v>
                </c:pt>
                <c:pt idx="1079">
                  <c:v>310.5</c:v>
                </c:pt>
                <c:pt idx="1080">
                  <c:v>310.5</c:v>
                </c:pt>
                <c:pt idx="1081">
                  <c:v>310.5</c:v>
                </c:pt>
                <c:pt idx="1082">
                  <c:v>310.1</c:v>
                </c:pt>
                <c:pt idx="1083">
                  <c:v>310.1</c:v>
                </c:pt>
                <c:pt idx="1084">
                  <c:v>310.1</c:v>
                </c:pt>
                <c:pt idx="1085">
                  <c:v>310.1</c:v>
                </c:pt>
                <c:pt idx="1086">
                  <c:v>310.2</c:v>
                </c:pt>
                <c:pt idx="1087">
                  <c:v>310.1</c:v>
                </c:pt>
                <c:pt idx="1088">
                  <c:v>309.8</c:v>
                </c:pt>
                <c:pt idx="1089">
                  <c:v>310.1</c:v>
                </c:pt>
                <c:pt idx="1090">
                  <c:v>310.1</c:v>
                </c:pt>
                <c:pt idx="1091">
                  <c:v>310.1</c:v>
                </c:pt>
                <c:pt idx="1092">
                  <c:v>309.8</c:v>
                </c:pt>
                <c:pt idx="1093">
                  <c:v>310.1</c:v>
                </c:pt>
                <c:pt idx="1094">
                  <c:v>309.8</c:v>
                </c:pt>
                <c:pt idx="1095">
                  <c:v>309.8</c:v>
                </c:pt>
                <c:pt idx="1096">
                  <c:v>309.8</c:v>
                </c:pt>
                <c:pt idx="1097">
                  <c:v>309.8</c:v>
                </c:pt>
                <c:pt idx="1098">
                  <c:v>309.8</c:v>
                </c:pt>
                <c:pt idx="1099">
                  <c:v>309.8</c:v>
                </c:pt>
                <c:pt idx="1100">
                  <c:v>309.8</c:v>
                </c:pt>
                <c:pt idx="1101">
                  <c:v>309.8</c:v>
                </c:pt>
                <c:pt idx="1102">
                  <c:v>309.8</c:v>
                </c:pt>
                <c:pt idx="1103">
                  <c:v>309.4</c:v>
                </c:pt>
                <c:pt idx="1104">
                  <c:v>309.8</c:v>
                </c:pt>
                <c:pt idx="1105">
                  <c:v>309.4</c:v>
                </c:pt>
                <c:pt idx="1106">
                  <c:v>309.8</c:v>
                </c:pt>
                <c:pt idx="1107">
                  <c:v>309.6</c:v>
                </c:pt>
                <c:pt idx="1108">
                  <c:v>309.6</c:v>
                </c:pt>
                <c:pt idx="1109">
                  <c:v>309.4</c:v>
                </c:pt>
                <c:pt idx="1110">
                  <c:v>309.5</c:v>
                </c:pt>
                <c:pt idx="1111">
                  <c:v>309.5</c:v>
                </c:pt>
                <c:pt idx="1112">
                  <c:v>309.5</c:v>
                </c:pt>
                <c:pt idx="1113">
                  <c:v>309.4</c:v>
                </c:pt>
                <c:pt idx="1114">
                  <c:v>309.5</c:v>
                </c:pt>
                <c:pt idx="1115">
                  <c:v>309.4</c:v>
                </c:pt>
                <c:pt idx="1116">
                  <c:v>309.5</c:v>
                </c:pt>
                <c:pt idx="1117">
                  <c:v>309.5</c:v>
                </c:pt>
                <c:pt idx="1118">
                  <c:v>309.1</c:v>
                </c:pt>
                <c:pt idx="1119">
                  <c:v>309.5</c:v>
                </c:pt>
                <c:pt idx="1120">
                  <c:v>309.1</c:v>
                </c:pt>
                <c:pt idx="1121">
                  <c:v>309.4</c:v>
                </c:pt>
                <c:pt idx="1122">
                  <c:v>309.4</c:v>
                </c:pt>
                <c:pt idx="1123">
                  <c:v>309.1</c:v>
                </c:pt>
                <c:pt idx="1124">
                  <c:v>309.2</c:v>
                </c:pt>
                <c:pt idx="1125">
                  <c:v>309.4</c:v>
                </c:pt>
                <c:pt idx="1126">
                  <c:v>309.4</c:v>
                </c:pt>
                <c:pt idx="1127">
                  <c:v>309.4</c:v>
                </c:pt>
                <c:pt idx="1128">
                  <c:v>309.1</c:v>
                </c:pt>
                <c:pt idx="1129">
                  <c:v>309.2</c:v>
                </c:pt>
                <c:pt idx="1130">
                  <c:v>309.1</c:v>
                </c:pt>
                <c:pt idx="1131">
                  <c:v>309.1</c:v>
                </c:pt>
                <c:pt idx="1132">
                  <c:v>309.1</c:v>
                </c:pt>
                <c:pt idx="1133">
                  <c:v>309.1</c:v>
                </c:pt>
                <c:pt idx="1134">
                  <c:v>309.1</c:v>
                </c:pt>
                <c:pt idx="1135">
                  <c:v>309.1</c:v>
                </c:pt>
                <c:pt idx="1136">
                  <c:v>309.1</c:v>
                </c:pt>
                <c:pt idx="1137">
                  <c:v>309.1</c:v>
                </c:pt>
                <c:pt idx="1138">
                  <c:v>309.2</c:v>
                </c:pt>
                <c:pt idx="1139">
                  <c:v>308.8</c:v>
                </c:pt>
                <c:pt idx="1140">
                  <c:v>308.8</c:v>
                </c:pt>
                <c:pt idx="1141">
                  <c:v>308.8</c:v>
                </c:pt>
                <c:pt idx="1142">
                  <c:v>308.8</c:v>
                </c:pt>
                <c:pt idx="1143">
                  <c:v>308.8</c:v>
                </c:pt>
                <c:pt idx="1144">
                  <c:v>308.8</c:v>
                </c:pt>
                <c:pt idx="1145">
                  <c:v>308.8</c:v>
                </c:pt>
                <c:pt idx="1146">
                  <c:v>308.8</c:v>
                </c:pt>
                <c:pt idx="1147">
                  <c:v>308.8</c:v>
                </c:pt>
                <c:pt idx="1148">
                  <c:v>308.8</c:v>
                </c:pt>
                <c:pt idx="1149">
                  <c:v>308.8</c:v>
                </c:pt>
                <c:pt idx="1150">
                  <c:v>308.8</c:v>
                </c:pt>
                <c:pt idx="1151">
                  <c:v>308.8</c:v>
                </c:pt>
                <c:pt idx="1152">
                  <c:v>308.8</c:v>
                </c:pt>
                <c:pt idx="1153">
                  <c:v>308.8</c:v>
                </c:pt>
                <c:pt idx="1154">
                  <c:v>308.8</c:v>
                </c:pt>
                <c:pt idx="1155">
                  <c:v>308.8</c:v>
                </c:pt>
                <c:pt idx="1156">
                  <c:v>308.8</c:v>
                </c:pt>
                <c:pt idx="1157">
                  <c:v>308.8</c:v>
                </c:pt>
                <c:pt idx="1158">
                  <c:v>308.8</c:v>
                </c:pt>
                <c:pt idx="1159">
                  <c:v>308.5</c:v>
                </c:pt>
                <c:pt idx="1160">
                  <c:v>308.6</c:v>
                </c:pt>
                <c:pt idx="1161">
                  <c:v>308.5</c:v>
                </c:pt>
                <c:pt idx="1162">
                  <c:v>308.5</c:v>
                </c:pt>
                <c:pt idx="1163">
                  <c:v>308.5</c:v>
                </c:pt>
                <c:pt idx="1164">
                  <c:v>308.5</c:v>
                </c:pt>
                <c:pt idx="1165">
                  <c:v>308.5</c:v>
                </c:pt>
                <c:pt idx="1166">
                  <c:v>308.5</c:v>
                </c:pt>
                <c:pt idx="1167">
                  <c:v>308.5</c:v>
                </c:pt>
                <c:pt idx="1168">
                  <c:v>308.5</c:v>
                </c:pt>
                <c:pt idx="1169">
                  <c:v>308.5</c:v>
                </c:pt>
                <c:pt idx="1170">
                  <c:v>308.5</c:v>
                </c:pt>
                <c:pt idx="1171">
                  <c:v>308.5</c:v>
                </c:pt>
                <c:pt idx="1172">
                  <c:v>308.5</c:v>
                </c:pt>
                <c:pt idx="1173">
                  <c:v>308.5</c:v>
                </c:pt>
                <c:pt idx="1174">
                  <c:v>308.5</c:v>
                </c:pt>
                <c:pt idx="1175">
                  <c:v>308.5</c:v>
                </c:pt>
                <c:pt idx="1176">
                  <c:v>308.5</c:v>
                </c:pt>
                <c:pt idx="1177">
                  <c:v>308.5</c:v>
                </c:pt>
                <c:pt idx="1178">
                  <c:v>308.2</c:v>
                </c:pt>
                <c:pt idx="1179">
                  <c:v>308.2</c:v>
                </c:pt>
                <c:pt idx="1180">
                  <c:v>308.2</c:v>
                </c:pt>
                <c:pt idx="1181">
                  <c:v>308.2</c:v>
                </c:pt>
                <c:pt idx="1182">
                  <c:v>308.2</c:v>
                </c:pt>
                <c:pt idx="1183">
                  <c:v>308.2</c:v>
                </c:pt>
                <c:pt idx="1184">
                  <c:v>308.2</c:v>
                </c:pt>
                <c:pt idx="1185">
                  <c:v>308.2</c:v>
                </c:pt>
                <c:pt idx="1186">
                  <c:v>308</c:v>
                </c:pt>
                <c:pt idx="1187">
                  <c:v>308.2</c:v>
                </c:pt>
                <c:pt idx="1188">
                  <c:v>308.2</c:v>
                </c:pt>
                <c:pt idx="1189">
                  <c:v>308.2</c:v>
                </c:pt>
                <c:pt idx="1190">
                  <c:v>308.2</c:v>
                </c:pt>
                <c:pt idx="1191">
                  <c:v>307.8</c:v>
                </c:pt>
                <c:pt idx="1192">
                  <c:v>308.2</c:v>
                </c:pt>
                <c:pt idx="1193">
                  <c:v>307.8</c:v>
                </c:pt>
                <c:pt idx="1194">
                  <c:v>307.9</c:v>
                </c:pt>
                <c:pt idx="1195">
                  <c:v>307.8</c:v>
                </c:pt>
                <c:pt idx="1196">
                  <c:v>307.8</c:v>
                </c:pt>
                <c:pt idx="1197">
                  <c:v>307.8</c:v>
                </c:pt>
                <c:pt idx="1198">
                  <c:v>307.8</c:v>
                </c:pt>
                <c:pt idx="1199">
                  <c:v>307.8</c:v>
                </c:pt>
                <c:pt idx="1200">
                  <c:v>307.8</c:v>
                </c:pt>
                <c:pt idx="1201">
                  <c:v>307.8</c:v>
                </c:pt>
                <c:pt idx="1202">
                  <c:v>307.8</c:v>
                </c:pt>
                <c:pt idx="1203">
                  <c:v>307.9</c:v>
                </c:pt>
                <c:pt idx="1204">
                  <c:v>307.8</c:v>
                </c:pt>
                <c:pt idx="1205">
                  <c:v>307.8</c:v>
                </c:pt>
                <c:pt idx="1206">
                  <c:v>307.9</c:v>
                </c:pt>
              </c:numCache>
            </c:numRef>
          </c:val>
          <c:smooth val="0"/>
        </c:ser>
        <c:marker val="0"/>
        <c:smooth val="0"/>
        <c:axId val="881093763"/>
        <c:axId val="602298996"/>
      </c:lineChart>
      <c:catAx>
        <c:axId val="881093763"/>
        <c:scaling>
          <c:orientation val="minMax"/>
        </c:scaling>
        <c:axPos val="b"/>
        <c:crossAx val="602298996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LblSkip val="100"/>
        <c:tickMarkSkip val="1"/>
        <c:noMultiLvlLbl val="0"/>
      </c:catAx>
      <c:valAx>
        <c:axId val="602298996"/>
        <c:scaling>
          <c:orientation val="minMax"/>
        </c:scaling>
        <c:axPos val="l"/>
        <c:crossAx val="881093763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79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ex5_D40_coolTemp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  <c:size val="7"/>
          </c:marker>
          <c:cat>
            <c:numRef>
              <c:f>Sheet1!$A$2:$A$1210</c:f>
              <c:numCache>
                <c:formatCode>General</c:formatCode>
                <c:ptCount val="1210"/>
                <c:pt idx="0">
                  <c:v>152</c:v>
                </c:pt>
                <c:pt idx="1">
                  <c:v>152.29</c:v>
                </c:pt>
                <c:pt idx="2">
                  <c:v>152.52</c:v>
                </c:pt>
                <c:pt idx="3">
                  <c:v>152.79</c:v>
                </c:pt>
                <c:pt idx="4">
                  <c:v>153.04</c:v>
                </c:pt>
                <c:pt idx="5">
                  <c:v>153.28</c:v>
                </c:pt>
                <c:pt idx="6">
                  <c:v>153.51</c:v>
                </c:pt>
                <c:pt idx="7">
                  <c:v>153.79</c:v>
                </c:pt>
                <c:pt idx="8">
                  <c:v>154.03</c:v>
                </c:pt>
                <c:pt idx="9">
                  <c:v>154.26</c:v>
                </c:pt>
                <c:pt idx="10">
                  <c:v>154.54</c:v>
                </c:pt>
                <c:pt idx="11">
                  <c:v>154.78</c:v>
                </c:pt>
                <c:pt idx="12">
                  <c:v>155.02</c:v>
                </c:pt>
                <c:pt idx="13">
                  <c:v>155.25</c:v>
                </c:pt>
                <c:pt idx="14">
                  <c:v>155.52</c:v>
                </c:pt>
                <c:pt idx="15">
                  <c:v>155.76</c:v>
                </c:pt>
                <c:pt idx="16">
                  <c:v>156.04</c:v>
                </c:pt>
                <c:pt idx="17">
                  <c:v>156.27</c:v>
                </c:pt>
                <c:pt idx="18">
                  <c:v>156.51</c:v>
                </c:pt>
                <c:pt idx="19">
                  <c:v>156.79</c:v>
                </c:pt>
                <c:pt idx="20">
                  <c:v>157.02</c:v>
                </c:pt>
                <c:pt idx="21">
                  <c:v>157.26</c:v>
                </c:pt>
                <c:pt idx="22">
                  <c:v>157.54</c:v>
                </c:pt>
                <c:pt idx="23">
                  <c:v>157.77</c:v>
                </c:pt>
                <c:pt idx="24">
                  <c:v>158</c:v>
                </c:pt>
                <c:pt idx="25">
                  <c:v>158.28</c:v>
                </c:pt>
                <c:pt idx="26">
                  <c:v>158.52</c:v>
                </c:pt>
                <c:pt idx="27">
                  <c:v>158.75</c:v>
                </c:pt>
                <c:pt idx="28">
                  <c:v>159.03</c:v>
                </c:pt>
                <c:pt idx="29">
                  <c:v>159.27</c:v>
                </c:pt>
                <c:pt idx="30">
                  <c:v>159.5</c:v>
                </c:pt>
                <c:pt idx="31">
                  <c:v>159.78</c:v>
                </c:pt>
                <c:pt idx="32">
                  <c:v>160.02</c:v>
                </c:pt>
                <c:pt idx="33">
                  <c:v>160.25</c:v>
                </c:pt>
                <c:pt idx="34">
                  <c:v>160.53</c:v>
                </c:pt>
                <c:pt idx="35">
                  <c:v>160.77</c:v>
                </c:pt>
                <c:pt idx="36">
                  <c:v>161</c:v>
                </c:pt>
                <c:pt idx="37">
                  <c:v>161.28</c:v>
                </c:pt>
                <c:pt idx="38">
                  <c:v>161.52</c:v>
                </c:pt>
                <c:pt idx="39">
                  <c:v>161.75</c:v>
                </c:pt>
                <c:pt idx="40">
                  <c:v>162.03</c:v>
                </c:pt>
                <c:pt idx="41">
                  <c:v>162.27</c:v>
                </c:pt>
                <c:pt idx="42">
                  <c:v>162.5</c:v>
                </c:pt>
                <c:pt idx="43">
                  <c:v>162.77</c:v>
                </c:pt>
                <c:pt idx="44">
                  <c:v>163.01</c:v>
                </c:pt>
                <c:pt idx="45">
                  <c:v>163.25</c:v>
                </c:pt>
                <c:pt idx="46">
                  <c:v>163.54</c:v>
                </c:pt>
                <c:pt idx="47">
                  <c:v>163.77</c:v>
                </c:pt>
                <c:pt idx="48">
                  <c:v>164.01</c:v>
                </c:pt>
                <c:pt idx="49">
                  <c:v>164.29</c:v>
                </c:pt>
                <c:pt idx="50">
                  <c:v>164.52</c:v>
                </c:pt>
                <c:pt idx="51">
                  <c:v>164.76</c:v>
                </c:pt>
                <c:pt idx="52">
                  <c:v>165.04</c:v>
                </c:pt>
                <c:pt idx="53">
                  <c:v>165.27</c:v>
                </c:pt>
                <c:pt idx="54">
                  <c:v>165.5</c:v>
                </c:pt>
                <c:pt idx="55">
                  <c:v>165.77</c:v>
                </c:pt>
                <c:pt idx="56">
                  <c:v>166.01</c:v>
                </c:pt>
                <c:pt idx="57">
                  <c:v>166.29</c:v>
                </c:pt>
                <c:pt idx="58">
                  <c:v>166.52</c:v>
                </c:pt>
                <c:pt idx="59">
                  <c:v>166.76</c:v>
                </c:pt>
                <c:pt idx="60">
                  <c:v>167.04</c:v>
                </c:pt>
                <c:pt idx="61">
                  <c:v>167.27</c:v>
                </c:pt>
                <c:pt idx="62">
                  <c:v>167.51</c:v>
                </c:pt>
                <c:pt idx="63">
                  <c:v>167.78</c:v>
                </c:pt>
                <c:pt idx="64">
                  <c:v>168.02</c:v>
                </c:pt>
                <c:pt idx="65">
                  <c:v>168.25</c:v>
                </c:pt>
                <c:pt idx="66">
                  <c:v>168.53</c:v>
                </c:pt>
                <c:pt idx="67">
                  <c:v>168.77</c:v>
                </c:pt>
                <c:pt idx="68">
                  <c:v>169</c:v>
                </c:pt>
                <c:pt idx="69">
                  <c:v>169.28</c:v>
                </c:pt>
                <c:pt idx="70">
                  <c:v>169.52</c:v>
                </c:pt>
                <c:pt idx="71">
                  <c:v>169.76</c:v>
                </c:pt>
                <c:pt idx="72">
                  <c:v>170.04</c:v>
                </c:pt>
                <c:pt idx="73">
                  <c:v>170.27</c:v>
                </c:pt>
                <c:pt idx="74">
                  <c:v>170.51</c:v>
                </c:pt>
                <c:pt idx="75">
                  <c:v>170.79</c:v>
                </c:pt>
                <c:pt idx="76">
                  <c:v>171.02</c:v>
                </c:pt>
                <c:pt idx="77">
                  <c:v>171.3</c:v>
                </c:pt>
                <c:pt idx="78">
                  <c:v>171.53</c:v>
                </c:pt>
                <c:pt idx="79">
                  <c:v>171.77</c:v>
                </c:pt>
                <c:pt idx="80">
                  <c:v>172.05</c:v>
                </c:pt>
                <c:pt idx="81">
                  <c:v>172.28</c:v>
                </c:pt>
                <c:pt idx="82">
                  <c:v>172.52</c:v>
                </c:pt>
                <c:pt idx="83">
                  <c:v>172.76</c:v>
                </c:pt>
                <c:pt idx="84">
                  <c:v>173.04</c:v>
                </c:pt>
                <c:pt idx="85">
                  <c:v>173.27</c:v>
                </c:pt>
                <c:pt idx="86">
                  <c:v>173.51</c:v>
                </c:pt>
                <c:pt idx="87">
                  <c:v>173.79</c:v>
                </c:pt>
                <c:pt idx="88">
                  <c:v>174.02</c:v>
                </c:pt>
                <c:pt idx="89">
                  <c:v>174.26</c:v>
                </c:pt>
                <c:pt idx="90">
                  <c:v>174.54</c:v>
                </c:pt>
                <c:pt idx="91">
                  <c:v>174.77</c:v>
                </c:pt>
                <c:pt idx="92">
                  <c:v>175.01</c:v>
                </c:pt>
                <c:pt idx="93">
                  <c:v>175.29</c:v>
                </c:pt>
                <c:pt idx="94">
                  <c:v>175.52</c:v>
                </c:pt>
                <c:pt idx="95">
                  <c:v>175.76</c:v>
                </c:pt>
                <c:pt idx="96">
                  <c:v>176.04</c:v>
                </c:pt>
                <c:pt idx="97">
                  <c:v>176.27</c:v>
                </c:pt>
                <c:pt idx="98">
                  <c:v>176.51</c:v>
                </c:pt>
                <c:pt idx="99">
                  <c:v>176.79</c:v>
                </c:pt>
                <c:pt idx="100">
                  <c:v>177.02</c:v>
                </c:pt>
                <c:pt idx="101">
                  <c:v>177.26</c:v>
                </c:pt>
                <c:pt idx="102">
                  <c:v>177.54</c:v>
                </c:pt>
                <c:pt idx="103">
                  <c:v>177.77</c:v>
                </c:pt>
                <c:pt idx="104">
                  <c:v>178</c:v>
                </c:pt>
                <c:pt idx="105">
                  <c:v>178.28</c:v>
                </c:pt>
                <c:pt idx="106">
                  <c:v>178.52</c:v>
                </c:pt>
                <c:pt idx="107">
                  <c:v>178.77</c:v>
                </c:pt>
                <c:pt idx="108">
                  <c:v>179</c:v>
                </c:pt>
                <c:pt idx="109">
                  <c:v>179.28</c:v>
                </c:pt>
                <c:pt idx="110">
                  <c:v>179.52</c:v>
                </c:pt>
                <c:pt idx="111">
                  <c:v>179.75</c:v>
                </c:pt>
                <c:pt idx="112">
                  <c:v>180.03</c:v>
                </c:pt>
                <c:pt idx="113">
                  <c:v>180.27</c:v>
                </c:pt>
                <c:pt idx="114">
                  <c:v>180.5</c:v>
                </c:pt>
                <c:pt idx="115">
                  <c:v>180.78</c:v>
                </c:pt>
                <c:pt idx="116">
                  <c:v>181.02</c:v>
                </c:pt>
                <c:pt idx="117">
                  <c:v>181.25</c:v>
                </c:pt>
                <c:pt idx="118">
                  <c:v>181.53</c:v>
                </c:pt>
                <c:pt idx="119">
                  <c:v>181.77</c:v>
                </c:pt>
                <c:pt idx="120">
                  <c:v>182</c:v>
                </c:pt>
                <c:pt idx="121">
                  <c:v>182.28</c:v>
                </c:pt>
                <c:pt idx="122">
                  <c:v>182.52</c:v>
                </c:pt>
                <c:pt idx="123">
                  <c:v>182.76</c:v>
                </c:pt>
                <c:pt idx="124">
                  <c:v>183.04</c:v>
                </c:pt>
                <c:pt idx="125">
                  <c:v>183.27</c:v>
                </c:pt>
                <c:pt idx="126">
                  <c:v>183.51</c:v>
                </c:pt>
                <c:pt idx="127">
                  <c:v>183.79</c:v>
                </c:pt>
                <c:pt idx="128">
                  <c:v>184.02</c:v>
                </c:pt>
                <c:pt idx="129">
                  <c:v>184.26</c:v>
                </c:pt>
                <c:pt idx="130">
                  <c:v>184.54</c:v>
                </c:pt>
                <c:pt idx="131">
                  <c:v>184.77</c:v>
                </c:pt>
                <c:pt idx="132">
                  <c:v>185.02</c:v>
                </c:pt>
                <c:pt idx="133">
                  <c:v>185.26</c:v>
                </c:pt>
                <c:pt idx="134">
                  <c:v>185.55</c:v>
                </c:pt>
                <c:pt idx="135">
                  <c:v>185.78</c:v>
                </c:pt>
                <c:pt idx="136">
                  <c:v>186.01</c:v>
                </c:pt>
                <c:pt idx="137">
                  <c:v>186.26</c:v>
                </c:pt>
                <c:pt idx="138">
                  <c:v>186.54</c:v>
                </c:pt>
                <c:pt idx="139">
                  <c:v>186.77</c:v>
                </c:pt>
                <c:pt idx="140">
                  <c:v>187.01</c:v>
                </c:pt>
                <c:pt idx="141">
                  <c:v>187.29</c:v>
                </c:pt>
                <c:pt idx="142">
                  <c:v>187.51</c:v>
                </c:pt>
                <c:pt idx="143">
                  <c:v>187.79</c:v>
                </c:pt>
                <c:pt idx="144">
                  <c:v>188.03</c:v>
                </c:pt>
                <c:pt idx="145">
                  <c:v>188.26</c:v>
                </c:pt>
                <c:pt idx="146">
                  <c:v>188.51</c:v>
                </c:pt>
                <c:pt idx="147">
                  <c:v>188.79</c:v>
                </c:pt>
                <c:pt idx="148">
                  <c:v>189.02</c:v>
                </c:pt>
                <c:pt idx="149">
                  <c:v>189.26</c:v>
                </c:pt>
                <c:pt idx="150">
                  <c:v>189.54</c:v>
                </c:pt>
                <c:pt idx="151">
                  <c:v>189.77</c:v>
                </c:pt>
                <c:pt idx="152">
                  <c:v>190.01</c:v>
                </c:pt>
                <c:pt idx="153">
                  <c:v>190.29</c:v>
                </c:pt>
                <c:pt idx="154">
                  <c:v>190.53</c:v>
                </c:pt>
                <c:pt idx="155">
                  <c:v>190.76</c:v>
                </c:pt>
                <c:pt idx="156">
                  <c:v>191.04</c:v>
                </c:pt>
                <c:pt idx="157">
                  <c:v>191.28</c:v>
                </c:pt>
                <c:pt idx="158">
                  <c:v>191.51</c:v>
                </c:pt>
                <c:pt idx="159">
                  <c:v>191.79</c:v>
                </c:pt>
                <c:pt idx="160">
                  <c:v>192.03</c:v>
                </c:pt>
                <c:pt idx="161">
                  <c:v>192.26</c:v>
                </c:pt>
                <c:pt idx="162">
                  <c:v>192.54</c:v>
                </c:pt>
                <c:pt idx="163">
                  <c:v>192.79</c:v>
                </c:pt>
                <c:pt idx="164">
                  <c:v>193.02</c:v>
                </c:pt>
                <c:pt idx="165">
                  <c:v>193.26</c:v>
                </c:pt>
                <c:pt idx="166">
                  <c:v>193.54</c:v>
                </c:pt>
                <c:pt idx="167">
                  <c:v>193.77</c:v>
                </c:pt>
                <c:pt idx="168">
                  <c:v>194.01</c:v>
                </c:pt>
                <c:pt idx="169">
                  <c:v>194.29</c:v>
                </c:pt>
                <c:pt idx="170">
                  <c:v>194.52</c:v>
                </c:pt>
                <c:pt idx="171">
                  <c:v>194.76</c:v>
                </c:pt>
                <c:pt idx="172">
                  <c:v>195.04</c:v>
                </c:pt>
                <c:pt idx="173">
                  <c:v>195.27</c:v>
                </c:pt>
                <c:pt idx="174">
                  <c:v>195.5</c:v>
                </c:pt>
                <c:pt idx="175">
                  <c:v>195.78</c:v>
                </c:pt>
                <c:pt idx="176">
                  <c:v>196.01</c:v>
                </c:pt>
                <c:pt idx="177">
                  <c:v>196.29</c:v>
                </c:pt>
                <c:pt idx="178">
                  <c:v>196.53</c:v>
                </c:pt>
                <c:pt idx="179">
                  <c:v>196.76</c:v>
                </c:pt>
                <c:pt idx="180">
                  <c:v>197.04</c:v>
                </c:pt>
                <c:pt idx="181">
                  <c:v>197.28</c:v>
                </c:pt>
                <c:pt idx="182">
                  <c:v>197.51</c:v>
                </c:pt>
                <c:pt idx="183">
                  <c:v>197.75</c:v>
                </c:pt>
                <c:pt idx="184">
                  <c:v>198.04</c:v>
                </c:pt>
                <c:pt idx="185">
                  <c:v>198.27</c:v>
                </c:pt>
                <c:pt idx="186">
                  <c:v>198.5</c:v>
                </c:pt>
                <c:pt idx="187">
                  <c:v>198.79</c:v>
                </c:pt>
                <c:pt idx="188">
                  <c:v>199.02</c:v>
                </c:pt>
                <c:pt idx="189">
                  <c:v>199.25</c:v>
                </c:pt>
                <c:pt idx="190">
                  <c:v>199.54</c:v>
                </c:pt>
                <c:pt idx="191">
                  <c:v>199.77</c:v>
                </c:pt>
                <c:pt idx="192">
                  <c:v>200</c:v>
                </c:pt>
                <c:pt idx="193">
                  <c:v>200.29</c:v>
                </c:pt>
                <c:pt idx="194">
                  <c:v>200.52</c:v>
                </c:pt>
                <c:pt idx="195">
                  <c:v>200.75</c:v>
                </c:pt>
                <c:pt idx="196">
                  <c:v>201.04</c:v>
                </c:pt>
                <c:pt idx="197">
                  <c:v>201.27</c:v>
                </c:pt>
                <c:pt idx="198">
                  <c:v>201.5</c:v>
                </c:pt>
                <c:pt idx="199">
                  <c:v>201.79</c:v>
                </c:pt>
                <c:pt idx="200">
                  <c:v>202.02</c:v>
                </c:pt>
                <c:pt idx="201">
                  <c:v>202.25</c:v>
                </c:pt>
                <c:pt idx="202">
                  <c:v>202.54</c:v>
                </c:pt>
                <c:pt idx="203">
                  <c:v>202.78</c:v>
                </c:pt>
                <c:pt idx="204">
                  <c:v>203.01</c:v>
                </c:pt>
                <c:pt idx="205">
                  <c:v>203.29</c:v>
                </c:pt>
                <c:pt idx="206">
                  <c:v>203.53</c:v>
                </c:pt>
                <c:pt idx="207">
                  <c:v>203.76</c:v>
                </c:pt>
                <c:pt idx="208">
                  <c:v>204.04</c:v>
                </c:pt>
                <c:pt idx="209">
                  <c:v>204.28</c:v>
                </c:pt>
                <c:pt idx="210">
                  <c:v>204.51</c:v>
                </c:pt>
                <c:pt idx="211">
                  <c:v>204.79</c:v>
                </c:pt>
                <c:pt idx="212">
                  <c:v>205.03</c:v>
                </c:pt>
                <c:pt idx="213">
                  <c:v>205.26</c:v>
                </c:pt>
                <c:pt idx="214">
                  <c:v>205.54</c:v>
                </c:pt>
                <c:pt idx="215">
                  <c:v>205.78</c:v>
                </c:pt>
                <c:pt idx="216">
                  <c:v>206.01</c:v>
                </c:pt>
                <c:pt idx="217">
                  <c:v>206.29</c:v>
                </c:pt>
                <c:pt idx="218">
                  <c:v>206.53</c:v>
                </c:pt>
                <c:pt idx="219">
                  <c:v>206.76</c:v>
                </c:pt>
                <c:pt idx="220">
                  <c:v>207.04</c:v>
                </c:pt>
                <c:pt idx="221">
                  <c:v>207.28</c:v>
                </c:pt>
                <c:pt idx="222">
                  <c:v>207.51</c:v>
                </c:pt>
                <c:pt idx="223">
                  <c:v>207.79</c:v>
                </c:pt>
                <c:pt idx="224">
                  <c:v>208.03</c:v>
                </c:pt>
                <c:pt idx="225">
                  <c:v>208.26</c:v>
                </c:pt>
                <c:pt idx="226">
                  <c:v>208.54</c:v>
                </c:pt>
                <c:pt idx="227">
                  <c:v>208.78</c:v>
                </c:pt>
                <c:pt idx="228">
                  <c:v>209.01</c:v>
                </c:pt>
                <c:pt idx="229">
                  <c:v>209.29</c:v>
                </c:pt>
                <c:pt idx="230">
                  <c:v>209.53</c:v>
                </c:pt>
                <c:pt idx="231">
                  <c:v>209.76</c:v>
                </c:pt>
                <c:pt idx="232">
                  <c:v>210.04</c:v>
                </c:pt>
                <c:pt idx="233">
                  <c:v>210.28</c:v>
                </c:pt>
                <c:pt idx="234">
                  <c:v>210.51</c:v>
                </c:pt>
                <c:pt idx="235">
                  <c:v>210.79</c:v>
                </c:pt>
                <c:pt idx="236">
                  <c:v>211.02</c:v>
                </c:pt>
                <c:pt idx="237">
                  <c:v>211.25</c:v>
                </c:pt>
                <c:pt idx="238">
                  <c:v>211.54</c:v>
                </c:pt>
                <c:pt idx="239">
                  <c:v>211.77</c:v>
                </c:pt>
                <c:pt idx="240">
                  <c:v>212</c:v>
                </c:pt>
                <c:pt idx="241">
                  <c:v>212.29</c:v>
                </c:pt>
                <c:pt idx="242">
                  <c:v>212.52</c:v>
                </c:pt>
                <c:pt idx="243">
                  <c:v>212.75</c:v>
                </c:pt>
                <c:pt idx="244">
                  <c:v>213.04</c:v>
                </c:pt>
                <c:pt idx="245">
                  <c:v>213.27</c:v>
                </c:pt>
                <c:pt idx="246">
                  <c:v>213.5</c:v>
                </c:pt>
                <c:pt idx="247">
                  <c:v>213.79</c:v>
                </c:pt>
                <c:pt idx="248">
                  <c:v>214.02</c:v>
                </c:pt>
                <c:pt idx="249">
                  <c:v>214.25</c:v>
                </c:pt>
                <c:pt idx="250">
                  <c:v>214.54</c:v>
                </c:pt>
                <c:pt idx="251">
                  <c:v>214.77</c:v>
                </c:pt>
                <c:pt idx="252">
                  <c:v>215</c:v>
                </c:pt>
                <c:pt idx="253">
                  <c:v>215.29</c:v>
                </c:pt>
                <c:pt idx="254">
                  <c:v>215.51</c:v>
                </c:pt>
                <c:pt idx="255">
                  <c:v>215.8</c:v>
                </c:pt>
                <c:pt idx="256">
                  <c:v>216.03</c:v>
                </c:pt>
                <c:pt idx="257">
                  <c:v>216.26</c:v>
                </c:pt>
                <c:pt idx="258">
                  <c:v>216.55</c:v>
                </c:pt>
                <c:pt idx="259">
                  <c:v>216.78</c:v>
                </c:pt>
                <c:pt idx="260">
                  <c:v>217.02</c:v>
                </c:pt>
                <c:pt idx="261">
                  <c:v>217.3</c:v>
                </c:pt>
                <c:pt idx="262">
                  <c:v>217.53</c:v>
                </c:pt>
                <c:pt idx="263">
                  <c:v>217.76</c:v>
                </c:pt>
                <c:pt idx="264">
                  <c:v>218.05</c:v>
                </c:pt>
                <c:pt idx="265">
                  <c:v>218.28</c:v>
                </c:pt>
                <c:pt idx="266">
                  <c:v>218.52</c:v>
                </c:pt>
                <c:pt idx="267">
                  <c:v>218.8</c:v>
                </c:pt>
                <c:pt idx="268">
                  <c:v>219.04</c:v>
                </c:pt>
                <c:pt idx="269">
                  <c:v>219.27</c:v>
                </c:pt>
                <c:pt idx="270">
                  <c:v>219.51</c:v>
                </c:pt>
                <c:pt idx="271">
                  <c:v>219.79</c:v>
                </c:pt>
                <c:pt idx="272">
                  <c:v>220.02</c:v>
                </c:pt>
                <c:pt idx="273">
                  <c:v>220.26</c:v>
                </c:pt>
                <c:pt idx="274">
                  <c:v>220.54</c:v>
                </c:pt>
                <c:pt idx="275">
                  <c:v>220.77</c:v>
                </c:pt>
                <c:pt idx="276">
                  <c:v>221.01</c:v>
                </c:pt>
                <c:pt idx="277">
                  <c:v>221.29</c:v>
                </c:pt>
                <c:pt idx="278">
                  <c:v>221.52</c:v>
                </c:pt>
                <c:pt idx="279">
                  <c:v>221.76</c:v>
                </c:pt>
                <c:pt idx="280">
                  <c:v>222.04</c:v>
                </c:pt>
                <c:pt idx="281">
                  <c:v>222.27</c:v>
                </c:pt>
                <c:pt idx="282">
                  <c:v>222.51</c:v>
                </c:pt>
                <c:pt idx="283">
                  <c:v>222.79</c:v>
                </c:pt>
                <c:pt idx="284">
                  <c:v>223.02</c:v>
                </c:pt>
                <c:pt idx="285">
                  <c:v>223.26</c:v>
                </c:pt>
                <c:pt idx="286">
                  <c:v>223.54</c:v>
                </c:pt>
                <c:pt idx="287">
                  <c:v>223.77</c:v>
                </c:pt>
                <c:pt idx="288">
                  <c:v>224.01</c:v>
                </c:pt>
                <c:pt idx="289">
                  <c:v>224.3</c:v>
                </c:pt>
                <c:pt idx="290">
                  <c:v>224.53</c:v>
                </c:pt>
                <c:pt idx="291">
                  <c:v>224.76</c:v>
                </c:pt>
                <c:pt idx="292">
                  <c:v>225.05</c:v>
                </c:pt>
                <c:pt idx="293">
                  <c:v>225.28</c:v>
                </c:pt>
                <c:pt idx="294">
                  <c:v>225.51</c:v>
                </c:pt>
                <c:pt idx="295">
                  <c:v>225.77</c:v>
                </c:pt>
                <c:pt idx="296">
                  <c:v>226.01</c:v>
                </c:pt>
                <c:pt idx="297">
                  <c:v>226.29</c:v>
                </c:pt>
                <c:pt idx="298">
                  <c:v>226.53</c:v>
                </c:pt>
                <c:pt idx="299">
                  <c:v>226.76</c:v>
                </c:pt>
                <c:pt idx="300">
                  <c:v>227.04</c:v>
                </c:pt>
                <c:pt idx="301">
                  <c:v>227.28</c:v>
                </c:pt>
                <c:pt idx="302">
                  <c:v>227.52</c:v>
                </c:pt>
                <c:pt idx="303">
                  <c:v>227.75</c:v>
                </c:pt>
                <c:pt idx="304">
                  <c:v>228.03</c:v>
                </c:pt>
                <c:pt idx="305">
                  <c:v>228.27</c:v>
                </c:pt>
                <c:pt idx="306">
                  <c:v>228.5</c:v>
                </c:pt>
                <c:pt idx="307">
                  <c:v>228.78</c:v>
                </c:pt>
                <c:pt idx="308">
                  <c:v>229.02</c:v>
                </c:pt>
                <c:pt idx="309">
                  <c:v>229.25</c:v>
                </c:pt>
                <c:pt idx="310">
                  <c:v>229.53</c:v>
                </c:pt>
                <c:pt idx="311">
                  <c:v>229.77</c:v>
                </c:pt>
                <c:pt idx="312">
                  <c:v>230.04</c:v>
                </c:pt>
                <c:pt idx="313">
                  <c:v>230.28</c:v>
                </c:pt>
                <c:pt idx="314">
                  <c:v>230.51</c:v>
                </c:pt>
                <c:pt idx="315">
                  <c:v>230.79</c:v>
                </c:pt>
                <c:pt idx="316">
                  <c:v>231.03</c:v>
                </c:pt>
                <c:pt idx="317">
                  <c:v>231.26</c:v>
                </c:pt>
                <c:pt idx="318">
                  <c:v>231.54</c:v>
                </c:pt>
                <c:pt idx="319">
                  <c:v>231.78</c:v>
                </c:pt>
                <c:pt idx="320">
                  <c:v>232.01</c:v>
                </c:pt>
                <c:pt idx="321">
                  <c:v>232.29</c:v>
                </c:pt>
                <c:pt idx="322">
                  <c:v>232.53</c:v>
                </c:pt>
                <c:pt idx="323">
                  <c:v>232.76</c:v>
                </c:pt>
                <c:pt idx="324">
                  <c:v>233.04</c:v>
                </c:pt>
                <c:pt idx="325">
                  <c:v>233.28</c:v>
                </c:pt>
                <c:pt idx="326">
                  <c:v>233.51</c:v>
                </c:pt>
                <c:pt idx="327">
                  <c:v>233.79</c:v>
                </c:pt>
                <c:pt idx="328">
                  <c:v>234.03</c:v>
                </c:pt>
                <c:pt idx="329">
                  <c:v>234.26</c:v>
                </c:pt>
                <c:pt idx="330">
                  <c:v>234.54</c:v>
                </c:pt>
                <c:pt idx="331">
                  <c:v>234.78</c:v>
                </c:pt>
                <c:pt idx="332">
                  <c:v>235.01</c:v>
                </c:pt>
                <c:pt idx="333">
                  <c:v>235.29</c:v>
                </c:pt>
                <c:pt idx="334">
                  <c:v>235.53</c:v>
                </c:pt>
                <c:pt idx="335">
                  <c:v>235.76</c:v>
                </c:pt>
                <c:pt idx="336">
                  <c:v>236.05</c:v>
                </c:pt>
                <c:pt idx="337">
                  <c:v>236.28</c:v>
                </c:pt>
                <c:pt idx="338">
                  <c:v>236.51</c:v>
                </c:pt>
                <c:pt idx="339">
                  <c:v>236.8</c:v>
                </c:pt>
                <c:pt idx="340">
                  <c:v>237.03</c:v>
                </c:pt>
                <c:pt idx="341">
                  <c:v>237.27</c:v>
                </c:pt>
                <c:pt idx="342">
                  <c:v>237.55</c:v>
                </c:pt>
                <c:pt idx="343">
                  <c:v>237.78</c:v>
                </c:pt>
                <c:pt idx="344">
                  <c:v>238.02</c:v>
                </c:pt>
                <c:pt idx="345">
                  <c:v>238.3</c:v>
                </c:pt>
                <c:pt idx="346">
                  <c:v>238.53</c:v>
                </c:pt>
                <c:pt idx="347">
                  <c:v>238.77</c:v>
                </c:pt>
                <c:pt idx="348">
                  <c:v>239.05</c:v>
                </c:pt>
                <c:pt idx="349">
                  <c:v>239.28</c:v>
                </c:pt>
                <c:pt idx="350">
                  <c:v>239.52</c:v>
                </c:pt>
                <c:pt idx="351">
                  <c:v>239.8</c:v>
                </c:pt>
                <c:pt idx="352">
                  <c:v>240.03</c:v>
                </c:pt>
                <c:pt idx="353">
                  <c:v>240.27</c:v>
                </c:pt>
                <c:pt idx="354">
                  <c:v>240.55</c:v>
                </c:pt>
                <c:pt idx="355">
                  <c:v>240.78</c:v>
                </c:pt>
                <c:pt idx="356">
                  <c:v>241.02</c:v>
                </c:pt>
                <c:pt idx="357">
                  <c:v>241.3</c:v>
                </c:pt>
                <c:pt idx="358">
                  <c:v>241.53</c:v>
                </c:pt>
                <c:pt idx="359">
                  <c:v>241.77</c:v>
                </c:pt>
                <c:pt idx="360">
                  <c:v>242.04</c:v>
                </c:pt>
                <c:pt idx="361">
                  <c:v>242.27</c:v>
                </c:pt>
                <c:pt idx="362">
                  <c:v>242.51</c:v>
                </c:pt>
                <c:pt idx="363">
                  <c:v>242.79</c:v>
                </c:pt>
                <c:pt idx="364">
                  <c:v>243.02</c:v>
                </c:pt>
                <c:pt idx="365">
                  <c:v>243.26</c:v>
                </c:pt>
                <c:pt idx="366">
                  <c:v>243.55</c:v>
                </c:pt>
                <c:pt idx="367">
                  <c:v>243.78</c:v>
                </c:pt>
                <c:pt idx="368">
                  <c:v>244.01</c:v>
                </c:pt>
                <c:pt idx="369">
                  <c:v>244.3</c:v>
                </c:pt>
                <c:pt idx="370">
                  <c:v>244.53</c:v>
                </c:pt>
                <c:pt idx="371">
                  <c:v>244.76</c:v>
                </c:pt>
                <c:pt idx="372">
                  <c:v>245.05</c:v>
                </c:pt>
                <c:pt idx="373">
                  <c:v>245.28</c:v>
                </c:pt>
                <c:pt idx="374">
                  <c:v>245.51</c:v>
                </c:pt>
                <c:pt idx="375">
                  <c:v>245.78</c:v>
                </c:pt>
                <c:pt idx="376">
                  <c:v>246.02</c:v>
                </c:pt>
                <c:pt idx="377">
                  <c:v>246.25</c:v>
                </c:pt>
                <c:pt idx="378">
                  <c:v>246.53</c:v>
                </c:pt>
                <c:pt idx="379">
                  <c:v>246.77</c:v>
                </c:pt>
                <c:pt idx="380">
                  <c:v>247</c:v>
                </c:pt>
                <c:pt idx="381">
                  <c:v>247.28</c:v>
                </c:pt>
                <c:pt idx="382">
                  <c:v>247.52</c:v>
                </c:pt>
                <c:pt idx="383">
                  <c:v>247.79</c:v>
                </c:pt>
                <c:pt idx="384">
                  <c:v>248.02</c:v>
                </c:pt>
                <c:pt idx="385">
                  <c:v>248.26</c:v>
                </c:pt>
                <c:pt idx="386">
                  <c:v>248.51</c:v>
                </c:pt>
                <c:pt idx="387">
                  <c:v>248.79</c:v>
                </c:pt>
                <c:pt idx="388">
                  <c:v>249.02</c:v>
                </c:pt>
                <c:pt idx="389">
                  <c:v>249.26</c:v>
                </c:pt>
                <c:pt idx="390">
                  <c:v>249.54</c:v>
                </c:pt>
                <c:pt idx="391">
                  <c:v>249.77</c:v>
                </c:pt>
                <c:pt idx="392">
                  <c:v>250.01</c:v>
                </c:pt>
                <c:pt idx="393">
                  <c:v>250.29</c:v>
                </c:pt>
                <c:pt idx="394">
                  <c:v>250.52</c:v>
                </c:pt>
                <c:pt idx="395">
                  <c:v>250.76</c:v>
                </c:pt>
                <c:pt idx="396">
                  <c:v>251.04</c:v>
                </c:pt>
                <c:pt idx="397">
                  <c:v>251.28</c:v>
                </c:pt>
                <c:pt idx="398">
                  <c:v>251.52</c:v>
                </c:pt>
                <c:pt idx="399">
                  <c:v>251.75</c:v>
                </c:pt>
                <c:pt idx="400">
                  <c:v>252.03</c:v>
                </c:pt>
                <c:pt idx="401">
                  <c:v>252.27</c:v>
                </c:pt>
                <c:pt idx="402">
                  <c:v>252.5</c:v>
                </c:pt>
                <c:pt idx="403">
                  <c:v>252.78</c:v>
                </c:pt>
                <c:pt idx="404">
                  <c:v>253.03</c:v>
                </c:pt>
                <c:pt idx="405">
                  <c:v>253.27</c:v>
                </c:pt>
                <c:pt idx="406">
                  <c:v>253.5</c:v>
                </c:pt>
                <c:pt idx="407">
                  <c:v>253.78</c:v>
                </c:pt>
                <c:pt idx="408">
                  <c:v>254.02</c:v>
                </c:pt>
                <c:pt idx="409">
                  <c:v>254.25</c:v>
                </c:pt>
                <c:pt idx="410">
                  <c:v>254.53</c:v>
                </c:pt>
                <c:pt idx="411">
                  <c:v>254.77</c:v>
                </c:pt>
                <c:pt idx="412">
                  <c:v>255</c:v>
                </c:pt>
                <c:pt idx="413">
                  <c:v>255.28</c:v>
                </c:pt>
                <c:pt idx="414">
                  <c:v>255.51</c:v>
                </c:pt>
                <c:pt idx="415">
                  <c:v>255.79</c:v>
                </c:pt>
                <c:pt idx="416">
                  <c:v>256.02</c:v>
                </c:pt>
                <c:pt idx="417">
                  <c:v>256.26</c:v>
                </c:pt>
                <c:pt idx="418">
                  <c:v>256.54</c:v>
                </c:pt>
                <c:pt idx="419">
                  <c:v>256.77</c:v>
                </c:pt>
                <c:pt idx="420">
                  <c:v>257.01</c:v>
                </c:pt>
                <c:pt idx="421">
                  <c:v>257.29</c:v>
                </c:pt>
                <c:pt idx="422">
                  <c:v>257.52</c:v>
                </c:pt>
                <c:pt idx="423">
                  <c:v>257.76</c:v>
                </c:pt>
                <c:pt idx="424">
                  <c:v>258.04</c:v>
                </c:pt>
                <c:pt idx="425">
                  <c:v>258.27</c:v>
                </c:pt>
                <c:pt idx="426">
                  <c:v>258.51</c:v>
                </c:pt>
                <c:pt idx="427">
                  <c:v>258.8</c:v>
                </c:pt>
                <c:pt idx="428">
                  <c:v>259.03</c:v>
                </c:pt>
                <c:pt idx="429">
                  <c:v>259.27</c:v>
                </c:pt>
                <c:pt idx="430">
                  <c:v>259.5</c:v>
                </c:pt>
                <c:pt idx="431">
                  <c:v>259.79</c:v>
                </c:pt>
                <c:pt idx="432">
                  <c:v>260.02</c:v>
                </c:pt>
                <c:pt idx="433">
                  <c:v>260.26</c:v>
                </c:pt>
                <c:pt idx="434">
                  <c:v>260.54</c:v>
                </c:pt>
                <c:pt idx="435">
                  <c:v>260.77</c:v>
                </c:pt>
                <c:pt idx="436">
                  <c:v>261.01</c:v>
                </c:pt>
                <c:pt idx="437">
                  <c:v>261.3</c:v>
                </c:pt>
                <c:pt idx="438">
                  <c:v>261.53</c:v>
                </c:pt>
                <c:pt idx="439">
                  <c:v>261.76</c:v>
                </c:pt>
                <c:pt idx="440">
                  <c:v>262.05</c:v>
                </c:pt>
                <c:pt idx="441">
                  <c:v>262.28</c:v>
                </c:pt>
                <c:pt idx="442">
                  <c:v>262.51</c:v>
                </c:pt>
                <c:pt idx="443">
                  <c:v>262.8</c:v>
                </c:pt>
                <c:pt idx="444">
                  <c:v>263.03</c:v>
                </c:pt>
                <c:pt idx="445">
                  <c:v>263.26</c:v>
                </c:pt>
                <c:pt idx="446">
                  <c:v>263.55</c:v>
                </c:pt>
                <c:pt idx="447">
                  <c:v>263.78</c:v>
                </c:pt>
                <c:pt idx="448">
                  <c:v>264.02</c:v>
                </c:pt>
                <c:pt idx="449">
                  <c:v>264.27</c:v>
                </c:pt>
                <c:pt idx="450">
                  <c:v>264.5</c:v>
                </c:pt>
                <c:pt idx="451">
                  <c:v>264.78</c:v>
                </c:pt>
                <c:pt idx="452">
                  <c:v>265.01</c:v>
                </c:pt>
                <c:pt idx="453">
                  <c:v>265.29</c:v>
                </c:pt>
                <c:pt idx="454">
                  <c:v>265.52</c:v>
                </c:pt>
                <c:pt idx="455">
                  <c:v>265.75</c:v>
                </c:pt>
                <c:pt idx="456">
                  <c:v>266.03</c:v>
                </c:pt>
                <c:pt idx="457">
                  <c:v>266.27</c:v>
                </c:pt>
                <c:pt idx="458">
                  <c:v>266.5</c:v>
                </c:pt>
                <c:pt idx="459">
                  <c:v>266.78</c:v>
                </c:pt>
                <c:pt idx="460">
                  <c:v>267.02</c:v>
                </c:pt>
                <c:pt idx="461">
                  <c:v>267.3</c:v>
                </c:pt>
                <c:pt idx="462">
                  <c:v>267.53</c:v>
                </c:pt>
                <c:pt idx="463">
                  <c:v>267.77</c:v>
                </c:pt>
                <c:pt idx="464">
                  <c:v>268</c:v>
                </c:pt>
                <c:pt idx="465">
                  <c:v>268.28</c:v>
                </c:pt>
                <c:pt idx="466">
                  <c:v>268.52</c:v>
                </c:pt>
                <c:pt idx="467">
                  <c:v>268.75</c:v>
                </c:pt>
                <c:pt idx="468">
                  <c:v>269.03</c:v>
                </c:pt>
                <c:pt idx="469">
                  <c:v>269.27</c:v>
                </c:pt>
                <c:pt idx="470">
                  <c:v>269.5</c:v>
                </c:pt>
                <c:pt idx="471">
                  <c:v>269.78</c:v>
                </c:pt>
                <c:pt idx="472">
                  <c:v>270.02</c:v>
                </c:pt>
                <c:pt idx="473">
                  <c:v>270.26</c:v>
                </c:pt>
                <c:pt idx="474">
                  <c:v>270.54</c:v>
                </c:pt>
                <c:pt idx="475">
                  <c:v>270.77</c:v>
                </c:pt>
                <c:pt idx="476">
                  <c:v>271.01</c:v>
                </c:pt>
                <c:pt idx="477">
                  <c:v>271.29</c:v>
                </c:pt>
                <c:pt idx="478">
                  <c:v>271.52</c:v>
                </c:pt>
                <c:pt idx="479">
                  <c:v>271.76</c:v>
                </c:pt>
                <c:pt idx="480">
                  <c:v>272.04</c:v>
                </c:pt>
                <c:pt idx="481">
                  <c:v>272.27</c:v>
                </c:pt>
                <c:pt idx="482">
                  <c:v>272.51</c:v>
                </c:pt>
                <c:pt idx="483">
                  <c:v>272.79</c:v>
                </c:pt>
                <c:pt idx="484">
                  <c:v>273.02</c:v>
                </c:pt>
                <c:pt idx="485">
                  <c:v>273.26</c:v>
                </c:pt>
                <c:pt idx="486">
                  <c:v>273.54</c:v>
                </c:pt>
                <c:pt idx="487">
                  <c:v>273.77</c:v>
                </c:pt>
                <c:pt idx="488">
                  <c:v>274.01</c:v>
                </c:pt>
                <c:pt idx="489">
                  <c:v>274.29</c:v>
                </c:pt>
                <c:pt idx="490">
                  <c:v>274.52</c:v>
                </c:pt>
                <c:pt idx="491">
                  <c:v>274.76</c:v>
                </c:pt>
                <c:pt idx="492">
                  <c:v>275</c:v>
                </c:pt>
                <c:pt idx="493">
                  <c:v>275.28</c:v>
                </c:pt>
                <c:pt idx="494">
                  <c:v>275.52</c:v>
                </c:pt>
                <c:pt idx="495">
                  <c:v>275.8</c:v>
                </c:pt>
                <c:pt idx="496">
                  <c:v>276.03</c:v>
                </c:pt>
                <c:pt idx="497">
                  <c:v>276.27</c:v>
                </c:pt>
                <c:pt idx="498">
                  <c:v>276.5</c:v>
                </c:pt>
                <c:pt idx="499">
                  <c:v>276.78</c:v>
                </c:pt>
                <c:pt idx="500">
                  <c:v>277.02</c:v>
                </c:pt>
                <c:pt idx="501">
                  <c:v>277.25</c:v>
                </c:pt>
                <c:pt idx="502">
                  <c:v>277.53</c:v>
                </c:pt>
                <c:pt idx="503">
                  <c:v>277.77</c:v>
                </c:pt>
                <c:pt idx="504">
                  <c:v>278</c:v>
                </c:pt>
                <c:pt idx="505">
                  <c:v>278.28</c:v>
                </c:pt>
                <c:pt idx="506">
                  <c:v>278.52</c:v>
                </c:pt>
                <c:pt idx="507">
                  <c:v>278.75</c:v>
                </c:pt>
                <c:pt idx="508">
                  <c:v>279.03</c:v>
                </c:pt>
                <c:pt idx="509">
                  <c:v>279.27</c:v>
                </c:pt>
                <c:pt idx="510">
                  <c:v>279.5</c:v>
                </c:pt>
                <c:pt idx="511">
                  <c:v>279.78</c:v>
                </c:pt>
                <c:pt idx="512">
                  <c:v>280.01</c:v>
                </c:pt>
                <c:pt idx="513">
                  <c:v>280.29</c:v>
                </c:pt>
                <c:pt idx="514">
                  <c:v>280.52</c:v>
                </c:pt>
                <c:pt idx="515">
                  <c:v>280.76</c:v>
                </c:pt>
                <c:pt idx="516">
                  <c:v>281.04</c:v>
                </c:pt>
                <c:pt idx="517">
                  <c:v>281.27</c:v>
                </c:pt>
                <c:pt idx="518">
                  <c:v>281.51</c:v>
                </c:pt>
                <c:pt idx="519">
                  <c:v>281.79</c:v>
                </c:pt>
                <c:pt idx="520">
                  <c:v>282.02</c:v>
                </c:pt>
                <c:pt idx="521">
                  <c:v>282.26</c:v>
                </c:pt>
                <c:pt idx="522">
                  <c:v>282.54</c:v>
                </c:pt>
                <c:pt idx="523">
                  <c:v>282.77</c:v>
                </c:pt>
                <c:pt idx="524">
                  <c:v>283.01</c:v>
                </c:pt>
                <c:pt idx="525">
                  <c:v>283.29</c:v>
                </c:pt>
                <c:pt idx="526">
                  <c:v>283.52</c:v>
                </c:pt>
                <c:pt idx="527">
                  <c:v>283.76</c:v>
                </c:pt>
                <c:pt idx="528">
                  <c:v>284.04</c:v>
                </c:pt>
                <c:pt idx="529">
                  <c:v>284.27</c:v>
                </c:pt>
                <c:pt idx="530">
                  <c:v>284.51</c:v>
                </c:pt>
                <c:pt idx="531">
                  <c:v>284.79</c:v>
                </c:pt>
                <c:pt idx="532">
                  <c:v>285.02</c:v>
                </c:pt>
                <c:pt idx="533">
                  <c:v>285.25</c:v>
                </c:pt>
                <c:pt idx="534">
                  <c:v>285.54</c:v>
                </c:pt>
                <c:pt idx="535">
                  <c:v>285.77</c:v>
                </c:pt>
                <c:pt idx="536">
                  <c:v>286.01</c:v>
                </c:pt>
                <c:pt idx="537">
                  <c:v>286.29</c:v>
                </c:pt>
                <c:pt idx="538">
                  <c:v>286.52</c:v>
                </c:pt>
                <c:pt idx="539">
                  <c:v>286.76</c:v>
                </c:pt>
                <c:pt idx="540">
                  <c:v>287.04</c:v>
                </c:pt>
                <c:pt idx="541">
                  <c:v>287.27</c:v>
                </c:pt>
                <c:pt idx="542">
                  <c:v>287.51</c:v>
                </c:pt>
                <c:pt idx="543">
                  <c:v>287.79</c:v>
                </c:pt>
                <c:pt idx="544">
                  <c:v>288.02</c:v>
                </c:pt>
                <c:pt idx="545">
                  <c:v>288.26</c:v>
                </c:pt>
                <c:pt idx="546">
                  <c:v>288.54</c:v>
                </c:pt>
                <c:pt idx="547">
                  <c:v>288.77</c:v>
                </c:pt>
                <c:pt idx="548">
                  <c:v>289.01</c:v>
                </c:pt>
                <c:pt idx="549">
                  <c:v>289.29</c:v>
                </c:pt>
                <c:pt idx="550">
                  <c:v>289.52</c:v>
                </c:pt>
                <c:pt idx="551">
                  <c:v>289.76</c:v>
                </c:pt>
                <c:pt idx="552">
                  <c:v>290.03</c:v>
                </c:pt>
                <c:pt idx="553">
                  <c:v>290.27</c:v>
                </c:pt>
                <c:pt idx="554">
                  <c:v>290.55</c:v>
                </c:pt>
                <c:pt idx="555">
                  <c:v>290.78</c:v>
                </c:pt>
                <c:pt idx="556">
                  <c:v>291.02</c:v>
                </c:pt>
                <c:pt idx="557">
                  <c:v>291.3</c:v>
                </c:pt>
                <c:pt idx="558">
                  <c:v>291.53</c:v>
                </c:pt>
                <c:pt idx="559">
                  <c:v>291.77</c:v>
                </c:pt>
                <c:pt idx="560">
                  <c:v>292.05</c:v>
                </c:pt>
                <c:pt idx="561">
                  <c:v>292.28</c:v>
                </c:pt>
                <c:pt idx="562">
                  <c:v>292.52</c:v>
                </c:pt>
                <c:pt idx="563">
                  <c:v>292.76</c:v>
                </c:pt>
                <c:pt idx="564">
                  <c:v>293.04</c:v>
                </c:pt>
                <c:pt idx="565">
                  <c:v>293.27</c:v>
                </c:pt>
                <c:pt idx="566">
                  <c:v>293.51</c:v>
                </c:pt>
                <c:pt idx="567">
                  <c:v>293.8</c:v>
                </c:pt>
                <c:pt idx="568">
                  <c:v>294.03</c:v>
                </c:pt>
                <c:pt idx="569">
                  <c:v>294.26</c:v>
                </c:pt>
                <c:pt idx="570">
                  <c:v>294.55</c:v>
                </c:pt>
                <c:pt idx="571">
                  <c:v>294.78</c:v>
                </c:pt>
                <c:pt idx="572">
                  <c:v>295.01</c:v>
                </c:pt>
                <c:pt idx="573">
                  <c:v>295.29</c:v>
                </c:pt>
                <c:pt idx="574">
                  <c:v>295.52</c:v>
                </c:pt>
                <c:pt idx="575">
                  <c:v>295.76</c:v>
                </c:pt>
                <c:pt idx="576">
                  <c:v>296.04</c:v>
                </c:pt>
                <c:pt idx="577">
                  <c:v>296.27</c:v>
                </c:pt>
                <c:pt idx="578">
                  <c:v>296.52</c:v>
                </c:pt>
                <c:pt idx="579">
                  <c:v>296.75</c:v>
                </c:pt>
                <c:pt idx="580">
                  <c:v>297.03</c:v>
                </c:pt>
                <c:pt idx="581">
                  <c:v>297.27</c:v>
                </c:pt>
                <c:pt idx="582">
                  <c:v>297.5</c:v>
                </c:pt>
                <c:pt idx="583">
                  <c:v>297.78</c:v>
                </c:pt>
                <c:pt idx="584">
                  <c:v>298.02</c:v>
                </c:pt>
                <c:pt idx="585">
                  <c:v>298.25</c:v>
                </c:pt>
                <c:pt idx="586">
                  <c:v>298.53</c:v>
                </c:pt>
                <c:pt idx="587">
                  <c:v>298.77</c:v>
                </c:pt>
                <c:pt idx="588">
                  <c:v>299</c:v>
                </c:pt>
                <c:pt idx="589">
                  <c:v>299.28</c:v>
                </c:pt>
                <c:pt idx="590">
                  <c:v>299.52</c:v>
                </c:pt>
                <c:pt idx="591">
                  <c:v>299.75</c:v>
                </c:pt>
                <c:pt idx="592">
                  <c:v>300.02</c:v>
                </c:pt>
                <c:pt idx="593">
                  <c:v>300.26</c:v>
                </c:pt>
                <c:pt idx="594">
                  <c:v>300.54</c:v>
                </c:pt>
                <c:pt idx="595">
                  <c:v>300.77</c:v>
                </c:pt>
                <c:pt idx="596">
                  <c:v>301.01</c:v>
                </c:pt>
                <c:pt idx="597">
                  <c:v>301.29</c:v>
                </c:pt>
                <c:pt idx="598">
                  <c:v>301.52</c:v>
                </c:pt>
                <c:pt idx="599">
                  <c:v>301.76</c:v>
                </c:pt>
                <c:pt idx="600">
                  <c:v>302.04</c:v>
                </c:pt>
                <c:pt idx="601">
                  <c:v>302.28</c:v>
                </c:pt>
                <c:pt idx="602">
                  <c:v>302.51</c:v>
                </c:pt>
                <c:pt idx="603">
                  <c:v>302.79</c:v>
                </c:pt>
                <c:pt idx="604">
                  <c:v>303.03</c:v>
                </c:pt>
                <c:pt idx="605">
                  <c:v>303.26</c:v>
                </c:pt>
                <c:pt idx="606">
                  <c:v>303.54</c:v>
                </c:pt>
                <c:pt idx="607">
                  <c:v>303.78</c:v>
                </c:pt>
                <c:pt idx="608">
                  <c:v>304.01</c:v>
                </c:pt>
                <c:pt idx="609">
                  <c:v>304.29</c:v>
                </c:pt>
                <c:pt idx="610">
                  <c:v>304.53</c:v>
                </c:pt>
                <c:pt idx="611">
                  <c:v>304.76</c:v>
                </c:pt>
                <c:pt idx="612">
                  <c:v>305.03</c:v>
                </c:pt>
                <c:pt idx="613">
                  <c:v>305.27</c:v>
                </c:pt>
                <c:pt idx="614">
                  <c:v>305.54</c:v>
                </c:pt>
                <c:pt idx="615">
                  <c:v>305.77</c:v>
                </c:pt>
                <c:pt idx="616">
                  <c:v>306.01</c:v>
                </c:pt>
                <c:pt idx="617">
                  <c:v>306.29</c:v>
                </c:pt>
                <c:pt idx="618">
                  <c:v>306.52</c:v>
                </c:pt>
                <c:pt idx="619">
                  <c:v>306.76</c:v>
                </c:pt>
                <c:pt idx="620">
                  <c:v>307.04</c:v>
                </c:pt>
                <c:pt idx="621">
                  <c:v>307.27</c:v>
                </c:pt>
                <c:pt idx="622">
                  <c:v>307.51</c:v>
                </c:pt>
                <c:pt idx="623">
                  <c:v>307.79</c:v>
                </c:pt>
                <c:pt idx="624">
                  <c:v>308.02</c:v>
                </c:pt>
                <c:pt idx="625">
                  <c:v>308.26</c:v>
                </c:pt>
                <c:pt idx="626">
                  <c:v>308.54</c:v>
                </c:pt>
                <c:pt idx="627">
                  <c:v>308.78</c:v>
                </c:pt>
                <c:pt idx="628">
                  <c:v>309.02</c:v>
                </c:pt>
                <c:pt idx="629">
                  <c:v>309.25</c:v>
                </c:pt>
                <c:pt idx="630">
                  <c:v>309.53</c:v>
                </c:pt>
                <c:pt idx="631">
                  <c:v>309.77</c:v>
                </c:pt>
                <c:pt idx="632">
                  <c:v>310.01</c:v>
                </c:pt>
                <c:pt idx="633">
                  <c:v>310.29</c:v>
                </c:pt>
                <c:pt idx="634">
                  <c:v>310.52</c:v>
                </c:pt>
                <c:pt idx="635">
                  <c:v>310.76</c:v>
                </c:pt>
                <c:pt idx="636">
                  <c:v>311.04</c:v>
                </c:pt>
                <c:pt idx="637">
                  <c:v>311.28</c:v>
                </c:pt>
                <c:pt idx="638">
                  <c:v>311.52</c:v>
                </c:pt>
                <c:pt idx="639">
                  <c:v>311.75</c:v>
                </c:pt>
                <c:pt idx="640">
                  <c:v>312.03</c:v>
                </c:pt>
                <c:pt idx="641">
                  <c:v>312.27</c:v>
                </c:pt>
                <c:pt idx="642">
                  <c:v>312.5</c:v>
                </c:pt>
                <c:pt idx="643">
                  <c:v>312.78</c:v>
                </c:pt>
                <c:pt idx="644">
                  <c:v>313.02</c:v>
                </c:pt>
                <c:pt idx="645">
                  <c:v>313.25</c:v>
                </c:pt>
                <c:pt idx="646">
                  <c:v>313.54</c:v>
                </c:pt>
                <c:pt idx="647">
                  <c:v>313.78</c:v>
                </c:pt>
                <c:pt idx="648">
                  <c:v>314.01</c:v>
                </c:pt>
                <c:pt idx="649">
                  <c:v>314.29</c:v>
                </c:pt>
                <c:pt idx="650">
                  <c:v>314.53</c:v>
                </c:pt>
                <c:pt idx="651">
                  <c:v>314.76</c:v>
                </c:pt>
                <c:pt idx="652">
                  <c:v>315</c:v>
                </c:pt>
                <c:pt idx="653">
                  <c:v>315.28</c:v>
                </c:pt>
                <c:pt idx="654">
                  <c:v>315.51</c:v>
                </c:pt>
                <c:pt idx="655">
                  <c:v>315.78</c:v>
                </c:pt>
                <c:pt idx="656">
                  <c:v>316.02</c:v>
                </c:pt>
                <c:pt idx="657">
                  <c:v>316.25</c:v>
                </c:pt>
                <c:pt idx="658">
                  <c:v>316.53</c:v>
                </c:pt>
                <c:pt idx="659">
                  <c:v>316.77</c:v>
                </c:pt>
                <c:pt idx="660">
                  <c:v>317</c:v>
                </c:pt>
                <c:pt idx="661">
                  <c:v>317.28</c:v>
                </c:pt>
                <c:pt idx="662">
                  <c:v>317.52</c:v>
                </c:pt>
                <c:pt idx="663">
                  <c:v>317.75</c:v>
                </c:pt>
                <c:pt idx="664">
                  <c:v>318.03</c:v>
                </c:pt>
                <c:pt idx="665">
                  <c:v>318.27</c:v>
                </c:pt>
                <c:pt idx="666">
                  <c:v>318.5</c:v>
                </c:pt>
                <c:pt idx="667">
                  <c:v>318.78</c:v>
                </c:pt>
                <c:pt idx="668">
                  <c:v>319.02</c:v>
                </c:pt>
                <c:pt idx="669">
                  <c:v>319.25</c:v>
                </c:pt>
                <c:pt idx="670">
                  <c:v>319.54</c:v>
                </c:pt>
                <c:pt idx="671">
                  <c:v>319.77</c:v>
                </c:pt>
                <c:pt idx="672">
                  <c:v>320.01</c:v>
                </c:pt>
                <c:pt idx="673">
                  <c:v>320.29</c:v>
                </c:pt>
                <c:pt idx="674">
                  <c:v>320.53</c:v>
                </c:pt>
                <c:pt idx="675">
                  <c:v>320.76</c:v>
                </c:pt>
                <c:pt idx="676">
                  <c:v>321.04</c:v>
                </c:pt>
                <c:pt idx="677">
                  <c:v>321.28</c:v>
                </c:pt>
                <c:pt idx="678">
                  <c:v>321.51</c:v>
                </c:pt>
                <c:pt idx="679">
                  <c:v>321.79</c:v>
                </c:pt>
                <c:pt idx="680">
                  <c:v>322.03</c:v>
                </c:pt>
                <c:pt idx="681">
                  <c:v>322.26</c:v>
                </c:pt>
                <c:pt idx="682">
                  <c:v>322.54</c:v>
                </c:pt>
                <c:pt idx="683">
                  <c:v>322.78</c:v>
                </c:pt>
                <c:pt idx="684">
                  <c:v>323.01</c:v>
                </c:pt>
                <c:pt idx="685">
                  <c:v>323.29</c:v>
                </c:pt>
                <c:pt idx="686">
                  <c:v>323.53</c:v>
                </c:pt>
                <c:pt idx="687">
                  <c:v>323.76</c:v>
                </c:pt>
                <c:pt idx="688">
                  <c:v>324.04</c:v>
                </c:pt>
                <c:pt idx="689">
                  <c:v>324.28</c:v>
                </c:pt>
                <c:pt idx="690">
                  <c:v>324.51</c:v>
                </c:pt>
                <c:pt idx="691">
                  <c:v>324.75</c:v>
                </c:pt>
                <c:pt idx="692">
                  <c:v>325.04</c:v>
                </c:pt>
                <c:pt idx="693">
                  <c:v>325.27</c:v>
                </c:pt>
                <c:pt idx="694">
                  <c:v>325.5</c:v>
                </c:pt>
                <c:pt idx="695">
                  <c:v>325.79</c:v>
                </c:pt>
                <c:pt idx="696">
                  <c:v>326.02</c:v>
                </c:pt>
                <c:pt idx="697">
                  <c:v>326.26</c:v>
                </c:pt>
                <c:pt idx="698">
                  <c:v>326.54</c:v>
                </c:pt>
                <c:pt idx="699">
                  <c:v>326.78</c:v>
                </c:pt>
                <c:pt idx="700">
                  <c:v>327.01</c:v>
                </c:pt>
                <c:pt idx="701">
                  <c:v>327.26</c:v>
                </c:pt>
                <c:pt idx="702">
                  <c:v>327.54</c:v>
                </c:pt>
                <c:pt idx="703">
                  <c:v>327.78</c:v>
                </c:pt>
                <c:pt idx="704">
                  <c:v>328.01</c:v>
                </c:pt>
                <c:pt idx="705">
                  <c:v>328.29</c:v>
                </c:pt>
                <c:pt idx="706">
                  <c:v>328.53</c:v>
                </c:pt>
                <c:pt idx="707">
                  <c:v>328.76</c:v>
                </c:pt>
                <c:pt idx="708">
                  <c:v>329.05</c:v>
                </c:pt>
                <c:pt idx="709">
                  <c:v>329.28</c:v>
                </c:pt>
                <c:pt idx="710">
                  <c:v>329.52</c:v>
                </c:pt>
                <c:pt idx="711">
                  <c:v>329.75</c:v>
                </c:pt>
                <c:pt idx="712">
                  <c:v>330.04</c:v>
                </c:pt>
                <c:pt idx="713">
                  <c:v>330.27</c:v>
                </c:pt>
                <c:pt idx="714">
                  <c:v>330.51</c:v>
                </c:pt>
                <c:pt idx="715">
                  <c:v>330.79</c:v>
                </c:pt>
                <c:pt idx="716">
                  <c:v>331.02</c:v>
                </c:pt>
                <c:pt idx="717">
                  <c:v>331.26</c:v>
                </c:pt>
                <c:pt idx="718">
                  <c:v>331.54</c:v>
                </c:pt>
                <c:pt idx="719">
                  <c:v>331.77</c:v>
                </c:pt>
                <c:pt idx="720">
                  <c:v>332.01</c:v>
                </c:pt>
                <c:pt idx="721">
                  <c:v>332.29</c:v>
                </c:pt>
                <c:pt idx="722">
                  <c:v>332.52</c:v>
                </c:pt>
                <c:pt idx="723">
                  <c:v>332.76</c:v>
                </c:pt>
                <c:pt idx="724">
                  <c:v>333.04</c:v>
                </c:pt>
                <c:pt idx="725">
                  <c:v>333.28</c:v>
                </c:pt>
                <c:pt idx="726">
                  <c:v>333.51</c:v>
                </c:pt>
                <c:pt idx="727">
                  <c:v>333.79</c:v>
                </c:pt>
                <c:pt idx="728">
                  <c:v>334.03</c:v>
                </c:pt>
                <c:pt idx="729">
                  <c:v>334.26</c:v>
                </c:pt>
                <c:pt idx="730">
                  <c:v>334.54</c:v>
                </c:pt>
                <c:pt idx="731">
                  <c:v>334.78</c:v>
                </c:pt>
                <c:pt idx="732">
                  <c:v>335.01</c:v>
                </c:pt>
                <c:pt idx="733">
                  <c:v>335.25</c:v>
                </c:pt>
                <c:pt idx="734">
                  <c:v>335.53</c:v>
                </c:pt>
                <c:pt idx="735">
                  <c:v>335.76</c:v>
                </c:pt>
                <c:pt idx="736">
                  <c:v>336.04</c:v>
                </c:pt>
                <c:pt idx="737">
                  <c:v>336.28</c:v>
                </c:pt>
                <c:pt idx="738">
                  <c:v>336.51</c:v>
                </c:pt>
                <c:pt idx="739">
                  <c:v>336.79</c:v>
                </c:pt>
                <c:pt idx="740">
                  <c:v>337.03</c:v>
                </c:pt>
                <c:pt idx="741">
                  <c:v>337.26</c:v>
                </c:pt>
                <c:pt idx="742">
                  <c:v>337.54</c:v>
                </c:pt>
                <c:pt idx="743">
                  <c:v>337.78</c:v>
                </c:pt>
                <c:pt idx="744">
                  <c:v>338.01</c:v>
                </c:pt>
                <c:pt idx="745">
                  <c:v>338.29</c:v>
                </c:pt>
                <c:pt idx="746">
                  <c:v>338.53</c:v>
                </c:pt>
                <c:pt idx="747">
                  <c:v>338.76</c:v>
                </c:pt>
                <c:pt idx="748">
                  <c:v>339.05</c:v>
                </c:pt>
                <c:pt idx="749">
                  <c:v>339.28</c:v>
                </c:pt>
                <c:pt idx="750">
                  <c:v>339.52</c:v>
                </c:pt>
                <c:pt idx="751">
                  <c:v>339.8</c:v>
                </c:pt>
                <c:pt idx="752">
                  <c:v>340.03</c:v>
                </c:pt>
                <c:pt idx="753">
                  <c:v>340.27</c:v>
                </c:pt>
                <c:pt idx="754">
                  <c:v>340.51</c:v>
                </c:pt>
                <c:pt idx="755">
                  <c:v>340.79</c:v>
                </c:pt>
                <c:pt idx="756">
                  <c:v>341.02</c:v>
                </c:pt>
                <c:pt idx="757">
                  <c:v>341.26</c:v>
                </c:pt>
                <c:pt idx="758">
                  <c:v>341.55</c:v>
                </c:pt>
                <c:pt idx="759">
                  <c:v>341.78</c:v>
                </c:pt>
                <c:pt idx="760">
                  <c:v>342.01</c:v>
                </c:pt>
                <c:pt idx="761">
                  <c:v>342.3</c:v>
                </c:pt>
                <c:pt idx="762">
                  <c:v>342.53</c:v>
                </c:pt>
                <c:pt idx="763">
                  <c:v>342.76</c:v>
                </c:pt>
                <c:pt idx="764">
                  <c:v>343.01</c:v>
                </c:pt>
                <c:pt idx="765">
                  <c:v>343.29</c:v>
                </c:pt>
                <c:pt idx="766">
                  <c:v>343.53</c:v>
                </c:pt>
                <c:pt idx="767">
                  <c:v>343.76</c:v>
                </c:pt>
                <c:pt idx="768">
                  <c:v>344.04</c:v>
                </c:pt>
                <c:pt idx="769">
                  <c:v>344.28</c:v>
                </c:pt>
                <c:pt idx="770">
                  <c:v>344.51</c:v>
                </c:pt>
                <c:pt idx="771">
                  <c:v>344.79</c:v>
                </c:pt>
                <c:pt idx="772">
                  <c:v>345.03</c:v>
                </c:pt>
                <c:pt idx="773">
                  <c:v>345.27</c:v>
                </c:pt>
                <c:pt idx="774">
                  <c:v>345.5</c:v>
                </c:pt>
                <c:pt idx="775">
                  <c:v>345.75</c:v>
                </c:pt>
                <c:pt idx="776">
                  <c:v>346.03</c:v>
                </c:pt>
                <c:pt idx="777">
                  <c:v>346.27</c:v>
                </c:pt>
                <c:pt idx="778">
                  <c:v>346.5</c:v>
                </c:pt>
                <c:pt idx="779">
                  <c:v>346.78</c:v>
                </c:pt>
                <c:pt idx="780">
                  <c:v>347.02</c:v>
                </c:pt>
                <c:pt idx="781">
                  <c:v>347.25</c:v>
                </c:pt>
                <c:pt idx="782">
                  <c:v>347.53</c:v>
                </c:pt>
                <c:pt idx="783">
                  <c:v>347.77</c:v>
                </c:pt>
                <c:pt idx="784">
                  <c:v>348</c:v>
                </c:pt>
                <c:pt idx="785">
                  <c:v>348.28</c:v>
                </c:pt>
                <c:pt idx="786">
                  <c:v>348.52</c:v>
                </c:pt>
                <c:pt idx="787">
                  <c:v>348.75</c:v>
                </c:pt>
                <c:pt idx="788">
                  <c:v>349.03</c:v>
                </c:pt>
                <c:pt idx="789">
                  <c:v>349.27</c:v>
                </c:pt>
                <c:pt idx="790">
                  <c:v>349.5</c:v>
                </c:pt>
                <c:pt idx="791">
                  <c:v>349.78</c:v>
                </c:pt>
                <c:pt idx="792">
                  <c:v>350.02</c:v>
                </c:pt>
                <c:pt idx="793">
                  <c:v>350.29</c:v>
                </c:pt>
                <c:pt idx="794">
                  <c:v>350.53</c:v>
                </c:pt>
                <c:pt idx="795">
                  <c:v>350.76</c:v>
                </c:pt>
                <c:pt idx="796">
                  <c:v>351.04</c:v>
                </c:pt>
                <c:pt idx="797">
                  <c:v>351.28</c:v>
                </c:pt>
                <c:pt idx="798">
                  <c:v>351.51</c:v>
                </c:pt>
                <c:pt idx="799">
                  <c:v>351.79</c:v>
                </c:pt>
                <c:pt idx="800">
                  <c:v>352.03</c:v>
                </c:pt>
                <c:pt idx="801">
                  <c:v>352.26</c:v>
                </c:pt>
                <c:pt idx="802">
                  <c:v>352.54</c:v>
                </c:pt>
                <c:pt idx="803">
                  <c:v>352.78</c:v>
                </c:pt>
                <c:pt idx="804">
                  <c:v>353.01</c:v>
                </c:pt>
                <c:pt idx="805">
                  <c:v>353.29</c:v>
                </c:pt>
                <c:pt idx="806">
                  <c:v>353.53</c:v>
                </c:pt>
                <c:pt idx="807">
                  <c:v>353.76</c:v>
                </c:pt>
                <c:pt idx="808">
                  <c:v>354.04</c:v>
                </c:pt>
                <c:pt idx="809">
                  <c:v>354.28</c:v>
                </c:pt>
                <c:pt idx="810">
                  <c:v>354.51</c:v>
                </c:pt>
                <c:pt idx="811">
                  <c:v>354.79</c:v>
                </c:pt>
                <c:pt idx="812">
                  <c:v>355.03</c:v>
                </c:pt>
                <c:pt idx="813">
                  <c:v>355.25</c:v>
                </c:pt>
                <c:pt idx="814">
                  <c:v>355.53</c:v>
                </c:pt>
                <c:pt idx="815">
                  <c:v>355.77</c:v>
                </c:pt>
                <c:pt idx="816">
                  <c:v>356</c:v>
                </c:pt>
                <c:pt idx="817">
                  <c:v>356.28</c:v>
                </c:pt>
                <c:pt idx="818">
                  <c:v>356.52</c:v>
                </c:pt>
                <c:pt idx="819">
                  <c:v>356.75</c:v>
                </c:pt>
                <c:pt idx="820">
                  <c:v>357.03</c:v>
                </c:pt>
                <c:pt idx="821">
                  <c:v>357.27</c:v>
                </c:pt>
                <c:pt idx="822">
                  <c:v>357.5</c:v>
                </c:pt>
                <c:pt idx="823">
                  <c:v>357.78</c:v>
                </c:pt>
                <c:pt idx="824">
                  <c:v>358.01</c:v>
                </c:pt>
                <c:pt idx="825">
                  <c:v>358.29</c:v>
                </c:pt>
                <c:pt idx="826">
                  <c:v>358.53</c:v>
                </c:pt>
                <c:pt idx="827">
                  <c:v>358.76</c:v>
                </c:pt>
                <c:pt idx="828">
                  <c:v>359.04</c:v>
                </c:pt>
                <c:pt idx="829">
                  <c:v>359.28</c:v>
                </c:pt>
                <c:pt idx="830">
                  <c:v>359.51</c:v>
                </c:pt>
                <c:pt idx="831">
                  <c:v>359.79</c:v>
                </c:pt>
                <c:pt idx="832">
                  <c:v>360.03</c:v>
                </c:pt>
                <c:pt idx="833">
                  <c:v>360.27</c:v>
                </c:pt>
                <c:pt idx="834">
                  <c:v>360.5</c:v>
                </c:pt>
                <c:pt idx="835">
                  <c:v>360.77</c:v>
                </c:pt>
                <c:pt idx="836">
                  <c:v>361.01</c:v>
                </c:pt>
                <c:pt idx="837">
                  <c:v>361.29</c:v>
                </c:pt>
                <c:pt idx="838">
                  <c:v>361.52</c:v>
                </c:pt>
                <c:pt idx="839">
                  <c:v>361.76</c:v>
                </c:pt>
                <c:pt idx="840">
                  <c:v>362.05</c:v>
                </c:pt>
                <c:pt idx="841">
                  <c:v>362.28</c:v>
                </c:pt>
                <c:pt idx="842">
                  <c:v>362.52</c:v>
                </c:pt>
                <c:pt idx="843">
                  <c:v>362.8</c:v>
                </c:pt>
                <c:pt idx="844">
                  <c:v>363.03</c:v>
                </c:pt>
                <c:pt idx="845">
                  <c:v>363.26</c:v>
                </c:pt>
                <c:pt idx="846">
                  <c:v>363.54</c:v>
                </c:pt>
                <c:pt idx="847">
                  <c:v>363.77</c:v>
                </c:pt>
                <c:pt idx="848">
                  <c:v>364.02</c:v>
                </c:pt>
                <c:pt idx="849">
                  <c:v>364.25</c:v>
                </c:pt>
                <c:pt idx="850">
                  <c:v>364.53</c:v>
                </c:pt>
                <c:pt idx="851">
                  <c:v>364.77</c:v>
                </c:pt>
                <c:pt idx="852">
                  <c:v>365.01</c:v>
                </c:pt>
                <c:pt idx="853">
                  <c:v>365.29</c:v>
                </c:pt>
                <c:pt idx="854">
                  <c:v>365.53</c:v>
                </c:pt>
                <c:pt idx="855">
                  <c:v>365.76</c:v>
                </c:pt>
                <c:pt idx="856">
                  <c:v>366.04</c:v>
                </c:pt>
                <c:pt idx="857">
                  <c:v>366.28</c:v>
                </c:pt>
                <c:pt idx="858">
                  <c:v>366.51</c:v>
                </c:pt>
                <c:pt idx="859">
                  <c:v>366.79</c:v>
                </c:pt>
                <c:pt idx="860">
                  <c:v>367.03</c:v>
                </c:pt>
                <c:pt idx="861">
                  <c:v>367.26</c:v>
                </c:pt>
                <c:pt idx="862">
                  <c:v>367.54</c:v>
                </c:pt>
                <c:pt idx="863">
                  <c:v>367.79</c:v>
                </c:pt>
                <c:pt idx="864">
                  <c:v>368.02</c:v>
                </c:pt>
                <c:pt idx="865">
                  <c:v>368.26</c:v>
                </c:pt>
                <c:pt idx="866">
                  <c:v>368.54</c:v>
                </c:pt>
                <c:pt idx="867">
                  <c:v>368.77</c:v>
                </c:pt>
                <c:pt idx="868">
                  <c:v>369.01</c:v>
                </c:pt>
                <c:pt idx="869">
                  <c:v>369.29</c:v>
                </c:pt>
                <c:pt idx="870">
                  <c:v>369.52</c:v>
                </c:pt>
                <c:pt idx="871">
                  <c:v>369.76</c:v>
                </c:pt>
                <c:pt idx="872">
                  <c:v>370.04</c:v>
                </c:pt>
                <c:pt idx="873">
                  <c:v>370.28</c:v>
                </c:pt>
                <c:pt idx="874">
                  <c:v>370.52</c:v>
                </c:pt>
                <c:pt idx="875">
                  <c:v>370.75</c:v>
                </c:pt>
                <c:pt idx="876">
                  <c:v>371.03</c:v>
                </c:pt>
                <c:pt idx="877">
                  <c:v>371.28</c:v>
                </c:pt>
                <c:pt idx="878">
                  <c:v>371.51</c:v>
                </c:pt>
                <c:pt idx="879">
                  <c:v>371.79</c:v>
                </c:pt>
                <c:pt idx="880">
                  <c:v>372.03</c:v>
                </c:pt>
                <c:pt idx="881">
                  <c:v>372.26</c:v>
                </c:pt>
                <c:pt idx="882">
                  <c:v>372.54</c:v>
                </c:pt>
                <c:pt idx="883">
                  <c:v>372.78</c:v>
                </c:pt>
                <c:pt idx="884">
                  <c:v>373.01</c:v>
                </c:pt>
                <c:pt idx="885">
                  <c:v>373.29</c:v>
                </c:pt>
                <c:pt idx="886">
                  <c:v>373.53</c:v>
                </c:pt>
                <c:pt idx="887">
                  <c:v>373.76</c:v>
                </c:pt>
                <c:pt idx="888">
                  <c:v>374.04</c:v>
                </c:pt>
                <c:pt idx="889">
                  <c:v>374.27</c:v>
                </c:pt>
                <c:pt idx="890">
                  <c:v>374.5</c:v>
                </c:pt>
                <c:pt idx="891">
                  <c:v>374.78</c:v>
                </c:pt>
                <c:pt idx="892">
                  <c:v>375.02</c:v>
                </c:pt>
                <c:pt idx="893">
                  <c:v>375.26</c:v>
                </c:pt>
                <c:pt idx="894">
                  <c:v>375.54</c:v>
                </c:pt>
                <c:pt idx="895">
                  <c:v>375.78</c:v>
                </c:pt>
                <c:pt idx="896">
                  <c:v>376.01</c:v>
                </c:pt>
                <c:pt idx="897">
                  <c:v>376.29</c:v>
                </c:pt>
                <c:pt idx="898">
                  <c:v>376.53</c:v>
                </c:pt>
                <c:pt idx="899">
                  <c:v>376.76</c:v>
                </c:pt>
                <c:pt idx="900">
                  <c:v>377.04</c:v>
                </c:pt>
                <c:pt idx="901">
                  <c:v>377.27</c:v>
                </c:pt>
                <c:pt idx="902">
                  <c:v>377.51</c:v>
                </c:pt>
                <c:pt idx="903">
                  <c:v>377.79</c:v>
                </c:pt>
                <c:pt idx="904">
                  <c:v>378.02</c:v>
                </c:pt>
                <c:pt idx="905">
                  <c:v>378.26</c:v>
                </c:pt>
                <c:pt idx="906">
                  <c:v>378.54</c:v>
                </c:pt>
                <c:pt idx="907">
                  <c:v>378.78</c:v>
                </c:pt>
                <c:pt idx="908">
                  <c:v>379.02</c:v>
                </c:pt>
                <c:pt idx="909">
                  <c:v>379.3</c:v>
                </c:pt>
                <c:pt idx="910">
                  <c:v>379.53</c:v>
                </c:pt>
                <c:pt idx="911">
                  <c:v>379.77</c:v>
                </c:pt>
                <c:pt idx="912">
                  <c:v>380.05</c:v>
                </c:pt>
                <c:pt idx="913">
                  <c:v>380.27</c:v>
                </c:pt>
                <c:pt idx="914">
                  <c:v>380.51</c:v>
                </c:pt>
                <c:pt idx="915">
                  <c:v>380.75</c:v>
                </c:pt>
                <c:pt idx="916">
                  <c:v>381.03</c:v>
                </c:pt>
                <c:pt idx="917">
                  <c:v>381.27</c:v>
                </c:pt>
                <c:pt idx="918">
                  <c:v>381.5</c:v>
                </c:pt>
                <c:pt idx="919">
                  <c:v>381.78</c:v>
                </c:pt>
                <c:pt idx="920">
                  <c:v>382.02</c:v>
                </c:pt>
                <c:pt idx="921">
                  <c:v>382.25</c:v>
                </c:pt>
                <c:pt idx="922">
                  <c:v>382.53</c:v>
                </c:pt>
                <c:pt idx="923">
                  <c:v>382.77</c:v>
                </c:pt>
                <c:pt idx="924">
                  <c:v>383</c:v>
                </c:pt>
                <c:pt idx="925">
                  <c:v>383.28</c:v>
                </c:pt>
                <c:pt idx="926">
                  <c:v>383.52</c:v>
                </c:pt>
                <c:pt idx="927">
                  <c:v>383.75</c:v>
                </c:pt>
                <c:pt idx="928">
                  <c:v>384.03</c:v>
                </c:pt>
                <c:pt idx="929">
                  <c:v>384.27</c:v>
                </c:pt>
                <c:pt idx="930">
                  <c:v>384.5</c:v>
                </c:pt>
                <c:pt idx="931">
                  <c:v>384.78</c:v>
                </c:pt>
                <c:pt idx="932">
                  <c:v>385.01</c:v>
                </c:pt>
                <c:pt idx="933">
                  <c:v>385.29</c:v>
                </c:pt>
                <c:pt idx="934">
                  <c:v>385.53</c:v>
                </c:pt>
                <c:pt idx="935">
                  <c:v>385.76</c:v>
                </c:pt>
                <c:pt idx="936">
                  <c:v>386.04</c:v>
                </c:pt>
                <c:pt idx="937">
                  <c:v>386.28</c:v>
                </c:pt>
                <c:pt idx="938">
                  <c:v>386.51</c:v>
                </c:pt>
                <c:pt idx="939">
                  <c:v>386.79</c:v>
                </c:pt>
                <c:pt idx="940">
                  <c:v>387.03</c:v>
                </c:pt>
                <c:pt idx="941">
                  <c:v>387.26</c:v>
                </c:pt>
                <c:pt idx="942">
                  <c:v>387.54</c:v>
                </c:pt>
                <c:pt idx="943">
                  <c:v>387.78</c:v>
                </c:pt>
                <c:pt idx="944">
                  <c:v>388.01</c:v>
                </c:pt>
                <c:pt idx="945">
                  <c:v>388.26</c:v>
                </c:pt>
                <c:pt idx="946">
                  <c:v>388.54</c:v>
                </c:pt>
                <c:pt idx="947">
                  <c:v>388.77</c:v>
                </c:pt>
                <c:pt idx="948">
                  <c:v>389.01</c:v>
                </c:pt>
                <c:pt idx="949">
                  <c:v>389.29</c:v>
                </c:pt>
                <c:pt idx="950">
                  <c:v>389.52</c:v>
                </c:pt>
                <c:pt idx="951">
                  <c:v>389.76</c:v>
                </c:pt>
                <c:pt idx="952">
                  <c:v>390.04</c:v>
                </c:pt>
                <c:pt idx="953">
                  <c:v>390.27</c:v>
                </c:pt>
                <c:pt idx="954">
                  <c:v>390.51</c:v>
                </c:pt>
                <c:pt idx="955">
                  <c:v>390.79</c:v>
                </c:pt>
                <c:pt idx="956">
                  <c:v>391.03</c:v>
                </c:pt>
                <c:pt idx="957">
                  <c:v>391.26</c:v>
                </c:pt>
                <c:pt idx="958">
                  <c:v>391.54</c:v>
                </c:pt>
                <c:pt idx="959">
                  <c:v>391.78</c:v>
                </c:pt>
                <c:pt idx="960">
                  <c:v>392.02</c:v>
                </c:pt>
                <c:pt idx="961">
                  <c:v>392.26</c:v>
                </c:pt>
                <c:pt idx="962">
                  <c:v>392.54</c:v>
                </c:pt>
                <c:pt idx="963">
                  <c:v>392.78</c:v>
                </c:pt>
                <c:pt idx="964">
                  <c:v>393.01</c:v>
                </c:pt>
                <c:pt idx="965">
                  <c:v>393.29</c:v>
                </c:pt>
                <c:pt idx="966">
                  <c:v>393.54</c:v>
                </c:pt>
                <c:pt idx="967">
                  <c:v>393.77</c:v>
                </c:pt>
                <c:pt idx="968">
                  <c:v>394</c:v>
                </c:pt>
                <c:pt idx="969">
                  <c:v>394.29</c:v>
                </c:pt>
                <c:pt idx="970">
                  <c:v>394.52</c:v>
                </c:pt>
                <c:pt idx="971">
                  <c:v>394.76</c:v>
                </c:pt>
                <c:pt idx="972">
                  <c:v>395.04</c:v>
                </c:pt>
                <c:pt idx="973">
                  <c:v>395.28</c:v>
                </c:pt>
                <c:pt idx="974">
                  <c:v>395.52</c:v>
                </c:pt>
                <c:pt idx="975">
                  <c:v>395.75</c:v>
                </c:pt>
                <c:pt idx="976">
                  <c:v>396.03</c:v>
                </c:pt>
                <c:pt idx="977">
                  <c:v>396.26</c:v>
                </c:pt>
                <c:pt idx="978">
                  <c:v>396.54</c:v>
                </c:pt>
                <c:pt idx="979">
                  <c:v>396.78</c:v>
                </c:pt>
                <c:pt idx="980">
                  <c:v>397.01</c:v>
                </c:pt>
                <c:pt idx="981">
                  <c:v>397.29</c:v>
                </c:pt>
                <c:pt idx="982">
                  <c:v>397.53</c:v>
                </c:pt>
                <c:pt idx="983">
                  <c:v>397.77</c:v>
                </c:pt>
                <c:pt idx="984">
                  <c:v>398</c:v>
                </c:pt>
                <c:pt idx="985">
                  <c:v>398.28</c:v>
                </c:pt>
                <c:pt idx="986">
                  <c:v>398.52</c:v>
                </c:pt>
                <c:pt idx="987">
                  <c:v>398.75</c:v>
                </c:pt>
                <c:pt idx="988">
                  <c:v>399.03</c:v>
                </c:pt>
                <c:pt idx="989">
                  <c:v>399.27</c:v>
                </c:pt>
                <c:pt idx="990">
                  <c:v>399.5</c:v>
                </c:pt>
                <c:pt idx="991">
                  <c:v>399.78</c:v>
                </c:pt>
                <c:pt idx="992">
                  <c:v>400.02</c:v>
                </c:pt>
                <c:pt idx="993">
                  <c:v>400.26</c:v>
                </c:pt>
                <c:pt idx="994">
                  <c:v>400.54</c:v>
                </c:pt>
                <c:pt idx="995">
                  <c:v>400.78</c:v>
                </c:pt>
                <c:pt idx="996">
                  <c:v>401.01</c:v>
                </c:pt>
                <c:pt idx="997">
                  <c:v>401.29</c:v>
                </c:pt>
                <c:pt idx="998">
                  <c:v>401.53</c:v>
                </c:pt>
                <c:pt idx="999">
                  <c:v>401.76</c:v>
                </c:pt>
                <c:pt idx="1000">
                  <c:v>402.03</c:v>
                </c:pt>
                <c:pt idx="1001">
                  <c:v>402.27</c:v>
                </c:pt>
                <c:pt idx="1002">
                  <c:v>402.5</c:v>
                </c:pt>
                <c:pt idx="1003">
                  <c:v>402.78</c:v>
                </c:pt>
                <c:pt idx="1004">
                  <c:v>403.02</c:v>
                </c:pt>
                <c:pt idx="1005">
                  <c:v>403.25</c:v>
                </c:pt>
                <c:pt idx="1006">
                  <c:v>403.53</c:v>
                </c:pt>
                <c:pt idx="1007">
                  <c:v>403.77</c:v>
                </c:pt>
                <c:pt idx="1008">
                  <c:v>404</c:v>
                </c:pt>
                <c:pt idx="1009">
                  <c:v>404.28</c:v>
                </c:pt>
                <c:pt idx="1010">
                  <c:v>404.52</c:v>
                </c:pt>
                <c:pt idx="1011">
                  <c:v>404.75</c:v>
                </c:pt>
                <c:pt idx="1012">
                  <c:v>405.03</c:v>
                </c:pt>
                <c:pt idx="1013">
                  <c:v>405.28</c:v>
                </c:pt>
                <c:pt idx="1014">
                  <c:v>405.51</c:v>
                </c:pt>
                <c:pt idx="1015">
                  <c:v>405.79</c:v>
                </c:pt>
                <c:pt idx="1016">
                  <c:v>406.03</c:v>
                </c:pt>
                <c:pt idx="1017">
                  <c:v>406.26</c:v>
                </c:pt>
                <c:pt idx="1018">
                  <c:v>406.54</c:v>
                </c:pt>
                <c:pt idx="1019">
                  <c:v>406.78</c:v>
                </c:pt>
                <c:pt idx="1020">
                  <c:v>407.02</c:v>
                </c:pt>
                <c:pt idx="1021">
                  <c:v>407.25</c:v>
                </c:pt>
                <c:pt idx="1022">
                  <c:v>407.53</c:v>
                </c:pt>
                <c:pt idx="1023">
                  <c:v>407.77</c:v>
                </c:pt>
                <c:pt idx="1024">
                  <c:v>408</c:v>
                </c:pt>
                <c:pt idx="1025">
                  <c:v>408.28</c:v>
                </c:pt>
                <c:pt idx="1026">
                  <c:v>408.52</c:v>
                </c:pt>
                <c:pt idx="1027">
                  <c:v>408.75</c:v>
                </c:pt>
                <c:pt idx="1028">
                  <c:v>409.03</c:v>
                </c:pt>
                <c:pt idx="1029">
                  <c:v>409.27</c:v>
                </c:pt>
                <c:pt idx="1030">
                  <c:v>409.5</c:v>
                </c:pt>
                <c:pt idx="1031">
                  <c:v>409.78</c:v>
                </c:pt>
                <c:pt idx="1032">
                  <c:v>410.02</c:v>
                </c:pt>
                <c:pt idx="1033">
                  <c:v>410.26</c:v>
                </c:pt>
                <c:pt idx="1034">
                  <c:v>410.54</c:v>
                </c:pt>
                <c:pt idx="1035">
                  <c:v>410.77</c:v>
                </c:pt>
                <c:pt idx="1036">
                  <c:v>411.01</c:v>
                </c:pt>
                <c:pt idx="1037">
                  <c:v>411.29</c:v>
                </c:pt>
                <c:pt idx="1038">
                  <c:v>411.52</c:v>
                </c:pt>
                <c:pt idx="1039">
                  <c:v>411.76</c:v>
                </c:pt>
                <c:pt idx="1040">
                  <c:v>412.04</c:v>
                </c:pt>
                <c:pt idx="1041">
                  <c:v>412.27</c:v>
                </c:pt>
                <c:pt idx="1042">
                  <c:v>412.51</c:v>
                </c:pt>
                <c:pt idx="1043">
                  <c:v>412.79</c:v>
                </c:pt>
                <c:pt idx="1044">
                  <c:v>413.02</c:v>
                </c:pt>
                <c:pt idx="1045">
                  <c:v>413.25</c:v>
                </c:pt>
                <c:pt idx="1046">
                  <c:v>413.54</c:v>
                </c:pt>
                <c:pt idx="1047">
                  <c:v>413.76</c:v>
                </c:pt>
                <c:pt idx="1048">
                  <c:v>414.04</c:v>
                </c:pt>
                <c:pt idx="1049">
                  <c:v>414.27</c:v>
                </c:pt>
                <c:pt idx="1050">
                  <c:v>414.51</c:v>
                </c:pt>
                <c:pt idx="1051">
                  <c:v>414.79</c:v>
                </c:pt>
                <c:pt idx="1052">
                  <c:v>415.02</c:v>
                </c:pt>
                <c:pt idx="1053">
                  <c:v>415.26</c:v>
                </c:pt>
                <c:pt idx="1054">
                  <c:v>415.54</c:v>
                </c:pt>
                <c:pt idx="1055">
                  <c:v>415.78</c:v>
                </c:pt>
                <c:pt idx="1056">
                  <c:v>416.01</c:v>
                </c:pt>
                <c:pt idx="1057">
                  <c:v>416.29</c:v>
                </c:pt>
                <c:pt idx="1058">
                  <c:v>416.53</c:v>
                </c:pt>
                <c:pt idx="1059">
                  <c:v>416.76</c:v>
                </c:pt>
                <c:pt idx="1060">
                  <c:v>417.04</c:v>
                </c:pt>
                <c:pt idx="1061">
                  <c:v>417.28</c:v>
                </c:pt>
                <c:pt idx="1062">
                  <c:v>417.51</c:v>
                </c:pt>
                <c:pt idx="1063">
                  <c:v>417.79</c:v>
                </c:pt>
                <c:pt idx="1064">
                  <c:v>418.03</c:v>
                </c:pt>
                <c:pt idx="1065">
                  <c:v>418.26</c:v>
                </c:pt>
                <c:pt idx="1066">
                  <c:v>418.54</c:v>
                </c:pt>
                <c:pt idx="1067">
                  <c:v>418.78</c:v>
                </c:pt>
                <c:pt idx="1068">
                  <c:v>419.01</c:v>
                </c:pt>
                <c:pt idx="1069">
                  <c:v>419.29</c:v>
                </c:pt>
                <c:pt idx="1070">
                  <c:v>419.53</c:v>
                </c:pt>
                <c:pt idx="1071">
                  <c:v>419.76</c:v>
                </c:pt>
                <c:pt idx="1072">
                  <c:v>420.01</c:v>
                </c:pt>
                <c:pt idx="1073">
                  <c:v>420.29</c:v>
                </c:pt>
                <c:pt idx="1074">
                  <c:v>420.52</c:v>
                </c:pt>
                <c:pt idx="1075">
                  <c:v>420.76</c:v>
                </c:pt>
                <c:pt idx="1076">
                  <c:v>421.04</c:v>
                </c:pt>
                <c:pt idx="1077">
                  <c:v>421.27</c:v>
                </c:pt>
                <c:pt idx="1078">
                  <c:v>421.51</c:v>
                </c:pt>
                <c:pt idx="1079">
                  <c:v>421.79</c:v>
                </c:pt>
                <c:pt idx="1080">
                  <c:v>422.02</c:v>
                </c:pt>
                <c:pt idx="1081">
                  <c:v>422.26</c:v>
                </c:pt>
                <c:pt idx="1082">
                  <c:v>422.54</c:v>
                </c:pt>
                <c:pt idx="1083">
                  <c:v>422.77</c:v>
                </c:pt>
                <c:pt idx="1084">
                  <c:v>423.01</c:v>
                </c:pt>
                <c:pt idx="1085">
                  <c:v>423.25</c:v>
                </c:pt>
                <c:pt idx="1086">
                  <c:v>423.53</c:v>
                </c:pt>
                <c:pt idx="1087">
                  <c:v>423.77</c:v>
                </c:pt>
                <c:pt idx="1088">
                  <c:v>424</c:v>
                </c:pt>
                <c:pt idx="1089">
                  <c:v>424.29</c:v>
                </c:pt>
                <c:pt idx="1090">
                  <c:v>424.52</c:v>
                </c:pt>
                <c:pt idx="1091">
                  <c:v>424.76</c:v>
                </c:pt>
                <c:pt idx="1092">
                  <c:v>425.04</c:v>
                </c:pt>
                <c:pt idx="1093">
                  <c:v>425.27</c:v>
                </c:pt>
                <c:pt idx="1094">
                  <c:v>425.54</c:v>
                </c:pt>
                <c:pt idx="1095">
                  <c:v>425.78</c:v>
                </c:pt>
                <c:pt idx="1096">
                  <c:v>426</c:v>
                </c:pt>
                <c:pt idx="1097">
                  <c:v>426.29</c:v>
                </c:pt>
                <c:pt idx="1098">
                  <c:v>426.52</c:v>
                </c:pt>
                <c:pt idx="1099">
                  <c:v>426.75</c:v>
                </c:pt>
                <c:pt idx="1100">
                  <c:v>427.04</c:v>
                </c:pt>
                <c:pt idx="1101">
                  <c:v>427.27</c:v>
                </c:pt>
                <c:pt idx="1102">
                  <c:v>427.54</c:v>
                </c:pt>
                <c:pt idx="1103">
                  <c:v>427.79</c:v>
                </c:pt>
                <c:pt idx="1104">
                  <c:v>428.03</c:v>
                </c:pt>
                <c:pt idx="1105">
                  <c:v>428.26</c:v>
                </c:pt>
                <c:pt idx="1106">
                  <c:v>428.54</c:v>
                </c:pt>
                <c:pt idx="1107">
                  <c:v>428.78</c:v>
                </c:pt>
                <c:pt idx="1108">
                  <c:v>429.01</c:v>
                </c:pt>
                <c:pt idx="1109">
                  <c:v>429.29</c:v>
                </c:pt>
                <c:pt idx="1110">
                  <c:v>429.53</c:v>
                </c:pt>
                <c:pt idx="1111">
                  <c:v>429.76</c:v>
                </c:pt>
                <c:pt idx="1112">
                  <c:v>430.06</c:v>
                </c:pt>
                <c:pt idx="1113">
                  <c:v>430.29</c:v>
                </c:pt>
                <c:pt idx="1114">
                  <c:v>430.52</c:v>
                </c:pt>
                <c:pt idx="1115">
                  <c:v>430.75</c:v>
                </c:pt>
                <c:pt idx="1116">
                  <c:v>431.04</c:v>
                </c:pt>
                <c:pt idx="1117">
                  <c:v>431.27</c:v>
                </c:pt>
                <c:pt idx="1118">
                  <c:v>431.5</c:v>
                </c:pt>
                <c:pt idx="1119">
                  <c:v>431.79</c:v>
                </c:pt>
                <c:pt idx="1120">
                  <c:v>432.02</c:v>
                </c:pt>
                <c:pt idx="1121">
                  <c:v>432.25</c:v>
                </c:pt>
                <c:pt idx="1122">
                  <c:v>432.54</c:v>
                </c:pt>
                <c:pt idx="1123">
                  <c:v>432.77</c:v>
                </c:pt>
                <c:pt idx="1124">
                  <c:v>433</c:v>
                </c:pt>
                <c:pt idx="1125">
                  <c:v>433.29</c:v>
                </c:pt>
                <c:pt idx="1126">
                  <c:v>433.52</c:v>
                </c:pt>
                <c:pt idx="1127">
                  <c:v>433.75</c:v>
                </c:pt>
                <c:pt idx="1128">
                  <c:v>434.04</c:v>
                </c:pt>
                <c:pt idx="1129">
                  <c:v>434.27</c:v>
                </c:pt>
                <c:pt idx="1130">
                  <c:v>434.5</c:v>
                </c:pt>
                <c:pt idx="1131">
                  <c:v>434.79</c:v>
                </c:pt>
                <c:pt idx="1132">
                  <c:v>435.02</c:v>
                </c:pt>
                <c:pt idx="1133">
                  <c:v>435.25</c:v>
                </c:pt>
                <c:pt idx="1134">
                  <c:v>435.53</c:v>
                </c:pt>
                <c:pt idx="1135">
                  <c:v>435.76</c:v>
                </c:pt>
                <c:pt idx="1136">
                  <c:v>436.04</c:v>
                </c:pt>
                <c:pt idx="1137">
                  <c:v>436.28</c:v>
                </c:pt>
                <c:pt idx="1138">
                  <c:v>436.51</c:v>
                </c:pt>
                <c:pt idx="1139">
                  <c:v>436.79</c:v>
                </c:pt>
                <c:pt idx="1140">
                  <c:v>437.03</c:v>
                </c:pt>
                <c:pt idx="1141">
                  <c:v>437.26</c:v>
                </c:pt>
                <c:pt idx="1142">
                  <c:v>437.54</c:v>
                </c:pt>
                <c:pt idx="1143">
                  <c:v>437.78</c:v>
                </c:pt>
                <c:pt idx="1144">
                  <c:v>438.01</c:v>
                </c:pt>
                <c:pt idx="1145">
                  <c:v>438.29</c:v>
                </c:pt>
                <c:pt idx="1146">
                  <c:v>438.53</c:v>
                </c:pt>
                <c:pt idx="1147">
                  <c:v>438.76</c:v>
                </c:pt>
                <c:pt idx="1148">
                  <c:v>439.04</c:v>
                </c:pt>
                <c:pt idx="1149">
                  <c:v>439.28</c:v>
                </c:pt>
                <c:pt idx="1150">
                  <c:v>439.51</c:v>
                </c:pt>
                <c:pt idx="1151">
                  <c:v>439.76</c:v>
                </c:pt>
                <c:pt idx="1152">
                  <c:v>440.04</c:v>
                </c:pt>
                <c:pt idx="1153">
                  <c:v>440.27</c:v>
                </c:pt>
                <c:pt idx="1154">
                  <c:v>440.54</c:v>
                </c:pt>
                <c:pt idx="1155">
                  <c:v>440.78</c:v>
                </c:pt>
                <c:pt idx="1156">
                  <c:v>441.01</c:v>
                </c:pt>
                <c:pt idx="1157">
                  <c:v>441.29</c:v>
                </c:pt>
                <c:pt idx="1158">
                  <c:v>441.53</c:v>
                </c:pt>
                <c:pt idx="1159">
                  <c:v>441.76</c:v>
                </c:pt>
                <c:pt idx="1160">
                  <c:v>442.04</c:v>
                </c:pt>
                <c:pt idx="1161">
                  <c:v>442.28</c:v>
                </c:pt>
                <c:pt idx="1162">
                  <c:v>442.51</c:v>
                </c:pt>
                <c:pt idx="1163">
                  <c:v>442.79</c:v>
                </c:pt>
                <c:pt idx="1164">
                  <c:v>443.03</c:v>
                </c:pt>
                <c:pt idx="1165">
                  <c:v>443.26</c:v>
                </c:pt>
                <c:pt idx="1166">
                  <c:v>443.54</c:v>
                </c:pt>
                <c:pt idx="1167">
                  <c:v>443.78</c:v>
                </c:pt>
                <c:pt idx="1168">
                  <c:v>444.01</c:v>
                </c:pt>
                <c:pt idx="1169">
                  <c:v>444.29</c:v>
                </c:pt>
                <c:pt idx="1170">
                  <c:v>444.53</c:v>
                </c:pt>
                <c:pt idx="1171">
                  <c:v>444.76</c:v>
                </c:pt>
                <c:pt idx="1172">
                  <c:v>445.04</c:v>
                </c:pt>
                <c:pt idx="1173">
                  <c:v>445.28</c:v>
                </c:pt>
                <c:pt idx="1174">
                  <c:v>445.5</c:v>
                </c:pt>
                <c:pt idx="1175">
                  <c:v>445.79</c:v>
                </c:pt>
                <c:pt idx="1176">
                  <c:v>446.03</c:v>
                </c:pt>
                <c:pt idx="1177">
                  <c:v>446.26</c:v>
                </c:pt>
                <c:pt idx="1178">
                  <c:v>446.54</c:v>
                </c:pt>
                <c:pt idx="1179">
                  <c:v>446.78</c:v>
                </c:pt>
                <c:pt idx="1180">
                  <c:v>447.01</c:v>
                </c:pt>
                <c:pt idx="1181">
                  <c:v>447.29</c:v>
                </c:pt>
                <c:pt idx="1182">
                  <c:v>447.53</c:v>
                </c:pt>
                <c:pt idx="1183">
                  <c:v>447.76</c:v>
                </c:pt>
                <c:pt idx="1184">
                  <c:v>448.04</c:v>
                </c:pt>
                <c:pt idx="1185">
                  <c:v>448.28</c:v>
                </c:pt>
                <c:pt idx="1186">
                  <c:v>448.51</c:v>
                </c:pt>
                <c:pt idx="1187">
                  <c:v>448.76</c:v>
                </c:pt>
                <c:pt idx="1188">
                  <c:v>449.04</c:v>
                </c:pt>
                <c:pt idx="1189">
                  <c:v>449.28</c:v>
                </c:pt>
                <c:pt idx="1190">
                  <c:v>449.51</c:v>
                </c:pt>
                <c:pt idx="1191">
                  <c:v>449.79</c:v>
                </c:pt>
                <c:pt idx="1192">
                  <c:v>450.03</c:v>
                </c:pt>
                <c:pt idx="1193">
                  <c:v>450.26</c:v>
                </c:pt>
                <c:pt idx="1194">
                  <c:v>450.5</c:v>
                </c:pt>
                <c:pt idx="1195">
                  <c:v>450.78</c:v>
                </c:pt>
                <c:pt idx="1196">
                  <c:v>451.02</c:v>
                </c:pt>
                <c:pt idx="1197">
                  <c:v>451.25</c:v>
                </c:pt>
                <c:pt idx="1198">
                  <c:v>451.53</c:v>
                </c:pt>
                <c:pt idx="1199">
                  <c:v>451.77</c:v>
                </c:pt>
                <c:pt idx="1200">
                  <c:v>452</c:v>
                </c:pt>
                <c:pt idx="1201">
                  <c:v>452.29</c:v>
                </c:pt>
                <c:pt idx="1202">
                  <c:v>452.52</c:v>
                </c:pt>
                <c:pt idx="1203">
                  <c:v>452.75</c:v>
                </c:pt>
                <c:pt idx="1204">
                  <c:v>453.03</c:v>
                </c:pt>
                <c:pt idx="1205">
                  <c:v>453.27</c:v>
                </c:pt>
                <c:pt idx="1206">
                  <c:v>453.5</c:v>
                </c:pt>
                <c:pt idx="1207">
                  <c:v>453.78</c:v>
                </c:pt>
                <c:pt idx="1208">
                  <c:v>454.02</c:v>
                </c:pt>
                <c:pt idx="1209">
                  <c:v>454.25</c:v>
                </c:pt>
              </c:numCache>
            </c:numRef>
          </c:cat>
          <c:val>
            <c:numRef>
              <c:f>Sheet1!$B$1:$B$1210</c:f>
              <c:numCache>
                <c:formatCode>General</c:formatCode>
                <c:ptCount val="1210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>319.5</c:v>
                </c:pt>
                <c:pt idx="11">
                  <c:v>319.5</c:v>
                </c:pt>
                <c:pt idx="12">
                  <c:v>319.5</c:v>
                </c:pt>
                <c:pt idx="13">
                  <c:v>319.5</c:v>
                </c:pt>
                <c:pt idx="14">
                  <c:v>319.9</c:v>
                </c:pt>
                <c:pt idx="15">
                  <c:v>319.5</c:v>
                </c:pt>
                <c:pt idx="16">
                  <c:v>319.5</c:v>
                </c:pt>
                <c:pt idx="17">
                  <c:v>319.5</c:v>
                </c:pt>
                <c:pt idx="18">
                  <c:v>319.5</c:v>
                </c:pt>
                <c:pt idx="19">
                  <c:v>319.5</c:v>
                </c:pt>
                <c:pt idx="20">
                  <c:v>319.5</c:v>
                </c:pt>
                <c:pt idx="21">
                  <c:v>319.5</c:v>
                </c:pt>
                <c:pt idx="22">
                  <c:v>319.5</c:v>
                </c:pt>
                <c:pt idx="23">
                  <c:v>319.5</c:v>
                </c:pt>
                <c:pt idx="24">
                  <c:v>319.5</c:v>
                </c:pt>
                <c:pt idx="25">
                  <c:v>319.5</c:v>
                </c:pt>
                <c:pt idx="26">
                  <c:v>319.8</c:v>
                </c:pt>
                <c:pt idx="27">
                  <c:v>319.8</c:v>
                </c:pt>
                <c:pt idx="28">
                  <c:v>319.8</c:v>
                </c:pt>
                <c:pt idx="29">
                  <c:v>319.8</c:v>
                </c:pt>
                <c:pt idx="30">
                  <c:v>319.5</c:v>
                </c:pt>
                <c:pt idx="31">
                  <c:v>319.5</c:v>
                </c:pt>
                <c:pt idx="32">
                  <c:v>319.5</c:v>
                </c:pt>
                <c:pt idx="33">
                  <c:v>319.5</c:v>
                </c:pt>
                <c:pt idx="34">
                  <c:v>319.5</c:v>
                </c:pt>
                <c:pt idx="35">
                  <c:v>319.5</c:v>
                </c:pt>
                <c:pt idx="36">
                  <c:v>319.5</c:v>
                </c:pt>
                <c:pt idx="37">
                  <c:v>319.5</c:v>
                </c:pt>
                <c:pt idx="38">
                  <c:v>319.6</c:v>
                </c:pt>
                <c:pt idx="39">
                  <c:v>319.5</c:v>
                </c:pt>
                <c:pt idx="40">
                  <c:v>319.5</c:v>
                </c:pt>
                <c:pt idx="41">
                  <c:v>319.5</c:v>
                </c:pt>
                <c:pt idx="42">
                  <c:v>319.5</c:v>
                </c:pt>
                <c:pt idx="43">
                  <c:v>319.5</c:v>
                </c:pt>
                <c:pt idx="44">
                  <c:v>319.5</c:v>
                </c:pt>
                <c:pt idx="45">
                  <c:v>319.5</c:v>
                </c:pt>
                <c:pt idx="46">
                  <c:v>319.5</c:v>
                </c:pt>
                <c:pt idx="47">
                  <c:v>319.8</c:v>
                </c:pt>
                <c:pt idx="48">
                  <c:v>319.5</c:v>
                </c:pt>
                <c:pt idx="49">
                  <c:v>319.2</c:v>
                </c:pt>
                <c:pt idx="50">
                  <c:v>319.2</c:v>
                </c:pt>
                <c:pt idx="51">
                  <c:v>319.2</c:v>
                </c:pt>
                <c:pt idx="52">
                  <c:v>319.5</c:v>
                </c:pt>
                <c:pt idx="53">
                  <c:v>319.5</c:v>
                </c:pt>
                <c:pt idx="54">
                  <c:v>319.2</c:v>
                </c:pt>
                <c:pt idx="55">
                  <c:v>319.5</c:v>
                </c:pt>
                <c:pt idx="56">
                  <c:v>319.2</c:v>
                </c:pt>
                <c:pt idx="57">
                  <c:v>319.3</c:v>
                </c:pt>
                <c:pt idx="58">
                  <c:v>319.3</c:v>
                </c:pt>
                <c:pt idx="59">
                  <c:v>319.2</c:v>
                </c:pt>
                <c:pt idx="60">
                  <c:v>319.2</c:v>
                </c:pt>
                <c:pt idx="61">
                  <c:v>319.2</c:v>
                </c:pt>
                <c:pt idx="62">
                  <c:v>319.2</c:v>
                </c:pt>
                <c:pt idx="63">
                  <c:v>319.2</c:v>
                </c:pt>
                <c:pt idx="64">
                  <c:v>319.2</c:v>
                </c:pt>
                <c:pt idx="65">
                  <c:v>319.2</c:v>
                </c:pt>
                <c:pt idx="66">
                  <c:v>319.2</c:v>
                </c:pt>
                <c:pt idx="67">
                  <c:v>319.2</c:v>
                </c:pt>
                <c:pt idx="68">
                  <c:v>319.2</c:v>
                </c:pt>
                <c:pt idx="69">
                  <c:v>319.2</c:v>
                </c:pt>
                <c:pt idx="70">
                  <c:v>319.2</c:v>
                </c:pt>
                <c:pt idx="71">
                  <c:v>319.2</c:v>
                </c:pt>
                <c:pt idx="72">
                  <c:v>319.2</c:v>
                </c:pt>
                <c:pt idx="73">
                  <c:v>319.2</c:v>
                </c:pt>
                <c:pt idx="74">
                  <c:v>319</c:v>
                </c:pt>
                <c:pt idx="75">
                  <c:v>319.2</c:v>
                </c:pt>
                <c:pt idx="76">
                  <c:v>319.2</c:v>
                </c:pt>
                <c:pt idx="77">
                  <c:v>318.9</c:v>
                </c:pt>
                <c:pt idx="78">
                  <c:v>318.8</c:v>
                </c:pt>
                <c:pt idx="79">
                  <c:v>318.8</c:v>
                </c:pt>
                <c:pt idx="80">
                  <c:v>318.9</c:v>
                </c:pt>
                <c:pt idx="81">
                  <c:v>318.8</c:v>
                </c:pt>
                <c:pt idx="82">
                  <c:v>318.8</c:v>
                </c:pt>
                <c:pt idx="83">
                  <c:v>318.9</c:v>
                </c:pt>
                <c:pt idx="84">
                  <c:v>318.8</c:v>
                </c:pt>
                <c:pt idx="85">
                  <c:v>318.8</c:v>
                </c:pt>
                <c:pt idx="86">
                  <c:v>318.4</c:v>
                </c:pt>
                <c:pt idx="87">
                  <c:v>318.9</c:v>
                </c:pt>
                <c:pt idx="88">
                  <c:v>318.8</c:v>
                </c:pt>
                <c:pt idx="89">
                  <c:v>318.5</c:v>
                </c:pt>
                <c:pt idx="90">
                  <c:v>318.5</c:v>
                </c:pt>
                <c:pt idx="91">
                  <c:v>318.5</c:v>
                </c:pt>
                <c:pt idx="92">
                  <c:v>318.5</c:v>
                </c:pt>
                <c:pt idx="93">
                  <c:v>318.5</c:v>
                </c:pt>
                <c:pt idx="94">
                  <c:v>318.5</c:v>
                </c:pt>
                <c:pt idx="95">
                  <c:v>318.5</c:v>
                </c:pt>
                <c:pt idx="96">
                  <c:v>318.3</c:v>
                </c:pt>
                <c:pt idx="97">
                  <c:v>318.5</c:v>
                </c:pt>
                <c:pt idx="98">
                  <c:v>318.5</c:v>
                </c:pt>
                <c:pt idx="99">
                  <c:v>318.2</c:v>
                </c:pt>
                <c:pt idx="100">
                  <c:v>318.1</c:v>
                </c:pt>
                <c:pt idx="101">
                  <c:v>318.1</c:v>
                </c:pt>
                <c:pt idx="102">
                  <c:v>318.2</c:v>
                </c:pt>
                <c:pt idx="103">
                  <c:v>318.2</c:v>
                </c:pt>
                <c:pt idx="104">
                  <c:v>318.2</c:v>
                </c:pt>
                <c:pt idx="105">
                  <c:v>318.2</c:v>
                </c:pt>
                <c:pt idx="106">
                  <c:v>318.2</c:v>
                </c:pt>
                <c:pt idx="107">
                  <c:v>318.2</c:v>
                </c:pt>
                <c:pt idx="108">
                  <c:v>318.2</c:v>
                </c:pt>
                <c:pt idx="109">
                  <c:v>317.9</c:v>
                </c:pt>
                <c:pt idx="110">
                  <c:v>317.9</c:v>
                </c:pt>
                <c:pt idx="111">
                  <c:v>317.9</c:v>
                </c:pt>
                <c:pt idx="112">
                  <c:v>317.9</c:v>
                </c:pt>
                <c:pt idx="113">
                  <c:v>317.9</c:v>
                </c:pt>
                <c:pt idx="114">
                  <c:v>317.9</c:v>
                </c:pt>
                <c:pt idx="115">
                  <c:v>317.9</c:v>
                </c:pt>
                <c:pt idx="116">
                  <c:v>317.5</c:v>
                </c:pt>
                <c:pt idx="117">
                  <c:v>317.9</c:v>
                </c:pt>
                <c:pt idx="118">
                  <c:v>317.9</c:v>
                </c:pt>
                <c:pt idx="119">
                  <c:v>317.9</c:v>
                </c:pt>
                <c:pt idx="120">
                  <c:v>317.9</c:v>
                </c:pt>
                <c:pt idx="121">
                  <c:v>317.9</c:v>
                </c:pt>
                <c:pt idx="122">
                  <c:v>317.5</c:v>
                </c:pt>
                <c:pt idx="123">
                  <c:v>317.5</c:v>
                </c:pt>
                <c:pt idx="124">
                  <c:v>317.5</c:v>
                </c:pt>
                <c:pt idx="125">
                  <c:v>317.5</c:v>
                </c:pt>
                <c:pt idx="126">
                  <c:v>317.5</c:v>
                </c:pt>
                <c:pt idx="127">
                  <c:v>317.5</c:v>
                </c:pt>
                <c:pt idx="128">
                  <c:v>317.6</c:v>
                </c:pt>
                <c:pt idx="129">
                  <c:v>317.6</c:v>
                </c:pt>
                <c:pt idx="130">
                  <c:v>317.1</c:v>
                </c:pt>
                <c:pt idx="131">
                  <c:v>317.2</c:v>
                </c:pt>
                <c:pt idx="132">
                  <c:v>317.1</c:v>
                </c:pt>
                <c:pt idx="133">
                  <c:v>317.1</c:v>
                </c:pt>
                <c:pt idx="134">
                  <c:v>317.1</c:v>
                </c:pt>
                <c:pt idx="135">
                  <c:v>317.2</c:v>
                </c:pt>
                <c:pt idx="136">
                  <c:v>317.2</c:v>
                </c:pt>
                <c:pt idx="137">
                  <c:v>317.2</c:v>
                </c:pt>
                <c:pt idx="138">
                  <c:v>317.1</c:v>
                </c:pt>
                <c:pt idx="139">
                  <c:v>317.1</c:v>
                </c:pt>
                <c:pt idx="140">
                  <c:v>317.1</c:v>
                </c:pt>
                <c:pt idx="141">
                  <c:v>317.2</c:v>
                </c:pt>
                <c:pt idx="142">
                  <c:v>317.1</c:v>
                </c:pt>
                <c:pt idx="143">
                  <c:v>316.8</c:v>
                </c:pt>
                <c:pt idx="144">
                  <c:v>317.2</c:v>
                </c:pt>
                <c:pt idx="145">
                  <c:v>316.9</c:v>
                </c:pt>
                <c:pt idx="146">
                  <c:v>316.9</c:v>
                </c:pt>
                <c:pt idx="147">
                  <c:v>317.2</c:v>
                </c:pt>
                <c:pt idx="148">
                  <c:v>317.2</c:v>
                </c:pt>
                <c:pt idx="149">
                  <c:v>316.8</c:v>
                </c:pt>
                <c:pt idx="150">
                  <c:v>316.8</c:v>
                </c:pt>
                <c:pt idx="151">
                  <c:v>316.8</c:v>
                </c:pt>
                <c:pt idx="152">
                  <c:v>316.9</c:v>
                </c:pt>
                <c:pt idx="153">
                  <c:v>316.4</c:v>
                </c:pt>
                <c:pt idx="154">
                  <c:v>316.5</c:v>
                </c:pt>
                <c:pt idx="155">
                  <c:v>316.5</c:v>
                </c:pt>
                <c:pt idx="156">
                  <c:v>316.5</c:v>
                </c:pt>
                <c:pt idx="157">
                  <c:v>316.5</c:v>
                </c:pt>
                <c:pt idx="158">
                  <c:v>316.5</c:v>
                </c:pt>
                <c:pt idx="159">
                  <c:v>316.5</c:v>
                </c:pt>
                <c:pt idx="160">
                  <c:v>316.5</c:v>
                </c:pt>
                <c:pt idx="161">
                  <c:v>316.5</c:v>
                </c:pt>
                <c:pt idx="162">
                  <c:v>316.5</c:v>
                </c:pt>
                <c:pt idx="163">
                  <c:v>316.5</c:v>
                </c:pt>
                <c:pt idx="164">
                  <c:v>316.5</c:v>
                </c:pt>
                <c:pt idx="165">
                  <c:v>316.5</c:v>
                </c:pt>
                <c:pt idx="166">
                  <c:v>316.5</c:v>
                </c:pt>
                <c:pt idx="167">
                  <c:v>316.2</c:v>
                </c:pt>
                <c:pt idx="168">
                  <c:v>316.2</c:v>
                </c:pt>
                <c:pt idx="169">
                  <c:v>316.1</c:v>
                </c:pt>
                <c:pt idx="170">
                  <c:v>316.2</c:v>
                </c:pt>
                <c:pt idx="171">
                  <c:v>316.2</c:v>
                </c:pt>
                <c:pt idx="172">
                  <c:v>316.2</c:v>
                </c:pt>
                <c:pt idx="173">
                  <c:v>316.2</c:v>
                </c:pt>
                <c:pt idx="174">
                  <c:v>316.1</c:v>
                </c:pt>
                <c:pt idx="175">
                  <c:v>315.8</c:v>
                </c:pt>
                <c:pt idx="176">
                  <c:v>316</c:v>
                </c:pt>
                <c:pt idx="177">
                  <c:v>316</c:v>
                </c:pt>
                <c:pt idx="178">
                  <c:v>315.8</c:v>
                </c:pt>
                <c:pt idx="179">
                  <c:v>315.8</c:v>
                </c:pt>
                <c:pt idx="180">
                  <c:v>315.8</c:v>
                </c:pt>
                <c:pt idx="181">
                  <c:v>315.8</c:v>
                </c:pt>
                <c:pt idx="182">
                  <c:v>315.8</c:v>
                </c:pt>
                <c:pt idx="183">
                  <c:v>315.8</c:v>
                </c:pt>
                <c:pt idx="184">
                  <c:v>315.8</c:v>
                </c:pt>
                <c:pt idx="185">
                  <c:v>315.8</c:v>
                </c:pt>
                <c:pt idx="186">
                  <c:v>315.5</c:v>
                </c:pt>
                <c:pt idx="187">
                  <c:v>315.8</c:v>
                </c:pt>
                <c:pt idx="188">
                  <c:v>315.5</c:v>
                </c:pt>
                <c:pt idx="189">
                  <c:v>315.5</c:v>
                </c:pt>
                <c:pt idx="190">
                  <c:v>315.5</c:v>
                </c:pt>
                <c:pt idx="191">
                  <c:v>315.5</c:v>
                </c:pt>
                <c:pt idx="192">
                  <c:v>315.5</c:v>
                </c:pt>
                <c:pt idx="193">
                  <c:v>315.5</c:v>
                </c:pt>
                <c:pt idx="194">
                  <c:v>315.5</c:v>
                </c:pt>
                <c:pt idx="195">
                  <c:v>315.5</c:v>
                </c:pt>
                <c:pt idx="196">
                  <c:v>315.5</c:v>
                </c:pt>
                <c:pt idx="197">
                  <c:v>315.5</c:v>
                </c:pt>
                <c:pt idx="198">
                  <c:v>315.5</c:v>
                </c:pt>
                <c:pt idx="199">
                  <c:v>315.2</c:v>
                </c:pt>
                <c:pt idx="200">
                  <c:v>315.2</c:v>
                </c:pt>
                <c:pt idx="201">
                  <c:v>315.2</c:v>
                </c:pt>
                <c:pt idx="202">
                  <c:v>315.2</c:v>
                </c:pt>
                <c:pt idx="203">
                  <c:v>315.2</c:v>
                </c:pt>
                <c:pt idx="204">
                  <c:v>315.1</c:v>
                </c:pt>
                <c:pt idx="205">
                  <c:v>315.2</c:v>
                </c:pt>
                <c:pt idx="206">
                  <c:v>315.2</c:v>
                </c:pt>
                <c:pt idx="207">
                  <c:v>315</c:v>
                </c:pt>
                <c:pt idx="208">
                  <c:v>315.1</c:v>
                </c:pt>
                <c:pt idx="209">
                  <c:v>315.1</c:v>
                </c:pt>
                <c:pt idx="210">
                  <c:v>314.7</c:v>
                </c:pt>
                <c:pt idx="211">
                  <c:v>314.8</c:v>
                </c:pt>
                <c:pt idx="212">
                  <c:v>314.7</c:v>
                </c:pt>
                <c:pt idx="213">
                  <c:v>314.4</c:v>
                </c:pt>
                <c:pt idx="214">
                  <c:v>314.7</c:v>
                </c:pt>
                <c:pt idx="215">
                  <c:v>314.4</c:v>
                </c:pt>
                <c:pt idx="216">
                  <c:v>314.4</c:v>
                </c:pt>
                <c:pt idx="217">
                  <c:v>314.4</c:v>
                </c:pt>
                <c:pt idx="218">
                  <c:v>314.4</c:v>
                </c:pt>
                <c:pt idx="219">
                  <c:v>314.4</c:v>
                </c:pt>
                <c:pt idx="220">
                  <c:v>314.4</c:v>
                </c:pt>
                <c:pt idx="221">
                  <c:v>314.4</c:v>
                </c:pt>
                <c:pt idx="222">
                  <c:v>314.4</c:v>
                </c:pt>
                <c:pt idx="223">
                  <c:v>314.4</c:v>
                </c:pt>
                <c:pt idx="224">
                  <c:v>314.4</c:v>
                </c:pt>
                <c:pt idx="225">
                  <c:v>314.4</c:v>
                </c:pt>
                <c:pt idx="226">
                  <c:v>314.4</c:v>
                </c:pt>
                <c:pt idx="227">
                  <c:v>314.4</c:v>
                </c:pt>
                <c:pt idx="228">
                  <c:v>314.4</c:v>
                </c:pt>
                <c:pt idx="229">
                  <c:v>314.4</c:v>
                </c:pt>
                <c:pt idx="230">
                  <c:v>314.1</c:v>
                </c:pt>
                <c:pt idx="231">
                  <c:v>314.4</c:v>
                </c:pt>
                <c:pt idx="232">
                  <c:v>314.4</c:v>
                </c:pt>
                <c:pt idx="233">
                  <c:v>314.1</c:v>
                </c:pt>
                <c:pt idx="234">
                  <c:v>314.1</c:v>
                </c:pt>
                <c:pt idx="235">
                  <c:v>314.2</c:v>
                </c:pt>
                <c:pt idx="236">
                  <c:v>314.2</c:v>
                </c:pt>
                <c:pt idx="237">
                  <c:v>314.1</c:v>
                </c:pt>
                <c:pt idx="238">
                  <c:v>314.1</c:v>
                </c:pt>
                <c:pt idx="239">
                  <c:v>314.1</c:v>
                </c:pt>
                <c:pt idx="240">
                  <c:v>313.8</c:v>
                </c:pt>
                <c:pt idx="241">
                  <c:v>313.8</c:v>
                </c:pt>
                <c:pt idx="242">
                  <c:v>313.8</c:v>
                </c:pt>
                <c:pt idx="243">
                  <c:v>313.8</c:v>
                </c:pt>
                <c:pt idx="244">
                  <c:v>313.8</c:v>
                </c:pt>
                <c:pt idx="245">
                  <c:v>313.8</c:v>
                </c:pt>
                <c:pt idx="246">
                  <c:v>313.8</c:v>
                </c:pt>
                <c:pt idx="247">
                  <c:v>313.8</c:v>
                </c:pt>
                <c:pt idx="248">
                  <c:v>313.5</c:v>
                </c:pt>
                <c:pt idx="249">
                  <c:v>313.8</c:v>
                </c:pt>
                <c:pt idx="250">
                  <c:v>313.5</c:v>
                </c:pt>
                <c:pt idx="251">
                  <c:v>313.8</c:v>
                </c:pt>
                <c:pt idx="252">
                  <c:v>313.5</c:v>
                </c:pt>
                <c:pt idx="253">
                  <c:v>313.5</c:v>
                </c:pt>
                <c:pt idx="254">
                  <c:v>313.5</c:v>
                </c:pt>
                <c:pt idx="255">
                  <c:v>313.5</c:v>
                </c:pt>
                <c:pt idx="256">
                  <c:v>313.5</c:v>
                </c:pt>
                <c:pt idx="257">
                  <c:v>313.5</c:v>
                </c:pt>
                <c:pt idx="258">
                  <c:v>313.5</c:v>
                </c:pt>
                <c:pt idx="259">
                  <c:v>313.5</c:v>
                </c:pt>
                <c:pt idx="260">
                  <c:v>313.5</c:v>
                </c:pt>
                <c:pt idx="261">
                  <c:v>313.2</c:v>
                </c:pt>
                <c:pt idx="262">
                  <c:v>313.4</c:v>
                </c:pt>
                <c:pt idx="263">
                  <c:v>313.4</c:v>
                </c:pt>
                <c:pt idx="264">
                  <c:v>313.2</c:v>
                </c:pt>
                <c:pt idx="265">
                  <c:v>313.2</c:v>
                </c:pt>
                <c:pt idx="266">
                  <c:v>313.2</c:v>
                </c:pt>
                <c:pt idx="267">
                  <c:v>313.2</c:v>
                </c:pt>
                <c:pt idx="268">
                  <c:v>313.2</c:v>
                </c:pt>
                <c:pt idx="269">
                  <c:v>313.2</c:v>
                </c:pt>
                <c:pt idx="270">
                  <c:v>313.2</c:v>
                </c:pt>
                <c:pt idx="271">
                  <c:v>312.8</c:v>
                </c:pt>
                <c:pt idx="272">
                  <c:v>312.8</c:v>
                </c:pt>
                <c:pt idx="273">
                  <c:v>312.8</c:v>
                </c:pt>
                <c:pt idx="274">
                  <c:v>312.8</c:v>
                </c:pt>
                <c:pt idx="275">
                  <c:v>312.8</c:v>
                </c:pt>
                <c:pt idx="276">
                  <c:v>312.8</c:v>
                </c:pt>
                <c:pt idx="277">
                  <c:v>312.8</c:v>
                </c:pt>
                <c:pt idx="278">
                  <c:v>312.8</c:v>
                </c:pt>
                <c:pt idx="279">
                  <c:v>312.8</c:v>
                </c:pt>
                <c:pt idx="280">
                  <c:v>312.5</c:v>
                </c:pt>
                <c:pt idx="281">
                  <c:v>312.5</c:v>
                </c:pt>
                <c:pt idx="282">
                  <c:v>312.8</c:v>
                </c:pt>
                <c:pt idx="283">
                  <c:v>312.5</c:v>
                </c:pt>
                <c:pt idx="284">
                  <c:v>312.5</c:v>
                </c:pt>
                <c:pt idx="285">
                  <c:v>312.5</c:v>
                </c:pt>
                <c:pt idx="286">
                  <c:v>312.5</c:v>
                </c:pt>
                <c:pt idx="287">
                  <c:v>312.5</c:v>
                </c:pt>
                <c:pt idx="288">
                  <c:v>312.4</c:v>
                </c:pt>
                <c:pt idx="289">
                  <c:v>312.5</c:v>
                </c:pt>
                <c:pt idx="290">
                  <c:v>312.5</c:v>
                </c:pt>
                <c:pt idx="291">
                  <c:v>312.5</c:v>
                </c:pt>
                <c:pt idx="292">
                  <c:v>312.2</c:v>
                </c:pt>
                <c:pt idx="293">
                  <c:v>312.1</c:v>
                </c:pt>
                <c:pt idx="294">
                  <c:v>312.1</c:v>
                </c:pt>
                <c:pt idx="295">
                  <c:v>312.1</c:v>
                </c:pt>
                <c:pt idx="296">
                  <c:v>312.1</c:v>
                </c:pt>
                <c:pt idx="297">
                  <c:v>312.1</c:v>
                </c:pt>
                <c:pt idx="298">
                  <c:v>312.1</c:v>
                </c:pt>
                <c:pt idx="299">
                  <c:v>311.8</c:v>
                </c:pt>
                <c:pt idx="300">
                  <c:v>312.1</c:v>
                </c:pt>
                <c:pt idx="301">
                  <c:v>312.1</c:v>
                </c:pt>
                <c:pt idx="302">
                  <c:v>312.2</c:v>
                </c:pt>
                <c:pt idx="303">
                  <c:v>311.9</c:v>
                </c:pt>
                <c:pt idx="304">
                  <c:v>311.8</c:v>
                </c:pt>
                <c:pt idx="305">
                  <c:v>311.8</c:v>
                </c:pt>
                <c:pt idx="306">
                  <c:v>311.8</c:v>
                </c:pt>
                <c:pt idx="307">
                  <c:v>311.5</c:v>
                </c:pt>
                <c:pt idx="308">
                  <c:v>311.8</c:v>
                </c:pt>
                <c:pt idx="309">
                  <c:v>311.5</c:v>
                </c:pt>
                <c:pt idx="310">
                  <c:v>311.5</c:v>
                </c:pt>
                <c:pt idx="311">
                  <c:v>311.5</c:v>
                </c:pt>
                <c:pt idx="312">
                  <c:v>311.5</c:v>
                </c:pt>
                <c:pt idx="313">
                  <c:v>311.8</c:v>
                </c:pt>
                <c:pt idx="314">
                  <c:v>311.7</c:v>
                </c:pt>
                <c:pt idx="315">
                  <c:v>311.5</c:v>
                </c:pt>
                <c:pt idx="316">
                  <c:v>311.5</c:v>
                </c:pt>
                <c:pt idx="317">
                  <c:v>311.5</c:v>
                </c:pt>
                <c:pt idx="318">
                  <c:v>311.5</c:v>
                </c:pt>
                <c:pt idx="319">
                  <c:v>311.5</c:v>
                </c:pt>
                <c:pt idx="320">
                  <c:v>311.2</c:v>
                </c:pt>
                <c:pt idx="321">
                  <c:v>311.5</c:v>
                </c:pt>
                <c:pt idx="322">
                  <c:v>311.2</c:v>
                </c:pt>
                <c:pt idx="323">
                  <c:v>311.2</c:v>
                </c:pt>
                <c:pt idx="324">
                  <c:v>310.8</c:v>
                </c:pt>
                <c:pt idx="325">
                  <c:v>310.8</c:v>
                </c:pt>
                <c:pt idx="326">
                  <c:v>311.2</c:v>
                </c:pt>
                <c:pt idx="327">
                  <c:v>311.2</c:v>
                </c:pt>
                <c:pt idx="328">
                  <c:v>311.1</c:v>
                </c:pt>
                <c:pt idx="329">
                  <c:v>311.2</c:v>
                </c:pt>
                <c:pt idx="330">
                  <c:v>311</c:v>
                </c:pt>
                <c:pt idx="331">
                  <c:v>311.1</c:v>
                </c:pt>
                <c:pt idx="332">
                  <c:v>310.8</c:v>
                </c:pt>
                <c:pt idx="333">
                  <c:v>310.8</c:v>
                </c:pt>
                <c:pt idx="334">
                  <c:v>310.8</c:v>
                </c:pt>
                <c:pt idx="335">
                  <c:v>310.8</c:v>
                </c:pt>
                <c:pt idx="336">
                  <c:v>310.8</c:v>
                </c:pt>
                <c:pt idx="337">
                  <c:v>310.9</c:v>
                </c:pt>
                <c:pt idx="338">
                  <c:v>310.5</c:v>
                </c:pt>
                <c:pt idx="339">
                  <c:v>310.8</c:v>
                </c:pt>
                <c:pt idx="340">
                  <c:v>310.8</c:v>
                </c:pt>
                <c:pt idx="341">
                  <c:v>310.8</c:v>
                </c:pt>
                <c:pt idx="342">
                  <c:v>310.5</c:v>
                </c:pt>
                <c:pt idx="343">
                  <c:v>310.5</c:v>
                </c:pt>
                <c:pt idx="344">
                  <c:v>310.8</c:v>
                </c:pt>
                <c:pt idx="345">
                  <c:v>310.7</c:v>
                </c:pt>
                <c:pt idx="346">
                  <c:v>310.9</c:v>
                </c:pt>
                <c:pt idx="347">
                  <c:v>310.4</c:v>
                </c:pt>
                <c:pt idx="348">
                  <c:v>310.4</c:v>
                </c:pt>
                <c:pt idx="349">
                  <c:v>310.4</c:v>
                </c:pt>
                <c:pt idx="350">
                  <c:v>310.5</c:v>
                </c:pt>
                <c:pt idx="351">
                  <c:v>310.5</c:v>
                </c:pt>
                <c:pt idx="352">
                  <c:v>310.5</c:v>
                </c:pt>
                <c:pt idx="353">
                  <c:v>310.5</c:v>
                </c:pt>
                <c:pt idx="354">
                  <c:v>310.2</c:v>
                </c:pt>
                <c:pt idx="355">
                  <c:v>310.1</c:v>
                </c:pt>
                <c:pt idx="356">
                  <c:v>310.2</c:v>
                </c:pt>
                <c:pt idx="357">
                  <c:v>310.4</c:v>
                </c:pt>
                <c:pt idx="358">
                  <c:v>310.1</c:v>
                </c:pt>
                <c:pt idx="359">
                  <c:v>310.1</c:v>
                </c:pt>
                <c:pt idx="360">
                  <c:v>310.2</c:v>
                </c:pt>
                <c:pt idx="361">
                  <c:v>310.2</c:v>
                </c:pt>
                <c:pt idx="362">
                  <c:v>309.8</c:v>
                </c:pt>
                <c:pt idx="363">
                  <c:v>310.2</c:v>
                </c:pt>
                <c:pt idx="364">
                  <c:v>309.8</c:v>
                </c:pt>
                <c:pt idx="365">
                  <c:v>309.8</c:v>
                </c:pt>
                <c:pt idx="366">
                  <c:v>309.8</c:v>
                </c:pt>
                <c:pt idx="367">
                  <c:v>309.8</c:v>
                </c:pt>
                <c:pt idx="368">
                  <c:v>309.8</c:v>
                </c:pt>
                <c:pt idx="369">
                  <c:v>309.8</c:v>
                </c:pt>
                <c:pt idx="370">
                  <c:v>309.8</c:v>
                </c:pt>
                <c:pt idx="371">
                  <c:v>309.8</c:v>
                </c:pt>
                <c:pt idx="372">
                  <c:v>309.8</c:v>
                </c:pt>
                <c:pt idx="373">
                  <c:v>309.8</c:v>
                </c:pt>
                <c:pt idx="374">
                  <c:v>309.9</c:v>
                </c:pt>
                <c:pt idx="375">
                  <c:v>309.8</c:v>
                </c:pt>
                <c:pt idx="376">
                  <c:v>309.8</c:v>
                </c:pt>
                <c:pt idx="377">
                  <c:v>309.8</c:v>
                </c:pt>
                <c:pt idx="378">
                  <c:v>309.8</c:v>
                </c:pt>
                <c:pt idx="379">
                  <c:v>309.8</c:v>
                </c:pt>
                <c:pt idx="380">
                  <c:v>309.5</c:v>
                </c:pt>
                <c:pt idx="381">
                  <c:v>309.5</c:v>
                </c:pt>
                <c:pt idx="382">
                  <c:v>309.5</c:v>
                </c:pt>
                <c:pt idx="383">
                  <c:v>309.5</c:v>
                </c:pt>
                <c:pt idx="384">
                  <c:v>309.5</c:v>
                </c:pt>
                <c:pt idx="385">
                  <c:v>309.5</c:v>
                </c:pt>
                <c:pt idx="386">
                  <c:v>309.5</c:v>
                </c:pt>
                <c:pt idx="387">
                  <c:v>309.4</c:v>
                </c:pt>
                <c:pt idx="388">
                  <c:v>309.5</c:v>
                </c:pt>
                <c:pt idx="389">
                  <c:v>309.5</c:v>
                </c:pt>
                <c:pt idx="390">
                  <c:v>309.5</c:v>
                </c:pt>
                <c:pt idx="391">
                  <c:v>309.5</c:v>
                </c:pt>
                <c:pt idx="392">
                  <c:v>309.2</c:v>
                </c:pt>
                <c:pt idx="393">
                  <c:v>309.2</c:v>
                </c:pt>
                <c:pt idx="394">
                  <c:v>309.2</c:v>
                </c:pt>
                <c:pt idx="395">
                  <c:v>309.2</c:v>
                </c:pt>
                <c:pt idx="396">
                  <c:v>309.1</c:v>
                </c:pt>
                <c:pt idx="397">
                  <c:v>309.1</c:v>
                </c:pt>
                <c:pt idx="398">
                  <c:v>309.1</c:v>
                </c:pt>
                <c:pt idx="399">
                  <c:v>309.1</c:v>
                </c:pt>
                <c:pt idx="400">
                  <c:v>308.8</c:v>
                </c:pt>
                <c:pt idx="401">
                  <c:v>308.8</c:v>
                </c:pt>
                <c:pt idx="402">
                  <c:v>308.8</c:v>
                </c:pt>
                <c:pt idx="403">
                  <c:v>308.8</c:v>
                </c:pt>
                <c:pt idx="404">
                  <c:v>308.8</c:v>
                </c:pt>
                <c:pt idx="405">
                  <c:v>308.8</c:v>
                </c:pt>
                <c:pt idx="406">
                  <c:v>308.8</c:v>
                </c:pt>
                <c:pt idx="407">
                  <c:v>308.8</c:v>
                </c:pt>
                <c:pt idx="408">
                  <c:v>308.8</c:v>
                </c:pt>
                <c:pt idx="409">
                  <c:v>308.8</c:v>
                </c:pt>
                <c:pt idx="410">
                  <c:v>308.7</c:v>
                </c:pt>
                <c:pt idx="411">
                  <c:v>308.8</c:v>
                </c:pt>
                <c:pt idx="412">
                  <c:v>308.8</c:v>
                </c:pt>
                <c:pt idx="413">
                  <c:v>308.5</c:v>
                </c:pt>
                <c:pt idx="414">
                  <c:v>308.5</c:v>
                </c:pt>
                <c:pt idx="415">
                  <c:v>308.5</c:v>
                </c:pt>
                <c:pt idx="416">
                  <c:v>308.8</c:v>
                </c:pt>
                <c:pt idx="417">
                  <c:v>308.8</c:v>
                </c:pt>
                <c:pt idx="418">
                  <c:v>308.8</c:v>
                </c:pt>
                <c:pt idx="419">
                  <c:v>308.5</c:v>
                </c:pt>
                <c:pt idx="420">
                  <c:v>308.5</c:v>
                </c:pt>
                <c:pt idx="421">
                  <c:v>308.5</c:v>
                </c:pt>
                <c:pt idx="422">
                  <c:v>308.5</c:v>
                </c:pt>
                <c:pt idx="423">
                  <c:v>308.5</c:v>
                </c:pt>
                <c:pt idx="424">
                  <c:v>308.5</c:v>
                </c:pt>
                <c:pt idx="425">
                  <c:v>308.5</c:v>
                </c:pt>
                <c:pt idx="426">
                  <c:v>308.5</c:v>
                </c:pt>
                <c:pt idx="427">
                  <c:v>308.5</c:v>
                </c:pt>
                <c:pt idx="428">
                  <c:v>308.2</c:v>
                </c:pt>
                <c:pt idx="429">
                  <c:v>308.2</c:v>
                </c:pt>
                <c:pt idx="430">
                  <c:v>308.2</c:v>
                </c:pt>
                <c:pt idx="431">
                  <c:v>308.3</c:v>
                </c:pt>
                <c:pt idx="432">
                  <c:v>308.3</c:v>
                </c:pt>
                <c:pt idx="433">
                  <c:v>308.2</c:v>
                </c:pt>
                <c:pt idx="434">
                  <c:v>308.3</c:v>
                </c:pt>
                <c:pt idx="435">
                  <c:v>308.2</c:v>
                </c:pt>
                <c:pt idx="436">
                  <c:v>308.3</c:v>
                </c:pt>
                <c:pt idx="437">
                  <c:v>307.9</c:v>
                </c:pt>
                <c:pt idx="438">
                  <c:v>308.2</c:v>
                </c:pt>
                <c:pt idx="439">
                  <c:v>307.8</c:v>
                </c:pt>
                <c:pt idx="440">
                  <c:v>308.2</c:v>
                </c:pt>
                <c:pt idx="441">
                  <c:v>308.2</c:v>
                </c:pt>
                <c:pt idx="442">
                  <c:v>307.8</c:v>
                </c:pt>
                <c:pt idx="443">
                  <c:v>308.2</c:v>
                </c:pt>
                <c:pt idx="444">
                  <c:v>307.9</c:v>
                </c:pt>
                <c:pt idx="445">
                  <c:v>307.8</c:v>
                </c:pt>
                <c:pt idx="446">
                  <c:v>307.9</c:v>
                </c:pt>
                <c:pt idx="447">
                  <c:v>307.9</c:v>
                </c:pt>
                <c:pt idx="448">
                  <c:v>307.9</c:v>
                </c:pt>
                <c:pt idx="449">
                  <c:v>307.9</c:v>
                </c:pt>
                <c:pt idx="450">
                  <c:v>307.8</c:v>
                </c:pt>
                <c:pt idx="451">
                  <c:v>307.8</c:v>
                </c:pt>
                <c:pt idx="452">
                  <c:v>307.6</c:v>
                </c:pt>
                <c:pt idx="453">
                  <c:v>307.5</c:v>
                </c:pt>
                <c:pt idx="454">
                  <c:v>307.5</c:v>
                </c:pt>
                <c:pt idx="455">
                  <c:v>307.8</c:v>
                </c:pt>
                <c:pt idx="456">
                  <c:v>307.5</c:v>
                </c:pt>
                <c:pt idx="457">
                  <c:v>307.9</c:v>
                </c:pt>
                <c:pt idx="458">
                  <c:v>307.9</c:v>
                </c:pt>
                <c:pt idx="459">
                  <c:v>307.5</c:v>
                </c:pt>
                <c:pt idx="460">
                  <c:v>307.5</c:v>
                </c:pt>
                <c:pt idx="461">
                  <c:v>307.5</c:v>
                </c:pt>
                <c:pt idx="462">
                  <c:v>307.6</c:v>
                </c:pt>
                <c:pt idx="463">
                  <c:v>307.5</c:v>
                </c:pt>
                <c:pt idx="464">
                  <c:v>307.5</c:v>
                </c:pt>
                <c:pt idx="465">
                  <c:v>307.6</c:v>
                </c:pt>
                <c:pt idx="466">
                  <c:v>307.5</c:v>
                </c:pt>
                <c:pt idx="467">
                  <c:v>307.5</c:v>
                </c:pt>
                <c:pt idx="468">
                  <c:v>307.6</c:v>
                </c:pt>
                <c:pt idx="469">
                  <c:v>307.2</c:v>
                </c:pt>
                <c:pt idx="470">
                  <c:v>307.5</c:v>
                </c:pt>
                <c:pt idx="471">
                  <c:v>307.2</c:v>
                </c:pt>
                <c:pt idx="472">
                  <c:v>307.2</c:v>
                </c:pt>
                <c:pt idx="473">
                  <c:v>307.2</c:v>
                </c:pt>
                <c:pt idx="474">
                  <c:v>307.2</c:v>
                </c:pt>
                <c:pt idx="475">
                  <c:v>307.2</c:v>
                </c:pt>
                <c:pt idx="476">
                  <c:v>307.2</c:v>
                </c:pt>
                <c:pt idx="477">
                  <c:v>307.3</c:v>
                </c:pt>
                <c:pt idx="478">
                  <c:v>307.2</c:v>
                </c:pt>
                <c:pt idx="479">
                  <c:v>307.2</c:v>
                </c:pt>
                <c:pt idx="480">
                  <c:v>306.9</c:v>
                </c:pt>
                <c:pt idx="481">
                  <c:v>306.9</c:v>
                </c:pt>
                <c:pt idx="482">
                  <c:v>306.5</c:v>
                </c:pt>
                <c:pt idx="483">
                  <c:v>306.6</c:v>
                </c:pt>
                <c:pt idx="484">
                  <c:v>306.5</c:v>
                </c:pt>
                <c:pt idx="485">
                  <c:v>306.5</c:v>
                </c:pt>
                <c:pt idx="486">
                  <c:v>306.6</c:v>
                </c:pt>
                <c:pt idx="487">
                  <c:v>306.6</c:v>
                </c:pt>
                <c:pt idx="488">
                  <c:v>306.6</c:v>
                </c:pt>
                <c:pt idx="489">
                  <c:v>306.6</c:v>
                </c:pt>
                <c:pt idx="490">
                  <c:v>306.6</c:v>
                </c:pt>
                <c:pt idx="491">
                  <c:v>306.5</c:v>
                </c:pt>
                <c:pt idx="492">
                  <c:v>306.2</c:v>
                </c:pt>
                <c:pt idx="493">
                  <c:v>306.2</c:v>
                </c:pt>
                <c:pt idx="494">
                  <c:v>306.2</c:v>
                </c:pt>
                <c:pt idx="495">
                  <c:v>306.2</c:v>
                </c:pt>
                <c:pt idx="496">
                  <c:v>306.2</c:v>
                </c:pt>
                <c:pt idx="497">
                  <c:v>306.2</c:v>
                </c:pt>
                <c:pt idx="498">
                  <c:v>306.2</c:v>
                </c:pt>
                <c:pt idx="499">
                  <c:v>306.2</c:v>
                </c:pt>
                <c:pt idx="500">
                  <c:v>306.2</c:v>
                </c:pt>
                <c:pt idx="501">
                  <c:v>306.2</c:v>
                </c:pt>
                <c:pt idx="502">
                  <c:v>306.2</c:v>
                </c:pt>
                <c:pt idx="503">
                  <c:v>306.2</c:v>
                </c:pt>
                <c:pt idx="504">
                  <c:v>306.2</c:v>
                </c:pt>
                <c:pt idx="505">
                  <c:v>306.2</c:v>
                </c:pt>
                <c:pt idx="506">
                  <c:v>306.2</c:v>
                </c:pt>
                <c:pt idx="507">
                  <c:v>306.2</c:v>
                </c:pt>
                <c:pt idx="508">
                  <c:v>305.9</c:v>
                </c:pt>
                <c:pt idx="509">
                  <c:v>305.9</c:v>
                </c:pt>
                <c:pt idx="510">
                  <c:v>306.2</c:v>
                </c:pt>
                <c:pt idx="511">
                  <c:v>305.9</c:v>
                </c:pt>
                <c:pt idx="512">
                  <c:v>305.9</c:v>
                </c:pt>
                <c:pt idx="513">
                  <c:v>305.9</c:v>
                </c:pt>
                <c:pt idx="514">
                  <c:v>305.9</c:v>
                </c:pt>
                <c:pt idx="515">
                  <c:v>305.9</c:v>
                </c:pt>
                <c:pt idx="516">
                  <c:v>305.9</c:v>
                </c:pt>
                <c:pt idx="517">
                  <c:v>305.9</c:v>
                </c:pt>
                <c:pt idx="518">
                  <c:v>305.9</c:v>
                </c:pt>
                <c:pt idx="519">
                  <c:v>305.6</c:v>
                </c:pt>
                <c:pt idx="520">
                  <c:v>305.6</c:v>
                </c:pt>
                <c:pt idx="521">
                  <c:v>305.6</c:v>
                </c:pt>
                <c:pt idx="522">
                  <c:v>305.6</c:v>
                </c:pt>
                <c:pt idx="523">
                  <c:v>305.6</c:v>
                </c:pt>
                <c:pt idx="524">
                  <c:v>305.6</c:v>
                </c:pt>
                <c:pt idx="525">
                  <c:v>305.6</c:v>
                </c:pt>
                <c:pt idx="526">
                  <c:v>305.6</c:v>
                </c:pt>
                <c:pt idx="527">
                  <c:v>305.6</c:v>
                </c:pt>
                <c:pt idx="528">
                  <c:v>305.6</c:v>
                </c:pt>
                <c:pt idx="529">
                  <c:v>305.6</c:v>
                </c:pt>
                <c:pt idx="530">
                  <c:v>305.6</c:v>
                </c:pt>
                <c:pt idx="531">
                  <c:v>305.6</c:v>
                </c:pt>
                <c:pt idx="532">
                  <c:v>305.6</c:v>
                </c:pt>
                <c:pt idx="533">
                  <c:v>305.6</c:v>
                </c:pt>
                <c:pt idx="534">
                  <c:v>305.2</c:v>
                </c:pt>
                <c:pt idx="535">
                  <c:v>305.6</c:v>
                </c:pt>
                <c:pt idx="536">
                  <c:v>305.2</c:v>
                </c:pt>
                <c:pt idx="537">
                  <c:v>305.2</c:v>
                </c:pt>
                <c:pt idx="538">
                  <c:v>305.2</c:v>
                </c:pt>
                <c:pt idx="539">
                  <c:v>305.2</c:v>
                </c:pt>
                <c:pt idx="540">
                  <c:v>305.1</c:v>
                </c:pt>
                <c:pt idx="541">
                  <c:v>305.2</c:v>
                </c:pt>
                <c:pt idx="542">
                  <c:v>305.2</c:v>
                </c:pt>
                <c:pt idx="543">
                  <c:v>305.2</c:v>
                </c:pt>
                <c:pt idx="544">
                  <c:v>305.2</c:v>
                </c:pt>
                <c:pt idx="545">
                  <c:v>305.2</c:v>
                </c:pt>
                <c:pt idx="546">
                  <c:v>305.2</c:v>
                </c:pt>
                <c:pt idx="547">
                  <c:v>305.2</c:v>
                </c:pt>
                <c:pt idx="548">
                  <c:v>305.2</c:v>
                </c:pt>
                <c:pt idx="549">
                  <c:v>305.2</c:v>
                </c:pt>
                <c:pt idx="550">
                  <c:v>305.3</c:v>
                </c:pt>
                <c:pt idx="551">
                  <c:v>305.2</c:v>
                </c:pt>
                <c:pt idx="552">
                  <c:v>304.9</c:v>
                </c:pt>
                <c:pt idx="553">
                  <c:v>304.9</c:v>
                </c:pt>
                <c:pt idx="554">
                  <c:v>304.9</c:v>
                </c:pt>
                <c:pt idx="555">
                  <c:v>304.9</c:v>
                </c:pt>
                <c:pt idx="556">
                  <c:v>304.9</c:v>
                </c:pt>
                <c:pt idx="557">
                  <c:v>304.9</c:v>
                </c:pt>
                <c:pt idx="558">
                  <c:v>304.9</c:v>
                </c:pt>
                <c:pt idx="559">
                  <c:v>304.9</c:v>
                </c:pt>
                <c:pt idx="560">
                  <c:v>304.9</c:v>
                </c:pt>
                <c:pt idx="561">
                  <c:v>304.9</c:v>
                </c:pt>
                <c:pt idx="562">
                  <c:v>304.9</c:v>
                </c:pt>
                <c:pt idx="563">
                  <c:v>304.9</c:v>
                </c:pt>
                <c:pt idx="564">
                  <c:v>304.9</c:v>
                </c:pt>
                <c:pt idx="565">
                  <c:v>304.9</c:v>
                </c:pt>
                <c:pt idx="566">
                  <c:v>304.9</c:v>
                </c:pt>
                <c:pt idx="567">
                  <c:v>304.9</c:v>
                </c:pt>
                <c:pt idx="568">
                  <c:v>304.5</c:v>
                </c:pt>
                <c:pt idx="569">
                  <c:v>304.6</c:v>
                </c:pt>
                <c:pt idx="570">
                  <c:v>304.6</c:v>
                </c:pt>
                <c:pt idx="571">
                  <c:v>304.5</c:v>
                </c:pt>
                <c:pt idx="572">
                  <c:v>304.5</c:v>
                </c:pt>
                <c:pt idx="573">
                  <c:v>304.6</c:v>
                </c:pt>
                <c:pt idx="574">
                  <c:v>304.6</c:v>
                </c:pt>
                <c:pt idx="575">
                  <c:v>304.6</c:v>
                </c:pt>
                <c:pt idx="576">
                  <c:v>304.6</c:v>
                </c:pt>
                <c:pt idx="577">
                  <c:v>304.2</c:v>
                </c:pt>
                <c:pt idx="578">
                  <c:v>304.2</c:v>
                </c:pt>
                <c:pt idx="579">
                  <c:v>304.2</c:v>
                </c:pt>
                <c:pt idx="580">
                  <c:v>304.2</c:v>
                </c:pt>
                <c:pt idx="581">
                  <c:v>304.2</c:v>
                </c:pt>
                <c:pt idx="582">
                  <c:v>304.2</c:v>
                </c:pt>
                <c:pt idx="583">
                  <c:v>304.2</c:v>
                </c:pt>
                <c:pt idx="584">
                  <c:v>304.2</c:v>
                </c:pt>
                <c:pt idx="585">
                  <c:v>304.2</c:v>
                </c:pt>
                <c:pt idx="586">
                  <c:v>304.2</c:v>
                </c:pt>
                <c:pt idx="587">
                  <c:v>304.3</c:v>
                </c:pt>
                <c:pt idx="588">
                  <c:v>304.2</c:v>
                </c:pt>
                <c:pt idx="589">
                  <c:v>304.1</c:v>
                </c:pt>
                <c:pt idx="590">
                  <c:v>304</c:v>
                </c:pt>
                <c:pt idx="591">
                  <c:v>303.9</c:v>
                </c:pt>
                <c:pt idx="592">
                  <c:v>303.9</c:v>
                </c:pt>
                <c:pt idx="593">
                  <c:v>303.9</c:v>
                </c:pt>
                <c:pt idx="594">
                  <c:v>303.9</c:v>
                </c:pt>
                <c:pt idx="595">
                  <c:v>303.9</c:v>
                </c:pt>
                <c:pt idx="596">
                  <c:v>304</c:v>
                </c:pt>
                <c:pt idx="597">
                  <c:v>303.9</c:v>
                </c:pt>
                <c:pt idx="598">
                  <c:v>303.9</c:v>
                </c:pt>
                <c:pt idx="599">
                  <c:v>303.9</c:v>
                </c:pt>
                <c:pt idx="600">
                  <c:v>303.5</c:v>
                </c:pt>
                <c:pt idx="601">
                  <c:v>303.5</c:v>
                </c:pt>
                <c:pt idx="602">
                  <c:v>303.5</c:v>
                </c:pt>
                <c:pt idx="603">
                  <c:v>303.6</c:v>
                </c:pt>
                <c:pt idx="604">
                  <c:v>303.6</c:v>
                </c:pt>
                <c:pt idx="605">
                  <c:v>303.6</c:v>
                </c:pt>
                <c:pt idx="606">
                  <c:v>303.5</c:v>
                </c:pt>
                <c:pt idx="607">
                  <c:v>303.5</c:v>
                </c:pt>
                <c:pt idx="608">
                  <c:v>303.5</c:v>
                </c:pt>
                <c:pt idx="609">
                  <c:v>303.5</c:v>
                </c:pt>
                <c:pt idx="610">
                  <c:v>303.2</c:v>
                </c:pt>
                <c:pt idx="611">
                  <c:v>303.2</c:v>
                </c:pt>
                <c:pt idx="612">
                  <c:v>303.3</c:v>
                </c:pt>
                <c:pt idx="613">
                  <c:v>303.4</c:v>
                </c:pt>
                <c:pt idx="614">
                  <c:v>303.3</c:v>
                </c:pt>
                <c:pt idx="615">
                  <c:v>303.2</c:v>
                </c:pt>
                <c:pt idx="616">
                  <c:v>303.2</c:v>
                </c:pt>
                <c:pt idx="617">
                  <c:v>303.3</c:v>
                </c:pt>
                <c:pt idx="618">
                  <c:v>303.2</c:v>
                </c:pt>
                <c:pt idx="619">
                  <c:v>303.2</c:v>
                </c:pt>
                <c:pt idx="620">
                  <c:v>303</c:v>
                </c:pt>
                <c:pt idx="621">
                  <c:v>303</c:v>
                </c:pt>
                <c:pt idx="622">
                  <c:v>303.2</c:v>
                </c:pt>
                <c:pt idx="623">
                  <c:v>303.2</c:v>
                </c:pt>
                <c:pt idx="624">
                  <c:v>302.9</c:v>
                </c:pt>
                <c:pt idx="625">
                  <c:v>302.9</c:v>
                </c:pt>
                <c:pt idx="626">
                  <c:v>302.9</c:v>
                </c:pt>
                <c:pt idx="627">
                  <c:v>302.9</c:v>
                </c:pt>
                <c:pt idx="628">
                  <c:v>302.9</c:v>
                </c:pt>
                <c:pt idx="629">
                  <c:v>302.9</c:v>
                </c:pt>
                <c:pt idx="630">
                  <c:v>302.9</c:v>
                </c:pt>
                <c:pt idx="631">
                  <c:v>302.9</c:v>
                </c:pt>
                <c:pt idx="632">
                  <c:v>302.9</c:v>
                </c:pt>
                <c:pt idx="633">
                  <c:v>302.9</c:v>
                </c:pt>
                <c:pt idx="634">
                  <c:v>302.9</c:v>
                </c:pt>
                <c:pt idx="635">
                  <c:v>302.6</c:v>
                </c:pt>
                <c:pt idx="636">
                  <c:v>302.6</c:v>
                </c:pt>
                <c:pt idx="637">
                  <c:v>302.6</c:v>
                </c:pt>
                <c:pt idx="638">
                  <c:v>302.6</c:v>
                </c:pt>
                <c:pt idx="639">
                  <c:v>302.6</c:v>
                </c:pt>
                <c:pt idx="640">
                  <c:v>302.6</c:v>
                </c:pt>
                <c:pt idx="641">
                  <c:v>302.6</c:v>
                </c:pt>
                <c:pt idx="642">
                  <c:v>302.6</c:v>
                </c:pt>
                <c:pt idx="643">
                  <c:v>302.6</c:v>
                </c:pt>
                <c:pt idx="644">
                  <c:v>302.3</c:v>
                </c:pt>
                <c:pt idx="645">
                  <c:v>302.3</c:v>
                </c:pt>
                <c:pt idx="646">
                  <c:v>302.3</c:v>
                </c:pt>
                <c:pt idx="647">
                  <c:v>302.3</c:v>
                </c:pt>
                <c:pt idx="648">
                  <c:v>302.3</c:v>
                </c:pt>
                <c:pt idx="649">
                  <c:v>302.3</c:v>
                </c:pt>
                <c:pt idx="650">
                  <c:v>302.3</c:v>
                </c:pt>
                <c:pt idx="651">
                  <c:v>302.3</c:v>
                </c:pt>
                <c:pt idx="652">
                  <c:v>302.3</c:v>
                </c:pt>
                <c:pt idx="653">
                  <c:v>302</c:v>
                </c:pt>
                <c:pt idx="654">
                  <c:v>301.9</c:v>
                </c:pt>
                <c:pt idx="655">
                  <c:v>301.9</c:v>
                </c:pt>
                <c:pt idx="656">
                  <c:v>301.9</c:v>
                </c:pt>
                <c:pt idx="657">
                  <c:v>301.9</c:v>
                </c:pt>
                <c:pt idx="658">
                  <c:v>301.7</c:v>
                </c:pt>
                <c:pt idx="659">
                  <c:v>301.9</c:v>
                </c:pt>
                <c:pt idx="660">
                  <c:v>301.9</c:v>
                </c:pt>
                <c:pt idx="661">
                  <c:v>301.9</c:v>
                </c:pt>
                <c:pt idx="662">
                  <c:v>301.9</c:v>
                </c:pt>
                <c:pt idx="663">
                  <c:v>301.6</c:v>
                </c:pt>
                <c:pt idx="664">
                  <c:v>302</c:v>
                </c:pt>
                <c:pt idx="665">
                  <c:v>302</c:v>
                </c:pt>
                <c:pt idx="666">
                  <c:v>301.6</c:v>
                </c:pt>
                <c:pt idx="667">
                  <c:v>301.7</c:v>
                </c:pt>
                <c:pt idx="668">
                  <c:v>301.6</c:v>
                </c:pt>
                <c:pt idx="669">
                  <c:v>301.6</c:v>
                </c:pt>
                <c:pt idx="670">
                  <c:v>301.6</c:v>
                </c:pt>
                <c:pt idx="671">
                  <c:v>301.7</c:v>
                </c:pt>
                <c:pt idx="672">
                  <c:v>301.6</c:v>
                </c:pt>
                <c:pt idx="673">
                  <c:v>301.3</c:v>
                </c:pt>
                <c:pt idx="674">
                  <c:v>301.3</c:v>
                </c:pt>
                <c:pt idx="675">
                  <c:v>301.3</c:v>
                </c:pt>
                <c:pt idx="676">
                  <c:v>301.3</c:v>
                </c:pt>
                <c:pt idx="677">
                  <c:v>301.3</c:v>
                </c:pt>
                <c:pt idx="678">
                  <c:v>301.3</c:v>
                </c:pt>
                <c:pt idx="679">
                  <c:v>301.3</c:v>
                </c:pt>
                <c:pt idx="680">
                  <c:v>301.3</c:v>
                </c:pt>
                <c:pt idx="681">
                  <c:v>301.3</c:v>
                </c:pt>
                <c:pt idx="682">
                  <c:v>301.3</c:v>
                </c:pt>
                <c:pt idx="683">
                  <c:v>301.3</c:v>
                </c:pt>
                <c:pt idx="684">
                  <c:v>301.3</c:v>
                </c:pt>
                <c:pt idx="685">
                  <c:v>301.3</c:v>
                </c:pt>
                <c:pt idx="686">
                  <c:v>301</c:v>
                </c:pt>
                <c:pt idx="687">
                  <c:v>300.9</c:v>
                </c:pt>
                <c:pt idx="688">
                  <c:v>301</c:v>
                </c:pt>
                <c:pt idx="689">
                  <c:v>301</c:v>
                </c:pt>
                <c:pt idx="690">
                  <c:v>300.9</c:v>
                </c:pt>
                <c:pt idx="691">
                  <c:v>300.9</c:v>
                </c:pt>
                <c:pt idx="692">
                  <c:v>301</c:v>
                </c:pt>
                <c:pt idx="693">
                  <c:v>301</c:v>
                </c:pt>
                <c:pt idx="694">
                  <c:v>301</c:v>
                </c:pt>
                <c:pt idx="695">
                  <c:v>301</c:v>
                </c:pt>
                <c:pt idx="696">
                  <c:v>301</c:v>
                </c:pt>
                <c:pt idx="697">
                  <c:v>300.7</c:v>
                </c:pt>
                <c:pt idx="698">
                  <c:v>300.7</c:v>
                </c:pt>
                <c:pt idx="699">
                  <c:v>300.7</c:v>
                </c:pt>
                <c:pt idx="700">
                  <c:v>300.7</c:v>
                </c:pt>
                <c:pt idx="701">
                  <c:v>300.7</c:v>
                </c:pt>
                <c:pt idx="702">
                  <c:v>300.7</c:v>
                </c:pt>
                <c:pt idx="703">
                  <c:v>300.7</c:v>
                </c:pt>
                <c:pt idx="704">
                  <c:v>300.6</c:v>
                </c:pt>
                <c:pt idx="705">
                  <c:v>300.7</c:v>
                </c:pt>
                <c:pt idx="706">
                  <c:v>300.6</c:v>
                </c:pt>
                <c:pt idx="707">
                  <c:v>300.7</c:v>
                </c:pt>
                <c:pt idx="708">
                  <c:v>300.7</c:v>
                </c:pt>
                <c:pt idx="709">
                  <c:v>300.7</c:v>
                </c:pt>
                <c:pt idx="710">
                  <c:v>300.3</c:v>
                </c:pt>
                <c:pt idx="711">
                  <c:v>300.3</c:v>
                </c:pt>
                <c:pt idx="712">
                  <c:v>300.3</c:v>
                </c:pt>
                <c:pt idx="713">
                  <c:v>300</c:v>
                </c:pt>
                <c:pt idx="714">
                  <c:v>300.2</c:v>
                </c:pt>
                <c:pt idx="715">
                  <c:v>300.3</c:v>
                </c:pt>
                <c:pt idx="716">
                  <c:v>300.3</c:v>
                </c:pt>
                <c:pt idx="717">
                  <c:v>300.3</c:v>
                </c:pt>
                <c:pt idx="718">
                  <c:v>300</c:v>
                </c:pt>
                <c:pt idx="719">
                  <c:v>300.3</c:v>
                </c:pt>
                <c:pt idx="720">
                  <c:v>300</c:v>
                </c:pt>
                <c:pt idx="721">
                  <c:v>300</c:v>
                </c:pt>
                <c:pt idx="722">
                  <c:v>300</c:v>
                </c:pt>
                <c:pt idx="723">
                  <c:v>300</c:v>
                </c:pt>
                <c:pt idx="724">
                  <c:v>300</c:v>
                </c:pt>
                <c:pt idx="725">
                  <c:v>300</c:v>
                </c:pt>
                <c:pt idx="726">
                  <c:v>300</c:v>
                </c:pt>
                <c:pt idx="727">
                  <c:v>300</c:v>
                </c:pt>
                <c:pt idx="728">
                  <c:v>300</c:v>
                </c:pt>
                <c:pt idx="729">
                  <c:v>299.7</c:v>
                </c:pt>
                <c:pt idx="730">
                  <c:v>299.7</c:v>
                </c:pt>
                <c:pt idx="731">
                  <c:v>299.7</c:v>
                </c:pt>
                <c:pt idx="732">
                  <c:v>299.7</c:v>
                </c:pt>
                <c:pt idx="733">
                  <c:v>299.7</c:v>
                </c:pt>
                <c:pt idx="734">
                  <c:v>299.7</c:v>
                </c:pt>
                <c:pt idx="735">
                  <c:v>299.7</c:v>
                </c:pt>
                <c:pt idx="736">
                  <c:v>299.7</c:v>
                </c:pt>
                <c:pt idx="737">
                  <c:v>299.7</c:v>
                </c:pt>
                <c:pt idx="738">
                  <c:v>299.7</c:v>
                </c:pt>
                <c:pt idx="739">
                  <c:v>299.4</c:v>
                </c:pt>
                <c:pt idx="740">
                  <c:v>299.5</c:v>
                </c:pt>
                <c:pt idx="741">
                  <c:v>299.3</c:v>
                </c:pt>
                <c:pt idx="742">
                  <c:v>299.3</c:v>
                </c:pt>
                <c:pt idx="743">
                  <c:v>299.6</c:v>
                </c:pt>
                <c:pt idx="744">
                  <c:v>299.6</c:v>
                </c:pt>
                <c:pt idx="745">
                  <c:v>299.3</c:v>
                </c:pt>
                <c:pt idx="746">
                  <c:v>299.3</c:v>
                </c:pt>
                <c:pt idx="747">
                  <c:v>299.3</c:v>
                </c:pt>
                <c:pt idx="748">
                  <c:v>299.3</c:v>
                </c:pt>
                <c:pt idx="749">
                  <c:v>299.3</c:v>
                </c:pt>
                <c:pt idx="750">
                  <c:v>299</c:v>
                </c:pt>
                <c:pt idx="751">
                  <c:v>299</c:v>
                </c:pt>
                <c:pt idx="752">
                  <c:v>299</c:v>
                </c:pt>
                <c:pt idx="753">
                  <c:v>299</c:v>
                </c:pt>
                <c:pt idx="754">
                  <c:v>299.3</c:v>
                </c:pt>
                <c:pt idx="755">
                  <c:v>299</c:v>
                </c:pt>
                <c:pt idx="756">
                  <c:v>299</c:v>
                </c:pt>
                <c:pt idx="757">
                  <c:v>299</c:v>
                </c:pt>
                <c:pt idx="758">
                  <c:v>299</c:v>
                </c:pt>
                <c:pt idx="759">
                  <c:v>299</c:v>
                </c:pt>
                <c:pt idx="760">
                  <c:v>299</c:v>
                </c:pt>
                <c:pt idx="761">
                  <c:v>298.7</c:v>
                </c:pt>
                <c:pt idx="762">
                  <c:v>298.7</c:v>
                </c:pt>
                <c:pt idx="763">
                  <c:v>299</c:v>
                </c:pt>
                <c:pt idx="764">
                  <c:v>298.7</c:v>
                </c:pt>
                <c:pt idx="765">
                  <c:v>298.7</c:v>
                </c:pt>
                <c:pt idx="766">
                  <c:v>298.7</c:v>
                </c:pt>
                <c:pt idx="767">
                  <c:v>298.6</c:v>
                </c:pt>
                <c:pt idx="768">
                  <c:v>298.7</c:v>
                </c:pt>
                <c:pt idx="769">
                  <c:v>298.6</c:v>
                </c:pt>
                <c:pt idx="770">
                  <c:v>298.6</c:v>
                </c:pt>
                <c:pt idx="771">
                  <c:v>298.7</c:v>
                </c:pt>
                <c:pt idx="772">
                  <c:v>298.7</c:v>
                </c:pt>
                <c:pt idx="773">
                  <c:v>298.4</c:v>
                </c:pt>
                <c:pt idx="774">
                  <c:v>298.3</c:v>
                </c:pt>
                <c:pt idx="775">
                  <c:v>298.3</c:v>
                </c:pt>
                <c:pt idx="776">
                  <c:v>298.3</c:v>
                </c:pt>
                <c:pt idx="777">
                  <c:v>298.4</c:v>
                </c:pt>
                <c:pt idx="778">
                  <c:v>298.4</c:v>
                </c:pt>
                <c:pt idx="779">
                  <c:v>298.3</c:v>
                </c:pt>
                <c:pt idx="780">
                  <c:v>298.3</c:v>
                </c:pt>
                <c:pt idx="781">
                  <c:v>298.3</c:v>
                </c:pt>
                <c:pt idx="782">
                  <c:v>298</c:v>
                </c:pt>
                <c:pt idx="783">
                  <c:v>298.3</c:v>
                </c:pt>
                <c:pt idx="784">
                  <c:v>298</c:v>
                </c:pt>
                <c:pt idx="785">
                  <c:v>298</c:v>
                </c:pt>
                <c:pt idx="786">
                  <c:v>298.1</c:v>
                </c:pt>
                <c:pt idx="787">
                  <c:v>298.1</c:v>
                </c:pt>
                <c:pt idx="788">
                  <c:v>297.7</c:v>
                </c:pt>
                <c:pt idx="789">
                  <c:v>298</c:v>
                </c:pt>
                <c:pt idx="790">
                  <c:v>297.6</c:v>
                </c:pt>
                <c:pt idx="791">
                  <c:v>297.7</c:v>
                </c:pt>
                <c:pt idx="792">
                  <c:v>297.7</c:v>
                </c:pt>
                <c:pt idx="793">
                  <c:v>297.7</c:v>
                </c:pt>
                <c:pt idx="794">
                  <c:v>297.7</c:v>
                </c:pt>
                <c:pt idx="795">
                  <c:v>297.7</c:v>
                </c:pt>
                <c:pt idx="796">
                  <c:v>297.4</c:v>
                </c:pt>
                <c:pt idx="797">
                  <c:v>297.4</c:v>
                </c:pt>
                <c:pt idx="798">
                  <c:v>297.3</c:v>
                </c:pt>
                <c:pt idx="799">
                  <c:v>297.4</c:v>
                </c:pt>
                <c:pt idx="800">
                  <c:v>297.4</c:v>
                </c:pt>
                <c:pt idx="801">
                  <c:v>297.7</c:v>
                </c:pt>
                <c:pt idx="802">
                  <c:v>297.3</c:v>
                </c:pt>
                <c:pt idx="803">
                  <c:v>297.6</c:v>
                </c:pt>
                <c:pt idx="804">
                  <c:v>297.3</c:v>
                </c:pt>
                <c:pt idx="805">
                  <c:v>297.3</c:v>
                </c:pt>
                <c:pt idx="806">
                  <c:v>297.3</c:v>
                </c:pt>
                <c:pt idx="807">
                  <c:v>297.4</c:v>
                </c:pt>
                <c:pt idx="808">
                  <c:v>297.3</c:v>
                </c:pt>
                <c:pt idx="809">
                  <c:v>297.3</c:v>
                </c:pt>
                <c:pt idx="810">
                  <c:v>297.3</c:v>
                </c:pt>
                <c:pt idx="811">
                  <c:v>297</c:v>
                </c:pt>
                <c:pt idx="812">
                  <c:v>297.1</c:v>
                </c:pt>
                <c:pt idx="813">
                  <c:v>297</c:v>
                </c:pt>
                <c:pt idx="814">
                  <c:v>297</c:v>
                </c:pt>
                <c:pt idx="815">
                  <c:v>297</c:v>
                </c:pt>
                <c:pt idx="816">
                  <c:v>297</c:v>
                </c:pt>
                <c:pt idx="817">
                  <c:v>297</c:v>
                </c:pt>
                <c:pt idx="818">
                  <c:v>296.7</c:v>
                </c:pt>
                <c:pt idx="819">
                  <c:v>296.7</c:v>
                </c:pt>
                <c:pt idx="820">
                  <c:v>296.7</c:v>
                </c:pt>
                <c:pt idx="821">
                  <c:v>296.7</c:v>
                </c:pt>
                <c:pt idx="822">
                  <c:v>296.7</c:v>
                </c:pt>
                <c:pt idx="823">
                  <c:v>296.8</c:v>
                </c:pt>
                <c:pt idx="824">
                  <c:v>296.8</c:v>
                </c:pt>
                <c:pt idx="825">
                  <c:v>296.7</c:v>
                </c:pt>
                <c:pt idx="826">
                  <c:v>296.7</c:v>
                </c:pt>
                <c:pt idx="827">
                  <c:v>296.7</c:v>
                </c:pt>
                <c:pt idx="828">
                  <c:v>296.7</c:v>
                </c:pt>
                <c:pt idx="829">
                  <c:v>296.7</c:v>
                </c:pt>
                <c:pt idx="830">
                  <c:v>296.7</c:v>
                </c:pt>
                <c:pt idx="831">
                  <c:v>296.7</c:v>
                </c:pt>
                <c:pt idx="832">
                  <c:v>296.5</c:v>
                </c:pt>
                <c:pt idx="833">
                  <c:v>296.5</c:v>
                </c:pt>
                <c:pt idx="834">
                  <c:v>296.4</c:v>
                </c:pt>
                <c:pt idx="835">
                  <c:v>296.7</c:v>
                </c:pt>
                <c:pt idx="836">
                  <c:v>296.4</c:v>
                </c:pt>
                <c:pt idx="837">
                  <c:v>296.4</c:v>
                </c:pt>
                <c:pt idx="838">
                  <c:v>296.4</c:v>
                </c:pt>
                <c:pt idx="839">
                  <c:v>296.4</c:v>
                </c:pt>
                <c:pt idx="840">
                  <c:v>296.4</c:v>
                </c:pt>
                <c:pt idx="841">
                  <c:v>296.4</c:v>
                </c:pt>
                <c:pt idx="842">
                  <c:v>296.4</c:v>
                </c:pt>
                <c:pt idx="843">
                  <c:v>296</c:v>
                </c:pt>
                <c:pt idx="844">
                  <c:v>296</c:v>
                </c:pt>
                <c:pt idx="845">
                  <c:v>296</c:v>
                </c:pt>
                <c:pt idx="846">
                  <c:v>296</c:v>
                </c:pt>
                <c:pt idx="847">
                  <c:v>296</c:v>
                </c:pt>
                <c:pt idx="848">
                  <c:v>296</c:v>
                </c:pt>
                <c:pt idx="849">
                  <c:v>296</c:v>
                </c:pt>
                <c:pt idx="850">
                  <c:v>296</c:v>
                </c:pt>
                <c:pt idx="851">
                  <c:v>296</c:v>
                </c:pt>
                <c:pt idx="852">
                  <c:v>296</c:v>
                </c:pt>
                <c:pt idx="853">
                  <c:v>296</c:v>
                </c:pt>
                <c:pt idx="854">
                  <c:v>296</c:v>
                </c:pt>
                <c:pt idx="855">
                  <c:v>296</c:v>
                </c:pt>
                <c:pt idx="856">
                  <c:v>295.7</c:v>
                </c:pt>
                <c:pt idx="857">
                  <c:v>295.7</c:v>
                </c:pt>
                <c:pt idx="858">
                  <c:v>295.7</c:v>
                </c:pt>
                <c:pt idx="859">
                  <c:v>295.7</c:v>
                </c:pt>
                <c:pt idx="860">
                  <c:v>295.7</c:v>
                </c:pt>
                <c:pt idx="861">
                  <c:v>295.7</c:v>
                </c:pt>
                <c:pt idx="862">
                  <c:v>295.7</c:v>
                </c:pt>
                <c:pt idx="863">
                  <c:v>295.4</c:v>
                </c:pt>
                <c:pt idx="864">
                  <c:v>295.4</c:v>
                </c:pt>
                <c:pt idx="865">
                  <c:v>295.4</c:v>
                </c:pt>
                <c:pt idx="866">
                  <c:v>295.4</c:v>
                </c:pt>
                <c:pt idx="867">
                  <c:v>295.4</c:v>
                </c:pt>
                <c:pt idx="868">
                  <c:v>295.4</c:v>
                </c:pt>
                <c:pt idx="869">
                  <c:v>295.4</c:v>
                </c:pt>
                <c:pt idx="870">
                  <c:v>295.4</c:v>
                </c:pt>
                <c:pt idx="871">
                  <c:v>295.4</c:v>
                </c:pt>
                <c:pt idx="872">
                  <c:v>295.4</c:v>
                </c:pt>
                <c:pt idx="873">
                  <c:v>295.4</c:v>
                </c:pt>
                <c:pt idx="874">
                  <c:v>295.4</c:v>
                </c:pt>
                <c:pt idx="875">
                  <c:v>295.1</c:v>
                </c:pt>
                <c:pt idx="876">
                  <c:v>295</c:v>
                </c:pt>
                <c:pt idx="877">
                  <c:v>295</c:v>
                </c:pt>
                <c:pt idx="878">
                  <c:v>295</c:v>
                </c:pt>
                <c:pt idx="879">
                  <c:v>295</c:v>
                </c:pt>
                <c:pt idx="880">
                  <c:v>295.1</c:v>
                </c:pt>
                <c:pt idx="881">
                  <c:v>295.1</c:v>
                </c:pt>
                <c:pt idx="882">
                  <c:v>295</c:v>
                </c:pt>
                <c:pt idx="883">
                  <c:v>295</c:v>
                </c:pt>
                <c:pt idx="884">
                  <c:v>295</c:v>
                </c:pt>
                <c:pt idx="885">
                  <c:v>294.8</c:v>
                </c:pt>
                <c:pt idx="886">
                  <c:v>294.8</c:v>
                </c:pt>
                <c:pt idx="887">
                  <c:v>294.7</c:v>
                </c:pt>
                <c:pt idx="888">
                  <c:v>294.7</c:v>
                </c:pt>
                <c:pt idx="889">
                  <c:v>294.7</c:v>
                </c:pt>
                <c:pt idx="890">
                  <c:v>294.8</c:v>
                </c:pt>
                <c:pt idx="891">
                  <c:v>294.7</c:v>
                </c:pt>
                <c:pt idx="892">
                  <c:v>294.7</c:v>
                </c:pt>
                <c:pt idx="893">
                  <c:v>294.9</c:v>
                </c:pt>
                <c:pt idx="894">
                  <c:v>294.7</c:v>
                </c:pt>
                <c:pt idx="895">
                  <c:v>294.7</c:v>
                </c:pt>
                <c:pt idx="896">
                  <c:v>294.7</c:v>
                </c:pt>
                <c:pt idx="897">
                  <c:v>294.7</c:v>
                </c:pt>
                <c:pt idx="898">
                  <c:v>294.7</c:v>
                </c:pt>
                <c:pt idx="899">
                  <c:v>294.8</c:v>
                </c:pt>
                <c:pt idx="900">
                  <c:v>294.5</c:v>
                </c:pt>
                <c:pt idx="901">
                  <c:v>294.5</c:v>
                </c:pt>
                <c:pt idx="902">
                  <c:v>294.4</c:v>
                </c:pt>
                <c:pt idx="903">
                  <c:v>294.5</c:v>
                </c:pt>
                <c:pt idx="904">
                  <c:v>294.5</c:v>
                </c:pt>
                <c:pt idx="905">
                  <c:v>294.5</c:v>
                </c:pt>
                <c:pt idx="906">
                  <c:v>294.5</c:v>
                </c:pt>
                <c:pt idx="907">
                  <c:v>294.5</c:v>
                </c:pt>
                <c:pt idx="908">
                  <c:v>294.1</c:v>
                </c:pt>
                <c:pt idx="909">
                  <c:v>294.1</c:v>
                </c:pt>
                <c:pt idx="910">
                  <c:v>294.1</c:v>
                </c:pt>
                <c:pt idx="911">
                  <c:v>294</c:v>
                </c:pt>
                <c:pt idx="912">
                  <c:v>294.1</c:v>
                </c:pt>
                <c:pt idx="913">
                  <c:v>294.1</c:v>
                </c:pt>
                <c:pt idx="914">
                  <c:v>294</c:v>
                </c:pt>
                <c:pt idx="915">
                  <c:v>294.1</c:v>
                </c:pt>
                <c:pt idx="916">
                  <c:v>294.1</c:v>
                </c:pt>
                <c:pt idx="917">
                  <c:v>294.1</c:v>
                </c:pt>
                <c:pt idx="918">
                  <c:v>294.1</c:v>
                </c:pt>
                <c:pt idx="919">
                  <c:v>294.1</c:v>
                </c:pt>
                <c:pt idx="920">
                  <c:v>293.8</c:v>
                </c:pt>
                <c:pt idx="921">
                  <c:v>293.8</c:v>
                </c:pt>
                <c:pt idx="922">
                  <c:v>293.7</c:v>
                </c:pt>
                <c:pt idx="923">
                  <c:v>293.8</c:v>
                </c:pt>
                <c:pt idx="924">
                  <c:v>293.8</c:v>
                </c:pt>
                <c:pt idx="925">
                  <c:v>293.7</c:v>
                </c:pt>
                <c:pt idx="926">
                  <c:v>293.7</c:v>
                </c:pt>
                <c:pt idx="927">
                  <c:v>293.7</c:v>
                </c:pt>
                <c:pt idx="928">
                  <c:v>293.5</c:v>
                </c:pt>
                <c:pt idx="929">
                  <c:v>293.4</c:v>
                </c:pt>
                <c:pt idx="930">
                  <c:v>293.4</c:v>
                </c:pt>
                <c:pt idx="931">
                  <c:v>293.3</c:v>
                </c:pt>
                <c:pt idx="932">
                  <c:v>293.3</c:v>
                </c:pt>
                <c:pt idx="933">
                  <c:v>293.4</c:v>
                </c:pt>
                <c:pt idx="934">
                  <c:v>293.7</c:v>
                </c:pt>
                <c:pt idx="935">
                  <c:v>293.5</c:v>
                </c:pt>
                <c:pt idx="936">
                  <c:v>293.4</c:v>
                </c:pt>
                <c:pt idx="937">
                  <c:v>293.4</c:v>
                </c:pt>
                <c:pt idx="938">
                  <c:v>293.4</c:v>
                </c:pt>
                <c:pt idx="939">
                  <c:v>293.4</c:v>
                </c:pt>
                <c:pt idx="940">
                  <c:v>293.4</c:v>
                </c:pt>
                <c:pt idx="941">
                  <c:v>293.3</c:v>
                </c:pt>
                <c:pt idx="942">
                  <c:v>293.4</c:v>
                </c:pt>
                <c:pt idx="943">
                  <c:v>293.1</c:v>
                </c:pt>
                <c:pt idx="944">
                  <c:v>293.1</c:v>
                </c:pt>
                <c:pt idx="945">
                  <c:v>293.1</c:v>
                </c:pt>
                <c:pt idx="946">
                  <c:v>293.1</c:v>
                </c:pt>
                <c:pt idx="947">
                  <c:v>293.1</c:v>
                </c:pt>
                <c:pt idx="948">
                  <c:v>293.1</c:v>
                </c:pt>
                <c:pt idx="949">
                  <c:v>293.1</c:v>
                </c:pt>
                <c:pt idx="950">
                  <c:v>293.2</c:v>
                </c:pt>
                <c:pt idx="951">
                  <c:v>293</c:v>
                </c:pt>
                <c:pt idx="952">
                  <c:v>292.7</c:v>
                </c:pt>
                <c:pt idx="953">
                  <c:v>292.8</c:v>
                </c:pt>
                <c:pt idx="954">
                  <c:v>292.8</c:v>
                </c:pt>
                <c:pt idx="955">
                  <c:v>292.7</c:v>
                </c:pt>
                <c:pt idx="956">
                  <c:v>292.8</c:v>
                </c:pt>
                <c:pt idx="957">
                  <c:v>292.8</c:v>
                </c:pt>
                <c:pt idx="958">
                  <c:v>292.8</c:v>
                </c:pt>
                <c:pt idx="959">
                  <c:v>292.7</c:v>
                </c:pt>
                <c:pt idx="960">
                  <c:v>292.7</c:v>
                </c:pt>
                <c:pt idx="961">
                  <c:v>292.4</c:v>
                </c:pt>
                <c:pt idx="962">
                  <c:v>292.8</c:v>
                </c:pt>
                <c:pt idx="963">
                  <c:v>292.4</c:v>
                </c:pt>
                <c:pt idx="964">
                  <c:v>292.5</c:v>
                </c:pt>
                <c:pt idx="965">
                  <c:v>292.4</c:v>
                </c:pt>
                <c:pt idx="966">
                  <c:v>292.4</c:v>
                </c:pt>
                <c:pt idx="967">
                  <c:v>292.4</c:v>
                </c:pt>
                <c:pt idx="968">
                  <c:v>292.4</c:v>
                </c:pt>
                <c:pt idx="969">
                  <c:v>292.1</c:v>
                </c:pt>
                <c:pt idx="970">
                  <c:v>292.4</c:v>
                </c:pt>
                <c:pt idx="971">
                  <c:v>292.4</c:v>
                </c:pt>
                <c:pt idx="972">
                  <c:v>292.5</c:v>
                </c:pt>
                <c:pt idx="973">
                  <c:v>292.1</c:v>
                </c:pt>
                <c:pt idx="974">
                  <c:v>292.1</c:v>
                </c:pt>
                <c:pt idx="975">
                  <c:v>292.1</c:v>
                </c:pt>
                <c:pt idx="976">
                  <c:v>292.4</c:v>
                </c:pt>
                <c:pt idx="977">
                  <c:v>292.4</c:v>
                </c:pt>
                <c:pt idx="978">
                  <c:v>292.1</c:v>
                </c:pt>
                <c:pt idx="979">
                  <c:v>292.4</c:v>
                </c:pt>
                <c:pt idx="980">
                  <c:v>292.1</c:v>
                </c:pt>
                <c:pt idx="981">
                  <c:v>292.1</c:v>
                </c:pt>
                <c:pt idx="982">
                  <c:v>292.1</c:v>
                </c:pt>
                <c:pt idx="983">
                  <c:v>292.1</c:v>
                </c:pt>
                <c:pt idx="984">
                  <c:v>291.8</c:v>
                </c:pt>
                <c:pt idx="985">
                  <c:v>291.7</c:v>
                </c:pt>
                <c:pt idx="986">
                  <c:v>291.7</c:v>
                </c:pt>
                <c:pt idx="987">
                  <c:v>292</c:v>
                </c:pt>
                <c:pt idx="988">
                  <c:v>292.1</c:v>
                </c:pt>
                <c:pt idx="989">
                  <c:v>292.1</c:v>
                </c:pt>
                <c:pt idx="990">
                  <c:v>291.7</c:v>
                </c:pt>
                <c:pt idx="991">
                  <c:v>291.7</c:v>
                </c:pt>
                <c:pt idx="992">
                  <c:v>291.7</c:v>
                </c:pt>
                <c:pt idx="993">
                  <c:v>291.8</c:v>
                </c:pt>
                <c:pt idx="994">
                  <c:v>291.7</c:v>
                </c:pt>
                <c:pt idx="995">
                  <c:v>291.7</c:v>
                </c:pt>
                <c:pt idx="996">
                  <c:v>291.7</c:v>
                </c:pt>
                <c:pt idx="997">
                  <c:v>291.7</c:v>
                </c:pt>
                <c:pt idx="998">
                  <c:v>291.7</c:v>
                </c:pt>
                <c:pt idx="999">
                  <c:v>291.7</c:v>
                </c:pt>
                <c:pt idx="1000">
                  <c:v>291.4</c:v>
                </c:pt>
                <c:pt idx="1001">
                  <c:v>291.4</c:v>
                </c:pt>
                <c:pt idx="1002">
                  <c:v>291.7</c:v>
                </c:pt>
                <c:pt idx="1003">
                  <c:v>291.7</c:v>
                </c:pt>
                <c:pt idx="1004">
                  <c:v>291.7</c:v>
                </c:pt>
                <c:pt idx="1005">
                  <c:v>291.8</c:v>
                </c:pt>
                <c:pt idx="1006">
                  <c:v>291.4</c:v>
                </c:pt>
                <c:pt idx="1007">
                  <c:v>291.7</c:v>
                </c:pt>
                <c:pt idx="1008">
                  <c:v>291.7</c:v>
                </c:pt>
                <c:pt idx="1009">
                  <c:v>291.4</c:v>
                </c:pt>
                <c:pt idx="1010">
                  <c:v>291.4</c:v>
                </c:pt>
                <c:pt idx="1011">
                  <c:v>291.6</c:v>
                </c:pt>
                <c:pt idx="1012">
                  <c:v>291.4</c:v>
                </c:pt>
                <c:pt idx="1013">
                  <c:v>291.8</c:v>
                </c:pt>
                <c:pt idx="1014">
                  <c:v>291.4</c:v>
                </c:pt>
                <c:pt idx="1015">
                  <c:v>291.4</c:v>
                </c:pt>
                <c:pt idx="1016">
                  <c:v>291.4</c:v>
                </c:pt>
                <c:pt idx="1017">
                  <c:v>291.4</c:v>
                </c:pt>
                <c:pt idx="1018">
                  <c:v>291.4</c:v>
                </c:pt>
                <c:pt idx="1019">
                  <c:v>291.4</c:v>
                </c:pt>
                <c:pt idx="1020">
                  <c:v>291.4</c:v>
                </c:pt>
                <c:pt idx="1021">
                  <c:v>291.4</c:v>
                </c:pt>
                <c:pt idx="1022">
                  <c:v>291.2</c:v>
                </c:pt>
                <c:pt idx="1023">
                  <c:v>291.1</c:v>
                </c:pt>
                <c:pt idx="1024">
                  <c:v>291.1</c:v>
                </c:pt>
                <c:pt idx="1025">
                  <c:v>291.2</c:v>
                </c:pt>
                <c:pt idx="1026">
                  <c:v>291.1</c:v>
                </c:pt>
                <c:pt idx="1027">
                  <c:v>291.1</c:v>
                </c:pt>
                <c:pt idx="1028">
                  <c:v>291.1</c:v>
                </c:pt>
                <c:pt idx="1029">
                  <c:v>291.4</c:v>
                </c:pt>
                <c:pt idx="1030">
                  <c:v>291.1</c:v>
                </c:pt>
                <c:pt idx="1031">
                  <c:v>291.1</c:v>
                </c:pt>
                <c:pt idx="1032">
                  <c:v>291.1</c:v>
                </c:pt>
                <c:pt idx="1033">
                  <c:v>291.1</c:v>
                </c:pt>
                <c:pt idx="1034">
                  <c:v>291.1</c:v>
                </c:pt>
                <c:pt idx="1035">
                  <c:v>290.8</c:v>
                </c:pt>
                <c:pt idx="1036">
                  <c:v>290.8</c:v>
                </c:pt>
                <c:pt idx="1037">
                  <c:v>291.1</c:v>
                </c:pt>
                <c:pt idx="1038">
                  <c:v>290.8</c:v>
                </c:pt>
                <c:pt idx="1039">
                  <c:v>290.8</c:v>
                </c:pt>
                <c:pt idx="1040">
                  <c:v>290.8</c:v>
                </c:pt>
                <c:pt idx="1041">
                  <c:v>290.8</c:v>
                </c:pt>
                <c:pt idx="1042">
                  <c:v>290.8</c:v>
                </c:pt>
                <c:pt idx="1043">
                  <c:v>290.8</c:v>
                </c:pt>
                <c:pt idx="1044">
                  <c:v>290.5</c:v>
                </c:pt>
                <c:pt idx="1045">
                  <c:v>290.5</c:v>
                </c:pt>
                <c:pt idx="1046">
                  <c:v>290.5</c:v>
                </c:pt>
                <c:pt idx="1047">
                  <c:v>290.8</c:v>
                </c:pt>
                <c:pt idx="1048">
                  <c:v>290.8</c:v>
                </c:pt>
                <c:pt idx="1049">
                  <c:v>290.5</c:v>
                </c:pt>
                <c:pt idx="1050">
                  <c:v>290.5</c:v>
                </c:pt>
                <c:pt idx="1051">
                  <c:v>290.5</c:v>
                </c:pt>
                <c:pt idx="1052">
                  <c:v>290.5</c:v>
                </c:pt>
                <c:pt idx="1053">
                  <c:v>290.5</c:v>
                </c:pt>
                <c:pt idx="1054">
                  <c:v>290.5</c:v>
                </c:pt>
                <c:pt idx="1055">
                  <c:v>290.5</c:v>
                </c:pt>
                <c:pt idx="1056">
                  <c:v>290.5</c:v>
                </c:pt>
                <c:pt idx="1057">
                  <c:v>290.5</c:v>
                </c:pt>
                <c:pt idx="1058">
                  <c:v>290.4</c:v>
                </c:pt>
                <c:pt idx="1059">
                  <c:v>290.5</c:v>
                </c:pt>
                <c:pt idx="1060">
                  <c:v>290.4</c:v>
                </c:pt>
                <c:pt idx="1061">
                  <c:v>290.5</c:v>
                </c:pt>
                <c:pt idx="1062">
                  <c:v>290.5</c:v>
                </c:pt>
                <c:pt idx="1063">
                  <c:v>290.1</c:v>
                </c:pt>
                <c:pt idx="1064">
                  <c:v>290.1</c:v>
                </c:pt>
                <c:pt idx="1065">
                  <c:v>290.1</c:v>
                </c:pt>
                <c:pt idx="1066">
                  <c:v>290.1</c:v>
                </c:pt>
                <c:pt idx="1067">
                  <c:v>290.1</c:v>
                </c:pt>
                <c:pt idx="1068">
                  <c:v>289.8</c:v>
                </c:pt>
                <c:pt idx="1069">
                  <c:v>290.1</c:v>
                </c:pt>
                <c:pt idx="1070">
                  <c:v>290.1</c:v>
                </c:pt>
                <c:pt idx="1071">
                  <c:v>290.1</c:v>
                </c:pt>
                <c:pt idx="1072">
                  <c:v>290.1</c:v>
                </c:pt>
                <c:pt idx="1073">
                  <c:v>289.8</c:v>
                </c:pt>
                <c:pt idx="1074">
                  <c:v>289.8</c:v>
                </c:pt>
                <c:pt idx="1075">
                  <c:v>289.8</c:v>
                </c:pt>
                <c:pt idx="1076">
                  <c:v>289.7</c:v>
                </c:pt>
                <c:pt idx="1077">
                  <c:v>289.8</c:v>
                </c:pt>
                <c:pt idx="1078">
                  <c:v>289.5</c:v>
                </c:pt>
                <c:pt idx="1079">
                  <c:v>289.6</c:v>
                </c:pt>
                <c:pt idx="1080">
                  <c:v>289.4</c:v>
                </c:pt>
                <c:pt idx="1081">
                  <c:v>289.4</c:v>
                </c:pt>
                <c:pt idx="1082">
                  <c:v>289.8</c:v>
                </c:pt>
                <c:pt idx="1083">
                  <c:v>289.5</c:v>
                </c:pt>
                <c:pt idx="1084">
                  <c:v>289.5</c:v>
                </c:pt>
                <c:pt idx="1085">
                  <c:v>289.5</c:v>
                </c:pt>
                <c:pt idx="1086">
                  <c:v>289.5</c:v>
                </c:pt>
                <c:pt idx="1087">
                  <c:v>289.5</c:v>
                </c:pt>
                <c:pt idx="1088">
                  <c:v>289.1</c:v>
                </c:pt>
                <c:pt idx="1089">
                  <c:v>289.2</c:v>
                </c:pt>
                <c:pt idx="1090">
                  <c:v>289.2</c:v>
                </c:pt>
                <c:pt idx="1091">
                  <c:v>289.4</c:v>
                </c:pt>
                <c:pt idx="1092">
                  <c:v>289.1</c:v>
                </c:pt>
                <c:pt idx="1093">
                  <c:v>289.5</c:v>
                </c:pt>
                <c:pt idx="1094">
                  <c:v>289.1</c:v>
                </c:pt>
                <c:pt idx="1095">
                  <c:v>289.1</c:v>
                </c:pt>
                <c:pt idx="1096">
                  <c:v>289.2</c:v>
                </c:pt>
                <c:pt idx="1097">
                  <c:v>289.1</c:v>
                </c:pt>
                <c:pt idx="1098">
                  <c:v>288.9</c:v>
                </c:pt>
                <c:pt idx="1099">
                  <c:v>288.9</c:v>
                </c:pt>
                <c:pt idx="1100">
                  <c:v>289.1</c:v>
                </c:pt>
                <c:pt idx="1101">
                  <c:v>288.8</c:v>
                </c:pt>
                <c:pt idx="1102">
                  <c:v>288.8</c:v>
                </c:pt>
                <c:pt idx="1103">
                  <c:v>288.8</c:v>
                </c:pt>
                <c:pt idx="1104">
                  <c:v>288.8</c:v>
                </c:pt>
                <c:pt idx="1105">
                  <c:v>289.1</c:v>
                </c:pt>
                <c:pt idx="1106">
                  <c:v>288.4</c:v>
                </c:pt>
                <c:pt idx="1107">
                  <c:v>288.8</c:v>
                </c:pt>
                <c:pt idx="1108">
                  <c:v>288.8</c:v>
                </c:pt>
                <c:pt idx="1109">
                  <c:v>288.8</c:v>
                </c:pt>
                <c:pt idx="1110">
                  <c:v>288.8</c:v>
                </c:pt>
                <c:pt idx="1111">
                  <c:v>288.4</c:v>
                </c:pt>
                <c:pt idx="1112">
                  <c:v>288.4</c:v>
                </c:pt>
                <c:pt idx="1113">
                  <c:v>288.4</c:v>
                </c:pt>
                <c:pt idx="1114">
                  <c:v>288.4</c:v>
                </c:pt>
                <c:pt idx="1115">
                  <c:v>288.4</c:v>
                </c:pt>
                <c:pt idx="1116">
                  <c:v>288.4</c:v>
                </c:pt>
                <c:pt idx="1117">
                  <c:v>288.4</c:v>
                </c:pt>
                <c:pt idx="1118">
                  <c:v>288.4</c:v>
                </c:pt>
                <c:pt idx="1119">
                  <c:v>288.4</c:v>
                </c:pt>
                <c:pt idx="1120">
                  <c:v>288.1</c:v>
                </c:pt>
                <c:pt idx="1121">
                  <c:v>288.5</c:v>
                </c:pt>
                <c:pt idx="1122">
                  <c:v>288.4</c:v>
                </c:pt>
                <c:pt idx="1123">
                  <c:v>288.1</c:v>
                </c:pt>
                <c:pt idx="1124">
                  <c:v>288.1</c:v>
                </c:pt>
                <c:pt idx="1125">
                  <c:v>288.1</c:v>
                </c:pt>
                <c:pt idx="1126">
                  <c:v>288.1</c:v>
                </c:pt>
                <c:pt idx="1127">
                  <c:v>288.1</c:v>
                </c:pt>
                <c:pt idx="1128">
                  <c:v>287.8</c:v>
                </c:pt>
                <c:pt idx="1129">
                  <c:v>287.8</c:v>
                </c:pt>
                <c:pt idx="1130">
                  <c:v>287.8</c:v>
                </c:pt>
                <c:pt idx="1131">
                  <c:v>288.1</c:v>
                </c:pt>
                <c:pt idx="1132">
                  <c:v>288.1</c:v>
                </c:pt>
                <c:pt idx="1133">
                  <c:v>288.1</c:v>
                </c:pt>
                <c:pt idx="1134">
                  <c:v>287.8</c:v>
                </c:pt>
                <c:pt idx="1135">
                  <c:v>287.8</c:v>
                </c:pt>
                <c:pt idx="1136">
                  <c:v>288.1</c:v>
                </c:pt>
                <c:pt idx="1137">
                  <c:v>287.8</c:v>
                </c:pt>
                <c:pt idx="1138">
                  <c:v>287.8</c:v>
                </c:pt>
                <c:pt idx="1139">
                  <c:v>287.8</c:v>
                </c:pt>
                <c:pt idx="1140">
                  <c:v>288.1</c:v>
                </c:pt>
                <c:pt idx="1141">
                  <c:v>288.1</c:v>
                </c:pt>
                <c:pt idx="1142">
                  <c:v>287.8</c:v>
                </c:pt>
                <c:pt idx="1143">
                  <c:v>287.7</c:v>
                </c:pt>
                <c:pt idx="1144">
                  <c:v>287.7</c:v>
                </c:pt>
                <c:pt idx="1145">
                  <c:v>287.4</c:v>
                </c:pt>
                <c:pt idx="1146">
                  <c:v>287.4</c:v>
                </c:pt>
                <c:pt idx="1147">
                  <c:v>287.5</c:v>
                </c:pt>
                <c:pt idx="1148">
                  <c:v>287.4</c:v>
                </c:pt>
                <c:pt idx="1149">
                  <c:v>287.5</c:v>
                </c:pt>
                <c:pt idx="1150">
                  <c:v>287.4</c:v>
                </c:pt>
                <c:pt idx="1151">
                  <c:v>287.4</c:v>
                </c:pt>
                <c:pt idx="1152">
                  <c:v>287.5</c:v>
                </c:pt>
                <c:pt idx="1153">
                  <c:v>287.5</c:v>
                </c:pt>
                <c:pt idx="1154">
                  <c:v>287.5</c:v>
                </c:pt>
                <c:pt idx="1155">
                  <c:v>287.4</c:v>
                </c:pt>
                <c:pt idx="1156">
                  <c:v>287.4</c:v>
                </c:pt>
                <c:pt idx="1157">
                  <c:v>287.1</c:v>
                </c:pt>
                <c:pt idx="1158">
                  <c:v>287.4</c:v>
                </c:pt>
                <c:pt idx="1159">
                  <c:v>287.1</c:v>
                </c:pt>
                <c:pt idx="1160">
                  <c:v>287.1</c:v>
                </c:pt>
                <c:pt idx="1161">
                  <c:v>287.2</c:v>
                </c:pt>
                <c:pt idx="1162">
                  <c:v>287.2</c:v>
                </c:pt>
                <c:pt idx="1163">
                  <c:v>287.1</c:v>
                </c:pt>
                <c:pt idx="1164">
                  <c:v>287.1</c:v>
                </c:pt>
                <c:pt idx="1165">
                  <c:v>287.2</c:v>
                </c:pt>
                <c:pt idx="1166">
                  <c:v>287.2</c:v>
                </c:pt>
                <c:pt idx="1167">
                  <c:v>287.1</c:v>
                </c:pt>
                <c:pt idx="1168">
                  <c:v>287.1</c:v>
                </c:pt>
                <c:pt idx="1169">
                  <c:v>287.1</c:v>
                </c:pt>
                <c:pt idx="1170">
                  <c:v>287.1</c:v>
                </c:pt>
                <c:pt idx="1171">
                  <c:v>287.1</c:v>
                </c:pt>
                <c:pt idx="1172">
                  <c:v>286.8</c:v>
                </c:pt>
                <c:pt idx="1173">
                  <c:v>286.8</c:v>
                </c:pt>
                <c:pt idx="1174">
                  <c:v>286.8</c:v>
                </c:pt>
                <c:pt idx="1175">
                  <c:v>286.8</c:v>
                </c:pt>
                <c:pt idx="1176">
                  <c:v>286.8</c:v>
                </c:pt>
                <c:pt idx="1177">
                  <c:v>286.8</c:v>
                </c:pt>
                <c:pt idx="1178">
                  <c:v>286.9</c:v>
                </c:pt>
                <c:pt idx="1179">
                  <c:v>286.8</c:v>
                </c:pt>
                <c:pt idx="1180">
                  <c:v>286.8</c:v>
                </c:pt>
                <c:pt idx="1181">
                  <c:v>286.5</c:v>
                </c:pt>
                <c:pt idx="1182">
                  <c:v>286.5</c:v>
                </c:pt>
                <c:pt idx="1183">
                  <c:v>286.5</c:v>
                </c:pt>
                <c:pt idx="1184">
                  <c:v>286.5</c:v>
                </c:pt>
                <c:pt idx="1185">
                  <c:v>286.5</c:v>
                </c:pt>
                <c:pt idx="1186">
                  <c:v>286.5</c:v>
                </c:pt>
                <c:pt idx="1187">
                  <c:v>286.5</c:v>
                </c:pt>
                <c:pt idx="1188">
                  <c:v>286.5</c:v>
                </c:pt>
                <c:pt idx="1189">
                  <c:v>286.5</c:v>
                </c:pt>
                <c:pt idx="1190">
                  <c:v>286.5</c:v>
                </c:pt>
                <c:pt idx="1191">
                  <c:v>286.3</c:v>
                </c:pt>
                <c:pt idx="1192">
                  <c:v>286.5</c:v>
                </c:pt>
                <c:pt idx="1193">
                  <c:v>286.5</c:v>
                </c:pt>
                <c:pt idx="1194">
                  <c:v>286.5</c:v>
                </c:pt>
                <c:pt idx="1195">
                  <c:v>286.5</c:v>
                </c:pt>
                <c:pt idx="1196">
                  <c:v>286.2</c:v>
                </c:pt>
                <c:pt idx="1197">
                  <c:v>286.2</c:v>
                </c:pt>
                <c:pt idx="1198">
                  <c:v>286.5</c:v>
                </c:pt>
                <c:pt idx="1199">
                  <c:v>286.2</c:v>
                </c:pt>
                <c:pt idx="1200">
                  <c:v>286.5</c:v>
                </c:pt>
                <c:pt idx="1201">
                  <c:v>286.2</c:v>
                </c:pt>
                <c:pt idx="1202">
                  <c:v>286.5</c:v>
                </c:pt>
                <c:pt idx="1203">
                  <c:v>286.2</c:v>
                </c:pt>
                <c:pt idx="1204">
                  <c:v>286.2</c:v>
                </c:pt>
                <c:pt idx="1205">
                  <c:v>286.2</c:v>
                </c:pt>
                <c:pt idx="1206">
                  <c:v>286.2</c:v>
                </c:pt>
                <c:pt idx="1207">
                  <c:v>286.2</c:v>
                </c:pt>
                <c:pt idx="1208">
                  <c:v>286.2</c:v>
                </c:pt>
                <c:pt idx="1209">
                  <c:v>286.2</c:v>
                </c:pt>
              </c:numCache>
            </c:numRef>
          </c:val>
          <c:smooth val="0"/>
        </c:ser>
        <c:marker val="0"/>
        <c:smooth val="0"/>
        <c:axId val="911692927"/>
        <c:axId val="515300784"/>
      </c:lineChart>
      <c:catAx>
        <c:axId val="911692927"/>
        <c:scaling>
          <c:orientation val="minMax"/>
        </c:scaling>
        <c:axPos val="b"/>
        <c:crossAx val="515300784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LblSkip val="100"/>
        <c:tickMarkSkip val="1"/>
        <c:noMultiLvlLbl val="0"/>
      </c:catAx>
      <c:valAx>
        <c:axId val="515300784"/>
        <c:scaling>
          <c:orientation val="minMax"/>
        </c:scaling>
        <c:axPos val="l"/>
        <c:crossAx val="911692927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8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ex2_heatTemp1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ex2_D30_heatTemp1</c:v>
                </c:pt>
              </c:strCache>
            </c:strRef>
          </c:tx>
          <c:marker>
            <c:symbol val="none"/>
            <c:size val="7"/>
          </c:marker>
          <c:val>
            <c:numRef>
              <c:f>Sheet1!$A$2:$A$1022</c:f>
              <c:numCache>
                <c:formatCode>General</c:formatCode>
                <c:ptCount val="1022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200</c:v>
                </c:pt>
                <c:pt idx="125">
                  <c:v>200</c:v>
                </c:pt>
                <c:pt idx="126">
                  <c:v>200</c:v>
                </c:pt>
                <c:pt idx="127">
                  <c:v>200</c:v>
                </c:pt>
                <c:pt idx="128">
                  <c:v>200</c:v>
                </c:pt>
                <c:pt idx="129">
                  <c:v>200</c:v>
                </c:pt>
                <c:pt idx="130">
                  <c:v>200</c:v>
                </c:pt>
                <c:pt idx="131">
                  <c:v>200</c:v>
                </c:pt>
                <c:pt idx="132">
                  <c:v>200</c:v>
                </c:pt>
                <c:pt idx="133">
                  <c:v>200</c:v>
                </c:pt>
                <c:pt idx="134">
                  <c:v>200</c:v>
                </c:pt>
                <c:pt idx="135">
                  <c:v>200</c:v>
                </c:pt>
                <c:pt idx="136">
                  <c:v>200</c:v>
                </c:pt>
                <c:pt idx="137">
                  <c:v>200</c:v>
                </c:pt>
                <c:pt idx="138">
                  <c:v>200</c:v>
                </c:pt>
                <c:pt idx="139">
                  <c:v>200</c:v>
                </c:pt>
                <c:pt idx="140">
                  <c:v>200</c:v>
                </c:pt>
                <c:pt idx="141">
                  <c:v>200</c:v>
                </c:pt>
                <c:pt idx="142">
                  <c:v>200</c:v>
                </c:pt>
                <c:pt idx="143">
                  <c:v>200</c:v>
                </c:pt>
                <c:pt idx="144">
                  <c:v>200</c:v>
                </c:pt>
                <c:pt idx="145">
                  <c:v>200</c:v>
                </c:pt>
                <c:pt idx="146">
                  <c:v>200</c:v>
                </c:pt>
                <c:pt idx="147">
                  <c:v>200</c:v>
                </c:pt>
                <c:pt idx="148">
                  <c:v>200</c:v>
                </c:pt>
                <c:pt idx="149">
                  <c:v>200</c:v>
                </c:pt>
                <c:pt idx="150">
                  <c:v>200</c:v>
                </c:pt>
                <c:pt idx="151">
                  <c:v>200</c:v>
                </c:pt>
                <c:pt idx="152">
                  <c:v>200</c:v>
                </c:pt>
                <c:pt idx="153">
                  <c:v>200</c:v>
                </c:pt>
                <c:pt idx="154">
                  <c:v>200</c:v>
                </c:pt>
                <c:pt idx="155">
                  <c:v>200</c:v>
                </c:pt>
                <c:pt idx="156">
                  <c:v>200</c:v>
                </c:pt>
                <c:pt idx="157">
                  <c:v>200</c:v>
                </c:pt>
                <c:pt idx="158">
                  <c:v>200</c:v>
                </c:pt>
                <c:pt idx="159">
                  <c:v>200</c:v>
                </c:pt>
                <c:pt idx="160">
                  <c:v>200</c:v>
                </c:pt>
                <c:pt idx="161">
                  <c:v>200</c:v>
                </c:pt>
                <c:pt idx="162">
                  <c:v>200</c:v>
                </c:pt>
                <c:pt idx="163">
                  <c:v>200</c:v>
                </c:pt>
                <c:pt idx="164">
                  <c:v>200</c:v>
                </c:pt>
                <c:pt idx="165">
                  <c:v>200</c:v>
                </c:pt>
                <c:pt idx="166">
                  <c:v>200</c:v>
                </c:pt>
                <c:pt idx="167">
                  <c:v>200</c:v>
                </c:pt>
                <c:pt idx="168">
                  <c:v>200</c:v>
                </c:pt>
                <c:pt idx="169">
                  <c:v>200</c:v>
                </c:pt>
                <c:pt idx="170">
                  <c:v>200</c:v>
                </c:pt>
                <c:pt idx="171">
                  <c:v>200</c:v>
                </c:pt>
                <c:pt idx="172">
                  <c:v>200</c:v>
                </c:pt>
                <c:pt idx="173">
                  <c:v>200</c:v>
                </c:pt>
                <c:pt idx="174">
                  <c:v>200</c:v>
                </c:pt>
                <c:pt idx="175">
                  <c:v>200</c:v>
                </c:pt>
                <c:pt idx="176">
                  <c:v>200</c:v>
                </c:pt>
                <c:pt idx="177">
                  <c:v>200</c:v>
                </c:pt>
                <c:pt idx="178">
                  <c:v>200</c:v>
                </c:pt>
                <c:pt idx="179">
                  <c:v>200</c:v>
                </c:pt>
                <c:pt idx="180">
                  <c:v>200</c:v>
                </c:pt>
                <c:pt idx="181">
                  <c:v>200</c:v>
                </c:pt>
                <c:pt idx="182">
                  <c:v>200</c:v>
                </c:pt>
                <c:pt idx="183">
                  <c:v>200</c:v>
                </c:pt>
                <c:pt idx="184">
                  <c:v>200</c:v>
                </c:pt>
                <c:pt idx="185">
                  <c:v>200</c:v>
                </c:pt>
                <c:pt idx="186">
                  <c:v>200</c:v>
                </c:pt>
                <c:pt idx="187">
                  <c:v>200</c:v>
                </c:pt>
                <c:pt idx="188">
                  <c:v>200</c:v>
                </c:pt>
                <c:pt idx="189">
                  <c:v>200</c:v>
                </c:pt>
                <c:pt idx="190">
                  <c:v>200</c:v>
                </c:pt>
                <c:pt idx="191">
                  <c:v>200</c:v>
                </c:pt>
                <c:pt idx="192">
                  <c:v>200</c:v>
                </c:pt>
                <c:pt idx="193">
                  <c:v>200</c:v>
                </c:pt>
                <c:pt idx="194">
                  <c:v>200</c:v>
                </c:pt>
                <c:pt idx="195">
                  <c:v>200</c:v>
                </c:pt>
                <c:pt idx="196">
                  <c:v>200</c:v>
                </c:pt>
                <c:pt idx="197">
                  <c:v>200</c:v>
                </c:pt>
                <c:pt idx="198">
                  <c:v>200</c:v>
                </c:pt>
                <c:pt idx="199">
                  <c:v>200</c:v>
                </c:pt>
                <c:pt idx="200">
                  <c:v>200</c:v>
                </c:pt>
                <c:pt idx="201">
                  <c:v>200</c:v>
                </c:pt>
                <c:pt idx="202">
                  <c:v>200</c:v>
                </c:pt>
                <c:pt idx="203">
                  <c:v>200</c:v>
                </c:pt>
                <c:pt idx="204">
                  <c:v>200</c:v>
                </c:pt>
                <c:pt idx="205">
                  <c:v>200</c:v>
                </c:pt>
                <c:pt idx="206">
                  <c:v>200</c:v>
                </c:pt>
                <c:pt idx="207">
                  <c:v>200</c:v>
                </c:pt>
                <c:pt idx="208">
                  <c:v>200</c:v>
                </c:pt>
                <c:pt idx="209">
                  <c:v>200</c:v>
                </c:pt>
                <c:pt idx="210">
                  <c:v>200</c:v>
                </c:pt>
                <c:pt idx="211">
                  <c:v>200</c:v>
                </c:pt>
                <c:pt idx="212">
                  <c:v>200</c:v>
                </c:pt>
                <c:pt idx="213">
                  <c:v>200</c:v>
                </c:pt>
                <c:pt idx="214">
                  <c:v>200</c:v>
                </c:pt>
                <c:pt idx="215">
                  <c:v>200</c:v>
                </c:pt>
                <c:pt idx="216">
                  <c:v>200</c:v>
                </c:pt>
                <c:pt idx="217">
                  <c:v>200</c:v>
                </c:pt>
                <c:pt idx="218">
                  <c:v>200</c:v>
                </c:pt>
                <c:pt idx="219">
                  <c:v>200</c:v>
                </c:pt>
                <c:pt idx="220">
                  <c:v>200</c:v>
                </c:pt>
                <c:pt idx="221">
                  <c:v>200</c:v>
                </c:pt>
                <c:pt idx="222">
                  <c:v>200</c:v>
                </c:pt>
                <c:pt idx="223">
                  <c:v>200</c:v>
                </c:pt>
                <c:pt idx="224">
                  <c:v>200</c:v>
                </c:pt>
                <c:pt idx="225">
                  <c:v>200</c:v>
                </c:pt>
                <c:pt idx="226">
                  <c:v>200</c:v>
                </c:pt>
                <c:pt idx="227">
                  <c:v>200</c:v>
                </c:pt>
                <c:pt idx="228">
                  <c:v>200</c:v>
                </c:pt>
                <c:pt idx="229">
                  <c:v>200</c:v>
                </c:pt>
                <c:pt idx="230">
                  <c:v>200</c:v>
                </c:pt>
                <c:pt idx="231">
                  <c:v>200</c:v>
                </c:pt>
                <c:pt idx="232">
                  <c:v>200</c:v>
                </c:pt>
                <c:pt idx="233">
                  <c:v>200</c:v>
                </c:pt>
                <c:pt idx="234">
                  <c:v>200</c:v>
                </c:pt>
                <c:pt idx="235">
                  <c:v>200</c:v>
                </c:pt>
                <c:pt idx="236">
                  <c:v>200</c:v>
                </c:pt>
                <c:pt idx="237">
                  <c:v>200</c:v>
                </c:pt>
                <c:pt idx="238">
                  <c:v>200</c:v>
                </c:pt>
                <c:pt idx="239">
                  <c:v>200</c:v>
                </c:pt>
                <c:pt idx="240">
                  <c:v>200</c:v>
                </c:pt>
                <c:pt idx="241">
                  <c:v>200</c:v>
                </c:pt>
                <c:pt idx="242">
                  <c:v>200</c:v>
                </c:pt>
                <c:pt idx="243">
                  <c:v>200</c:v>
                </c:pt>
                <c:pt idx="244">
                  <c:v>200</c:v>
                </c:pt>
                <c:pt idx="245">
                  <c:v>200</c:v>
                </c:pt>
                <c:pt idx="246">
                  <c:v>200</c:v>
                </c:pt>
                <c:pt idx="247">
                  <c:v>200</c:v>
                </c:pt>
                <c:pt idx="248">
                  <c:v>200</c:v>
                </c:pt>
                <c:pt idx="249">
                  <c:v>200</c:v>
                </c:pt>
                <c:pt idx="250">
                  <c:v>200</c:v>
                </c:pt>
                <c:pt idx="251">
                  <c:v>200</c:v>
                </c:pt>
                <c:pt idx="252">
                  <c:v>200</c:v>
                </c:pt>
                <c:pt idx="253">
                  <c:v>200</c:v>
                </c:pt>
                <c:pt idx="254">
                  <c:v>200</c:v>
                </c:pt>
                <c:pt idx="255">
                  <c:v>200</c:v>
                </c:pt>
                <c:pt idx="256">
                  <c:v>200</c:v>
                </c:pt>
                <c:pt idx="257">
                  <c:v>200</c:v>
                </c:pt>
                <c:pt idx="258">
                  <c:v>200</c:v>
                </c:pt>
                <c:pt idx="259">
                  <c:v>200</c:v>
                </c:pt>
                <c:pt idx="260">
                  <c:v>200</c:v>
                </c:pt>
                <c:pt idx="261">
                  <c:v>200</c:v>
                </c:pt>
                <c:pt idx="262">
                  <c:v>200</c:v>
                </c:pt>
                <c:pt idx="263">
                  <c:v>200</c:v>
                </c:pt>
                <c:pt idx="264">
                  <c:v>200</c:v>
                </c:pt>
                <c:pt idx="265">
                  <c:v>200</c:v>
                </c:pt>
                <c:pt idx="266">
                  <c:v>200</c:v>
                </c:pt>
                <c:pt idx="267">
                  <c:v>200</c:v>
                </c:pt>
                <c:pt idx="268">
                  <c:v>200</c:v>
                </c:pt>
                <c:pt idx="269">
                  <c:v>200</c:v>
                </c:pt>
                <c:pt idx="270">
                  <c:v>200</c:v>
                </c:pt>
                <c:pt idx="271">
                  <c:v>200</c:v>
                </c:pt>
                <c:pt idx="272">
                  <c:v>200</c:v>
                </c:pt>
                <c:pt idx="273">
                  <c:v>200</c:v>
                </c:pt>
                <c:pt idx="274">
                  <c:v>200</c:v>
                </c:pt>
                <c:pt idx="275">
                  <c:v>200</c:v>
                </c:pt>
                <c:pt idx="276">
                  <c:v>200</c:v>
                </c:pt>
                <c:pt idx="277">
                  <c:v>200</c:v>
                </c:pt>
                <c:pt idx="278">
                  <c:v>200</c:v>
                </c:pt>
                <c:pt idx="279">
                  <c:v>200</c:v>
                </c:pt>
                <c:pt idx="280">
                  <c:v>200</c:v>
                </c:pt>
                <c:pt idx="281">
                  <c:v>200</c:v>
                </c:pt>
                <c:pt idx="282">
                  <c:v>200</c:v>
                </c:pt>
                <c:pt idx="283">
                  <c:v>200</c:v>
                </c:pt>
                <c:pt idx="284">
                  <c:v>200</c:v>
                </c:pt>
                <c:pt idx="285">
                  <c:v>200</c:v>
                </c:pt>
                <c:pt idx="286">
                  <c:v>200</c:v>
                </c:pt>
                <c:pt idx="287">
                  <c:v>200</c:v>
                </c:pt>
                <c:pt idx="288">
                  <c:v>200</c:v>
                </c:pt>
                <c:pt idx="289">
                  <c:v>200</c:v>
                </c:pt>
                <c:pt idx="290">
                  <c:v>200</c:v>
                </c:pt>
                <c:pt idx="291">
                  <c:v>200</c:v>
                </c:pt>
                <c:pt idx="292">
                  <c:v>200</c:v>
                </c:pt>
                <c:pt idx="293">
                  <c:v>200</c:v>
                </c:pt>
                <c:pt idx="294">
                  <c:v>200</c:v>
                </c:pt>
                <c:pt idx="295">
                  <c:v>200</c:v>
                </c:pt>
                <c:pt idx="296">
                  <c:v>200</c:v>
                </c:pt>
                <c:pt idx="297">
                  <c:v>200</c:v>
                </c:pt>
                <c:pt idx="298">
                  <c:v>200</c:v>
                </c:pt>
                <c:pt idx="299">
                  <c:v>200</c:v>
                </c:pt>
                <c:pt idx="300">
                  <c:v>200</c:v>
                </c:pt>
                <c:pt idx="301">
                  <c:v>200</c:v>
                </c:pt>
                <c:pt idx="302">
                  <c:v>200</c:v>
                </c:pt>
                <c:pt idx="303">
                  <c:v>200</c:v>
                </c:pt>
                <c:pt idx="304">
                  <c:v>200</c:v>
                </c:pt>
                <c:pt idx="305">
                  <c:v>200</c:v>
                </c:pt>
                <c:pt idx="306">
                  <c:v>200</c:v>
                </c:pt>
                <c:pt idx="307">
                  <c:v>200</c:v>
                </c:pt>
                <c:pt idx="308">
                  <c:v>200</c:v>
                </c:pt>
                <c:pt idx="309">
                  <c:v>200</c:v>
                </c:pt>
                <c:pt idx="310">
                  <c:v>200</c:v>
                </c:pt>
                <c:pt idx="311">
                  <c:v>200</c:v>
                </c:pt>
                <c:pt idx="312">
                  <c:v>200</c:v>
                </c:pt>
                <c:pt idx="313">
                  <c:v>200</c:v>
                </c:pt>
                <c:pt idx="314">
                  <c:v>200</c:v>
                </c:pt>
                <c:pt idx="315">
                  <c:v>200</c:v>
                </c:pt>
                <c:pt idx="316">
                  <c:v>200</c:v>
                </c:pt>
                <c:pt idx="317">
                  <c:v>200</c:v>
                </c:pt>
                <c:pt idx="318">
                  <c:v>200</c:v>
                </c:pt>
                <c:pt idx="319">
                  <c:v>200</c:v>
                </c:pt>
                <c:pt idx="320">
                  <c:v>200</c:v>
                </c:pt>
                <c:pt idx="321">
                  <c:v>200</c:v>
                </c:pt>
                <c:pt idx="322">
                  <c:v>200</c:v>
                </c:pt>
                <c:pt idx="323">
                  <c:v>200</c:v>
                </c:pt>
                <c:pt idx="324">
                  <c:v>200</c:v>
                </c:pt>
                <c:pt idx="325">
                  <c:v>200</c:v>
                </c:pt>
                <c:pt idx="326">
                  <c:v>200</c:v>
                </c:pt>
                <c:pt idx="327">
                  <c:v>200</c:v>
                </c:pt>
                <c:pt idx="328">
                  <c:v>200</c:v>
                </c:pt>
                <c:pt idx="329">
                  <c:v>200</c:v>
                </c:pt>
                <c:pt idx="330">
                  <c:v>200</c:v>
                </c:pt>
                <c:pt idx="331">
                  <c:v>200</c:v>
                </c:pt>
                <c:pt idx="332">
                  <c:v>200</c:v>
                </c:pt>
                <c:pt idx="333">
                  <c:v>200</c:v>
                </c:pt>
                <c:pt idx="334">
                  <c:v>200</c:v>
                </c:pt>
                <c:pt idx="335">
                  <c:v>200</c:v>
                </c:pt>
                <c:pt idx="336">
                  <c:v>200</c:v>
                </c:pt>
                <c:pt idx="337">
                  <c:v>200</c:v>
                </c:pt>
                <c:pt idx="338">
                  <c:v>200</c:v>
                </c:pt>
                <c:pt idx="339">
                  <c:v>200</c:v>
                </c:pt>
                <c:pt idx="340">
                  <c:v>200</c:v>
                </c:pt>
                <c:pt idx="341">
                  <c:v>200</c:v>
                </c:pt>
                <c:pt idx="342">
                  <c:v>200</c:v>
                </c:pt>
                <c:pt idx="343">
                  <c:v>200</c:v>
                </c:pt>
                <c:pt idx="344">
                  <c:v>200</c:v>
                </c:pt>
                <c:pt idx="345">
                  <c:v>200</c:v>
                </c:pt>
                <c:pt idx="346">
                  <c:v>200</c:v>
                </c:pt>
                <c:pt idx="347">
                  <c:v>200</c:v>
                </c:pt>
                <c:pt idx="348">
                  <c:v>200</c:v>
                </c:pt>
                <c:pt idx="349">
                  <c:v>200</c:v>
                </c:pt>
                <c:pt idx="350">
                  <c:v>200</c:v>
                </c:pt>
                <c:pt idx="351">
                  <c:v>200</c:v>
                </c:pt>
                <c:pt idx="352">
                  <c:v>200</c:v>
                </c:pt>
                <c:pt idx="353">
                  <c:v>200</c:v>
                </c:pt>
                <c:pt idx="354">
                  <c:v>200</c:v>
                </c:pt>
                <c:pt idx="355">
                  <c:v>200</c:v>
                </c:pt>
                <c:pt idx="356">
                  <c:v>200</c:v>
                </c:pt>
                <c:pt idx="357">
                  <c:v>200</c:v>
                </c:pt>
                <c:pt idx="358">
                  <c:v>200</c:v>
                </c:pt>
                <c:pt idx="359">
                  <c:v>200</c:v>
                </c:pt>
                <c:pt idx="360">
                  <c:v>200</c:v>
                </c:pt>
                <c:pt idx="361">
                  <c:v>200</c:v>
                </c:pt>
                <c:pt idx="362">
                  <c:v>200</c:v>
                </c:pt>
                <c:pt idx="363">
                  <c:v>200</c:v>
                </c:pt>
                <c:pt idx="364">
                  <c:v>200</c:v>
                </c:pt>
                <c:pt idx="365">
                  <c:v>200</c:v>
                </c:pt>
                <c:pt idx="366">
                  <c:v>200</c:v>
                </c:pt>
                <c:pt idx="367">
                  <c:v>200</c:v>
                </c:pt>
                <c:pt idx="368">
                  <c:v>200</c:v>
                </c:pt>
                <c:pt idx="369">
                  <c:v>200</c:v>
                </c:pt>
                <c:pt idx="370">
                  <c:v>200</c:v>
                </c:pt>
                <c:pt idx="371">
                  <c:v>200</c:v>
                </c:pt>
                <c:pt idx="372">
                  <c:v>200</c:v>
                </c:pt>
                <c:pt idx="373">
                  <c:v>200</c:v>
                </c:pt>
                <c:pt idx="374">
                  <c:v>200</c:v>
                </c:pt>
                <c:pt idx="375">
                  <c:v>200</c:v>
                </c:pt>
                <c:pt idx="376">
                  <c:v>200</c:v>
                </c:pt>
                <c:pt idx="377">
                  <c:v>200</c:v>
                </c:pt>
                <c:pt idx="378">
                  <c:v>200</c:v>
                </c:pt>
                <c:pt idx="379">
                  <c:v>200</c:v>
                </c:pt>
                <c:pt idx="380">
                  <c:v>200</c:v>
                </c:pt>
                <c:pt idx="381">
                  <c:v>200</c:v>
                </c:pt>
                <c:pt idx="382">
                  <c:v>200</c:v>
                </c:pt>
                <c:pt idx="383">
                  <c:v>200</c:v>
                </c:pt>
                <c:pt idx="384">
                  <c:v>200</c:v>
                </c:pt>
                <c:pt idx="385">
                  <c:v>200</c:v>
                </c:pt>
                <c:pt idx="386">
                  <c:v>200</c:v>
                </c:pt>
                <c:pt idx="387">
                  <c:v>200</c:v>
                </c:pt>
                <c:pt idx="388">
                  <c:v>200</c:v>
                </c:pt>
                <c:pt idx="389">
                  <c:v>200</c:v>
                </c:pt>
                <c:pt idx="390">
                  <c:v>200</c:v>
                </c:pt>
                <c:pt idx="391">
                  <c:v>200</c:v>
                </c:pt>
                <c:pt idx="392">
                  <c:v>200</c:v>
                </c:pt>
                <c:pt idx="393">
                  <c:v>200</c:v>
                </c:pt>
                <c:pt idx="394">
                  <c:v>200</c:v>
                </c:pt>
                <c:pt idx="395">
                  <c:v>200</c:v>
                </c:pt>
                <c:pt idx="396">
                  <c:v>200</c:v>
                </c:pt>
                <c:pt idx="397">
                  <c:v>200</c:v>
                </c:pt>
                <c:pt idx="398">
                  <c:v>200</c:v>
                </c:pt>
                <c:pt idx="399">
                  <c:v>200</c:v>
                </c:pt>
                <c:pt idx="400">
                  <c:v>200</c:v>
                </c:pt>
                <c:pt idx="401">
                  <c:v>200</c:v>
                </c:pt>
                <c:pt idx="402">
                  <c:v>200</c:v>
                </c:pt>
                <c:pt idx="403">
                  <c:v>200</c:v>
                </c:pt>
                <c:pt idx="404">
                  <c:v>200</c:v>
                </c:pt>
                <c:pt idx="405">
                  <c:v>200</c:v>
                </c:pt>
                <c:pt idx="406">
                  <c:v>200</c:v>
                </c:pt>
                <c:pt idx="407">
                  <c:v>200</c:v>
                </c:pt>
                <c:pt idx="408">
                  <c:v>200</c:v>
                </c:pt>
                <c:pt idx="409">
                  <c:v>200</c:v>
                </c:pt>
                <c:pt idx="410">
                  <c:v>200</c:v>
                </c:pt>
                <c:pt idx="411">
                  <c:v>200</c:v>
                </c:pt>
                <c:pt idx="412">
                  <c:v>200</c:v>
                </c:pt>
                <c:pt idx="413">
                  <c:v>200</c:v>
                </c:pt>
                <c:pt idx="414">
                  <c:v>200</c:v>
                </c:pt>
                <c:pt idx="415">
                  <c:v>200</c:v>
                </c:pt>
                <c:pt idx="416">
                  <c:v>200</c:v>
                </c:pt>
                <c:pt idx="417">
                  <c:v>200</c:v>
                </c:pt>
                <c:pt idx="418">
                  <c:v>200</c:v>
                </c:pt>
                <c:pt idx="419">
                  <c:v>200</c:v>
                </c:pt>
                <c:pt idx="420">
                  <c:v>200</c:v>
                </c:pt>
                <c:pt idx="421">
                  <c:v>200</c:v>
                </c:pt>
                <c:pt idx="422">
                  <c:v>200</c:v>
                </c:pt>
                <c:pt idx="423">
                  <c:v>200</c:v>
                </c:pt>
                <c:pt idx="424">
                  <c:v>200</c:v>
                </c:pt>
                <c:pt idx="425">
                  <c:v>200</c:v>
                </c:pt>
                <c:pt idx="426">
                  <c:v>200</c:v>
                </c:pt>
                <c:pt idx="427">
                  <c:v>200</c:v>
                </c:pt>
                <c:pt idx="428">
                  <c:v>200</c:v>
                </c:pt>
                <c:pt idx="429">
                  <c:v>200</c:v>
                </c:pt>
                <c:pt idx="430">
                  <c:v>200</c:v>
                </c:pt>
                <c:pt idx="431">
                  <c:v>200</c:v>
                </c:pt>
                <c:pt idx="432">
                  <c:v>200</c:v>
                </c:pt>
                <c:pt idx="433">
                  <c:v>200</c:v>
                </c:pt>
                <c:pt idx="434">
                  <c:v>200</c:v>
                </c:pt>
                <c:pt idx="435">
                  <c:v>200</c:v>
                </c:pt>
                <c:pt idx="436">
                  <c:v>200</c:v>
                </c:pt>
                <c:pt idx="437">
                  <c:v>200</c:v>
                </c:pt>
                <c:pt idx="438">
                  <c:v>200</c:v>
                </c:pt>
                <c:pt idx="439">
                  <c:v>200</c:v>
                </c:pt>
                <c:pt idx="440">
                  <c:v>200</c:v>
                </c:pt>
                <c:pt idx="441">
                  <c:v>200</c:v>
                </c:pt>
                <c:pt idx="442">
                  <c:v>200</c:v>
                </c:pt>
                <c:pt idx="443">
                  <c:v>200</c:v>
                </c:pt>
                <c:pt idx="444">
                  <c:v>200</c:v>
                </c:pt>
                <c:pt idx="445">
                  <c:v>200</c:v>
                </c:pt>
                <c:pt idx="446">
                  <c:v>200</c:v>
                </c:pt>
                <c:pt idx="447">
                  <c:v>200</c:v>
                </c:pt>
                <c:pt idx="448">
                  <c:v>200</c:v>
                </c:pt>
                <c:pt idx="449">
                  <c:v>200</c:v>
                </c:pt>
                <c:pt idx="450">
                  <c:v>200</c:v>
                </c:pt>
                <c:pt idx="451">
                  <c:v>200</c:v>
                </c:pt>
                <c:pt idx="452">
                  <c:v>200</c:v>
                </c:pt>
                <c:pt idx="453">
                  <c:v>200</c:v>
                </c:pt>
                <c:pt idx="454">
                  <c:v>200</c:v>
                </c:pt>
                <c:pt idx="455">
                  <c:v>200</c:v>
                </c:pt>
                <c:pt idx="456">
                  <c:v>200</c:v>
                </c:pt>
                <c:pt idx="457">
                  <c:v>200</c:v>
                </c:pt>
                <c:pt idx="458">
                  <c:v>200</c:v>
                </c:pt>
                <c:pt idx="459">
                  <c:v>200</c:v>
                </c:pt>
                <c:pt idx="460">
                  <c:v>200</c:v>
                </c:pt>
                <c:pt idx="461">
                  <c:v>200</c:v>
                </c:pt>
                <c:pt idx="462">
                  <c:v>200</c:v>
                </c:pt>
                <c:pt idx="463">
                  <c:v>200</c:v>
                </c:pt>
                <c:pt idx="464">
                  <c:v>200</c:v>
                </c:pt>
                <c:pt idx="465">
                  <c:v>200</c:v>
                </c:pt>
                <c:pt idx="466">
                  <c:v>200</c:v>
                </c:pt>
                <c:pt idx="467">
                  <c:v>200</c:v>
                </c:pt>
                <c:pt idx="468">
                  <c:v>201</c:v>
                </c:pt>
                <c:pt idx="469">
                  <c:v>201</c:v>
                </c:pt>
                <c:pt idx="470">
                  <c:v>201</c:v>
                </c:pt>
                <c:pt idx="471">
                  <c:v>202</c:v>
                </c:pt>
                <c:pt idx="472">
                  <c:v>201</c:v>
                </c:pt>
                <c:pt idx="473">
                  <c:v>201</c:v>
                </c:pt>
                <c:pt idx="474">
                  <c:v>202</c:v>
                </c:pt>
                <c:pt idx="475">
                  <c:v>202</c:v>
                </c:pt>
                <c:pt idx="476">
                  <c:v>204</c:v>
                </c:pt>
                <c:pt idx="477">
                  <c:v>204</c:v>
                </c:pt>
                <c:pt idx="478">
                  <c:v>204</c:v>
                </c:pt>
                <c:pt idx="479">
                  <c:v>204</c:v>
                </c:pt>
                <c:pt idx="480">
                  <c:v>204</c:v>
                </c:pt>
                <c:pt idx="481">
                  <c:v>205</c:v>
                </c:pt>
                <c:pt idx="482">
                  <c:v>206</c:v>
                </c:pt>
                <c:pt idx="483">
                  <c:v>205</c:v>
                </c:pt>
                <c:pt idx="484">
                  <c:v>207</c:v>
                </c:pt>
                <c:pt idx="485">
                  <c:v>207</c:v>
                </c:pt>
                <c:pt idx="486">
                  <c:v>207</c:v>
                </c:pt>
                <c:pt idx="487">
                  <c:v>208</c:v>
                </c:pt>
                <c:pt idx="488">
                  <c:v>208</c:v>
                </c:pt>
                <c:pt idx="489">
                  <c:v>209</c:v>
                </c:pt>
                <c:pt idx="490">
                  <c:v>211</c:v>
                </c:pt>
                <c:pt idx="491">
                  <c:v>212</c:v>
                </c:pt>
                <c:pt idx="492">
                  <c:v>211</c:v>
                </c:pt>
                <c:pt idx="493">
                  <c:v>212</c:v>
                </c:pt>
                <c:pt idx="494">
                  <c:v>212</c:v>
                </c:pt>
                <c:pt idx="495">
                  <c:v>214</c:v>
                </c:pt>
                <c:pt idx="496">
                  <c:v>216</c:v>
                </c:pt>
                <c:pt idx="497">
                  <c:v>216</c:v>
                </c:pt>
                <c:pt idx="498">
                  <c:v>214</c:v>
                </c:pt>
                <c:pt idx="499">
                  <c:v>216</c:v>
                </c:pt>
                <c:pt idx="500">
                  <c:v>217</c:v>
                </c:pt>
                <c:pt idx="501">
                  <c:v>217</c:v>
                </c:pt>
                <c:pt idx="502">
                  <c:v>217</c:v>
                </c:pt>
                <c:pt idx="503">
                  <c:v>218</c:v>
                </c:pt>
                <c:pt idx="504">
                  <c:v>220</c:v>
                </c:pt>
                <c:pt idx="505">
                  <c:v>220</c:v>
                </c:pt>
                <c:pt idx="506">
                  <c:v>220</c:v>
                </c:pt>
                <c:pt idx="507">
                  <c:v>220</c:v>
                </c:pt>
                <c:pt idx="508">
                  <c:v>221</c:v>
                </c:pt>
                <c:pt idx="509">
                  <c:v>221</c:v>
                </c:pt>
                <c:pt idx="510">
                  <c:v>222</c:v>
                </c:pt>
                <c:pt idx="511">
                  <c:v>222</c:v>
                </c:pt>
                <c:pt idx="512">
                  <c:v>223</c:v>
                </c:pt>
                <c:pt idx="513">
                  <c:v>223</c:v>
                </c:pt>
                <c:pt idx="514">
                  <c:v>224</c:v>
                </c:pt>
                <c:pt idx="515">
                  <c:v>224</c:v>
                </c:pt>
                <c:pt idx="516">
                  <c:v>224</c:v>
                </c:pt>
                <c:pt idx="517">
                  <c:v>224</c:v>
                </c:pt>
                <c:pt idx="518">
                  <c:v>225</c:v>
                </c:pt>
                <c:pt idx="519">
                  <c:v>226</c:v>
                </c:pt>
                <c:pt idx="520">
                  <c:v>228</c:v>
                </c:pt>
                <c:pt idx="521">
                  <c:v>227</c:v>
                </c:pt>
                <c:pt idx="522">
                  <c:v>227</c:v>
                </c:pt>
                <c:pt idx="523">
                  <c:v>227</c:v>
                </c:pt>
                <c:pt idx="524">
                  <c:v>228</c:v>
                </c:pt>
                <c:pt idx="525">
                  <c:v>229</c:v>
                </c:pt>
                <c:pt idx="526">
                  <c:v>231</c:v>
                </c:pt>
                <c:pt idx="527">
                  <c:v>231</c:v>
                </c:pt>
                <c:pt idx="528">
                  <c:v>231</c:v>
                </c:pt>
                <c:pt idx="529">
                  <c:v>232</c:v>
                </c:pt>
                <c:pt idx="530">
                  <c:v>231</c:v>
                </c:pt>
                <c:pt idx="531">
                  <c:v>232</c:v>
                </c:pt>
                <c:pt idx="532">
                  <c:v>232</c:v>
                </c:pt>
                <c:pt idx="533">
                  <c:v>233</c:v>
                </c:pt>
                <c:pt idx="534">
                  <c:v>234</c:v>
                </c:pt>
                <c:pt idx="535">
                  <c:v>235</c:v>
                </c:pt>
                <c:pt idx="536">
                  <c:v>235</c:v>
                </c:pt>
                <c:pt idx="537">
                  <c:v>236</c:v>
                </c:pt>
                <c:pt idx="538">
                  <c:v>236</c:v>
                </c:pt>
                <c:pt idx="539">
                  <c:v>237</c:v>
                </c:pt>
                <c:pt idx="540">
                  <c:v>237</c:v>
                </c:pt>
                <c:pt idx="541">
                  <c:v>237</c:v>
                </c:pt>
                <c:pt idx="542">
                  <c:v>237</c:v>
                </c:pt>
                <c:pt idx="543">
                  <c:v>239</c:v>
                </c:pt>
                <c:pt idx="544">
                  <c:v>239</c:v>
                </c:pt>
                <c:pt idx="545">
                  <c:v>239</c:v>
                </c:pt>
                <c:pt idx="546">
                  <c:v>240</c:v>
                </c:pt>
                <c:pt idx="547">
                  <c:v>240</c:v>
                </c:pt>
                <c:pt idx="548">
                  <c:v>240</c:v>
                </c:pt>
                <c:pt idx="549">
                  <c:v>240</c:v>
                </c:pt>
                <c:pt idx="550">
                  <c:v>240</c:v>
                </c:pt>
                <c:pt idx="551">
                  <c:v>241</c:v>
                </c:pt>
                <c:pt idx="552">
                  <c:v>242</c:v>
                </c:pt>
                <c:pt idx="553">
                  <c:v>243</c:v>
                </c:pt>
                <c:pt idx="554">
                  <c:v>242</c:v>
                </c:pt>
                <c:pt idx="555">
                  <c:v>243</c:v>
                </c:pt>
                <c:pt idx="556">
                  <c:v>243</c:v>
                </c:pt>
                <c:pt idx="557">
                  <c:v>244</c:v>
                </c:pt>
                <c:pt idx="558">
                  <c:v>245</c:v>
                </c:pt>
                <c:pt idx="559">
                  <c:v>245</c:v>
                </c:pt>
                <c:pt idx="560">
                  <c:v>245</c:v>
                </c:pt>
                <c:pt idx="561">
                  <c:v>246</c:v>
                </c:pt>
                <c:pt idx="562">
                  <c:v>246</c:v>
                </c:pt>
                <c:pt idx="563">
                  <c:v>246</c:v>
                </c:pt>
                <c:pt idx="564">
                  <c:v>247</c:v>
                </c:pt>
                <c:pt idx="565">
                  <c:v>247</c:v>
                </c:pt>
                <c:pt idx="566">
                  <c:v>248</c:v>
                </c:pt>
                <c:pt idx="567">
                  <c:v>248</c:v>
                </c:pt>
                <c:pt idx="568">
                  <c:v>248</c:v>
                </c:pt>
                <c:pt idx="569">
                  <c:v>248</c:v>
                </c:pt>
                <c:pt idx="570">
                  <c:v>248</c:v>
                </c:pt>
                <c:pt idx="571">
                  <c:v>249</c:v>
                </c:pt>
                <c:pt idx="572">
                  <c:v>250</c:v>
                </c:pt>
                <c:pt idx="573">
                  <c:v>250</c:v>
                </c:pt>
                <c:pt idx="574">
                  <c:v>251</c:v>
                </c:pt>
                <c:pt idx="575">
                  <c:v>251</c:v>
                </c:pt>
                <c:pt idx="576">
                  <c:v>251</c:v>
                </c:pt>
                <c:pt idx="577">
                  <c:v>251</c:v>
                </c:pt>
                <c:pt idx="578">
                  <c:v>253</c:v>
                </c:pt>
                <c:pt idx="579">
                  <c:v>253</c:v>
                </c:pt>
                <c:pt idx="580">
                  <c:v>254</c:v>
                </c:pt>
                <c:pt idx="581">
                  <c:v>253</c:v>
                </c:pt>
                <c:pt idx="582">
                  <c:v>254</c:v>
                </c:pt>
                <c:pt idx="583">
                  <c:v>255</c:v>
                </c:pt>
                <c:pt idx="584">
                  <c:v>256</c:v>
                </c:pt>
                <c:pt idx="585">
                  <c:v>256</c:v>
                </c:pt>
                <c:pt idx="586">
                  <c:v>256</c:v>
                </c:pt>
                <c:pt idx="587">
                  <c:v>256</c:v>
                </c:pt>
                <c:pt idx="588">
                  <c:v>257</c:v>
                </c:pt>
                <c:pt idx="589">
                  <c:v>257</c:v>
                </c:pt>
                <c:pt idx="590">
                  <c:v>258</c:v>
                </c:pt>
                <c:pt idx="591">
                  <c:v>258</c:v>
                </c:pt>
                <c:pt idx="592">
                  <c:v>258</c:v>
                </c:pt>
                <c:pt idx="593">
                  <c:v>259</c:v>
                </c:pt>
                <c:pt idx="594">
                  <c:v>260</c:v>
                </c:pt>
                <c:pt idx="595">
                  <c:v>260</c:v>
                </c:pt>
                <c:pt idx="596">
                  <c:v>260</c:v>
                </c:pt>
                <c:pt idx="597">
                  <c:v>260</c:v>
                </c:pt>
                <c:pt idx="598">
                  <c:v>261</c:v>
                </c:pt>
                <c:pt idx="599">
                  <c:v>262</c:v>
                </c:pt>
                <c:pt idx="600">
                  <c:v>262</c:v>
                </c:pt>
                <c:pt idx="601">
                  <c:v>262</c:v>
                </c:pt>
                <c:pt idx="602">
                  <c:v>263</c:v>
                </c:pt>
                <c:pt idx="603">
                  <c:v>263</c:v>
                </c:pt>
                <c:pt idx="604">
                  <c:v>263</c:v>
                </c:pt>
                <c:pt idx="605">
                  <c:v>264</c:v>
                </c:pt>
                <c:pt idx="606">
                  <c:v>264</c:v>
                </c:pt>
                <c:pt idx="607">
                  <c:v>265</c:v>
                </c:pt>
                <c:pt idx="608">
                  <c:v>265</c:v>
                </c:pt>
                <c:pt idx="609">
                  <c:v>265</c:v>
                </c:pt>
                <c:pt idx="610">
                  <c:v>266</c:v>
                </c:pt>
                <c:pt idx="611">
                  <c:v>266</c:v>
                </c:pt>
                <c:pt idx="612">
                  <c:v>267</c:v>
                </c:pt>
                <c:pt idx="613">
                  <c:v>267</c:v>
                </c:pt>
                <c:pt idx="614">
                  <c:v>267</c:v>
                </c:pt>
                <c:pt idx="615">
                  <c:v>267</c:v>
                </c:pt>
                <c:pt idx="616">
                  <c:v>268</c:v>
                </c:pt>
                <c:pt idx="617">
                  <c:v>268</c:v>
                </c:pt>
                <c:pt idx="618">
                  <c:v>269</c:v>
                </c:pt>
                <c:pt idx="619">
                  <c:v>269</c:v>
                </c:pt>
                <c:pt idx="620">
                  <c:v>270</c:v>
                </c:pt>
                <c:pt idx="621">
                  <c:v>270</c:v>
                </c:pt>
                <c:pt idx="622">
                  <c:v>270</c:v>
                </c:pt>
                <c:pt idx="623">
                  <c:v>270</c:v>
                </c:pt>
                <c:pt idx="624">
                  <c:v>271</c:v>
                </c:pt>
                <c:pt idx="625">
                  <c:v>271</c:v>
                </c:pt>
                <c:pt idx="626">
                  <c:v>272</c:v>
                </c:pt>
                <c:pt idx="627">
                  <c:v>271</c:v>
                </c:pt>
                <c:pt idx="628">
                  <c:v>272</c:v>
                </c:pt>
                <c:pt idx="629">
                  <c:v>272</c:v>
                </c:pt>
                <c:pt idx="630">
                  <c:v>273</c:v>
                </c:pt>
                <c:pt idx="631">
                  <c:v>273</c:v>
                </c:pt>
                <c:pt idx="632">
                  <c:v>274</c:v>
                </c:pt>
                <c:pt idx="633">
                  <c:v>274</c:v>
                </c:pt>
                <c:pt idx="634">
                  <c:v>275</c:v>
                </c:pt>
                <c:pt idx="635">
                  <c:v>275</c:v>
                </c:pt>
                <c:pt idx="636">
                  <c:v>276</c:v>
                </c:pt>
                <c:pt idx="637">
                  <c:v>276</c:v>
                </c:pt>
                <c:pt idx="638">
                  <c:v>276</c:v>
                </c:pt>
                <c:pt idx="639">
                  <c:v>276</c:v>
                </c:pt>
                <c:pt idx="640">
                  <c:v>277</c:v>
                </c:pt>
                <c:pt idx="641">
                  <c:v>277</c:v>
                </c:pt>
                <c:pt idx="642">
                  <c:v>278</c:v>
                </c:pt>
                <c:pt idx="643">
                  <c:v>278</c:v>
                </c:pt>
                <c:pt idx="644">
                  <c:v>278</c:v>
                </c:pt>
                <c:pt idx="645">
                  <c:v>279</c:v>
                </c:pt>
                <c:pt idx="646">
                  <c:v>279</c:v>
                </c:pt>
                <c:pt idx="647">
                  <c:v>280</c:v>
                </c:pt>
                <c:pt idx="648">
                  <c:v>280</c:v>
                </c:pt>
                <c:pt idx="649">
                  <c:v>280</c:v>
                </c:pt>
                <c:pt idx="650">
                  <c:v>280</c:v>
                </c:pt>
                <c:pt idx="651">
                  <c:v>280</c:v>
                </c:pt>
                <c:pt idx="652">
                  <c:v>281</c:v>
                </c:pt>
                <c:pt idx="653">
                  <c:v>282</c:v>
                </c:pt>
                <c:pt idx="654">
                  <c:v>282</c:v>
                </c:pt>
                <c:pt idx="655">
                  <c:v>282</c:v>
                </c:pt>
                <c:pt idx="656">
                  <c:v>282</c:v>
                </c:pt>
                <c:pt idx="657">
                  <c:v>283</c:v>
                </c:pt>
                <c:pt idx="658">
                  <c:v>283</c:v>
                </c:pt>
                <c:pt idx="659">
                  <c:v>284</c:v>
                </c:pt>
                <c:pt idx="660">
                  <c:v>284</c:v>
                </c:pt>
                <c:pt idx="661">
                  <c:v>285</c:v>
                </c:pt>
                <c:pt idx="662">
                  <c:v>285</c:v>
                </c:pt>
                <c:pt idx="663">
                  <c:v>285</c:v>
                </c:pt>
                <c:pt idx="664">
                  <c:v>285</c:v>
                </c:pt>
                <c:pt idx="665">
                  <c:v>285</c:v>
                </c:pt>
                <c:pt idx="666">
                  <c:v>286</c:v>
                </c:pt>
                <c:pt idx="667">
                  <c:v>286</c:v>
                </c:pt>
                <c:pt idx="668">
                  <c:v>287</c:v>
                </c:pt>
                <c:pt idx="669">
                  <c:v>287</c:v>
                </c:pt>
                <c:pt idx="670">
                  <c:v>287</c:v>
                </c:pt>
                <c:pt idx="671">
                  <c:v>288</c:v>
                </c:pt>
                <c:pt idx="672">
                  <c:v>288</c:v>
                </c:pt>
                <c:pt idx="673">
                  <c:v>288</c:v>
                </c:pt>
                <c:pt idx="674">
                  <c:v>289</c:v>
                </c:pt>
                <c:pt idx="675">
                  <c:v>289</c:v>
                </c:pt>
                <c:pt idx="676">
                  <c:v>289</c:v>
                </c:pt>
                <c:pt idx="677">
                  <c:v>290</c:v>
                </c:pt>
                <c:pt idx="678">
                  <c:v>290</c:v>
                </c:pt>
                <c:pt idx="679">
                  <c:v>291</c:v>
                </c:pt>
                <c:pt idx="680">
                  <c:v>291</c:v>
                </c:pt>
                <c:pt idx="681">
                  <c:v>291</c:v>
                </c:pt>
                <c:pt idx="682">
                  <c:v>291</c:v>
                </c:pt>
                <c:pt idx="683">
                  <c:v>292</c:v>
                </c:pt>
                <c:pt idx="684">
                  <c:v>292</c:v>
                </c:pt>
                <c:pt idx="685">
                  <c:v>292</c:v>
                </c:pt>
                <c:pt idx="686">
                  <c:v>293</c:v>
                </c:pt>
                <c:pt idx="687">
                  <c:v>293</c:v>
                </c:pt>
                <c:pt idx="688">
                  <c:v>294</c:v>
                </c:pt>
                <c:pt idx="689">
                  <c:v>294</c:v>
                </c:pt>
                <c:pt idx="690">
                  <c:v>294</c:v>
                </c:pt>
                <c:pt idx="691">
                  <c:v>295</c:v>
                </c:pt>
                <c:pt idx="692">
                  <c:v>295</c:v>
                </c:pt>
                <c:pt idx="693">
                  <c:v>296</c:v>
                </c:pt>
                <c:pt idx="694">
                  <c:v>295</c:v>
                </c:pt>
                <c:pt idx="695">
                  <c:v>296</c:v>
                </c:pt>
                <c:pt idx="696">
                  <c:v>297</c:v>
                </c:pt>
                <c:pt idx="697">
                  <c:v>297</c:v>
                </c:pt>
                <c:pt idx="698">
                  <c:v>297</c:v>
                </c:pt>
                <c:pt idx="699">
                  <c:v>297</c:v>
                </c:pt>
                <c:pt idx="700">
                  <c:v>297</c:v>
                </c:pt>
                <c:pt idx="701">
                  <c:v>298</c:v>
                </c:pt>
                <c:pt idx="702">
                  <c:v>298</c:v>
                </c:pt>
                <c:pt idx="703">
                  <c:v>298</c:v>
                </c:pt>
                <c:pt idx="704">
                  <c:v>299</c:v>
                </c:pt>
                <c:pt idx="705">
                  <c:v>299</c:v>
                </c:pt>
                <c:pt idx="706">
                  <c:v>300</c:v>
                </c:pt>
                <c:pt idx="707">
                  <c:v>300</c:v>
                </c:pt>
                <c:pt idx="708">
                  <c:v>300</c:v>
                </c:pt>
                <c:pt idx="709">
                  <c:v>300</c:v>
                </c:pt>
                <c:pt idx="710">
                  <c:v>300</c:v>
                </c:pt>
                <c:pt idx="711">
                  <c:v>301</c:v>
                </c:pt>
                <c:pt idx="712">
                  <c:v>301</c:v>
                </c:pt>
                <c:pt idx="713">
                  <c:v>302</c:v>
                </c:pt>
                <c:pt idx="714">
                  <c:v>302</c:v>
                </c:pt>
                <c:pt idx="715">
                  <c:v>303</c:v>
                </c:pt>
                <c:pt idx="716">
                  <c:v>303</c:v>
                </c:pt>
                <c:pt idx="717">
                  <c:v>303</c:v>
                </c:pt>
                <c:pt idx="718">
                  <c:v>303</c:v>
                </c:pt>
                <c:pt idx="719">
                  <c:v>304</c:v>
                </c:pt>
                <c:pt idx="720">
                  <c:v>305</c:v>
                </c:pt>
                <c:pt idx="721">
                  <c:v>304</c:v>
                </c:pt>
                <c:pt idx="722">
                  <c:v>305</c:v>
                </c:pt>
                <c:pt idx="723">
                  <c:v>305</c:v>
                </c:pt>
                <c:pt idx="724">
                  <c:v>306</c:v>
                </c:pt>
                <c:pt idx="725">
                  <c:v>306</c:v>
                </c:pt>
                <c:pt idx="726">
                  <c:v>306</c:v>
                </c:pt>
                <c:pt idx="727">
                  <c:v>306</c:v>
                </c:pt>
                <c:pt idx="728">
                  <c:v>307</c:v>
                </c:pt>
                <c:pt idx="729">
                  <c:v>307</c:v>
                </c:pt>
                <c:pt idx="730">
                  <c:v>307</c:v>
                </c:pt>
                <c:pt idx="731">
                  <c:v>308</c:v>
                </c:pt>
                <c:pt idx="732">
                  <c:v>308</c:v>
                </c:pt>
                <c:pt idx="733">
                  <c:v>309</c:v>
                </c:pt>
                <c:pt idx="734">
                  <c:v>309</c:v>
                </c:pt>
                <c:pt idx="735">
                  <c:v>309</c:v>
                </c:pt>
                <c:pt idx="736">
                  <c:v>309</c:v>
                </c:pt>
                <c:pt idx="737">
                  <c:v>310</c:v>
                </c:pt>
                <c:pt idx="738">
                  <c:v>310</c:v>
                </c:pt>
                <c:pt idx="739">
                  <c:v>311</c:v>
                </c:pt>
                <c:pt idx="740">
                  <c:v>311</c:v>
                </c:pt>
                <c:pt idx="741">
                  <c:v>311</c:v>
                </c:pt>
                <c:pt idx="742">
                  <c:v>311</c:v>
                </c:pt>
                <c:pt idx="743">
                  <c:v>312</c:v>
                </c:pt>
                <c:pt idx="744">
                  <c:v>312</c:v>
                </c:pt>
                <c:pt idx="745">
                  <c:v>312</c:v>
                </c:pt>
                <c:pt idx="746">
                  <c:v>312</c:v>
                </c:pt>
                <c:pt idx="747">
                  <c:v>313</c:v>
                </c:pt>
                <c:pt idx="748">
                  <c:v>313</c:v>
                </c:pt>
                <c:pt idx="749">
                  <c:v>314</c:v>
                </c:pt>
                <c:pt idx="750">
                  <c:v>314</c:v>
                </c:pt>
                <c:pt idx="751">
                  <c:v>314</c:v>
                </c:pt>
                <c:pt idx="752">
                  <c:v>315</c:v>
                </c:pt>
                <c:pt idx="753">
                  <c:v>315</c:v>
                </c:pt>
                <c:pt idx="754">
                  <c:v>315</c:v>
                </c:pt>
                <c:pt idx="755">
                  <c:v>315</c:v>
                </c:pt>
                <c:pt idx="756">
                  <c:v>316</c:v>
                </c:pt>
                <c:pt idx="757">
                  <c:v>316</c:v>
                </c:pt>
                <c:pt idx="758">
                  <c:v>317</c:v>
                </c:pt>
                <c:pt idx="759">
                  <c:v>317</c:v>
                </c:pt>
                <c:pt idx="760">
                  <c:v>317</c:v>
                </c:pt>
                <c:pt idx="761">
                  <c:v>317</c:v>
                </c:pt>
                <c:pt idx="762">
                  <c:v>317</c:v>
                </c:pt>
                <c:pt idx="763">
                  <c:v>317</c:v>
                </c:pt>
                <c:pt idx="764">
                  <c:v>318</c:v>
                </c:pt>
                <c:pt idx="765">
                  <c:v>318</c:v>
                </c:pt>
                <c:pt idx="766">
                  <c:v>318</c:v>
                </c:pt>
                <c:pt idx="767">
                  <c:v>318</c:v>
                </c:pt>
                <c:pt idx="768">
                  <c:v>318</c:v>
                </c:pt>
                <c:pt idx="769">
                  <c:v>319</c:v>
                </c:pt>
                <c:pt idx="770">
                  <c:v>319</c:v>
                </c:pt>
                <c:pt idx="771">
                  <c:v>319</c:v>
                </c:pt>
                <c:pt idx="772">
                  <c:v>319</c:v>
                </c:pt>
                <c:pt idx="773">
                  <c:v>320</c:v>
                </c:pt>
                <c:pt idx="774">
                  <c:v>320</c:v>
                </c:pt>
                <c:pt idx="775">
                  <c:v>320</c:v>
                </c:pt>
                <c:pt idx="776">
                  <c:v>321</c:v>
                </c:pt>
                <c:pt idx="777">
                  <c:v>321</c:v>
                </c:pt>
                <c:pt idx="778">
                  <c:v>321</c:v>
                </c:pt>
                <c:pt idx="779">
                  <c:v>321</c:v>
                </c:pt>
                <c:pt idx="780">
                  <c:v>322</c:v>
                </c:pt>
                <c:pt idx="781">
                  <c:v>322</c:v>
                </c:pt>
                <c:pt idx="782">
                  <c:v>322</c:v>
                </c:pt>
                <c:pt idx="783">
                  <c:v>322</c:v>
                </c:pt>
                <c:pt idx="784">
                  <c:v>322</c:v>
                </c:pt>
                <c:pt idx="785">
                  <c:v>323</c:v>
                </c:pt>
                <c:pt idx="786">
                  <c:v>323</c:v>
                </c:pt>
                <c:pt idx="787">
                  <c:v>323</c:v>
                </c:pt>
                <c:pt idx="788">
                  <c:v>323</c:v>
                </c:pt>
                <c:pt idx="789">
                  <c:v>323</c:v>
                </c:pt>
                <c:pt idx="790">
                  <c:v>323</c:v>
                </c:pt>
                <c:pt idx="791">
                  <c:v>324</c:v>
                </c:pt>
                <c:pt idx="792">
                  <c:v>324</c:v>
                </c:pt>
                <c:pt idx="793">
                  <c:v>325</c:v>
                </c:pt>
                <c:pt idx="794">
                  <c:v>325</c:v>
                </c:pt>
                <c:pt idx="795">
                  <c:v>324</c:v>
                </c:pt>
                <c:pt idx="796">
                  <c:v>325</c:v>
                </c:pt>
                <c:pt idx="797">
                  <c:v>325</c:v>
                </c:pt>
                <c:pt idx="798">
                  <c:v>325</c:v>
                </c:pt>
                <c:pt idx="799">
                  <c:v>326</c:v>
                </c:pt>
                <c:pt idx="800">
                  <c:v>327</c:v>
                </c:pt>
                <c:pt idx="801">
                  <c:v>327</c:v>
                </c:pt>
                <c:pt idx="802">
                  <c:v>327</c:v>
                </c:pt>
                <c:pt idx="803">
                  <c:v>327</c:v>
                </c:pt>
                <c:pt idx="804">
                  <c:v>328</c:v>
                </c:pt>
                <c:pt idx="805">
                  <c:v>328</c:v>
                </c:pt>
                <c:pt idx="806">
                  <c:v>328</c:v>
                </c:pt>
                <c:pt idx="807">
                  <c:v>328</c:v>
                </c:pt>
                <c:pt idx="808">
                  <c:v>328</c:v>
                </c:pt>
                <c:pt idx="809">
                  <c:v>329</c:v>
                </c:pt>
                <c:pt idx="810">
                  <c:v>329</c:v>
                </c:pt>
                <c:pt idx="811">
                  <c:v>330</c:v>
                </c:pt>
                <c:pt idx="812">
                  <c:v>330</c:v>
                </c:pt>
                <c:pt idx="813">
                  <c:v>330</c:v>
                </c:pt>
                <c:pt idx="814">
                  <c:v>330</c:v>
                </c:pt>
                <c:pt idx="815">
                  <c:v>330</c:v>
                </c:pt>
                <c:pt idx="816">
                  <c:v>331</c:v>
                </c:pt>
                <c:pt idx="817">
                  <c:v>331</c:v>
                </c:pt>
                <c:pt idx="818">
                  <c:v>331</c:v>
                </c:pt>
                <c:pt idx="819">
                  <c:v>331</c:v>
                </c:pt>
                <c:pt idx="820">
                  <c:v>332</c:v>
                </c:pt>
                <c:pt idx="821">
                  <c:v>332</c:v>
                </c:pt>
                <c:pt idx="822">
                  <c:v>332</c:v>
                </c:pt>
                <c:pt idx="823">
                  <c:v>333</c:v>
                </c:pt>
                <c:pt idx="824">
                  <c:v>333</c:v>
                </c:pt>
                <c:pt idx="825">
                  <c:v>333</c:v>
                </c:pt>
                <c:pt idx="826">
                  <c:v>334</c:v>
                </c:pt>
                <c:pt idx="827">
                  <c:v>334</c:v>
                </c:pt>
                <c:pt idx="828">
                  <c:v>334</c:v>
                </c:pt>
                <c:pt idx="829">
                  <c:v>334</c:v>
                </c:pt>
                <c:pt idx="830">
                  <c:v>335</c:v>
                </c:pt>
                <c:pt idx="831">
                  <c:v>335</c:v>
                </c:pt>
                <c:pt idx="832">
                  <c:v>335</c:v>
                </c:pt>
                <c:pt idx="833">
                  <c:v>335</c:v>
                </c:pt>
                <c:pt idx="834">
                  <c:v>336</c:v>
                </c:pt>
                <c:pt idx="835">
                  <c:v>336</c:v>
                </c:pt>
                <c:pt idx="836">
                  <c:v>336</c:v>
                </c:pt>
                <c:pt idx="837">
                  <c:v>337</c:v>
                </c:pt>
                <c:pt idx="838">
                  <c:v>337</c:v>
                </c:pt>
                <c:pt idx="839">
                  <c:v>337</c:v>
                </c:pt>
                <c:pt idx="840">
                  <c:v>338</c:v>
                </c:pt>
                <c:pt idx="841">
                  <c:v>338</c:v>
                </c:pt>
                <c:pt idx="842">
                  <c:v>338</c:v>
                </c:pt>
                <c:pt idx="843">
                  <c:v>338</c:v>
                </c:pt>
                <c:pt idx="844">
                  <c:v>338</c:v>
                </c:pt>
                <c:pt idx="845">
                  <c:v>339</c:v>
                </c:pt>
                <c:pt idx="846">
                  <c:v>339</c:v>
                </c:pt>
                <c:pt idx="847">
                  <c:v>340</c:v>
                </c:pt>
                <c:pt idx="848">
                  <c:v>339</c:v>
                </c:pt>
                <c:pt idx="849">
                  <c:v>339</c:v>
                </c:pt>
                <c:pt idx="850">
                  <c:v>340</c:v>
                </c:pt>
                <c:pt idx="851">
                  <c:v>341</c:v>
                </c:pt>
                <c:pt idx="852">
                  <c:v>341</c:v>
                </c:pt>
                <c:pt idx="853">
                  <c:v>341</c:v>
                </c:pt>
                <c:pt idx="854">
                  <c:v>342</c:v>
                </c:pt>
                <c:pt idx="855">
                  <c:v>342</c:v>
                </c:pt>
                <c:pt idx="856">
                  <c:v>342</c:v>
                </c:pt>
                <c:pt idx="857">
                  <c:v>343</c:v>
                </c:pt>
                <c:pt idx="858">
                  <c:v>343</c:v>
                </c:pt>
                <c:pt idx="859">
                  <c:v>343</c:v>
                </c:pt>
                <c:pt idx="860">
                  <c:v>343</c:v>
                </c:pt>
                <c:pt idx="861">
                  <c:v>343</c:v>
                </c:pt>
                <c:pt idx="862">
                  <c:v>344</c:v>
                </c:pt>
                <c:pt idx="863">
                  <c:v>344</c:v>
                </c:pt>
                <c:pt idx="864">
                  <c:v>345</c:v>
                </c:pt>
                <c:pt idx="865">
                  <c:v>345</c:v>
                </c:pt>
                <c:pt idx="866">
                  <c:v>345</c:v>
                </c:pt>
                <c:pt idx="867">
                  <c:v>345</c:v>
                </c:pt>
                <c:pt idx="868">
                  <c:v>346</c:v>
                </c:pt>
                <c:pt idx="869">
                  <c:v>346</c:v>
                </c:pt>
                <c:pt idx="870">
                  <c:v>347</c:v>
                </c:pt>
                <c:pt idx="871">
                  <c:v>347</c:v>
                </c:pt>
                <c:pt idx="872">
                  <c:v>347</c:v>
                </c:pt>
                <c:pt idx="873">
                  <c:v>347</c:v>
                </c:pt>
                <c:pt idx="874">
                  <c:v>347</c:v>
                </c:pt>
                <c:pt idx="875">
                  <c:v>347</c:v>
                </c:pt>
                <c:pt idx="876">
                  <c:v>348</c:v>
                </c:pt>
                <c:pt idx="877">
                  <c:v>349</c:v>
                </c:pt>
                <c:pt idx="878">
                  <c:v>349</c:v>
                </c:pt>
                <c:pt idx="879">
                  <c:v>349</c:v>
                </c:pt>
                <c:pt idx="880">
                  <c:v>349</c:v>
                </c:pt>
                <c:pt idx="881">
                  <c:v>350</c:v>
                </c:pt>
                <c:pt idx="882">
                  <c:v>350</c:v>
                </c:pt>
                <c:pt idx="883">
                  <c:v>350</c:v>
                </c:pt>
                <c:pt idx="884">
                  <c:v>350</c:v>
                </c:pt>
                <c:pt idx="885">
                  <c:v>350</c:v>
                </c:pt>
                <c:pt idx="886">
                  <c:v>350</c:v>
                </c:pt>
                <c:pt idx="887">
                  <c:v>351</c:v>
                </c:pt>
                <c:pt idx="888">
                  <c:v>351</c:v>
                </c:pt>
                <c:pt idx="889">
                  <c:v>351</c:v>
                </c:pt>
                <c:pt idx="890">
                  <c:v>352</c:v>
                </c:pt>
                <c:pt idx="891">
                  <c:v>352</c:v>
                </c:pt>
                <c:pt idx="892">
                  <c:v>353</c:v>
                </c:pt>
                <c:pt idx="893">
                  <c:v>353</c:v>
                </c:pt>
                <c:pt idx="894">
                  <c:v>353</c:v>
                </c:pt>
                <c:pt idx="895">
                  <c:v>354</c:v>
                </c:pt>
                <c:pt idx="896">
                  <c:v>354</c:v>
                </c:pt>
                <c:pt idx="897">
                  <c:v>354</c:v>
                </c:pt>
                <c:pt idx="898">
                  <c:v>355</c:v>
                </c:pt>
                <c:pt idx="899">
                  <c:v>355</c:v>
                </c:pt>
                <c:pt idx="900">
                  <c:v>355</c:v>
                </c:pt>
                <c:pt idx="901">
                  <c:v>356</c:v>
                </c:pt>
                <c:pt idx="902">
                  <c:v>356</c:v>
                </c:pt>
                <c:pt idx="903">
                  <c:v>356</c:v>
                </c:pt>
                <c:pt idx="904">
                  <c:v>356</c:v>
                </c:pt>
                <c:pt idx="905">
                  <c:v>356</c:v>
                </c:pt>
                <c:pt idx="906">
                  <c:v>357</c:v>
                </c:pt>
                <c:pt idx="907">
                  <c:v>357</c:v>
                </c:pt>
                <c:pt idx="908">
                  <c:v>357</c:v>
                </c:pt>
                <c:pt idx="909">
                  <c:v>358</c:v>
                </c:pt>
                <c:pt idx="910">
                  <c:v>358</c:v>
                </c:pt>
                <c:pt idx="911">
                  <c:v>358</c:v>
                </c:pt>
                <c:pt idx="912">
                  <c:v>358</c:v>
                </c:pt>
                <c:pt idx="913">
                  <c:v>359</c:v>
                </c:pt>
                <c:pt idx="914">
                  <c:v>359</c:v>
                </c:pt>
                <c:pt idx="915">
                  <c:v>359</c:v>
                </c:pt>
                <c:pt idx="916">
                  <c:v>360</c:v>
                </c:pt>
                <c:pt idx="917">
                  <c:v>360</c:v>
                </c:pt>
                <c:pt idx="918">
                  <c:v>361</c:v>
                </c:pt>
                <c:pt idx="919">
                  <c:v>361</c:v>
                </c:pt>
                <c:pt idx="920">
                  <c:v>361</c:v>
                </c:pt>
                <c:pt idx="921">
                  <c:v>361</c:v>
                </c:pt>
                <c:pt idx="922">
                  <c:v>362</c:v>
                </c:pt>
                <c:pt idx="923">
                  <c:v>361</c:v>
                </c:pt>
                <c:pt idx="924">
                  <c:v>362</c:v>
                </c:pt>
                <c:pt idx="925">
                  <c:v>362</c:v>
                </c:pt>
                <c:pt idx="926">
                  <c:v>362</c:v>
                </c:pt>
                <c:pt idx="927">
                  <c:v>363</c:v>
                </c:pt>
                <c:pt idx="928">
                  <c:v>363</c:v>
                </c:pt>
                <c:pt idx="929">
                  <c:v>363</c:v>
                </c:pt>
                <c:pt idx="930">
                  <c:v>363</c:v>
                </c:pt>
                <c:pt idx="931">
                  <c:v>364</c:v>
                </c:pt>
                <c:pt idx="932">
                  <c:v>364</c:v>
                </c:pt>
                <c:pt idx="933">
                  <c:v>364</c:v>
                </c:pt>
                <c:pt idx="934">
                  <c:v>364</c:v>
                </c:pt>
                <c:pt idx="935">
                  <c:v>365</c:v>
                </c:pt>
                <c:pt idx="936">
                  <c:v>365</c:v>
                </c:pt>
                <c:pt idx="937">
                  <c:v>365</c:v>
                </c:pt>
                <c:pt idx="938">
                  <c:v>365</c:v>
                </c:pt>
                <c:pt idx="939">
                  <c:v>365</c:v>
                </c:pt>
                <c:pt idx="940">
                  <c:v>366</c:v>
                </c:pt>
                <c:pt idx="941">
                  <c:v>366</c:v>
                </c:pt>
                <c:pt idx="942">
                  <c:v>366</c:v>
                </c:pt>
                <c:pt idx="943">
                  <c:v>367</c:v>
                </c:pt>
                <c:pt idx="944">
                  <c:v>367</c:v>
                </c:pt>
                <c:pt idx="945">
                  <c:v>368</c:v>
                </c:pt>
                <c:pt idx="946">
                  <c:v>368</c:v>
                </c:pt>
                <c:pt idx="947">
                  <c:v>368</c:v>
                </c:pt>
                <c:pt idx="948">
                  <c:v>369</c:v>
                </c:pt>
                <c:pt idx="949">
                  <c:v>369</c:v>
                </c:pt>
                <c:pt idx="950">
                  <c:v>369</c:v>
                </c:pt>
                <c:pt idx="951">
                  <c:v>370</c:v>
                </c:pt>
                <c:pt idx="952">
                  <c:v>369</c:v>
                </c:pt>
                <c:pt idx="953">
                  <c:v>370</c:v>
                </c:pt>
                <c:pt idx="954">
                  <c:v>371</c:v>
                </c:pt>
                <c:pt idx="955">
                  <c:v>371</c:v>
                </c:pt>
                <c:pt idx="956">
                  <c:v>371</c:v>
                </c:pt>
                <c:pt idx="957">
                  <c:v>371</c:v>
                </c:pt>
                <c:pt idx="958">
                  <c:v>372</c:v>
                </c:pt>
                <c:pt idx="959">
                  <c:v>372</c:v>
                </c:pt>
                <c:pt idx="960">
                  <c:v>372</c:v>
                </c:pt>
                <c:pt idx="961">
                  <c:v>372</c:v>
                </c:pt>
                <c:pt idx="962">
                  <c:v>373</c:v>
                </c:pt>
                <c:pt idx="963">
                  <c:v>373</c:v>
                </c:pt>
                <c:pt idx="964">
                  <c:v>373</c:v>
                </c:pt>
                <c:pt idx="965">
                  <c:v>374</c:v>
                </c:pt>
                <c:pt idx="966">
                  <c:v>374</c:v>
                </c:pt>
                <c:pt idx="967">
                  <c:v>374</c:v>
                </c:pt>
                <c:pt idx="968">
                  <c:v>374</c:v>
                </c:pt>
                <c:pt idx="969">
                  <c:v>374</c:v>
                </c:pt>
                <c:pt idx="970">
                  <c:v>375</c:v>
                </c:pt>
                <c:pt idx="971">
                  <c:v>375</c:v>
                </c:pt>
                <c:pt idx="972">
                  <c:v>375</c:v>
                </c:pt>
                <c:pt idx="973">
                  <c:v>376</c:v>
                </c:pt>
                <c:pt idx="974">
                  <c:v>376</c:v>
                </c:pt>
                <c:pt idx="975">
                  <c:v>376</c:v>
                </c:pt>
                <c:pt idx="976">
                  <c:v>376</c:v>
                </c:pt>
                <c:pt idx="977">
                  <c:v>376</c:v>
                </c:pt>
                <c:pt idx="978">
                  <c:v>376</c:v>
                </c:pt>
                <c:pt idx="979">
                  <c:v>376</c:v>
                </c:pt>
                <c:pt idx="980">
                  <c:v>376</c:v>
                </c:pt>
                <c:pt idx="981">
                  <c:v>376</c:v>
                </c:pt>
                <c:pt idx="982">
                  <c:v>377</c:v>
                </c:pt>
                <c:pt idx="983">
                  <c:v>377</c:v>
                </c:pt>
                <c:pt idx="984">
                  <c:v>377</c:v>
                </c:pt>
                <c:pt idx="985">
                  <c:v>377</c:v>
                </c:pt>
                <c:pt idx="986">
                  <c:v>377</c:v>
                </c:pt>
                <c:pt idx="987">
                  <c:v>378</c:v>
                </c:pt>
                <c:pt idx="988">
                  <c:v>378</c:v>
                </c:pt>
                <c:pt idx="989">
                  <c:v>377</c:v>
                </c:pt>
                <c:pt idx="990">
                  <c:v>378</c:v>
                </c:pt>
                <c:pt idx="991">
                  <c:v>377</c:v>
                </c:pt>
                <c:pt idx="992">
                  <c:v>377</c:v>
                </c:pt>
                <c:pt idx="993">
                  <c:v>377</c:v>
                </c:pt>
                <c:pt idx="994">
                  <c:v>377</c:v>
                </c:pt>
                <c:pt idx="995">
                  <c:v>377</c:v>
                </c:pt>
                <c:pt idx="996">
                  <c:v>377</c:v>
                </c:pt>
                <c:pt idx="997">
                  <c:v>377</c:v>
                </c:pt>
                <c:pt idx="998">
                  <c:v>376</c:v>
                </c:pt>
                <c:pt idx="999">
                  <c:v>376</c:v>
                </c:pt>
                <c:pt idx="1000">
                  <c:v>376</c:v>
                </c:pt>
                <c:pt idx="1001">
                  <c:v>376</c:v>
                </c:pt>
                <c:pt idx="1002">
                  <c:v>376</c:v>
                </c:pt>
                <c:pt idx="1003">
                  <c:v>376</c:v>
                </c:pt>
                <c:pt idx="1004">
                  <c:v>375</c:v>
                </c:pt>
                <c:pt idx="1005">
                  <c:v>375</c:v>
                </c:pt>
                <c:pt idx="1006">
                  <c:v>375</c:v>
                </c:pt>
                <c:pt idx="1007">
                  <c:v>375</c:v>
                </c:pt>
                <c:pt idx="1008">
                  <c:v>375</c:v>
                </c:pt>
                <c:pt idx="1009">
                  <c:v>374</c:v>
                </c:pt>
                <c:pt idx="1010">
                  <c:v>375</c:v>
                </c:pt>
                <c:pt idx="1011">
                  <c:v>374</c:v>
                </c:pt>
                <c:pt idx="1012">
                  <c:v>374</c:v>
                </c:pt>
                <c:pt idx="1013">
                  <c:v>374</c:v>
                </c:pt>
                <c:pt idx="1014">
                  <c:v>374</c:v>
                </c:pt>
                <c:pt idx="1015">
                  <c:v>374</c:v>
                </c:pt>
                <c:pt idx="1016">
                  <c:v>373</c:v>
                </c:pt>
                <c:pt idx="1017">
                  <c:v>373</c:v>
                </c:pt>
                <c:pt idx="1018">
                  <c:v>373</c:v>
                </c:pt>
                <c:pt idx="1019">
                  <c:v>372</c:v>
                </c:pt>
                <c:pt idx="1020">
                  <c:v/>
                </c:pt>
                <c:pt idx="1021">
                  <c:v/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Sheet1!$B$1</c:f>
              <c:strCache>
                <c:ptCount val="1"/>
                <c:pt idx="0">
                  <c:v>ex2_D40_heatTemp1</c:v>
                </c:pt>
              </c:strCache>
            </c:strRef>
          </c:tx>
          <c:marker>
            <c:symbol val="none"/>
            <c:size val="7"/>
          </c:marker>
          <c:val>
            <c:numRef>
              <c:f>Sheet1!$B$2:$B$1022</c:f>
              <c:numCache>
                <c:formatCode>General</c:formatCode>
                <c:ptCount val="1022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201</c:v>
                </c:pt>
                <c:pt idx="76">
                  <c:v>201</c:v>
                </c:pt>
                <c:pt idx="77">
                  <c:v>201</c:v>
                </c:pt>
                <c:pt idx="78">
                  <c:v>201</c:v>
                </c:pt>
                <c:pt idx="79">
                  <c:v>202</c:v>
                </c:pt>
                <c:pt idx="80">
                  <c:v>201</c:v>
                </c:pt>
                <c:pt idx="81">
                  <c:v>202</c:v>
                </c:pt>
                <c:pt idx="82">
                  <c:v>203</c:v>
                </c:pt>
                <c:pt idx="83">
                  <c:v>203</c:v>
                </c:pt>
                <c:pt idx="84">
                  <c:v>203</c:v>
                </c:pt>
                <c:pt idx="85">
                  <c:v>205</c:v>
                </c:pt>
                <c:pt idx="86">
                  <c:v>205</c:v>
                </c:pt>
                <c:pt idx="87">
                  <c:v>205</c:v>
                </c:pt>
                <c:pt idx="88">
                  <c:v>206</c:v>
                </c:pt>
                <c:pt idx="89">
                  <c:v>208</c:v>
                </c:pt>
                <c:pt idx="90">
                  <c:v>207</c:v>
                </c:pt>
                <c:pt idx="91">
                  <c:v>207</c:v>
                </c:pt>
                <c:pt idx="92">
                  <c:v>208</c:v>
                </c:pt>
                <c:pt idx="93">
                  <c:v>211</c:v>
                </c:pt>
                <c:pt idx="94">
                  <c:v>210</c:v>
                </c:pt>
                <c:pt idx="95">
                  <c:v>212</c:v>
                </c:pt>
                <c:pt idx="96">
                  <c:v>212</c:v>
                </c:pt>
                <c:pt idx="97">
                  <c:v>211</c:v>
                </c:pt>
                <c:pt idx="98">
                  <c:v>213</c:v>
                </c:pt>
                <c:pt idx="99">
                  <c:v>214</c:v>
                </c:pt>
                <c:pt idx="100">
                  <c:v>214</c:v>
                </c:pt>
                <c:pt idx="101">
                  <c:v>215</c:v>
                </c:pt>
                <c:pt idx="102">
                  <c:v>216</c:v>
                </c:pt>
                <c:pt idx="103">
                  <c:v>218</c:v>
                </c:pt>
                <c:pt idx="104">
                  <c:v>218</c:v>
                </c:pt>
                <c:pt idx="105">
                  <c:v>219</c:v>
                </c:pt>
                <c:pt idx="106">
                  <c:v>219</c:v>
                </c:pt>
                <c:pt idx="107">
                  <c:v>219</c:v>
                </c:pt>
                <c:pt idx="108">
                  <c:v>219</c:v>
                </c:pt>
                <c:pt idx="109">
                  <c:v>220</c:v>
                </c:pt>
                <c:pt idx="110">
                  <c:v>221</c:v>
                </c:pt>
                <c:pt idx="111">
                  <c:v>222</c:v>
                </c:pt>
                <c:pt idx="112">
                  <c:v>222</c:v>
                </c:pt>
                <c:pt idx="113">
                  <c:v>223</c:v>
                </c:pt>
                <c:pt idx="114">
                  <c:v>223</c:v>
                </c:pt>
                <c:pt idx="115">
                  <c:v>223</c:v>
                </c:pt>
                <c:pt idx="116">
                  <c:v>224</c:v>
                </c:pt>
                <c:pt idx="117">
                  <c:v>224</c:v>
                </c:pt>
                <c:pt idx="118">
                  <c:v>224</c:v>
                </c:pt>
                <c:pt idx="119">
                  <c:v>226</c:v>
                </c:pt>
                <c:pt idx="120">
                  <c:v>226</c:v>
                </c:pt>
                <c:pt idx="121">
                  <c:v>227</c:v>
                </c:pt>
                <c:pt idx="122">
                  <c:v>228</c:v>
                </c:pt>
                <c:pt idx="123">
                  <c:v>228</c:v>
                </c:pt>
                <c:pt idx="124">
                  <c:v>229</c:v>
                </c:pt>
                <c:pt idx="125">
                  <c:v>229</c:v>
                </c:pt>
                <c:pt idx="126">
                  <c:v>229</c:v>
                </c:pt>
                <c:pt idx="127">
                  <c:v>230</c:v>
                </c:pt>
                <c:pt idx="128">
                  <c:v>231</c:v>
                </c:pt>
                <c:pt idx="129">
                  <c:v>231</c:v>
                </c:pt>
                <c:pt idx="130">
                  <c:v>232</c:v>
                </c:pt>
                <c:pt idx="131">
                  <c:v>233</c:v>
                </c:pt>
                <c:pt idx="132">
                  <c:v>233</c:v>
                </c:pt>
                <c:pt idx="133">
                  <c:v>234</c:v>
                </c:pt>
                <c:pt idx="134">
                  <c:v>234</c:v>
                </c:pt>
                <c:pt idx="135">
                  <c:v>235</c:v>
                </c:pt>
                <c:pt idx="136">
                  <c:v>235</c:v>
                </c:pt>
                <c:pt idx="137">
                  <c:v>236</c:v>
                </c:pt>
                <c:pt idx="138">
                  <c:v>236</c:v>
                </c:pt>
                <c:pt idx="139">
                  <c:v>237</c:v>
                </c:pt>
                <c:pt idx="140">
                  <c:v>237</c:v>
                </c:pt>
                <c:pt idx="141">
                  <c:v>237</c:v>
                </c:pt>
                <c:pt idx="142">
                  <c:v>238</c:v>
                </c:pt>
                <c:pt idx="143">
                  <c:v>238</c:v>
                </c:pt>
                <c:pt idx="144">
                  <c:v>239</c:v>
                </c:pt>
                <c:pt idx="145">
                  <c:v>239</c:v>
                </c:pt>
                <c:pt idx="146">
                  <c:v>240</c:v>
                </c:pt>
                <c:pt idx="147">
                  <c:v>240</c:v>
                </c:pt>
                <c:pt idx="148">
                  <c:v>241</c:v>
                </c:pt>
                <c:pt idx="149">
                  <c:v>241</c:v>
                </c:pt>
                <c:pt idx="150">
                  <c:v>241</c:v>
                </c:pt>
                <c:pt idx="151">
                  <c:v>242</c:v>
                </c:pt>
                <c:pt idx="152">
                  <c:v>242</c:v>
                </c:pt>
                <c:pt idx="153">
                  <c:v>243</c:v>
                </c:pt>
                <c:pt idx="154">
                  <c:v>244</c:v>
                </c:pt>
                <c:pt idx="155">
                  <c:v>244</c:v>
                </c:pt>
                <c:pt idx="156">
                  <c:v>244</c:v>
                </c:pt>
                <c:pt idx="157">
                  <c:v>245</c:v>
                </c:pt>
                <c:pt idx="158">
                  <c:v>245</c:v>
                </c:pt>
                <c:pt idx="159">
                  <c:v>245</c:v>
                </c:pt>
                <c:pt idx="160">
                  <c:v>246</c:v>
                </c:pt>
                <c:pt idx="161">
                  <c:v>246</c:v>
                </c:pt>
                <c:pt idx="162">
                  <c:v>247</c:v>
                </c:pt>
                <c:pt idx="163">
                  <c:v>247</c:v>
                </c:pt>
                <c:pt idx="164">
                  <c:v>246</c:v>
                </c:pt>
                <c:pt idx="165">
                  <c:v>248</c:v>
                </c:pt>
                <c:pt idx="166">
                  <c:v>249</c:v>
                </c:pt>
                <c:pt idx="167">
                  <c:v>249</c:v>
                </c:pt>
                <c:pt idx="168">
                  <c:v>249</c:v>
                </c:pt>
                <c:pt idx="169">
                  <c:v>249</c:v>
                </c:pt>
                <c:pt idx="170">
                  <c:v>250</c:v>
                </c:pt>
                <c:pt idx="171">
                  <c:v>249</c:v>
                </c:pt>
                <c:pt idx="172">
                  <c:v>251</c:v>
                </c:pt>
                <c:pt idx="173">
                  <c:v>250</c:v>
                </c:pt>
                <c:pt idx="174">
                  <c:v>251</c:v>
                </c:pt>
                <c:pt idx="175">
                  <c:v>252</c:v>
                </c:pt>
                <c:pt idx="176">
                  <c:v>252</c:v>
                </c:pt>
                <c:pt idx="177">
                  <c:v>252</c:v>
                </c:pt>
                <c:pt idx="178">
                  <c:v>252</c:v>
                </c:pt>
                <c:pt idx="179">
                  <c:v>253</c:v>
                </c:pt>
                <c:pt idx="180">
                  <c:v>253</c:v>
                </c:pt>
                <c:pt idx="181">
                  <c:v>254</c:v>
                </c:pt>
                <c:pt idx="182">
                  <c:v>254</c:v>
                </c:pt>
                <c:pt idx="183">
                  <c:v>254</c:v>
                </c:pt>
                <c:pt idx="184">
                  <c:v>255</c:v>
                </c:pt>
                <c:pt idx="185">
                  <c:v>255</c:v>
                </c:pt>
                <c:pt idx="186">
                  <c:v>255</c:v>
                </c:pt>
                <c:pt idx="187">
                  <c:v>255</c:v>
                </c:pt>
                <c:pt idx="188">
                  <c:v>256</c:v>
                </c:pt>
                <c:pt idx="189">
                  <c:v>257</c:v>
                </c:pt>
                <c:pt idx="190">
                  <c:v>257</c:v>
                </c:pt>
                <c:pt idx="191">
                  <c:v>257</c:v>
                </c:pt>
                <c:pt idx="192">
                  <c:v>258</c:v>
                </c:pt>
                <c:pt idx="193">
                  <c:v>258</c:v>
                </c:pt>
                <c:pt idx="194">
                  <c:v>259</c:v>
                </c:pt>
                <c:pt idx="195">
                  <c:v>259</c:v>
                </c:pt>
                <c:pt idx="196">
                  <c:v>259</c:v>
                </c:pt>
                <c:pt idx="197">
                  <c:v>260</c:v>
                </c:pt>
                <c:pt idx="198">
                  <c:v>260</c:v>
                </c:pt>
                <c:pt idx="199">
                  <c:v>261</c:v>
                </c:pt>
                <c:pt idx="200">
                  <c:v>261</c:v>
                </c:pt>
                <c:pt idx="201">
                  <c:v>262</c:v>
                </c:pt>
                <c:pt idx="202">
                  <c:v>262</c:v>
                </c:pt>
                <c:pt idx="203">
                  <c:v>262</c:v>
                </c:pt>
                <c:pt idx="204">
                  <c:v>263</c:v>
                </c:pt>
                <c:pt idx="205">
                  <c:v>263</c:v>
                </c:pt>
                <c:pt idx="206">
                  <c:v>263</c:v>
                </c:pt>
                <c:pt idx="207">
                  <c:v>264</c:v>
                </c:pt>
                <c:pt idx="208">
                  <c:v>264</c:v>
                </c:pt>
                <c:pt idx="209">
                  <c:v>265</c:v>
                </c:pt>
                <c:pt idx="210">
                  <c:v>265</c:v>
                </c:pt>
                <c:pt idx="211">
                  <c:v>265</c:v>
                </c:pt>
                <c:pt idx="212">
                  <c:v>265</c:v>
                </c:pt>
                <c:pt idx="213">
                  <c:v>266</c:v>
                </c:pt>
                <c:pt idx="214">
                  <c:v>266</c:v>
                </c:pt>
                <c:pt idx="215">
                  <c:v>267</c:v>
                </c:pt>
                <c:pt idx="216">
                  <c:v>267</c:v>
                </c:pt>
                <c:pt idx="217">
                  <c:v>268</c:v>
                </c:pt>
                <c:pt idx="218">
                  <c:v>268</c:v>
                </c:pt>
                <c:pt idx="219">
                  <c:v>268</c:v>
                </c:pt>
                <c:pt idx="220">
                  <c:v>268</c:v>
                </c:pt>
                <c:pt idx="221">
                  <c:v>269</c:v>
                </c:pt>
                <c:pt idx="222">
                  <c:v>269</c:v>
                </c:pt>
                <c:pt idx="223">
                  <c:v>269</c:v>
                </c:pt>
                <c:pt idx="224">
                  <c:v>270</c:v>
                </c:pt>
                <c:pt idx="225">
                  <c:v>270</c:v>
                </c:pt>
                <c:pt idx="226">
                  <c:v>271</c:v>
                </c:pt>
                <c:pt idx="227">
                  <c:v>271</c:v>
                </c:pt>
                <c:pt idx="228">
                  <c:v>272</c:v>
                </c:pt>
                <c:pt idx="229">
                  <c:v>272</c:v>
                </c:pt>
                <c:pt idx="230">
                  <c:v>272</c:v>
                </c:pt>
                <c:pt idx="231">
                  <c:v>272</c:v>
                </c:pt>
                <c:pt idx="232">
                  <c:v>273</c:v>
                </c:pt>
                <c:pt idx="233">
                  <c:v>273</c:v>
                </c:pt>
                <c:pt idx="234">
                  <c:v>273</c:v>
                </c:pt>
                <c:pt idx="235">
                  <c:v>274</c:v>
                </c:pt>
                <c:pt idx="236">
                  <c:v>274</c:v>
                </c:pt>
                <c:pt idx="237">
                  <c:v>275</c:v>
                </c:pt>
                <c:pt idx="238">
                  <c:v>276</c:v>
                </c:pt>
                <c:pt idx="239">
                  <c:v>276</c:v>
                </c:pt>
                <c:pt idx="240">
                  <c:v>277</c:v>
                </c:pt>
                <c:pt idx="241">
                  <c:v>277</c:v>
                </c:pt>
                <c:pt idx="242">
                  <c:v>277</c:v>
                </c:pt>
                <c:pt idx="243">
                  <c:v>277</c:v>
                </c:pt>
                <c:pt idx="244">
                  <c:v>278</c:v>
                </c:pt>
                <c:pt idx="245">
                  <c:v>278</c:v>
                </c:pt>
                <c:pt idx="246">
                  <c:v>279</c:v>
                </c:pt>
                <c:pt idx="247">
                  <c:v>279</c:v>
                </c:pt>
                <c:pt idx="248">
                  <c:v>280</c:v>
                </c:pt>
                <c:pt idx="249">
                  <c:v>280</c:v>
                </c:pt>
                <c:pt idx="250">
                  <c:v>281</c:v>
                </c:pt>
                <c:pt idx="251">
                  <c:v>281</c:v>
                </c:pt>
                <c:pt idx="252">
                  <c:v>281</c:v>
                </c:pt>
                <c:pt idx="253">
                  <c:v>282</c:v>
                </c:pt>
                <c:pt idx="254">
                  <c:v>282</c:v>
                </c:pt>
                <c:pt idx="255">
                  <c:v>282</c:v>
                </c:pt>
                <c:pt idx="256">
                  <c:v>282</c:v>
                </c:pt>
                <c:pt idx="257">
                  <c:v>283</c:v>
                </c:pt>
                <c:pt idx="258">
                  <c:v>283</c:v>
                </c:pt>
                <c:pt idx="259">
                  <c:v>284</c:v>
                </c:pt>
                <c:pt idx="260">
                  <c:v>285</c:v>
                </c:pt>
                <c:pt idx="261">
                  <c:v>285</c:v>
                </c:pt>
                <c:pt idx="262">
                  <c:v>285</c:v>
                </c:pt>
                <c:pt idx="263">
                  <c:v>285</c:v>
                </c:pt>
                <c:pt idx="264">
                  <c:v>285</c:v>
                </c:pt>
                <c:pt idx="265">
                  <c:v>285</c:v>
                </c:pt>
                <c:pt idx="266">
                  <c:v>286</c:v>
                </c:pt>
                <c:pt idx="267">
                  <c:v>287</c:v>
                </c:pt>
                <c:pt idx="268">
                  <c:v>287</c:v>
                </c:pt>
                <c:pt idx="269">
                  <c:v>288</c:v>
                </c:pt>
                <c:pt idx="270">
                  <c:v>288</c:v>
                </c:pt>
                <c:pt idx="271">
                  <c:v>288</c:v>
                </c:pt>
                <c:pt idx="272">
                  <c:v>288</c:v>
                </c:pt>
                <c:pt idx="273">
                  <c:v>288</c:v>
                </c:pt>
                <c:pt idx="274">
                  <c:v>289</c:v>
                </c:pt>
                <c:pt idx="275">
                  <c:v>290</c:v>
                </c:pt>
                <c:pt idx="276">
                  <c:v>289</c:v>
                </c:pt>
                <c:pt idx="277">
                  <c:v>290</c:v>
                </c:pt>
                <c:pt idx="278">
                  <c:v>290</c:v>
                </c:pt>
                <c:pt idx="279">
                  <c:v>290</c:v>
                </c:pt>
                <c:pt idx="280">
                  <c:v>290</c:v>
                </c:pt>
                <c:pt idx="281">
                  <c:v>291</c:v>
                </c:pt>
                <c:pt idx="282">
                  <c:v>291</c:v>
                </c:pt>
                <c:pt idx="283">
                  <c:v>292</c:v>
                </c:pt>
                <c:pt idx="284">
                  <c:v>292</c:v>
                </c:pt>
                <c:pt idx="285">
                  <c:v>292</c:v>
                </c:pt>
                <c:pt idx="286">
                  <c:v>292</c:v>
                </c:pt>
                <c:pt idx="287">
                  <c:v>293</c:v>
                </c:pt>
                <c:pt idx="288">
                  <c:v>294</c:v>
                </c:pt>
                <c:pt idx="289">
                  <c:v>294</c:v>
                </c:pt>
                <c:pt idx="290">
                  <c:v>294</c:v>
                </c:pt>
                <c:pt idx="291">
                  <c:v>295</c:v>
                </c:pt>
                <c:pt idx="292">
                  <c:v>295</c:v>
                </c:pt>
                <c:pt idx="293">
                  <c:v>296</c:v>
                </c:pt>
                <c:pt idx="294">
                  <c:v>296</c:v>
                </c:pt>
                <c:pt idx="295">
                  <c:v>296</c:v>
                </c:pt>
                <c:pt idx="296">
                  <c:v>297</c:v>
                </c:pt>
                <c:pt idx="297">
                  <c:v>297</c:v>
                </c:pt>
                <c:pt idx="298">
                  <c:v>297</c:v>
                </c:pt>
                <c:pt idx="299">
                  <c:v>298</c:v>
                </c:pt>
                <c:pt idx="300">
                  <c:v>298</c:v>
                </c:pt>
                <c:pt idx="301">
                  <c:v>298</c:v>
                </c:pt>
                <c:pt idx="302">
                  <c:v>298</c:v>
                </c:pt>
                <c:pt idx="303">
                  <c:v>299</c:v>
                </c:pt>
                <c:pt idx="304">
                  <c:v>299</c:v>
                </c:pt>
                <c:pt idx="305">
                  <c:v>300</c:v>
                </c:pt>
                <c:pt idx="306">
                  <c:v>300</c:v>
                </c:pt>
                <c:pt idx="307">
                  <c:v>300</c:v>
                </c:pt>
                <c:pt idx="308">
                  <c:v>300</c:v>
                </c:pt>
                <c:pt idx="309">
                  <c:v>300</c:v>
                </c:pt>
                <c:pt idx="310">
                  <c:v>301</c:v>
                </c:pt>
                <c:pt idx="311">
                  <c:v>301</c:v>
                </c:pt>
                <c:pt idx="312">
                  <c:v>302</c:v>
                </c:pt>
                <c:pt idx="313">
                  <c:v>302</c:v>
                </c:pt>
                <c:pt idx="314">
                  <c:v>303</c:v>
                </c:pt>
                <c:pt idx="315">
                  <c:v>303</c:v>
                </c:pt>
                <c:pt idx="316">
                  <c:v>302</c:v>
                </c:pt>
                <c:pt idx="317">
                  <c:v>303</c:v>
                </c:pt>
                <c:pt idx="318">
                  <c:v>304</c:v>
                </c:pt>
                <c:pt idx="319">
                  <c:v>304</c:v>
                </c:pt>
                <c:pt idx="320">
                  <c:v>304</c:v>
                </c:pt>
                <c:pt idx="321">
                  <c:v>304</c:v>
                </c:pt>
                <c:pt idx="322">
                  <c:v>305</c:v>
                </c:pt>
                <c:pt idx="323">
                  <c:v>305</c:v>
                </c:pt>
                <c:pt idx="324">
                  <c:v>306</c:v>
                </c:pt>
                <c:pt idx="325">
                  <c:v>306</c:v>
                </c:pt>
                <c:pt idx="326">
                  <c:v>307</c:v>
                </c:pt>
                <c:pt idx="327">
                  <c:v>307</c:v>
                </c:pt>
                <c:pt idx="328">
                  <c:v>307</c:v>
                </c:pt>
                <c:pt idx="329">
                  <c:v>307</c:v>
                </c:pt>
                <c:pt idx="330">
                  <c:v>308</c:v>
                </c:pt>
                <c:pt idx="331">
                  <c:v>308</c:v>
                </c:pt>
                <c:pt idx="332">
                  <c:v>309</c:v>
                </c:pt>
                <c:pt idx="333">
                  <c:v>309</c:v>
                </c:pt>
                <c:pt idx="334">
                  <c:v>310</c:v>
                </c:pt>
                <c:pt idx="335">
                  <c:v>309</c:v>
                </c:pt>
                <c:pt idx="336">
                  <c:v>310</c:v>
                </c:pt>
                <c:pt idx="337">
                  <c:v>310</c:v>
                </c:pt>
                <c:pt idx="338">
                  <c:v>311</c:v>
                </c:pt>
                <c:pt idx="339">
                  <c:v>311</c:v>
                </c:pt>
                <c:pt idx="340">
                  <c:v>311</c:v>
                </c:pt>
                <c:pt idx="341">
                  <c:v>311</c:v>
                </c:pt>
                <c:pt idx="342">
                  <c:v>311</c:v>
                </c:pt>
                <c:pt idx="343">
                  <c:v>312</c:v>
                </c:pt>
                <c:pt idx="344">
                  <c:v>312</c:v>
                </c:pt>
                <c:pt idx="345">
                  <c:v>312</c:v>
                </c:pt>
                <c:pt idx="346">
                  <c:v>313</c:v>
                </c:pt>
                <c:pt idx="347">
                  <c:v>313</c:v>
                </c:pt>
                <c:pt idx="348">
                  <c:v>313</c:v>
                </c:pt>
                <c:pt idx="349">
                  <c:v>313</c:v>
                </c:pt>
                <c:pt idx="350">
                  <c:v>314</c:v>
                </c:pt>
                <c:pt idx="351">
                  <c:v>314</c:v>
                </c:pt>
                <c:pt idx="352">
                  <c:v>314</c:v>
                </c:pt>
                <c:pt idx="353">
                  <c:v>315</c:v>
                </c:pt>
                <c:pt idx="354">
                  <c:v>315</c:v>
                </c:pt>
                <c:pt idx="355">
                  <c:v>315</c:v>
                </c:pt>
                <c:pt idx="356">
                  <c:v>315</c:v>
                </c:pt>
                <c:pt idx="357">
                  <c:v>316</c:v>
                </c:pt>
                <c:pt idx="358">
                  <c:v>316</c:v>
                </c:pt>
                <c:pt idx="359">
                  <c:v>316</c:v>
                </c:pt>
                <c:pt idx="360">
                  <c:v>316</c:v>
                </c:pt>
                <c:pt idx="361">
                  <c:v>316</c:v>
                </c:pt>
                <c:pt idx="362">
                  <c:v>316</c:v>
                </c:pt>
                <c:pt idx="363">
                  <c:v>317</c:v>
                </c:pt>
                <c:pt idx="364">
                  <c:v>317</c:v>
                </c:pt>
                <c:pt idx="365">
                  <c:v>317</c:v>
                </c:pt>
                <c:pt idx="366">
                  <c:v>317</c:v>
                </c:pt>
                <c:pt idx="367">
                  <c:v>318</c:v>
                </c:pt>
                <c:pt idx="368">
                  <c:v>318</c:v>
                </c:pt>
                <c:pt idx="369">
                  <c:v>319</c:v>
                </c:pt>
                <c:pt idx="370">
                  <c:v>319</c:v>
                </c:pt>
                <c:pt idx="371">
                  <c:v>319</c:v>
                </c:pt>
                <c:pt idx="372">
                  <c:v>319</c:v>
                </c:pt>
                <c:pt idx="373">
                  <c:v>320</c:v>
                </c:pt>
                <c:pt idx="374">
                  <c:v>320</c:v>
                </c:pt>
                <c:pt idx="375">
                  <c:v>320</c:v>
                </c:pt>
                <c:pt idx="376">
                  <c:v>320</c:v>
                </c:pt>
                <c:pt idx="377">
                  <c:v>320</c:v>
                </c:pt>
                <c:pt idx="378">
                  <c:v>321</c:v>
                </c:pt>
                <c:pt idx="379">
                  <c:v>321</c:v>
                </c:pt>
                <c:pt idx="380">
                  <c:v>321</c:v>
                </c:pt>
                <c:pt idx="381">
                  <c:v>321</c:v>
                </c:pt>
                <c:pt idx="382">
                  <c:v>321</c:v>
                </c:pt>
                <c:pt idx="383">
                  <c:v>321</c:v>
                </c:pt>
                <c:pt idx="384">
                  <c:v>322</c:v>
                </c:pt>
                <c:pt idx="385">
                  <c:v>322</c:v>
                </c:pt>
                <c:pt idx="386">
                  <c:v>323</c:v>
                </c:pt>
                <c:pt idx="387">
                  <c:v>323</c:v>
                </c:pt>
                <c:pt idx="388">
                  <c:v>323</c:v>
                </c:pt>
                <c:pt idx="389">
                  <c:v>323</c:v>
                </c:pt>
                <c:pt idx="390">
                  <c:v>323</c:v>
                </c:pt>
                <c:pt idx="391">
                  <c:v>324</c:v>
                </c:pt>
                <c:pt idx="392">
                  <c:v>324</c:v>
                </c:pt>
                <c:pt idx="393">
                  <c:v>324</c:v>
                </c:pt>
                <c:pt idx="394">
                  <c:v>324</c:v>
                </c:pt>
                <c:pt idx="395">
                  <c:v>325</c:v>
                </c:pt>
                <c:pt idx="396">
                  <c:v>325</c:v>
                </c:pt>
                <c:pt idx="397">
                  <c:v>325</c:v>
                </c:pt>
                <c:pt idx="398">
                  <c:v>326</c:v>
                </c:pt>
                <c:pt idx="399">
                  <c:v>327</c:v>
                </c:pt>
                <c:pt idx="400">
                  <c:v>327</c:v>
                </c:pt>
                <c:pt idx="401">
                  <c:v>327</c:v>
                </c:pt>
                <c:pt idx="402">
                  <c:v>327</c:v>
                </c:pt>
                <c:pt idx="403">
                  <c:v>327</c:v>
                </c:pt>
                <c:pt idx="404">
                  <c:v>328</c:v>
                </c:pt>
                <c:pt idx="405">
                  <c:v>328</c:v>
                </c:pt>
                <c:pt idx="406">
                  <c:v>328</c:v>
                </c:pt>
                <c:pt idx="407">
                  <c:v>329</c:v>
                </c:pt>
                <c:pt idx="408">
                  <c:v>329</c:v>
                </c:pt>
                <c:pt idx="409">
                  <c:v>329</c:v>
                </c:pt>
                <c:pt idx="410">
                  <c:v>329</c:v>
                </c:pt>
                <c:pt idx="411">
                  <c:v>329</c:v>
                </c:pt>
                <c:pt idx="412">
                  <c:v>329</c:v>
                </c:pt>
                <c:pt idx="413">
                  <c:v>329</c:v>
                </c:pt>
                <c:pt idx="414">
                  <c:v>330</c:v>
                </c:pt>
                <c:pt idx="415">
                  <c:v>330</c:v>
                </c:pt>
                <c:pt idx="416">
                  <c:v>331</c:v>
                </c:pt>
                <c:pt idx="417">
                  <c:v>331</c:v>
                </c:pt>
                <c:pt idx="418">
                  <c:v>331</c:v>
                </c:pt>
                <c:pt idx="419">
                  <c:v>331</c:v>
                </c:pt>
                <c:pt idx="420">
                  <c:v>331</c:v>
                </c:pt>
                <c:pt idx="421">
                  <c:v>331</c:v>
                </c:pt>
                <c:pt idx="422">
                  <c:v>331</c:v>
                </c:pt>
                <c:pt idx="423">
                  <c:v>332</c:v>
                </c:pt>
                <c:pt idx="424">
                  <c:v>332</c:v>
                </c:pt>
                <c:pt idx="425">
                  <c:v>333</c:v>
                </c:pt>
                <c:pt idx="426">
                  <c:v>333</c:v>
                </c:pt>
                <c:pt idx="427">
                  <c:v>333</c:v>
                </c:pt>
                <c:pt idx="428">
                  <c:v>333</c:v>
                </c:pt>
                <c:pt idx="429">
                  <c:v>334</c:v>
                </c:pt>
                <c:pt idx="430">
                  <c:v>334</c:v>
                </c:pt>
                <c:pt idx="431">
                  <c:v>335</c:v>
                </c:pt>
                <c:pt idx="432">
                  <c:v>335</c:v>
                </c:pt>
                <c:pt idx="433">
                  <c:v>335</c:v>
                </c:pt>
                <c:pt idx="434">
                  <c:v>335</c:v>
                </c:pt>
                <c:pt idx="435">
                  <c:v>335</c:v>
                </c:pt>
                <c:pt idx="436">
                  <c:v>335</c:v>
                </c:pt>
                <c:pt idx="437">
                  <c:v>336</c:v>
                </c:pt>
                <c:pt idx="438">
                  <c:v>336</c:v>
                </c:pt>
                <c:pt idx="439">
                  <c:v>337</c:v>
                </c:pt>
                <c:pt idx="440">
                  <c:v>336</c:v>
                </c:pt>
                <c:pt idx="441">
                  <c:v>337</c:v>
                </c:pt>
                <c:pt idx="442">
                  <c:v>337</c:v>
                </c:pt>
                <c:pt idx="443">
                  <c:v>337</c:v>
                </c:pt>
                <c:pt idx="444">
                  <c:v>337</c:v>
                </c:pt>
                <c:pt idx="445">
                  <c:v>338</c:v>
                </c:pt>
                <c:pt idx="446">
                  <c:v>338</c:v>
                </c:pt>
                <c:pt idx="447">
                  <c:v>338</c:v>
                </c:pt>
                <c:pt idx="448">
                  <c:v>339</c:v>
                </c:pt>
                <c:pt idx="449">
                  <c:v>340</c:v>
                </c:pt>
                <c:pt idx="450">
                  <c:v>340</c:v>
                </c:pt>
                <c:pt idx="451">
                  <c:v>340</c:v>
                </c:pt>
                <c:pt idx="452">
                  <c:v>340</c:v>
                </c:pt>
                <c:pt idx="453">
                  <c:v>340</c:v>
                </c:pt>
                <c:pt idx="454">
                  <c:v>341</c:v>
                </c:pt>
                <c:pt idx="455">
                  <c:v>342</c:v>
                </c:pt>
                <c:pt idx="456">
                  <c:v>342</c:v>
                </c:pt>
                <c:pt idx="457">
                  <c:v>342</c:v>
                </c:pt>
                <c:pt idx="458">
                  <c:v>342</c:v>
                </c:pt>
                <c:pt idx="459">
                  <c:v>343</c:v>
                </c:pt>
                <c:pt idx="460">
                  <c:v>343</c:v>
                </c:pt>
                <c:pt idx="461">
                  <c:v>344</c:v>
                </c:pt>
                <c:pt idx="462">
                  <c:v>344</c:v>
                </c:pt>
                <c:pt idx="463">
                  <c:v>344</c:v>
                </c:pt>
                <c:pt idx="464">
                  <c:v>345</c:v>
                </c:pt>
                <c:pt idx="465">
                  <c:v>345</c:v>
                </c:pt>
                <c:pt idx="466">
                  <c:v>346</c:v>
                </c:pt>
                <c:pt idx="467">
                  <c:v>345</c:v>
                </c:pt>
                <c:pt idx="468">
                  <c:v>346</c:v>
                </c:pt>
                <c:pt idx="469">
                  <c:v>347</c:v>
                </c:pt>
                <c:pt idx="470">
                  <c:v>347</c:v>
                </c:pt>
                <c:pt idx="471">
                  <c:v>347</c:v>
                </c:pt>
                <c:pt idx="472">
                  <c:v>348</c:v>
                </c:pt>
                <c:pt idx="473">
                  <c:v>348</c:v>
                </c:pt>
                <c:pt idx="474">
                  <c:v>348</c:v>
                </c:pt>
                <c:pt idx="475">
                  <c:v>349</c:v>
                </c:pt>
                <c:pt idx="476">
                  <c:v>349</c:v>
                </c:pt>
                <c:pt idx="477">
                  <c:v>349</c:v>
                </c:pt>
                <c:pt idx="478">
                  <c:v>349</c:v>
                </c:pt>
                <c:pt idx="479">
                  <c:v>350</c:v>
                </c:pt>
                <c:pt idx="480">
                  <c:v>350</c:v>
                </c:pt>
                <c:pt idx="481">
                  <c:v>350</c:v>
                </c:pt>
                <c:pt idx="482">
                  <c:v>350</c:v>
                </c:pt>
                <c:pt idx="483">
                  <c:v>351</c:v>
                </c:pt>
                <c:pt idx="484">
                  <c:v>351</c:v>
                </c:pt>
                <c:pt idx="485">
                  <c:v>352</c:v>
                </c:pt>
                <c:pt idx="486">
                  <c:v>352</c:v>
                </c:pt>
                <c:pt idx="487">
                  <c:v>353</c:v>
                </c:pt>
                <c:pt idx="488">
                  <c:v>353</c:v>
                </c:pt>
                <c:pt idx="489">
                  <c:v>353</c:v>
                </c:pt>
                <c:pt idx="490">
                  <c:v>354</c:v>
                </c:pt>
                <c:pt idx="491">
                  <c:v>354</c:v>
                </c:pt>
                <c:pt idx="492">
                  <c:v>354</c:v>
                </c:pt>
                <c:pt idx="493">
                  <c:v>354</c:v>
                </c:pt>
                <c:pt idx="494">
                  <c:v>355</c:v>
                </c:pt>
                <c:pt idx="495">
                  <c:v>355</c:v>
                </c:pt>
                <c:pt idx="496">
                  <c:v>356</c:v>
                </c:pt>
                <c:pt idx="497">
                  <c:v>356</c:v>
                </c:pt>
                <c:pt idx="498">
                  <c:v>356</c:v>
                </c:pt>
                <c:pt idx="499">
                  <c:v>356</c:v>
                </c:pt>
                <c:pt idx="500">
                  <c:v>357</c:v>
                </c:pt>
                <c:pt idx="501">
                  <c:v>357</c:v>
                </c:pt>
                <c:pt idx="502">
                  <c:v>357</c:v>
                </c:pt>
                <c:pt idx="503">
                  <c:v>357</c:v>
                </c:pt>
                <c:pt idx="504">
                  <c:v>358</c:v>
                </c:pt>
                <c:pt idx="505">
                  <c:v>358</c:v>
                </c:pt>
                <c:pt idx="506">
                  <c:v>358</c:v>
                </c:pt>
                <c:pt idx="507">
                  <c:v>358</c:v>
                </c:pt>
                <c:pt idx="508">
                  <c:v>359</c:v>
                </c:pt>
                <c:pt idx="509">
                  <c:v>359</c:v>
                </c:pt>
                <c:pt idx="510">
                  <c:v>359</c:v>
                </c:pt>
                <c:pt idx="511">
                  <c:v>360</c:v>
                </c:pt>
                <c:pt idx="512">
                  <c:v>360</c:v>
                </c:pt>
                <c:pt idx="513">
                  <c:v>361</c:v>
                </c:pt>
                <c:pt idx="514">
                  <c:v>361</c:v>
                </c:pt>
                <c:pt idx="515">
                  <c:v>361</c:v>
                </c:pt>
                <c:pt idx="516">
                  <c:v>361</c:v>
                </c:pt>
                <c:pt idx="517">
                  <c:v>362</c:v>
                </c:pt>
                <c:pt idx="518">
                  <c:v>362</c:v>
                </c:pt>
                <c:pt idx="519">
                  <c:v>363</c:v>
                </c:pt>
                <c:pt idx="520">
                  <c:v>363</c:v>
                </c:pt>
                <c:pt idx="521">
                  <c:v>363</c:v>
                </c:pt>
                <c:pt idx="522">
                  <c:v>363</c:v>
                </c:pt>
                <c:pt idx="523">
                  <c:v>364</c:v>
                </c:pt>
                <c:pt idx="524">
                  <c:v>364</c:v>
                </c:pt>
                <c:pt idx="525">
                  <c:v>364</c:v>
                </c:pt>
                <c:pt idx="526">
                  <c:v>363</c:v>
                </c:pt>
                <c:pt idx="527">
                  <c:v>364</c:v>
                </c:pt>
                <c:pt idx="528">
                  <c:v>365</c:v>
                </c:pt>
                <c:pt idx="529">
                  <c:v>366</c:v>
                </c:pt>
                <c:pt idx="530">
                  <c:v>366</c:v>
                </c:pt>
                <c:pt idx="531">
                  <c:v>366</c:v>
                </c:pt>
                <c:pt idx="532">
                  <c:v>367</c:v>
                </c:pt>
                <c:pt idx="533">
                  <c:v>367</c:v>
                </c:pt>
                <c:pt idx="534">
                  <c:v>367</c:v>
                </c:pt>
                <c:pt idx="535">
                  <c:v>368</c:v>
                </c:pt>
                <c:pt idx="536">
                  <c:v>368</c:v>
                </c:pt>
                <c:pt idx="537">
                  <c:v>369</c:v>
                </c:pt>
                <c:pt idx="538">
                  <c:v>369</c:v>
                </c:pt>
                <c:pt idx="539">
                  <c:v>369</c:v>
                </c:pt>
                <c:pt idx="540">
                  <c:v>370</c:v>
                </c:pt>
                <c:pt idx="541">
                  <c:v>370</c:v>
                </c:pt>
                <c:pt idx="542">
                  <c:v>370</c:v>
                </c:pt>
                <c:pt idx="543">
                  <c:v>370</c:v>
                </c:pt>
                <c:pt idx="544">
                  <c:v>371</c:v>
                </c:pt>
                <c:pt idx="545">
                  <c:v>371</c:v>
                </c:pt>
                <c:pt idx="546">
                  <c:v>371</c:v>
                </c:pt>
                <c:pt idx="547">
                  <c:v>372</c:v>
                </c:pt>
                <c:pt idx="548">
                  <c:v>372</c:v>
                </c:pt>
                <c:pt idx="549">
                  <c:v>373</c:v>
                </c:pt>
                <c:pt idx="550">
                  <c:v>373</c:v>
                </c:pt>
                <c:pt idx="551">
                  <c:v>373</c:v>
                </c:pt>
                <c:pt idx="552">
                  <c:v>373</c:v>
                </c:pt>
                <c:pt idx="553">
                  <c:v>373</c:v>
                </c:pt>
                <c:pt idx="554">
                  <c:v>374</c:v>
                </c:pt>
                <c:pt idx="555">
                  <c:v>374</c:v>
                </c:pt>
                <c:pt idx="556">
                  <c:v>374</c:v>
                </c:pt>
                <c:pt idx="557">
                  <c:v>374</c:v>
                </c:pt>
                <c:pt idx="558">
                  <c:v>375</c:v>
                </c:pt>
                <c:pt idx="559">
                  <c:v>375</c:v>
                </c:pt>
                <c:pt idx="560">
                  <c:v>375</c:v>
                </c:pt>
                <c:pt idx="561">
                  <c:v>375</c:v>
                </c:pt>
                <c:pt idx="562">
                  <c:v>375</c:v>
                </c:pt>
                <c:pt idx="563">
                  <c:v>376</c:v>
                </c:pt>
                <c:pt idx="564">
                  <c:v>376</c:v>
                </c:pt>
                <c:pt idx="565">
                  <c:v>376</c:v>
                </c:pt>
                <c:pt idx="566">
                  <c:v>376</c:v>
                </c:pt>
                <c:pt idx="567">
                  <c:v>377</c:v>
                </c:pt>
                <c:pt idx="568">
                  <c:v>377</c:v>
                </c:pt>
                <c:pt idx="569">
                  <c:v>377</c:v>
                </c:pt>
                <c:pt idx="570">
                  <c:v>377</c:v>
                </c:pt>
                <c:pt idx="571">
                  <c:v>377</c:v>
                </c:pt>
                <c:pt idx="572">
                  <c:v>377</c:v>
                </c:pt>
                <c:pt idx="573">
                  <c:v>377</c:v>
                </c:pt>
                <c:pt idx="574">
                  <c:v>378</c:v>
                </c:pt>
                <c:pt idx="575">
                  <c:v>378</c:v>
                </c:pt>
                <c:pt idx="576">
                  <c:v>378</c:v>
                </c:pt>
                <c:pt idx="577">
                  <c:v>378</c:v>
                </c:pt>
                <c:pt idx="578">
                  <c:v>378</c:v>
                </c:pt>
                <c:pt idx="579">
                  <c:v>378</c:v>
                </c:pt>
                <c:pt idx="580">
                  <c:v>379</c:v>
                </c:pt>
                <c:pt idx="581">
                  <c:v>379</c:v>
                </c:pt>
                <c:pt idx="582">
                  <c:v>380</c:v>
                </c:pt>
                <c:pt idx="583">
                  <c:v>380</c:v>
                </c:pt>
                <c:pt idx="584">
                  <c:v>380</c:v>
                </c:pt>
                <c:pt idx="585">
                  <c:v>380</c:v>
                </c:pt>
                <c:pt idx="586">
                  <c:v>380</c:v>
                </c:pt>
                <c:pt idx="587">
                  <c:v>381</c:v>
                </c:pt>
                <c:pt idx="588">
                  <c:v>381</c:v>
                </c:pt>
                <c:pt idx="589">
                  <c:v>382</c:v>
                </c:pt>
                <c:pt idx="590">
                  <c:v>382</c:v>
                </c:pt>
                <c:pt idx="591">
                  <c:v>383</c:v>
                </c:pt>
                <c:pt idx="592">
                  <c:v>383</c:v>
                </c:pt>
                <c:pt idx="593">
                  <c:v>383</c:v>
                </c:pt>
                <c:pt idx="594">
                  <c:v>383</c:v>
                </c:pt>
                <c:pt idx="595">
                  <c:v>384</c:v>
                </c:pt>
                <c:pt idx="596">
                  <c:v>384</c:v>
                </c:pt>
                <c:pt idx="597">
                  <c:v>384</c:v>
                </c:pt>
                <c:pt idx="598">
                  <c:v>384</c:v>
                </c:pt>
                <c:pt idx="599">
                  <c:v>385</c:v>
                </c:pt>
                <c:pt idx="600">
                  <c:v>385</c:v>
                </c:pt>
                <c:pt idx="601">
                  <c:v>385</c:v>
                </c:pt>
                <c:pt idx="602">
                  <c:v>385</c:v>
                </c:pt>
                <c:pt idx="603">
                  <c:v>386</c:v>
                </c:pt>
                <c:pt idx="604">
                  <c:v>386</c:v>
                </c:pt>
                <c:pt idx="605">
                  <c:v>386</c:v>
                </c:pt>
                <c:pt idx="606">
                  <c:v>386</c:v>
                </c:pt>
                <c:pt idx="607">
                  <c:v>387</c:v>
                </c:pt>
                <c:pt idx="608">
                  <c:v>388</c:v>
                </c:pt>
                <c:pt idx="609">
                  <c:v>388</c:v>
                </c:pt>
                <c:pt idx="610">
                  <c:v>388</c:v>
                </c:pt>
                <c:pt idx="611">
                  <c:v>388</c:v>
                </c:pt>
                <c:pt idx="612">
                  <c:v>388</c:v>
                </c:pt>
                <c:pt idx="613">
                  <c:v>388</c:v>
                </c:pt>
                <c:pt idx="614">
                  <c:v>389</c:v>
                </c:pt>
                <c:pt idx="615">
                  <c:v>389</c:v>
                </c:pt>
                <c:pt idx="616">
                  <c:v>389</c:v>
                </c:pt>
                <c:pt idx="617">
                  <c:v>389</c:v>
                </c:pt>
                <c:pt idx="618">
                  <c:v>389</c:v>
                </c:pt>
                <c:pt idx="619">
                  <c:v>389</c:v>
                </c:pt>
                <c:pt idx="620">
                  <c:v>390</c:v>
                </c:pt>
                <c:pt idx="621">
                  <c:v>390</c:v>
                </c:pt>
                <c:pt idx="622">
                  <c:v>390</c:v>
                </c:pt>
                <c:pt idx="623">
                  <c:v>390</c:v>
                </c:pt>
                <c:pt idx="624">
                  <c:v>391</c:v>
                </c:pt>
                <c:pt idx="625">
                  <c:v>391</c:v>
                </c:pt>
                <c:pt idx="626">
                  <c:v>392</c:v>
                </c:pt>
                <c:pt idx="627">
                  <c:v>392</c:v>
                </c:pt>
                <c:pt idx="628">
                  <c:v>392</c:v>
                </c:pt>
                <c:pt idx="629">
                  <c:v>393</c:v>
                </c:pt>
                <c:pt idx="630">
                  <c:v>394</c:v>
                </c:pt>
                <c:pt idx="631">
                  <c:v>394</c:v>
                </c:pt>
                <c:pt idx="632">
                  <c:v>394</c:v>
                </c:pt>
                <c:pt idx="633">
                  <c:v>394</c:v>
                </c:pt>
                <c:pt idx="634">
                  <c:v>394</c:v>
                </c:pt>
                <c:pt idx="635">
                  <c:v>394</c:v>
                </c:pt>
                <c:pt idx="636">
                  <c:v>394</c:v>
                </c:pt>
                <c:pt idx="637">
                  <c:v>395</c:v>
                </c:pt>
                <c:pt idx="638">
                  <c:v>395</c:v>
                </c:pt>
                <c:pt idx="639">
                  <c:v>396</c:v>
                </c:pt>
                <c:pt idx="640">
                  <c:v>396</c:v>
                </c:pt>
                <c:pt idx="641">
                  <c:v>396</c:v>
                </c:pt>
                <c:pt idx="642">
                  <c:v>396</c:v>
                </c:pt>
                <c:pt idx="643">
                  <c:v>396</c:v>
                </c:pt>
                <c:pt idx="644">
                  <c:v>396</c:v>
                </c:pt>
                <c:pt idx="645">
                  <c:v>397</c:v>
                </c:pt>
                <c:pt idx="646">
                  <c:v>397</c:v>
                </c:pt>
                <c:pt idx="647">
                  <c:v>397</c:v>
                </c:pt>
                <c:pt idx="648">
                  <c:v>397</c:v>
                </c:pt>
                <c:pt idx="649">
                  <c:v>397</c:v>
                </c:pt>
                <c:pt idx="650">
                  <c:v>398</c:v>
                </c:pt>
                <c:pt idx="651">
                  <c:v>398</c:v>
                </c:pt>
                <c:pt idx="652">
                  <c:v>398</c:v>
                </c:pt>
                <c:pt idx="653">
                  <c:v>399</c:v>
                </c:pt>
                <c:pt idx="654">
                  <c:v>399</c:v>
                </c:pt>
                <c:pt idx="655">
                  <c:v>399</c:v>
                </c:pt>
                <c:pt idx="656">
                  <c:v>399</c:v>
                </c:pt>
                <c:pt idx="657">
                  <c:v>399</c:v>
                </c:pt>
                <c:pt idx="658">
                  <c:v>400</c:v>
                </c:pt>
                <c:pt idx="659">
                  <c:v>400</c:v>
                </c:pt>
                <c:pt idx="660">
                  <c:v>400</c:v>
                </c:pt>
                <c:pt idx="661">
                  <c:v>401</c:v>
                </c:pt>
                <c:pt idx="662">
                  <c:v>401</c:v>
                </c:pt>
                <c:pt idx="663">
                  <c:v>402</c:v>
                </c:pt>
                <c:pt idx="664">
                  <c:v>402</c:v>
                </c:pt>
                <c:pt idx="665">
                  <c:v>402</c:v>
                </c:pt>
                <c:pt idx="666">
                  <c:v>402</c:v>
                </c:pt>
                <c:pt idx="667">
                  <c:v>402</c:v>
                </c:pt>
                <c:pt idx="668">
                  <c:v>403</c:v>
                </c:pt>
                <c:pt idx="669">
                  <c:v>403</c:v>
                </c:pt>
                <c:pt idx="670">
                  <c:v>403</c:v>
                </c:pt>
                <c:pt idx="671">
                  <c:v>403</c:v>
                </c:pt>
                <c:pt idx="672">
                  <c:v>403</c:v>
                </c:pt>
                <c:pt idx="673">
                  <c:v>404</c:v>
                </c:pt>
                <c:pt idx="674">
                  <c:v>404</c:v>
                </c:pt>
                <c:pt idx="675">
                  <c:v>404</c:v>
                </c:pt>
                <c:pt idx="676">
                  <c:v>404</c:v>
                </c:pt>
                <c:pt idx="677">
                  <c:v>405</c:v>
                </c:pt>
                <c:pt idx="678">
                  <c:v>405</c:v>
                </c:pt>
                <c:pt idx="679">
                  <c:v>405</c:v>
                </c:pt>
                <c:pt idx="680">
                  <c:v>406</c:v>
                </c:pt>
                <c:pt idx="681">
                  <c:v>407</c:v>
                </c:pt>
                <c:pt idx="682">
                  <c:v>407</c:v>
                </c:pt>
                <c:pt idx="683">
                  <c:v>407</c:v>
                </c:pt>
                <c:pt idx="684">
                  <c:v>407</c:v>
                </c:pt>
                <c:pt idx="685">
                  <c:v>407</c:v>
                </c:pt>
                <c:pt idx="686">
                  <c:v>407</c:v>
                </c:pt>
                <c:pt idx="687">
                  <c:v>407</c:v>
                </c:pt>
                <c:pt idx="688">
                  <c:v>407</c:v>
                </c:pt>
                <c:pt idx="689">
                  <c:v>408</c:v>
                </c:pt>
                <c:pt idx="690">
                  <c:v>409</c:v>
                </c:pt>
                <c:pt idx="691">
                  <c:v>409</c:v>
                </c:pt>
                <c:pt idx="692">
                  <c:v>409</c:v>
                </c:pt>
                <c:pt idx="693">
                  <c:v>409</c:v>
                </c:pt>
                <c:pt idx="694">
                  <c:v>410</c:v>
                </c:pt>
                <c:pt idx="695">
                  <c:v>410</c:v>
                </c:pt>
                <c:pt idx="696">
                  <c:v>411</c:v>
                </c:pt>
                <c:pt idx="697">
                  <c:v>411</c:v>
                </c:pt>
                <c:pt idx="698">
                  <c:v>411</c:v>
                </c:pt>
                <c:pt idx="699">
                  <c:v>412</c:v>
                </c:pt>
                <c:pt idx="700">
                  <c:v>412</c:v>
                </c:pt>
                <c:pt idx="701">
                  <c:v>412</c:v>
                </c:pt>
                <c:pt idx="702">
                  <c:v>412</c:v>
                </c:pt>
                <c:pt idx="703">
                  <c:v>413</c:v>
                </c:pt>
                <c:pt idx="704">
                  <c:v>413</c:v>
                </c:pt>
                <c:pt idx="705">
                  <c:v>413</c:v>
                </c:pt>
                <c:pt idx="706">
                  <c:v>414</c:v>
                </c:pt>
                <c:pt idx="707">
                  <c:v>414</c:v>
                </c:pt>
                <c:pt idx="708">
                  <c:v>414</c:v>
                </c:pt>
                <c:pt idx="709">
                  <c:v>414</c:v>
                </c:pt>
                <c:pt idx="710">
                  <c:v>414</c:v>
                </c:pt>
                <c:pt idx="711">
                  <c:v>414</c:v>
                </c:pt>
                <c:pt idx="712">
                  <c:v>414</c:v>
                </c:pt>
                <c:pt idx="713">
                  <c:v>415</c:v>
                </c:pt>
                <c:pt idx="714">
                  <c:v>415</c:v>
                </c:pt>
                <c:pt idx="715">
                  <c:v>415</c:v>
                </c:pt>
                <c:pt idx="716">
                  <c:v>415</c:v>
                </c:pt>
                <c:pt idx="717">
                  <c:v>415</c:v>
                </c:pt>
                <c:pt idx="718">
                  <c:v>416</c:v>
                </c:pt>
                <c:pt idx="719">
                  <c:v>416</c:v>
                </c:pt>
                <c:pt idx="720">
                  <c:v>416</c:v>
                </c:pt>
                <c:pt idx="721">
                  <c:v>416</c:v>
                </c:pt>
                <c:pt idx="722">
                  <c:v>416</c:v>
                </c:pt>
                <c:pt idx="723">
                  <c:v>417</c:v>
                </c:pt>
                <c:pt idx="724">
                  <c:v>417</c:v>
                </c:pt>
                <c:pt idx="725">
                  <c:v>418</c:v>
                </c:pt>
                <c:pt idx="726">
                  <c:v>417</c:v>
                </c:pt>
                <c:pt idx="727">
                  <c:v>417</c:v>
                </c:pt>
                <c:pt idx="728">
                  <c:v>419</c:v>
                </c:pt>
                <c:pt idx="729">
                  <c:v>419</c:v>
                </c:pt>
                <c:pt idx="730">
                  <c:v>419</c:v>
                </c:pt>
                <c:pt idx="731">
                  <c:v>420</c:v>
                </c:pt>
                <c:pt idx="732">
                  <c:v>420</c:v>
                </c:pt>
                <c:pt idx="733">
                  <c:v>421</c:v>
                </c:pt>
                <c:pt idx="734">
                  <c:v>421</c:v>
                </c:pt>
                <c:pt idx="735">
                  <c:v>421</c:v>
                </c:pt>
                <c:pt idx="736">
                  <c:v>421</c:v>
                </c:pt>
                <c:pt idx="737">
                  <c:v>421</c:v>
                </c:pt>
                <c:pt idx="738">
                  <c:v>421</c:v>
                </c:pt>
                <c:pt idx="739">
                  <c:v>422</c:v>
                </c:pt>
                <c:pt idx="740">
                  <c:v>421</c:v>
                </c:pt>
                <c:pt idx="741">
                  <c:v>422</c:v>
                </c:pt>
                <c:pt idx="742">
                  <c:v>422</c:v>
                </c:pt>
                <c:pt idx="743">
                  <c:v>422</c:v>
                </c:pt>
                <c:pt idx="744">
                  <c:v>423</c:v>
                </c:pt>
                <c:pt idx="745">
                  <c:v>423</c:v>
                </c:pt>
                <c:pt idx="746">
                  <c:v>423</c:v>
                </c:pt>
                <c:pt idx="747">
                  <c:v>423</c:v>
                </c:pt>
                <c:pt idx="748">
                  <c:v>424</c:v>
                </c:pt>
                <c:pt idx="749">
                  <c:v>424</c:v>
                </c:pt>
                <c:pt idx="750">
                  <c:v>424</c:v>
                </c:pt>
                <c:pt idx="751">
                  <c:v>424</c:v>
                </c:pt>
                <c:pt idx="752">
                  <c:v>424</c:v>
                </c:pt>
                <c:pt idx="753">
                  <c:v>425</c:v>
                </c:pt>
                <c:pt idx="754">
                  <c:v>425</c:v>
                </c:pt>
                <c:pt idx="755">
                  <c:v>425</c:v>
                </c:pt>
                <c:pt idx="756">
                  <c:v>426</c:v>
                </c:pt>
                <c:pt idx="757">
                  <c:v>426</c:v>
                </c:pt>
                <c:pt idx="758">
                  <c:v>427</c:v>
                </c:pt>
                <c:pt idx="759">
                  <c:v>427</c:v>
                </c:pt>
                <c:pt idx="760">
                  <c:v>427</c:v>
                </c:pt>
                <c:pt idx="761">
                  <c:v>427</c:v>
                </c:pt>
                <c:pt idx="762">
                  <c:v>428</c:v>
                </c:pt>
                <c:pt idx="763">
                  <c:v>428</c:v>
                </c:pt>
                <c:pt idx="764">
                  <c:v>428</c:v>
                </c:pt>
                <c:pt idx="765">
                  <c:v>426</c:v>
                </c:pt>
                <c:pt idx="766">
                  <c:v>427</c:v>
                </c:pt>
                <c:pt idx="767">
                  <c:v>428</c:v>
                </c:pt>
                <c:pt idx="768">
                  <c:v>429</c:v>
                </c:pt>
                <c:pt idx="769">
                  <c:v>430</c:v>
                </c:pt>
                <c:pt idx="770">
                  <c:v>430</c:v>
                </c:pt>
                <c:pt idx="771">
                  <c:v>430</c:v>
                </c:pt>
                <c:pt idx="772">
                  <c:v>430</c:v>
                </c:pt>
                <c:pt idx="773">
                  <c:v>430</c:v>
                </c:pt>
                <c:pt idx="774">
                  <c:v>430</c:v>
                </c:pt>
                <c:pt idx="775">
                  <c:v>430</c:v>
                </c:pt>
                <c:pt idx="776">
                  <c:v>430</c:v>
                </c:pt>
                <c:pt idx="777">
                  <c:v>431</c:v>
                </c:pt>
                <c:pt idx="778">
                  <c:v>431</c:v>
                </c:pt>
                <c:pt idx="779">
                  <c:v>432</c:v>
                </c:pt>
                <c:pt idx="780">
                  <c:v>432</c:v>
                </c:pt>
                <c:pt idx="781">
                  <c:v>433</c:v>
                </c:pt>
                <c:pt idx="782">
                  <c:v>433</c:v>
                </c:pt>
                <c:pt idx="783">
                  <c:v>433</c:v>
                </c:pt>
                <c:pt idx="784">
                  <c:v>433</c:v>
                </c:pt>
                <c:pt idx="785">
                  <c:v>433</c:v>
                </c:pt>
                <c:pt idx="786">
                  <c:v>434</c:v>
                </c:pt>
                <c:pt idx="787">
                  <c:v>434</c:v>
                </c:pt>
                <c:pt idx="788">
                  <c:v>434</c:v>
                </c:pt>
                <c:pt idx="789">
                  <c:v>435</c:v>
                </c:pt>
                <c:pt idx="790">
                  <c:v>435</c:v>
                </c:pt>
                <c:pt idx="791">
                  <c:v>434</c:v>
                </c:pt>
                <c:pt idx="792">
                  <c:v>435</c:v>
                </c:pt>
                <c:pt idx="793">
                  <c:v>435</c:v>
                </c:pt>
                <c:pt idx="794">
                  <c:v>436</c:v>
                </c:pt>
                <c:pt idx="795">
                  <c:v>436</c:v>
                </c:pt>
                <c:pt idx="796">
                  <c:v>436</c:v>
                </c:pt>
                <c:pt idx="797">
                  <c:v>436</c:v>
                </c:pt>
                <c:pt idx="798">
                  <c:v>436</c:v>
                </c:pt>
                <c:pt idx="799">
                  <c:v>436</c:v>
                </c:pt>
                <c:pt idx="800">
                  <c:v>437</c:v>
                </c:pt>
                <c:pt idx="801">
                  <c:v>437</c:v>
                </c:pt>
                <c:pt idx="802">
                  <c:v>437</c:v>
                </c:pt>
                <c:pt idx="803">
                  <c:v>438</c:v>
                </c:pt>
                <c:pt idx="804">
                  <c:v>438</c:v>
                </c:pt>
                <c:pt idx="805">
                  <c:v>438</c:v>
                </c:pt>
                <c:pt idx="806">
                  <c:v>438</c:v>
                </c:pt>
                <c:pt idx="807">
                  <c:v>439</c:v>
                </c:pt>
                <c:pt idx="808">
                  <c:v>439</c:v>
                </c:pt>
                <c:pt idx="809">
                  <c:v>439</c:v>
                </c:pt>
                <c:pt idx="810">
                  <c:v>440</c:v>
                </c:pt>
                <c:pt idx="811">
                  <c:v>440</c:v>
                </c:pt>
                <c:pt idx="812">
                  <c:v>440</c:v>
                </c:pt>
                <c:pt idx="813">
                  <c:v>440</c:v>
                </c:pt>
                <c:pt idx="814">
                  <c:v>440</c:v>
                </c:pt>
                <c:pt idx="815">
                  <c:v>441</c:v>
                </c:pt>
                <c:pt idx="816">
                  <c:v>441</c:v>
                </c:pt>
                <c:pt idx="817">
                  <c:v>441</c:v>
                </c:pt>
                <c:pt idx="818">
                  <c:v>441</c:v>
                </c:pt>
                <c:pt idx="819">
                  <c:v>441</c:v>
                </c:pt>
                <c:pt idx="820">
                  <c:v>441</c:v>
                </c:pt>
                <c:pt idx="821">
                  <c:v>441</c:v>
                </c:pt>
                <c:pt idx="822">
                  <c:v>442</c:v>
                </c:pt>
                <c:pt idx="823">
                  <c:v>442</c:v>
                </c:pt>
                <c:pt idx="824">
                  <c:v>442</c:v>
                </c:pt>
                <c:pt idx="825">
                  <c:v>442</c:v>
                </c:pt>
                <c:pt idx="826">
                  <c:v>442</c:v>
                </c:pt>
                <c:pt idx="827">
                  <c:v>443</c:v>
                </c:pt>
                <c:pt idx="828">
                  <c:v>443</c:v>
                </c:pt>
                <c:pt idx="829">
                  <c:v>443</c:v>
                </c:pt>
                <c:pt idx="830">
                  <c:v>443</c:v>
                </c:pt>
                <c:pt idx="831">
                  <c:v>443</c:v>
                </c:pt>
                <c:pt idx="832">
                  <c:v>443</c:v>
                </c:pt>
                <c:pt idx="833">
                  <c:v>443</c:v>
                </c:pt>
                <c:pt idx="834">
                  <c:v>444</c:v>
                </c:pt>
                <c:pt idx="835">
                  <c:v>444</c:v>
                </c:pt>
                <c:pt idx="836">
                  <c:v>445</c:v>
                </c:pt>
                <c:pt idx="837">
                  <c:v>445</c:v>
                </c:pt>
                <c:pt idx="838">
                  <c:v>446</c:v>
                </c:pt>
                <c:pt idx="839">
                  <c:v>445</c:v>
                </c:pt>
                <c:pt idx="840">
                  <c:v>445</c:v>
                </c:pt>
                <c:pt idx="841">
                  <c:v>446</c:v>
                </c:pt>
                <c:pt idx="842">
                  <c:v>446</c:v>
                </c:pt>
                <c:pt idx="843">
                  <c:v>447</c:v>
                </c:pt>
                <c:pt idx="844">
                  <c:v>447</c:v>
                </c:pt>
                <c:pt idx="845">
                  <c:v>447</c:v>
                </c:pt>
                <c:pt idx="846">
                  <c:v>447</c:v>
                </c:pt>
                <c:pt idx="847">
                  <c:v>447</c:v>
                </c:pt>
                <c:pt idx="848">
                  <c:v>447</c:v>
                </c:pt>
                <c:pt idx="849">
                  <c:v>447</c:v>
                </c:pt>
                <c:pt idx="850">
                  <c:v>448</c:v>
                </c:pt>
                <c:pt idx="851">
                  <c:v>448</c:v>
                </c:pt>
                <c:pt idx="852">
                  <c:v>448</c:v>
                </c:pt>
                <c:pt idx="853">
                  <c:v>448</c:v>
                </c:pt>
                <c:pt idx="854">
                  <c:v>449</c:v>
                </c:pt>
                <c:pt idx="855">
                  <c:v>450</c:v>
                </c:pt>
                <c:pt idx="856">
                  <c:v>450</c:v>
                </c:pt>
                <c:pt idx="857">
                  <c:v>450</c:v>
                </c:pt>
                <c:pt idx="858">
                  <c:v>449</c:v>
                </c:pt>
                <c:pt idx="859">
                  <c:v>448</c:v>
                </c:pt>
                <c:pt idx="860">
                  <c:v>448</c:v>
                </c:pt>
                <c:pt idx="861">
                  <c:v>447</c:v>
                </c:pt>
                <c:pt idx="862">
                  <c:v>447</c:v>
                </c:pt>
                <c:pt idx="863">
                  <c:v>447</c:v>
                </c:pt>
                <c:pt idx="864">
                  <c:v>447</c:v>
                </c:pt>
                <c:pt idx="865">
                  <c:v>446</c:v>
                </c:pt>
                <c:pt idx="866">
                  <c:v>446</c:v>
                </c:pt>
                <c:pt idx="867">
                  <c:v>446</c:v>
                </c:pt>
                <c:pt idx="868">
                  <c:v>445</c:v>
                </c:pt>
                <c:pt idx="869">
                  <c:v>445</c:v>
                </c:pt>
                <c:pt idx="870">
                  <c:v>445</c:v>
                </c:pt>
                <c:pt idx="871">
                  <c:v>444</c:v>
                </c:pt>
                <c:pt idx="872">
                  <c:v>444</c:v>
                </c:pt>
                <c:pt idx="873">
                  <c:v>443</c:v>
                </c:pt>
                <c:pt idx="874">
                  <c:v>443</c:v>
                </c:pt>
                <c:pt idx="875">
                  <c:v>443</c:v>
                </c:pt>
                <c:pt idx="876">
                  <c:v>442</c:v>
                </c:pt>
                <c:pt idx="877">
                  <c:v>442</c:v>
                </c:pt>
                <c:pt idx="878">
                  <c:v>442</c:v>
                </c:pt>
                <c:pt idx="879">
                  <c:v>442</c:v>
                </c:pt>
                <c:pt idx="880">
                  <c:v>441</c:v>
                </c:pt>
                <c:pt idx="881">
                  <c:v>441</c:v>
                </c:pt>
                <c:pt idx="882">
                  <c:v>441</c:v>
                </c:pt>
                <c:pt idx="883">
                  <c:v>441</c:v>
                </c:pt>
                <c:pt idx="884">
                  <c:v>441</c:v>
                </c:pt>
                <c:pt idx="885">
                  <c:v>441</c:v>
                </c:pt>
                <c:pt idx="886">
                  <c:v>440</c:v>
                </c:pt>
                <c:pt idx="887">
                  <c:v>440</c:v>
                </c:pt>
                <c:pt idx="888">
                  <c:v/>
                </c:pt>
                <c:pt idx="889">
                  <c:v/>
                </c:pt>
                <c:pt idx="890">
                  <c:v/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  <c:pt idx="903">
                  <c:v/>
                </c:pt>
                <c:pt idx="904">
                  <c:v/>
                </c:pt>
                <c:pt idx="905">
                  <c:v/>
                </c:pt>
                <c:pt idx="906">
                  <c:v/>
                </c:pt>
                <c:pt idx="907">
                  <c:v/>
                </c:pt>
                <c:pt idx="908">
                  <c:v/>
                </c:pt>
                <c:pt idx="909">
                  <c:v/>
                </c:pt>
                <c:pt idx="910">
                  <c:v/>
                </c:pt>
                <c:pt idx="911">
                  <c:v/>
                </c:pt>
                <c:pt idx="912">
                  <c:v/>
                </c:pt>
                <c:pt idx="913">
                  <c:v/>
                </c:pt>
                <c:pt idx="914">
                  <c:v/>
                </c:pt>
                <c:pt idx="915">
                  <c:v/>
                </c:pt>
                <c:pt idx="916">
                  <c:v/>
                </c:pt>
                <c:pt idx="917">
                  <c:v/>
                </c:pt>
                <c:pt idx="918">
                  <c:v/>
                </c:pt>
                <c:pt idx="919">
                  <c:v/>
                </c:pt>
                <c:pt idx="920">
                  <c:v/>
                </c:pt>
                <c:pt idx="921">
                  <c:v/>
                </c:pt>
                <c:pt idx="922">
                  <c:v/>
                </c:pt>
                <c:pt idx="923">
                  <c:v/>
                </c:pt>
                <c:pt idx="924">
                  <c:v/>
                </c:pt>
                <c:pt idx="925">
                  <c:v/>
                </c:pt>
                <c:pt idx="926">
                  <c:v/>
                </c:pt>
                <c:pt idx="927">
                  <c:v/>
                </c:pt>
                <c:pt idx="928">
                  <c:v/>
                </c:pt>
                <c:pt idx="929">
                  <c:v/>
                </c:pt>
                <c:pt idx="930">
                  <c:v/>
                </c:pt>
                <c:pt idx="931">
                  <c:v/>
                </c:pt>
                <c:pt idx="932">
                  <c:v/>
                </c:pt>
                <c:pt idx="933">
                  <c:v/>
                </c:pt>
                <c:pt idx="934">
                  <c:v/>
                </c:pt>
                <c:pt idx="935">
                  <c:v/>
                </c:pt>
                <c:pt idx="936">
                  <c:v/>
                </c:pt>
                <c:pt idx="937">
                  <c:v/>
                </c:pt>
                <c:pt idx="938">
                  <c:v/>
                </c:pt>
                <c:pt idx="939">
                  <c:v/>
                </c:pt>
                <c:pt idx="940">
                  <c:v/>
                </c:pt>
                <c:pt idx="941">
                  <c:v/>
                </c:pt>
                <c:pt idx="942">
                  <c:v/>
                </c:pt>
                <c:pt idx="943">
                  <c:v/>
                </c:pt>
                <c:pt idx="944">
                  <c:v/>
                </c:pt>
                <c:pt idx="945">
                  <c:v/>
                </c:pt>
                <c:pt idx="946">
                  <c:v/>
                </c:pt>
                <c:pt idx="947">
                  <c:v/>
                </c:pt>
                <c:pt idx="948">
                  <c:v/>
                </c:pt>
                <c:pt idx="949">
                  <c:v/>
                </c:pt>
                <c:pt idx="950">
                  <c:v/>
                </c:pt>
                <c:pt idx="951">
                  <c:v/>
                </c:pt>
                <c:pt idx="952">
                  <c:v/>
                </c:pt>
                <c:pt idx="953">
                  <c:v/>
                </c:pt>
                <c:pt idx="954">
                  <c:v/>
                </c:pt>
                <c:pt idx="955">
                  <c:v/>
                </c:pt>
                <c:pt idx="956">
                  <c:v/>
                </c:pt>
                <c:pt idx="957">
                  <c:v/>
                </c:pt>
                <c:pt idx="958">
                  <c:v/>
                </c:pt>
                <c:pt idx="959">
                  <c:v/>
                </c:pt>
                <c:pt idx="960">
                  <c:v/>
                </c:pt>
                <c:pt idx="961">
                  <c:v/>
                </c:pt>
                <c:pt idx="962">
                  <c:v/>
                </c:pt>
                <c:pt idx="963">
                  <c:v/>
                </c:pt>
                <c:pt idx="964">
                  <c:v/>
                </c:pt>
                <c:pt idx="965">
                  <c:v/>
                </c:pt>
                <c:pt idx="966">
                  <c:v/>
                </c:pt>
                <c:pt idx="967">
                  <c:v/>
                </c:pt>
                <c:pt idx="968">
                  <c:v/>
                </c:pt>
                <c:pt idx="969">
                  <c:v/>
                </c:pt>
                <c:pt idx="970">
                  <c:v/>
                </c:pt>
                <c:pt idx="971">
                  <c:v/>
                </c:pt>
                <c:pt idx="972">
                  <c:v/>
                </c:pt>
                <c:pt idx="973">
                  <c:v/>
                </c:pt>
                <c:pt idx="974">
                  <c:v/>
                </c:pt>
                <c:pt idx="975">
                  <c:v/>
                </c:pt>
                <c:pt idx="976">
                  <c:v/>
                </c:pt>
                <c:pt idx="977">
                  <c:v/>
                </c:pt>
                <c:pt idx="978">
                  <c:v/>
                </c:pt>
                <c:pt idx="979">
                  <c:v/>
                </c:pt>
                <c:pt idx="980">
                  <c:v/>
                </c:pt>
                <c:pt idx="981">
                  <c:v/>
                </c:pt>
                <c:pt idx="982">
                  <c:v/>
                </c:pt>
                <c:pt idx="983">
                  <c:v/>
                </c:pt>
                <c:pt idx="984">
                  <c:v/>
                </c:pt>
                <c:pt idx="985">
                  <c:v/>
                </c:pt>
                <c:pt idx="986">
                  <c:v/>
                </c:pt>
                <c:pt idx="987">
                  <c:v/>
                </c:pt>
                <c:pt idx="988">
                  <c:v/>
                </c:pt>
                <c:pt idx="989">
                  <c:v/>
                </c:pt>
                <c:pt idx="990">
                  <c:v/>
                </c:pt>
                <c:pt idx="991">
                  <c:v/>
                </c:pt>
                <c:pt idx="992">
                  <c:v/>
                </c:pt>
                <c:pt idx="993">
                  <c:v/>
                </c:pt>
                <c:pt idx="994">
                  <c:v/>
                </c:pt>
                <c:pt idx="995">
                  <c:v/>
                </c:pt>
                <c:pt idx="996">
                  <c:v/>
                </c:pt>
                <c:pt idx="997">
                  <c:v/>
                </c:pt>
                <c:pt idx="998">
                  <c:v/>
                </c:pt>
                <c:pt idx="999">
                  <c:v/>
                </c:pt>
                <c:pt idx="1000">
                  <c:v/>
                </c:pt>
                <c:pt idx="1001">
                  <c:v/>
                </c:pt>
                <c:pt idx="1002">
                  <c:v/>
                </c:pt>
                <c:pt idx="1003">
                  <c:v/>
                </c:pt>
                <c:pt idx="1004">
                  <c:v/>
                </c:pt>
                <c:pt idx="1005">
                  <c:v/>
                </c:pt>
                <c:pt idx="1006">
                  <c:v/>
                </c:pt>
                <c:pt idx="1007">
                  <c:v/>
                </c:pt>
                <c:pt idx="1008">
                  <c:v/>
                </c:pt>
                <c:pt idx="1009">
                  <c:v/>
                </c:pt>
                <c:pt idx="1010">
                  <c:v/>
                </c:pt>
                <c:pt idx="1011">
                  <c:v/>
                </c:pt>
                <c:pt idx="1012">
                  <c:v/>
                </c:pt>
                <c:pt idx="1013">
                  <c:v/>
                </c:pt>
                <c:pt idx="1014">
                  <c:v/>
                </c:pt>
                <c:pt idx="1015">
                  <c:v/>
                </c:pt>
                <c:pt idx="1016">
                  <c:v/>
                </c:pt>
                <c:pt idx="1017">
                  <c:v/>
                </c:pt>
                <c:pt idx="1018">
                  <c:v/>
                </c:pt>
                <c:pt idx="1019">
                  <c:v/>
                </c:pt>
                <c:pt idx="1020">
                  <c:v/>
                </c:pt>
                <c:pt idx="1021">
                  <c:v/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ex2_D50_heatTemp1</c:v>
                </c:pt>
              </c:strCache>
            </c:strRef>
          </c:tx>
          <c:marker>
            <c:symbol val="none"/>
            <c:size val="7"/>
          </c:marker>
          <c:val>
            <c:numRef>
              <c:f>Sheet1!$C$2:$C$1022</c:f>
              <c:numCache>
                <c:formatCode>General</c:formatCode>
                <c:ptCount val="1022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200</c:v>
                </c:pt>
                <c:pt idx="125">
                  <c:v>200</c:v>
                </c:pt>
                <c:pt idx="126">
                  <c:v>200</c:v>
                </c:pt>
                <c:pt idx="127">
                  <c:v>200</c:v>
                </c:pt>
                <c:pt idx="128">
                  <c:v>201</c:v>
                </c:pt>
                <c:pt idx="129">
                  <c:v>201</c:v>
                </c:pt>
                <c:pt idx="130">
                  <c:v>201</c:v>
                </c:pt>
                <c:pt idx="131">
                  <c:v>201</c:v>
                </c:pt>
                <c:pt idx="132">
                  <c:v>201</c:v>
                </c:pt>
                <c:pt idx="133">
                  <c:v>201</c:v>
                </c:pt>
                <c:pt idx="134">
                  <c:v>202</c:v>
                </c:pt>
                <c:pt idx="135">
                  <c:v>203</c:v>
                </c:pt>
                <c:pt idx="136">
                  <c:v>203</c:v>
                </c:pt>
                <c:pt idx="137">
                  <c:v>204</c:v>
                </c:pt>
                <c:pt idx="138">
                  <c:v>204</c:v>
                </c:pt>
                <c:pt idx="139">
                  <c:v>204</c:v>
                </c:pt>
                <c:pt idx="140">
                  <c:v>204</c:v>
                </c:pt>
                <c:pt idx="141">
                  <c:v>206</c:v>
                </c:pt>
                <c:pt idx="142">
                  <c:v>205</c:v>
                </c:pt>
                <c:pt idx="143">
                  <c:v>207</c:v>
                </c:pt>
                <c:pt idx="144">
                  <c:v>208</c:v>
                </c:pt>
                <c:pt idx="145">
                  <c:v>209</c:v>
                </c:pt>
                <c:pt idx="146">
                  <c:v>209</c:v>
                </c:pt>
                <c:pt idx="147">
                  <c:v>209</c:v>
                </c:pt>
                <c:pt idx="148">
                  <c:v>210</c:v>
                </c:pt>
                <c:pt idx="149">
                  <c:v>211</c:v>
                </c:pt>
                <c:pt idx="150">
                  <c:v>212</c:v>
                </c:pt>
                <c:pt idx="151">
                  <c:v>214</c:v>
                </c:pt>
                <c:pt idx="152">
                  <c:v>213</c:v>
                </c:pt>
                <c:pt idx="153">
                  <c:v>215</c:v>
                </c:pt>
                <c:pt idx="154">
                  <c:v>214</c:v>
                </c:pt>
                <c:pt idx="155">
                  <c:v>216</c:v>
                </c:pt>
                <c:pt idx="156">
                  <c:v>216</c:v>
                </c:pt>
                <c:pt idx="157">
                  <c:v>217</c:v>
                </c:pt>
                <c:pt idx="158">
                  <c:v>218</c:v>
                </c:pt>
                <c:pt idx="159">
                  <c:v>219</c:v>
                </c:pt>
                <c:pt idx="160">
                  <c:v>220</c:v>
                </c:pt>
                <c:pt idx="161">
                  <c:v>221</c:v>
                </c:pt>
                <c:pt idx="162">
                  <c:v>221</c:v>
                </c:pt>
                <c:pt idx="163">
                  <c:v>223</c:v>
                </c:pt>
                <c:pt idx="164">
                  <c:v>223</c:v>
                </c:pt>
                <c:pt idx="165">
                  <c:v>222</c:v>
                </c:pt>
                <c:pt idx="166">
                  <c:v>224</c:v>
                </c:pt>
                <c:pt idx="167">
                  <c:v>224</c:v>
                </c:pt>
                <c:pt idx="168">
                  <c:v>224</c:v>
                </c:pt>
                <c:pt idx="169">
                  <c:v>226</c:v>
                </c:pt>
                <c:pt idx="170">
                  <c:v>225</c:v>
                </c:pt>
                <c:pt idx="171">
                  <c:v>227</c:v>
                </c:pt>
                <c:pt idx="172">
                  <c:v>229</c:v>
                </c:pt>
                <c:pt idx="173">
                  <c:v>229</c:v>
                </c:pt>
                <c:pt idx="174">
                  <c:v>228</c:v>
                </c:pt>
                <c:pt idx="175">
                  <c:v>229</c:v>
                </c:pt>
                <c:pt idx="176">
                  <c:v>230</c:v>
                </c:pt>
                <c:pt idx="177">
                  <c:v>231</c:v>
                </c:pt>
                <c:pt idx="178">
                  <c:v>230</c:v>
                </c:pt>
                <c:pt idx="179">
                  <c:v>232</c:v>
                </c:pt>
                <c:pt idx="180">
                  <c:v>232</c:v>
                </c:pt>
                <c:pt idx="181">
                  <c:v>233</c:v>
                </c:pt>
                <c:pt idx="182">
                  <c:v>233</c:v>
                </c:pt>
                <c:pt idx="183">
                  <c:v>234</c:v>
                </c:pt>
                <c:pt idx="184">
                  <c:v>234</c:v>
                </c:pt>
                <c:pt idx="185">
                  <c:v>235</c:v>
                </c:pt>
                <c:pt idx="186">
                  <c:v>236</c:v>
                </c:pt>
                <c:pt idx="187">
                  <c:v>236</c:v>
                </c:pt>
                <c:pt idx="188">
                  <c:v>237</c:v>
                </c:pt>
                <c:pt idx="189">
                  <c:v>238</c:v>
                </c:pt>
                <c:pt idx="190">
                  <c:v>237</c:v>
                </c:pt>
                <c:pt idx="191">
                  <c:v>237</c:v>
                </c:pt>
                <c:pt idx="192">
                  <c:v>239</c:v>
                </c:pt>
                <c:pt idx="193">
                  <c:v>239</c:v>
                </c:pt>
                <c:pt idx="194">
                  <c:v>240</c:v>
                </c:pt>
                <c:pt idx="195">
                  <c:v>240</c:v>
                </c:pt>
                <c:pt idx="196">
                  <c:v>241</c:v>
                </c:pt>
                <c:pt idx="197">
                  <c:v>242</c:v>
                </c:pt>
                <c:pt idx="198">
                  <c:v>242</c:v>
                </c:pt>
                <c:pt idx="199">
                  <c:v>242</c:v>
                </c:pt>
                <c:pt idx="200">
                  <c:v>242</c:v>
                </c:pt>
                <c:pt idx="201">
                  <c:v>243</c:v>
                </c:pt>
                <c:pt idx="202">
                  <c:v>243</c:v>
                </c:pt>
                <c:pt idx="203">
                  <c:v>244</c:v>
                </c:pt>
                <c:pt idx="204">
                  <c:v>245</c:v>
                </c:pt>
                <c:pt idx="205">
                  <c:v>245</c:v>
                </c:pt>
                <c:pt idx="206">
                  <c:v>245</c:v>
                </c:pt>
                <c:pt idx="207">
                  <c:v>246</c:v>
                </c:pt>
                <c:pt idx="208">
                  <c:v>246</c:v>
                </c:pt>
                <c:pt idx="209">
                  <c:v>247</c:v>
                </c:pt>
                <c:pt idx="210">
                  <c:v>246</c:v>
                </c:pt>
                <c:pt idx="211">
                  <c:v>247</c:v>
                </c:pt>
                <c:pt idx="212">
                  <c:v>248</c:v>
                </c:pt>
                <c:pt idx="213">
                  <c:v>248</c:v>
                </c:pt>
                <c:pt idx="214">
                  <c:v>249</c:v>
                </c:pt>
                <c:pt idx="215">
                  <c:v>249</c:v>
                </c:pt>
                <c:pt idx="216">
                  <c:v>250</c:v>
                </c:pt>
                <c:pt idx="217">
                  <c:v>250</c:v>
                </c:pt>
                <c:pt idx="218">
                  <c:v>250</c:v>
                </c:pt>
                <c:pt idx="219">
                  <c:v>251</c:v>
                </c:pt>
                <c:pt idx="220">
                  <c:v>251</c:v>
                </c:pt>
                <c:pt idx="221">
                  <c:v>251</c:v>
                </c:pt>
                <c:pt idx="222">
                  <c:v>252</c:v>
                </c:pt>
                <c:pt idx="223">
                  <c:v>253</c:v>
                </c:pt>
                <c:pt idx="224">
                  <c:v>254</c:v>
                </c:pt>
                <c:pt idx="225">
                  <c:v>254</c:v>
                </c:pt>
                <c:pt idx="226">
                  <c:v>254</c:v>
                </c:pt>
                <c:pt idx="227">
                  <c:v>254</c:v>
                </c:pt>
                <c:pt idx="228">
                  <c:v>255</c:v>
                </c:pt>
                <c:pt idx="229">
                  <c:v>255</c:v>
                </c:pt>
                <c:pt idx="230">
                  <c:v>256</c:v>
                </c:pt>
                <c:pt idx="231">
                  <c:v>257</c:v>
                </c:pt>
                <c:pt idx="232">
                  <c:v>257</c:v>
                </c:pt>
                <c:pt idx="233">
                  <c:v>257</c:v>
                </c:pt>
                <c:pt idx="234">
                  <c:v>258</c:v>
                </c:pt>
                <c:pt idx="235">
                  <c:v>258</c:v>
                </c:pt>
                <c:pt idx="236">
                  <c:v>258</c:v>
                </c:pt>
                <c:pt idx="237">
                  <c:v>259</c:v>
                </c:pt>
                <c:pt idx="238">
                  <c:v>259</c:v>
                </c:pt>
                <c:pt idx="239">
                  <c:v>260</c:v>
                </c:pt>
                <c:pt idx="240">
                  <c:v>261</c:v>
                </c:pt>
                <c:pt idx="241">
                  <c:v>262</c:v>
                </c:pt>
                <c:pt idx="242">
                  <c:v>262</c:v>
                </c:pt>
                <c:pt idx="243">
                  <c:v>262</c:v>
                </c:pt>
                <c:pt idx="244">
                  <c:v>262</c:v>
                </c:pt>
                <c:pt idx="245">
                  <c:v>263</c:v>
                </c:pt>
                <c:pt idx="246">
                  <c:v>263</c:v>
                </c:pt>
                <c:pt idx="247">
                  <c:v>263</c:v>
                </c:pt>
                <c:pt idx="248">
                  <c:v>264</c:v>
                </c:pt>
                <c:pt idx="249">
                  <c:v>264</c:v>
                </c:pt>
                <c:pt idx="250">
                  <c:v>265</c:v>
                </c:pt>
                <c:pt idx="251">
                  <c:v>265</c:v>
                </c:pt>
                <c:pt idx="252">
                  <c:v>266</c:v>
                </c:pt>
                <c:pt idx="253">
                  <c:v>266</c:v>
                </c:pt>
                <c:pt idx="254">
                  <c:v>266</c:v>
                </c:pt>
                <c:pt idx="255">
                  <c:v>267</c:v>
                </c:pt>
                <c:pt idx="256">
                  <c:v>268</c:v>
                </c:pt>
                <c:pt idx="257">
                  <c:v>268</c:v>
                </c:pt>
                <c:pt idx="258">
                  <c:v>268</c:v>
                </c:pt>
                <c:pt idx="259">
                  <c:v>269</c:v>
                </c:pt>
                <c:pt idx="260">
                  <c:v>269</c:v>
                </c:pt>
                <c:pt idx="261">
                  <c:v>269</c:v>
                </c:pt>
                <c:pt idx="262">
                  <c:v>269</c:v>
                </c:pt>
                <c:pt idx="263">
                  <c:v>270</c:v>
                </c:pt>
                <c:pt idx="264">
                  <c:v>271</c:v>
                </c:pt>
                <c:pt idx="265">
                  <c:v>271</c:v>
                </c:pt>
                <c:pt idx="266">
                  <c:v>272</c:v>
                </c:pt>
                <c:pt idx="267">
                  <c:v>272</c:v>
                </c:pt>
                <c:pt idx="268">
                  <c:v>272</c:v>
                </c:pt>
                <c:pt idx="269">
                  <c:v>273</c:v>
                </c:pt>
                <c:pt idx="270">
                  <c:v>273</c:v>
                </c:pt>
                <c:pt idx="271">
                  <c:v>273</c:v>
                </c:pt>
                <c:pt idx="272">
                  <c:v>274</c:v>
                </c:pt>
                <c:pt idx="273">
                  <c:v>275</c:v>
                </c:pt>
                <c:pt idx="274">
                  <c:v>276</c:v>
                </c:pt>
                <c:pt idx="275">
                  <c:v>276</c:v>
                </c:pt>
                <c:pt idx="276">
                  <c:v>276</c:v>
                </c:pt>
                <c:pt idx="277">
                  <c:v>277</c:v>
                </c:pt>
                <c:pt idx="278">
                  <c:v>277</c:v>
                </c:pt>
                <c:pt idx="279">
                  <c:v>277</c:v>
                </c:pt>
                <c:pt idx="280">
                  <c:v>277</c:v>
                </c:pt>
                <c:pt idx="281">
                  <c:v>277</c:v>
                </c:pt>
                <c:pt idx="282">
                  <c:v>278</c:v>
                </c:pt>
                <c:pt idx="283">
                  <c:v>278</c:v>
                </c:pt>
                <c:pt idx="284">
                  <c:v>279</c:v>
                </c:pt>
                <c:pt idx="285">
                  <c:v>280</c:v>
                </c:pt>
                <c:pt idx="286">
                  <c:v>280</c:v>
                </c:pt>
                <c:pt idx="287">
                  <c:v>281</c:v>
                </c:pt>
                <c:pt idx="288">
                  <c:v>281</c:v>
                </c:pt>
                <c:pt idx="289">
                  <c:v>281</c:v>
                </c:pt>
                <c:pt idx="290">
                  <c:v>281</c:v>
                </c:pt>
                <c:pt idx="291">
                  <c:v>282</c:v>
                </c:pt>
                <c:pt idx="292">
                  <c:v>282</c:v>
                </c:pt>
                <c:pt idx="293">
                  <c:v>283</c:v>
                </c:pt>
                <c:pt idx="294">
                  <c:v>283</c:v>
                </c:pt>
                <c:pt idx="295">
                  <c:v>283</c:v>
                </c:pt>
                <c:pt idx="296">
                  <c:v>284</c:v>
                </c:pt>
                <c:pt idx="297">
                  <c:v>284</c:v>
                </c:pt>
                <c:pt idx="298">
                  <c:v>284</c:v>
                </c:pt>
                <c:pt idx="299">
                  <c:v>285</c:v>
                </c:pt>
                <c:pt idx="300">
                  <c:v>285</c:v>
                </c:pt>
                <c:pt idx="301">
                  <c:v>285</c:v>
                </c:pt>
                <c:pt idx="302">
                  <c:v>286</c:v>
                </c:pt>
                <c:pt idx="303">
                  <c:v>286</c:v>
                </c:pt>
                <c:pt idx="304">
                  <c:v>287</c:v>
                </c:pt>
                <c:pt idx="305">
                  <c:v>288</c:v>
                </c:pt>
                <c:pt idx="306">
                  <c:v>288</c:v>
                </c:pt>
                <c:pt idx="307">
                  <c:v>288</c:v>
                </c:pt>
                <c:pt idx="308">
                  <c:v>288</c:v>
                </c:pt>
                <c:pt idx="309">
                  <c:v>288</c:v>
                </c:pt>
                <c:pt idx="310">
                  <c:v>289</c:v>
                </c:pt>
                <c:pt idx="311">
                  <c:v>290</c:v>
                </c:pt>
                <c:pt idx="312">
                  <c:v>290</c:v>
                </c:pt>
                <c:pt idx="313">
                  <c:v>290</c:v>
                </c:pt>
                <c:pt idx="314">
                  <c:v>291</c:v>
                </c:pt>
                <c:pt idx="315">
                  <c:v>291</c:v>
                </c:pt>
                <c:pt idx="316">
                  <c:v>291</c:v>
                </c:pt>
                <c:pt idx="317">
                  <c:v>292</c:v>
                </c:pt>
                <c:pt idx="318">
                  <c:v>292</c:v>
                </c:pt>
                <c:pt idx="319">
                  <c:v>292</c:v>
                </c:pt>
                <c:pt idx="320">
                  <c:v>293</c:v>
                </c:pt>
                <c:pt idx="321">
                  <c:v>293</c:v>
                </c:pt>
                <c:pt idx="322">
                  <c:v>294</c:v>
                </c:pt>
                <c:pt idx="323">
                  <c:v>294</c:v>
                </c:pt>
                <c:pt idx="324">
                  <c:v>294</c:v>
                </c:pt>
                <c:pt idx="325">
                  <c:v>294</c:v>
                </c:pt>
                <c:pt idx="326">
                  <c:v>295</c:v>
                </c:pt>
                <c:pt idx="327">
                  <c:v>295</c:v>
                </c:pt>
                <c:pt idx="328">
                  <c:v>295</c:v>
                </c:pt>
                <c:pt idx="329">
                  <c:v>296</c:v>
                </c:pt>
                <c:pt idx="330">
                  <c:v>297</c:v>
                </c:pt>
                <c:pt idx="331">
                  <c:v>297</c:v>
                </c:pt>
                <c:pt idx="332">
                  <c:v>297</c:v>
                </c:pt>
                <c:pt idx="333">
                  <c:v>298</c:v>
                </c:pt>
                <c:pt idx="334">
                  <c:v>298</c:v>
                </c:pt>
                <c:pt idx="335">
                  <c:v>298</c:v>
                </c:pt>
                <c:pt idx="336">
                  <c:v>299</c:v>
                </c:pt>
                <c:pt idx="337">
                  <c:v>299</c:v>
                </c:pt>
                <c:pt idx="338">
                  <c:v>299</c:v>
                </c:pt>
                <c:pt idx="339">
                  <c:v>299</c:v>
                </c:pt>
                <c:pt idx="340">
                  <c:v>300</c:v>
                </c:pt>
                <c:pt idx="341">
                  <c:v>300</c:v>
                </c:pt>
                <c:pt idx="342">
                  <c:v>301</c:v>
                </c:pt>
                <c:pt idx="343">
                  <c:v>301</c:v>
                </c:pt>
                <c:pt idx="344">
                  <c:v>302</c:v>
                </c:pt>
                <c:pt idx="345">
                  <c:v>302</c:v>
                </c:pt>
                <c:pt idx="346">
                  <c:v>303</c:v>
                </c:pt>
                <c:pt idx="347">
                  <c:v>303</c:v>
                </c:pt>
                <c:pt idx="348">
                  <c:v>303</c:v>
                </c:pt>
                <c:pt idx="349">
                  <c:v>304</c:v>
                </c:pt>
                <c:pt idx="350">
                  <c:v>304</c:v>
                </c:pt>
                <c:pt idx="351">
                  <c:v>304</c:v>
                </c:pt>
                <c:pt idx="352">
                  <c:v>304</c:v>
                </c:pt>
                <c:pt idx="353">
                  <c:v>305</c:v>
                </c:pt>
                <c:pt idx="354">
                  <c:v>305</c:v>
                </c:pt>
                <c:pt idx="355">
                  <c:v>306</c:v>
                </c:pt>
                <c:pt idx="356">
                  <c:v>306</c:v>
                </c:pt>
                <c:pt idx="357">
                  <c:v>307</c:v>
                </c:pt>
                <c:pt idx="358">
                  <c:v>308</c:v>
                </c:pt>
                <c:pt idx="359">
                  <c:v>308</c:v>
                </c:pt>
                <c:pt idx="360">
                  <c:v>308</c:v>
                </c:pt>
                <c:pt idx="361">
                  <c:v>308</c:v>
                </c:pt>
                <c:pt idx="362">
                  <c:v>309</c:v>
                </c:pt>
                <c:pt idx="363">
                  <c:v>309</c:v>
                </c:pt>
                <c:pt idx="364">
                  <c:v>309</c:v>
                </c:pt>
                <c:pt idx="365">
                  <c:v>310</c:v>
                </c:pt>
                <c:pt idx="366">
                  <c:v>311</c:v>
                </c:pt>
                <c:pt idx="367">
                  <c:v>311</c:v>
                </c:pt>
                <c:pt idx="368">
                  <c:v>311</c:v>
                </c:pt>
                <c:pt idx="369">
                  <c:v>311</c:v>
                </c:pt>
                <c:pt idx="370">
                  <c:v>311</c:v>
                </c:pt>
                <c:pt idx="371">
                  <c:v>311</c:v>
                </c:pt>
                <c:pt idx="372">
                  <c:v>312</c:v>
                </c:pt>
                <c:pt idx="373">
                  <c:v>312</c:v>
                </c:pt>
                <c:pt idx="374">
                  <c:v>313</c:v>
                </c:pt>
                <c:pt idx="375">
                  <c:v>313</c:v>
                </c:pt>
                <c:pt idx="376">
                  <c:v>313</c:v>
                </c:pt>
                <c:pt idx="377">
                  <c:v>314</c:v>
                </c:pt>
                <c:pt idx="378">
                  <c:v>314</c:v>
                </c:pt>
                <c:pt idx="379">
                  <c:v>314</c:v>
                </c:pt>
                <c:pt idx="380">
                  <c:v>314</c:v>
                </c:pt>
                <c:pt idx="381">
                  <c:v>315</c:v>
                </c:pt>
                <c:pt idx="382">
                  <c:v>315</c:v>
                </c:pt>
                <c:pt idx="383">
                  <c:v>316</c:v>
                </c:pt>
                <c:pt idx="384">
                  <c:v>316</c:v>
                </c:pt>
                <c:pt idx="385">
                  <c:v>316</c:v>
                </c:pt>
                <c:pt idx="386">
                  <c:v>317</c:v>
                </c:pt>
                <c:pt idx="387">
                  <c:v>317</c:v>
                </c:pt>
                <c:pt idx="388">
                  <c:v>317</c:v>
                </c:pt>
                <c:pt idx="389">
                  <c:v>317</c:v>
                </c:pt>
                <c:pt idx="390">
                  <c:v>318</c:v>
                </c:pt>
                <c:pt idx="391">
                  <c:v>318</c:v>
                </c:pt>
                <c:pt idx="392">
                  <c:v>318</c:v>
                </c:pt>
                <c:pt idx="393">
                  <c:v>318</c:v>
                </c:pt>
                <c:pt idx="394">
                  <c:v>318</c:v>
                </c:pt>
                <c:pt idx="395">
                  <c:v>319</c:v>
                </c:pt>
                <c:pt idx="396">
                  <c:v>319</c:v>
                </c:pt>
                <c:pt idx="397">
                  <c:v>320</c:v>
                </c:pt>
                <c:pt idx="398">
                  <c:v>320</c:v>
                </c:pt>
                <c:pt idx="399">
                  <c:v>321</c:v>
                </c:pt>
                <c:pt idx="400">
                  <c:v>321</c:v>
                </c:pt>
                <c:pt idx="401">
                  <c:v>321</c:v>
                </c:pt>
                <c:pt idx="402">
                  <c:v>321</c:v>
                </c:pt>
                <c:pt idx="403">
                  <c:v>321</c:v>
                </c:pt>
                <c:pt idx="404">
                  <c:v>322</c:v>
                </c:pt>
                <c:pt idx="405">
                  <c:v>322</c:v>
                </c:pt>
                <c:pt idx="406">
                  <c:v>323</c:v>
                </c:pt>
                <c:pt idx="407">
                  <c:v>323</c:v>
                </c:pt>
                <c:pt idx="408">
                  <c:v>323</c:v>
                </c:pt>
                <c:pt idx="409">
                  <c:v>324</c:v>
                </c:pt>
                <c:pt idx="410">
                  <c:v>324</c:v>
                </c:pt>
                <c:pt idx="411">
                  <c:v>324</c:v>
                </c:pt>
                <c:pt idx="412">
                  <c:v>324</c:v>
                </c:pt>
                <c:pt idx="413">
                  <c:v>324</c:v>
                </c:pt>
                <c:pt idx="414">
                  <c:v>324</c:v>
                </c:pt>
                <c:pt idx="415">
                  <c:v>325</c:v>
                </c:pt>
                <c:pt idx="416">
                  <c:v>325</c:v>
                </c:pt>
                <c:pt idx="417">
                  <c:v>326</c:v>
                </c:pt>
                <c:pt idx="418">
                  <c:v>327</c:v>
                </c:pt>
                <c:pt idx="419">
                  <c:v>327</c:v>
                </c:pt>
                <c:pt idx="420">
                  <c:v>326</c:v>
                </c:pt>
                <c:pt idx="421">
                  <c:v>327</c:v>
                </c:pt>
                <c:pt idx="422">
                  <c:v>327</c:v>
                </c:pt>
                <c:pt idx="423">
                  <c:v>328</c:v>
                </c:pt>
                <c:pt idx="424">
                  <c:v>328</c:v>
                </c:pt>
                <c:pt idx="425">
                  <c:v>329</c:v>
                </c:pt>
                <c:pt idx="426">
                  <c:v>329</c:v>
                </c:pt>
                <c:pt idx="427">
                  <c:v>329</c:v>
                </c:pt>
                <c:pt idx="428">
                  <c:v>329</c:v>
                </c:pt>
                <c:pt idx="429">
                  <c:v>329</c:v>
                </c:pt>
                <c:pt idx="430">
                  <c:v>330</c:v>
                </c:pt>
                <c:pt idx="431">
                  <c:v>330</c:v>
                </c:pt>
                <c:pt idx="432">
                  <c:v>331</c:v>
                </c:pt>
                <c:pt idx="433">
                  <c:v>331</c:v>
                </c:pt>
                <c:pt idx="434">
                  <c:v>331</c:v>
                </c:pt>
                <c:pt idx="435">
                  <c:v>331</c:v>
                </c:pt>
                <c:pt idx="436">
                  <c:v>332</c:v>
                </c:pt>
                <c:pt idx="437">
                  <c:v>332</c:v>
                </c:pt>
                <c:pt idx="438">
                  <c:v>332</c:v>
                </c:pt>
                <c:pt idx="439">
                  <c:v>332</c:v>
                </c:pt>
                <c:pt idx="440">
                  <c:v>333</c:v>
                </c:pt>
                <c:pt idx="441">
                  <c:v>333</c:v>
                </c:pt>
                <c:pt idx="442">
                  <c:v>334</c:v>
                </c:pt>
                <c:pt idx="443">
                  <c:v>334</c:v>
                </c:pt>
                <c:pt idx="444">
                  <c:v>334</c:v>
                </c:pt>
                <c:pt idx="445">
                  <c:v>334</c:v>
                </c:pt>
                <c:pt idx="446">
                  <c:v>335</c:v>
                </c:pt>
                <c:pt idx="447">
                  <c:v>335</c:v>
                </c:pt>
                <c:pt idx="448">
                  <c:v>335</c:v>
                </c:pt>
                <c:pt idx="449">
                  <c:v>336</c:v>
                </c:pt>
                <c:pt idx="450">
                  <c:v>336</c:v>
                </c:pt>
                <c:pt idx="451">
                  <c:v>336</c:v>
                </c:pt>
                <c:pt idx="452">
                  <c:v>336</c:v>
                </c:pt>
                <c:pt idx="453">
                  <c:v>337</c:v>
                </c:pt>
                <c:pt idx="454">
                  <c:v>337</c:v>
                </c:pt>
                <c:pt idx="455">
                  <c:v>337</c:v>
                </c:pt>
                <c:pt idx="456">
                  <c:v>337</c:v>
                </c:pt>
                <c:pt idx="457">
                  <c:v>338</c:v>
                </c:pt>
                <c:pt idx="458">
                  <c:v>338</c:v>
                </c:pt>
                <c:pt idx="459">
                  <c:v>339</c:v>
                </c:pt>
                <c:pt idx="460">
                  <c:v>339</c:v>
                </c:pt>
                <c:pt idx="461">
                  <c:v>340</c:v>
                </c:pt>
                <c:pt idx="462">
                  <c:v>340</c:v>
                </c:pt>
                <c:pt idx="463">
                  <c:v>340</c:v>
                </c:pt>
                <c:pt idx="464">
                  <c:v>340</c:v>
                </c:pt>
                <c:pt idx="465">
                  <c:v>340</c:v>
                </c:pt>
                <c:pt idx="466">
                  <c:v>341</c:v>
                </c:pt>
                <c:pt idx="467">
                  <c:v>341</c:v>
                </c:pt>
                <c:pt idx="468">
                  <c:v>342</c:v>
                </c:pt>
                <c:pt idx="469">
                  <c:v>343</c:v>
                </c:pt>
                <c:pt idx="470">
                  <c:v>342</c:v>
                </c:pt>
                <c:pt idx="471">
                  <c:v>343</c:v>
                </c:pt>
                <c:pt idx="472">
                  <c:v>343</c:v>
                </c:pt>
                <c:pt idx="473">
                  <c:v>344</c:v>
                </c:pt>
                <c:pt idx="474">
                  <c:v>344</c:v>
                </c:pt>
                <c:pt idx="475">
                  <c:v>345</c:v>
                </c:pt>
                <c:pt idx="476">
                  <c:v>345</c:v>
                </c:pt>
                <c:pt idx="477">
                  <c:v>345</c:v>
                </c:pt>
                <c:pt idx="478">
                  <c:v>346</c:v>
                </c:pt>
                <c:pt idx="479">
                  <c:v>346</c:v>
                </c:pt>
                <c:pt idx="480">
                  <c:v>346</c:v>
                </c:pt>
                <c:pt idx="481">
                  <c:v>346</c:v>
                </c:pt>
                <c:pt idx="482">
                  <c:v>347</c:v>
                </c:pt>
                <c:pt idx="483">
                  <c:v>347</c:v>
                </c:pt>
                <c:pt idx="484">
                  <c:v>348</c:v>
                </c:pt>
                <c:pt idx="485">
                  <c:v>348</c:v>
                </c:pt>
                <c:pt idx="486">
                  <c:v>349</c:v>
                </c:pt>
                <c:pt idx="487">
                  <c:v>348</c:v>
                </c:pt>
                <c:pt idx="488">
                  <c:v>349</c:v>
                </c:pt>
                <c:pt idx="489">
                  <c:v>349</c:v>
                </c:pt>
                <c:pt idx="490">
                  <c:v>350</c:v>
                </c:pt>
                <c:pt idx="491">
                  <c:v>350</c:v>
                </c:pt>
                <c:pt idx="492">
                  <c:v>351</c:v>
                </c:pt>
                <c:pt idx="493">
                  <c:v>351</c:v>
                </c:pt>
                <c:pt idx="494">
                  <c:v>351</c:v>
                </c:pt>
                <c:pt idx="495">
                  <c:v>352</c:v>
                </c:pt>
                <c:pt idx="496">
                  <c:v>352</c:v>
                </c:pt>
                <c:pt idx="497">
                  <c:v>352</c:v>
                </c:pt>
                <c:pt idx="498">
                  <c:v>352</c:v>
                </c:pt>
                <c:pt idx="499">
                  <c:v>353</c:v>
                </c:pt>
                <c:pt idx="500">
                  <c:v>354</c:v>
                </c:pt>
                <c:pt idx="501">
                  <c:v>354</c:v>
                </c:pt>
                <c:pt idx="502">
                  <c:v>354</c:v>
                </c:pt>
                <c:pt idx="503">
                  <c:v>354</c:v>
                </c:pt>
                <c:pt idx="504">
                  <c:v>355</c:v>
                </c:pt>
                <c:pt idx="505">
                  <c:v>355</c:v>
                </c:pt>
                <c:pt idx="506">
                  <c:v>355</c:v>
                </c:pt>
                <c:pt idx="507">
                  <c:v>356</c:v>
                </c:pt>
                <c:pt idx="508">
                  <c:v>356</c:v>
                </c:pt>
                <c:pt idx="509">
                  <c:v>356</c:v>
                </c:pt>
                <c:pt idx="510">
                  <c:v>357</c:v>
                </c:pt>
                <c:pt idx="511">
                  <c:v>357</c:v>
                </c:pt>
                <c:pt idx="512">
                  <c:v>358</c:v>
                </c:pt>
                <c:pt idx="513">
                  <c:v>358</c:v>
                </c:pt>
                <c:pt idx="514">
                  <c:v>359</c:v>
                </c:pt>
                <c:pt idx="515">
                  <c:v>359</c:v>
                </c:pt>
                <c:pt idx="516">
                  <c:v>359</c:v>
                </c:pt>
                <c:pt idx="517">
                  <c:v>359</c:v>
                </c:pt>
                <c:pt idx="518">
                  <c:v>360</c:v>
                </c:pt>
                <c:pt idx="519">
                  <c:v>360</c:v>
                </c:pt>
                <c:pt idx="520">
                  <c:v>360</c:v>
                </c:pt>
                <c:pt idx="521">
                  <c:v>361</c:v>
                </c:pt>
                <c:pt idx="522">
                  <c:v>362</c:v>
                </c:pt>
                <c:pt idx="523">
                  <c:v>362</c:v>
                </c:pt>
                <c:pt idx="524">
                  <c:v>362</c:v>
                </c:pt>
                <c:pt idx="525">
                  <c:v>362</c:v>
                </c:pt>
                <c:pt idx="526">
                  <c:v>363</c:v>
                </c:pt>
                <c:pt idx="527">
                  <c:v>363</c:v>
                </c:pt>
                <c:pt idx="528">
                  <c:v>363</c:v>
                </c:pt>
                <c:pt idx="529">
                  <c:v>363</c:v>
                </c:pt>
                <c:pt idx="530">
                  <c:v>364</c:v>
                </c:pt>
                <c:pt idx="531">
                  <c:v>364</c:v>
                </c:pt>
                <c:pt idx="532">
                  <c:v>364</c:v>
                </c:pt>
                <c:pt idx="533">
                  <c:v>364</c:v>
                </c:pt>
                <c:pt idx="534">
                  <c:v>365</c:v>
                </c:pt>
                <c:pt idx="535">
                  <c:v>365</c:v>
                </c:pt>
                <c:pt idx="536">
                  <c:v>366</c:v>
                </c:pt>
                <c:pt idx="537">
                  <c:v>366</c:v>
                </c:pt>
                <c:pt idx="538">
                  <c:v>366</c:v>
                </c:pt>
                <c:pt idx="539">
                  <c:v>367</c:v>
                </c:pt>
                <c:pt idx="540">
                  <c:v>367</c:v>
                </c:pt>
                <c:pt idx="541">
                  <c:v>367</c:v>
                </c:pt>
                <c:pt idx="542">
                  <c:v>368</c:v>
                </c:pt>
                <c:pt idx="543">
                  <c:v>368</c:v>
                </c:pt>
                <c:pt idx="544">
                  <c:v>368</c:v>
                </c:pt>
                <c:pt idx="545">
                  <c:v>369</c:v>
                </c:pt>
                <c:pt idx="546">
                  <c:v>369</c:v>
                </c:pt>
                <c:pt idx="547">
                  <c:v>370</c:v>
                </c:pt>
                <c:pt idx="548">
                  <c:v>371</c:v>
                </c:pt>
                <c:pt idx="549">
                  <c:v>371</c:v>
                </c:pt>
                <c:pt idx="550">
                  <c:v>372</c:v>
                </c:pt>
                <c:pt idx="551">
                  <c:v>372</c:v>
                </c:pt>
                <c:pt idx="552">
                  <c:v>372</c:v>
                </c:pt>
                <c:pt idx="553">
                  <c:v>372</c:v>
                </c:pt>
                <c:pt idx="554">
                  <c:v>372</c:v>
                </c:pt>
                <c:pt idx="555">
                  <c:v>372</c:v>
                </c:pt>
                <c:pt idx="556">
                  <c:v>373</c:v>
                </c:pt>
                <c:pt idx="557">
                  <c:v>373</c:v>
                </c:pt>
                <c:pt idx="558">
                  <c:v>374</c:v>
                </c:pt>
                <c:pt idx="559">
                  <c:v>374</c:v>
                </c:pt>
                <c:pt idx="560">
                  <c:v>374</c:v>
                </c:pt>
                <c:pt idx="561">
                  <c:v>375</c:v>
                </c:pt>
                <c:pt idx="562">
                  <c:v>375</c:v>
                </c:pt>
                <c:pt idx="563">
                  <c:v>375</c:v>
                </c:pt>
                <c:pt idx="564">
                  <c:v>375</c:v>
                </c:pt>
                <c:pt idx="565">
                  <c:v>375</c:v>
                </c:pt>
                <c:pt idx="566">
                  <c:v>375</c:v>
                </c:pt>
                <c:pt idx="567">
                  <c:v>376</c:v>
                </c:pt>
                <c:pt idx="568">
                  <c:v>376</c:v>
                </c:pt>
                <c:pt idx="569">
                  <c:v>376</c:v>
                </c:pt>
                <c:pt idx="570">
                  <c:v>376</c:v>
                </c:pt>
                <c:pt idx="571">
                  <c:v>376</c:v>
                </c:pt>
                <c:pt idx="572">
                  <c:v>376</c:v>
                </c:pt>
                <c:pt idx="573">
                  <c:v>376</c:v>
                </c:pt>
                <c:pt idx="574">
                  <c:v>376</c:v>
                </c:pt>
                <c:pt idx="575">
                  <c:v>376</c:v>
                </c:pt>
                <c:pt idx="576">
                  <c:v>376</c:v>
                </c:pt>
                <c:pt idx="577">
                  <c:v>375</c:v>
                </c:pt>
                <c:pt idx="578">
                  <c:v>375</c:v>
                </c:pt>
                <c:pt idx="579">
                  <c:v>375</c:v>
                </c:pt>
                <c:pt idx="580">
                  <c:v>375</c:v>
                </c:pt>
                <c:pt idx="581">
                  <c:v>375</c:v>
                </c:pt>
                <c:pt idx="582">
                  <c:v>375</c:v>
                </c:pt>
                <c:pt idx="583">
                  <c:v>375</c:v>
                </c:pt>
                <c:pt idx="584">
                  <c:v>375</c:v>
                </c:pt>
                <c:pt idx="585">
                  <c:v>374</c:v>
                </c:pt>
                <c:pt idx="586">
                  <c:v>374</c:v>
                </c:pt>
                <c:pt idx="587">
                  <c:v>374</c:v>
                </c:pt>
                <c:pt idx="588">
                  <c:v>374</c:v>
                </c:pt>
                <c:pt idx="589">
                  <c:v>374</c:v>
                </c:pt>
                <c:pt idx="590">
                  <c:v>374</c:v>
                </c:pt>
                <c:pt idx="591">
                  <c:v>374</c:v>
                </c:pt>
                <c:pt idx="592">
                  <c:v>373</c:v>
                </c:pt>
                <c:pt idx="593">
                  <c:v>373</c:v>
                </c:pt>
                <c:pt idx="594">
                  <c:v>373</c:v>
                </c:pt>
                <c:pt idx="595">
                  <c:v>373</c:v>
                </c:pt>
                <c:pt idx="596">
                  <c:v>372</c:v>
                </c:pt>
                <c:pt idx="597">
                  <c:v>372</c:v>
                </c:pt>
                <c:pt idx="598">
                  <c:v>372</c:v>
                </c:pt>
                <c:pt idx="599">
                  <c:v>372</c:v>
                </c:pt>
                <c:pt idx="600">
                  <c:v>372</c:v>
                </c:pt>
                <c:pt idx="601">
                  <c:v>372</c:v>
                </c:pt>
                <c:pt idx="602">
                  <c:v/>
                </c:pt>
                <c:pt idx="603">
                  <c:v/>
                </c:pt>
                <c:pt idx="604">
                  <c:v/>
                </c:pt>
                <c:pt idx="605">
                  <c:v/>
                </c:pt>
                <c:pt idx="606">
                  <c:v/>
                </c:pt>
                <c:pt idx="607">
                  <c:v/>
                </c:pt>
                <c:pt idx="608">
                  <c:v/>
                </c:pt>
                <c:pt idx="609">
                  <c:v/>
                </c:pt>
                <c:pt idx="610">
                  <c:v/>
                </c:pt>
                <c:pt idx="611">
                  <c:v/>
                </c:pt>
                <c:pt idx="612">
                  <c:v/>
                </c:pt>
                <c:pt idx="613">
                  <c:v/>
                </c:pt>
                <c:pt idx="614">
                  <c:v/>
                </c:pt>
                <c:pt idx="615">
                  <c:v/>
                </c:pt>
                <c:pt idx="616">
                  <c:v/>
                </c:pt>
                <c:pt idx="617">
                  <c:v/>
                </c:pt>
                <c:pt idx="618">
                  <c:v/>
                </c:pt>
                <c:pt idx="619">
                  <c:v/>
                </c:pt>
                <c:pt idx="620">
                  <c:v/>
                </c:pt>
                <c:pt idx="621">
                  <c:v/>
                </c:pt>
                <c:pt idx="622">
                  <c:v/>
                </c:pt>
                <c:pt idx="623">
                  <c:v/>
                </c:pt>
                <c:pt idx="624">
                  <c:v/>
                </c:pt>
                <c:pt idx="625">
                  <c:v/>
                </c:pt>
                <c:pt idx="626">
                  <c:v/>
                </c:pt>
                <c:pt idx="627">
                  <c:v/>
                </c:pt>
                <c:pt idx="628">
                  <c:v/>
                </c:pt>
                <c:pt idx="629">
                  <c:v/>
                </c:pt>
                <c:pt idx="630">
                  <c:v/>
                </c:pt>
                <c:pt idx="631">
                  <c:v/>
                </c:pt>
                <c:pt idx="632">
                  <c:v/>
                </c:pt>
                <c:pt idx="633">
                  <c:v/>
                </c:pt>
                <c:pt idx="634">
                  <c:v/>
                </c:pt>
                <c:pt idx="635">
                  <c:v/>
                </c:pt>
                <c:pt idx="636">
                  <c:v/>
                </c:pt>
                <c:pt idx="637">
                  <c:v/>
                </c:pt>
                <c:pt idx="638">
                  <c:v/>
                </c:pt>
                <c:pt idx="639">
                  <c:v/>
                </c:pt>
                <c:pt idx="640">
                  <c:v/>
                </c:pt>
                <c:pt idx="641">
                  <c:v/>
                </c:pt>
                <c:pt idx="642">
                  <c:v/>
                </c:pt>
                <c:pt idx="643">
                  <c:v/>
                </c:pt>
                <c:pt idx="644">
                  <c:v/>
                </c:pt>
                <c:pt idx="645">
                  <c:v/>
                </c:pt>
                <c:pt idx="646">
                  <c:v/>
                </c:pt>
                <c:pt idx="647">
                  <c:v/>
                </c:pt>
                <c:pt idx="648">
                  <c:v/>
                </c:pt>
                <c:pt idx="649">
                  <c:v/>
                </c:pt>
                <c:pt idx="650">
                  <c:v/>
                </c:pt>
                <c:pt idx="651">
                  <c:v/>
                </c:pt>
                <c:pt idx="652">
                  <c:v/>
                </c:pt>
                <c:pt idx="653">
                  <c:v/>
                </c:pt>
                <c:pt idx="654">
                  <c:v/>
                </c:pt>
                <c:pt idx="655">
                  <c:v/>
                </c:pt>
                <c:pt idx="656">
                  <c:v/>
                </c:pt>
                <c:pt idx="657">
                  <c:v/>
                </c:pt>
                <c:pt idx="658">
                  <c:v/>
                </c:pt>
                <c:pt idx="659">
                  <c:v/>
                </c:pt>
                <c:pt idx="660">
                  <c:v/>
                </c:pt>
                <c:pt idx="661">
                  <c:v/>
                </c:pt>
                <c:pt idx="662">
                  <c:v/>
                </c:pt>
                <c:pt idx="663">
                  <c:v/>
                </c:pt>
                <c:pt idx="664">
                  <c:v/>
                </c:pt>
                <c:pt idx="665">
                  <c:v/>
                </c:pt>
                <c:pt idx="666">
                  <c:v/>
                </c:pt>
                <c:pt idx="667">
                  <c:v/>
                </c:pt>
                <c:pt idx="668">
                  <c:v/>
                </c:pt>
                <c:pt idx="669">
                  <c:v/>
                </c:pt>
                <c:pt idx="670">
                  <c:v/>
                </c:pt>
                <c:pt idx="671">
                  <c:v/>
                </c:pt>
                <c:pt idx="672">
                  <c:v/>
                </c:pt>
                <c:pt idx="673">
                  <c:v/>
                </c:pt>
                <c:pt idx="674">
                  <c:v/>
                </c:pt>
                <c:pt idx="675">
                  <c:v/>
                </c:pt>
                <c:pt idx="676">
                  <c:v/>
                </c:pt>
                <c:pt idx="677">
                  <c:v/>
                </c:pt>
                <c:pt idx="678">
                  <c:v/>
                </c:pt>
                <c:pt idx="679">
                  <c:v/>
                </c:pt>
                <c:pt idx="680">
                  <c:v/>
                </c:pt>
                <c:pt idx="681">
                  <c:v/>
                </c:pt>
                <c:pt idx="682">
                  <c:v/>
                </c:pt>
                <c:pt idx="683">
                  <c:v/>
                </c:pt>
                <c:pt idx="684">
                  <c:v/>
                </c:pt>
                <c:pt idx="685">
                  <c:v/>
                </c:pt>
                <c:pt idx="686">
                  <c:v/>
                </c:pt>
                <c:pt idx="687">
                  <c:v/>
                </c:pt>
                <c:pt idx="688">
                  <c:v/>
                </c:pt>
                <c:pt idx="689">
                  <c:v/>
                </c:pt>
                <c:pt idx="690">
                  <c:v/>
                </c:pt>
                <c:pt idx="691">
                  <c:v/>
                </c:pt>
                <c:pt idx="692">
                  <c:v/>
                </c:pt>
                <c:pt idx="693">
                  <c:v/>
                </c:pt>
                <c:pt idx="694">
                  <c:v/>
                </c:pt>
                <c:pt idx="695">
                  <c:v/>
                </c:pt>
                <c:pt idx="696">
                  <c:v/>
                </c:pt>
                <c:pt idx="697">
                  <c:v/>
                </c:pt>
                <c:pt idx="698">
                  <c:v/>
                </c:pt>
                <c:pt idx="699">
                  <c:v/>
                </c:pt>
                <c:pt idx="700">
                  <c:v/>
                </c:pt>
                <c:pt idx="701">
                  <c:v/>
                </c:pt>
                <c:pt idx="702">
                  <c:v/>
                </c:pt>
                <c:pt idx="703">
                  <c:v/>
                </c:pt>
                <c:pt idx="704">
                  <c:v/>
                </c:pt>
                <c:pt idx="705">
                  <c:v/>
                </c:pt>
                <c:pt idx="706">
                  <c:v/>
                </c:pt>
                <c:pt idx="707">
                  <c:v/>
                </c:pt>
                <c:pt idx="708">
                  <c:v/>
                </c:pt>
                <c:pt idx="709">
                  <c:v/>
                </c:pt>
                <c:pt idx="710">
                  <c:v/>
                </c:pt>
                <c:pt idx="711">
                  <c:v/>
                </c:pt>
                <c:pt idx="712">
                  <c:v/>
                </c:pt>
                <c:pt idx="713">
                  <c:v/>
                </c:pt>
                <c:pt idx="714">
                  <c:v/>
                </c:pt>
                <c:pt idx="715">
                  <c:v/>
                </c:pt>
                <c:pt idx="716">
                  <c:v/>
                </c:pt>
                <c:pt idx="717">
                  <c:v/>
                </c:pt>
                <c:pt idx="718">
                  <c:v/>
                </c:pt>
                <c:pt idx="719">
                  <c:v/>
                </c:pt>
                <c:pt idx="720">
                  <c:v/>
                </c:pt>
                <c:pt idx="721">
                  <c:v/>
                </c:pt>
                <c:pt idx="722">
                  <c:v/>
                </c:pt>
                <c:pt idx="723">
                  <c:v/>
                </c:pt>
                <c:pt idx="724">
                  <c:v/>
                </c:pt>
                <c:pt idx="725">
                  <c:v/>
                </c:pt>
                <c:pt idx="726">
                  <c:v/>
                </c:pt>
                <c:pt idx="727">
                  <c:v/>
                </c:pt>
                <c:pt idx="728">
                  <c:v/>
                </c:pt>
                <c:pt idx="729">
                  <c:v/>
                </c:pt>
                <c:pt idx="730">
                  <c:v/>
                </c:pt>
                <c:pt idx="731">
                  <c:v/>
                </c:pt>
                <c:pt idx="732">
                  <c:v/>
                </c:pt>
                <c:pt idx="733">
                  <c:v/>
                </c:pt>
                <c:pt idx="734">
                  <c:v/>
                </c:pt>
                <c:pt idx="735">
                  <c:v/>
                </c:pt>
                <c:pt idx="736">
                  <c:v/>
                </c:pt>
                <c:pt idx="737">
                  <c:v/>
                </c:pt>
                <c:pt idx="738">
                  <c:v/>
                </c:pt>
                <c:pt idx="739">
                  <c:v/>
                </c:pt>
                <c:pt idx="740">
                  <c:v/>
                </c:pt>
                <c:pt idx="741">
                  <c:v/>
                </c:pt>
                <c:pt idx="742">
                  <c:v/>
                </c:pt>
                <c:pt idx="743">
                  <c:v/>
                </c:pt>
                <c:pt idx="744">
                  <c:v/>
                </c:pt>
                <c:pt idx="745">
                  <c:v/>
                </c:pt>
                <c:pt idx="746">
                  <c:v/>
                </c:pt>
                <c:pt idx="747">
                  <c:v/>
                </c:pt>
                <c:pt idx="748">
                  <c:v/>
                </c:pt>
                <c:pt idx="749">
                  <c:v/>
                </c:pt>
                <c:pt idx="750">
                  <c:v/>
                </c:pt>
                <c:pt idx="751">
                  <c:v/>
                </c:pt>
                <c:pt idx="752">
                  <c:v/>
                </c:pt>
                <c:pt idx="753">
                  <c:v/>
                </c:pt>
                <c:pt idx="754">
                  <c:v/>
                </c:pt>
                <c:pt idx="755">
                  <c:v/>
                </c:pt>
                <c:pt idx="756">
                  <c:v/>
                </c:pt>
                <c:pt idx="757">
                  <c:v/>
                </c:pt>
                <c:pt idx="758">
                  <c:v/>
                </c:pt>
                <c:pt idx="759">
                  <c:v/>
                </c:pt>
                <c:pt idx="760">
                  <c:v/>
                </c:pt>
                <c:pt idx="761">
                  <c:v/>
                </c:pt>
                <c:pt idx="762">
                  <c:v/>
                </c:pt>
                <c:pt idx="763">
                  <c:v/>
                </c:pt>
                <c:pt idx="764">
                  <c:v/>
                </c:pt>
                <c:pt idx="765">
                  <c:v/>
                </c:pt>
                <c:pt idx="766">
                  <c:v/>
                </c:pt>
                <c:pt idx="767">
                  <c:v/>
                </c:pt>
                <c:pt idx="768">
                  <c:v/>
                </c:pt>
                <c:pt idx="769">
                  <c:v/>
                </c:pt>
                <c:pt idx="770">
                  <c:v/>
                </c:pt>
                <c:pt idx="771">
                  <c:v/>
                </c:pt>
                <c:pt idx="772">
                  <c:v/>
                </c:pt>
                <c:pt idx="773">
                  <c:v/>
                </c:pt>
                <c:pt idx="774">
                  <c:v/>
                </c:pt>
                <c:pt idx="775">
                  <c:v/>
                </c:pt>
                <c:pt idx="776">
                  <c:v/>
                </c:pt>
                <c:pt idx="777">
                  <c:v/>
                </c:pt>
                <c:pt idx="778">
                  <c:v/>
                </c:pt>
                <c:pt idx="779">
                  <c:v/>
                </c:pt>
                <c:pt idx="780">
                  <c:v/>
                </c:pt>
                <c:pt idx="781">
                  <c:v/>
                </c:pt>
                <c:pt idx="782">
                  <c:v/>
                </c:pt>
                <c:pt idx="783">
                  <c:v/>
                </c:pt>
                <c:pt idx="784">
                  <c:v/>
                </c:pt>
                <c:pt idx="785">
                  <c:v/>
                </c:pt>
                <c:pt idx="786">
                  <c:v/>
                </c:pt>
                <c:pt idx="787">
                  <c:v/>
                </c:pt>
                <c:pt idx="788">
                  <c:v/>
                </c:pt>
                <c:pt idx="789">
                  <c:v/>
                </c:pt>
                <c:pt idx="790">
                  <c:v/>
                </c:pt>
                <c:pt idx="791">
                  <c:v/>
                </c:pt>
                <c:pt idx="792">
                  <c:v/>
                </c:pt>
                <c:pt idx="793">
                  <c:v/>
                </c:pt>
                <c:pt idx="794">
                  <c:v/>
                </c:pt>
                <c:pt idx="795">
                  <c:v/>
                </c:pt>
                <c:pt idx="796">
                  <c:v/>
                </c:pt>
                <c:pt idx="797">
                  <c:v/>
                </c:pt>
                <c:pt idx="798">
                  <c:v/>
                </c:pt>
                <c:pt idx="799">
                  <c:v/>
                </c:pt>
                <c:pt idx="800">
                  <c:v/>
                </c:pt>
                <c:pt idx="801">
                  <c:v/>
                </c:pt>
                <c:pt idx="802">
                  <c:v/>
                </c:pt>
                <c:pt idx="803">
                  <c:v/>
                </c:pt>
                <c:pt idx="804">
                  <c:v/>
                </c:pt>
                <c:pt idx="805">
                  <c:v/>
                </c:pt>
                <c:pt idx="806">
                  <c:v/>
                </c:pt>
                <c:pt idx="807">
                  <c:v/>
                </c:pt>
                <c:pt idx="808">
                  <c:v/>
                </c:pt>
                <c:pt idx="809">
                  <c:v/>
                </c:pt>
                <c:pt idx="810">
                  <c:v/>
                </c:pt>
                <c:pt idx="811">
                  <c:v/>
                </c:pt>
                <c:pt idx="812">
                  <c:v/>
                </c:pt>
                <c:pt idx="813">
                  <c:v/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  <c:pt idx="818">
                  <c:v/>
                </c:pt>
                <c:pt idx="819">
                  <c:v/>
                </c:pt>
                <c:pt idx="820">
                  <c:v/>
                </c:pt>
                <c:pt idx="821">
                  <c:v/>
                </c:pt>
                <c:pt idx="822">
                  <c:v/>
                </c:pt>
                <c:pt idx="823">
                  <c:v/>
                </c:pt>
                <c:pt idx="824">
                  <c:v/>
                </c:pt>
                <c:pt idx="825">
                  <c:v/>
                </c:pt>
                <c:pt idx="826">
                  <c:v/>
                </c:pt>
                <c:pt idx="827">
                  <c:v/>
                </c:pt>
                <c:pt idx="828">
                  <c:v/>
                </c:pt>
                <c:pt idx="829">
                  <c:v/>
                </c:pt>
                <c:pt idx="830">
                  <c:v/>
                </c:pt>
                <c:pt idx="831">
                  <c:v/>
                </c:pt>
                <c:pt idx="832">
                  <c:v/>
                </c:pt>
                <c:pt idx="833">
                  <c:v/>
                </c:pt>
                <c:pt idx="834">
                  <c:v/>
                </c:pt>
                <c:pt idx="835">
                  <c:v/>
                </c:pt>
                <c:pt idx="836">
                  <c:v/>
                </c:pt>
                <c:pt idx="837">
                  <c:v/>
                </c:pt>
                <c:pt idx="838">
                  <c:v/>
                </c:pt>
                <c:pt idx="839">
                  <c:v/>
                </c:pt>
                <c:pt idx="840">
                  <c:v/>
                </c:pt>
                <c:pt idx="841">
                  <c:v/>
                </c:pt>
                <c:pt idx="842">
                  <c:v/>
                </c:pt>
                <c:pt idx="843">
                  <c:v/>
                </c:pt>
                <c:pt idx="844">
                  <c:v/>
                </c:pt>
                <c:pt idx="845">
                  <c:v/>
                </c:pt>
                <c:pt idx="846">
                  <c:v/>
                </c:pt>
                <c:pt idx="847">
                  <c:v/>
                </c:pt>
                <c:pt idx="848">
                  <c:v/>
                </c:pt>
                <c:pt idx="849">
                  <c:v/>
                </c:pt>
                <c:pt idx="850">
                  <c:v/>
                </c:pt>
                <c:pt idx="851">
                  <c:v/>
                </c:pt>
                <c:pt idx="852">
                  <c:v/>
                </c:pt>
                <c:pt idx="853">
                  <c:v/>
                </c:pt>
                <c:pt idx="854">
                  <c:v/>
                </c:pt>
                <c:pt idx="855">
                  <c:v/>
                </c:pt>
                <c:pt idx="856">
                  <c:v/>
                </c:pt>
                <c:pt idx="857">
                  <c:v/>
                </c:pt>
                <c:pt idx="858">
                  <c:v/>
                </c:pt>
                <c:pt idx="859">
                  <c:v/>
                </c:pt>
                <c:pt idx="860">
                  <c:v/>
                </c:pt>
                <c:pt idx="861">
                  <c:v/>
                </c:pt>
                <c:pt idx="862">
                  <c:v/>
                </c:pt>
                <c:pt idx="863">
                  <c:v/>
                </c:pt>
                <c:pt idx="864">
                  <c:v/>
                </c:pt>
                <c:pt idx="865">
                  <c:v/>
                </c:pt>
                <c:pt idx="866">
                  <c:v/>
                </c:pt>
                <c:pt idx="867">
                  <c:v/>
                </c:pt>
                <c:pt idx="868">
                  <c:v/>
                </c:pt>
                <c:pt idx="869">
                  <c:v/>
                </c:pt>
                <c:pt idx="870">
                  <c:v/>
                </c:pt>
                <c:pt idx="871">
                  <c:v/>
                </c:pt>
                <c:pt idx="872">
                  <c:v/>
                </c:pt>
                <c:pt idx="873">
                  <c:v/>
                </c:pt>
                <c:pt idx="874">
                  <c:v/>
                </c:pt>
                <c:pt idx="875">
                  <c:v/>
                </c:pt>
                <c:pt idx="876">
                  <c:v/>
                </c:pt>
                <c:pt idx="877">
                  <c:v/>
                </c:pt>
                <c:pt idx="878">
                  <c:v/>
                </c:pt>
                <c:pt idx="879">
                  <c:v/>
                </c:pt>
                <c:pt idx="880">
                  <c:v/>
                </c:pt>
                <c:pt idx="881">
                  <c:v/>
                </c:pt>
                <c:pt idx="882">
                  <c:v/>
                </c:pt>
                <c:pt idx="883">
                  <c:v/>
                </c:pt>
                <c:pt idx="884">
                  <c:v/>
                </c:pt>
                <c:pt idx="885">
                  <c:v/>
                </c:pt>
                <c:pt idx="886">
                  <c:v/>
                </c:pt>
                <c:pt idx="887">
                  <c:v/>
                </c:pt>
                <c:pt idx="888">
                  <c:v/>
                </c:pt>
                <c:pt idx="889">
                  <c:v/>
                </c:pt>
                <c:pt idx="890">
                  <c:v/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  <c:pt idx="903">
                  <c:v/>
                </c:pt>
                <c:pt idx="904">
                  <c:v/>
                </c:pt>
                <c:pt idx="905">
                  <c:v/>
                </c:pt>
                <c:pt idx="906">
                  <c:v/>
                </c:pt>
                <c:pt idx="907">
                  <c:v/>
                </c:pt>
                <c:pt idx="908">
                  <c:v/>
                </c:pt>
                <c:pt idx="909">
                  <c:v/>
                </c:pt>
                <c:pt idx="910">
                  <c:v/>
                </c:pt>
                <c:pt idx="911">
                  <c:v/>
                </c:pt>
                <c:pt idx="912">
                  <c:v/>
                </c:pt>
                <c:pt idx="913">
                  <c:v/>
                </c:pt>
                <c:pt idx="914">
                  <c:v/>
                </c:pt>
                <c:pt idx="915">
                  <c:v/>
                </c:pt>
                <c:pt idx="916">
                  <c:v/>
                </c:pt>
                <c:pt idx="917">
                  <c:v/>
                </c:pt>
                <c:pt idx="918">
                  <c:v/>
                </c:pt>
                <c:pt idx="919">
                  <c:v/>
                </c:pt>
                <c:pt idx="920">
                  <c:v/>
                </c:pt>
                <c:pt idx="921">
                  <c:v/>
                </c:pt>
                <c:pt idx="922">
                  <c:v/>
                </c:pt>
                <c:pt idx="923">
                  <c:v/>
                </c:pt>
                <c:pt idx="924">
                  <c:v/>
                </c:pt>
                <c:pt idx="925">
                  <c:v/>
                </c:pt>
                <c:pt idx="926">
                  <c:v/>
                </c:pt>
                <c:pt idx="927">
                  <c:v/>
                </c:pt>
                <c:pt idx="928">
                  <c:v/>
                </c:pt>
                <c:pt idx="929">
                  <c:v/>
                </c:pt>
                <c:pt idx="930">
                  <c:v/>
                </c:pt>
                <c:pt idx="931">
                  <c:v/>
                </c:pt>
                <c:pt idx="932">
                  <c:v/>
                </c:pt>
                <c:pt idx="933">
                  <c:v/>
                </c:pt>
                <c:pt idx="934">
                  <c:v/>
                </c:pt>
                <c:pt idx="935">
                  <c:v/>
                </c:pt>
                <c:pt idx="936">
                  <c:v/>
                </c:pt>
                <c:pt idx="937">
                  <c:v/>
                </c:pt>
                <c:pt idx="938">
                  <c:v/>
                </c:pt>
                <c:pt idx="939">
                  <c:v/>
                </c:pt>
                <c:pt idx="940">
                  <c:v/>
                </c:pt>
                <c:pt idx="941">
                  <c:v/>
                </c:pt>
                <c:pt idx="942">
                  <c:v/>
                </c:pt>
                <c:pt idx="943">
                  <c:v/>
                </c:pt>
                <c:pt idx="944">
                  <c:v/>
                </c:pt>
                <c:pt idx="945">
                  <c:v/>
                </c:pt>
                <c:pt idx="946">
                  <c:v/>
                </c:pt>
                <c:pt idx="947">
                  <c:v/>
                </c:pt>
                <c:pt idx="948">
                  <c:v/>
                </c:pt>
                <c:pt idx="949">
                  <c:v/>
                </c:pt>
                <c:pt idx="950">
                  <c:v/>
                </c:pt>
                <c:pt idx="951">
                  <c:v/>
                </c:pt>
                <c:pt idx="952">
                  <c:v/>
                </c:pt>
                <c:pt idx="953">
                  <c:v/>
                </c:pt>
                <c:pt idx="954">
                  <c:v/>
                </c:pt>
                <c:pt idx="955">
                  <c:v/>
                </c:pt>
                <c:pt idx="956">
                  <c:v/>
                </c:pt>
                <c:pt idx="957">
                  <c:v/>
                </c:pt>
                <c:pt idx="958">
                  <c:v/>
                </c:pt>
                <c:pt idx="959">
                  <c:v/>
                </c:pt>
                <c:pt idx="960">
                  <c:v/>
                </c:pt>
                <c:pt idx="961">
                  <c:v/>
                </c:pt>
                <c:pt idx="962">
                  <c:v/>
                </c:pt>
                <c:pt idx="963">
                  <c:v/>
                </c:pt>
                <c:pt idx="964">
                  <c:v/>
                </c:pt>
                <c:pt idx="965">
                  <c:v/>
                </c:pt>
                <c:pt idx="966">
                  <c:v/>
                </c:pt>
                <c:pt idx="967">
                  <c:v/>
                </c:pt>
                <c:pt idx="968">
                  <c:v/>
                </c:pt>
                <c:pt idx="969">
                  <c:v/>
                </c:pt>
                <c:pt idx="970">
                  <c:v/>
                </c:pt>
                <c:pt idx="971">
                  <c:v/>
                </c:pt>
                <c:pt idx="972">
                  <c:v/>
                </c:pt>
                <c:pt idx="973">
                  <c:v/>
                </c:pt>
                <c:pt idx="974">
                  <c:v/>
                </c:pt>
                <c:pt idx="975">
                  <c:v/>
                </c:pt>
                <c:pt idx="976">
                  <c:v/>
                </c:pt>
                <c:pt idx="977">
                  <c:v/>
                </c:pt>
                <c:pt idx="978">
                  <c:v/>
                </c:pt>
                <c:pt idx="979">
                  <c:v/>
                </c:pt>
                <c:pt idx="980">
                  <c:v/>
                </c:pt>
                <c:pt idx="981">
                  <c:v/>
                </c:pt>
                <c:pt idx="982">
                  <c:v/>
                </c:pt>
                <c:pt idx="983">
                  <c:v/>
                </c:pt>
                <c:pt idx="984">
                  <c:v/>
                </c:pt>
                <c:pt idx="985">
                  <c:v/>
                </c:pt>
                <c:pt idx="986">
                  <c:v/>
                </c:pt>
                <c:pt idx="987">
                  <c:v/>
                </c:pt>
                <c:pt idx="988">
                  <c:v/>
                </c:pt>
                <c:pt idx="989">
                  <c:v/>
                </c:pt>
                <c:pt idx="990">
                  <c:v/>
                </c:pt>
                <c:pt idx="991">
                  <c:v/>
                </c:pt>
                <c:pt idx="992">
                  <c:v/>
                </c:pt>
                <c:pt idx="993">
                  <c:v/>
                </c:pt>
                <c:pt idx="994">
                  <c:v/>
                </c:pt>
                <c:pt idx="995">
                  <c:v/>
                </c:pt>
                <c:pt idx="996">
                  <c:v/>
                </c:pt>
                <c:pt idx="997">
                  <c:v/>
                </c:pt>
                <c:pt idx="998">
                  <c:v/>
                </c:pt>
                <c:pt idx="999">
                  <c:v/>
                </c:pt>
                <c:pt idx="1000">
                  <c:v/>
                </c:pt>
                <c:pt idx="1001">
                  <c:v/>
                </c:pt>
                <c:pt idx="1002">
                  <c:v/>
                </c:pt>
                <c:pt idx="1003">
                  <c:v/>
                </c:pt>
                <c:pt idx="1004">
                  <c:v/>
                </c:pt>
                <c:pt idx="1005">
                  <c:v/>
                </c:pt>
                <c:pt idx="1006">
                  <c:v/>
                </c:pt>
                <c:pt idx="1007">
                  <c:v/>
                </c:pt>
                <c:pt idx="1008">
                  <c:v/>
                </c:pt>
                <c:pt idx="1009">
                  <c:v/>
                </c:pt>
                <c:pt idx="1010">
                  <c:v/>
                </c:pt>
                <c:pt idx="1011">
                  <c:v/>
                </c:pt>
                <c:pt idx="1012">
                  <c:v/>
                </c:pt>
                <c:pt idx="1013">
                  <c:v/>
                </c:pt>
                <c:pt idx="1014">
                  <c:v/>
                </c:pt>
                <c:pt idx="1015">
                  <c:v/>
                </c:pt>
                <c:pt idx="1016">
                  <c:v/>
                </c:pt>
                <c:pt idx="1017">
                  <c:v/>
                </c:pt>
                <c:pt idx="1018">
                  <c:v/>
                </c:pt>
                <c:pt idx="1019">
                  <c:v/>
                </c:pt>
                <c:pt idx="1020">
                  <c:v/>
                </c:pt>
                <c:pt idx="1021">
                  <c:v/>
                </c:pt>
              </c:numCache>
            </c:numRef>
          </c:val>
          <c:smooth val="0"/>
        </c:ser>
        <c:marker val="0"/>
        <c:smooth val="0"/>
        <c:axId val="21439012"/>
        <c:axId val="436810468"/>
      </c:lineChart>
      <c:catAx>
        <c:axId val="21439012"/>
        <c:scaling>
          <c:orientation val="minMax"/>
        </c:scaling>
        <c:axPos val="b"/>
        <c:crossAx val="436810468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436810468"/>
        <c:scaling>
          <c:orientation val="minMax"/>
          <c:min val="150"/>
        </c:scaling>
        <c:axPos val="l"/>
        <c:crossAx val="21439012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80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ex5_D30_coolTemp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  <c:size val="7"/>
          </c:marker>
          <c:cat>
            <c:numRef>
              <c:f>Sheet1!$A$2:$A$1210</c:f>
              <c:numCache>
                <c:formatCode>General</c:formatCode>
                <c:ptCount val="1210"/>
                <c:pt idx="0">
                  <c:v>141.01</c:v>
                </c:pt>
                <c:pt idx="1">
                  <c:v>141.29</c:v>
                </c:pt>
                <c:pt idx="2">
                  <c:v>141.53</c:v>
                </c:pt>
                <c:pt idx="3">
                  <c:v>141.76</c:v>
                </c:pt>
                <c:pt idx="4">
                  <c:v>142.04</c:v>
                </c:pt>
                <c:pt idx="5">
                  <c:v>142.29</c:v>
                </c:pt>
                <c:pt idx="6">
                  <c:v>142.52</c:v>
                </c:pt>
                <c:pt idx="7">
                  <c:v>142.75</c:v>
                </c:pt>
                <c:pt idx="8">
                  <c:v>143.04</c:v>
                </c:pt>
                <c:pt idx="9">
                  <c:v>143.27</c:v>
                </c:pt>
                <c:pt idx="10">
                  <c:v>143.5</c:v>
                </c:pt>
                <c:pt idx="11">
                  <c:v>143.79</c:v>
                </c:pt>
                <c:pt idx="12">
                  <c:v>144.03</c:v>
                </c:pt>
                <c:pt idx="13">
                  <c:v>144.26</c:v>
                </c:pt>
                <c:pt idx="14">
                  <c:v>144.54</c:v>
                </c:pt>
                <c:pt idx="15">
                  <c:v>144.78</c:v>
                </c:pt>
                <c:pt idx="16">
                  <c:v>145.01</c:v>
                </c:pt>
                <c:pt idx="17">
                  <c:v>145.29</c:v>
                </c:pt>
                <c:pt idx="18">
                  <c:v>145.53</c:v>
                </c:pt>
                <c:pt idx="19">
                  <c:v>145.76</c:v>
                </c:pt>
                <c:pt idx="20">
                  <c:v>146.04</c:v>
                </c:pt>
                <c:pt idx="21">
                  <c:v>146.28</c:v>
                </c:pt>
                <c:pt idx="22">
                  <c:v>146.51</c:v>
                </c:pt>
                <c:pt idx="23">
                  <c:v>146.77</c:v>
                </c:pt>
                <c:pt idx="24">
                  <c:v>147.01</c:v>
                </c:pt>
                <c:pt idx="25">
                  <c:v>147.29</c:v>
                </c:pt>
                <c:pt idx="26">
                  <c:v>147.52</c:v>
                </c:pt>
                <c:pt idx="27">
                  <c:v>147.76</c:v>
                </c:pt>
                <c:pt idx="28">
                  <c:v>148.05</c:v>
                </c:pt>
                <c:pt idx="29">
                  <c:v>148.28</c:v>
                </c:pt>
                <c:pt idx="30">
                  <c:v>148.51</c:v>
                </c:pt>
                <c:pt idx="31">
                  <c:v>148.8</c:v>
                </c:pt>
                <c:pt idx="32">
                  <c:v>149.03</c:v>
                </c:pt>
                <c:pt idx="33">
                  <c:v>149.26</c:v>
                </c:pt>
                <c:pt idx="34">
                  <c:v>149.55</c:v>
                </c:pt>
                <c:pt idx="35">
                  <c:v>149.78</c:v>
                </c:pt>
                <c:pt idx="36">
                  <c:v>150.02</c:v>
                </c:pt>
                <c:pt idx="37">
                  <c:v>150.3</c:v>
                </c:pt>
                <c:pt idx="38">
                  <c:v>150.53</c:v>
                </c:pt>
                <c:pt idx="39">
                  <c:v>150.76</c:v>
                </c:pt>
                <c:pt idx="40">
                  <c:v>151.05</c:v>
                </c:pt>
                <c:pt idx="41">
                  <c:v>151.27</c:v>
                </c:pt>
                <c:pt idx="42">
                  <c:v>151.51</c:v>
                </c:pt>
                <c:pt idx="43">
                  <c:v>151.79</c:v>
                </c:pt>
                <c:pt idx="44">
                  <c:v>152.02</c:v>
                </c:pt>
                <c:pt idx="45">
                  <c:v>152.25</c:v>
                </c:pt>
                <c:pt idx="46">
                  <c:v>152.53</c:v>
                </c:pt>
                <c:pt idx="47">
                  <c:v>152.77</c:v>
                </c:pt>
                <c:pt idx="48">
                  <c:v>153</c:v>
                </c:pt>
                <c:pt idx="49">
                  <c:v>153.28</c:v>
                </c:pt>
                <c:pt idx="50">
                  <c:v>153.53</c:v>
                </c:pt>
                <c:pt idx="51">
                  <c:v>153.76</c:v>
                </c:pt>
                <c:pt idx="52">
                  <c:v>154.04</c:v>
                </c:pt>
                <c:pt idx="53">
                  <c:v>154.28</c:v>
                </c:pt>
                <c:pt idx="54">
                  <c:v>154.51</c:v>
                </c:pt>
                <c:pt idx="55">
                  <c:v>154.79</c:v>
                </c:pt>
                <c:pt idx="56">
                  <c:v>155.03</c:v>
                </c:pt>
                <c:pt idx="57">
                  <c:v>155.26</c:v>
                </c:pt>
                <c:pt idx="58">
                  <c:v>155.54</c:v>
                </c:pt>
                <c:pt idx="59">
                  <c:v>155.78</c:v>
                </c:pt>
                <c:pt idx="60">
                  <c:v>156.01</c:v>
                </c:pt>
                <c:pt idx="61">
                  <c:v>156.29</c:v>
                </c:pt>
                <c:pt idx="62">
                  <c:v>156.53</c:v>
                </c:pt>
                <c:pt idx="63">
                  <c:v>156.76</c:v>
                </c:pt>
                <c:pt idx="64">
                  <c:v>157.05</c:v>
                </c:pt>
                <c:pt idx="65">
                  <c:v>157.28</c:v>
                </c:pt>
                <c:pt idx="66">
                  <c:v>157.51</c:v>
                </c:pt>
                <c:pt idx="67">
                  <c:v>157.8</c:v>
                </c:pt>
                <c:pt idx="68">
                  <c:v>158.03</c:v>
                </c:pt>
                <c:pt idx="69">
                  <c:v>158.26</c:v>
                </c:pt>
                <c:pt idx="70">
                  <c:v>158.55</c:v>
                </c:pt>
                <c:pt idx="71">
                  <c:v>158.77</c:v>
                </c:pt>
                <c:pt idx="72">
                  <c:v>159.01</c:v>
                </c:pt>
                <c:pt idx="73">
                  <c:v>159.29</c:v>
                </c:pt>
                <c:pt idx="74">
                  <c:v>159.52</c:v>
                </c:pt>
                <c:pt idx="75">
                  <c:v>159.76</c:v>
                </c:pt>
                <c:pt idx="76">
                  <c:v>160.05</c:v>
                </c:pt>
                <c:pt idx="77">
                  <c:v>160.28</c:v>
                </c:pt>
                <c:pt idx="78">
                  <c:v>160.51</c:v>
                </c:pt>
                <c:pt idx="79">
                  <c:v>160.8</c:v>
                </c:pt>
                <c:pt idx="80">
                  <c:v>161.03</c:v>
                </c:pt>
                <c:pt idx="81">
                  <c:v>161.26</c:v>
                </c:pt>
                <c:pt idx="82">
                  <c:v>161.55</c:v>
                </c:pt>
                <c:pt idx="83">
                  <c:v>161.79</c:v>
                </c:pt>
                <c:pt idx="84">
                  <c:v>162.02</c:v>
                </c:pt>
                <c:pt idx="85">
                  <c:v>162.26</c:v>
                </c:pt>
                <c:pt idx="86">
                  <c:v>162.54</c:v>
                </c:pt>
                <c:pt idx="87">
                  <c:v>162.77</c:v>
                </c:pt>
                <c:pt idx="88">
                  <c:v>163.01</c:v>
                </c:pt>
                <c:pt idx="89">
                  <c:v>163.29</c:v>
                </c:pt>
                <c:pt idx="90">
                  <c:v>163.52</c:v>
                </c:pt>
                <c:pt idx="91">
                  <c:v>163.76</c:v>
                </c:pt>
                <c:pt idx="92">
                  <c:v>164.04</c:v>
                </c:pt>
                <c:pt idx="93">
                  <c:v>164.27</c:v>
                </c:pt>
                <c:pt idx="94">
                  <c:v>164.51</c:v>
                </c:pt>
                <c:pt idx="95">
                  <c:v>164.79</c:v>
                </c:pt>
                <c:pt idx="96">
                  <c:v>165.02</c:v>
                </c:pt>
                <c:pt idx="97">
                  <c:v>165.26</c:v>
                </c:pt>
                <c:pt idx="98">
                  <c:v>165.54</c:v>
                </c:pt>
                <c:pt idx="99">
                  <c:v>165.77</c:v>
                </c:pt>
                <c:pt idx="100">
                  <c:v>166.01</c:v>
                </c:pt>
                <c:pt idx="101">
                  <c:v>166.29</c:v>
                </c:pt>
                <c:pt idx="102">
                  <c:v>166.52</c:v>
                </c:pt>
                <c:pt idx="103">
                  <c:v>166.77</c:v>
                </c:pt>
                <c:pt idx="104">
                  <c:v>167.01</c:v>
                </c:pt>
                <c:pt idx="105">
                  <c:v>167.29</c:v>
                </c:pt>
                <c:pt idx="106">
                  <c:v>167.52</c:v>
                </c:pt>
                <c:pt idx="107">
                  <c:v>167.76</c:v>
                </c:pt>
                <c:pt idx="108">
                  <c:v>168.04</c:v>
                </c:pt>
                <c:pt idx="109">
                  <c:v>168.27</c:v>
                </c:pt>
                <c:pt idx="110">
                  <c:v>168.51</c:v>
                </c:pt>
                <c:pt idx="111">
                  <c:v>168.79</c:v>
                </c:pt>
                <c:pt idx="112">
                  <c:v>169.02</c:v>
                </c:pt>
                <c:pt idx="113">
                  <c:v>169.26</c:v>
                </c:pt>
                <c:pt idx="114">
                  <c:v>169.54</c:v>
                </c:pt>
                <c:pt idx="115">
                  <c:v>169.77</c:v>
                </c:pt>
                <c:pt idx="116">
                  <c:v>170.01</c:v>
                </c:pt>
                <c:pt idx="117">
                  <c:v>170.29</c:v>
                </c:pt>
                <c:pt idx="118">
                  <c:v>170.52</c:v>
                </c:pt>
                <c:pt idx="119">
                  <c:v>170.76</c:v>
                </c:pt>
                <c:pt idx="120">
                  <c:v>171</c:v>
                </c:pt>
                <c:pt idx="121">
                  <c:v>171.28</c:v>
                </c:pt>
                <c:pt idx="122">
                  <c:v>171.52</c:v>
                </c:pt>
                <c:pt idx="123">
                  <c:v>171.76</c:v>
                </c:pt>
                <c:pt idx="124">
                  <c:v>172.04</c:v>
                </c:pt>
                <c:pt idx="125">
                  <c:v>172.28</c:v>
                </c:pt>
                <c:pt idx="126">
                  <c:v>172.51</c:v>
                </c:pt>
                <c:pt idx="127">
                  <c:v>172.79</c:v>
                </c:pt>
                <c:pt idx="128">
                  <c:v>173.03</c:v>
                </c:pt>
                <c:pt idx="129">
                  <c:v>173.26</c:v>
                </c:pt>
                <c:pt idx="130">
                  <c:v>173.54</c:v>
                </c:pt>
                <c:pt idx="131">
                  <c:v>173.78</c:v>
                </c:pt>
                <c:pt idx="132">
                  <c:v>174.01</c:v>
                </c:pt>
                <c:pt idx="133">
                  <c:v>174.29</c:v>
                </c:pt>
                <c:pt idx="134">
                  <c:v>174.53</c:v>
                </c:pt>
                <c:pt idx="135">
                  <c:v>174.76</c:v>
                </c:pt>
                <c:pt idx="136">
                  <c:v>175.04</c:v>
                </c:pt>
                <c:pt idx="137">
                  <c:v>175.28</c:v>
                </c:pt>
                <c:pt idx="138">
                  <c:v>175.51</c:v>
                </c:pt>
                <c:pt idx="139">
                  <c:v>175.79</c:v>
                </c:pt>
                <c:pt idx="140">
                  <c:v>176.03</c:v>
                </c:pt>
                <c:pt idx="141">
                  <c:v>176.26</c:v>
                </c:pt>
                <c:pt idx="142">
                  <c:v>176.54</c:v>
                </c:pt>
                <c:pt idx="143">
                  <c:v>176.77</c:v>
                </c:pt>
                <c:pt idx="144">
                  <c:v>177.05</c:v>
                </c:pt>
                <c:pt idx="145">
                  <c:v>177.28</c:v>
                </c:pt>
                <c:pt idx="146">
                  <c:v>177.52</c:v>
                </c:pt>
                <c:pt idx="147">
                  <c:v>177.79</c:v>
                </c:pt>
                <c:pt idx="148">
                  <c:v>178.02</c:v>
                </c:pt>
                <c:pt idx="149">
                  <c:v>178.26</c:v>
                </c:pt>
                <c:pt idx="150">
                  <c:v>178.54</c:v>
                </c:pt>
                <c:pt idx="151">
                  <c:v>178.77</c:v>
                </c:pt>
                <c:pt idx="152">
                  <c:v>179.01</c:v>
                </c:pt>
                <c:pt idx="153">
                  <c:v>179.29</c:v>
                </c:pt>
                <c:pt idx="154">
                  <c:v>179.52</c:v>
                </c:pt>
                <c:pt idx="155">
                  <c:v>179.76</c:v>
                </c:pt>
                <c:pt idx="156">
                  <c:v>180.04</c:v>
                </c:pt>
                <c:pt idx="157">
                  <c:v>180.27</c:v>
                </c:pt>
                <c:pt idx="158">
                  <c:v>180.51</c:v>
                </c:pt>
                <c:pt idx="159">
                  <c:v>180.79</c:v>
                </c:pt>
                <c:pt idx="160">
                  <c:v>181.02</c:v>
                </c:pt>
                <c:pt idx="161">
                  <c:v>181.26</c:v>
                </c:pt>
                <c:pt idx="162">
                  <c:v>181.54</c:v>
                </c:pt>
                <c:pt idx="163">
                  <c:v>181.77</c:v>
                </c:pt>
                <c:pt idx="164">
                  <c:v>182.01</c:v>
                </c:pt>
                <c:pt idx="165">
                  <c:v>182.29</c:v>
                </c:pt>
                <c:pt idx="166">
                  <c:v>182.52</c:v>
                </c:pt>
                <c:pt idx="167">
                  <c:v>182.76</c:v>
                </c:pt>
                <c:pt idx="168">
                  <c:v>183.04</c:v>
                </c:pt>
                <c:pt idx="169">
                  <c:v>183.27</c:v>
                </c:pt>
                <c:pt idx="170">
                  <c:v>183.51</c:v>
                </c:pt>
                <c:pt idx="171">
                  <c:v>183.79</c:v>
                </c:pt>
                <c:pt idx="172">
                  <c:v>184.02</c:v>
                </c:pt>
                <c:pt idx="173">
                  <c:v>184.26</c:v>
                </c:pt>
                <c:pt idx="174">
                  <c:v>184.54</c:v>
                </c:pt>
                <c:pt idx="175">
                  <c:v>184.77</c:v>
                </c:pt>
                <c:pt idx="176">
                  <c:v>185.01</c:v>
                </c:pt>
                <c:pt idx="177">
                  <c:v>185.29</c:v>
                </c:pt>
                <c:pt idx="178">
                  <c:v>185.52</c:v>
                </c:pt>
                <c:pt idx="179">
                  <c:v>185.76</c:v>
                </c:pt>
                <c:pt idx="180">
                  <c:v>186.04</c:v>
                </c:pt>
                <c:pt idx="181">
                  <c:v>186.27</c:v>
                </c:pt>
                <c:pt idx="182">
                  <c:v>186.51</c:v>
                </c:pt>
                <c:pt idx="183">
                  <c:v>186.79</c:v>
                </c:pt>
                <c:pt idx="184">
                  <c:v>187.02</c:v>
                </c:pt>
                <c:pt idx="185">
                  <c:v>187.26</c:v>
                </c:pt>
                <c:pt idx="186">
                  <c:v>187.54</c:v>
                </c:pt>
                <c:pt idx="187">
                  <c:v>187.76</c:v>
                </c:pt>
                <c:pt idx="188">
                  <c:v>188.05</c:v>
                </c:pt>
                <c:pt idx="189">
                  <c:v>188.28</c:v>
                </c:pt>
                <c:pt idx="190">
                  <c:v>188.51</c:v>
                </c:pt>
                <c:pt idx="191">
                  <c:v>188.8</c:v>
                </c:pt>
                <c:pt idx="192">
                  <c:v>189.03</c:v>
                </c:pt>
                <c:pt idx="193">
                  <c:v>189.26</c:v>
                </c:pt>
                <c:pt idx="194">
                  <c:v>189.54</c:v>
                </c:pt>
                <c:pt idx="195">
                  <c:v>189.77</c:v>
                </c:pt>
                <c:pt idx="196">
                  <c:v>190</c:v>
                </c:pt>
                <c:pt idx="197">
                  <c:v>190.29</c:v>
                </c:pt>
                <c:pt idx="198">
                  <c:v>190.53</c:v>
                </c:pt>
                <c:pt idx="199">
                  <c:v>190.76</c:v>
                </c:pt>
                <c:pt idx="200">
                  <c:v>191.04</c:v>
                </c:pt>
                <c:pt idx="201">
                  <c:v>191.28</c:v>
                </c:pt>
                <c:pt idx="202">
                  <c:v>191.51</c:v>
                </c:pt>
                <c:pt idx="203">
                  <c:v>191.75</c:v>
                </c:pt>
                <c:pt idx="204">
                  <c:v>192.03</c:v>
                </c:pt>
                <c:pt idx="205">
                  <c:v>192.27</c:v>
                </c:pt>
                <c:pt idx="206">
                  <c:v>192.5</c:v>
                </c:pt>
                <c:pt idx="207">
                  <c:v>192.79</c:v>
                </c:pt>
                <c:pt idx="208">
                  <c:v>193.03</c:v>
                </c:pt>
                <c:pt idx="209">
                  <c:v>193.28</c:v>
                </c:pt>
                <c:pt idx="210">
                  <c:v>193.51</c:v>
                </c:pt>
                <c:pt idx="211">
                  <c:v>193.75</c:v>
                </c:pt>
                <c:pt idx="212">
                  <c:v>194.04</c:v>
                </c:pt>
                <c:pt idx="213">
                  <c:v>194.27</c:v>
                </c:pt>
                <c:pt idx="214">
                  <c:v>194.51</c:v>
                </c:pt>
                <c:pt idx="215">
                  <c:v>194.79</c:v>
                </c:pt>
                <c:pt idx="216">
                  <c:v>195.03</c:v>
                </c:pt>
                <c:pt idx="217">
                  <c:v>195.26</c:v>
                </c:pt>
                <c:pt idx="218">
                  <c:v>195.51</c:v>
                </c:pt>
                <c:pt idx="219">
                  <c:v>195.79</c:v>
                </c:pt>
                <c:pt idx="220">
                  <c:v>196.04</c:v>
                </c:pt>
                <c:pt idx="221">
                  <c:v>196.28</c:v>
                </c:pt>
                <c:pt idx="222">
                  <c:v>196.51</c:v>
                </c:pt>
                <c:pt idx="223">
                  <c:v>196.78</c:v>
                </c:pt>
                <c:pt idx="224">
                  <c:v>197.02</c:v>
                </c:pt>
                <c:pt idx="225">
                  <c:v>197.25</c:v>
                </c:pt>
                <c:pt idx="226">
                  <c:v>197.53</c:v>
                </c:pt>
                <c:pt idx="227">
                  <c:v>197.77</c:v>
                </c:pt>
                <c:pt idx="228">
                  <c:v>198</c:v>
                </c:pt>
                <c:pt idx="229">
                  <c:v>198.28</c:v>
                </c:pt>
                <c:pt idx="230">
                  <c:v>198.52</c:v>
                </c:pt>
                <c:pt idx="231">
                  <c:v>198.75</c:v>
                </c:pt>
                <c:pt idx="232">
                  <c:v>199.03</c:v>
                </c:pt>
                <c:pt idx="233">
                  <c:v>199.27</c:v>
                </c:pt>
                <c:pt idx="234">
                  <c:v>199.51</c:v>
                </c:pt>
                <c:pt idx="235">
                  <c:v>199.79</c:v>
                </c:pt>
                <c:pt idx="236">
                  <c:v>200.03</c:v>
                </c:pt>
                <c:pt idx="237">
                  <c:v>200.26</c:v>
                </c:pt>
                <c:pt idx="238">
                  <c:v>200.54</c:v>
                </c:pt>
                <c:pt idx="239">
                  <c:v>200.79</c:v>
                </c:pt>
                <c:pt idx="240">
                  <c:v>201.03</c:v>
                </c:pt>
                <c:pt idx="241">
                  <c:v>201.26</c:v>
                </c:pt>
                <c:pt idx="242">
                  <c:v>201.54</c:v>
                </c:pt>
                <c:pt idx="243">
                  <c:v>201.78</c:v>
                </c:pt>
                <c:pt idx="244">
                  <c:v>202.01</c:v>
                </c:pt>
                <c:pt idx="245">
                  <c:v>202.29</c:v>
                </c:pt>
                <c:pt idx="246">
                  <c:v>202.53</c:v>
                </c:pt>
                <c:pt idx="247">
                  <c:v>202.75</c:v>
                </c:pt>
                <c:pt idx="248">
                  <c:v>203.03</c:v>
                </c:pt>
                <c:pt idx="249">
                  <c:v>203.27</c:v>
                </c:pt>
                <c:pt idx="250">
                  <c:v>203.54</c:v>
                </c:pt>
                <c:pt idx="251">
                  <c:v>203.78</c:v>
                </c:pt>
                <c:pt idx="252">
                  <c:v>204.01</c:v>
                </c:pt>
                <c:pt idx="253">
                  <c:v>204.29</c:v>
                </c:pt>
                <c:pt idx="254">
                  <c:v>204.53</c:v>
                </c:pt>
                <c:pt idx="255">
                  <c:v>204.77</c:v>
                </c:pt>
                <c:pt idx="256">
                  <c:v>205.05</c:v>
                </c:pt>
                <c:pt idx="257">
                  <c:v>205.28</c:v>
                </c:pt>
                <c:pt idx="258">
                  <c:v>205.52</c:v>
                </c:pt>
                <c:pt idx="259">
                  <c:v>205.76</c:v>
                </c:pt>
                <c:pt idx="260">
                  <c:v>206.04</c:v>
                </c:pt>
                <c:pt idx="261">
                  <c:v>206.27</c:v>
                </c:pt>
                <c:pt idx="262">
                  <c:v>206.51</c:v>
                </c:pt>
                <c:pt idx="263">
                  <c:v>206.78</c:v>
                </c:pt>
                <c:pt idx="264">
                  <c:v>207.03</c:v>
                </c:pt>
                <c:pt idx="265">
                  <c:v>207.26</c:v>
                </c:pt>
                <c:pt idx="266">
                  <c:v>207.54</c:v>
                </c:pt>
                <c:pt idx="267">
                  <c:v>207.78</c:v>
                </c:pt>
                <c:pt idx="268">
                  <c:v>208.01</c:v>
                </c:pt>
                <c:pt idx="269">
                  <c:v>208.29</c:v>
                </c:pt>
                <c:pt idx="270">
                  <c:v>208.53</c:v>
                </c:pt>
                <c:pt idx="271">
                  <c:v>208.76</c:v>
                </c:pt>
                <c:pt idx="272">
                  <c:v>209.04</c:v>
                </c:pt>
                <c:pt idx="273">
                  <c:v>209.28</c:v>
                </c:pt>
                <c:pt idx="274">
                  <c:v>209.52</c:v>
                </c:pt>
                <c:pt idx="275">
                  <c:v>209.75</c:v>
                </c:pt>
                <c:pt idx="276">
                  <c:v>210.04</c:v>
                </c:pt>
                <c:pt idx="277">
                  <c:v>210.28</c:v>
                </c:pt>
                <c:pt idx="278">
                  <c:v>210.51</c:v>
                </c:pt>
                <c:pt idx="279">
                  <c:v>210.79</c:v>
                </c:pt>
                <c:pt idx="280">
                  <c:v>211.03</c:v>
                </c:pt>
                <c:pt idx="281">
                  <c:v>211.26</c:v>
                </c:pt>
                <c:pt idx="282">
                  <c:v>211.54</c:v>
                </c:pt>
                <c:pt idx="283">
                  <c:v>211.78</c:v>
                </c:pt>
                <c:pt idx="284">
                  <c:v>212.01</c:v>
                </c:pt>
                <c:pt idx="285">
                  <c:v>212.29</c:v>
                </c:pt>
                <c:pt idx="286">
                  <c:v>212.53</c:v>
                </c:pt>
                <c:pt idx="287">
                  <c:v>212.76</c:v>
                </c:pt>
                <c:pt idx="288">
                  <c:v>213.04</c:v>
                </c:pt>
                <c:pt idx="289">
                  <c:v>213.28</c:v>
                </c:pt>
                <c:pt idx="290">
                  <c:v>213.51</c:v>
                </c:pt>
                <c:pt idx="291">
                  <c:v>213.78</c:v>
                </c:pt>
                <c:pt idx="292">
                  <c:v>214.02</c:v>
                </c:pt>
                <c:pt idx="293">
                  <c:v>214.25</c:v>
                </c:pt>
                <c:pt idx="294">
                  <c:v>214.54</c:v>
                </c:pt>
                <c:pt idx="295">
                  <c:v>214.78</c:v>
                </c:pt>
                <c:pt idx="296">
                  <c:v>215.01</c:v>
                </c:pt>
                <c:pt idx="297">
                  <c:v>215.29</c:v>
                </c:pt>
                <c:pt idx="298">
                  <c:v>215.53</c:v>
                </c:pt>
                <c:pt idx="299">
                  <c:v>215.76</c:v>
                </c:pt>
                <c:pt idx="300">
                  <c:v>216.04</c:v>
                </c:pt>
                <c:pt idx="301">
                  <c:v>216.28</c:v>
                </c:pt>
                <c:pt idx="302">
                  <c:v>216.51</c:v>
                </c:pt>
                <c:pt idx="303">
                  <c:v>216.79</c:v>
                </c:pt>
                <c:pt idx="304">
                  <c:v>217.02</c:v>
                </c:pt>
                <c:pt idx="305">
                  <c:v>217.26</c:v>
                </c:pt>
                <c:pt idx="306">
                  <c:v>217.53</c:v>
                </c:pt>
                <c:pt idx="307">
                  <c:v>217.77</c:v>
                </c:pt>
                <c:pt idx="308">
                  <c:v>218.05</c:v>
                </c:pt>
                <c:pt idx="309">
                  <c:v>218.28</c:v>
                </c:pt>
                <c:pt idx="310">
                  <c:v>218.52</c:v>
                </c:pt>
                <c:pt idx="311">
                  <c:v>218.8</c:v>
                </c:pt>
                <c:pt idx="312">
                  <c:v>219.04</c:v>
                </c:pt>
                <c:pt idx="313">
                  <c:v>219.27</c:v>
                </c:pt>
                <c:pt idx="314">
                  <c:v>219.51</c:v>
                </c:pt>
                <c:pt idx="315">
                  <c:v>219.79</c:v>
                </c:pt>
                <c:pt idx="316">
                  <c:v>220.02</c:v>
                </c:pt>
                <c:pt idx="317">
                  <c:v>220.26</c:v>
                </c:pt>
                <c:pt idx="318">
                  <c:v>220.54</c:v>
                </c:pt>
                <c:pt idx="319">
                  <c:v>220.77</c:v>
                </c:pt>
                <c:pt idx="320">
                  <c:v>221.01</c:v>
                </c:pt>
                <c:pt idx="321">
                  <c:v>221.29</c:v>
                </c:pt>
                <c:pt idx="322">
                  <c:v>221.52</c:v>
                </c:pt>
                <c:pt idx="323">
                  <c:v>221.76</c:v>
                </c:pt>
                <c:pt idx="324">
                  <c:v>222.04</c:v>
                </c:pt>
                <c:pt idx="325">
                  <c:v>222.27</c:v>
                </c:pt>
                <c:pt idx="326">
                  <c:v>222.51</c:v>
                </c:pt>
                <c:pt idx="327">
                  <c:v>222.79</c:v>
                </c:pt>
                <c:pt idx="328">
                  <c:v>223.02</c:v>
                </c:pt>
                <c:pt idx="329">
                  <c:v>223.26</c:v>
                </c:pt>
                <c:pt idx="330">
                  <c:v>223.55</c:v>
                </c:pt>
                <c:pt idx="331">
                  <c:v>223.78</c:v>
                </c:pt>
                <c:pt idx="332">
                  <c:v>224.01</c:v>
                </c:pt>
                <c:pt idx="333">
                  <c:v>224.3</c:v>
                </c:pt>
                <c:pt idx="334">
                  <c:v>224.52</c:v>
                </c:pt>
                <c:pt idx="335">
                  <c:v>224.76</c:v>
                </c:pt>
                <c:pt idx="336">
                  <c:v>225.04</c:v>
                </c:pt>
                <c:pt idx="337">
                  <c:v>225.29</c:v>
                </c:pt>
                <c:pt idx="338">
                  <c:v>225.52</c:v>
                </c:pt>
                <c:pt idx="339">
                  <c:v>225.76</c:v>
                </c:pt>
                <c:pt idx="340">
                  <c:v>226.04</c:v>
                </c:pt>
                <c:pt idx="341">
                  <c:v>226.27</c:v>
                </c:pt>
                <c:pt idx="342">
                  <c:v>226.51</c:v>
                </c:pt>
                <c:pt idx="343">
                  <c:v>226.79</c:v>
                </c:pt>
                <c:pt idx="344">
                  <c:v>227.02</c:v>
                </c:pt>
                <c:pt idx="345">
                  <c:v>227.26</c:v>
                </c:pt>
                <c:pt idx="346">
                  <c:v>227.54</c:v>
                </c:pt>
                <c:pt idx="347">
                  <c:v>227.77</c:v>
                </c:pt>
                <c:pt idx="348">
                  <c:v>228.01</c:v>
                </c:pt>
                <c:pt idx="349">
                  <c:v>228.29</c:v>
                </c:pt>
                <c:pt idx="350">
                  <c:v>228.53</c:v>
                </c:pt>
                <c:pt idx="351">
                  <c:v>228.77</c:v>
                </c:pt>
                <c:pt idx="352">
                  <c:v>229</c:v>
                </c:pt>
                <c:pt idx="353">
                  <c:v>229.28</c:v>
                </c:pt>
                <c:pt idx="354">
                  <c:v>229.52</c:v>
                </c:pt>
                <c:pt idx="355">
                  <c:v>229.76</c:v>
                </c:pt>
                <c:pt idx="356">
                  <c:v>230.05</c:v>
                </c:pt>
                <c:pt idx="357">
                  <c:v>230.28</c:v>
                </c:pt>
                <c:pt idx="358">
                  <c:v>230.52</c:v>
                </c:pt>
                <c:pt idx="359">
                  <c:v>230.8</c:v>
                </c:pt>
                <c:pt idx="360">
                  <c:v>231.03</c:v>
                </c:pt>
                <c:pt idx="361">
                  <c:v>231.27</c:v>
                </c:pt>
                <c:pt idx="362">
                  <c:v>231.55</c:v>
                </c:pt>
                <c:pt idx="363">
                  <c:v>231.78</c:v>
                </c:pt>
                <c:pt idx="364">
                  <c:v>232.02</c:v>
                </c:pt>
                <c:pt idx="365">
                  <c:v>232.25</c:v>
                </c:pt>
                <c:pt idx="366">
                  <c:v>232.53</c:v>
                </c:pt>
                <c:pt idx="367">
                  <c:v>232.77</c:v>
                </c:pt>
                <c:pt idx="368">
                  <c:v>233.05</c:v>
                </c:pt>
                <c:pt idx="369">
                  <c:v>233.28</c:v>
                </c:pt>
                <c:pt idx="370">
                  <c:v>233.52</c:v>
                </c:pt>
                <c:pt idx="371">
                  <c:v>233.75</c:v>
                </c:pt>
                <c:pt idx="372">
                  <c:v>234.03</c:v>
                </c:pt>
                <c:pt idx="373">
                  <c:v>234.27</c:v>
                </c:pt>
                <c:pt idx="374">
                  <c:v>234.5</c:v>
                </c:pt>
                <c:pt idx="375">
                  <c:v>234.78</c:v>
                </c:pt>
                <c:pt idx="376">
                  <c:v>235.02</c:v>
                </c:pt>
                <c:pt idx="377">
                  <c:v>235.25</c:v>
                </c:pt>
                <c:pt idx="378">
                  <c:v>235.54</c:v>
                </c:pt>
                <c:pt idx="379">
                  <c:v>235.77</c:v>
                </c:pt>
                <c:pt idx="380">
                  <c:v>236.01</c:v>
                </c:pt>
                <c:pt idx="381">
                  <c:v>236.29</c:v>
                </c:pt>
                <c:pt idx="382">
                  <c:v>236.52</c:v>
                </c:pt>
                <c:pt idx="383">
                  <c:v>236.79</c:v>
                </c:pt>
                <c:pt idx="384">
                  <c:v>237.02</c:v>
                </c:pt>
                <c:pt idx="385">
                  <c:v>237.25</c:v>
                </c:pt>
                <c:pt idx="386">
                  <c:v>237.54</c:v>
                </c:pt>
                <c:pt idx="387">
                  <c:v>237.77</c:v>
                </c:pt>
                <c:pt idx="388">
                  <c:v>238</c:v>
                </c:pt>
                <c:pt idx="389">
                  <c:v>238.28</c:v>
                </c:pt>
                <c:pt idx="390">
                  <c:v>238.51</c:v>
                </c:pt>
                <c:pt idx="391">
                  <c:v>238.79</c:v>
                </c:pt>
                <c:pt idx="392">
                  <c:v>239.03</c:v>
                </c:pt>
                <c:pt idx="393">
                  <c:v>239.26</c:v>
                </c:pt>
                <c:pt idx="394">
                  <c:v>239.5</c:v>
                </c:pt>
                <c:pt idx="395">
                  <c:v>239.79</c:v>
                </c:pt>
                <c:pt idx="396">
                  <c:v>240.02</c:v>
                </c:pt>
                <c:pt idx="397">
                  <c:v>240.25</c:v>
                </c:pt>
                <c:pt idx="398">
                  <c:v>240.54</c:v>
                </c:pt>
                <c:pt idx="399">
                  <c:v>240.77</c:v>
                </c:pt>
                <c:pt idx="400">
                  <c:v>241</c:v>
                </c:pt>
                <c:pt idx="401">
                  <c:v>241.29</c:v>
                </c:pt>
                <c:pt idx="402">
                  <c:v>241.52</c:v>
                </c:pt>
                <c:pt idx="403">
                  <c:v>241.75</c:v>
                </c:pt>
                <c:pt idx="404">
                  <c:v>242.04</c:v>
                </c:pt>
                <c:pt idx="405">
                  <c:v>242.27</c:v>
                </c:pt>
                <c:pt idx="406">
                  <c:v>242.5</c:v>
                </c:pt>
                <c:pt idx="407">
                  <c:v>242.79</c:v>
                </c:pt>
                <c:pt idx="408">
                  <c:v>243.02</c:v>
                </c:pt>
                <c:pt idx="409">
                  <c:v>243.25</c:v>
                </c:pt>
                <c:pt idx="410">
                  <c:v>243.54</c:v>
                </c:pt>
                <c:pt idx="411">
                  <c:v>243.77</c:v>
                </c:pt>
                <c:pt idx="412">
                  <c:v>244</c:v>
                </c:pt>
                <c:pt idx="413">
                  <c:v>244.29</c:v>
                </c:pt>
                <c:pt idx="414">
                  <c:v>244.53</c:v>
                </c:pt>
                <c:pt idx="415">
                  <c:v>244.77</c:v>
                </c:pt>
                <c:pt idx="416">
                  <c:v>245</c:v>
                </c:pt>
                <c:pt idx="417">
                  <c:v>245.28</c:v>
                </c:pt>
                <c:pt idx="418">
                  <c:v>245.52</c:v>
                </c:pt>
                <c:pt idx="419">
                  <c:v>245.75</c:v>
                </c:pt>
                <c:pt idx="420">
                  <c:v>246.03</c:v>
                </c:pt>
                <c:pt idx="421">
                  <c:v>246.27</c:v>
                </c:pt>
                <c:pt idx="422">
                  <c:v>246.5</c:v>
                </c:pt>
                <c:pt idx="423">
                  <c:v>246.78</c:v>
                </c:pt>
                <c:pt idx="424">
                  <c:v>247.02</c:v>
                </c:pt>
                <c:pt idx="425">
                  <c:v>247.25</c:v>
                </c:pt>
                <c:pt idx="426">
                  <c:v>247.53</c:v>
                </c:pt>
                <c:pt idx="427">
                  <c:v>247.77</c:v>
                </c:pt>
                <c:pt idx="428">
                  <c:v>248</c:v>
                </c:pt>
                <c:pt idx="429">
                  <c:v>248.28</c:v>
                </c:pt>
                <c:pt idx="430">
                  <c:v>248.53</c:v>
                </c:pt>
                <c:pt idx="431">
                  <c:v>248.76</c:v>
                </c:pt>
                <c:pt idx="432">
                  <c:v>249.04</c:v>
                </c:pt>
                <c:pt idx="433">
                  <c:v>249.28</c:v>
                </c:pt>
                <c:pt idx="434">
                  <c:v>249.52</c:v>
                </c:pt>
                <c:pt idx="435">
                  <c:v>249.8</c:v>
                </c:pt>
                <c:pt idx="436">
                  <c:v>250.03</c:v>
                </c:pt>
                <c:pt idx="437">
                  <c:v>250.27</c:v>
                </c:pt>
                <c:pt idx="438">
                  <c:v>250.55</c:v>
                </c:pt>
                <c:pt idx="439">
                  <c:v>250.78</c:v>
                </c:pt>
                <c:pt idx="440">
                  <c:v>251.02</c:v>
                </c:pt>
                <c:pt idx="441">
                  <c:v>251.3</c:v>
                </c:pt>
                <c:pt idx="442">
                  <c:v>251.53</c:v>
                </c:pt>
                <c:pt idx="443">
                  <c:v>251.76</c:v>
                </c:pt>
                <c:pt idx="444">
                  <c:v>252.04</c:v>
                </c:pt>
                <c:pt idx="445">
                  <c:v>252.27</c:v>
                </c:pt>
                <c:pt idx="446">
                  <c:v>252.51</c:v>
                </c:pt>
                <c:pt idx="447">
                  <c:v>252.79</c:v>
                </c:pt>
                <c:pt idx="448">
                  <c:v>253.02</c:v>
                </c:pt>
                <c:pt idx="449">
                  <c:v>253.27</c:v>
                </c:pt>
                <c:pt idx="450">
                  <c:v>253.5</c:v>
                </c:pt>
                <c:pt idx="451">
                  <c:v>253.78</c:v>
                </c:pt>
                <c:pt idx="452">
                  <c:v>254.01</c:v>
                </c:pt>
                <c:pt idx="453">
                  <c:v>254.29</c:v>
                </c:pt>
                <c:pt idx="454">
                  <c:v>254.53</c:v>
                </c:pt>
                <c:pt idx="455">
                  <c:v>254.77</c:v>
                </c:pt>
                <c:pt idx="456">
                  <c:v>255</c:v>
                </c:pt>
                <c:pt idx="457">
                  <c:v>255.28</c:v>
                </c:pt>
                <c:pt idx="458">
                  <c:v>255.52</c:v>
                </c:pt>
                <c:pt idx="459">
                  <c:v>255.76</c:v>
                </c:pt>
                <c:pt idx="460">
                  <c:v>256.04</c:v>
                </c:pt>
                <c:pt idx="461">
                  <c:v>256.28</c:v>
                </c:pt>
                <c:pt idx="462">
                  <c:v>256.51</c:v>
                </c:pt>
                <c:pt idx="463">
                  <c:v>256.79</c:v>
                </c:pt>
                <c:pt idx="464">
                  <c:v>257.02</c:v>
                </c:pt>
                <c:pt idx="465">
                  <c:v>257.25</c:v>
                </c:pt>
                <c:pt idx="466">
                  <c:v>257.54</c:v>
                </c:pt>
                <c:pt idx="467">
                  <c:v>257.77</c:v>
                </c:pt>
                <c:pt idx="468">
                  <c:v>258</c:v>
                </c:pt>
                <c:pt idx="469">
                  <c:v>258.29</c:v>
                </c:pt>
                <c:pt idx="470">
                  <c:v>258.52</c:v>
                </c:pt>
                <c:pt idx="471">
                  <c:v>258.75</c:v>
                </c:pt>
                <c:pt idx="472">
                  <c:v>259.04</c:v>
                </c:pt>
                <c:pt idx="473">
                  <c:v>259.27</c:v>
                </c:pt>
                <c:pt idx="474">
                  <c:v>259.51</c:v>
                </c:pt>
                <c:pt idx="475">
                  <c:v>259.79</c:v>
                </c:pt>
                <c:pt idx="476">
                  <c:v>260.03</c:v>
                </c:pt>
                <c:pt idx="477">
                  <c:v>260.26</c:v>
                </c:pt>
                <c:pt idx="478">
                  <c:v>260.54</c:v>
                </c:pt>
                <c:pt idx="479">
                  <c:v>260.78</c:v>
                </c:pt>
                <c:pt idx="480">
                  <c:v>261.01</c:v>
                </c:pt>
                <c:pt idx="481">
                  <c:v>261.29</c:v>
                </c:pt>
                <c:pt idx="482">
                  <c:v>261.53</c:v>
                </c:pt>
                <c:pt idx="483">
                  <c:v>261.76</c:v>
                </c:pt>
                <c:pt idx="484">
                  <c:v>262.04</c:v>
                </c:pt>
                <c:pt idx="485">
                  <c:v>262.28</c:v>
                </c:pt>
                <c:pt idx="486">
                  <c:v>262.51</c:v>
                </c:pt>
                <c:pt idx="487">
                  <c:v>262.79</c:v>
                </c:pt>
                <c:pt idx="488">
                  <c:v>263.03</c:v>
                </c:pt>
                <c:pt idx="489">
                  <c:v>263.26</c:v>
                </c:pt>
                <c:pt idx="490">
                  <c:v>263.54</c:v>
                </c:pt>
                <c:pt idx="491">
                  <c:v>263.78</c:v>
                </c:pt>
                <c:pt idx="492">
                  <c:v>264.01</c:v>
                </c:pt>
                <c:pt idx="493">
                  <c:v>264.29</c:v>
                </c:pt>
                <c:pt idx="494">
                  <c:v>264.52</c:v>
                </c:pt>
                <c:pt idx="495">
                  <c:v>264.75</c:v>
                </c:pt>
                <c:pt idx="496">
                  <c:v>265.03</c:v>
                </c:pt>
                <c:pt idx="497">
                  <c:v>265.27</c:v>
                </c:pt>
                <c:pt idx="498">
                  <c:v>265.5</c:v>
                </c:pt>
                <c:pt idx="499">
                  <c:v>265.78</c:v>
                </c:pt>
                <c:pt idx="500">
                  <c:v>266.03</c:v>
                </c:pt>
                <c:pt idx="501">
                  <c:v>266.27</c:v>
                </c:pt>
                <c:pt idx="502">
                  <c:v>266.5</c:v>
                </c:pt>
                <c:pt idx="503">
                  <c:v>266.79</c:v>
                </c:pt>
                <c:pt idx="504">
                  <c:v>267.02</c:v>
                </c:pt>
                <c:pt idx="505">
                  <c:v>267.26</c:v>
                </c:pt>
                <c:pt idx="506">
                  <c:v>267.54</c:v>
                </c:pt>
                <c:pt idx="507">
                  <c:v>267.77</c:v>
                </c:pt>
                <c:pt idx="508">
                  <c:v>268.01</c:v>
                </c:pt>
                <c:pt idx="509">
                  <c:v>268.25</c:v>
                </c:pt>
                <c:pt idx="510">
                  <c:v>268.53</c:v>
                </c:pt>
                <c:pt idx="511">
                  <c:v>268.77</c:v>
                </c:pt>
                <c:pt idx="512">
                  <c:v>269.01</c:v>
                </c:pt>
                <c:pt idx="513">
                  <c:v>269.29</c:v>
                </c:pt>
                <c:pt idx="514">
                  <c:v>269.53</c:v>
                </c:pt>
                <c:pt idx="515">
                  <c:v>269.77</c:v>
                </c:pt>
                <c:pt idx="516">
                  <c:v>270</c:v>
                </c:pt>
                <c:pt idx="517">
                  <c:v>270.28</c:v>
                </c:pt>
                <c:pt idx="518">
                  <c:v>270.52</c:v>
                </c:pt>
                <c:pt idx="519">
                  <c:v>270.75</c:v>
                </c:pt>
                <c:pt idx="520">
                  <c:v>271.03</c:v>
                </c:pt>
                <c:pt idx="521">
                  <c:v>271.27</c:v>
                </c:pt>
                <c:pt idx="522">
                  <c:v>271.5</c:v>
                </c:pt>
                <c:pt idx="523">
                  <c:v>271.78</c:v>
                </c:pt>
                <c:pt idx="524">
                  <c:v>272.02</c:v>
                </c:pt>
                <c:pt idx="525">
                  <c:v>272.25</c:v>
                </c:pt>
                <c:pt idx="526">
                  <c:v>272.53</c:v>
                </c:pt>
                <c:pt idx="527">
                  <c:v>272.77</c:v>
                </c:pt>
                <c:pt idx="528">
                  <c:v>273</c:v>
                </c:pt>
                <c:pt idx="529">
                  <c:v>273.28</c:v>
                </c:pt>
                <c:pt idx="530">
                  <c:v>273.52</c:v>
                </c:pt>
                <c:pt idx="531">
                  <c:v>273.75</c:v>
                </c:pt>
                <c:pt idx="532">
                  <c:v>274.03</c:v>
                </c:pt>
                <c:pt idx="533">
                  <c:v>274.27</c:v>
                </c:pt>
                <c:pt idx="534">
                  <c:v>274.5</c:v>
                </c:pt>
                <c:pt idx="535">
                  <c:v>274.77</c:v>
                </c:pt>
                <c:pt idx="536">
                  <c:v>275.01</c:v>
                </c:pt>
                <c:pt idx="537">
                  <c:v>275.29</c:v>
                </c:pt>
                <c:pt idx="538">
                  <c:v>275.52</c:v>
                </c:pt>
                <c:pt idx="539">
                  <c:v>275.76</c:v>
                </c:pt>
                <c:pt idx="540">
                  <c:v>276.04</c:v>
                </c:pt>
                <c:pt idx="541">
                  <c:v>276.27</c:v>
                </c:pt>
                <c:pt idx="542">
                  <c:v>276.51</c:v>
                </c:pt>
                <c:pt idx="543">
                  <c:v>276.79</c:v>
                </c:pt>
                <c:pt idx="544">
                  <c:v>277.02</c:v>
                </c:pt>
                <c:pt idx="545">
                  <c:v>277.25</c:v>
                </c:pt>
                <c:pt idx="546">
                  <c:v>277.54</c:v>
                </c:pt>
                <c:pt idx="547">
                  <c:v>277.77</c:v>
                </c:pt>
                <c:pt idx="548">
                  <c:v>278</c:v>
                </c:pt>
                <c:pt idx="549">
                  <c:v>278.29</c:v>
                </c:pt>
                <c:pt idx="550">
                  <c:v>278.54</c:v>
                </c:pt>
                <c:pt idx="551">
                  <c:v>278.77</c:v>
                </c:pt>
                <c:pt idx="552">
                  <c:v>279</c:v>
                </c:pt>
                <c:pt idx="553">
                  <c:v>279.29</c:v>
                </c:pt>
                <c:pt idx="554">
                  <c:v>279.52</c:v>
                </c:pt>
                <c:pt idx="555">
                  <c:v>279.79</c:v>
                </c:pt>
                <c:pt idx="556">
                  <c:v>280.03</c:v>
                </c:pt>
                <c:pt idx="557">
                  <c:v>280.26</c:v>
                </c:pt>
                <c:pt idx="558">
                  <c:v>280.54</c:v>
                </c:pt>
                <c:pt idx="559">
                  <c:v>280.78</c:v>
                </c:pt>
                <c:pt idx="560">
                  <c:v>281.01</c:v>
                </c:pt>
                <c:pt idx="561">
                  <c:v>281.29</c:v>
                </c:pt>
                <c:pt idx="562">
                  <c:v>281.53</c:v>
                </c:pt>
                <c:pt idx="563">
                  <c:v>281.76</c:v>
                </c:pt>
                <c:pt idx="564">
                  <c:v>282.04</c:v>
                </c:pt>
                <c:pt idx="565">
                  <c:v>282.28</c:v>
                </c:pt>
                <c:pt idx="566">
                  <c:v>282.52</c:v>
                </c:pt>
                <c:pt idx="567">
                  <c:v>282.76</c:v>
                </c:pt>
                <c:pt idx="568">
                  <c:v>283.04</c:v>
                </c:pt>
                <c:pt idx="569">
                  <c:v>283.27</c:v>
                </c:pt>
                <c:pt idx="570">
                  <c:v>283.51</c:v>
                </c:pt>
                <c:pt idx="571">
                  <c:v>283.79</c:v>
                </c:pt>
                <c:pt idx="572">
                  <c:v>284.02</c:v>
                </c:pt>
                <c:pt idx="573">
                  <c:v>284.26</c:v>
                </c:pt>
                <c:pt idx="574">
                  <c:v>284.53</c:v>
                </c:pt>
                <c:pt idx="575">
                  <c:v>284.77</c:v>
                </c:pt>
                <c:pt idx="576">
                  <c:v>285</c:v>
                </c:pt>
                <c:pt idx="577">
                  <c:v>285.28</c:v>
                </c:pt>
                <c:pt idx="578">
                  <c:v>285.52</c:v>
                </c:pt>
                <c:pt idx="579">
                  <c:v>285.75</c:v>
                </c:pt>
                <c:pt idx="580">
                  <c:v>286.03</c:v>
                </c:pt>
                <c:pt idx="581">
                  <c:v>286.27</c:v>
                </c:pt>
                <c:pt idx="582">
                  <c:v>286.5</c:v>
                </c:pt>
                <c:pt idx="583">
                  <c:v>286.79</c:v>
                </c:pt>
                <c:pt idx="584">
                  <c:v>287.02</c:v>
                </c:pt>
                <c:pt idx="585">
                  <c:v>287.26</c:v>
                </c:pt>
                <c:pt idx="586">
                  <c:v>287.54</c:v>
                </c:pt>
                <c:pt idx="587">
                  <c:v>287.77</c:v>
                </c:pt>
                <c:pt idx="588">
                  <c:v>288.01</c:v>
                </c:pt>
                <c:pt idx="589">
                  <c:v>288.29</c:v>
                </c:pt>
                <c:pt idx="590">
                  <c:v>288.52</c:v>
                </c:pt>
                <c:pt idx="591">
                  <c:v>288.76</c:v>
                </c:pt>
                <c:pt idx="592">
                  <c:v>289.04</c:v>
                </c:pt>
                <c:pt idx="593">
                  <c:v>289.27</c:v>
                </c:pt>
                <c:pt idx="594">
                  <c:v>289.51</c:v>
                </c:pt>
                <c:pt idx="595">
                  <c:v>289.79</c:v>
                </c:pt>
                <c:pt idx="596">
                  <c:v>290.03</c:v>
                </c:pt>
                <c:pt idx="597">
                  <c:v>290.26</c:v>
                </c:pt>
                <c:pt idx="598">
                  <c:v>290.54</c:v>
                </c:pt>
                <c:pt idx="599">
                  <c:v>290.78</c:v>
                </c:pt>
                <c:pt idx="600">
                  <c:v>291.01</c:v>
                </c:pt>
                <c:pt idx="601">
                  <c:v>291.29</c:v>
                </c:pt>
                <c:pt idx="602">
                  <c:v>291.53</c:v>
                </c:pt>
                <c:pt idx="603">
                  <c:v>291.76</c:v>
                </c:pt>
                <c:pt idx="604">
                  <c:v>292.04</c:v>
                </c:pt>
                <c:pt idx="605">
                  <c:v>292.28</c:v>
                </c:pt>
                <c:pt idx="606">
                  <c:v>292.51</c:v>
                </c:pt>
                <c:pt idx="607">
                  <c:v>292.79</c:v>
                </c:pt>
                <c:pt idx="608">
                  <c:v>293.03</c:v>
                </c:pt>
                <c:pt idx="609">
                  <c:v>293.26</c:v>
                </c:pt>
                <c:pt idx="610">
                  <c:v>293.54</c:v>
                </c:pt>
                <c:pt idx="611">
                  <c:v>293.78</c:v>
                </c:pt>
                <c:pt idx="612">
                  <c:v>294.01</c:v>
                </c:pt>
                <c:pt idx="613">
                  <c:v>294.29</c:v>
                </c:pt>
                <c:pt idx="614">
                  <c:v>294.53</c:v>
                </c:pt>
                <c:pt idx="615">
                  <c:v>294.77</c:v>
                </c:pt>
                <c:pt idx="616">
                  <c:v>295.01</c:v>
                </c:pt>
                <c:pt idx="617">
                  <c:v>295.29</c:v>
                </c:pt>
                <c:pt idx="618">
                  <c:v>295.52</c:v>
                </c:pt>
                <c:pt idx="619">
                  <c:v>295.76</c:v>
                </c:pt>
                <c:pt idx="620">
                  <c:v>296.04</c:v>
                </c:pt>
                <c:pt idx="621">
                  <c:v>296.27</c:v>
                </c:pt>
                <c:pt idx="622">
                  <c:v>296.51</c:v>
                </c:pt>
                <c:pt idx="623">
                  <c:v>296.79</c:v>
                </c:pt>
                <c:pt idx="624">
                  <c:v>297.02</c:v>
                </c:pt>
                <c:pt idx="625">
                  <c:v>297.26</c:v>
                </c:pt>
                <c:pt idx="626">
                  <c:v>297.54</c:v>
                </c:pt>
                <c:pt idx="627">
                  <c:v>297.77</c:v>
                </c:pt>
                <c:pt idx="628">
                  <c:v>298.01</c:v>
                </c:pt>
                <c:pt idx="629">
                  <c:v>298.29</c:v>
                </c:pt>
                <c:pt idx="630">
                  <c:v>298.52</c:v>
                </c:pt>
                <c:pt idx="631">
                  <c:v>298.76</c:v>
                </c:pt>
                <c:pt idx="632">
                  <c:v>299.04</c:v>
                </c:pt>
                <c:pt idx="633">
                  <c:v>299.27</c:v>
                </c:pt>
                <c:pt idx="634">
                  <c:v>299.51</c:v>
                </c:pt>
                <c:pt idx="635">
                  <c:v>299.79</c:v>
                </c:pt>
                <c:pt idx="636">
                  <c:v>300.02</c:v>
                </c:pt>
                <c:pt idx="637">
                  <c:v>300.26</c:v>
                </c:pt>
                <c:pt idx="638">
                  <c:v>300.54</c:v>
                </c:pt>
                <c:pt idx="639">
                  <c:v>300.77</c:v>
                </c:pt>
                <c:pt idx="640">
                  <c:v>301.02</c:v>
                </c:pt>
                <c:pt idx="641">
                  <c:v>301.3</c:v>
                </c:pt>
                <c:pt idx="642">
                  <c:v>301.53</c:v>
                </c:pt>
                <c:pt idx="643">
                  <c:v>301.77</c:v>
                </c:pt>
                <c:pt idx="644">
                  <c:v>302.05</c:v>
                </c:pt>
                <c:pt idx="645">
                  <c:v>302.28</c:v>
                </c:pt>
                <c:pt idx="646">
                  <c:v>302.52</c:v>
                </c:pt>
                <c:pt idx="647">
                  <c:v>302.8</c:v>
                </c:pt>
                <c:pt idx="648">
                  <c:v>303.03</c:v>
                </c:pt>
                <c:pt idx="649">
                  <c:v>303.27</c:v>
                </c:pt>
                <c:pt idx="650">
                  <c:v>303.55</c:v>
                </c:pt>
                <c:pt idx="651">
                  <c:v>303.78</c:v>
                </c:pt>
                <c:pt idx="652">
                  <c:v>304.02</c:v>
                </c:pt>
                <c:pt idx="653">
                  <c:v>304.3</c:v>
                </c:pt>
                <c:pt idx="654">
                  <c:v>304.53</c:v>
                </c:pt>
                <c:pt idx="655">
                  <c:v>304.77</c:v>
                </c:pt>
                <c:pt idx="656">
                  <c:v>305.01</c:v>
                </c:pt>
                <c:pt idx="657">
                  <c:v>305.29</c:v>
                </c:pt>
                <c:pt idx="658">
                  <c:v>305.52</c:v>
                </c:pt>
                <c:pt idx="659">
                  <c:v>305.76</c:v>
                </c:pt>
                <c:pt idx="660">
                  <c:v>306.04</c:v>
                </c:pt>
                <c:pt idx="661">
                  <c:v>306.27</c:v>
                </c:pt>
                <c:pt idx="662">
                  <c:v>306.51</c:v>
                </c:pt>
                <c:pt idx="663">
                  <c:v>306.79</c:v>
                </c:pt>
                <c:pt idx="664">
                  <c:v>307.03</c:v>
                </c:pt>
                <c:pt idx="665">
                  <c:v>307.26</c:v>
                </c:pt>
                <c:pt idx="666">
                  <c:v>307.54</c:v>
                </c:pt>
                <c:pt idx="667">
                  <c:v>307.78</c:v>
                </c:pt>
                <c:pt idx="668">
                  <c:v>308.01</c:v>
                </c:pt>
                <c:pt idx="669">
                  <c:v>308.29</c:v>
                </c:pt>
                <c:pt idx="670">
                  <c:v>308.53</c:v>
                </c:pt>
                <c:pt idx="671">
                  <c:v>308.76</c:v>
                </c:pt>
                <c:pt idx="672">
                  <c:v>309.04</c:v>
                </c:pt>
                <c:pt idx="673">
                  <c:v>309.28</c:v>
                </c:pt>
                <c:pt idx="674">
                  <c:v>309.51</c:v>
                </c:pt>
                <c:pt idx="675">
                  <c:v>309.75</c:v>
                </c:pt>
                <c:pt idx="676">
                  <c:v>310.03</c:v>
                </c:pt>
                <c:pt idx="677">
                  <c:v>310.27</c:v>
                </c:pt>
                <c:pt idx="678">
                  <c:v>310.5</c:v>
                </c:pt>
                <c:pt idx="679">
                  <c:v>310.78</c:v>
                </c:pt>
                <c:pt idx="680">
                  <c:v>311.02</c:v>
                </c:pt>
                <c:pt idx="681">
                  <c:v>311.25</c:v>
                </c:pt>
                <c:pt idx="682">
                  <c:v>311.53</c:v>
                </c:pt>
                <c:pt idx="683">
                  <c:v>311.77</c:v>
                </c:pt>
                <c:pt idx="684">
                  <c:v>312</c:v>
                </c:pt>
                <c:pt idx="685">
                  <c:v>312.28</c:v>
                </c:pt>
                <c:pt idx="686">
                  <c:v>312.52</c:v>
                </c:pt>
                <c:pt idx="687">
                  <c:v>312.75</c:v>
                </c:pt>
                <c:pt idx="688">
                  <c:v>313.03</c:v>
                </c:pt>
                <c:pt idx="689">
                  <c:v>313.27</c:v>
                </c:pt>
                <c:pt idx="690">
                  <c:v>313.5</c:v>
                </c:pt>
                <c:pt idx="691">
                  <c:v>313.78</c:v>
                </c:pt>
                <c:pt idx="692">
                  <c:v>314.02</c:v>
                </c:pt>
                <c:pt idx="693">
                  <c:v>314.25</c:v>
                </c:pt>
                <c:pt idx="694">
                  <c:v>314.53</c:v>
                </c:pt>
                <c:pt idx="695">
                  <c:v>314.76</c:v>
                </c:pt>
                <c:pt idx="696">
                  <c:v>315.04</c:v>
                </c:pt>
                <c:pt idx="697">
                  <c:v>315.28</c:v>
                </c:pt>
                <c:pt idx="698">
                  <c:v>315.51</c:v>
                </c:pt>
                <c:pt idx="699">
                  <c:v>315.79</c:v>
                </c:pt>
                <c:pt idx="700">
                  <c:v>316.03</c:v>
                </c:pt>
                <c:pt idx="701">
                  <c:v>316.26</c:v>
                </c:pt>
                <c:pt idx="702">
                  <c:v>316.54</c:v>
                </c:pt>
                <c:pt idx="703">
                  <c:v>316.77</c:v>
                </c:pt>
                <c:pt idx="704">
                  <c:v>317.01</c:v>
                </c:pt>
                <c:pt idx="705">
                  <c:v>317.3</c:v>
                </c:pt>
                <c:pt idx="706">
                  <c:v>317.53</c:v>
                </c:pt>
                <c:pt idx="707">
                  <c:v>317.77</c:v>
                </c:pt>
                <c:pt idx="708">
                  <c:v>318.05</c:v>
                </c:pt>
                <c:pt idx="709">
                  <c:v>318.28</c:v>
                </c:pt>
                <c:pt idx="710">
                  <c:v>318.52</c:v>
                </c:pt>
                <c:pt idx="711">
                  <c:v>318.8</c:v>
                </c:pt>
                <c:pt idx="712">
                  <c:v>319.03</c:v>
                </c:pt>
                <c:pt idx="713">
                  <c:v>319.27</c:v>
                </c:pt>
                <c:pt idx="714">
                  <c:v>319.55</c:v>
                </c:pt>
                <c:pt idx="715">
                  <c:v>319.77</c:v>
                </c:pt>
                <c:pt idx="716">
                  <c:v>320.01</c:v>
                </c:pt>
                <c:pt idx="717">
                  <c:v>320.29</c:v>
                </c:pt>
                <c:pt idx="718">
                  <c:v>320.52</c:v>
                </c:pt>
                <c:pt idx="719">
                  <c:v>320.76</c:v>
                </c:pt>
                <c:pt idx="720">
                  <c:v>321.04</c:v>
                </c:pt>
                <c:pt idx="721">
                  <c:v>321.27</c:v>
                </c:pt>
                <c:pt idx="722">
                  <c:v>321.51</c:v>
                </c:pt>
                <c:pt idx="723">
                  <c:v>321.79</c:v>
                </c:pt>
                <c:pt idx="724">
                  <c:v>322.02</c:v>
                </c:pt>
                <c:pt idx="725">
                  <c:v>322.26</c:v>
                </c:pt>
                <c:pt idx="726">
                  <c:v>322.54</c:v>
                </c:pt>
                <c:pt idx="727">
                  <c:v>322.77</c:v>
                </c:pt>
                <c:pt idx="728">
                  <c:v>323.01</c:v>
                </c:pt>
                <c:pt idx="729">
                  <c:v>323.29</c:v>
                </c:pt>
                <c:pt idx="730">
                  <c:v>323.52</c:v>
                </c:pt>
                <c:pt idx="731">
                  <c:v>323.76</c:v>
                </c:pt>
                <c:pt idx="732">
                  <c:v>324.04</c:v>
                </c:pt>
                <c:pt idx="733">
                  <c:v>324.27</c:v>
                </c:pt>
                <c:pt idx="734">
                  <c:v>324.51</c:v>
                </c:pt>
                <c:pt idx="735">
                  <c:v>324.78</c:v>
                </c:pt>
                <c:pt idx="736">
                  <c:v>325.02</c:v>
                </c:pt>
                <c:pt idx="737">
                  <c:v>325.25</c:v>
                </c:pt>
                <c:pt idx="738">
                  <c:v>325.53</c:v>
                </c:pt>
                <c:pt idx="739">
                  <c:v>325.77</c:v>
                </c:pt>
                <c:pt idx="740">
                  <c:v>326</c:v>
                </c:pt>
                <c:pt idx="741">
                  <c:v>326.28</c:v>
                </c:pt>
                <c:pt idx="742">
                  <c:v>326.52</c:v>
                </c:pt>
                <c:pt idx="743">
                  <c:v>326.8</c:v>
                </c:pt>
                <c:pt idx="744">
                  <c:v>327.03</c:v>
                </c:pt>
                <c:pt idx="745">
                  <c:v>327.27</c:v>
                </c:pt>
                <c:pt idx="746">
                  <c:v>327.5</c:v>
                </c:pt>
                <c:pt idx="747">
                  <c:v>327.78</c:v>
                </c:pt>
                <c:pt idx="748">
                  <c:v>328.02</c:v>
                </c:pt>
                <c:pt idx="749">
                  <c:v>328.25</c:v>
                </c:pt>
                <c:pt idx="750">
                  <c:v>328.53</c:v>
                </c:pt>
                <c:pt idx="751">
                  <c:v>328.77</c:v>
                </c:pt>
                <c:pt idx="752">
                  <c:v>329</c:v>
                </c:pt>
                <c:pt idx="753">
                  <c:v>329.28</c:v>
                </c:pt>
                <c:pt idx="754">
                  <c:v>329.52</c:v>
                </c:pt>
                <c:pt idx="755">
                  <c:v>329.79</c:v>
                </c:pt>
                <c:pt idx="756">
                  <c:v>330.02</c:v>
                </c:pt>
                <c:pt idx="757">
                  <c:v>330.26</c:v>
                </c:pt>
                <c:pt idx="758">
                  <c:v>330.54</c:v>
                </c:pt>
                <c:pt idx="759">
                  <c:v>330.77</c:v>
                </c:pt>
                <c:pt idx="760">
                  <c:v>331.01</c:v>
                </c:pt>
                <c:pt idx="761">
                  <c:v>331.29</c:v>
                </c:pt>
                <c:pt idx="762">
                  <c:v>331.52</c:v>
                </c:pt>
                <c:pt idx="763">
                  <c:v>331.76</c:v>
                </c:pt>
                <c:pt idx="764">
                  <c:v>332.04</c:v>
                </c:pt>
                <c:pt idx="765">
                  <c:v>332.27</c:v>
                </c:pt>
                <c:pt idx="766">
                  <c:v>332.51</c:v>
                </c:pt>
                <c:pt idx="767">
                  <c:v>332.79</c:v>
                </c:pt>
                <c:pt idx="768">
                  <c:v>333.02</c:v>
                </c:pt>
                <c:pt idx="769">
                  <c:v>333.26</c:v>
                </c:pt>
                <c:pt idx="770">
                  <c:v>333.5</c:v>
                </c:pt>
                <c:pt idx="771">
                  <c:v>333.78</c:v>
                </c:pt>
                <c:pt idx="772">
                  <c:v>334.02</c:v>
                </c:pt>
                <c:pt idx="773">
                  <c:v>334.25</c:v>
                </c:pt>
                <c:pt idx="774">
                  <c:v>334.53</c:v>
                </c:pt>
                <c:pt idx="775">
                  <c:v>334.76</c:v>
                </c:pt>
                <c:pt idx="776">
                  <c:v>335.04</c:v>
                </c:pt>
                <c:pt idx="777">
                  <c:v>335.27</c:v>
                </c:pt>
                <c:pt idx="778">
                  <c:v>335.51</c:v>
                </c:pt>
                <c:pt idx="779">
                  <c:v>335.79</c:v>
                </c:pt>
                <c:pt idx="780">
                  <c:v>336.02</c:v>
                </c:pt>
                <c:pt idx="781">
                  <c:v>336.26</c:v>
                </c:pt>
                <c:pt idx="782">
                  <c:v>336.54</c:v>
                </c:pt>
                <c:pt idx="783">
                  <c:v>336.76</c:v>
                </c:pt>
                <c:pt idx="784">
                  <c:v>337.04</c:v>
                </c:pt>
                <c:pt idx="785">
                  <c:v>337.27</c:v>
                </c:pt>
                <c:pt idx="786">
                  <c:v>337.51</c:v>
                </c:pt>
                <c:pt idx="787">
                  <c:v>337.79</c:v>
                </c:pt>
                <c:pt idx="788">
                  <c:v>338.02</c:v>
                </c:pt>
                <c:pt idx="789">
                  <c:v>338.26</c:v>
                </c:pt>
                <c:pt idx="790">
                  <c:v>338.54</c:v>
                </c:pt>
                <c:pt idx="791">
                  <c:v>338.77</c:v>
                </c:pt>
                <c:pt idx="792">
                  <c:v>339.01</c:v>
                </c:pt>
                <c:pt idx="793">
                  <c:v>339.29</c:v>
                </c:pt>
                <c:pt idx="794">
                  <c:v>339.52</c:v>
                </c:pt>
                <c:pt idx="795">
                  <c:v>339.77</c:v>
                </c:pt>
                <c:pt idx="796">
                  <c:v>340</c:v>
                </c:pt>
                <c:pt idx="797">
                  <c:v>340.28</c:v>
                </c:pt>
                <c:pt idx="798">
                  <c:v>340.52</c:v>
                </c:pt>
                <c:pt idx="799">
                  <c:v>340.75</c:v>
                </c:pt>
                <c:pt idx="800">
                  <c:v>341.03</c:v>
                </c:pt>
                <c:pt idx="801">
                  <c:v>341.27</c:v>
                </c:pt>
                <c:pt idx="802">
                  <c:v>341.51</c:v>
                </c:pt>
                <c:pt idx="803">
                  <c:v>341.79</c:v>
                </c:pt>
                <c:pt idx="804">
                  <c:v>342.02</c:v>
                </c:pt>
                <c:pt idx="805">
                  <c:v>342.26</c:v>
                </c:pt>
                <c:pt idx="806">
                  <c:v>342.54</c:v>
                </c:pt>
                <c:pt idx="807">
                  <c:v>342.77</c:v>
                </c:pt>
                <c:pt idx="808">
                  <c:v>343.01</c:v>
                </c:pt>
                <c:pt idx="809">
                  <c:v>343.29</c:v>
                </c:pt>
                <c:pt idx="810">
                  <c:v>343.52</c:v>
                </c:pt>
                <c:pt idx="811">
                  <c:v>343.76</c:v>
                </c:pt>
                <c:pt idx="812">
                  <c:v>344.04</c:v>
                </c:pt>
                <c:pt idx="813">
                  <c:v>344.27</c:v>
                </c:pt>
                <c:pt idx="814">
                  <c:v>344.51</c:v>
                </c:pt>
                <c:pt idx="815">
                  <c:v>344.78</c:v>
                </c:pt>
                <c:pt idx="816">
                  <c:v>345.02</c:v>
                </c:pt>
                <c:pt idx="817">
                  <c:v>345.25</c:v>
                </c:pt>
                <c:pt idx="818">
                  <c:v>345.53</c:v>
                </c:pt>
                <c:pt idx="819">
                  <c:v>345.77</c:v>
                </c:pt>
                <c:pt idx="820">
                  <c:v>346</c:v>
                </c:pt>
                <c:pt idx="821">
                  <c:v>346.28</c:v>
                </c:pt>
                <c:pt idx="822">
                  <c:v>346.52</c:v>
                </c:pt>
                <c:pt idx="823">
                  <c:v>346.79</c:v>
                </c:pt>
                <c:pt idx="824">
                  <c:v>347.03</c:v>
                </c:pt>
                <c:pt idx="825">
                  <c:v>347.26</c:v>
                </c:pt>
                <c:pt idx="826">
                  <c:v>347.54</c:v>
                </c:pt>
                <c:pt idx="827">
                  <c:v>347.78</c:v>
                </c:pt>
                <c:pt idx="828">
                  <c:v>348.01</c:v>
                </c:pt>
                <c:pt idx="829">
                  <c:v>348.29</c:v>
                </c:pt>
                <c:pt idx="830">
                  <c:v>348.53</c:v>
                </c:pt>
                <c:pt idx="831">
                  <c:v>348.76</c:v>
                </c:pt>
                <c:pt idx="832">
                  <c:v>349.04</c:v>
                </c:pt>
                <c:pt idx="833">
                  <c:v>349.28</c:v>
                </c:pt>
                <c:pt idx="834">
                  <c:v>349.51</c:v>
                </c:pt>
                <c:pt idx="835">
                  <c:v>349.75</c:v>
                </c:pt>
                <c:pt idx="836">
                  <c:v>350.04</c:v>
                </c:pt>
                <c:pt idx="837">
                  <c:v>350.27</c:v>
                </c:pt>
                <c:pt idx="838">
                  <c:v>350.51</c:v>
                </c:pt>
                <c:pt idx="839">
                  <c:v>350.79</c:v>
                </c:pt>
                <c:pt idx="840">
                  <c:v>351.02</c:v>
                </c:pt>
                <c:pt idx="841">
                  <c:v>351.26</c:v>
                </c:pt>
                <c:pt idx="842">
                  <c:v>351.54</c:v>
                </c:pt>
                <c:pt idx="843">
                  <c:v>351.77</c:v>
                </c:pt>
                <c:pt idx="844">
                  <c:v>352.01</c:v>
                </c:pt>
                <c:pt idx="845">
                  <c:v>352.29</c:v>
                </c:pt>
                <c:pt idx="846">
                  <c:v>352.52</c:v>
                </c:pt>
                <c:pt idx="847">
                  <c:v>352.76</c:v>
                </c:pt>
                <c:pt idx="848">
                  <c:v>353.04</c:v>
                </c:pt>
                <c:pt idx="849">
                  <c:v>353.27</c:v>
                </c:pt>
                <c:pt idx="850">
                  <c:v>353.51</c:v>
                </c:pt>
                <c:pt idx="851">
                  <c:v>353.79</c:v>
                </c:pt>
                <c:pt idx="852">
                  <c:v>354.02</c:v>
                </c:pt>
                <c:pt idx="853">
                  <c:v>354.26</c:v>
                </c:pt>
                <c:pt idx="854">
                  <c:v>354.53</c:v>
                </c:pt>
                <c:pt idx="855">
                  <c:v>354.76</c:v>
                </c:pt>
                <c:pt idx="856">
                  <c:v>355.04</c:v>
                </c:pt>
                <c:pt idx="857">
                  <c:v>355.28</c:v>
                </c:pt>
                <c:pt idx="858">
                  <c:v>355.51</c:v>
                </c:pt>
                <c:pt idx="859">
                  <c:v>355.79</c:v>
                </c:pt>
                <c:pt idx="860">
                  <c:v>356.03</c:v>
                </c:pt>
                <c:pt idx="861">
                  <c:v>356.26</c:v>
                </c:pt>
                <c:pt idx="862">
                  <c:v>356.54</c:v>
                </c:pt>
                <c:pt idx="863">
                  <c:v>356.78</c:v>
                </c:pt>
                <c:pt idx="864">
                  <c:v>357.02</c:v>
                </c:pt>
                <c:pt idx="865">
                  <c:v>357.25</c:v>
                </c:pt>
                <c:pt idx="866">
                  <c:v>357.53</c:v>
                </c:pt>
                <c:pt idx="867">
                  <c:v>357.77</c:v>
                </c:pt>
                <c:pt idx="868">
                  <c:v>358</c:v>
                </c:pt>
                <c:pt idx="869">
                  <c:v>358.28</c:v>
                </c:pt>
                <c:pt idx="870">
                  <c:v>358.52</c:v>
                </c:pt>
                <c:pt idx="871">
                  <c:v>358.75</c:v>
                </c:pt>
                <c:pt idx="872">
                  <c:v>359.03</c:v>
                </c:pt>
                <c:pt idx="873">
                  <c:v>359.27</c:v>
                </c:pt>
                <c:pt idx="874">
                  <c:v>359.5</c:v>
                </c:pt>
                <c:pt idx="875">
                  <c:v>359.78</c:v>
                </c:pt>
                <c:pt idx="876">
                  <c:v>360.02</c:v>
                </c:pt>
                <c:pt idx="877">
                  <c:v>360.25</c:v>
                </c:pt>
                <c:pt idx="878">
                  <c:v>360.53</c:v>
                </c:pt>
                <c:pt idx="879">
                  <c:v>360.77</c:v>
                </c:pt>
                <c:pt idx="880">
                  <c:v>361</c:v>
                </c:pt>
                <c:pt idx="881">
                  <c:v>361.28</c:v>
                </c:pt>
                <c:pt idx="882">
                  <c:v>361.52</c:v>
                </c:pt>
                <c:pt idx="883">
                  <c:v>361.75</c:v>
                </c:pt>
                <c:pt idx="884">
                  <c:v>362.03</c:v>
                </c:pt>
                <c:pt idx="885">
                  <c:v>362.27</c:v>
                </c:pt>
                <c:pt idx="886">
                  <c:v>362.5</c:v>
                </c:pt>
                <c:pt idx="887">
                  <c:v>362.78</c:v>
                </c:pt>
                <c:pt idx="888">
                  <c:v>363.02</c:v>
                </c:pt>
                <c:pt idx="889">
                  <c:v>363.25</c:v>
                </c:pt>
                <c:pt idx="890">
                  <c:v>363.53</c:v>
                </c:pt>
                <c:pt idx="891">
                  <c:v>363.77</c:v>
                </c:pt>
                <c:pt idx="892">
                  <c:v>364</c:v>
                </c:pt>
                <c:pt idx="893">
                  <c:v>364.29</c:v>
                </c:pt>
                <c:pt idx="894">
                  <c:v>364.52</c:v>
                </c:pt>
                <c:pt idx="895">
                  <c:v>364.76</c:v>
                </c:pt>
                <c:pt idx="896">
                  <c:v>365.04</c:v>
                </c:pt>
                <c:pt idx="897">
                  <c:v>365.27</c:v>
                </c:pt>
                <c:pt idx="898">
                  <c:v>365.51</c:v>
                </c:pt>
                <c:pt idx="899">
                  <c:v>365.79</c:v>
                </c:pt>
                <c:pt idx="900">
                  <c:v>366.02</c:v>
                </c:pt>
                <c:pt idx="901">
                  <c:v>366.27</c:v>
                </c:pt>
                <c:pt idx="902">
                  <c:v>366.55</c:v>
                </c:pt>
                <c:pt idx="903">
                  <c:v>366.78</c:v>
                </c:pt>
                <c:pt idx="904">
                  <c:v>367.02</c:v>
                </c:pt>
                <c:pt idx="905">
                  <c:v>367.3</c:v>
                </c:pt>
                <c:pt idx="906">
                  <c:v>367.53</c:v>
                </c:pt>
                <c:pt idx="907">
                  <c:v>367.77</c:v>
                </c:pt>
                <c:pt idx="908">
                  <c:v>368</c:v>
                </c:pt>
                <c:pt idx="909">
                  <c:v>368.28</c:v>
                </c:pt>
                <c:pt idx="910">
                  <c:v>368.52</c:v>
                </c:pt>
                <c:pt idx="911">
                  <c:v>368.8</c:v>
                </c:pt>
                <c:pt idx="912">
                  <c:v>369.03</c:v>
                </c:pt>
                <c:pt idx="913">
                  <c:v>369.26</c:v>
                </c:pt>
                <c:pt idx="914">
                  <c:v>369.54</c:v>
                </c:pt>
                <c:pt idx="915">
                  <c:v>369.77</c:v>
                </c:pt>
                <c:pt idx="916">
                  <c:v>370.01</c:v>
                </c:pt>
                <c:pt idx="917">
                  <c:v>370.29</c:v>
                </c:pt>
                <c:pt idx="918">
                  <c:v>370.52</c:v>
                </c:pt>
                <c:pt idx="919">
                  <c:v>370.76</c:v>
                </c:pt>
                <c:pt idx="920">
                  <c:v>371.04</c:v>
                </c:pt>
                <c:pt idx="921">
                  <c:v>371.27</c:v>
                </c:pt>
                <c:pt idx="922">
                  <c:v>371.51</c:v>
                </c:pt>
                <c:pt idx="923">
                  <c:v>371.79</c:v>
                </c:pt>
                <c:pt idx="924">
                  <c:v>372.02</c:v>
                </c:pt>
                <c:pt idx="925">
                  <c:v>372.25</c:v>
                </c:pt>
                <c:pt idx="926">
                  <c:v>372.53</c:v>
                </c:pt>
                <c:pt idx="927">
                  <c:v>372.77</c:v>
                </c:pt>
                <c:pt idx="928">
                  <c:v>373</c:v>
                </c:pt>
                <c:pt idx="929">
                  <c:v>373.28</c:v>
                </c:pt>
                <c:pt idx="930">
                  <c:v>373.52</c:v>
                </c:pt>
                <c:pt idx="931">
                  <c:v>373.75</c:v>
                </c:pt>
                <c:pt idx="932">
                  <c:v>374.04</c:v>
                </c:pt>
                <c:pt idx="933">
                  <c:v>374.27</c:v>
                </c:pt>
                <c:pt idx="934">
                  <c:v>374.51</c:v>
                </c:pt>
                <c:pt idx="935">
                  <c:v>374.79</c:v>
                </c:pt>
                <c:pt idx="936">
                  <c:v>375.02</c:v>
                </c:pt>
                <c:pt idx="937">
                  <c:v>375.26</c:v>
                </c:pt>
                <c:pt idx="938">
                  <c:v>375.54</c:v>
                </c:pt>
                <c:pt idx="939">
                  <c:v>375.77</c:v>
                </c:pt>
                <c:pt idx="940">
                  <c:v>376.01</c:v>
                </c:pt>
                <c:pt idx="941">
                  <c:v>376.29</c:v>
                </c:pt>
                <c:pt idx="942">
                  <c:v>376.52</c:v>
                </c:pt>
                <c:pt idx="943">
                  <c:v>376.78</c:v>
                </c:pt>
                <c:pt idx="944">
                  <c:v>377.02</c:v>
                </c:pt>
                <c:pt idx="945">
                  <c:v>377.28</c:v>
                </c:pt>
                <c:pt idx="946">
                  <c:v>377.52</c:v>
                </c:pt>
                <c:pt idx="947">
                  <c:v>377.75</c:v>
                </c:pt>
                <c:pt idx="948">
                  <c:v>378.03</c:v>
                </c:pt>
                <c:pt idx="949">
                  <c:v>378.27</c:v>
                </c:pt>
                <c:pt idx="950">
                  <c:v>378.5</c:v>
                </c:pt>
                <c:pt idx="951">
                  <c:v>378.78</c:v>
                </c:pt>
                <c:pt idx="952">
                  <c:v>379.02</c:v>
                </c:pt>
                <c:pt idx="953">
                  <c:v>379.26</c:v>
                </c:pt>
                <c:pt idx="954">
                  <c:v>379.54</c:v>
                </c:pt>
                <c:pt idx="955">
                  <c:v>379.77</c:v>
                </c:pt>
                <c:pt idx="956">
                  <c:v>380.01</c:v>
                </c:pt>
                <c:pt idx="957">
                  <c:v>380.29</c:v>
                </c:pt>
                <c:pt idx="958">
                  <c:v>380.52</c:v>
                </c:pt>
                <c:pt idx="959">
                  <c:v>380.76</c:v>
                </c:pt>
                <c:pt idx="960">
                  <c:v>381.04</c:v>
                </c:pt>
                <c:pt idx="961">
                  <c:v>381.27</c:v>
                </c:pt>
                <c:pt idx="962">
                  <c:v>381.51</c:v>
                </c:pt>
                <c:pt idx="963">
                  <c:v>381.79</c:v>
                </c:pt>
                <c:pt idx="964">
                  <c:v>382.02</c:v>
                </c:pt>
                <c:pt idx="965">
                  <c:v>382.26</c:v>
                </c:pt>
                <c:pt idx="966">
                  <c:v>382.54</c:v>
                </c:pt>
                <c:pt idx="967">
                  <c:v>382.78</c:v>
                </c:pt>
                <c:pt idx="968">
                  <c:v>383.02</c:v>
                </c:pt>
                <c:pt idx="969">
                  <c:v>383.25</c:v>
                </c:pt>
                <c:pt idx="970">
                  <c:v>383.53</c:v>
                </c:pt>
                <c:pt idx="971">
                  <c:v>383.77</c:v>
                </c:pt>
                <c:pt idx="972">
                  <c:v>384.01</c:v>
                </c:pt>
                <c:pt idx="973">
                  <c:v>384.29</c:v>
                </c:pt>
                <c:pt idx="974">
                  <c:v>384.52</c:v>
                </c:pt>
                <c:pt idx="975">
                  <c:v>384.76</c:v>
                </c:pt>
                <c:pt idx="976">
                  <c:v>385.04</c:v>
                </c:pt>
                <c:pt idx="977">
                  <c:v>385.27</c:v>
                </c:pt>
                <c:pt idx="978">
                  <c:v>385.51</c:v>
                </c:pt>
                <c:pt idx="979">
                  <c:v>385.79</c:v>
                </c:pt>
                <c:pt idx="980">
                  <c:v>386.02</c:v>
                </c:pt>
                <c:pt idx="981">
                  <c:v>386.26</c:v>
                </c:pt>
                <c:pt idx="982">
                  <c:v>386.54</c:v>
                </c:pt>
                <c:pt idx="983">
                  <c:v>386.78</c:v>
                </c:pt>
                <c:pt idx="984">
                  <c:v>387.01</c:v>
                </c:pt>
                <c:pt idx="985">
                  <c:v>387.29</c:v>
                </c:pt>
                <c:pt idx="986">
                  <c:v>387.53</c:v>
                </c:pt>
                <c:pt idx="987">
                  <c:v>387.76</c:v>
                </c:pt>
                <c:pt idx="988">
                  <c:v>388.05</c:v>
                </c:pt>
                <c:pt idx="989">
                  <c:v>388.28</c:v>
                </c:pt>
                <c:pt idx="990">
                  <c:v>388.51</c:v>
                </c:pt>
                <c:pt idx="991">
                  <c:v>388.8</c:v>
                </c:pt>
                <c:pt idx="992">
                  <c:v>389.03</c:v>
                </c:pt>
                <c:pt idx="993">
                  <c:v>389.26</c:v>
                </c:pt>
                <c:pt idx="994">
                  <c:v>389.54</c:v>
                </c:pt>
                <c:pt idx="995">
                  <c:v>389.78</c:v>
                </c:pt>
                <c:pt idx="996">
                  <c:v>390.01</c:v>
                </c:pt>
                <c:pt idx="997">
                  <c:v>390.29</c:v>
                </c:pt>
                <c:pt idx="998">
                  <c:v>390.53</c:v>
                </c:pt>
                <c:pt idx="999">
                  <c:v>390.76</c:v>
                </c:pt>
                <c:pt idx="1000">
                  <c:v>391.04</c:v>
                </c:pt>
                <c:pt idx="1001">
                  <c:v>391.28</c:v>
                </c:pt>
                <c:pt idx="1002">
                  <c:v>391.51</c:v>
                </c:pt>
                <c:pt idx="1003">
                  <c:v>391.79</c:v>
                </c:pt>
                <c:pt idx="1004">
                  <c:v>392.03</c:v>
                </c:pt>
                <c:pt idx="1005">
                  <c:v>392.26</c:v>
                </c:pt>
                <c:pt idx="1006">
                  <c:v>392.54</c:v>
                </c:pt>
                <c:pt idx="1007">
                  <c:v>392.78</c:v>
                </c:pt>
                <c:pt idx="1008">
                  <c:v>393.01</c:v>
                </c:pt>
                <c:pt idx="1009">
                  <c:v>393.29</c:v>
                </c:pt>
                <c:pt idx="1010">
                  <c:v>393.53</c:v>
                </c:pt>
                <c:pt idx="1011">
                  <c:v>393.76</c:v>
                </c:pt>
                <c:pt idx="1012">
                  <c:v>394.04</c:v>
                </c:pt>
                <c:pt idx="1013">
                  <c:v>394.27</c:v>
                </c:pt>
                <c:pt idx="1014">
                  <c:v>394.5</c:v>
                </c:pt>
                <c:pt idx="1015">
                  <c:v>394.78</c:v>
                </c:pt>
                <c:pt idx="1016">
                  <c:v>395.02</c:v>
                </c:pt>
                <c:pt idx="1017">
                  <c:v>395.25</c:v>
                </c:pt>
                <c:pt idx="1018">
                  <c:v>395.53</c:v>
                </c:pt>
                <c:pt idx="1019">
                  <c:v>395.77</c:v>
                </c:pt>
                <c:pt idx="1020">
                  <c:v>396</c:v>
                </c:pt>
                <c:pt idx="1021">
                  <c:v>396.28</c:v>
                </c:pt>
                <c:pt idx="1022">
                  <c:v>396.52</c:v>
                </c:pt>
                <c:pt idx="1023">
                  <c:v>396.8</c:v>
                </c:pt>
                <c:pt idx="1024">
                  <c:v>397.03</c:v>
                </c:pt>
                <c:pt idx="1025">
                  <c:v>397.27</c:v>
                </c:pt>
                <c:pt idx="1026">
                  <c:v>397.5</c:v>
                </c:pt>
                <c:pt idx="1027">
                  <c:v>397.78</c:v>
                </c:pt>
                <c:pt idx="1028">
                  <c:v>398.02</c:v>
                </c:pt>
                <c:pt idx="1029">
                  <c:v>398.25</c:v>
                </c:pt>
                <c:pt idx="1030">
                  <c:v>398.53</c:v>
                </c:pt>
                <c:pt idx="1031">
                  <c:v>398.77</c:v>
                </c:pt>
                <c:pt idx="1032">
                  <c:v>399.04</c:v>
                </c:pt>
                <c:pt idx="1033">
                  <c:v>399.28</c:v>
                </c:pt>
                <c:pt idx="1034">
                  <c:v>399.51</c:v>
                </c:pt>
                <c:pt idx="1035">
                  <c:v>399.79</c:v>
                </c:pt>
                <c:pt idx="1036">
                  <c:v>400.03</c:v>
                </c:pt>
                <c:pt idx="1037">
                  <c:v>400.26</c:v>
                </c:pt>
                <c:pt idx="1038">
                  <c:v>400.5</c:v>
                </c:pt>
                <c:pt idx="1039">
                  <c:v>400.78</c:v>
                </c:pt>
                <c:pt idx="1040">
                  <c:v>401.02</c:v>
                </c:pt>
                <c:pt idx="1041">
                  <c:v>401.25</c:v>
                </c:pt>
                <c:pt idx="1042">
                  <c:v>401.53</c:v>
                </c:pt>
                <c:pt idx="1043">
                  <c:v>401.77</c:v>
                </c:pt>
                <c:pt idx="1044">
                  <c:v>402</c:v>
                </c:pt>
                <c:pt idx="1045">
                  <c:v>402.28</c:v>
                </c:pt>
                <c:pt idx="1046">
                  <c:v>402.52</c:v>
                </c:pt>
                <c:pt idx="1047">
                  <c:v>402.75</c:v>
                </c:pt>
                <c:pt idx="1048">
                  <c:v>403.03</c:v>
                </c:pt>
                <c:pt idx="1049">
                  <c:v>403.27</c:v>
                </c:pt>
                <c:pt idx="1050">
                  <c:v>403.5</c:v>
                </c:pt>
                <c:pt idx="1051">
                  <c:v>403.78</c:v>
                </c:pt>
                <c:pt idx="1052">
                  <c:v>404.02</c:v>
                </c:pt>
                <c:pt idx="1053">
                  <c:v>404.29</c:v>
                </c:pt>
                <c:pt idx="1054">
                  <c:v>404.52</c:v>
                </c:pt>
                <c:pt idx="1055">
                  <c:v>404.76</c:v>
                </c:pt>
                <c:pt idx="1056">
                  <c:v>405.04</c:v>
                </c:pt>
                <c:pt idx="1057">
                  <c:v>405.28</c:v>
                </c:pt>
                <c:pt idx="1058">
                  <c:v>405.51</c:v>
                </c:pt>
                <c:pt idx="1059">
                  <c:v>405.79</c:v>
                </c:pt>
                <c:pt idx="1060">
                  <c:v>406.03</c:v>
                </c:pt>
                <c:pt idx="1061">
                  <c:v>406.26</c:v>
                </c:pt>
                <c:pt idx="1062">
                  <c:v>406.54</c:v>
                </c:pt>
                <c:pt idx="1063">
                  <c:v>406.78</c:v>
                </c:pt>
                <c:pt idx="1064">
                  <c:v>407.01</c:v>
                </c:pt>
                <c:pt idx="1065">
                  <c:v>407.29</c:v>
                </c:pt>
                <c:pt idx="1066">
                  <c:v>407.53</c:v>
                </c:pt>
                <c:pt idx="1067">
                  <c:v>407.76</c:v>
                </c:pt>
                <c:pt idx="1068">
                  <c:v>408.04</c:v>
                </c:pt>
                <c:pt idx="1069">
                  <c:v>408.28</c:v>
                </c:pt>
                <c:pt idx="1070">
                  <c:v>408.51</c:v>
                </c:pt>
                <c:pt idx="1071">
                  <c:v>408.79</c:v>
                </c:pt>
                <c:pt idx="1072">
                  <c:v>409.03</c:v>
                </c:pt>
                <c:pt idx="1073">
                  <c:v>409.26</c:v>
                </c:pt>
                <c:pt idx="1074">
                  <c:v>409.54</c:v>
                </c:pt>
                <c:pt idx="1075">
                  <c:v>409.77</c:v>
                </c:pt>
                <c:pt idx="1076">
                  <c:v>410.01</c:v>
                </c:pt>
                <c:pt idx="1077">
                  <c:v>410.29</c:v>
                </c:pt>
                <c:pt idx="1078">
                  <c:v>410.53</c:v>
                </c:pt>
                <c:pt idx="1079">
                  <c:v>410.76</c:v>
                </c:pt>
                <c:pt idx="1080">
                  <c:v>411.04</c:v>
                </c:pt>
                <c:pt idx="1081">
                  <c:v>411.28</c:v>
                </c:pt>
                <c:pt idx="1082">
                  <c:v>411.51</c:v>
                </c:pt>
                <c:pt idx="1083">
                  <c:v>411.79</c:v>
                </c:pt>
                <c:pt idx="1084">
                  <c:v>412.03</c:v>
                </c:pt>
                <c:pt idx="1085">
                  <c:v>412.26</c:v>
                </c:pt>
                <c:pt idx="1086">
                  <c:v>412.54</c:v>
                </c:pt>
                <c:pt idx="1087">
                  <c:v>412.78</c:v>
                </c:pt>
                <c:pt idx="1088">
                  <c:v>413.01</c:v>
                </c:pt>
                <c:pt idx="1089">
                  <c:v>413.29</c:v>
                </c:pt>
                <c:pt idx="1090">
                  <c:v>413.53</c:v>
                </c:pt>
                <c:pt idx="1091">
                  <c:v>413.76</c:v>
                </c:pt>
                <c:pt idx="1092">
                  <c:v>414.04</c:v>
                </c:pt>
                <c:pt idx="1093">
                  <c:v>414.28</c:v>
                </c:pt>
                <c:pt idx="1094">
                  <c:v>414.51</c:v>
                </c:pt>
                <c:pt idx="1095">
                  <c:v>414.79</c:v>
                </c:pt>
                <c:pt idx="1096">
                  <c:v>415.03</c:v>
                </c:pt>
                <c:pt idx="1097">
                  <c:v>415.26</c:v>
                </c:pt>
                <c:pt idx="1098">
                  <c:v>415.54</c:v>
                </c:pt>
                <c:pt idx="1099">
                  <c:v>415.78</c:v>
                </c:pt>
                <c:pt idx="1100">
                  <c:v>416.01</c:v>
                </c:pt>
                <c:pt idx="1101">
                  <c:v>416.29</c:v>
                </c:pt>
                <c:pt idx="1102">
                  <c:v>416.53</c:v>
                </c:pt>
                <c:pt idx="1103">
                  <c:v>416.75</c:v>
                </c:pt>
                <c:pt idx="1104">
                  <c:v>417.03</c:v>
                </c:pt>
                <c:pt idx="1105">
                  <c:v>417.27</c:v>
                </c:pt>
                <c:pt idx="1106">
                  <c:v>417.5</c:v>
                </c:pt>
                <c:pt idx="1107">
                  <c:v>417.78</c:v>
                </c:pt>
                <c:pt idx="1108">
                  <c:v>418.02</c:v>
                </c:pt>
                <c:pt idx="1109">
                  <c:v>418.25</c:v>
                </c:pt>
                <c:pt idx="1110">
                  <c:v>418.53</c:v>
                </c:pt>
                <c:pt idx="1111">
                  <c:v>418.77</c:v>
                </c:pt>
                <c:pt idx="1112">
                  <c:v>419</c:v>
                </c:pt>
                <c:pt idx="1113">
                  <c:v>419.28</c:v>
                </c:pt>
                <c:pt idx="1114">
                  <c:v>419.52</c:v>
                </c:pt>
                <c:pt idx="1115">
                  <c:v>419.75</c:v>
                </c:pt>
                <c:pt idx="1116">
                  <c:v>420.03</c:v>
                </c:pt>
                <c:pt idx="1117">
                  <c:v>420.27</c:v>
                </c:pt>
                <c:pt idx="1118">
                  <c:v>420.5</c:v>
                </c:pt>
                <c:pt idx="1119">
                  <c:v>420.79</c:v>
                </c:pt>
                <c:pt idx="1120">
                  <c:v>421.03</c:v>
                </c:pt>
                <c:pt idx="1121">
                  <c:v>421.26</c:v>
                </c:pt>
                <c:pt idx="1122">
                  <c:v>421.54</c:v>
                </c:pt>
                <c:pt idx="1123">
                  <c:v>421.78</c:v>
                </c:pt>
                <c:pt idx="1124">
                  <c:v>422.01</c:v>
                </c:pt>
                <c:pt idx="1125">
                  <c:v>422.29</c:v>
                </c:pt>
                <c:pt idx="1126">
                  <c:v>422.53</c:v>
                </c:pt>
                <c:pt idx="1127">
                  <c:v>422.76</c:v>
                </c:pt>
                <c:pt idx="1128">
                  <c:v>423.04</c:v>
                </c:pt>
                <c:pt idx="1129">
                  <c:v>423.27</c:v>
                </c:pt>
                <c:pt idx="1130">
                  <c:v>423.5</c:v>
                </c:pt>
                <c:pt idx="1131">
                  <c:v>423.78</c:v>
                </c:pt>
                <c:pt idx="1132">
                  <c:v>424.02</c:v>
                </c:pt>
                <c:pt idx="1133">
                  <c:v>424.25</c:v>
                </c:pt>
                <c:pt idx="1134">
                  <c:v>424.53</c:v>
                </c:pt>
                <c:pt idx="1135">
                  <c:v>424.77</c:v>
                </c:pt>
                <c:pt idx="1136">
                  <c:v>425</c:v>
                </c:pt>
                <c:pt idx="1137">
                  <c:v>425.28</c:v>
                </c:pt>
                <c:pt idx="1138">
                  <c:v>425.52</c:v>
                </c:pt>
                <c:pt idx="1139">
                  <c:v>425.75</c:v>
                </c:pt>
                <c:pt idx="1140">
                  <c:v>426.03</c:v>
                </c:pt>
                <c:pt idx="1141">
                  <c:v>426.27</c:v>
                </c:pt>
                <c:pt idx="1142">
                  <c:v>426.5</c:v>
                </c:pt>
                <c:pt idx="1143">
                  <c:v>426.79</c:v>
                </c:pt>
                <c:pt idx="1144">
                  <c:v>427.04</c:v>
                </c:pt>
                <c:pt idx="1145">
                  <c:v>427.28</c:v>
                </c:pt>
                <c:pt idx="1146">
                  <c:v>427.51</c:v>
                </c:pt>
                <c:pt idx="1147">
                  <c:v>427.79</c:v>
                </c:pt>
                <c:pt idx="1148">
                  <c:v>428.03</c:v>
                </c:pt>
                <c:pt idx="1149">
                  <c:v>428.26</c:v>
                </c:pt>
                <c:pt idx="1150">
                  <c:v>428.55</c:v>
                </c:pt>
                <c:pt idx="1151">
                  <c:v>428.78</c:v>
                </c:pt>
                <c:pt idx="1152">
                  <c:v>429.01</c:v>
                </c:pt>
                <c:pt idx="1153">
                  <c:v>429.3</c:v>
                </c:pt>
                <c:pt idx="1154">
                  <c:v>429.53</c:v>
                </c:pt>
                <c:pt idx="1155">
                  <c:v>429.76</c:v>
                </c:pt>
                <c:pt idx="1156">
                  <c:v>430.04</c:v>
                </c:pt>
                <c:pt idx="1157">
                  <c:v>430.27</c:v>
                </c:pt>
                <c:pt idx="1158">
                  <c:v>430.51</c:v>
                </c:pt>
                <c:pt idx="1159">
                  <c:v>430.79</c:v>
                </c:pt>
                <c:pt idx="1160">
                  <c:v>431.02</c:v>
                </c:pt>
                <c:pt idx="1161">
                  <c:v>431.26</c:v>
                </c:pt>
                <c:pt idx="1162">
                  <c:v>431.54</c:v>
                </c:pt>
                <c:pt idx="1163">
                  <c:v>431.77</c:v>
                </c:pt>
                <c:pt idx="1164">
                  <c:v>432.01</c:v>
                </c:pt>
                <c:pt idx="1165">
                  <c:v>432.29</c:v>
                </c:pt>
                <c:pt idx="1166">
                  <c:v>432.52</c:v>
                </c:pt>
                <c:pt idx="1167">
                  <c:v>432.76</c:v>
                </c:pt>
                <c:pt idx="1168">
                  <c:v>433.04</c:v>
                </c:pt>
                <c:pt idx="1169">
                  <c:v>433.27</c:v>
                </c:pt>
                <c:pt idx="1170">
                  <c:v>433.52</c:v>
                </c:pt>
                <c:pt idx="1171">
                  <c:v>433.77</c:v>
                </c:pt>
                <c:pt idx="1172">
                  <c:v>434</c:v>
                </c:pt>
                <c:pt idx="1173">
                  <c:v>434.29</c:v>
                </c:pt>
                <c:pt idx="1174">
                  <c:v>434.52</c:v>
                </c:pt>
                <c:pt idx="1175">
                  <c:v>434.76</c:v>
                </c:pt>
                <c:pt idx="1176">
                  <c:v>435.04</c:v>
                </c:pt>
                <c:pt idx="1177">
                  <c:v>435.28</c:v>
                </c:pt>
                <c:pt idx="1178">
                  <c:v>435.51</c:v>
                </c:pt>
                <c:pt idx="1179">
                  <c:v>435.79</c:v>
                </c:pt>
                <c:pt idx="1180">
                  <c:v>436.03</c:v>
                </c:pt>
                <c:pt idx="1181">
                  <c:v>436.26</c:v>
                </c:pt>
                <c:pt idx="1182">
                  <c:v>436.54</c:v>
                </c:pt>
                <c:pt idx="1183">
                  <c:v>436.78</c:v>
                </c:pt>
                <c:pt idx="1184">
                  <c:v>437.01</c:v>
                </c:pt>
                <c:pt idx="1185">
                  <c:v>437.29</c:v>
                </c:pt>
                <c:pt idx="1186">
                  <c:v>437.52</c:v>
                </c:pt>
                <c:pt idx="1187">
                  <c:v>437.76</c:v>
                </c:pt>
                <c:pt idx="1188">
                  <c:v>438.04</c:v>
                </c:pt>
                <c:pt idx="1189">
                  <c:v>438.27</c:v>
                </c:pt>
                <c:pt idx="1190">
                  <c:v>438.51</c:v>
                </c:pt>
                <c:pt idx="1191">
                  <c:v>438.79</c:v>
                </c:pt>
                <c:pt idx="1192">
                  <c:v>439.02</c:v>
                </c:pt>
                <c:pt idx="1193">
                  <c:v>439.26</c:v>
                </c:pt>
                <c:pt idx="1194">
                  <c:v>439.54</c:v>
                </c:pt>
                <c:pt idx="1195">
                  <c:v>439.78</c:v>
                </c:pt>
                <c:pt idx="1196">
                  <c:v>440.02</c:v>
                </c:pt>
                <c:pt idx="1197">
                  <c:v>440.25</c:v>
                </c:pt>
                <c:pt idx="1198">
                  <c:v>440.53</c:v>
                </c:pt>
                <c:pt idx="1199">
                  <c:v>440.77</c:v>
                </c:pt>
                <c:pt idx="1200">
                  <c:v>441</c:v>
                </c:pt>
                <c:pt idx="1201">
                  <c:v>441.28</c:v>
                </c:pt>
                <c:pt idx="1202">
                  <c:v>441.52</c:v>
                </c:pt>
                <c:pt idx="1203">
                  <c:v>441.75</c:v>
                </c:pt>
                <c:pt idx="1204">
                  <c:v>442.03</c:v>
                </c:pt>
                <c:pt idx="1205">
                  <c:v>442.27</c:v>
                </c:pt>
                <c:pt idx="1206">
                  <c:v>442.5</c:v>
                </c:pt>
                <c:pt idx="1207">
                  <c:v>442.78</c:v>
                </c:pt>
                <c:pt idx="1208">
                  <c:v>443.02</c:v>
                </c:pt>
                <c:pt idx="1209">
                  <c:v>443.25</c:v>
                </c:pt>
              </c:numCache>
            </c:numRef>
          </c:cat>
          <c:val>
            <c:numRef>
              <c:f>Sheet1!$B$1:$B$1210</c:f>
              <c:numCache>
                <c:formatCode>General</c:formatCode>
                <c:ptCount val="1210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>298.1</c:v>
                </c:pt>
                <c:pt idx="11">
                  <c:v>297.6</c:v>
                </c:pt>
                <c:pt idx="12">
                  <c:v>297.7</c:v>
                </c:pt>
                <c:pt idx="13">
                  <c:v>297.7</c:v>
                </c:pt>
                <c:pt idx="14">
                  <c:v>297.7</c:v>
                </c:pt>
                <c:pt idx="15">
                  <c:v>297.7</c:v>
                </c:pt>
                <c:pt idx="16">
                  <c:v>297.7</c:v>
                </c:pt>
                <c:pt idx="17">
                  <c:v>297.7</c:v>
                </c:pt>
                <c:pt idx="18">
                  <c:v>297.7</c:v>
                </c:pt>
                <c:pt idx="19">
                  <c:v>297.7</c:v>
                </c:pt>
                <c:pt idx="20">
                  <c:v>297.5</c:v>
                </c:pt>
                <c:pt idx="21">
                  <c:v>297.7</c:v>
                </c:pt>
                <c:pt idx="22">
                  <c:v>297.7</c:v>
                </c:pt>
                <c:pt idx="23">
                  <c:v>297.7</c:v>
                </c:pt>
                <c:pt idx="24">
                  <c:v>297.7</c:v>
                </c:pt>
                <c:pt idx="25">
                  <c:v>297.6</c:v>
                </c:pt>
                <c:pt idx="26">
                  <c:v>297.6</c:v>
                </c:pt>
                <c:pt idx="27">
                  <c:v>297.7</c:v>
                </c:pt>
                <c:pt idx="28">
                  <c:v>297.7</c:v>
                </c:pt>
                <c:pt idx="29">
                  <c:v>297.7</c:v>
                </c:pt>
                <c:pt idx="30">
                  <c:v>297.4</c:v>
                </c:pt>
                <c:pt idx="31">
                  <c:v>297.7</c:v>
                </c:pt>
                <c:pt idx="32">
                  <c:v>297.7</c:v>
                </c:pt>
                <c:pt idx="33">
                  <c:v>297.7</c:v>
                </c:pt>
                <c:pt idx="34">
                  <c:v>297.4</c:v>
                </c:pt>
                <c:pt idx="35">
                  <c:v>297.4</c:v>
                </c:pt>
                <c:pt idx="36">
                  <c:v>297.4</c:v>
                </c:pt>
                <c:pt idx="37">
                  <c:v>297.4</c:v>
                </c:pt>
                <c:pt idx="38">
                  <c:v>297.4</c:v>
                </c:pt>
                <c:pt idx="39">
                  <c:v>297.7</c:v>
                </c:pt>
                <c:pt idx="40">
                  <c:v>297.4</c:v>
                </c:pt>
                <c:pt idx="41">
                  <c:v>297.4</c:v>
                </c:pt>
                <c:pt idx="42">
                  <c:v>297.3</c:v>
                </c:pt>
                <c:pt idx="43">
                  <c:v>297.7</c:v>
                </c:pt>
                <c:pt idx="44">
                  <c:v>297.7</c:v>
                </c:pt>
                <c:pt idx="45">
                  <c:v>297.4</c:v>
                </c:pt>
                <c:pt idx="46">
                  <c:v>297.6</c:v>
                </c:pt>
                <c:pt idx="47">
                  <c:v>297.4</c:v>
                </c:pt>
                <c:pt idx="48">
                  <c:v>297.3</c:v>
                </c:pt>
                <c:pt idx="49">
                  <c:v>297.6</c:v>
                </c:pt>
                <c:pt idx="50">
                  <c:v>297.7</c:v>
                </c:pt>
                <c:pt idx="51">
                  <c:v>297.4</c:v>
                </c:pt>
                <c:pt idx="52">
                  <c:v>297.3</c:v>
                </c:pt>
                <c:pt idx="53">
                  <c:v>297.3</c:v>
                </c:pt>
                <c:pt idx="54">
                  <c:v>297.3</c:v>
                </c:pt>
                <c:pt idx="55">
                  <c:v>297.3</c:v>
                </c:pt>
                <c:pt idx="56">
                  <c:v>297.4</c:v>
                </c:pt>
                <c:pt idx="57">
                  <c:v>297.4</c:v>
                </c:pt>
                <c:pt idx="58">
                  <c:v>297.4</c:v>
                </c:pt>
                <c:pt idx="59">
                  <c:v>297.2</c:v>
                </c:pt>
                <c:pt idx="60">
                  <c:v>297.4</c:v>
                </c:pt>
                <c:pt idx="61">
                  <c:v>297.1</c:v>
                </c:pt>
                <c:pt idx="62">
                  <c:v>297.1</c:v>
                </c:pt>
                <c:pt idx="63">
                  <c:v>297.3</c:v>
                </c:pt>
                <c:pt idx="64">
                  <c:v>296.8</c:v>
                </c:pt>
                <c:pt idx="65">
                  <c:v>297.3</c:v>
                </c:pt>
                <c:pt idx="66">
                  <c:v>296.7</c:v>
                </c:pt>
                <c:pt idx="67">
                  <c:v>297.1</c:v>
                </c:pt>
                <c:pt idx="68">
                  <c:v>297.1</c:v>
                </c:pt>
                <c:pt idx="69">
                  <c:v>296.7</c:v>
                </c:pt>
                <c:pt idx="70">
                  <c:v>296.8</c:v>
                </c:pt>
                <c:pt idx="71">
                  <c:v>296.8</c:v>
                </c:pt>
                <c:pt idx="72">
                  <c:v>296.7</c:v>
                </c:pt>
                <c:pt idx="73">
                  <c:v>296.8</c:v>
                </c:pt>
                <c:pt idx="74">
                  <c:v>297.1</c:v>
                </c:pt>
                <c:pt idx="75">
                  <c:v>296.7</c:v>
                </c:pt>
                <c:pt idx="76">
                  <c:v>297</c:v>
                </c:pt>
                <c:pt idx="77">
                  <c:v>296.7</c:v>
                </c:pt>
                <c:pt idx="78">
                  <c:v>296.8</c:v>
                </c:pt>
                <c:pt idx="79">
                  <c:v>296.7</c:v>
                </c:pt>
                <c:pt idx="80">
                  <c:v>296.7</c:v>
                </c:pt>
                <c:pt idx="81">
                  <c:v>296.7</c:v>
                </c:pt>
                <c:pt idx="82">
                  <c:v>296.7</c:v>
                </c:pt>
                <c:pt idx="83">
                  <c:v>296.7</c:v>
                </c:pt>
                <c:pt idx="84">
                  <c:v>296.7</c:v>
                </c:pt>
                <c:pt idx="85">
                  <c:v>296.7</c:v>
                </c:pt>
                <c:pt idx="86">
                  <c:v>296.7</c:v>
                </c:pt>
                <c:pt idx="87">
                  <c:v>296.7</c:v>
                </c:pt>
                <c:pt idx="88">
                  <c:v>296.7</c:v>
                </c:pt>
                <c:pt idx="89">
                  <c:v>296.4</c:v>
                </c:pt>
                <c:pt idx="90">
                  <c:v>296.7</c:v>
                </c:pt>
                <c:pt idx="91">
                  <c:v>296.7</c:v>
                </c:pt>
                <c:pt idx="92">
                  <c:v>296.7</c:v>
                </c:pt>
                <c:pt idx="93">
                  <c:v>296.7</c:v>
                </c:pt>
                <c:pt idx="94">
                  <c:v>296.5</c:v>
                </c:pt>
                <c:pt idx="95">
                  <c:v>296.4</c:v>
                </c:pt>
                <c:pt idx="96">
                  <c:v>296.4</c:v>
                </c:pt>
                <c:pt idx="97">
                  <c:v>296.4</c:v>
                </c:pt>
                <c:pt idx="98">
                  <c:v>296</c:v>
                </c:pt>
                <c:pt idx="99">
                  <c:v>296.4</c:v>
                </c:pt>
                <c:pt idx="100">
                  <c:v>296.5</c:v>
                </c:pt>
                <c:pt idx="101">
                  <c:v>296.1</c:v>
                </c:pt>
                <c:pt idx="102">
                  <c:v>296</c:v>
                </c:pt>
                <c:pt idx="103">
                  <c:v>296</c:v>
                </c:pt>
                <c:pt idx="104">
                  <c:v>296</c:v>
                </c:pt>
                <c:pt idx="105">
                  <c:v>296</c:v>
                </c:pt>
                <c:pt idx="106">
                  <c:v>296</c:v>
                </c:pt>
                <c:pt idx="107">
                  <c:v>296</c:v>
                </c:pt>
                <c:pt idx="108">
                  <c:v>296.1</c:v>
                </c:pt>
                <c:pt idx="109">
                  <c:v>296.2</c:v>
                </c:pt>
                <c:pt idx="110">
                  <c:v>296</c:v>
                </c:pt>
                <c:pt idx="111">
                  <c:v>296.1</c:v>
                </c:pt>
                <c:pt idx="112">
                  <c:v>296.3</c:v>
                </c:pt>
                <c:pt idx="113">
                  <c:v>295.7</c:v>
                </c:pt>
                <c:pt idx="114">
                  <c:v>295.7</c:v>
                </c:pt>
                <c:pt idx="115">
                  <c:v>295.7</c:v>
                </c:pt>
                <c:pt idx="116">
                  <c:v>295.7</c:v>
                </c:pt>
                <c:pt idx="117">
                  <c:v>295.7</c:v>
                </c:pt>
                <c:pt idx="118">
                  <c:v>295.7</c:v>
                </c:pt>
                <c:pt idx="119">
                  <c:v>295.7</c:v>
                </c:pt>
                <c:pt idx="120">
                  <c:v>295.4</c:v>
                </c:pt>
                <c:pt idx="121">
                  <c:v>295.7</c:v>
                </c:pt>
                <c:pt idx="122">
                  <c:v>295.7</c:v>
                </c:pt>
                <c:pt idx="123">
                  <c:v>295.7</c:v>
                </c:pt>
                <c:pt idx="124">
                  <c:v>295.4</c:v>
                </c:pt>
                <c:pt idx="125">
                  <c:v>295.4</c:v>
                </c:pt>
                <c:pt idx="126">
                  <c:v>295.4</c:v>
                </c:pt>
                <c:pt idx="127">
                  <c:v>295.4</c:v>
                </c:pt>
                <c:pt idx="128">
                  <c:v>295.4</c:v>
                </c:pt>
                <c:pt idx="129">
                  <c:v>295.2</c:v>
                </c:pt>
                <c:pt idx="130">
                  <c:v>295.3</c:v>
                </c:pt>
                <c:pt idx="131">
                  <c:v>295.4</c:v>
                </c:pt>
                <c:pt idx="132">
                  <c:v>295.4</c:v>
                </c:pt>
                <c:pt idx="133">
                  <c:v>295.4</c:v>
                </c:pt>
                <c:pt idx="134">
                  <c:v>295.7</c:v>
                </c:pt>
                <c:pt idx="135">
                  <c:v>295.4</c:v>
                </c:pt>
                <c:pt idx="136">
                  <c:v>295.1</c:v>
                </c:pt>
                <c:pt idx="137">
                  <c:v>295.1</c:v>
                </c:pt>
                <c:pt idx="138">
                  <c:v>295.4</c:v>
                </c:pt>
                <c:pt idx="139">
                  <c:v>295.1</c:v>
                </c:pt>
                <c:pt idx="140">
                  <c:v>295.1</c:v>
                </c:pt>
                <c:pt idx="141">
                  <c:v>295.1</c:v>
                </c:pt>
                <c:pt idx="142">
                  <c:v>295.1</c:v>
                </c:pt>
                <c:pt idx="143">
                  <c:v>295.1</c:v>
                </c:pt>
                <c:pt idx="144">
                  <c:v>295.4</c:v>
                </c:pt>
                <c:pt idx="145">
                  <c:v>295.1</c:v>
                </c:pt>
                <c:pt idx="146">
                  <c:v>295.1</c:v>
                </c:pt>
                <c:pt idx="147">
                  <c:v>295.1</c:v>
                </c:pt>
                <c:pt idx="148">
                  <c:v>294.9</c:v>
                </c:pt>
                <c:pt idx="149">
                  <c:v>294.7</c:v>
                </c:pt>
                <c:pt idx="150">
                  <c:v>294.8</c:v>
                </c:pt>
                <c:pt idx="151">
                  <c:v>294.8</c:v>
                </c:pt>
                <c:pt idx="152">
                  <c:v>294.8</c:v>
                </c:pt>
                <c:pt idx="153">
                  <c:v>295.1</c:v>
                </c:pt>
                <c:pt idx="154">
                  <c:v>294.5</c:v>
                </c:pt>
                <c:pt idx="155">
                  <c:v>294.7</c:v>
                </c:pt>
                <c:pt idx="156">
                  <c:v>294.5</c:v>
                </c:pt>
                <c:pt idx="157">
                  <c:v>294.5</c:v>
                </c:pt>
                <c:pt idx="158">
                  <c:v>294.5</c:v>
                </c:pt>
                <c:pt idx="159">
                  <c:v>294.3</c:v>
                </c:pt>
                <c:pt idx="160">
                  <c:v>294.3</c:v>
                </c:pt>
                <c:pt idx="161">
                  <c:v>294.1</c:v>
                </c:pt>
                <c:pt idx="162">
                  <c:v>294.5</c:v>
                </c:pt>
                <c:pt idx="163">
                  <c:v>294.3</c:v>
                </c:pt>
                <c:pt idx="164">
                  <c:v>294.5</c:v>
                </c:pt>
                <c:pt idx="165">
                  <c:v>294.1</c:v>
                </c:pt>
                <c:pt idx="166">
                  <c:v>294.5</c:v>
                </c:pt>
                <c:pt idx="167">
                  <c:v>294.3</c:v>
                </c:pt>
                <c:pt idx="168">
                  <c:v>294.5</c:v>
                </c:pt>
                <c:pt idx="169">
                  <c:v>294.5</c:v>
                </c:pt>
                <c:pt idx="170">
                  <c:v>294.1</c:v>
                </c:pt>
                <c:pt idx="171">
                  <c:v>294.1</c:v>
                </c:pt>
                <c:pt idx="172">
                  <c:v>294.1</c:v>
                </c:pt>
                <c:pt idx="173">
                  <c:v>294.1</c:v>
                </c:pt>
                <c:pt idx="174">
                  <c:v>294.1</c:v>
                </c:pt>
                <c:pt idx="175">
                  <c:v>294.1</c:v>
                </c:pt>
                <c:pt idx="176">
                  <c:v>293.7</c:v>
                </c:pt>
                <c:pt idx="177">
                  <c:v>294.1</c:v>
                </c:pt>
                <c:pt idx="178">
                  <c:v>294.1</c:v>
                </c:pt>
                <c:pt idx="179">
                  <c:v>293.8</c:v>
                </c:pt>
                <c:pt idx="180">
                  <c:v>294.1</c:v>
                </c:pt>
                <c:pt idx="181">
                  <c:v>293.8</c:v>
                </c:pt>
                <c:pt idx="182">
                  <c:v>293.8</c:v>
                </c:pt>
                <c:pt idx="183">
                  <c:v>293.8</c:v>
                </c:pt>
                <c:pt idx="184">
                  <c:v>293.8</c:v>
                </c:pt>
                <c:pt idx="185">
                  <c:v>293.8</c:v>
                </c:pt>
                <c:pt idx="186">
                  <c:v>293.8</c:v>
                </c:pt>
                <c:pt idx="187">
                  <c:v>293.8</c:v>
                </c:pt>
                <c:pt idx="188">
                  <c:v>293.5</c:v>
                </c:pt>
                <c:pt idx="189">
                  <c:v>293.8</c:v>
                </c:pt>
                <c:pt idx="190">
                  <c:v>293.8</c:v>
                </c:pt>
                <c:pt idx="191">
                  <c:v>293.8</c:v>
                </c:pt>
                <c:pt idx="192">
                  <c:v>293.4</c:v>
                </c:pt>
                <c:pt idx="193">
                  <c:v>293.6</c:v>
                </c:pt>
                <c:pt idx="194">
                  <c:v>293.1</c:v>
                </c:pt>
                <c:pt idx="195">
                  <c:v>293.4</c:v>
                </c:pt>
                <c:pt idx="196">
                  <c:v>293.4</c:v>
                </c:pt>
                <c:pt idx="197">
                  <c:v>293.5</c:v>
                </c:pt>
                <c:pt idx="198">
                  <c:v>293.1</c:v>
                </c:pt>
                <c:pt idx="199">
                  <c:v>293.1</c:v>
                </c:pt>
                <c:pt idx="200">
                  <c:v>293.1</c:v>
                </c:pt>
                <c:pt idx="201">
                  <c:v>293.4</c:v>
                </c:pt>
                <c:pt idx="202">
                  <c:v>293.1</c:v>
                </c:pt>
                <c:pt idx="203">
                  <c:v>293.2</c:v>
                </c:pt>
                <c:pt idx="204">
                  <c:v>293.1</c:v>
                </c:pt>
                <c:pt idx="205">
                  <c:v>293.1</c:v>
                </c:pt>
                <c:pt idx="206">
                  <c:v>293</c:v>
                </c:pt>
                <c:pt idx="207">
                  <c:v>293.1</c:v>
                </c:pt>
                <c:pt idx="208">
                  <c:v>292.8</c:v>
                </c:pt>
                <c:pt idx="209">
                  <c:v>293.1</c:v>
                </c:pt>
                <c:pt idx="210">
                  <c:v>292.8</c:v>
                </c:pt>
                <c:pt idx="211">
                  <c:v>292.8</c:v>
                </c:pt>
                <c:pt idx="212">
                  <c:v>292.8</c:v>
                </c:pt>
                <c:pt idx="213">
                  <c:v>292.8</c:v>
                </c:pt>
                <c:pt idx="214">
                  <c:v>292.4</c:v>
                </c:pt>
                <c:pt idx="215">
                  <c:v>292.8</c:v>
                </c:pt>
                <c:pt idx="216">
                  <c:v>292.8</c:v>
                </c:pt>
                <c:pt idx="217">
                  <c:v>292.8</c:v>
                </c:pt>
                <c:pt idx="218">
                  <c:v>292.4</c:v>
                </c:pt>
                <c:pt idx="219">
                  <c:v>292.4</c:v>
                </c:pt>
                <c:pt idx="220">
                  <c:v>292.4</c:v>
                </c:pt>
                <c:pt idx="221">
                  <c:v>292.4</c:v>
                </c:pt>
                <c:pt idx="222">
                  <c:v>292.1</c:v>
                </c:pt>
                <c:pt idx="223">
                  <c:v>292.1</c:v>
                </c:pt>
                <c:pt idx="224">
                  <c:v>292.1</c:v>
                </c:pt>
                <c:pt idx="225">
                  <c:v>292.4</c:v>
                </c:pt>
                <c:pt idx="226">
                  <c:v>292.1</c:v>
                </c:pt>
                <c:pt idx="227">
                  <c:v>292.1</c:v>
                </c:pt>
                <c:pt idx="228">
                  <c:v>292.2</c:v>
                </c:pt>
                <c:pt idx="229">
                  <c:v>292.1</c:v>
                </c:pt>
                <c:pt idx="230">
                  <c:v>292.1</c:v>
                </c:pt>
                <c:pt idx="231">
                  <c:v>292.1</c:v>
                </c:pt>
                <c:pt idx="232">
                  <c:v>292.2</c:v>
                </c:pt>
                <c:pt idx="233">
                  <c:v>292.2</c:v>
                </c:pt>
                <c:pt idx="234">
                  <c:v>292.1</c:v>
                </c:pt>
                <c:pt idx="235">
                  <c:v>291.8</c:v>
                </c:pt>
                <c:pt idx="236">
                  <c:v>291.8</c:v>
                </c:pt>
                <c:pt idx="237">
                  <c:v>291.7</c:v>
                </c:pt>
                <c:pt idx="238">
                  <c:v>291.8</c:v>
                </c:pt>
                <c:pt idx="239">
                  <c:v>291.8</c:v>
                </c:pt>
                <c:pt idx="240">
                  <c:v>292</c:v>
                </c:pt>
                <c:pt idx="241">
                  <c:v>291.8</c:v>
                </c:pt>
                <c:pt idx="242">
                  <c:v>291.8</c:v>
                </c:pt>
                <c:pt idx="243">
                  <c:v>291.8</c:v>
                </c:pt>
                <c:pt idx="244">
                  <c:v>291.8</c:v>
                </c:pt>
                <c:pt idx="245">
                  <c:v>291.7</c:v>
                </c:pt>
                <c:pt idx="246">
                  <c:v>291.5</c:v>
                </c:pt>
                <c:pt idx="247">
                  <c:v>291.5</c:v>
                </c:pt>
                <c:pt idx="248">
                  <c:v>291.7</c:v>
                </c:pt>
                <c:pt idx="249">
                  <c:v>291.5</c:v>
                </c:pt>
                <c:pt idx="250">
                  <c:v>291.5</c:v>
                </c:pt>
                <c:pt idx="251">
                  <c:v>291.3</c:v>
                </c:pt>
                <c:pt idx="252">
                  <c:v>291.5</c:v>
                </c:pt>
                <c:pt idx="253">
                  <c:v>291.2</c:v>
                </c:pt>
                <c:pt idx="254">
                  <c:v>291.1</c:v>
                </c:pt>
                <c:pt idx="255">
                  <c:v>291.1</c:v>
                </c:pt>
                <c:pt idx="256">
                  <c:v>291.1</c:v>
                </c:pt>
                <c:pt idx="257">
                  <c:v>291.1</c:v>
                </c:pt>
                <c:pt idx="258">
                  <c:v>290.9</c:v>
                </c:pt>
                <c:pt idx="259">
                  <c:v>291.2</c:v>
                </c:pt>
                <c:pt idx="260">
                  <c:v>290.8</c:v>
                </c:pt>
                <c:pt idx="261">
                  <c:v>290.8</c:v>
                </c:pt>
                <c:pt idx="262">
                  <c:v>290.8</c:v>
                </c:pt>
                <c:pt idx="263">
                  <c:v>290.8</c:v>
                </c:pt>
                <c:pt idx="264">
                  <c:v>290.8</c:v>
                </c:pt>
                <c:pt idx="265">
                  <c:v>290.8</c:v>
                </c:pt>
                <c:pt idx="266">
                  <c:v>290.8</c:v>
                </c:pt>
                <c:pt idx="267">
                  <c:v>290.8</c:v>
                </c:pt>
                <c:pt idx="268">
                  <c:v>290.8</c:v>
                </c:pt>
                <c:pt idx="269">
                  <c:v>290.8</c:v>
                </c:pt>
                <c:pt idx="270">
                  <c:v>290.8</c:v>
                </c:pt>
                <c:pt idx="271">
                  <c:v>290.6</c:v>
                </c:pt>
                <c:pt idx="272">
                  <c:v>290.8</c:v>
                </c:pt>
                <c:pt idx="273">
                  <c:v>290.5</c:v>
                </c:pt>
                <c:pt idx="274">
                  <c:v>290.5</c:v>
                </c:pt>
                <c:pt idx="275">
                  <c:v>290.8</c:v>
                </c:pt>
                <c:pt idx="276">
                  <c:v>290.8</c:v>
                </c:pt>
                <c:pt idx="277">
                  <c:v>290.8</c:v>
                </c:pt>
                <c:pt idx="278">
                  <c:v>290.5</c:v>
                </c:pt>
                <c:pt idx="279">
                  <c:v>290.5</c:v>
                </c:pt>
                <c:pt idx="280">
                  <c:v>290.5</c:v>
                </c:pt>
                <c:pt idx="281">
                  <c:v>290.5</c:v>
                </c:pt>
                <c:pt idx="282">
                  <c:v>290.5</c:v>
                </c:pt>
                <c:pt idx="283">
                  <c:v>290.5</c:v>
                </c:pt>
                <c:pt idx="284">
                  <c:v>290.1</c:v>
                </c:pt>
                <c:pt idx="285">
                  <c:v>290.5</c:v>
                </c:pt>
                <c:pt idx="286">
                  <c:v>290.5</c:v>
                </c:pt>
                <c:pt idx="287">
                  <c:v>290.5</c:v>
                </c:pt>
                <c:pt idx="288">
                  <c:v>290.1</c:v>
                </c:pt>
                <c:pt idx="289">
                  <c:v>290.5</c:v>
                </c:pt>
                <c:pt idx="290">
                  <c:v>290.1</c:v>
                </c:pt>
                <c:pt idx="291">
                  <c:v>290.1</c:v>
                </c:pt>
                <c:pt idx="292">
                  <c:v>290.1</c:v>
                </c:pt>
                <c:pt idx="293">
                  <c:v>289.8</c:v>
                </c:pt>
                <c:pt idx="294">
                  <c:v>290.1</c:v>
                </c:pt>
                <c:pt idx="295">
                  <c:v>290.1</c:v>
                </c:pt>
                <c:pt idx="296">
                  <c:v>290.1</c:v>
                </c:pt>
                <c:pt idx="297">
                  <c:v>289.8</c:v>
                </c:pt>
                <c:pt idx="298">
                  <c:v>289.8</c:v>
                </c:pt>
                <c:pt idx="299">
                  <c:v>289.8</c:v>
                </c:pt>
                <c:pt idx="300">
                  <c:v>289.8</c:v>
                </c:pt>
                <c:pt idx="301">
                  <c:v>289.8</c:v>
                </c:pt>
                <c:pt idx="302">
                  <c:v>289.8</c:v>
                </c:pt>
                <c:pt idx="303">
                  <c:v>289.5</c:v>
                </c:pt>
                <c:pt idx="304">
                  <c:v>289.5</c:v>
                </c:pt>
                <c:pt idx="305">
                  <c:v>289.5</c:v>
                </c:pt>
                <c:pt idx="306">
                  <c:v>289.5</c:v>
                </c:pt>
                <c:pt idx="307">
                  <c:v>289.5</c:v>
                </c:pt>
                <c:pt idx="308">
                  <c:v>289.5</c:v>
                </c:pt>
                <c:pt idx="309">
                  <c:v>289.4</c:v>
                </c:pt>
                <c:pt idx="310">
                  <c:v>289.4</c:v>
                </c:pt>
                <c:pt idx="311">
                  <c:v>289.5</c:v>
                </c:pt>
                <c:pt idx="312">
                  <c:v>289.4</c:v>
                </c:pt>
                <c:pt idx="313">
                  <c:v>289.5</c:v>
                </c:pt>
                <c:pt idx="314">
                  <c:v>289.5</c:v>
                </c:pt>
                <c:pt idx="315">
                  <c:v>289.4</c:v>
                </c:pt>
                <c:pt idx="316">
                  <c:v>289.2</c:v>
                </c:pt>
                <c:pt idx="317">
                  <c:v>289.4</c:v>
                </c:pt>
                <c:pt idx="318">
                  <c:v>289.2</c:v>
                </c:pt>
                <c:pt idx="319">
                  <c:v>289.2</c:v>
                </c:pt>
                <c:pt idx="320">
                  <c:v>289.2</c:v>
                </c:pt>
                <c:pt idx="321">
                  <c:v>289.2</c:v>
                </c:pt>
                <c:pt idx="322">
                  <c:v>289.2</c:v>
                </c:pt>
                <c:pt idx="323">
                  <c:v>288.9</c:v>
                </c:pt>
                <c:pt idx="324">
                  <c:v>289.2</c:v>
                </c:pt>
                <c:pt idx="325">
                  <c:v>288.8</c:v>
                </c:pt>
                <c:pt idx="326">
                  <c:v>288.8</c:v>
                </c:pt>
                <c:pt idx="327">
                  <c:v>288.8</c:v>
                </c:pt>
                <c:pt idx="328">
                  <c:v>288.8</c:v>
                </c:pt>
                <c:pt idx="329">
                  <c:v>288.9</c:v>
                </c:pt>
                <c:pt idx="330">
                  <c:v>288.8</c:v>
                </c:pt>
                <c:pt idx="331">
                  <c:v>288.8</c:v>
                </c:pt>
                <c:pt idx="332">
                  <c:v>288.8</c:v>
                </c:pt>
                <c:pt idx="333">
                  <c:v>288.8</c:v>
                </c:pt>
                <c:pt idx="334">
                  <c:v>288.5</c:v>
                </c:pt>
                <c:pt idx="335">
                  <c:v>288.4</c:v>
                </c:pt>
                <c:pt idx="336">
                  <c:v>288.4</c:v>
                </c:pt>
                <c:pt idx="337">
                  <c:v>288.4</c:v>
                </c:pt>
                <c:pt idx="338">
                  <c:v>288.7</c:v>
                </c:pt>
                <c:pt idx="339">
                  <c:v>288.5</c:v>
                </c:pt>
                <c:pt idx="340">
                  <c:v>288.4</c:v>
                </c:pt>
                <c:pt idx="341">
                  <c:v>288.4</c:v>
                </c:pt>
                <c:pt idx="342">
                  <c:v>288.4</c:v>
                </c:pt>
                <c:pt idx="343">
                  <c:v>288.4</c:v>
                </c:pt>
                <c:pt idx="344">
                  <c:v>288.4</c:v>
                </c:pt>
                <c:pt idx="345">
                  <c:v>288.4</c:v>
                </c:pt>
                <c:pt idx="346">
                  <c:v>288.4</c:v>
                </c:pt>
                <c:pt idx="347">
                  <c:v>288.4</c:v>
                </c:pt>
                <c:pt idx="348">
                  <c:v>288.1</c:v>
                </c:pt>
                <c:pt idx="349">
                  <c:v>288.1</c:v>
                </c:pt>
                <c:pt idx="350">
                  <c:v>288.1</c:v>
                </c:pt>
                <c:pt idx="351">
                  <c:v>288.1</c:v>
                </c:pt>
                <c:pt idx="352">
                  <c:v>288.1</c:v>
                </c:pt>
                <c:pt idx="353">
                  <c:v>288.1</c:v>
                </c:pt>
                <c:pt idx="354">
                  <c:v>288.1</c:v>
                </c:pt>
                <c:pt idx="355">
                  <c:v>288.1</c:v>
                </c:pt>
                <c:pt idx="356">
                  <c:v>287.8</c:v>
                </c:pt>
                <c:pt idx="357">
                  <c:v>287.8</c:v>
                </c:pt>
                <c:pt idx="358">
                  <c:v>287.8</c:v>
                </c:pt>
                <c:pt idx="359">
                  <c:v>287.8</c:v>
                </c:pt>
                <c:pt idx="360">
                  <c:v>287.8</c:v>
                </c:pt>
                <c:pt idx="361">
                  <c:v>287.8</c:v>
                </c:pt>
                <c:pt idx="362">
                  <c:v>287.8</c:v>
                </c:pt>
                <c:pt idx="363">
                  <c:v>287.8</c:v>
                </c:pt>
                <c:pt idx="364">
                  <c:v>287.8</c:v>
                </c:pt>
                <c:pt idx="365">
                  <c:v>287.4</c:v>
                </c:pt>
                <c:pt idx="366">
                  <c:v>287.5</c:v>
                </c:pt>
                <c:pt idx="367">
                  <c:v>287.8</c:v>
                </c:pt>
                <c:pt idx="368">
                  <c:v>287.4</c:v>
                </c:pt>
                <c:pt idx="369">
                  <c:v>287.8</c:v>
                </c:pt>
                <c:pt idx="370">
                  <c:v>287.5</c:v>
                </c:pt>
                <c:pt idx="371">
                  <c:v>287.5</c:v>
                </c:pt>
                <c:pt idx="372">
                  <c:v>287.5</c:v>
                </c:pt>
                <c:pt idx="373">
                  <c:v>287.5</c:v>
                </c:pt>
                <c:pt idx="374">
                  <c:v>287.5</c:v>
                </c:pt>
                <c:pt idx="375">
                  <c:v>287.5</c:v>
                </c:pt>
                <c:pt idx="376">
                  <c:v>287.5</c:v>
                </c:pt>
                <c:pt idx="377">
                  <c:v>287.2</c:v>
                </c:pt>
                <c:pt idx="378">
                  <c:v>287.5</c:v>
                </c:pt>
                <c:pt idx="379">
                  <c:v>287.5</c:v>
                </c:pt>
                <c:pt idx="380">
                  <c:v>287.5</c:v>
                </c:pt>
                <c:pt idx="381">
                  <c:v>287.2</c:v>
                </c:pt>
                <c:pt idx="382">
                  <c:v>286.8</c:v>
                </c:pt>
                <c:pt idx="383">
                  <c:v>287.2</c:v>
                </c:pt>
                <c:pt idx="384">
                  <c:v>287.2</c:v>
                </c:pt>
                <c:pt idx="385">
                  <c:v>286.8</c:v>
                </c:pt>
                <c:pt idx="386">
                  <c:v>286.9</c:v>
                </c:pt>
                <c:pt idx="387">
                  <c:v>286.9</c:v>
                </c:pt>
                <c:pt idx="388">
                  <c:v>286.9</c:v>
                </c:pt>
                <c:pt idx="389">
                  <c:v>286.8</c:v>
                </c:pt>
                <c:pt idx="390">
                  <c:v>286.9</c:v>
                </c:pt>
                <c:pt idx="391">
                  <c:v>286.9</c:v>
                </c:pt>
                <c:pt idx="392">
                  <c:v>286.5</c:v>
                </c:pt>
                <c:pt idx="393">
                  <c:v>286.8</c:v>
                </c:pt>
                <c:pt idx="394">
                  <c:v>286.5</c:v>
                </c:pt>
                <c:pt idx="395">
                  <c:v>286.9</c:v>
                </c:pt>
                <c:pt idx="396">
                  <c:v>286.5</c:v>
                </c:pt>
                <c:pt idx="397">
                  <c:v>286.5</c:v>
                </c:pt>
                <c:pt idx="398">
                  <c:v>286.5</c:v>
                </c:pt>
                <c:pt idx="399">
                  <c:v>286.5</c:v>
                </c:pt>
                <c:pt idx="400">
                  <c:v>286.9</c:v>
                </c:pt>
                <c:pt idx="401">
                  <c:v>286.5</c:v>
                </c:pt>
                <c:pt idx="402">
                  <c:v>286.5</c:v>
                </c:pt>
                <c:pt idx="403">
                  <c:v>286.5</c:v>
                </c:pt>
                <c:pt idx="404">
                  <c:v>286.5</c:v>
                </c:pt>
                <c:pt idx="405">
                  <c:v>286.5</c:v>
                </c:pt>
                <c:pt idx="406">
                  <c:v>286.5</c:v>
                </c:pt>
                <c:pt idx="407">
                  <c:v>286.5</c:v>
                </c:pt>
                <c:pt idx="408">
                  <c:v>286.2</c:v>
                </c:pt>
                <c:pt idx="409">
                  <c:v>286.5</c:v>
                </c:pt>
                <c:pt idx="410">
                  <c:v>286.5</c:v>
                </c:pt>
                <c:pt idx="411">
                  <c:v>286.5</c:v>
                </c:pt>
                <c:pt idx="412">
                  <c:v>286.5</c:v>
                </c:pt>
                <c:pt idx="413">
                  <c:v>286.5</c:v>
                </c:pt>
                <c:pt idx="414">
                  <c:v>286.2</c:v>
                </c:pt>
                <c:pt idx="415">
                  <c:v>286.2</c:v>
                </c:pt>
                <c:pt idx="416">
                  <c:v>286.2</c:v>
                </c:pt>
                <c:pt idx="417">
                  <c:v>286.2</c:v>
                </c:pt>
                <c:pt idx="418">
                  <c:v>286.2</c:v>
                </c:pt>
                <c:pt idx="419">
                  <c:v>286.2</c:v>
                </c:pt>
                <c:pt idx="420">
                  <c:v>285.8</c:v>
                </c:pt>
                <c:pt idx="421">
                  <c:v>286.2</c:v>
                </c:pt>
                <c:pt idx="422">
                  <c:v>286.2</c:v>
                </c:pt>
                <c:pt idx="423">
                  <c:v>285.8</c:v>
                </c:pt>
                <c:pt idx="424">
                  <c:v>285.8</c:v>
                </c:pt>
                <c:pt idx="425">
                  <c:v>285.8</c:v>
                </c:pt>
                <c:pt idx="426">
                  <c:v>285.9</c:v>
                </c:pt>
                <c:pt idx="427">
                  <c:v>285.8</c:v>
                </c:pt>
                <c:pt idx="428">
                  <c:v>285.9</c:v>
                </c:pt>
                <c:pt idx="429">
                  <c:v>285.8</c:v>
                </c:pt>
                <c:pt idx="430">
                  <c:v>285.9</c:v>
                </c:pt>
                <c:pt idx="431">
                  <c:v>285.8</c:v>
                </c:pt>
                <c:pt idx="432">
                  <c:v>285.8</c:v>
                </c:pt>
                <c:pt idx="433">
                  <c:v>285.8</c:v>
                </c:pt>
                <c:pt idx="434">
                  <c:v>285.6</c:v>
                </c:pt>
                <c:pt idx="435">
                  <c:v>285.8</c:v>
                </c:pt>
                <c:pt idx="436">
                  <c:v>285.8</c:v>
                </c:pt>
                <c:pt idx="437">
                  <c:v>285.5</c:v>
                </c:pt>
                <c:pt idx="438">
                  <c:v>285.9</c:v>
                </c:pt>
                <c:pt idx="439">
                  <c:v>285.9</c:v>
                </c:pt>
                <c:pt idx="440">
                  <c:v>285.5</c:v>
                </c:pt>
                <c:pt idx="441">
                  <c:v>285.5</c:v>
                </c:pt>
                <c:pt idx="442">
                  <c:v>285.5</c:v>
                </c:pt>
                <c:pt idx="443">
                  <c:v>285.2</c:v>
                </c:pt>
                <c:pt idx="444">
                  <c:v>285.5</c:v>
                </c:pt>
                <c:pt idx="445">
                  <c:v>285.5</c:v>
                </c:pt>
                <c:pt idx="446">
                  <c:v>285.5</c:v>
                </c:pt>
                <c:pt idx="447">
                  <c:v>285.5</c:v>
                </c:pt>
                <c:pt idx="448">
                  <c:v>285.6</c:v>
                </c:pt>
                <c:pt idx="449">
                  <c:v>285.5</c:v>
                </c:pt>
                <c:pt idx="450">
                  <c:v>285.5</c:v>
                </c:pt>
                <c:pt idx="451">
                  <c:v>285.5</c:v>
                </c:pt>
                <c:pt idx="452">
                  <c:v>285.2</c:v>
                </c:pt>
                <c:pt idx="453">
                  <c:v>285.5</c:v>
                </c:pt>
                <c:pt idx="454">
                  <c:v>285.5</c:v>
                </c:pt>
                <c:pt idx="455">
                  <c:v>285.2</c:v>
                </c:pt>
                <c:pt idx="456">
                  <c:v>285.5</c:v>
                </c:pt>
                <c:pt idx="457">
                  <c:v>285.5</c:v>
                </c:pt>
                <c:pt idx="458">
                  <c:v>285.2</c:v>
                </c:pt>
                <c:pt idx="459">
                  <c:v>285.2</c:v>
                </c:pt>
                <c:pt idx="460">
                  <c:v>285.2</c:v>
                </c:pt>
                <c:pt idx="461">
                  <c:v>285.2</c:v>
                </c:pt>
                <c:pt idx="462">
                  <c:v>285.2</c:v>
                </c:pt>
                <c:pt idx="463">
                  <c:v>284.9</c:v>
                </c:pt>
                <c:pt idx="464">
                  <c:v>284.9</c:v>
                </c:pt>
                <c:pt idx="465">
                  <c:v>284.8</c:v>
                </c:pt>
                <c:pt idx="466">
                  <c:v>284.9</c:v>
                </c:pt>
                <c:pt idx="467">
                  <c:v>284.9</c:v>
                </c:pt>
                <c:pt idx="468">
                  <c:v>284.9</c:v>
                </c:pt>
                <c:pt idx="469">
                  <c:v>284.9</c:v>
                </c:pt>
                <c:pt idx="470">
                  <c:v>284.9</c:v>
                </c:pt>
                <c:pt idx="471">
                  <c:v>284.9</c:v>
                </c:pt>
                <c:pt idx="472">
                  <c:v>284.9</c:v>
                </c:pt>
                <c:pt idx="473">
                  <c:v>284.9</c:v>
                </c:pt>
                <c:pt idx="474">
                  <c:v>284.9</c:v>
                </c:pt>
                <c:pt idx="475">
                  <c:v>284.8</c:v>
                </c:pt>
                <c:pt idx="476">
                  <c:v>284.9</c:v>
                </c:pt>
                <c:pt idx="477">
                  <c:v>284.9</c:v>
                </c:pt>
                <c:pt idx="478">
                  <c:v>284.6</c:v>
                </c:pt>
                <c:pt idx="479">
                  <c:v>284.8</c:v>
                </c:pt>
                <c:pt idx="480">
                  <c:v>284.6</c:v>
                </c:pt>
                <c:pt idx="481">
                  <c:v>284.6</c:v>
                </c:pt>
                <c:pt idx="482">
                  <c:v>284.5</c:v>
                </c:pt>
                <c:pt idx="483">
                  <c:v>284.6</c:v>
                </c:pt>
                <c:pt idx="484">
                  <c:v>284.6</c:v>
                </c:pt>
                <c:pt idx="485">
                  <c:v>284.6</c:v>
                </c:pt>
                <c:pt idx="486">
                  <c:v>284.6</c:v>
                </c:pt>
                <c:pt idx="487">
                  <c:v>284.6</c:v>
                </c:pt>
                <c:pt idx="488">
                  <c:v>284.1</c:v>
                </c:pt>
                <c:pt idx="489">
                  <c:v>284.2</c:v>
                </c:pt>
                <c:pt idx="490">
                  <c:v>284.1</c:v>
                </c:pt>
                <c:pt idx="491">
                  <c:v>284.3</c:v>
                </c:pt>
                <c:pt idx="492">
                  <c:v>284.6</c:v>
                </c:pt>
                <c:pt idx="493">
                  <c:v>284.6</c:v>
                </c:pt>
                <c:pt idx="494">
                  <c:v>284.6</c:v>
                </c:pt>
                <c:pt idx="495">
                  <c:v>284.6</c:v>
                </c:pt>
                <c:pt idx="496">
                  <c:v>284.6</c:v>
                </c:pt>
                <c:pt idx="497">
                  <c:v>284.3</c:v>
                </c:pt>
                <c:pt idx="498">
                  <c:v>284.3</c:v>
                </c:pt>
                <c:pt idx="499">
                  <c:v>284.2</c:v>
                </c:pt>
                <c:pt idx="500">
                  <c:v>284.2</c:v>
                </c:pt>
                <c:pt idx="501">
                  <c:v>283.9</c:v>
                </c:pt>
                <c:pt idx="502">
                  <c:v>284.2</c:v>
                </c:pt>
                <c:pt idx="503">
                  <c:v>284.1</c:v>
                </c:pt>
                <c:pt idx="504">
                  <c:v>284.1</c:v>
                </c:pt>
                <c:pt idx="505">
                  <c:v>284.2</c:v>
                </c:pt>
                <c:pt idx="506">
                  <c:v>284.3</c:v>
                </c:pt>
                <c:pt idx="507">
                  <c:v>284.5</c:v>
                </c:pt>
                <c:pt idx="508">
                  <c:v>283.9</c:v>
                </c:pt>
                <c:pt idx="509">
                  <c:v>283.9</c:v>
                </c:pt>
                <c:pt idx="510">
                  <c:v>283.8</c:v>
                </c:pt>
                <c:pt idx="511">
                  <c:v>283.9</c:v>
                </c:pt>
                <c:pt idx="512">
                  <c:v>283.9</c:v>
                </c:pt>
                <c:pt idx="513">
                  <c:v>283.9</c:v>
                </c:pt>
                <c:pt idx="514">
                  <c:v>283.9</c:v>
                </c:pt>
                <c:pt idx="515">
                  <c:v>283.8</c:v>
                </c:pt>
                <c:pt idx="516">
                  <c:v>283.9</c:v>
                </c:pt>
                <c:pt idx="517">
                  <c:v>283.9</c:v>
                </c:pt>
                <c:pt idx="518">
                  <c:v>283.9</c:v>
                </c:pt>
                <c:pt idx="519">
                  <c:v>283.5</c:v>
                </c:pt>
                <c:pt idx="520">
                  <c:v>283.9</c:v>
                </c:pt>
                <c:pt idx="521">
                  <c:v>283.9</c:v>
                </c:pt>
                <c:pt idx="522">
                  <c:v>283.5</c:v>
                </c:pt>
                <c:pt idx="523">
                  <c:v>283.6</c:v>
                </c:pt>
                <c:pt idx="524">
                  <c:v>283.6</c:v>
                </c:pt>
                <c:pt idx="525">
                  <c:v>283.5</c:v>
                </c:pt>
                <c:pt idx="526">
                  <c:v>283.6</c:v>
                </c:pt>
                <c:pt idx="527">
                  <c:v>283.5</c:v>
                </c:pt>
                <c:pt idx="528">
                  <c:v>283.2</c:v>
                </c:pt>
                <c:pt idx="529">
                  <c:v>283.5</c:v>
                </c:pt>
                <c:pt idx="530">
                  <c:v>283.5</c:v>
                </c:pt>
                <c:pt idx="531">
                  <c:v>283.5</c:v>
                </c:pt>
                <c:pt idx="532">
                  <c:v>283.5</c:v>
                </c:pt>
                <c:pt idx="533">
                  <c:v>283.2</c:v>
                </c:pt>
                <c:pt idx="534">
                  <c:v>283.2</c:v>
                </c:pt>
                <c:pt idx="535">
                  <c:v>283.1</c:v>
                </c:pt>
                <c:pt idx="536">
                  <c:v>283.2</c:v>
                </c:pt>
                <c:pt idx="537">
                  <c:v>283.2</c:v>
                </c:pt>
                <c:pt idx="538">
                  <c:v>283.2</c:v>
                </c:pt>
                <c:pt idx="539">
                  <c:v>283.2</c:v>
                </c:pt>
                <c:pt idx="540">
                  <c:v>283</c:v>
                </c:pt>
                <c:pt idx="541">
                  <c:v>283.2</c:v>
                </c:pt>
                <c:pt idx="542">
                  <c:v>282.8</c:v>
                </c:pt>
                <c:pt idx="543">
                  <c:v>282.9</c:v>
                </c:pt>
                <c:pt idx="544">
                  <c:v>283.1</c:v>
                </c:pt>
                <c:pt idx="545">
                  <c:v>282.8</c:v>
                </c:pt>
                <c:pt idx="546">
                  <c:v>283.1</c:v>
                </c:pt>
                <c:pt idx="547">
                  <c:v>282.8</c:v>
                </c:pt>
                <c:pt idx="548">
                  <c:v>282.8</c:v>
                </c:pt>
                <c:pt idx="549">
                  <c:v>282.9</c:v>
                </c:pt>
                <c:pt idx="550">
                  <c:v>282.9</c:v>
                </c:pt>
                <c:pt idx="551">
                  <c:v>282.8</c:v>
                </c:pt>
                <c:pt idx="552">
                  <c:v>282.8</c:v>
                </c:pt>
                <c:pt idx="553">
                  <c:v>283.2</c:v>
                </c:pt>
                <c:pt idx="554">
                  <c:v>282.8</c:v>
                </c:pt>
                <c:pt idx="555">
                  <c:v>282.9</c:v>
                </c:pt>
                <c:pt idx="556">
                  <c:v>282.9</c:v>
                </c:pt>
                <c:pt idx="557">
                  <c:v>282.9</c:v>
                </c:pt>
                <c:pt idx="558">
                  <c:v>282.8</c:v>
                </c:pt>
                <c:pt idx="559">
                  <c:v>282.6</c:v>
                </c:pt>
                <c:pt idx="560">
                  <c:v>282.9</c:v>
                </c:pt>
                <c:pt idx="561">
                  <c:v>282.5</c:v>
                </c:pt>
                <c:pt idx="562">
                  <c:v>282.9</c:v>
                </c:pt>
                <c:pt idx="563">
                  <c:v>282.8</c:v>
                </c:pt>
                <c:pt idx="564">
                  <c:v>282.8</c:v>
                </c:pt>
                <c:pt idx="565">
                  <c:v>282.9</c:v>
                </c:pt>
                <c:pt idx="566">
                  <c:v>282.9</c:v>
                </c:pt>
                <c:pt idx="567">
                  <c:v>282.9</c:v>
                </c:pt>
                <c:pt idx="568">
                  <c:v>282.5</c:v>
                </c:pt>
                <c:pt idx="569">
                  <c:v>282.5</c:v>
                </c:pt>
                <c:pt idx="570">
                  <c:v>282.6</c:v>
                </c:pt>
                <c:pt idx="571">
                  <c:v>282.6</c:v>
                </c:pt>
                <c:pt idx="572">
                  <c:v>282.6</c:v>
                </c:pt>
                <c:pt idx="573">
                  <c:v>282.5</c:v>
                </c:pt>
                <c:pt idx="574">
                  <c:v>282.5</c:v>
                </c:pt>
                <c:pt idx="575">
                  <c:v>282.5</c:v>
                </c:pt>
                <c:pt idx="576">
                  <c:v>282.2</c:v>
                </c:pt>
                <c:pt idx="577">
                  <c:v>282.2</c:v>
                </c:pt>
                <c:pt idx="578">
                  <c:v>282.2</c:v>
                </c:pt>
                <c:pt idx="579">
                  <c:v>282.2</c:v>
                </c:pt>
                <c:pt idx="580">
                  <c:v>282.2</c:v>
                </c:pt>
                <c:pt idx="581">
                  <c:v>282.2</c:v>
                </c:pt>
                <c:pt idx="582">
                  <c:v>282.2</c:v>
                </c:pt>
                <c:pt idx="583">
                  <c:v>282.2</c:v>
                </c:pt>
                <c:pt idx="584">
                  <c:v>282.2</c:v>
                </c:pt>
                <c:pt idx="585">
                  <c:v>282.2</c:v>
                </c:pt>
                <c:pt idx="586">
                  <c:v>282.2</c:v>
                </c:pt>
                <c:pt idx="587">
                  <c:v>282.2</c:v>
                </c:pt>
                <c:pt idx="588">
                  <c:v>281.9</c:v>
                </c:pt>
                <c:pt idx="589">
                  <c:v>282.2</c:v>
                </c:pt>
                <c:pt idx="590">
                  <c:v>281.9</c:v>
                </c:pt>
                <c:pt idx="591">
                  <c:v>282.2</c:v>
                </c:pt>
                <c:pt idx="592">
                  <c:v>281.9</c:v>
                </c:pt>
                <c:pt idx="593">
                  <c:v>281.9</c:v>
                </c:pt>
                <c:pt idx="594">
                  <c:v>281.9</c:v>
                </c:pt>
                <c:pt idx="595">
                  <c:v>281.9</c:v>
                </c:pt>
                <c:pt idx="596">
                  <c:v>281.9</c:v>
                </c:pt>
                <c:pt idx="597">
                  <c:v>281.9</c:v>
                </c:pt>
                <c:pt idx="598">
                  <c:v>281.9</c:v>
                </c:pt>
                <c:pt idx="599">
                  <c:v>281.9</c:v>
                </c:pt>
                <c:pt idx="600">
                  <c:v>281.9</c:v>
                </c:pt>
                <c:pt idx="601">
                  <c:v>281.9</c:v>
                </c:pt>
                <c:pt idx="602">
                  <c:v>281.9</c:v>
                </c:pt>
                <c:pt idx="603">
                  <c:v>281.9</c:v>
                </c:pt>
                <c:pt idx="604">
                  <c:v>281.9</c:v>
                </c:pt>
                <c:pt idx="605">
                  <c:v>281.9</c:v>
                </c:pt>
                <c:pt idx="606">
                  <c:v>281.9</c:v>
                </c:pt>
                <c:pt idx="607">
                  <c:v>281.5</c:v>
                </c:pt>
                <c:pt idx="608">
                  <c:v>281.9</c:v>
                </c:pt>
                <c:pt idx="609">
                  <c:v>281.5</c:v>
                </c:pt>
                <c:pt idx="610">
                  <c:v>281.5</c:v>
                </c:pt>
                <c:pt idx="611">
                  <c:v>281.5</c:v>
                </c:pt>
                <c:pt idx="612">
                  <c:v>281.5</c:v>
                </c:pt>
                <c:pt idx="613">
                  <c:v>281.9</c:v>
                </c:pt>
                <c:pt idx="614">
                  <c:v>281.5</c:v>
                </c:pt>
                <c:pt idx="615">
                  <c:v>281.5</c:v>
                </c:pt>
                <c:pt idx="616">
                  <c:v>281.5</c:v>
                </c:pt>
                <c:pt idx="617">
                  <c:v>281.2</c:v>
                </c:pt>
                <c:pt idx="618">
                  <c:v>281.5</c:v>
                </c:pt>
                <c:pt idx="619">
                  <c:v>281.5</c:v>
                </c:pt>
                <c:pt idx="620">
                  <c:v>281.5</c:v>
                </c:pt>
                <c:pt idx="621">
                  <c:v>281.5</c:v>
                </c:pt>
                <c:pt idx="622">
                  <c:v>281.5</c:v>
                </c:pt>
                <c:pt idx="623">
                  <c:v>281.4</c:v>
                </c:pt>
                <c:pt idx="624">
                  <c:v>281.2</c:v>
                </c:pt>
                <c:pt idx="625">
                  <c:v>281.5</c:v>
                </c:pt>
                <c:pt idx="626">
                  <c:v>281.5</c:v>
                </c:pt>
                <c:pt idx="627">
                  <c:v>281.2</c:v>
                </c:pt>
                <c:pt idx="628">
                  <c:v>281.2</c:v>
                </c:pt>
                <c:pt idx="629">
                  <c:v>281.2</c:v>
                </c:pt>
                <c:pt idx="630">
                  <c:v>281.2</c:v>
                </c:pt>
                <c:pt idx="631">
                  <c:v>281.2</c:v>
                </c:pt>
                <c:pt idx="632">
                  <c:v>281.2</c:v>
                </c:pt>
                <c:pt idx="633">
                  <c:v>281.2</c:v>
                </c:pt>
                <c:pt idx="634">
                  <c:v>281.2</c:v>
                </c:pt>
                <c:pt idx="635">
                  <c:v>280.9</c:v>
                </c:pt>
                <c:pt idx="636">
                  <c:v>281.2</c:v>
                </c:pt>
                <c:pt idx="637">
                  <c:v>281.2</c:v>
                </c:pt>
                <c:pt idx="638">
                  <c:v>280.9</c:v>
                </c:pt>
                <c:pt idx="639">
                  <c:v>281.2</c:v>
                </c:pt>
                <c:pt idx="640">
                  <c:v>280.9</c:v>
                </c:pt>
                <c:pt idx="641">
                  <c:v>281.2</c:v>
                </c:pt>
                <c:pt idx="642">
                  <c:v>280.9</c:v>
                </c:pt>
                <c:pt idx="643">
                  <c:v>280.9</c:v>
                </c:pt>
                <c:pt idx="644">
                  <c:v>280.9</c:v>
                </c:pt>
                <c:pt idx="645">
                  <c:v>280.9</c:v>
                </c:pt>
                <c:pt idx="646">
                  <c:v>280.9</c:v>
                </c:pt>
                <c:pt idx="647">
                  <c:v>280.9</c:v>
                </c:pt>
                <c:pt idx="648">
                  <c:v>281.2</c:v>
                </c:pt>
                <c:pt idx="649">
                  <c:v>280.9</c:v>
                </c:pt>
                <c:pt idx="650">
                  <c:v>281.2</c:v>
                </c:pt>
                <c:pt idx="651">
                  <c:v>280.9</c:v>
                </c:pt>
                <c:pt idx="652">
                  <c:v>280.9</c:v>
                </c:pt>
                <c:pt idx="653">
                  <c:v>280.9</c:v>
                </c:pt>
                <c:pt idx="654">
                  <c:v>280.9</c:v>
                </c:pt>
                <c:pt idx="655">
                  <c:v>280.9</c:v>
                </c:pt>
                <c:pt idx="656">
                  <c:v>280.9</c:v>
                </c:pt>
                <c:pt idx="657">
                  <c:v>280.9</c:v>
                </c:pt>
                <c:pt idx="658">
                  <c:v>280.9</c:v>
                </c:pt>
                <c:pt idx="659">
                  <c:v>280.9</c:v>
                </c:pt>
                <c:pt idx="660">
                  <c:v>280.9</c:v>
                </c:pt>
                <c:pt idx="661">
                  <c:v>280.9</c:v>
                </c:pt>
                <c:pt idx="662">
                  <c:v>280.9</c:v>
                </c:pt>
                <c:pt idx="663">
                  <c:v>280.9</c:v>
                </c:pt>
                <c:pt idx="664">
                  <c:v>280.9</c:v>
                </c:pt>
                <c:pt idx="665">
                  <c:v>280.6</c:v>
                </c:pt>
                <c:pt idx="666">
                  <c:v>281</c:v>
                </c:pt>
                <c:pt idx="667">
                  <c:v>280.6</c:v>
                </c:pt>
                <c:pt idx="668">
                  <c:v>280.9</c:v>
                </c:pt>
                <c:pt idx="669">
                  <c:v>280.6</c:v>
                </c:pt>
                <c:pt idx="670">
                  <c:v>280.6</c:v>
                </c:pt>
                <c:pt idx="671">
                  <c:v>280.6</c:v>
                </c:pt>
                <c:pt idx="672">
                  <c:v>280.6</c:v>
                </c:pt>
                <c:pt idx="673">
                  <c:v>280.6</c:v>
                </c:pt>
                <c:pt idx="674">
                  <c:v>280.6</c:v>
                </c:pt>
                <c:pt idx="675">
                  <c:v>280.6</c:v>
                </c:pt>
                <c:pt idx="676">
                  <c:v>280.6</c:v>
                </c:pt>
                <c:pt idx="677">
                  <c:v>280.3</c:v>
                </c:pt>
                <c:pt idx="678">
                  <c:v>280.3</c:v>
                </c:pt>
                <c:pt idx="679">
                  <c:v>280.3</c:v>
                </c:pt>
                <c:pt idx="680">
                  <c:v>280.3</c:v>
                </c:pt>
                <c:pt idx="681">
                  <c:v>280.3</c:v>
                </c:pt>
                <c:pt idx="682">
                  <c:v>280.2</c:v>
                </c:pt>
                <c:pt idx="683">
                  <c:v>280.5</c:v>
                </c:pt>
                <c:pt idx="684">
                  <c:v>280.1</c:v>
                </c:pt>
                <c:pt idx="685">
                  <c:v>280.3</c:v>
                </c:pt>
                <c:pt idx="686">
                  <c:v>280.3</c:v>
                </c:pt>
                <c:pt idx="687">
                  <c:v>280.2</c:v>
                </c:pt>
                <c:pt idx="688">
                  <c:v>280.3</c:v>
                </c:pt>
                <c:pt idx="689">
                  <c:v>280.2</c:v>
                </c:pt>
                <c:pt idx="690">
                  <c:v>280.2</c:v>
                </c:pt>
                <c:pt idx="691">
                  <c:v>280.2</c:v>
                </c:pt>
                <c:pt idx="692">
                  <c:v>280.3</c:v>
                </c:pt>
                <c:pt idx="693">
                  <c:v>280.2</c:v>
                </c:pt>
                <c:pt idx="694">
                  <c:v>279.9</c:v>
                </c:pt>
                <c:pt idx="695">
                  <c:v>279.9</c:v>
                </c:pt>
                <c:pt idx="696">
                  <c:v>279.6</c:v>
                </c:pt>
                <c:pt idx="697">
                  <c:v>279.9</c:v>
                </c:pt>
                <c:pt idx="698">
                  <c:v>279.9</c:v>
                </c:pt>
                <c:pt idx="699">
                  <c:v>279.9</c:v>
                </c:pt>
                <c:pt idx="700">
                  <c:v>279.9</c:v>
                </c:pt>
                <c:pt idx="701">
                  <c:v>279.9</c:v>
                </c:pt>
                <c:pt idx="702">
                  <c:v>279.8</c:v>
                </c:pt>
                <c:pt idx="703">
                  <c:v>280.2</c:v>
                </c:pt>
                <c:pt idx="704">
                  <c:v>279.6</c:v>
                </c:pt>
                <c:pt idx="705">
                  <c:v>279.9</c:v>
                </c:pt>
                <c:pt idx="706">
                  <c:v>279.9</c:v>
                </c:pt>
                <c:pt idx="707">
                  <c:v>279.9</c:v>
                </c:pt>
                <c:pt idx="708">
                  <c:v>279.6</c:v>
                </c:pt>
                <c:pt idx="709">
                  <c:v>279.6</c:v>
                </c:pt>
                <c:pt idx="710">
                  <c:v>279.6</c:v>
                </c:pt>
                <c:pt idx="711">
                  <c:v>279.6</c:v>
                </c:pt>
                <c:pt idx="712">
                  <c:v>279.3</c:v>
                </c:pt>
                <c:pt idx="713">
                  <c:v>279.6</c:v>
                </c:pt>
                <c:pt idx="714">
                  <c:v>279.3</c:v>
                </c:pt>
                <c:pt idx="715">
                  <c:v>279.6</c:v>
                </c:pt>
                <c:pt idx="716">
                  <c:v>279.3</c:v>
                </c:pt>
                <c:pt idx="717">
                  <c:v>279.6</c:v>
                </c:pt>
                <c:pt idx="718">
                  <c:v>279.6</c:v>
                </c:pt>
                <c:pt idx="719">
                  <c:v>279.3</c:v>
                </c:pt>
                <c:pt idx="720">
                  <c:v>279.3</c:v>
                </c:pt>
                <c:pt idx="721">
                  <c:v>279.3</c:v>
                </c:pt>
                <c:pt idx="722">
                  <c:v>279.3</c:v>
                </c:pt>
                <c:pt idx="723">
                  <c:v>279.2</c:v>
                </c:pt>
                <c:pt idx="724">
                  <c:v>279.2</c:v>
                </c:pt>
                <c:pt idx="725">
                  <c:v>279.3</c:v>
                </c:pt>
                <c:pt idx="726">
                  <c:v>278.9</c:v>
                </c:pt>
                <c:pt idx="727">
                  <c:v>278.9</c:v>
                </c:pt>
                <c:pt idx="728">
                  <c:v>279.3</c:v>
                </c:pt>
                <c:pt idx="729">
                  <c:v>278.9</c:v>
                </c:pt>
                <c:pt idx="730">
                  <c:v>279.3</c:v>
                </c:pt>
                <c:pt idx="731">
                  <c:v>278.5</c:v>
                </c:pt>
                <c:pt idx="732">
                  <c:v>279.3</c:v>
                </c:pt>
                <c:pt idx="733">
                  <c:v>278.8</c:v>
                </c:pt>
                <c:pt idx="734">
                  <c:v>278.9</c:v>
                </c:pt>
                <c:pt idx="735">
                  <c:v>278.9</c:v>
                </c:pt>
                <c:pt idx="736">
                  <c:v>278.9</c:v>
                </c:pt>
                <c:pt idx="737">
                  <c:v>278.9</c:v>
                </c:pt>
                <c:pt idx="738">
                  <c:v>278.9</c:v>
                </c:pt>
                <c:pt idx="739">
                  <c:v>278.5</c:v>
                </c:pt>
                <c:pt idx="740">
                  <c:v>278.8</c:v>
                </c:pt>
                <c:pt idx="741">
                  <c:v>278.7</c:v>
                </c:pt>
                <c:pt idx="742">
                  <c:v>278.6</c:v>
                </c:pt>
                <c:pt idx="743">
                  <c:v>278.6</c:v>
                </c:pt>
                <c:pt idx="744">
                  <c:v>278.9</c:v>
                </c:pt>
                <c:pt idx="745">
                  <c:v>278.9</c:v>
                </c:pt>
                <c:pt idx="746">
                  <c:v>278.6</c:v>
                </c:pt>
                <c:pt idx="747">
                  <c:v>278.9</c:v>
                </c:pt>
                <c:pt idx="748">
                  <c:v>278.6</c:v>
                </c:pt>
                <c:pt idx="749">
                  <c:v>278.6</c:v>
                </c:pt>
                <c:pt idx="750">
                  <c:v>278.6</c:v>
                </c:pt>
                <c:pt idx="751">
                  <c:v>278.6</c:v>
                </c:pt>
                <c:pt idx="752">
                  <c:v>278.2</c:v>
                </c:pt>
                <c:pt idx="753">
                  <c:v>278.3</c:v>
                </c:pt>
                <c:pt idx="754">
                  <c:v>278.3</c:v>
                </c:pt>
                <c:pt idx="755">
                  <c:v>278.5</c:v>
                </c:pt>
                <c:pt idx="756">
                  <c:v>278.6</c:v>
                </c:pt>
                <c:pt idx="757">
                  <c:v>278.5</c:v>
                </c:pt>
                <c:pt idx="758">
                  <c:v>278.2</c:v>
                </c:pt>
                <c:pt idx="759">
                  <c:v>278.4</c:v>
                </c:pt>
                <c:pt idx="760">
                  <c:v>278.2</c:v>
                </c:pt>
                <c:pt idx="761">
                  <c:v>278.2</c:v>
                </c:pt>
                <c:pt idx="762">
                  <c:v>278.2</c:v>
                </c:pt>
                <c:pt idx="763">
                  <c:v>278.2</c:v>
                </c:pt>
                <c:pt idx="764">
                  <c:v>278.2</c:v>
                </c:pt>
                <c:pt idx="765">
                  <c:v>278.2</c:v>
                </c:pt>
                <c:pt idx="766">
                  <c:v>278.2</c:v>
                </c:pt>
                <c:pt idx="767">
                  <c:v>278.2</c:v>
                </c:pt>
                <c:pt idx="768">
                  <c:v>278.2</c:v>
                </c:pt>
                <c:pt idx="769">
                  <c:v>278.2</c:v>
                </c:pt>
                <c:pt idx="770">
                  <c:v>278.2</c:v>
                </c:pt>
                <c:pt idx="771">
                  <c:v>277.5</c:v>
                </c:pt>
                <c:pt idx="772">
                  <c:v>277.5</c:v>
                </c:pt>
                <c:pt idx="773">
                  <c:v>277.9</c:v>
                </c:pt>
                <c:pt idx="774">
                  <c:v>277.9</c:v>
                </c:pt>
                <c:pt idx="775">
                  <c:v>277.6</c:v>
                </c:pt>
                <c:pt idx="776">
                  <c:v>278.2</c:v>
                </c:pt>
                <c:pt idx="777">
                  <c:v>277.6</c:v>
                </c:pt>
                <c:pt idx="778">
                  <c:v>277.9</c:v>
                </c:pt>
                <c:pt idx="779">
                  <c:v>277.6</c:v>
                </c:pt>
                <c:pt idx="780">
                  <c:v>277.9</c:v>
                </c:pt>
                <c:pt idx="781">
                  <c:v>277.9</c:v>
                </c:pt>
                <c:pt idx="782">
                  <c:v>277.6</c:v>
                </c:pt>
                <c:pt idx="783">
                  <c:v>277.6</c:v>
                </c:pt>
                <c:pt idx="784">
                  <c:v>277.6</c:v>
                </c:pt>
                <c:pt idx="785">
                  <c:v>277.6</c:v>
                </c:pt>
                <c:pt idx="786">
                  <c:v>277.5</c:v>
                </c:pt>
                <c:pt idx="787">
                  <c:v>277.5</c:v>
                </c:pt>
                <c:pt idx="788">
                  <c:v>277.6</c:v>
                </c:pt>
                <c:pt idx="789">
                  <c:v>277.2</c:v>
                </c:pt>
                <c:pt idx="790">
                  <c:v>277.2</c:v>
                </c:pt>
                <c:pt idx="791">
                  <c:v>277.2</c:v>
                </c:pt>
                <c:pt idx="792">
                  <c:v>277.2</c:v>
                </c:pt>
                <c:pt idx="793">
                  <c:v>277.2</c:v>
                </c:pt>
                <c:pt idx="794">
                  <c:v>277.2</c:v>
                </c:pt>
                <c:pt idx="795">
                  <c:v>277.2</c:v>
                </c:pt>
                <c:pt idx="796">
                  <c:v>277.2</c:v>
                </c:pt>
                <c:pt idx="797">
                  <c:v>277.1</c:v>
                </c:pt>
                <c:pt idx="798">
                  <c:v>276.9</c:v>
                </c:pt>
                <c:pt idx="799">
                  <c:v>276.9</c:v>
                </c:pt>
                <c:pt idx="800">
                  <c:v>276.9</c:v>
                </c:pt>
                <c:pt idx="801">
                  <c:v>277.2</c:v>
                </c:pt>
                <c:pt idx="802">
                  <c:v>276.9</c:v>
                </c:pt>
                <c:pt idx="803">
                  <c:v>277.1</c:v>
                </c:pt>
                <c:pt idx="804">
                  <c:v>276.6</c:v>
                </c:pt>
                <c:pt idx="805">
                  <c:v>276.9</c:v>
                </c:pt>
                <c:pt idx="806">
                  <c:v>277.2</c:v>
                </c:pt>
                <c:pt idx="807">
                  <c:v>277.2</c:v>
                </c:pt>
                <c:pt idx="808">
                  <c:v>277.2</c:v>
                </c:pt>
                <c:pt idx="809">
                  <c:v>277.2</c:v>
                </c:pt>
                <c:pt idx="810">
                  <c:v>276.9</c:v>
                </c:pt>
                <c:pt idx="811">
                  <c:v>276.6</c:v>
                </c:pt>
                <c:pt idx="812">
                  <c:v>276.9</c:v>
                </c:pt>
                <c:pt idx="813">
                  <c:v>276.9</c:v>
                </c:pt>
                <c:pt idx="814">
                  <c:v>276.6</c:v>
                </c:pt>
                <c:pt idx="815">
                  <c:v>276.6</c:v>
                </c:pt>
                <c:pt idx="816">
                  <c:v>276.6</c:v>
                </c:pt>
                <c:pt idx="817">
                  <c:v>276.6</c:v>
                </c:pt>
                <c:pt idx="818">
                  <c:v>276.5</c:v>
                </c:pt>
                <c:pt idx="819">
                  <c:v>276.6</c:v>
                </c:pt>
                <c:pt idx="820">
                  <c:v>276.6</c:v>
                </c:pt>
                <c:pt idx="821">
                  <c:v>276.3</c:v>
                </c:pt>
                <c:pt idx="822">
                  <c:v>276.6</c:v>
                </c:pt>
                <c:pt idx="823">
                  <c:v>276.3</c:v>
                </c:pt>
                <c:pt idx="824">
                  <c:v>276.3</c:v>
                </c:pt>
                <c:pt idx="825">
                  <c:v>276.3</c:v>
                </c:pt>
                <c:pt idx="826">
                  <c:v>276.6</c:v>
                </c:pt>
                <c:pt idx="827">
                  <c:v>276.6</c:v>
                </c:pt>
                <c:pt idx="828">
                  <c:v>276.3</c:v>
                </c:pt>
                <c:pt idx="829">
                  <c:v>276.4</c:v>
                </c:pt>
                <c:pt idx="830">
                  <c:v>276.3</c:v>
                </c:pt>
                <c:pt idx="831">
                  <c:v>276.6</c:v>
                </c:pt>
                <c:pt idx="832">
                  <c:v>276.2</c:v>
                </c:pt>
                <c:pt idx="833">
                  <c:v>276.3</c:v>
                </c:pt>
                <c:pt idx="834">
                  <c:v>276</c:v>
                </c:pt>
                <c:pt idx="835">
                  <c:v>276</c:v>
                </c:pt>
                <c:pt idx="836">
                  <c:v>276.3</c:v>
                </c:pt>
                <c:pt idx="837">
                  <c:v>276.3</c:v>
                </c:pt>
                <c:pt idx="838">
                  <c:v>276</c:v>
                </c:pt>
                <c:pt idx="839">
                  <c:v>276.3</c:v>
                </c:pt>
                <c:pt idx="840">
                  <c:v>276.6</c:v>
                </c:pt>
                <c:pt idx="841">
                  <c:v>276.3</c:v>
                </c:pt>
                <c:pt idx="842">
                  <c:v>276.3</c:v>
                </c:pt>
                <c:pt idx="843">
                  <c:v>276</c:v>
                </c:pt>
                <c:pt idx="844">
                  <c:v>276</c:v>
                </c:pt>
                <c:pt idx="845">
                  <c:v>276</c:v>
                </c:pt>
                <c:pt idx="846">
                  <c:v>276</c:v>
                </c:pt>
                <c:pt idx="847">
                  <c:v>276</c:v>
                </c:pt>
                <c:pt idx="848">
                  <c:v>275.6</c:v>
                </c:pt>
                <c:pt idx="849">
                  <c:v>276</c:v>
                </c:pt>
                <c:pt idx="850">
                  <c:v>276</c:v>
                </c:pt>
                <c:pt idx="851">
                  <c:v>276</c:v>
                </c:pt>
                <c:pt idx="852">
                  <c:v>275.9</c:v>
                </c:pt>
                <c:pt idx="853">
                  <c:v>275.9</c:v>
                </c:pt>
                <c:pt idx="854">
                  <c:v>276</c:v>
                </c:pt>
                <c:pt idx="855">
                  <c:v>275.6</c:v>
                </c:pt>
                <c:pt idx="856">
                  <c:v>275.6</c:v>
                </c:pt>
                <c:pt idx="857">
                  <c:v>275.6</c:v>
                </c:pt>
                <c:pt idx="858">
                  <c:v>276</c:v>
                </c:pt>
                <c:pt idx="859">
                  <c:v>275.6</c:v>
                </c:pt>
                <c:pt idx="860">
                  <c:v>275.6</c:v>
                </c:pt>
                <c:pt idx="861">
                  <c:v>275.3</c:v>
                </c:pt>
                <c:pt idx="862">
                  <c:v>275.3</c:v>
                </c:pt>
                <c:pt idx="863">
                  <c:v>275.3</c:v>
                </c:pt>
                <c:pt idx="864">
                  <c:v>275.5</c:v>
                </c:pt>
                <c:pt idx="865">
                  <c:v>275.3</c:v>
                </c:pt>
                <c:pt idx="866">
                  <c:v>275.6</c:v>
                </c:pt>
                <c:pt idx="867">
                  <c:v>275.3</c:v>
                </c:pt>
                <c:pt idx="868">
                  <c:v>275.3</c:v>
                </c:pt>
                <c:pt idx="869">
                  <c:v>275.3</c:v>
                </c:pt>
                <c:pt idx="870">
                  <c:v>275.1</c:v>
                </c:pt>
                <c:pt idx="871">
                  <c:v>275.1</c:v>
                </c:pt>
                <c:pt idx="872">
                  <c:v>275.3</c:v>
                </c:pt>
                <c:pt idx="873">
                  <c:v>275.2</c:v>
                </c:pt>
                <c:pt idx="874">
                  <c:v>275</c:v>
                </c:pt>
                <c:pt idx="875">
                  <c:v>275</c:v>
                </c:pt>
                <c:pt idx="876">
                  <c:v>275.3</c:v>
                </c:pt>
                <c:pt idx="877">
                  <c:v>275.3</c:v>
                </c:pt>
                <c:pt idx="878">
                  <c:v>275.3</c:v>
                </c:pt>
                <c:pt idx="879">
                  <c:v>275</c:v>
                </c:pt>
                <c:pt idx="880">
                  <c:v>275</c:v>
                </c:pt>
                <c:pt idx="881">
                  <c:v>275</c:v>
                </c:pt>
                <c:pt idx="882">
                  <c:v>275.3</c:v>
                </c:pt>
                <c:pt idx="883">
                  <c:v>275</c:v>
                </c:pt>
                <c:pt idx="884">
                  <c:v>275</c:v>
                </c:pt>
                <c:pt idx="885">
                  <c:v>274.7</c:v>
                </c:pt>
                <c:pt idx="886">
                  <c:v>275</c:v>
                </c:pt>
                <c:pt idx="887">
                  <c:v>274.7</c:v>
                </c:pt>
                <c:pt idx="888">
                  <c:v>275</c:v>
                </c:pt>
                <c:pt idx="889">
                  <c:v>275</c:v>
                </c:pt>
                <c:pt idx="890">
                  <c:v>275</c:v>
                </c:pt>
                <c:pt idx="891">
                  <c:v>275</c:v>
                </c:pt>
                <c:pt idx="892">
                  <c:v>274.7</c:v>
                </c:pt>
                <c:pt idx="893">
                  <c:v>274.7</c:v>
                </c:pt>
                <c:pt idx="894">
                  <c:v>274.6</c:v>
                </c:pt>
                <c:pt idx="895">
                  <c:v>275</c:v>
                </c:pt>
                <c:pt idx="896">
                  <c:v>274.7</c:v>
                </c:pt>
                <c:pt idx="897">
                  <c:v>274.7</c:v>
                </c:pt>
                <c:pt idx="898">
                  <c:v>274.7</c:v>
                </c:pt>
                <c:pt idx="899">
                  <c:v>274.4</c:v>
                </c:pt>
                <c:pt idx="900">
                  <c:v>274.4</c:v>
                </c:pt>
                <c:pt idx="901">
                  <c:v>274.4</c:v>
                </c:pt>
                <c:pt idx="902">
                  <c:v>274.4</c:v>
                </c:pt>
                <c:pt idx="903">
                  <c:v>274.4</c:v>
                </c:pt>
                <c:pt idx="904">
                  <c:v>274.4</c:v>
                </c:pt>
                <c:pt idx="905">
                  <c:v>274.1</c:v>
                </c:pt>
                <c:pt idx="906">
                  <c:v>274.1</c:v>
                </c:pt>
                <c:pt idx="907">
                  <c:v>274.1</c:v>
                </c:pt>
                <c:pt idx="908">
                  <c:v>274</c:v>
                </c:pt>
                <c:pt idx="909">
                  <c:v>274.4</c:v>
                </c:pt>
                <c:pt idx="910">
                  <c:v>274.4</c:v>
                </c:pt>
                <c:pt idx="911">
                  <c:v>274.1</c:v>
                </c:pt>
                <c:pt idx="912">
                  <c:v>274.1</c:v>
                </c:pt>
                <c:pt idx="913">
                  <c:v>274.3</c:v>
                </c:pt>
                <c:pt idx="914">
                  <c:v>274.1</c:v>
                </c:pt>
                <c:pt idx="915">
                  <c:v>274</c:v>
                </c:pt>
                <c:pt idx="916">
                  <c:v>274</c:v>
                </c:pt>
                <c:pt idx="917">
                  <c:v>274.1</c:v>
                </c:pt>
                <c:pt idx="918">
                  <c:v>274.1</c:v>
                </c:pt>
                <c:pt idx="919">
                  <c:v>274.1</c:v>
                </c:pt>
                <c:pt idx="920">
                  <c:v>274.1</c:v>
                </c:pt>
                <c:pt idx="921">
                  <c:v>274</c:v>
                </c:pt>
                <c:pt idx="922">
                  <c:v>274</c:v>
                </c:pt>
                <c:pt idx="923">
                  <c:v>273.8</c:v>
                </c:pt>
                <c:pt idx="924">
                  <c:v>274.4</c:v>
                </c:pt>
                <c:pt idx="925">
                  <c:v>274.4</c:v>
                </c:pt>
                <c:pt idx="926">
                  <c:v>274</c:v>
                </c:pt>
                <c:pt idx="927">
                  <c:v>274</c:v>
                </c:pt>
                <c:pt idx="928">
                  <c:v>273.7</c:v>
                </c:pt>
                <c:pt idx="929">
                  <c:v>274.1</c:v>
                </c:pt>
                <c:pt idx="930">
                  <c:v>273.7</c:v>
                </c:pt>
                <c:pt idx="931">
                  <c:v>274.1</c:v>
                </c:pt>
                <c:pt idx="932">
                  <c:v>274</c:v>
                </c:pt>
                <c:pt idx="933">
                  <c:v>273.7</c:v>
                </c:pt>
                <c:pt idx="934">
                  <c:v>273.7</c:v>
                </c:pt>
                <c:pt idx="935">
                  <c:v>274.1</c:v>
                </c:pt>
                <c:pt idx="936">
                  <c:v>274.4</c:v>
                </c:pt>
                <c:pt idx="937">
                  <c:v>274</c:v>
                </c:pt>
                <c:pt idx="938">
                  <c:v>273.7</c:v>
                </c:pt>
                <c:pt idx="939">
                  <c:v>274.1</c:v>
                </c:pt>
                <c:pt idx="940">
                  <c:v>274.1</c:v>
                </c:pt>
                <c:pt idx="941">
                  <c:v>273.7</c:v>
                </c:pt>
                <c:pt idx="942">
                  <c:v>273.8</c:v>
                </c:pt>
                <c:pt idx="943">
                  <c:v>273.7</c:v>
                </c:pt>
                <c:pt idx="944">
                  <c:v>273.7</c:v>
                </c:pt>
                <c:pt idx="945">
                  <c:v>273.7</c:v>
                </c:pt>
                <c:pt idx="946">
                  <c:v>273.4</c:v>
                </c:pt>
                <c:pt idx="947">
                  <c:v>273.7</c:v>
                </c:pt>
                <c:pt idx="948">
                  <c:v>273.7</c:v>
                </c:pt>
                <c:pt idx="949">
                  <c:v>273.7</c:v>
                </c:pt>
                <c:pt idx="950">
                  <c:v>273.4</c:v>
                </c:pt>
                <c:pt idx="951">
                  <c:v>273.7</c:v>
                </c:pt>
                <c:pt idx="952">
                  <c:v>273.7</c:v>
                </c:pt>
                <c:pt idx="953">
                  <c:v>273.7</c:v>
                </c:pt>
                <c:pt idx="954">
                  <c:v>273.4</c:v>
                </c:pt>
                <c:pt idx="955">
                  <c:v>273.4</c:v>
                </c:pt>
                <c:pt idx="956">
                  <c:v>273.6</c:v>
                </c:pt>
                <c:pt idx="957">
                  <c:v>273.4</c:v>
                </c:pt>
                <c:pt idx="958">
                  <c:v>273.4</c:v>
                </c:pt>
                <c:pt idx="959">
                  <c:v>273.1</c:v>
                </c:pt>
                <c:pt idx="960">
                  <c:v>273.4</c:v>
                </c:pt>
                <c:pt idx="961">
                  <c:v>273.1</c:v>
                </c:pt>
                <c:pt idx="962">
                  <c:v>273.1</c:v>
                </c:pt>
                <c:pt idx="963">
                  <c:v>273.1</c:v>
                </c:pt>
                <c:pt idx="964">
                  <c:v>273.4</c:v>
                </c:pt>
                <c:pt idx="965">
                  <c:v>273.4</c:v>
                </c:pt>
                <c:pt idx="966">
                  <c:v>273.1</c:v>
                </c:pt>
                <c:pt idx="967">
                  <c:v>273</c:v>
                </c:pt>
                <c:pt idx="968">
                  <c:v>273.1</c:v>
                </c:pt>
                <c:pt idx="969">
                  <c:v>273.2</c:v>
                </c:pt>
                <c:pt idx="970">
                  <c:v>273.4</c:v>
                </c:pt>
                <c:pt idx="971">
                  <c:v>273.4</c:v>
                </c:pt>
                <c:pt idx="972">
                  <c:v>273.4</c:v>
                </c:pt>
                <c:pt idx="973">
                  <c:v>273.1</c:v>
                </c:pt>
                <c:pt idx="974">
                  <c:v>273.4</c:v>
                </c:pt>
                <c:pt idx="975">
                  <c:v>273.1</c:v>
                </c:pt>
                <c:pt idx="976">
                  <c:v>273</c:v>
                </c:pt>
                <c:pt idx="977">
                  <c:v>273</c:v>
                </c:pt>
                <c:pt idx="978">
                  <c:v>273.3</c:v>
                </c:pt>
                <c:pt idx="979">
                  <c:v>273.4</c:v>
                </c:pt>
                <c:pt idx="980">
                  <c:v>273.4</c:v>
                </c:pt>
                <c:pt idx="981">
                  <c:v>273.3</c:v>
                </c:pt>
                <c:pt idx="982">
                  <c:v>273.3</c:v>
                </c:pt>
                <c:pt idx="983">
                  <c:v>273.4</c:v>
                </c:pt>
                <c:pt idx="984">
                  <c:v>273</c:v>
                </c:pt>
                <c:pt idx="985">
                  <c:v>273.3</c:v>
                </c:pt>
                <c:pt idx="986">
                  <c:v>273</c:v>
                </c:pt>
                <c:pt idx="987">
                  <c:v>273.1</c:v>
                </c:pt>
                <c:pt idx="988">
                  <c:v>273.1</c:v>
                </c:pt>
                <c:pt idx="989">
                  <c:v>273.1</c:v>
                </c:pt>
                <c:pt idx="990">
                  <c:v>273</c:v>
                </c:pt>
                <c:pt idx="991">
                  <c:v>273</c:v>
                </c:pt>
                <c:pt idx="992">
                  <c:v>272.8</c:v>
                </c:pt>
                <c:pt idx="993">
                  <c:v>272.7</c:v>
                </c:pt>
                <c:pt idx="994">
                  <c:v>272.7</c:v>
                </c:pt>
                <c:pt idx="995">
                  <c:v>272.6</c:v>
                </c:pt>
                <c:pt idx="996">
                  <c:v>272.6</c:v>
                </c:pt>
                <c:pt idx="997">
                  <c:v>272.7</c:v>
                </c:pt>
                <c:pt idx="998">
                  <c:v>272.7</c:v>
                </c:pt>
                <c:pt idx="999">
                  <c:v>272.3</c:v>
                </c:pt>
                <c:pt idx="1000">
                  <c:v>272.5</c:v>
                </c:pt>
                <c:pt idx="1001">
                  <c:v>272.5</c:v>
                </c:pt>
                <c:pt idx="1002">
                  <c:v>272.7</c:v>
                </c:pt>
                <c:pt idx="1003">
                  <c:v>272.5</c:v>
                </c:pt>
                <c:pt idx="1004">
                  <c:v>272.4</c:v>
                </c:pt>
                <c:pt idx="1005">
                  <c:v>272.4</c:v>
                </c:pt>
                <c:pt idx="1006">
                  <c:v>272.4</c:v>
                </c:pt>
                <c:pt idx="1007">
                  <c:v>272</c:v>
                </c:pt>
                <c:pt idx="1008">
                  <c:v>272.3</c:v>
                </c:pt>
                <c:pt idx="1009">
                  <c:v>272.4</c:v>
                </c:pt>
                <c:pt idx="1010">
                  <c:v>272.7</c:v>
                </c:pt>
                <c:pt idx="1011">
                  <c:v>272.4</c:v>
                </c:pt>
                <c:pt idx="1012">
                  <c:v>272.4</c:v>
                </c:pt>
                <c:pt idx="1013">
                  <c:v>272.4</c:v>
                </c:pt>
                <c:pt idx="1014">
                  <c:v>272.4</c:v>
                </c:pt>
                <c:pt idx="1015">
                  <c:v>272.4</c:v>
                </c:pt>
                <c:pt idx="1016">
                  <c:v>272.1</c:v>
                </c:pt>
                <c:pt idx="1017">
                  <c:v>272</c:v>
                </c:pt>
                <c:pt idx="1018">
                  <c:v>272.4</c:v>
                </c:pt>
                <c:pt idx="1019">
                  <c:v>272.1</c:v>
                </c:pt>
                <c:pt idx="1020">
                  <c:v>272</c:v>
                </c:pt>
                <c:pt idx="1021">
                  <c:v>271.7</c:v>
                </c:pt>
                <c:pt idx="1022">
                  <c:v>272.1</c:v>
                </c:pt>
                <c:pt idx="1023">
                  <c:v>272.1</c:v>
                </c:pt>
                <c:pt idx="1024">
                  <c:v>272.1</c:v>
                </c:pt>
                <c:pt idx="1025">
                  <c:v>271.7</c:v>
                </c:pt>
                <c:pt idx="1026">
                  <c:v>271.8</c:v>
                </c:pt>
                <c:pt idx="1027">
                  <c:v>272</c:v>
                </c:pt>
                <c:pt idx="1028">
                  <c:v>272</c:v>
                </c:pt>
                <c:pt idx="1029">
                  <c:v>272.1</c:v>
                </c:pt>
                <c:pt idx="1030">
                  <c:v>271.7</c:v>
                </c:pt>
                <c:pt idx="1031">
                  <c:v>272</c:v>
                </c:pt>
                <c:pt idx="1032">
                  <c:v>271.8</c:v>
                </c:pt>
                <c:pt idx="1033">
                  <c:v>271.8</c:v>
                </c:pt>
                <c:pt idx="1034">
                  <c:v>271.7</c:v>
                </c:pt>
                <c:pt idx="1035">
                  <c:v>271.7</c:v>
                </c:pt>
                <c:pt idx="1036">
                  <c:v>272</c:v>
                </c:pt>
                <c:pt idx="1037">
                  <c:v>272.1</c:v>
                </c:pt>
                <c:pt idx="1038">
                  <c:v>271.4</c:v>
                </c:pt>
                <c:pt idx="1039">
                  <c:v>271.7</c:v>
                </c:pt>
                <c:pt idx="1040">
                  <c:v>271.3</c:v>
                </c:pt>
                <c:pt idx="1041">
                  <c:v>271.3</c:v>
                </c:pt>
                <c:pt idx="1042">
                  <c:v>271.8</c:v>
                </c:pt>
                <c:pt idx="1043">
                  <c:v>271.3</c:v>
                </c:pt>
                <c:pt idx="1044">
                  <c:v>271.6</c:v>
                </c:pt>
                <c:pt idx="1045">
                  <c:v>271.3</c:v>
                </c:pt>
                <c:pt idx="1046">
                  <c:v>272.1</c:v>
                </c:pt>
                <c:pt idx="1047">
                  <c:v>271.3</c:v>
                </c:pt>
                <c:pt idx="1048">
                  <c:v>271.4</c:v>
                </c:pt>
                <c:pt idx="1049">
                  <c:v>271.4</c:v>
                </c:pt>
                <c:pt idx="1050">
                  <c:v>271.4</c:v>
                </c:pt>
                <c:pt idx="1051">
                  <c:v>271.3</c:v>
                </c:pt>
                <c:pt idx="1052">
                  <c:v>271.3</c:v>
                </c:pt>
                <c:pt idx="1053">
                  <c:v>271.3</c:v>
                </c:pt>
                <c:pt idx="1054">
                  <c:v>271</c:v>
                </c:pt>
                <c:pt idx="1055">
                  <c:v>271.3</c:v>
                </c:pt>
                <c:pt idx="1056">
                  <c:v>271.3</c:v>
                </c:pt>
                <c:pt idx="1057">
                  <c:v>271</c:v>
                </c:pt>
                <c:pt idx="1058">
                  <c:v>271.1</c:v>
                </c:pt>
                <c:pt idx="1059">
                  <c:v>271</c:v>
                </c:pt>
                <c:pt idx="1060">
                  <c:v>271</c:v>
                </c:pt>
                <c:pt idx="1061">
                  <c:v>271.1</c:v>
                </c:pt>
                <c:pt idx="1062">
                  <c:v>270.7</c:v>
                </c:pt>
                <c:pt idx="1063">
                  <c:v>270.7</c:v>
                </c:pt>
                <c:pt idx="1064">
                  <c:v>271</c:v>
                </c:pt>
                <c:pt idx="1065">
                  <c:v>270.7</c:v>
                </c:pt>
                <c:pt idx="1066">
                  <c:v>270.7</c:v>
                </c:pt>
                <c:pt idx="1067">
                  <c:v>270.7</c:v>
                </c:pt>
                <c:pt idx="1068">
                  <c:v>270.7</c:v>
                </c:pt>
                <c:pt idx="1069">
                  <c:v>270.7</c:v>
                </c:pt>
                <c:pt idx="1070">
                  <c:v>270.7</c:v>
                </c:pt>
                <c:pt idx="1071">
                  <c:v>270.7</c:v>
                </c:pt>
                <c:pt idx="1072">
                  <c:v>270.6</c:v>
                </c:pt>
                <c:pt idx="1073">
                  <c:v>270.6</c:v>
                </c:pt>
                <c:pt idx="1074">
                  <c:v>270.7</c:v>
                </c:pt>
                <c:pt idx="1075">
                  <c:v>270.7</c:v>
                </c:pt>
                <c:pt idx="1076">
                  <c:v>270.8</c:v>
                </c:pt>
                <c:pt idx="1077">
                  <c:v>270.7</c:v>
                </c:pt>
                <c:pt idx="1078">
                  <c:v>270.7</c:v>
                </c:pt>
                <c:pt idx="1079">
                  <c:v>270.4</c:v>
                </c:pt>
                <c:pt idx="1080">
                  <c:v>270.4</c:v>
                </c:pt>
                <c:pt idx="1081">
                  <c:v>270.3</c:v>
                </c:pt>
                <c:pt idx="1082">
                  <c:v>270.5</c:v>
                </c:pt>
                <c:pt idx="1083">
                  <c:v>270.5</c:v>
                </c:pt>
                <c:pt idx="1084">
                  <c:v>270.4</c:v>
                </c:pt>
                <c:pt idx="1085">
                  <c:v>270.5</c:v>
                </c:pt>
                <c:pt idx="1086">
                  <c:v>270.7</c:v>
                </c:pt>
                <c:pt idx="1087">
                  <c:v>270.7</c:v>
                </c:pt>
                <c:pt idx="1088">
                  <c:v>270.4</c:v>
                </c:pt>
                <c:pt idx="1089">
                  <c:v>270.4</c:v>
                </c:pt>
                <c:pt idx="1090">
                  <c:v>270.4</c:v>
                </c:pt>
                <c:pt idx="1091">
                  <c:v>270.1</c:v>
                </c:pt>
                <c:pt idx="1092">
                  <c:v>270.4</c:v>
                </c:pt>
                <c:pt idx="1093">
                  <c:v>270.1</c:v>
                </c:pt>
                <c:pt idx="1094">
                  <c:v>270.1</c:v>
                </c:pt>
                <c:pt idx="1095">
                  <c:v>270.4</c:v>
                </c:pt>
                <c:pt idx="1096">
                  <c:v>270.4</c:v>
                </c:pt>
                <c:pt idx="1097">
                  <c:v>270.3</c:v>
                </c:pt>
                <c:pt idx="1098">
                  <c:v>270.4</c:v>
                </c:pt>
                <c:pt idx="1099">
                  <c:v>270.1</c:v>
                </c:pt>
                <c:pt idx="1100">
                  <c:v>270.4</c:v>
                </c:pt>
                <c:pt idx="1101">
                  <c:v>270.1</c:v>
                </c:pt>
                <c:pt idx="1102">
                  <c:v>270.1</c:v>
                </c:pt>
                <c:pt idx="1103">
                  <c:v>270.1</c:v>
                </c:pt>
                <c:pt idx="1104">
                  <c:v>270.1</c:v>
                </c:pt>
                <c:pt idx="1105">
                  <c:v>270.1</c:v>
                </c:pt>
                <c:pt idx="1106">
                  <c:v>270.1</c:v>
                </c:pt>
                <c:pt idx="1107">
                  <c:v>270.1</c:v>
                </c:pt>
                <c:pt idx="1108">
                  <c:v>270.1</c:v>
                </c:pt>
                <c:pt idx="1109">
                  <c:v>269.8</c:v>
                </c:pt>
                <c:pt idx="1110">
                  <c:v>270.1</c:v>
                </c:pt>
                <c:pt idx="1111">
                  <c:v>269.7</c:v>
                </c:pt>
                <c:pt idx="1112">
                  <c:v>269.7</c:v>
                </c:pt>
                <c:pt idx="1113">
                  <c:v>270.1</c:v>
                </c:pt>
                <c:pt idx="1114">
                  <c:v>269.4</c:v>
                </c:pt>
                <c:pt idx="1115">
                  <c:v>269.7</c:v>
                </c:pt>
                <c:pt idx="1116">
                  <c:v>269.7</c:v>
                </c:pt>
                <c:pt idx="1117">
                  <c:v>269.7</c:v>
                </c:pt>
                <c:pt idx="1118">
                  <c:v>270.1</c:v>
                </c:pt>
                <c:pt idx="1119">
                  <c:v>270.1</c:v>
                </c:pt>
                <c:pt idx="1120">
                  <c:v>269.7</c:v>
                </c:pt>
                <c:pt idx="1121">
                  <c:v>269.4</c:v>
                </c:pt>
                <c:pt idx="1122">
                  <c:v>269.7</c:v>
                </c:pt>
                <c:pt idx="1123">
                  <c:v>269.7</c:v>
                </c:pt>
                <c:pt idx="1124">
                  <c:v>269.7</c:v>
                </c:pt>
                <c:pt idx="1125">
                  <c:v>269.7</c:v>
                </c:pt>
                <c:pt idx="1126">
                  <c:v>269.4</c:v>
                </c:pt>
                <c:pt idx="1127">
                  <c:v>269.7</c:v>
                </c:pt>
                <c:pt idx="1128">
                  <c:v>269.4</c:v>
                </c:pt>
                <c:pt idx="1129">
                  <c:v>270.1</c:v>
                </c:pt>
                <c:pt idx="1130">
                  <c:v>270.1</c:v>
                </c:pt>
                <c:pt idx="1131">
                  <c:v>269.4</c:v>
                </c:pt>
                <c:pt idx="1132">
                  <c:v>269.4</c:v>
                </c:pt>
                <c:pt idx="1133">
                  <c:v>269.1</c:v>
                </c:pt>
                <c:pt idx="1134">
                  <c:v>269.4</c:v>
                </c:pt>
                <c:pt idx="1135">
                  <c:v>269.4</c:v>
                </c:pt>
                <c:pt idx="1136">
                  <c:v>269.1</c:v>
                </c:pt>
                <c:pt idx="1137">
                  <c:v>269.1</c:v>
                </c:pt>
                <c:pt idx="1138">
                  <c:v>269.3</c:v>
                </c:pt>
                <c:pt idx="1139">
                  <c:v>269.3</c:v>
                </c:pt>
                <c:pt idx="1140">
                  <c:v>269.1</c:v>
                </c:pt>
                <c:pt idx="1141">
                  <c:v>269.1</c:v>
                </c:pt>
                <c:pt idx="1142">
                  <c:v>269.1</c:v>
                </c:pt>
                <c:pt idx="1143">
                  <c:v>269.4</c:v>
                </c:pt>
                <c:pt idx="1144">
                  <c:v>269.1</c:v>
                </c:pt>
                <c:pt idx="1145">
                  <c:v>269.4</c:v>
                </c:pt>
                <c:pt idx="1146">
                  <c:v>269.1</c:v>
                </c:pt>
                <c:pt idx="1147">
                  <c:v>269.4</c:v>
                </c:pt>
                <c:pt idx="1148">
                  <c:v>269.1</c:v>
                </c:pt>
                <c:pt idx="1149">
                  <c:v>269.1</c:v>
                </c:pt>
                <c:pt idx="1150">
                  <c:v>269.1</c:v>
                </c:pt>
                <c:pt idx="1151">
                  <c:v>269.1</c:v>
                </c:pt>
                <c:pt idx="1152">
                  <c:v>269.1</c:v>
                </c:pt>
                <c:pt idx="1153">
                  <c:v>268.7</c:v>
                </c:pt>
                <c:pt idx="1154">
                  <c:v>269.1</c:v>
                </c:pt>
                <c:pt idx="1155">
                  <c:v>269.1</c:v>
                </c:pt>
                <c:pt idx="1156">
                  <c:v>268.8</c:v>
                </c:pt>
                <c:pt idx="1157">
                  <c:v>268.8</c:v>
                </c:pt>
                <c:pt idx="1158">
                  <c:v>268.9</c:v>
                </c:pt>
                <c:pt idx="1159">
                  <c:v>268.9</c:v>
                </c:pt>
                <c:pt idx="1160">
                  <c:v>268.7</c:v>
                </c:pt>
                <c:pt idx="1161">
                  <c:v>268.7</c:v>
                </c:pt>
                <c:pt idx="1162">
                  <c:v>268.7</c:v>
                </c:pt>
                <c:pt idx="1163">
                  <c:v>268.7</c:v>
                </c:pt>
                <c:pt idx="1164">
                  <c:v>268.4</c:v>
                </c:pt>
                <c:pt idx="1165">
                  <c:v>268.8</c:v>
                </c:pt>
                <c:pt idx="1166">
                  <c:v>268.8</c:v>
                </c:pt>
                <c:pt idx="1167">
                  <c:v>268.8</c:v>
                </c:pt>
                <c:pt idx="1168">
                  <c:v>268.7</c:v>
                </c:pt>
                <c:pt idx="1169">
                  <c:v>268.7</c:v>
                </c:pt>
                <c:pt idx="1170">
                  <c:v>268.7</c:v>
                </c:pt>
                <c:pt idx="1171">
                  <c:v>268.4</c:v>
                </c:pt>
                <c:pt idx="1172">
                  <c:v>268.4</c:v>
                </c:pt>
                <c:pt idx="1173">
                  <c:v>268.7</c:v>
                </c:pt>
                <c:pt idx="1174">
                  <c:v>268.7</c:v>
                </c:pt>
                <c:pt idx="1175">
                  <c:v>268.7</c:v>
                </c:pt>
                <c:pt idx="1176">
                  <c:v>268.5</c:v>
                </c:pt>
                <c:pt idx="1177">
                  <c:v>268.4</c:v>
                </c:pt>
                <c:pt idx="1178">
                  <c:v>268.4</c:v>
                </c:pt>
                <c:pt idx="1179">
                  <c:v>268.4</c:v>
                </c:pt>
                <c:pt idx="1180">
                  <c:v>268.7</c:v>
                </c:pt>
                <c:pt idx="1181">
                  <c:v>268.4</c:v>
                </c:pt>
                <c:pt idx="1182">
                  <c:v>268</c:v>
                </c:pt>
                <c:pt idx="1183">
                  <c:v>268</c:v>
                </c:pt>
                <c:pt idx="1184">
                  <c:v>268</c:v>
                </c:pt>
                <c:pt idx="1185">
                  <c:v>268.1</c:v>
                </c:pt>
                <c:pt idx="1186">
                  <c:v>268.4</c:v>
                </c:pt>
                <c:pt idx="1187">
                  <c:v>268</c:v>
                </c:pt>
                <c:pt idx="1188">
                  <c:v>268</c:v>
                </c:pt>
                <c:pt idx="1189">
                  <c:v>268.4</c:v>
                </c:pt>
                <c:pt idx="1190">
                  <c:v>267.8</c:v>
                </c:pt>
                <c:pt idx="1191">
                  <c:v>268.1</c:v>
                </c:pt>
                <c:pt idx="1192">
                  <c:v>268</c:v>
                </c:pt>
                <c:pt idx="1193">
                  <c:v>268</c:v>
                </c:pt>
                <c:pt idx="1194">
                  <c:v>268</c:v>
                </c:pt>
                <c:pt idx="1195">
                  <c:v>268.1</c:v>
                </c:pt>
                <c:pt idx="1196">
                  <c:v>268</c:v>
                </c:pt>
                <c:pt idx="1197">
                  <c:v>267.8</c:v>
                </c:pt>
                <c:pt idx="1198">
                  <c:v>268</c:v>
                </c:pt>
                <c:pt idx="1199">
                  <c:v>267.8</c:v>
                </c:pt>
                <c:pt idx="1200">
                  <c:v>267.8</c:v>
                </c:pt>
                <c:pt idx="1201">
                  <c:v>268</c:v>
                </c:pt>
                <c:pt idx="1202">
                  <c:v>268</c:v>
                </c:pt>
                <c:pt idx="1203">
                  <c:v>268.1</c:v>
                </c:pt>
                <c:pt idx="1204">
                  <c:v>267.7</c:v>
                </c:pt>
                <c:pt idx="1205">
                  <c:v>267.8</c:v>
                </c:pt>
                <c:pt idx="1206">
                  <c:v>267.7</c:v>
                </c:pt>
                <c:pt idx="1207">
                  <c:v>267.7</c:v>
                </c:pt>
                <c:pt idx="1208">
                  <c:v>267.7</c:v>
                </c:pt>
                <c:pt idx="1209">
                  <c:v>267.7</c:v>
                </c:pt>
              </c:numCache>
            </c:numRef>
          </c:val>
          <c:smooth val="0"/>
        </c:ser>
        <c:marker val="0"/>
        <c:smooth val="0"/>
        <c:axId val="930089493"/>
        <c:axId val="267715898"/>
      </c:lineChart>
      <c:catAx>
        <c:axId val="930089493"/>
        <c:scaling>
          <c:orientation val="minMax"/>
        </c:scaling>
        <c:axPos val="b"/>
        <c:crossAx val="267715898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LblSkip val="100"/>
        <c:tickMarkSkip val="1"/>
        <c:noMultiLvlLbl val="0"/>
      </c:catAx>
      <c:valAx>
        <c:axId val="267715898"/>
        <c:scaling>
          <c:orientation val="minMax"/>
        </c:scaling>
        <c:axPos val="l"/>
        <c:crossAx val="930089493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9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0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ex3_heatTemp1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ex3_D30_heatTemp1</c:v>
                </c:pt>
              </c:strCache>
            </c:strRef>
          </c:tx>
          <c:marker>
            <c:symbol val="none"/>
            <c:size val="7"/>
          </c:marker>
          <c:val>
            <c:numRef>
              <c:f>Sheet1!$A$2:$A$1036</c:f>
              <c:numCache>
                <c:formatCode>General</c:formatCode>
                <c:ptCount val="1036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200</c:v>
                </c:pt>
                <c:pt idx="125">
                  <c:v>200</c:v>
                </c:pt>
                <c:pt idx="126">
                  <c:v>200</c:v>
                </c:pt>
                <c:pt idx="127">
                  <c:v>200</c:v>
                </c:pt>
                <c:pt idx="128">
                  <c:v>200</c:v>
                </c:pt>
                <c:pt idx="129">
                  <c:v>200</c:v>
                </c:pt>
                <c:pt idx="130">
                  <c:v>200</c:v>
                </c:pt>
                <c:pt idx="131">
                  <c:v>200</c:v>
                </c:pt>
                <c:pt idx="132">
                  <c:v>200</c:v>
                </c:pt>
                <c:pt idx="133">
                  <c:v>200</c:v>
                </c:pt>
                <c:pt idx="134">
                  <c:v>200</c:v>
                </c:pt>
                <c:pt idx="135">
                  <c:v>200</c:v>
                </c:pt>
                <c:pt idx="136">
                  <c:v>200</c:v>
                </c:pt>
                <c:pt idx="137">
                  <c:v>200</c:v>
                </c:pt>
                <c:pt idx="138">
                  <c:v>200</c:v>
                </c:pt>
                <c:pt idx="139">
                  <c:v>200</c:v>
                </c:pt>
                <c:pt idx="140">
                  <c:v>200</c:v>
                </c:pt>
                <c:pt idx="141">
                  <c:v>200</c:v>
                </c:pt>
                <c:pt idx="142">
                  <c:v>200</c:v>
                </c:pt>
                <c:pt idx="143">
                  <c:v>200</c:v>
                </c:pt>
                <c:pt idx="144">
                  <c:v>200</c:v>
                </c:pt>
                <c:pt idx="145">
                  <c:v>200</c:v>
                </c:pt>
                <c:pt idx="146">
                  <c:v>200</c:v>
                </c:pt>
                <c:pt idx="147">
                  <c:v>200</c:v>
                </c:pt>
                <c:pt idx="148">
                  <c:v>200</c:v>
                </c:pt>
                <c:pt idx="149">
                  <c:v>200</c:v>
                </c:pt>
                <c:pt idx="150">
                  <c:v>200</c:v>
                </c:pt>
                <c:pt idx="151">
                  <c:v>200</c:v>
                </c:pt>
                <c:pt idx="152">
                  <c:v>200</c:v>
                </c:pt>
                <c:pt idx="153">
                  <c:v>200</c:v>
                </c:pt>
                <c:pt idx="154">
                  <c:v>200</c:v>
                </c:pt>
                <c:pt idx="155">
                  <c:v>200</c:v>
                </c:pt>
                <c:pt idx="156">
                  <c:v>200</c:v>
                </c:pt>
                <c:pt idx="157">
                  <c:v>200</c:v>
                </c:pt>
                <c:pt idx="158">
                  <c:v>200</c:v>
                </c:pt>
                <c:pt idx="159">
                  <c:v>200</c:v>
                </c:pt>
                <c:pt idx="160">
                  <c:v>200</c:v>
                </c:pt>
                <c:pt idx="161">
                  <c:v>200</c:v>
                </c:pt>
                <c:pt idx="162">
                  <c:v>200</c:v>
                </c:pt>
                <c:pt idx="163">
                  <c:v>200</c:v>
                </c:pt>
                <c:pt idx="164">
                  <c:v>200</c:v>
                </c:pt>
                <c:pt idx="165">
                  <c:v>200</c:v>
                </c:pt>
                <c:pt idx="166">
                  <c:v>200</c:v>
                </c:pt>
                <c:pt idx="167">
                  <c:v>200</c:v>
                </c:pt>
                <c:pt idx="168">
                  <c:v>200</c:v>
                </c:pt>
                <c:pt idx="169">
                  <c:v>200</c:v>
                </c:pt>
                <c:pt idx="170">
                  <c:v>200</c:v>
                </c:pt>
                <c:pt idx="171">
                  <c:v>200</c:v>
                </c:pt>
                <c:pt idx="172">
                  <c:v>200</c:v>
                </c:pt>
                <c:pt idx="173">
                  <c:v>200</c:v>
                </c:pt>
                <c:pt idx="174">
                  <c:v>200</c:v>
                </c:pt>
                <c:pt idx="175">
                  <c:v>200</c:v>
                </c:pt>
                <c:pt idx="176">
                  <c:v>200</c:v>
                </c:pt>
                <c:pt idx="177">
                  <c:v>200</c:v>
                </c:pt>
                <c:pt idx="178">
                  <c:v>200</c:v>
                </c:pt>
                <c:pt idx="179">
                  <c:v>200</c:v>
                </c:pt>
                <c:pt idx="180">
                  <c:v>200</c:v>
                </c:pt>
                <c:pt idx="181">
                  <c:v>200</c:v>
                </c:pt>
                <c:pt idx="182">
                  <c:v>200</c:v>
                </c:pt>
                <c:pt idx="183">
                  <c:v>200</c:v>
                </c:pt>
                <c:pt idx="184">
                  <c:v>200</c:v>
                </c:pt>
                <c:pt idx="185">
                  <c:v>200</c:v>
                </c:pt>
                <c:pt idx="186">
                  <c:v>200</c:v>
                </c:pt>
                <c:pt idx="187">
                  <c:v>200</c:v>
                </c:pt>
                <c:pt idx="188">
                  <c:v>200</c:v>
                </c:pt>
                <c:pt idx="189">
                  <c:v>200</c:v>
                </c:pt>
                <c:pt idx="190">
                  <c:v>200</c:v>
                </c:pt>
                <c:pt idx="191">
                  <c:v>200</c:v>
                </c:pt>
                <c:pt idx="192">
                  <c:v>200</c:v>
                </c:pt>
                <c:pt idx="193">
                  <c:v>200</c:v>
                </c:pt>
                <c:pt idx="194">
                  <c:v>200</c:v>
                </c:pt>
                <c:pt idx="195">
                  <c:v>200</c:v>
                </c:pt>
                <c:pt idx="196">
                  <c:v>200</c:v>
                </c:pt>
                <c:pt idx="197">
                  <c:v>200</c:v>
                </c:pt>
                <c:pt idx="198">
                  <c:v>200</c:v>
                </c:pt>
                <c:pt idx="199">
                  <c:v>200</c:v>
                </c:pt>
                <c:pt idx="200">
                  <c:v>200</c:v>
                </c:pt>
                <c:pt idx="201">
                  <c:v>200</c:v>
                </c:pt>
                <c:pt idx="202">
                  <c:v>200</c:v>
                </c:pt>
                <c:pt idx="203">
                  <c:v>200</c:v>
                </c:pt>
                <c:pt idx="204">
                  <c:v>200</c:v>
                </c:pt>
                <c:pt idx="205">
                  <c:v>200</c:v>
                </c:pt>
                <c:pt idx="206">
                  <c:v>200</c:v>
                </c:pt>
                <c:pt idx="207">
                  <c:v>200</c:v>
                </c:pt>
                <c:pt idx="208">
                  <c:v>200</c:v>
                </c:pt>
                <c:pt idx="209">
                  <c:v>200</c:v>
                </c:pt>
                <c:pt idx="210">
                  <c:v>200</c:v>
                </c:pt>
                <c:pt idx="211">
                  <c:v>200</c:v>
                </c:pt>
                <c:pt idx="212">
                  <c:v>200</c:v>
                </c:pt>
                <c:pt idx="213">
                  <c:v>200</c:v>
                </c:pt>
                <c:pt idx="214">
                  <c:v>200</c:v>
                </c:pt>
                <c:pt idx="215">
                  <c:v>200</c:v>
                </c:pt>
                <c:pt idx="216">
                  <c:v>200</c:v>
                </c:pt>
                <c:pt idx="217">
                  <c:v>200</c:v>
                </c:pt>
                <c:pt idx="218">
                  <c:v>200</c:v>
                </c:pt>
                <c:pt idx="219">
                  <c:v>200</c:v>
                </c:pt>
                <c:pt idx="220">
                  <c:v>200</c:v>
                </c:pt>
                <c:pt idx="221">
                  <c:v>200</c:v>
                </c:pt>
                <c:pt idx="222">
                  <c:v>200</c:v>
                </c:pt>
                <c:pt idx="223">
                  <c:v>200</c:v>
                </c:pt>
                <c:pt idx="224">
                  <c:v>200</c:v>
                </c:pt>
                <c:pt idx="225">
                  <c:v>200</c:v>
                </c:pt>
                <c:pt idx="226">
                  <c:v>200</c:v>
                </c:pt>
                <c:pt idx="227">
                  <c:v>200</c:v>
                </c:pt>
                <c:pt idx="228">
                  <c:v>200</c:v>
                </c:pt>
                <c:pt idx="229">
                  <c:v>200</c:v>
                </c:pt>
                <c:pt idx="230">
                  <c:v>200</c:v>
                </c:pt>
                <c:pt idx="231">
                  <c:v>200</c:v>
                </c:pt>
                <c:pt idx="232">
                  <c:v>200</c:v>
                </c:pt>
                <c:pt idx="233">
                  <c:v>200</c:v>
                </c:pt>
                <c:pt idx="234">
                  <c:v>200</c:v>
                </c:pt>
                <c:pt idx="235">
                  <c:v>200</c:v>
                </c:pt>
                <c:pt idx="236">
                  <c:v>200</c:v>
                </c:pt>
                <c:pt idx="237">
                  <c:v>200</c:v>
                </c:pt>
                <c:pt idx="238">
                  <c:v>200</c:v>
                </c:pt>
                <c:pt idx="239">
                  <c:v>200</c:v>
                </c:pt>
                <c:pt idx="240">
                  <c:v>200</c:v>
                </c:pt>
                <c:pt idx="241">
                  <c:v>200</c:v>
                </c:pt>
                <c:pt idx="242">
                  <c:v>200</c:v>
                </c:pt>
                <c:pt idx="243">
                  <c:v>200</c:v>
                </c:pt>
                <c:pt idx="244">
                  <c:v>200</c:v>
                </c:pt>
                <c:pt idx="245">
                  <c:v>200</c:v>
                </c:pt>
                <c:pt idx="246">
                  <c:v>200</c:v>
                </c:pt>
                <c:pt idx="247">
                  <c:v>200</c:v>
                </c:pt>
                <c:pt idx="248">
                  <c:v>200</c:v>
                </c:pt>
                <c:pt idx="249">
                  <c:v>200</c:v>
                </c:pt>
                <c:pt idx="250">
                  <c:v>200</c:v>
                </c:pt>
                <c:pt idx="251">
                  <c:v>200</c:v>
                </c:pt>
                <c:pt idx="252">
                  <c:v>200</c:v>
                </c:pt>
                <c:pt idx="253">
                  <c:v>200</c:v>
                </c:pt>
                <c:pt idx="254">
                  <c:v>200</c:v>
                </c:pt>
                <c:pt idx="255">
                  <c:v>200</c:v>
                </c:pt>
                <c:pt idx="256">
                  <c:v>200</c:v>
                </c:pt>
                <c:pt idx="257">
                  <c:v>200</c:v>
                </c:pt>
                <c:pt idx="258">
                  <c:v>200</c:v>
                </c:pt>
                <c:pt idx="259">
                  <c:v>200</c:v>
                </c:pt>
                <c:pt idx="260">
                  <c:v>200</c:v>
                </c:pt>
                <c:pt idx="261">
                  <c:v>200</c:v>
                </c:pt>
                <c:pt idx="262">
                  <c:v>200</c:v>
                </c:pt>
                <c:pt idx="263">
                  <c:v>200</c:v>
                </c:pt>
                <c:pt idx="264">
                  <c:v>200</c:v>
                </c:pt>
                <c:pt idx="265">
                  <c:v>200</c:v>
                </c:pt>
                <c:pt idx="266">
                  <c:v>200</c:v>
                </c:pt>
                <c:pt idx="267">
                  <c:v>200</c:v>
                </c:pt>
                <c:pt idx="268">
                  <c:v>200</c:v>
                </c:pt>
                <c:pt idx="269">
                  <c:v>200</c:v>
                </c:pt>
                <c:pt idx="270">
                  <c:v>200</c:v>
                </c:pt>
                <c:pt idx="271">
                  <c:v>200</c:v>
                </c:pt>
                <c:pt idx="272">
                  <c:v>200</c:v>
                </c:pt>
                <c:pt idx="273">
                  <c:v>200</c:v>
                </c:pt>
                <c:pt idx="274">
                  <c:v>200</c:v>
                </c:pt>
                <c:pt idx="275">
                  <c:v>200</c:v>
                </c:pt>
                <c:pt idx="276">
                  <c:v>200</c:v>
                </c:pt>
                <c:pt idx="277">
                  <c:v>200</c:v>
                </c:pt>
                <c:pt idx="278">
                  <c:v>200</c:v>
                </c:pt>
                <c:pt idx="279">
                  <c:v>200</c:v>
                </c:pt>
                <c:pt idx="280">
                  <c:v>200</c:v>
                </c:pt>
                <c:pt idx="281">
                  <c:v>200</c:v>
                </c:pt>
                <c:pt idx="282">
                  <c:v>200</c:v>
                </c:pt>
                <c:pt idx="283">
                  <c:v>200</c:v>
                </c:pt>
                <c:pt idx="284">
                  <c:v>200</c:v>
                </c:pt>
                <c:pt idx="285">
                  <c:v>200</c:v>
                </c:pt>
                <c:pt idx="286">
                  <c:v>200</c:v>
                </c:pt>
                <c:pt idx="287">
                  <c:v>200</c:v>
                </c:pt>
                <c:pt idx="288">
                  <c:v>200</c:v>
                </c:pt>
                <c:pt idx="289">
                  <c:v>200</c:v>
                </c:pt>
                <c:pt idx="290">
                  <c:v>200</c:v>
                </c:pt>
                <c:pt idx="291">
                  <c:v>200</c:v>
                </c:pt>
                <c:pt idx="292">
                  <c:v>200</c:v>
                </c:pt>
                <c:pt idx="293">
                  <c:v>200</c:v>
                </c:pt>
                <c:pt idx="294">
                  <c:v>200</c:v>
                </c:pt>
                <c:pt idx="295">
                  <c:v>200</c:v>
                </c:pt>
                <c:pt idx="296">
                  <c:v>200</c:v>
                </c:pt>
                <c:pt idx="297">
                  <c:v>200</c:v>
                </c:pt>
                <c:pt idx="298">
                  <c:v>200</c:v>
                </c:pt>
                <c:pt idx="299">
                  <c:v>200</c:v>
                </c:pt>
                <c:pt idx="300">
                  <c:v>200</c:v>
                </c:pt>
                <c:pt idx="301">
                  <c:v>200</c:v>
                </c:pt>
                <c:pt idx="302">
                  <c:v>200</c:v>
                </c:pt>
                <c:pt idx="303">
                  <c:v>200</c:v>
                </c:pt>
                <c:pt idx="304">
                  <c:v>200</c:v>
                </c:pt>
                <c:pt idx="305">
                  <c:v>200</c:v>
                </c:pt>
                <c:pt idx="306">
                  <c:v>200</c:v>
                </c:pt>
                <c:pt idx="307">
                  <c:v>200</c:v>
                </c:pt>
                <c:pt idx="308">
                  <c:v>200</c:v>
                </c:pt>
                <c:pt idx="309">
                  <c:v>200</c:v>
                </c:pt>
                <c:pt idx="310">
                  <c:v>200</c:v>
                </c:pt>
                <c:pt idx="311">
                  <c:v>200</c:v>
                </c:pt>
                <c:pt idx="312">
                  <c:v>200</c:v>
                </c:pt>
                <c:pt idx="313">
                  <c:v>200</c:v>
                </c:pt>
                <c:pt idx="314">
                  <c:v>200</c:v>
                </c:pt>
                <c:pt idx="315">
                  <c:v>200</c:v>
                </c:pt>
                <c:pt idx="316">
                  <c:v>200</c:v>
                </c:pt>
                <c:pt idx="317">
                  <c:v>200</c:v>
                </c:pt>
                <c:pt idx="318">
                  <c:v>200</c:v>
                </c:pt>
                <c:pt idx="319">
                  <c:v>200</c:v>
                </c:pt>
                <c:pt idx="320">
                  <c:v>200</c:v>
                </c:pt>
                <c:pt idx="321">
                  <c:v>200</c:v>
                </c:pt>
                <c:pt idx="322">
                  <c:v>200</c:v>
                </c:pt>
                <c:pt idx="323">
                  <c:v>200</c:v>
                </c:pt>
                <c:pt idx="324">
                  <c:v>200</c:v>
                </c:pt>
                <c:pt idx="325">
                  <c:v>200</c:v>
                </c:pt>
                <c:pt idx="326">
                  <c:v>200</c:v>
                </c:pt>
                <c:pt idx="327">
                  <c:v>200</c:v>
                </c:pt>
                <c:pt idx="328">
                  <c:v>200</c:v>
                </c:pt>
                <c:pt idx="329">
                  <c:v>200</c:v>
                </c:pt>
                <c:pt idx="330">
                  <c:v>200</c:v>
                </c:pt>
                <c:pt idx="331">
                  <c:v>200</c:v>
                </c:pt>
                <c:pt idx="332">
                  <c:v>200</c:v>
                </c:pt>
                <c:pt idx="333">
                  <c:v>200</c:v>
                </c:pt>
                <c:pt idx="334">
                  <c:v>200</c:v>
                </c:pt>
                <c:pt idx="335">
                  <c:v>200</c:v>
                </c:pt>
                <c:pt idx="336">
                  <c:v>200</c:v>
                </c:pt>
                <c:pt idx="337">
                  <c:v>200</c:v>
                </c:pt>
                <c:pt idx="338">
                  <c:v>200</c:v>
                </c:pt>
                <c:pt idx="339">
                  <c:v>200</c:v>
                </c:pt>
                <c:pt idx="340">
                  <c:v>200</c:v>
                </c:pt>
                <c:pt idx="341">
                  <c:v>200</c:v>
                </c:pt>
                <c:pt idx="342">
                  <c:v>200</c:v>
                </c:pt>
                <c:pt idx="343">
                  <c:v>200</c:v>
                </c:pt>
                <c:pt idx="344">
                  <c:v>200</c:v>
                </c:pt>
                <c:pt idx="345">
                  <c:v>200</c:v>
                </c:pt>
                <c:pt idx="346">
                  <c:v>200</c:v>
                </c:pt>
                <c:pt idx="347">
                  <c:v>200</c:v>
                </c:pt>
                <c:pt idx="348">
                  <c:v>200</c:v>
                </c:pt>
                <c:pt idx="349">
                  <c:v>200</c:v>
                </c:pt>
                <c:pt idx="350">
                  <c:v>200</c:v>
                </c:pt>
                <c:pt idx="351">
                  <c:v>200</c:v>
                </c:pt>
                <c:pt idx="352">
                  <c:v>200</c:v>
                </c:pt>
                <c:pt idx="353">
                  <c:v>200</c:v>
                </c:pt>
                <c:pt idx="354">
                  <c:v>200</c:v>
                </c:pt>
                <c:pt idx="355">
                  <c:v>200</c:v>
                </c:pt>
                <c:pt idx="356">
                  <c:v>200</c:v>
                </c:pt>
                <c:pt idx="357">
                  <c:v>200</c:v>
                </c:pt>
                <c:pt idx="358">
                  <c:v>200</c:v>
                </c:pt>
                <c:pt idx="359">
                  <c:v>200</c:v>
                </c:pt>
                <c:pt idx="360">
                  <c:v>200</c:v>
                </c:pt>
                <c:pt idx="361">
                  <c:v>200</c:v>
                </c:pt>
                <c:pt idx="362">
                  <c:v>200</c:v>
                </c:pt>
                <c:pt idx="363">
                  <c:v>200</c:v>
                </c:pt>
                <c:pt idx="364">
                  <c:v>200</c:v>
                </c:pt>
                <c:pt idx="365">
                  <c:v>200</c:v>
                </c:pt>
                <c:pt idx="366">
                  <c:v>200</c:v>
                </c:pt>
                <c:pt idx="367">
                  <c:v>200</c:v>
                </c:pt>
                <c:pt idx="368">
                  <c:v>200</c:v>
                </c:pt>
                <c:pt idx="369">
                  <c:v>200</c:v>
                </c:pt>
                <c:pt idx="370">
                  <c:v>200</c:v>
                </c:pt>
                <c:pt idx="371">
                  <c:v>200</c:v>
                </c:pt>
                <c:pt idx="372">
                  <c:v>200</c:v>
                </c:pt>
                <c:pt idx="373">
                  <c:v>200</c:v>
                </c:pt>
                <c:pt idx="374">
                  <c:v>200</c:v>
                </c:pt>
                <c:pt idx="375">
                  <c:v>200</c:v>
                </c:pt>
                <c:pt idx="376">
                  <c:v>200</c:v>
                </c:pt>
                <c:pt idx="377">
                  <c:v>200</c:v>
                </c:pt>
                <c:pt idx="378">
                  <c:v>200</c:v>
                </c:pt>
                <c:pt idx="379">
                  <c:v>200</c:v>
                </c:pt>
                <c:pt idx="380">
                  <c:v>200</c:v>
                </c:pt>
                <c:pt idx="381">
                  <c:v>200</c:v>
                </c:pt>
                <c:pt idx="382">
                  <c:v>200</c:v>
                </c:pt>
                <c:pt idx="383">
                  <c:v>200</c:v>
                </c:pt>
                <c:pt idx="384">
                  <c:v>200</c:v>
                </c:pt>
                <c:pt idx="385">
                  <c:v>200</c:v>
                </c:pt>
                <c:pt idx="386">
                  <c:v>200</c:v>
                </c:pt>
                <c:pt idx="387">
                  <c:v>200</c:v>
                </c:pt>
                <c:pt idx="388">
                  <c:v>200</c:v>
                </c:pt>
                <c:pt idx="389">
                  <c:v>200</c:v>
                </c:pt>
                <c:pt idx="390">
                  <c:v>200</c:v>
                </c:pt>
                <c:pt idx="391">
                  <c:v>200</c:v>
                </c:pt>
                <c:pt idx="392">
                  <c:v>200</c:v>
                </c:pt>
                <c:pt idx="393">
                  <c:v>200</c:v>
                </c:pt>
                <c:pt idx="394">
                  <c:v>200</c:v>
                </c:pt>
                <c:pt idx="395">
                  <c:v>200</c:v>
                </c:pt>
                <c:pt idx="396">
                  <c:v>200</c:v>
                </c:pt>
                <c:pt idx="397">
                  <c:v>200</c:v>
                </c:pt>
                <c:pt idx="398">
                  <c:v>200</c:v>
                </c:pt>
                <c:pt idx="399">
                  <c:v>200</c:v>
                </c:pt>
                <c:pt idx="400">
                  <c:v>200</c:v>
                </c:pt>
                <c:pt idx="401">
                  <c:v>200</c:v>
                </c:pt>
                <c:pt idx="402">
                  <c:v>200</c:v>
                </c:pt>
                <c:pt idx="403">
                  <c:v>200</c:v>
                </c:pt>
                <c:pt idx="404">
                  <c:v>200</c:v>
                </c:pt>
                <c:pt idx="405">
                  <c:v>200</c:v>
                </c:pt>
                <c:pt idx="406">
                  <c:v>200</c:v>
                </c:pt>
                <c:pt idx="407">
                  <c:v>200</c:v>
                </c:pt>
                <c:pt idx="408">
                  <c:v>200</c:v>
                </c:pt>
                <c:pt idx="409">
                  <c:v>200</c:v>
                </c:pt>
                <c:pt idx="410">
                  <c:v>200</c:v>
                </c:pt>
                <c:pt idx="411">
                  <c:v>200</c:v>
                </c:pt>
                <c:pt idx="412">
                  <c:v>200</c:v>
                </c:pt>
                <c:pt idx="413">
                  <c:v>200</c:v>
                </c:pt>
                <c:pt idx="414">
                  <c:v>200</c:v>
                </c:pt>
                <c:pt idx="415">
                  <c:v>200</c:v>
                </c:pt>
                <c:pt idx="416">
                  <c:v>200</c:v>
                </c:pt>
                <c:pt idx="417">
                  <c:v>200</c:v>
                </c:pt>
                <c:pt idx="418">
                  <c:v>200</c:v>
                </c:pt>
                <c:pt idx="419">
                  <c:v>200</c:v>
                </c:pt>
                <c:pt idx="420">
                  <c:v>200</c:v>
                </c:pt>
                <c:pt idx="421">
                  <c:v>200</c:v>
                </c:pt>
                <c:pt idx="422">
                  <c:v>200</c:v>
                </c:pt>
                <c:pt idx="423">
                  <c:v>200</c:v>
                </c:pt>
                <c:pt idx="424">
                  <c:v>200</c:v>
                </c:pt>
                <c:pt idx="425">
                  <c:v>200</c:v>
                </c:pt>
                <c:pt idx="426">
                  <c:v>200</c:v>
                </c:pt>
                <c:pt idx="427">
                  <c:v>200</c:v>
                </c:pt>
                <c:pt idx="428">
                  <c:v>200</c:v>
                </c:pt>
                <c:pt idx="429">
                  <c:v>200</c:v>
                </c:pt>
                <c:pt idx="430">
                  <c:v>200</c:v>
                </c:pt>
                <c:pt idx="431">
                  <c:v>200</c:v>
                </c:pt>
                <c:pt idx="432">
                  <c:v>200</c:v>
                </c:pt>
                <c:pt idx="433">
                  <c:v>200</c:v>
                </c:pt>
                <c:pt idx="434">
                  <c:v>200</c:v>
                </c:pt>
                <c:pt idx="435">
                  <c:v>200</c:v>
                </c:pt>
                <c:pt idx="436">
                  <c:v>200</c:v>
                </c:pt>
                <c:pt idx="437">
                  <c:v>200</c:v>
                </c:pt>
                <c:pt idx="438">
                  <c:v>200</c:v>
                </c:pt>
                <c:pt idx="439">
                  <c:v>200</c:v>
                </c:pt>
                <c:pt idx="440">
                  <c:v>200</c:v>
                </c:pt>
                <c:pt idx="441">
                  <c:v>200</c:v>
                </c:pt>
                <c:pt idx="442">
                  <c:v>200</c:v>
                </c:pt>
                <c:pt idx="443">
                  <c:v>200</c:v>
                </c:pt>
                <c:pt idx="444">
                  <c:v>200</c:v>
                </c:pt>
                <c:pt idx="445">
                  <c:v>200</c:v>
                </c:pt>
                <c:pt idx="446">
                  <c:v>200</c:v>
                </c:pt>
                <c:pt idx="447">
                  <c:v>200</c:v>
                </c:pt>
                <c:pt idx="448">
                  <c:v>200</c:v>
                </c:pt>
                <c:pt idx="449">
                  <c:v>200</c:v>
                </c:pt>
                <c:pt idx="450">
                  <c:v>200</c:v>
                </c:pt>
                <c:pt idx="451">
                  <c:v>200</c:v>
                </c:pt>
                <c:pt idx="452">
                  <c:v>200</c:v>
                </c:pt>
                <c:pt idx="453">
                  <c:v>200</c:v>
                </c:pt>
                <c:pt idx="454">
                  <c:v>200</c:v>
                </c:pt>
                <c:pt idx="455">
                  <c:v>200</c:v>
                </c:pt>
                <c:pt idx="456">
                  <c:v>200</c:v>
                </c:pt>
                <c:pt idx="457">
                  <c:v>200</c:v>
                </c:pt>
                <c:pt idx="458">
                  <c:v>200</c:v>
                </c:pt>
                <c:pt idx="459">
                  <c:v>200</c:v>
                </c:pt>
                <c:pt idx="460">
                  <c:v>200</c:v>
                </c:pt>
                <c:pt idx="461">
                  <c:v>200</c:v>
                </c:pt>
                <c:pt idx="462">
                  <c:v>200</c:v>
                </c:pt>
                <c:pt idx="463">
                  <c:v>200</c:v>
                </c:pt>
                <c:pt idx="464">
                  <c:v>200</c:v>
                </c:pt>
                <c:pt idx="465">
                  <c:v>201</c:v>
                </c:pt>
                <c:pt idx="466">
                  <c:v>201</c:v>
                </c:pt>
                <c:pt idx="467">
                  <c:v>201</c:v>
                </c:pt>
                <c:pt idx="468">
                  <c:v>201</c:v>
                </c:pt>
                <c:pt idx="469">
                  <c:v>201</c:v>
                </c:pt>
                <c:pt idx="470">
                  <c:v>202</c:v>
                </c:pt>
                <c:pt idx="471">
                  <c:v>202</c:v>
                </c:pt>
                <c:pt idx="472">
                  <c:v>202</c:v>
                </c:pt>
                <c:pt idx="473">
                  <c:v>203</c:v>
                </c:pt>
                <c:pt idx="474">
                  <c:v>204</c:v>
                </c:pt>
                <c:pt idx="475">
                  <c:v>204</c:v>
                </c:pt>
                <c:pt idx="476">
                  <c:v>206</c:v>
                </c:pt>
                <c:pt idx="477">
                  <c:v>206</c:v>
                </c:pt>
                <c:pt idx="478">
                  <c:v>205</c:v>
                </c:pt>
                <c:pt idx="479">
                  <c:v>206</c:v>
                </c:pt>
                <c:pt idx="480">
                  <c:v>206</c:v>
                </c:pt>
                <c:pt idx="481">
                  <c:v>207</c:v>
                </c:pt>
                <c:pt idx="482">
                  <c:v>208</c:v>
                </c:pt>
                <c:pt idx="483">
                  <c:v>208</c:v>
                </c:pt>
                <c:pt idx="484">
                  <c:v>207</c:v>
                </c:pt>
                <c:pt idx="485">
                  <c:v>209</c:v>
                </c:pt>
                <c:pt idx="486">
                  <c:v>209</c:v>
                </c:pt>
                <c:pt idx="487">
                  <c:v>209</c:v>
                </c:pt>
                <c:pt idx="488">
                  <c:v>210</c:v>
                </c:pt>
                <c:pt idx="489">
                  <c:v>211</c:v>
                </c:pt>
                <c:pt idx="490">
                  <c:v>212</c:v>
                </c:pt>
                <c:pt idx="491">
                  <c:v>212</c:v>
                </c:pt>
                <c:pt idx="492">
                  <c:v>212</c:v>
                </c:pt>
                <c:pt idx="493">
                  <c:v>214</c:v>
                </c:pt>
                <c:pt idx="494">
                  <c:v>214</c:v>
                </c:pt>
                <c:pt idx="495">
                  <c:v>214</c:v>
                </c:pt>
                <c:pt idx="496">
                  <c:v>215</c:v>
                </c:pt>
                <c:pt idx="497">
                  <c:v>217</c:v>
                </c:pt>
                <c:pt idx="498">
                  <c:v>217</c:v>
                </c:pt>
                <c:pt idx="499">
                  <c:v>217</c:v>
                </c:pt>
                <c:pt idx="500">
                  <c:v>218</c:v>
                </c:pt>
                <c:pt idx="501">
                  <c:v>219</c:v>
                </c:pt>
                <c:pt idx="502">
                  <c:v>220</c:v>
                </c:pt>
                <c:pt idx="503">
                  <c:v>220</c:v>
                </c:pt>
                <c:pt idx="504">
                  <c:v>220</c:v>
                </c:pt>
                <c:pt idx="505">
                  <c:v>220</c:v>
                </c:pt>
                <c:pt idx="506">
                  <c:v>221</c:v>
                </c:pt>
                <c:pt idx="507">
                  <c:v>221</c:v>
                </c:pt>
                <c:pt idx="508">
                  <c:v>221</c:v>
                </c:pt>
                <c:pt idx="509">
                  <c:v>221</c:v>
                </c:pt>
                <c:pt idx="510">
                  <c:v>222</c:v>
                </c:pt>
                <c:pt idx="511">
                  <c:v>223</c:v>
                </c:pt>
                <c:pt idx="512">
                  <c:v>223</c:v>
                </c:pt>
                <c:pt idx="513">
                  <c:v>224</c:v>
                </c:pt>
                <c:pt idx="514">
                  <c:v>224</c:v>
                </c:pt>
                <c:pt idx="515">
                  <c:v>224</c:v>
                </c:pt>
                <c:pt idx="516">
                  <c:v>225</c:v>
                </c:pt>
                <c:pt idx="517">
                  <c:v>225</c:v>
                </c:pt>
                <c:pt idx="518">
                  <c:v>226</c:v>
                </c:pt>
                <c:pt idx="519">
                  <c:v>226</c:v>
                </c:pt>
                <c:pt idx="520">
                  <c:v>227</c:v>
                </c:pt>
                <c:pt idx="521">
                  <c:v>227</c:v>
                </c:pt>
                <c:pt idx="522">
                  <c:v>227</c:v>
                </c:pt>
                <c:pt idx="523">
                  <c:v>227</c:v>
                </c:pt>
                <c:pt idx="524">
                  <c:v>229</c:v>
                </c:pt>
                <c:pt idx="525">
                  <c:v>229</c:v>
                </c:pt>
                <c:pt idx="526">
                  <c:v>230</c:v>
                </c:pt>
                <c:pt idx="527">
                  <c:v>230</c:v>
                </c:pt>
                <c:pt idx="528">
                  <c:v>232</c:v>
                </c:pt>
                <c:pt idx="529">
                  <c:v>231</c:v>
                </c:pt>
                <c:pt idx="530">
                  <c:v>231</c:v>
                </c:pt>
                <c:pt idx="531">
                  <c:v>232</c:v>
                </c:pt>
                <c:pt idx="532">
                  <c:v>233</c:v>
                </c:pt>
                <c:pt idx="533">
                  <c:v>234</c:v>
                </c:pt>
                <c:pt idx="534">
                  <c:v>234</c:v>
                </c:pt>
                <c:pt idx="535">
                  <c:v>233</c:v>
                </c:pt>
                <c:pt idx="536">
                  <c:v>234</c:v>
                </c:pt>
                <c:pt idx="537">
                  <c:v>234</c:v>
                </c:pt>
                <c:pt idx="538">
                  <c:v>234</c:v>
                </c:pt>
                <c:pt idx="539">
                  <c:v>235</c:v>
                </c:pt>
                <c:pt idx="540">
                  <c:v>237</c:v>
                </c:pt>
                <c:pt idx="541">
                  <c:v>237</c:v>
                </c:pt>
                <c:pt idx="542">
                  <c:v>238</c:v>
                </c:pt>
                <c:pt idx="543">
                  <c:v>238</c:v>
                </c:pt>
                <c:pt idx="544">
                  <c:v>239</c:v>
                </c:pt>
                <c:pt idx="545">
                  <c:v>239</c:v>
                </c:pt>
                <c:pt idx="546">
                  <c:v>239</c:v>
                </c:pt>
                <c:pt idx="547">
                  <c:v>239</c:v>
                </c:pt>
                <c:pt idx="548">
                  <c:v>239</c:v>
                </c:pt>
                <c:pt idx="549">
                  <c:v>240</c:v>
                </c:pt>
                <c:pt idx="550">
                  <c:v>241</c:v>
                </c:pt>
                <c:pt idx="551">
                  <c:v>241</c:v>
                </c:pt>
                <c:pt idx="552">
                  <c:v>242</c:v>
                </c:pt>
                <c:pt idx="553">
                  <c:v>242</c:v>
                </c:pt>
                <c:pt idx="554">
                  <c:v>242</c:v>
                </c:pt>
                <c:pt idx="555">
                  <c:v>243</c:v>
                </c:pt>
                <c:pt idx="556">
                  <c:v>244</c:v>
                </c:pt>
                <c:pt idx="557">
                  <c:v>244</c:v>
                </c:pt>
                <c:pt idx="558">
                  <c:v>244</c:v>
                </c:pt>
                <c:pt idx="559">
                  <c:v>245</c:v>
                </c:pt>
                <c:pt idx="560">
                  <c:v>245</c:v>
                </c:pt>
                <c:pt idx="561">
                  <c:v>245</c:v>
                </c:pt>
                <c:pt idx="562">
                  <c:v>246</c:v>
                </c:pt>
                <c:pt idx="563">
                  <c:v>246</c:v>
                </c:pt>
                <c:pt idx="564">
                  <c:v>246</c:v>
                </c:pt>
                <c:pt idx="565">
                  <c:v>246</c:v>
                </c:pt>
                <c:pt idx="566">
                  <c:v>247</c:v>
                </c:pt>
                <c:pt idx="567">
                  <c:v>247</c:v>
                </c:pt>
                <c:pt idx="568">
                  <c:v>247</c:v>
                </c:pt>
                <c:pt idx="569">
                  <c:v>248</c:v>
                </c:pt>
                <c:pt idx="570">
                  <c:v>249</c:v>
                </c:pt>
                <c:pt idx="571">
                  <c:v>249</c:v>
                </c:pt>
                <c:pt idx="572">
                  <c:v>249</c:v>
                </c:pt>
                <c:pt idx="573">
                  <c:v>250</c:v>
                </c:pt>
                <c:pt idx="574">
                  <c:v>250</c:v>
                </c:pt>
                <c:pt idx="575">
                  <c:v>250</c:v>
                </c:pt>
                <c:pt idx="576">
                  <c:v>250</c:v>
                </c:pt>
                <c:pt idx="577">
                  <c:v>251</c:v>
                </c:pt>
                <c:pt idx="578">
                  <c:v>250</c:v>
                </c:pt>
                <c:pt idx="579">
                  <c:v>251</c:v>
                </c:pt>
                <c:pt idx="580">
                  <c:v>252</c:v>
                </c:pt>
                <c:pt idx="581">
                  <c:v>253</c:v>
                </c:pt>
                <c:pt idx="582">
                  <c:v>253</c:v>
                </c:pt>
                <c:pt idx="583">
                  <c:v>253</c:v>
                </c:pt>
                <c:pt idx="584">
                  <c:v>254</c:v>
                </c:pt>
                <c:pt idx="585">
                  <c:v>254</c:v>
                </c:pt>
                <c:pt idx="586">
                  <c:v>255</c:v>
                </c:pt>
                <c:pt idx="587">
                  <c:v>255</c:v>
                </c:pt>
                <c:pt idx="588">
                  <c:v>256</c:v>
                </c:pt>
                <c:pt idx="589">
                  <c:v>256</c:v>
                </c:pt>
                <c:pt idx="590">
                  <c:v>257</c:v>
                </c:pt>
                <c:pt idx="591">
                  <c:v>256</c:v>
                </c:pt>
                <c:pt idx="592">
                  <c:v>256</c:v>
                </c:pt>
                <c:pt idx="593">
                  <c:v>257</c:v>
                </c:pt>
                <c:pt idx="594">
                  <c:v>258</c:v>
                </c:pt>
                <c:pt idx="595">
                  <c:v>258</c:v>
                </c:pt>
                <c:pt idx="596">
                  <c:v>259</c:v>
                </c:pt>
                <c:pt idx="597">
                  <c:v>259</c:v>
                </c:pt>
                <c:pt idx="598">
                  <c:v>259</c:v>
                </c:pt>
                <c:pt idx="599">
                  <c:v>259</c:v>
                </c:pt>
                <c:pt idx="600">
                  <c:v>259</c:v>
                </c:pt>
                <c:pt idx="601">
                  <c:v>259</c:v>
                </c:pt>
                <c:pt idx="602">
                  <c:v>260</c:v>
                </c:pt>
                <c:pt idx="603">
                  <c:v>260</c:v>
                </c:pt>
                <c:pt idx="604">
                  <c:v>262</c:v>
                </c:pt>
                <c:pt idx="605">
                  <c:v>262</c:v>
                </c:pt>
                <c:pt idx="606">
                  <c:v>262</c:v>
                </c:pt>
                <c:pt idx="607">
                  <c:v>261</c:v>
                </c:pt>
                <c:pt idx="608">
                  <c:v>263</c:v>
                </c:pt>
                <c:pt idx="609">
                  <c:v>263</c:v>
                </c:pt>
                <c:pt idx="610">
                  <c:v>263</c:v>
                </c:pt>
                <c:pt idx="611">
                  <c:v>263</c:v>
                </c:pt>
                <c:pt idx="612">
                  <c:v>264</c:v>
                </c:pt>
                <c:pt idx="613">
                  <c:v>264</c:v>
                </c:pt>
                <c:pt idx="614">
                  <c:v>265</c:v>
                </c:pt>
                <c:pt idx="615">
                  <c:v>265</c:v>
                </c:pt>
                <c:pt idx="616">
                  <c:v>265</c:v>
                </c:pt>
                <c:pt idx="617">
                  <c:v>265</c:v>
                </c:pt>
                <c:pt idx="618">
                  <c:v>265</c:v>
                </c:pt>
                <c:pt idx="619">
                  <c:v>266</c:v>
                </c:pt>
                <c:pt idx="620">
                  <c:v>266</c:v>
                </c:pt>
                <c:pt idx="621">
                  <c:v>267</c:v>
                </c:pt>
                <c:pt idx="622">
                  <c:v>268</c:v>
                </c:pt>
                <c:pt idx="623">
                  <c:v>268</c:v>
                </c:pt>
                <c:pt idx="624">
                  <c:v>267</c:v>
                </c:pt>
                <c:pt idx="625">
                  <c:v>269</c:v>
                </c:pt>
                <c:pt idx="626">
                  <c:v>269</c:v>
                </c:pt>
                <c:pt idx="627">
                  <c:v>269</c:v>
                </c:pt>
                <c:pt idx="628">
                  <c:v>269</c:v>
                </c:pt>
                <c:pt idx="629">
                  <c:v>269</c:v>
                </c:pt>
                <c:pt idx="630">
                  <c:v>269</c:v>
                </c:pt>
                <c:pt idx="631">
                  <c:v>270</c:v>
                </c:pt>
                <c:pt idx="632">
                  <c:v>271</c:v>
                </c:pt>
                <c:pt idx="633">
                  <c:v>271</c:v>
                </c:pt>
                <c:pt idx="634">
                  <c:v>272</c:v>
                </c:pt>
                <c:pt idx="635">
                  <c:v>272</c:v>
                </c:pt>
                <c:pt idx="636">
                  <c:v>272</c:v>
                </c:pt>
                <c:pt idx="637">
                  <c:v>272</c:v>
                </c:pt>
                <c:pt idx="638">
                  <c:v>272</c:v>
                </c:pt>
                <c:pt idx="639">
                  <c:v>272</c:v>
                </c:pt>
                <c:pt idx="640">
                  <c:v>273</c:v>
                </c:pt>
                <c:pt idx="641">
                  <c:v>274</c:v>
                </c:pt>
                <c:pt idx="642">
                  <c:v>274</c:v>
                </c:pt>
                <c:pt idx="643">
                  <c:v>275</c:v>
                </c:pt>
                <c:pt idx="644">
                  <c:v>275</c:v>
                </c:pt>
                <c:pt idx="645">
                  <c:v>275</c:v>
                </c:pt>
                <c:pt idx="646">
                  <c:v>276</c:v>
                </c:pt>
                <c:pt idx="647">
                  <c:v>276</c:v>
                </c:pt>
                <c:pt idx="648">
                  <c:v>277</c:v>
                </c:pt>
                <c:pt idx="649">
                  <c:v>277</c:v>
                </c:pt>
                <c:pt idx="650">
                  <c:v>278</c:v>
                </c:pt>
                <c:pt idx="651">
                  <c:v>277</c:v>
                </c:pt>
                <c:pt idx="652">
                  <c:v>278</c:v>
                </c:pt>
                <c:pt idx="653">
                  <c:v>278</c:v>
                </c:pt>
                <c:pt idx="654">
                  <c:v>278</c:v>
                </c:pt>
                <c:pt idx="655">
                  <c:v>279</c:v>
                </c:pt>
                <c:pt idx="656">
                  <c:v>279</c:v>
                </c:pt>
                <c:pt idx="657">
                  <c:v>280</c:v>
                </c:pt>
                <c:pt idx="658">
                  <c:v>280</c:v>
                </c:pt>
                <c:pt idx="659">
                  <c:v>281</c:v>
                </c:pt>
                <c:pt idx="660">
                  <c:v>281</c:v>
                </c:pt>
                <c:pt idx="661">
                  <c:v>281</c:v>
                </c:pt>
                <c:pt idx="662">
                  <c:v>281</c:v>
                </c:pt>
                <c:pt idx="663">
                  <c:v>282</c:v>
                </c:pt>
                <c:pt idx="664">
                  <c:v>282</c:v>
                </c:pt>
                <c:pt idx="665">
                  <c:v>283</c:v>
                </c:pt>
                <c:pt idx="666">
                  <c:v>283</c:v>
                </c:pt>
                <c:pt idx="667">
                  <c:v>283</c:v>
                </c:pt>
                <c:pt idx="668">
                  <c:v>284</c:v>
                </c:pt>
                <c:pt idx="669">
                  <c:v>284</c:v>
                </c:pt>
                <c:pt idx="670">
                  <c:v>284</c:v>
                </c:pt>
                <c:pt idx="671">
                  <c:v>284</c:v>
                </c:pt>
                <c:pt idx="672">
                  <c:v>285</c:v>
                </c:pt>
                <c:pt idx="673">
                  <c:v>285</c:v>
                </c:pt>
                <c:pt idx="674">
                  <c:v>285</c:v>
                </c:pt>
                <c:pt idx="675">
                  <c:v>285</c:v>
                </c:pt>
                <c:pt idx="676">
                  <c:v>286</c:v>
                </c:pt>
                <c:pt idx="677">
                  <c:v>286</c:v>
                </c:pt>
                <c:pt idx="678">
                  <c:v>286</c:v>
                </c:pt>
                <c:pt idx="679">
                  <c:v>287</c:v>
                </c:pt>
                <c:pt idx="680">
                  <c:v>287</c:v>
                </c:pt>
                <c:pt idx="681">
                  <c:v>288</c:v>
                </c:pt>
                <c:pt idx="682">
                  <c:v>288</c:v>
                </c:pt>
                <c:pt idx="683">
                  <c:v>288</c:v>
                </c:pt>
                <c:pt idx="684">
                  <c:v>289</c:v>
                </c:pt>
                <c:pt idx="685">
                  <c:v>289</c:v>
                </c:pt>
                <c:pt idx="686">
                  <c:v>289</c:v>
                </c:pt>
                <c:pt idx="687">
                  <c:v>290</c:v>
                </c:pt>
                <c:pt idx="688">
                  <c:v>290</c:v>
                </c:pt>
                <c:pt idx="689">
                  <c:v>290</c:v>
                </c:pt>
                <c:pt idx="690">
                  <c:v>291</c:v>
                </c:pt>
                <c:pt idx="691">
                  <c:v>290</c:v>
                </c:pt>
                <c:pt idx="692">
                  <c:v>291</c:v>
                </c:pt>
                <c:pt idx="693">
                  <c:v>292</c:v>
                </c:pt>
                <c:pt idx="694">
                  <c:v>292</c:v>
                </c:pt>
                <c:pt idx="695">
                  <c:v>292</c:v>
                </c:pt>
                <c:pt idx="696">
                  <c:v>293</c:v>
                </c:pt>
                <c:pt idx="697">
                  <c:v>293</c:v>
                </c:pt>
                <c:pt idx="698">
                  <c:v>294</c:v>
                </c:pt>
                <c:pt idx="699">
                  <c:v>294</c:v>
                </c:pt>
                <c:pt idx="700">
                  <c:v>294</c:v>
                </c:pt>
                <c:pt idx="701">
                  <c:v>295</c:v>
                </c:pt>
                <c:pt idx="702">
                  <c:v>295</c:v>
                </c:pt>
                <c:pt idx="703">
                  <c:v>295</c:v>
                </c:pt>
                <c:pt idx="704">
                  <c:v>295</c:v>
                </c:pt>
                <c:pt idx="705">
                  <c:v>296</c:v>
                </c:pt>
                <c:pt idx="706">
                  <c:v>296</c:v>
                </c:pt>
                <c:pt idx="707">
                  <c:v>296</c:v>
                </c:pt>
                <c:pt idx="708">
                  <c:v>296</c:v>
                </c:pt>
                <c:pt idx="709">
                  <c:v>297</c:v>
                </c:pt>
                <c:pt idx="710">
                  <c:v>297</c:v>
                </c:pt>
                <c:pt idx="711">
                  <c:v>298</c:v>
                </c:pt>
                <c:pt idx="712">
                  <c:v>298</c:v>
                </c:pt>
                <c:pt idx="713">
                  <c:v>298</c:v>
                </c:pt>
                <c:pt idx="714">
                  <c:v>298</c:v>
                </c:pt>
                <c:pt idx="715">
                  <c:v>298</c:v>
                </c:pt>
                <c:pt idx="716">
                  <c:v>299</c:v>
                </c:pt>
                <c:pt idx="717">
                  <c:v>299</c:v>
                </c:pt>
                <c:pt idx="718">
                  <c:v>299</c:v>
                </c:pt>
                <c:pt idx="719">
                  <c:v>300</c:v>
                </c:pt>
                <c:pt idx="720">
                  <c:v>300</c:v>
                </c:pt>
                <c:pt idx="721">
                  <c:v>300</c:v>
                </c:pt>
                <c:pt idx="722">
                  <c:v>301</c:v>
                </c:pt>
                <c:pt idx="723">
                  <c:v>301</c:v>
                </c:pt>
                <c:pt idx="724">
                  <c:v>302</c:v>
                </c:pt>
                <c:pt idx="725">
                  <c:v>302</c:v>
                </c:pt>
                <c:pt idx="726">
                  <c:v>302</c:v>
                </c:pt>
                <c:pt idx="727">
                  <c:v>302</c:v>
                </c:pt>
                <c:pt idx="728">
                  <c:v>303</c:v>
                </c:pt>
                <c:pt idx="729">
                  <c:v>303</c:v>
                </c:pt>
                <c:pt idx="730">
                  <c:v>303</c:v>
                </c:pt>
                <c:pt idx="731">
                  <c:v>304</c:v>
                </c:pt>
                <c:pt idx="732">
                  <c:v>304</c:v>
                </c:pt>
                <c:pt idx="733">
                  <c:v>305</c:v>
                </c:pt>
                <c:pt idx="734">
                  <c:v>305</c:v>
                </c:pt>
                <c:pt idx="735">
                  <c:v>305</c:v>
                </c:pt>
                <c:pt idx="736">
                  <c:v>305</c:v>
                </c:pt>
                <c:pt idx="737">
                  <c:v>306</c:v>
                </c:pt>
                <c:pt idx="738">
                  <c:v>306</c:v>
                </c:pt>
                <c:pt idx="739">
                  <c:v>306</c:v>
                </c:pt>
                <c:pt idx="740">
                  <c:v>307</c:v>
                </c:pt>
                <c:pt idx="741">
                  <c:v>307</c:v>
                </c:pt>
                <c:pt idx="742">
                  <c:v>308</c:v>
                </c:pt>
                <c:pt idx="743">
                  <c:v>308</c:v>
                </c:pt>
                <c:pt idx="744">
                  <c:v>308</c:v>
                </c:pt>
                <c:pt idx="745">
                  <c:v>309</c:v>
                </c:pt>
                <c:pt idx="746">
                  <c:v>309</c:v>
                </c:pt>
                <c:pt idx="747">
                  <c:v>309</c:v>
                </c:pt>
                <c:pt idx="748">
                  <c:v>309</c:v>
                </c:pt>
                <c:pt idx="749">
                  <c:v>310</c:v>
                </c:pt>
                <c:pt idx="750">
                  <c:v>310</c:v>
                </c:pt>
                <c:pt idx="751">
                  <c:v>311</c:v>
                </c:pt>
                <c:pt idx="752">
                  <c:v>311</c:v>
                </c:pt>
                <c:pt idx="753">
                  <c:v>311</c:v>
                </c:pt>
                <c:pt idx="754">
                  <c:v>311</c:v>
                </c:pt>
                <c:pt idx="755">
                  <c:v>311</c:v>
                </c:pt>
                <c:pt idx="756">
                  <c:v>311</c:v>
                </c:pt>
                <c:pt idx="757">
                  <c:v>312</c:v>
                </c:pt>
                <c:pt idx="758">
                  <c:v>313</c:v>
                </c:pt>
                <c:pt idx="759">
                  <c:v>313</c:v>
                </c:pt>
                <c:pt idx="760">
                  <c:v>313</c:v>
                </c:pt>
                <c:pt idx="761">
                  <c:v>314</c:v>
                </c:pt>
                <c:pt idx="762">
                  <c:v>313</c:v>
                </c:pt>
                <c:pt idx="763">
                  <c:v>314</c:v>
                </c:pt>
                <c:pt idx="764">
                  <c:v>314</c:v>
                </c:pt>
                <c:pt idx="765">
                  <c:v>314</c:v>
                </c:pt>
                <c:pt idx="766">
                  <c:v>314</c:v>
                </c:pt>
                <c:pt idx="767">
                  <c:v>315</c:v>
                </c:pt>
                <c:pt idx="768">
                  <c:v>315</c:v>
                </c:pt>
                <c:pt idx="769">
                  <c:v>315</c:v>
                </c:pt>
                <c:pt idx="770">
                  <c:v>316</c:v>
                </c:pt>
                <c:pt idx="771">
                  <c:v>316</c:v>
                </c:pt>
                <c:pt idx="772">
                  <c:v>316</c:v>
                </c:pt>
                <c:pt idx="773">
                  <c:v>317</c:v>
                </c:pt>
                <c:pt idx="774">
                  <c:v>317</c:v>
                </c:pt>
                <c:pt idx="775">
                  <c:v>317</c:v>
                </c:pt>
                <c:pt idx="776">
                  <c:v>317</c:v>
                </c:pt>
                <c:pt idx="777">
                  <c:v>318</c:v>
                </c:pt>
                <c:pt idx="778">
                  <c:v>318</c:v>
                </c:pt>
                <c:pt idx="779">
                  <c:v>318</c:v>
                </c:pt>
                <c:pt idx="780">
                  <c:v>318</c:v>
                </c:pt>
                <c:pt idx="781">
                  <c:v>319</c:v>
                </c:pt>
                <c:pt idx="782">
                  <c:v>319</c:v>
                </c:pt>
                <c:pt idx="783">
                  <c:v>319</c:v>
                </c:pt>
                <c:pt idx="784">
                  <c:v>319</c:v>
                </c:pt>
                <c:pt idx="785">
                  <c:v>320</c:v>
                </c:pt>
                <c:pt idx="786">
                  <c:v>320</c:v>
                </c:pt>
                <c:pt idx="787">
                  <c:v>320</c:v>
                </c:pt>
                <c:pt idx="788">
                  <c:v>320</c:v>
                </c:pt>
                <c:pt idx="789">
                  <c:v>321</c:v>
                </c:pt>
                <c:pt idx="790">
                  <c:v>321</c:v>
                </c:pt>
                <c:pt idx="791">
                  <c:v>321</c:v>
                </c:pt>
                <c:pt idx="792">
                  <c:v>321</c:v>
                </c:pt>
                <c:pt idx="793">
                  <c:v>321</c:v>
                </c:pt>
                <c:pt idx="794">
                  <c:v>322</c:v>
                </c:pt>
                <c:pt idx="795">
                  <c:v>322</c:v>
                </c:pt>
                <c:pt idx="796">
                  <c:v>322</c:v>
                </c:pt>
                <c:pt idx="797">
                  <c:v>323</c:v>
                </c:pt>
                <c:pt idx="798">
                  <c:v>323</c:v>
                </c:pt>
                <c:pt idx="799">
                  <c:v>323</c:v>
                </c:pt>
                <c:pt idx="800">
                  <c:v>323</c:v>
                </c:pt>
                <c:pt idx="801">
                  <c:v>323</c:v>
                </c:pt>
                <c:pt idx="802">
                  <c:v>324</c:v>
                </c:pt>
                <c:pt idx="803">
                  <c:v>324</c:v>
                </c:pt>
                <c:pt idx="804">
                  <c:v>324</c:v>
                </c:pt>
                <c:pt idx="805">
                  <c:v>324</c:v>
                </c:pt>
                <c:pt idx="806">
                  <c:v>324</c:v>
                </c:pt>
                <c:pt idx="807">
                  <c:v>325</c:v>
                </c:pt>
                <c:pt idx="808">
                  <c:v>325</c:v>
                </c:pt>
                <c:pt idx="809">
                  <c:v>326</c:v>
                </c:pt>
                <c:pt idx="810">
                  <c:v>326</c:v>
                </c:pt>
                <c:pt idx="811">
                  <c:v>327</c:v>
                </c:pt>
                <c:pt idx="812">
                  <c:v>326</c:v>
                </c:pt>
                <c:pt idx="813">
                  <c:v>327</c:v>
                </c:pt>
                <c:pt idx="814">
                  <c:v>327</c:v>
                </c:pt>
                <c:pt idx="815">
                  <c:v>327</c:v>
                </c:pt>
                <c:pt idx="816">
                  <c:v>328</c:v>
                </c:pt>
                <c:pt idx="817">
                  <c:v>328</c:v>
                </c:pt>
                <c:pt idx="818">
                  <c:v>328</c:v>
                </c:pt>
                <c:pt idx="819">
                  <c:v>328</c:v>
                </c:pt>
                <c:pt idx="820">
                  <c:v>328</c:v>
                </c:pt>
                <c:pt idx="821">
                  <c:v>329</c:v>
                </c:pt>
                <c:pt idx="822">
                  <c:v>329</c:v>
                </c:pt>
                <c:pt idx="823">
                  <c:v>329</c:v>
                </c:pt>
                <c:pt idx="824">
                  <c:v>330</c:v>
                </c:pt>
                <c:pt idx="825">
                  <c:v>329</c:v>
                </c:pt>
                <c:pt idx="826">
                  <c:v>330</c:v>
                </c:pt>
                <c:pt idx="827">
                  <c:v>330</c:v>
                </c:pt>
                <c:pt idx="828">
                  <c:v>330</c:v>
                </c:pt>
                <c:pt idx="829">
                  <c:v>331</c:v>
                </c:pt>
                <c:pt idx="830">
                  <c:v>331</c:v>
                </c:pt>
                <c:pt idx="831">
                  <c:v>331</c:v>
                </c:pt>
                <c:pt idx="832">
                  <c:v>332</c:v>
                </c:pt>
                <c:pt idx="833">
                  <c:v>332</c:v>
                </c:pt>
                <c:pt idx="834">
                  <c:v>332</c:v>
                </c:pt>
                <c:pt idx="835">
                  <c:v>332</c:v>
                </c:pt>
                <c:pt idx="836">
                  <c:v>332</c:v>
                </c:pt>
                <c:pt idx="837">
                  <c:v>332</c:v>
                </c:pt>
                <c:pt idx="838">
                  <c:v>333</c:v>
                </c:pt>
                <c:pt idx="839">
                  <c:v>333</c:v>
                </c:pt>
                <c:pt idx="840">
                  <c:v>333</c:v>
                </c:pt>
                <c:pt idx="841">
                  <c:v>334</c:v>
                </c:pt>
                <c:pt idx="842">
                  <c:v>334</c:v>
                </c:pt>
                <c:pt idx="843">
                  <c:v>334</c:v>
                </c:pt>
                <c:pt idx="844">
                  <c:v>334</c:v>
                </c:pt>
                <c:pt idx="845">
                  <c:v>335</c:v>
                </c:pt>
                <c:pt idx="846">
                  <c:v>335</c:v>
                </c:pt>
                <c:pt idx="847">
                  <c:v>335</c:v>
                </c:pt>
                <c:pt idx="848">
                  <c:v>335</c:v>
                </c:pt>
                <c:pt idx="849">
                  <c:v>335</c:v>
                </c:pt>
                <c:pt idx="850">
                  <c:v>336</c:v>
                </c:pt>
                <c:pt idx="851">
                  <c:v>337</c:v>
                </c:pt>
                <c:pt idx="852">
                  <c:v>337</c:v>
                </c:pt>
                <c:pt idx="853">
                  <c:v>337</c:v>
                </c:pt>
                <c:pt idx="854">
                  <c:v>337</c:v>
                </c:pt>
                <c:pt idx="855">
                  <c:v>337</c:v>
                </c:pt>
                <c:pt idx="856">
                  <c:v>337</c:v>
                </c:pt>
                <c:pt idx="857">
                  <c:v>337</c:v>
                </c:pt>
                <c:pt idx="858">
                  <c:v>338</c:v>
                </c:pt>
                <c:pt idx="859">
                  <c:v>338</c:v>
                </c:pt>
                <c:pt idx="860">
                  <c:v>338</c:v>
                </c:pt>
                <c:pt idx="861">
                  <c:v>338</c:v>
                </c:pt>
                <c:pt idx="862">
                  <c:v>338</c:v>
                </c:pt>
                <c:pt idx="863">
                  <c:v>339</c:v>
                </c:pt>
                <c:pt idx="864">
                  <c:v>339</c:v>
                </c:pt>
                <c:pt idx="865">
                  <c:v>340</c:v>
                </c:pt>
                <c:pt idx="866">
                  <c:v>340</c:v>
                </c:pt>
                <c:pt idx="867">
                  <c:v>341</c:v>
                </c:pt>
                <c:pt idx="868">
                  <c:v>340</c:v>
                </c:pt>
                <c:pt idx="869">
                  <c:v>341</c:v>
                </c:pt>
                <c:pt idx="870">
                  <c:v>341</c:v>
                </c:pt>
                <c:pt idx="871">
                  <c:v>342</c:v>
                </c:pt>
                <c:pt idx="872">
                  <c:v>341</c:v>
                </c:pt>
                <c:pt idx="873">
                  <c:v>342</c:v>
                </c:pt>
                <c:pt idx="874">
                  <c:v>343</c:v>
                </c:pt>
                <c:pt idx="875">
                  <c:v>343</c:v>
                </c:pt>
                <c:pt idx="876">
                  <c:v>343</c:v>
                </c:pt>
                <c:pt idx="877">
                  <c:v>344</c:v>
                </c:pt>
                <c:pt idx="878">
                  <c:v>344</c:v>
                </c:pt>
                <c:pt idx="879">
                  <c:v>344</c:v>
                </c:pt>
                <c:pt idx="880">
                  <c:v>345</c:v>
                </c:pt>
                <c:pt idx="881">
                  <c:v>345</c:v>
                </c:pt>
                <c:pt idx="882">
                  <c:v>345</c:v>
                </c:pt>
                <c:pt idx="883">
                  <c:v>346</c:v>
                </c:pt>
                <c:pt idx="884">
                  <c:v>346</c:v>
                </c:pt>
                <c:pt idx="885">
                  <c:v>346</c:v>
                </c:pt>
                <c:pt idx="886">
                  <c:v>346</c:v>
                </c:pt>
                <c:pt idx="887">
                  <c:v>347</c:v>
                </c:pt>
                <c:pt idx="888">
                  <c:v>347</c:v>
                </c:pt>
                <c:pt idx="889">
                  <c:v>347</c:v>
                </c:pt>
                <c:pt idx="890">
                  <c:v>347</c:v>
                </c:pt>
                <c:pt idx="891">
                  <c:v>348</c:v>
                </c:pt>
                <c:pt idx="892">
                  <c:v>348</c:v>
                </c:pt>
                <c:pt idx="893">
                  <c:v>349</c:v>
                </c:pt>
                <c:pt idx="894">
                  <c:v>348</c:v>
                </c:pt>
                <c:pt idx="895">
                  <c:v>348</c:v>
                </c:pt>
                <c:pt idx="896">
                  <c:v>349</c:v>
                </c:pt>
                <c:pt idx="897">
                  <c:v>350</c:v>
                </c:pt>
                <c:pt idx="898">
                  <c:v>350</c:v>
                </c:pt>
                <c:pt idx="899">
                  <c:v>350</c:v>
                </c:pt>
                <c:pt idx="900">
                  <c:v>350</c:v>
                </c:pt>
                <c:pt idx="901">
                  <c:v>350</c:v>
                </c:pt>
                <c:pt idx="902">
                  <c:v>350</c:v>
                </c:pt>
                <c:pt idx="903">
                  <c:v>351</c:v>
                </c:pt>
                <c:pt idx="904">
                  <c:v>351</c:v>
                </c:pt>
                <c:pt idx="905">
                  <c:v>351</c:v>
                </c:pt>
                <c:pt idx="906">
                  <c:v>351</c:v>
                </c:pt>
                <c:pt idx="907">
                  <c:v>352</c:v>
                </c:pt>
                <c:pt idx="908">
                  <c:v>353</c:v>
                </c:pt>
                <c:pt idx="909">
                  <c:v>354</c:v>
                </c:pt>
                <c:pt idx="910">
                  <c:v>354</c:v>
                </c:pt>
                <c:pt idx="911">
                  <c:v>354</c:v>
                </c:pt>
                <c:pt idx="912">
                  <c:v>354</c:v>
                </c:pt>
                <c:pt idx="913">
                  <c:v>355</c:v>
                </c:pt>
                <c:pt idx="914">
                  <c:v>355</c:v>
                </c:pt>
                <c:pt idx="915">
                  <c:v>355</c:v>
                </c:pt>
                <c:pt idx="916">
                  <c:v>355</c:v>
                </c:pt>
                <c:pt idx="917">
                  <c:v>355</c:v>
                </c:pt>
                <c:pt idx="918">
                  <c:v>356</c:v>
                </c:pt>
                <c:pt idx="919">
                  <c:v>356</c:v>
                </c:pt>
                <c:pt idx="920">
                  <c:v>356</c:v>
                </c:pt>
                <c:pt idx="921">
                  <c:v>357</c:v>
                </c:pt>
                <c:pt idx="922">
                  <c:v>357</c:v>
                </c:pt>
                <c:pt idx="923">
                  <c:v>357</c:v>
                </c:pt>
                <c:pt idx="924">
                  <c:v>358</c:v>
                </c:pt>
                <c:pt idx="925">
                  <c:v>358</c:v>
                </c:pt>
                <c:pt idx="926">
                  <c:v>358</c:v>
                </c:pt>
                <c:pt idx="927">
                  <c:v>359</c:v>
                </c:pt>
                <c:pt idx="928">
                  <c:v>359</c:v>
                </c:pt>
                <c:pt idx="929">
                  <c:v>359</c:v>
                </c:pt>
                <c:pt idx="930">
                  <c:v>359</c:v>
                </c:pt>
                <c:pt idx="931">
                  <c:v>359</c:v>
                </c:pt>
                <c:pt idx="932">
                  <c:v>360</c:v>
                </c:pt>
                <c:pt idx="933">
                  <c:v>361</c:v>
                </c:pt>
                <c:pt idx="934">
                  <c:v>361</c:v>
                </c:pt>
                <c:pt idx="935">
                  <c:v>361</c:v>
                </c:pt>
                <c:pt idx="936">
                  <c:v>362</c:v>
                </c:pt>
                <c:pt idx="937">
                  <c:v>362</c:v>
                </c:pt>
                <c:pt idx="938">
                  <c:v>362</c:v>
                </c:pt>
                <c:pt idx="939">
                  <c:v>362</c:v>
                </c:pt>
                <c:pt idx="940">
                  <c:v>363</c:v>
                </c:pt>
                <c:pt idx="941">
                  <c:v>363</c:v>
                </c:pt>
                <c:pt idx="942">
                  <c:v>363</c:v>
                </c:pt>
                <c:pt idx="943">
                  <c:v>363</c:v>
                </c:pt>
                <c:pt idx="944">
                  <c:v>364</c:v>
                </c:pt>
                <c:pt idx="945">
                  <c:v>364</c:v>
                </c:pt>
                <c:pt idx="946">
                  <c:v>364</c:v>
                </c:pt>
                <c:pt idx="947">
                  <c:v>365</c:v>
                </c:pt>
                <c:pt idx="948">
                  <c:v>365</c:v>
                </c:pt>
                <c:pt idx="949">
                  <c:v>364</c:v>
                </c:pt>
                <c:pt idx="950">
                  <c:v>364</c:v>
                </c:pt>
                <c:pt idx="951">
                  <c:v>365</c:v>
                </c:pt>
                <c:pt idx="952">
                  <c:v>365</c:v>
                </c:pt>
                <c:pt idx="953">
                  <c:v>365</c:v>
                </c:pt>
                <c:pt idx="954">
                  <c:v>366</c:v>
                </c:pt>
                <c:pt idx="955">
                  <c:v>366</c:v>
                </c:pt>
                <c:pt idx="956">
                  <c:v>366</c:v>
                </c:pt>
                <c:pt idx="957">
                  <c:v>367</c:v>
                </c:pt>
                <c:pt idx="958">
                  <c:v>367</c:v>
                </c:pt>
                <c:pt idx="959">
                  <c:v>368</c:v>
                </c:pt>
                <c:pt idx="960">
                  <c:v>368</c:v>
                </c:pt>
                <c:pt idx="961">
                  <c:v>368</c:v>
                </c:pt>
                <c:pt idx="962">
                  <c:v>369</c:v>
                </c:pt>
                <c:pt idx="963">
                  <c:v>369</c:v>
                </c:pt>
                <c:pt idx="964">
                  <c:v>370</c:v>
                </c:pt>
                <c:pt idx="965">
                  <c:v>370</c:v>
                </c:pt>
                <c:pt idx="966">
                  <c:v>370</c:v>
                </c:pt>
                <c:pt idx="967">
                  <c:v>370</c:v>
                </c:pt>
                <c:pt idx="968">
                  <c:v>371</c:v>
                </c:pt>
                <c:pt idx="969">
                  <c:v>372</c:v>
                </c:pt>
                <c:pt idx="970">
                  <c:v>372</c:v>
                </c:pt>
                <c:pt idx="971">
                  <c:v>372</c:v>
                </c:pt>
                <c:pt idx="972">
                  <c:v>372</c:v>
                </c:pt>
                <c:pt idx="973">
                  <c:v>372</c:v>
                </c:pt>
                <c:pt idx="974">
                  <c:v>372</c:v>
                </c:pt>
                <c:pt idx="975">
                  <c:v>372</c:v>
                </c:pt>
                <c:pt idx="976">
                  <c:v>373</c:v>
                </c:pt>
                <c:pt idx="977">
                  <c:v>373</c:v>
                </c:pt>
                <c:pt idx="978">
                  <c:v>374</c:v>
                </c:pt>
                <c:pt idx="979">
                  <c:v>374</c:v>
                </c:pt>
                <c:pt idx="980">
                  <c:v>374</c:v>
                </c:pt>
                <c:pt idx="981">
                  <c:v>374</c:v>
                </c:pt>
                <c:pt idx="982">
                  <c:v>374</c:v>
                </c:pt>
                <c:pt idx="983">
                  <c:v>375</c:v>
                </c:pt>
                <c:pt idx="984">
                  <c:v>375</c:v>
                </c:pt>
                <c:pt idx="985">
                  <c:v>375</c:v>
                </c:pt>
                <c:pt idx="986">
                  <c:v>375</c:v>
                </c:pt>
                <c:pt idx="987">
                  <c:v>376</c:v>
                </c:pt>
                <c:pt idx="988">
                  <c:v>376</c:v>
                </c:pt>
                <c:pt idx="989">
                  <c:v>376</c:v>
                </c:pt>
                <c:pt idx="990">
                  <c:v>376</c:v>
                </c:pt>
                <c:pt idx="991">
                  <c:v>376</c:v>
                </c:pt>
                <c:pt idx="992">
                  <c:v>376</c:v>
                </c:pt>
                <c:pt idx="993">
                  <c:v>376</c:v>
                </c:pt>
                <c:pt idx="994">
                  <c:v>377</c:v>
                </c:pt>
                <c:pt idx="995">
                  <c:v>377</c:v>
                </c:pt>
                <c:pt idx="996">
                  <c:v>377</c:v>
                </c:pt>
                <c:pt idx="997">
                  <c:v>378</c:v>
                </c:pt>
                <c:pt idx="998">
                  <c:v>377</c:v>
                </c:pt>
                <c:pt idx="999">
                  <c:v>378</c:v>
                </c:pt>
                <c:pt idx="1000">
                  <c:v>378</c:v>
                </c:pt>
                <c:pt idx="1001">
                  <c:v>378</c:v>
                </c:pt>
                <c:pt idx="1002">
                  <c:v>378</c:v>
                </c:pt>
                <c:pt idx="1003">
                  <c:v>378</c:v>
                </c:pt>
                <c:pt idx="1004">
                  <c:v>378</c:v>
                </c:pt>
                <c:pt idx="1005">
                  <c:v>377</c:v>
                </c:pt>
                <c:pt idx="1006">
                  <c:v>377</c:v>
                </c:pt>
                <c:pt idx="1007">
                  <c:v>377</c:v>
                </c:pt>
                <c:pt idx="1008">
                  <c:v>377</c:v>
                </c:pt>
                <c:pt idx="1009">
                  <c:v>377</c:v>
                </c:pt>
                <c:pt idx="1010">
                  <c:v>376</c:v>
                </c:pt>
                <c:pt idx="1011">
                  <c:v>376</c:v>
                </c:pt>
                <c:pt idx="1012">
                  <c:v>376</c:v>
                </c:pt>
                <c:pt idx="1013">
                  <c:v>376</c:v>
                </c:pt>
                <c:pt idx="1014">
                  <c:v>376</c:v>
                </c:pt>
                <c:pt idx="1015">
                  <c:v>376</c:v>
                </c:pt>
                <c:pt idx="1016">
                  <c:v>376</c:v>
                </c:pt>
                <c:pt idx="1017">
                  <c:v>375</c:v>
                </c:pt>
                <c:pt idx="1018">
                  <c:v>375</c:v>
                </c:pt>
                <c:pt idx="1019">
                  <c:v>376</c:v>
                </c:pt>
                <c:pt idx="1020">
                  <c:v>375</c:v>
                </c:pt>
                <c:pt idx="1021">
                  <c:v>375</c:v>
                </c:pt>
                <c:pt idx="1022">
                  <c:v>375</c:v>
                </c:pt>
                <c:pt idx="1023">
                  <c:v>375</c:v>
                </c:pt>
                <c:pt idx="1024">
                  <c:v>375</c:v>
                </c:pt>
                <c:pt idx="1025">
                  <c:v>374</c:v>
                </c:pt>
                <c:pt idx="1026">
                  <c:v>374</c:v>
                </c:pt>
                <c:pt idx="1027">
                  <c:v>374</c:v>
                </c:pt>
                <c:pt idx="1028">
                  <c:v>374</c:v>
                </c:pt>
                <c:pt idx="1029">
                  <c:v>373</c:v>
                </c:pt>
                <c:pt idx="1030">
                  <c:v>373</c:v>
                </c:pt>
                <c:pt idx="1031">
                  <c:v>373</c:v>
                </c:pt>
                <c:pt idx="1032">
                  <c:v>373</c:v>
                </c:pt>
                <c:pt idx="1033">
                  <c:v>397</c:v>
                </c:pt>
                <c:pt idx="1034">
                  <c:v/>
                </c:pt>
                <c:pt idx="1035">
                  <c:v/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Sheet1!$B$1</c:f>
              <c:strCache>
                <c:ptCount val="1"/>
                <c:pt idx="0">
                  <c:v>ex3_D40_heatTemp1</c:v>
                </c:pt>
              </c:strCache>
            </c:strRef>
          </c:tx>
          <c:marker>
            <c:symbol val="none"/>
            <c:size val="7"/>
          </c:marker>
          <c:val>
            <c:numRef>
              <c:f>Sheet1!$B$2:$B$1036</c:f>
              <c:numCache>
                <c:formatCode>General</c:formatCode>
                <c:ptCount val="1036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201</c:v>
                </c:pt>
                <c:pt idx="80">
                  <c:v>200</c:v>
                </c:pt>
                <c:pt idx="81">
                  <c:v>201</c:v>
                </c:pt>
                <c:pt idx="82">
                  <c:v>201</c:v>
                </c:pt>
                <c:pt idx="83">
                  <c:v>203</c:v>
                </c:pt>
                <c:pt idx="84">
                  <c:v>203</c:v>
                </c:pt>
                <c:pt idx="85">
                  <c:v>202</c:v>
                </c:pt>
                <c:pt idx="86">
                  <c:v>203</c:v>
                </c:pt>
                <c:pt idx="87">
                  <c:v>204</c:v>
                </c:pt>
                <c:pt idx="88">
                  <c:v>204</c:v>
                </c:pt>
                <c:pt idx="89">
                  <c:v>204</c:v>
                </c:pt>
                <c:pt idx="90">
                  <c:v>204</c:v>
                </c:pt>
                <c:pt idx="91">
                  <c:v>205</c:v>
                </c:pt>
                <c:pt idx="92">
                  <c:v>206</c:v>
                </c:pt>
                <c:pt idx="93">
                  <c:v>206</c:v>
                </c:pt>
                <c:pt idx="94">
                  <c:v>206</c:v>
                </c:pt>
                <c:pt idx="95">
                  <c:v>208</c:v>
                </c:pt>
                <c:pt idx="96">
                  <c:v>208</c:v>
                </c:pt>
                <c:pt idx="97">
                  <c:v>208</c:v>
                </c:pt>
                <c:pt idx="98">
                  <c:v>208</c:v>
                </c:pt>
                <c:pt idx="99">
                  <c:v>210</c:v>
                </c:pt>
                <c:pt idx="100">
                  <c:v>212</c:v>
                </c:pt>
                <c:pt idx="101">
                  <c:v>212</c:v>
                </c:pt>
                <c:pt idx="102">
                  <c:v>210</c:v>
                </c:pt>
                <c:pt idx="103">
                  <c:v>212</c:v>
                </c:pt>
                <c:pt idx="104">
                  <c:v>213</c:v>
                </c:pt>
                <c:pt idx="105">
                  <c:v>213</c:v>
                </c:pt>
                <c:pt idx="106">
                  <c:v>213</c:v>
                </c:pt>
                <c:pt idx="107">
                  <c:v>217</c:v>
                </c:pt>
                <c:pt idx="108">
                  <c:v>216</c:v>
                </c:pt>
                <c:pt idx="109">
                  <c:v>215</c:v>
                </c:pt>
                <c:pt idx="110">
                  <c:v>215</c:v>
                </c:pt>
                <c:pt idx="111">
                  <c:v>217</c:v>
                </c:pt>
                <c:pt idx="112">
                  <c:v>217</c:v>
                </c:pt>
                <c:pt idx="113">
                  <c:v>218</c:v>
                </c:pt>
                <c:pt idx="114">
                  <c:v>218</c:v>
                </c:pt>
                <c:pt idx="115">
                  <c:v>219</c:v>
                </c:pt>
                <c:pt idx="116">
                  <c:v>220</c:v>
                </c:pt>
                <c:pt idx="117">
                  <c:v>220</c:v>
                </c:pt>
                <c:pt idx="118">
                  <c:v>220</c:v>
                </c:pt>
                <c:pt idx="119">
                  <c:v>221</c:v>
                </c:pt>
                <c:pt idx="120">
                  <c:v>221</c:v>
                </c:pt>
                <c:pt idx="121">
                  <c:v>222</c:v>
                </c:pt>
                <c:pt idx="122">
                  <c:v>222</c:v>
                </c:pt>
                <c:pt idx="123">
                  <c:v>223</c:v>
                </c:pt>
                <c:pt idx="124">
                  <c:v>225</c:v>
                </c:pt>
                <c:pt idx="125">
                  <c:v>224</c:v>
                </c:pt>
                <c:pt idx="126">
                  <c:v>225</c:v>
                </c:pt>
                <c:pt idx="127">
                  <c:v>225</c:v>
                </c:pt>
                <c:pt idx="128">
                  <c:v>226</c:v>
                </c:pt>
                <c:pt idx="129">
                  <c:v>227</c:v>
                </c:pt>
                <c:pt idx="130">
                  <c:v>226</c:v>
                </c:pt>
                <c:pt idx="131">
                  <c:v>227</c:v>
                </c:pt>
                <c:pt idx="132">
                  <c:v>228</c:v>
                </c:pt>
                <c:pt idx="133">
                  <c:v>228</c:v>
                </c:pt>
                <c:pt idx="134">
                  <c:v>230</c:v>
                </c:pt>
                <c:pt idx="135">
                  <c:v>230</c:v>
                </c:pt>
                <c:pt idx="136">
                  <c:v>230</c:v>
                </c:pt>
                <c:pt idx="137">
                  <c:v>230</c:v>
                </c:pt>
                <c:pt idx="138">
                  <c:v>232</c:v>
                </c:pt>
                <c:pt idx="139">
                  <c:v>232</c:v>
                </c:pt>
                <c:pt idx="140">
                  <c:v>233</c:v>
                </c:pt>
                <c:pt idx="141">
                  <c:v>234</c:v>
                </c:pt>
                <c:pt idx="142">
                  <c:v>234</c:v>
                </c:pt>
                <c:pt idx="143">
                  <c:v>234</c:v>
                </c:pt>
                <c:pt idx="144">
                  <c:v>234</c:v>
                </c:pt>
                <c:pt idx="145">
                  <c:v>234</c:v>
                </c:pt>
                <c:pt idx="146">
                  <c:v>235</c:v>
                </c:pt>
                <c:pt idx="147">
                  <c:v>236</c:v>
                </c:pt>
                <c:pt idx="148">
                  <c:v>236</c:v>
                </c:pt>
                <c:pt idx="149">
                  <c:v>236</c:v>
                </c:pt>
                <c:pt idx="150">
                  <c:v>237</c:v>
                </c:pt>
                <c:pt idx="151">
                  <c:v>238</c:v>
                </c:pt>
                <c:pt idx="152">
                  <c:v>238</c:v>
                </c:pt>
                <c:pt idx="153">
                  <c:v>238</c:v>
                </c:pt>
                <c:pt idx="154">
                  <c:v>238</c:v>
                </c:pt>
                <c:pt idx="155">
                  <c:v>239</c:v>
                </c:pt>
                <c:pt idx="156">
                  <c:v>239</c:v>
                </c:pt>
                <c:pt idx="157">
                  <c:v>239</c:v>
                </c:pt>
                <c:pt idx="158">
                  <c:v>240</c:v>
                </c:pt>
                <c:pt idx="159">
                  <c:v>240</c:v>
                </c:pt>
                <c:pt idx="160">
                  <c:v>242</c:v>
                </c:pt>
                <c:pt idx="161">
                  <c:v>241</c:v>
                </c:pt>
                <c:pt idx="162">
                  <c:v>241</c:v>
                </c:pt>
                <c:pt idx="163">
                  <c:v>242</c:v>
                </c:pt>
                <c:pt idx="164">
                  <c:v>244</c:v>
                </c:pt>
                <c:pt idx="165">
                  <c:v>243</c:v>
                </c:pt>
                <c:pt idx="166">
                  <c:v>243</c:v>
                </c:pt>
                <c:pt idx="167">
                  <c:v>243</c:v>
                </c:pt>
                <c:pt idx="168">
                  <c:v>244</c:v>
                </c:pt>
                <c:pt idx="169">
                  <c:v>244</c:v>
                </c:pt>
                <c:pt idx="170">
                  <c:v>245</c:v>
                </c:pt>
                <c:pt idx="171">
                  <c:v>245</c:v>
                </c:pt>
                <c:pt idx="172">
                  <c:v>246</c:v>
                </c:pt>
                <c:pt idx="173">
                  <c:v>246</c:v>
                </c:pt>
                <c:pt idx="174">
                  <c:v>246</c:v>
                </c:pt>
                <c:pt idx="175">
                  <c:v>246</c:v>
                </c:pt>
                <c:pt idx="176">
                  <c:v>246</c:v>
                </c:pt>
                <c:pt idx="177">
                  <c:v>247</c:v>
                </c:pt>
                <c:pt idx="178">
                  <c:v>247</c:v>
                </c:pt>
                <c:pt idx="179">
                  <c:v>247</c:v>
                </c:pt>
                <c:pt idx="180">
                  <c:v>247</c:v>
                </c:pt>
                <c:pt idx="181">
                  <c:v>248</c:v>
                </c:pt>
                <c:pt idx="182">
                  <c:v>248</c:v>
                </c:pt>
                <c:pt idx="183">
                  <c:v>249</c:v>
                </c:pt>
                <c:pt idx="184">
                  <c:v>248</c:v>
                </c:pt>
                <c:pt idx="185">
                  <c:v>249</c:v>
                </c:pt>
                <c:pt idx="186">
                  <c:v>249</c:v>
                </c:pt>
                <c:pt idx="187">
                  <c:v>250</c:v>
                </c:pt>
                <c:pt idx="188">
                  <c:v>251</c:v>
                </c:pt>
                <c:pt idx="189">
                  <c:v>252</c:v>
                </c:pt>
                <c:pt idx="190">
                  <c:v>252</c:v>
                </c:pt>
                <c:pt idx="191">
                  <c:v>252</c:v>
                </c:pt>
                <c:pt idx="192">
                  <c:v>253</c:v>
                </c:pt>
                <c:pt idx="193">
                  <c:v>253</c:v>
                </c:pt>
                <c:pt idx="194">
                  <c:v>254</c:v>
                </c:pt>
                <c:pt idx="195">
                  <c:v>254</c:v>
                </c:pt>
                <c:pt idx="196">
                  <c:v>253</c:v>
                </c:pt>
                <c:pt idx="197">
                  <c:v>254</c:v>
                </c:pt>
                <c:pt idx="198">
                  <c:v>255</c:v>
                </c:pt>
                <c:pt idx="199">
                  <c:v>255</c:v>
                </c:pt>
                <c:pt idx="200">
                  <c:v>255</c:v>
                </c:pt>
                <c:pt idx="201">
                  <c:v>256</c:v>
                </c:pt>
                <c:pt idx="202">
                  <c:v>256</c:v>
                </c:pt>
                <c:pt idx="203">
                  <c:v>257</c:v>
                </c:pt>
                <c:pt idx="204">
                  <c:v>257</c:v>
                </c:pt>
                <c:pt idx="205">
                  <c:v>257</c:v>
                </c:pt>
                <c:pt idx="206">
                  <c:v>257</c:v>
                </c:pt>
                <c:pt idx="207">
                  <c:v>258</c:v>
                </c:pt>
                <c:pt idx="208">
                  <c:v>259</c:v>
                </c:pt>
                <c:pt idx="209">
                  <c:v>259</c:v>
                </c:pt>
                <c:pt idx="210">
                  <c:v>259</c:v>
                </c:pt>
                <c:pt idx="211">
                  <c:v>259</c:v>
                </c:pt>
                <c:pt idx="212">
                  <c:v>260</c:v>
                </c:pt>
                <c:pt idx="213">
                  <c:v>260</c:v>
                </c:pt>
                <c:pt idx="214">
                  <c:v>261</c:v>
                </c:pt>
                <c:pt idx="215">
                  <c:v>261</c:v>
                </c:pt>
                <c:pt idx="216">
                  <c:v>261</c:v>
                </c:pt>
                <c:pt idx="217">
                  <c:v>262</c:v>
                </c:pt>
                <c:pt idx="218">
                  <c:v>262</c:v>
                </c:pt>
                <c:pt idx="219">
                  <c:v>262</c:v>
                </c:pt>
                <c:pt idx="220">
                  <c:v>262</c:v>
                </c:pt>
                <c:pt idx="221">
                  <c:v>263</c:v>
                </c:pt>
                <c:pt idx="222">
                  <c:v>263</c:v>
                </c:pt>
                <c:pt idx="223">
                  <c:v>263</c:v>
                </c:pt>
                <c:pt idx="224">
                  <c:v>264</c:v>
                </c:pt>
                <c:pt idx="225">
                  <c:v>264</c:v>
                </c:pt>
                <c:pt idx="226">
                  <c:v>264</c:v>
                </c:pt>
                <c:pt idx="227">
                  <c:v>265</c:v>
                </c:pt>
                <c:pt idx="228">
                  <c:v>266</c:v>
                </c:pt>
                <c:pt idx="229">
                  <c:v>266</c:v>
                </c:pt>
                <c:pt idx="230">
                  <c:v>266</c:v>
                </c:pt>
                <c:pt idx="231">
                  <c:v>267</c:v>
                </c:pt>
                <c:pt idx="232">
                  <c:v>267</c:v>
                </c:pt>
                <c:pt idx="233">
                  <c:v>267</c:v>
                </c:pt>
                <c:pt idx="234">
                  <c:v>267</c:v>
                </c:pt>
                <c:pt idx="235">
                  <c:v>268</c:v>
                </c:pt>
                <c:pt idx="236">
                  <c:v>269</c:v>
                </c:pt>
                <c:pt idx="237">
                  <c:v>269</c:v>
                </c:pt>
                <c:pt idx="238">
                  <c:v>269</c:v>
                </c:pt>
                <c:pt idx="239">
                  <c:v>269</c:v>
                </c:pt>
                <c:pt idx="240">
                  <c:v>270</c:v>
                </c:pt>
                <c:pt idx="241">
                  <c:v>270</c:v>
                </c:pt>
                <c:pt idx="242">
                  <c:v>270</c:v>
                </c:pt>
                <c:pt idx="243">
                  <c:v>271</c:v>
                </c:pt>
                <c:pt idx="244">
                  <c:v>272</c:v>
                </c:pt>
                <c:pt idx="245">
                  <c:v>272</c:v>
                </c:pt>
                <c:pt idx="246">
                  <c:v>272</c:v>
                </c:pt>
                <c:pt idx="247">
                  <c:v>272</c:v>
                </c:pt>
                <c:pt idx="248">
                  <c:v>272</c:v>
                </c:pt>
                <c:pt idx="249">
                  <c:v>273</c:v>
                </c:pt>
                <c:pt idx="250">
                  <c:v>273</c:v>
                </c:pt>
                <c:pt idx="251">
                  <c:v>273</c:v>
                </c:pt>
                <c:pt idx="252">
                  <c:v>274</c:v>
                </c:pt>
                <c:pt idx="253">
                  <c:v>274</c:v>
                </c:pt>
                <c:pt idx="254">
                  <c:v>275</c:v>
                </c:pt>
                <c:pt idx="255">
                  <c:v>275</c:v>
                </c:pt>
                <c:pt idx="256">
                  <c:v>275</c:v>
                </c:pt>
                <c:pt idx="257">
                  <c:v>276</c:v>
                </c:pt>
                <c:pt idx="258">
                  <c:v>276</c:v>
                </c:pt>
                <c:pt idx="259">
                  <c:v>277</c:v>
                </c:pt>
                <c:pt idx="260">
                  <c:v>277</c:v>
                </c:pt>
                <c:pt idx="261">
                  <c:v>277</c:v>
                </c:pt>
                <c:pt idx="262">
                  <c:v>278</c:v>
                </c:pt>
                <c:pt idx="263">
                  <c:v>278</c:v>
                </c:pt>
                <c:pt idx="264">
                  <c:v>278</c:v>
                </c:pt>
                <c:pt idx="265">
                  <c:v>279</c:v>
                </c:pt>
                <c:pt idx="266">
                  <c:v>279</c:v>
                </c:pt>
                <c:pt idx="267">
                  <c:v>279</c:v>
                </c:pt>
                <c:pt idx="268">
                  <c:v>279</c:v>
                </c:pt>
                <c:pt idx="269">
                  <c:v>280</c:v>
                </c:pt>
                <c:pt idx="270">
                  <c:v>280</c:v>
                </c:pt>
                <c:pt idx="271">
                  <c:v>281</c:v>
                </c:pt>
                <c:pt idx="272">
                  <c:v>281</c:v>
                </c:pt>
                <c:pt idx="273">
                  <c:v>281</c:v>
                </c:pt>
                <c:pt idx="274">
                  <c:v>281</c:v>
                </c:pt>
                <c:pt idx="275">
                  <c:v>281</c:v>
                </c:pt>
                <c:pt idx="276">
                  <c:v>282</c:v>
                </c:pt>
                <c:pt idx="277">
                  <c:v>282</c:v>
                </c:pt>
                <c:pt idx="278">
                  <c:v>283</c:v>
                </c:pt>
                <c:pt idx="279">
                  <c:v>283</c:v>
                </c:pt>
                <c:pt idx="280">
                  <c:v>283</c:v>
                </c:pt>
                <c:pt idx="281">
                  <c:v>284</c:v>
                </c:pt>
                <c:pt idx="282">
                  <c:v>284</c:v>
                </c:pt>
                <c:pt idx="283">
                  <c:v>284</c:v>
                </c:pt>
                <c:pt idx="284">
                  <c:v>285</c:v>
                </c:pt>
                <c:pt idx="285">
                  <c:v>285</c:v>
                </c:pt>
                <c:pt idx="286">
                  <c:v>286</c:v>
                </c:pt>
                <c:pt idx="287">
                  <c:v>285</c:v>
                </c:pt>
                <c:pt idx="288">
                  <c:v>286</c:v>
                </c:pt>
                <c:pt idx="289">
                  <c:v>287</c:v>
                </c:pt>
                <c:pt idx="290">
                  <c:v>287</c:v>
                </c:pt>
                <c:pt idx="291">
                  <c:v>287</c:v>
                </c:pt>
                <c:pt idx="292">
                  <c:v>287</c:v>
                </c:pt>
                <c:pt idx="293">
                  <c:v>287</c:v>
                </c:pt>
                <c:pt idx="294">
                  <c:v>287</c:v>
                </c:pt>
                <c:pt idx="295">
                  <c:v>288</c:v>
                </c:pt>
                <c:pt idx="296">
                  <c:v>288</c:v>
                </c:pt>
                <c:pt idx="297">
                  <c:v>288</c:v>
                </c:pt>
                <c:pt idx="298">
                  <c:v>289</c:v>
                </c:pt>
                <c:pt idx="299">
                  <c:v>290</c:v>
                </c:pt>
                <c:pt idx="300">
                  <c:v>290</c:v>
                </c:pt>
                <c:pt idx="301">
                  <c:v>290</c:v>
                </c:pt>
                <c:pt idx="302">
                  <c:v>290</c:v>
                </c:pt>
                <c:pt idx="303">
                  <c:v>290</c:v>
                </c:pt>
                <c:pt idx="304">
                  <c:v>290</c:v>
                </c:pt>
                <c:pt idx="305">
                  <c:v>291</c:v>
                </c:pt>
                <c:pt idx="306">
                  <c:v>292</c:v>
                </c:pt>
                <c:pt idx="307">
                  <c:v>292</c:v>
                </c:pt>
                <c:pt idx="308">
                  <c:v>292</c:v>
                </c:pt>
                <c:pt idx="309">
                  <c:v>292</c:v>
                </c:pt>
                <c:pt idx="310">
                  <c:v>292</c:v>
                </c:pt>
                <c:pt idx="311">
                  <c:v>293</c:v>
                </c:pt>
                <c:pt idx="312">
                  <c:v>294</c:v>
                </c:pt>
                <c:pt idx="313">
                  <c:v>293</c:v>
                </c:pt>
                <c:pt idx="314">
                  <c:v>294</c:v>
                </c:pt>
                <c:pt idx="315">
                  <c:v>294</c:v>
                </c:pt>
                <c:pt idx="316">
                  <c:v>295</c:v>
                </c:pt>
                <c:pt idx="317">
                  <c:v>295</c:v>
                </c:pt>
                <c:pt idx="318">
                  <c:v>295</c:v>
                </c:pt>
                <c:pt idx="319">
                  <c:v>296</c:v>
                </c:pt>
                <c:pt idx="320">
                  <c:v>296</c:v>
                </c:pt>
                <c:pt idx="321">
                  <c:v>296</c:v>
                </c:pt>
                <c:pt idx="322">
                  <c:v>296</c:v>
                </c:pt>
                <c:pt idx="323">
                  <c:v>297</c:v>
                </c:pt>
                <c:pt idx="324">
                  <c:v>297</c:v>
                </c:pt>
                <c:pt idx="325">
                  <c:v>297</c:v>
                </c:pt>
                <c:pt idx="326">
                  <c:v>297</c:v>
                </c:pt>
                <c:pt idx="327">
                  <c:v>298</c:v>
                </c:pt>
                <c:pt idx="328">
                  <c:v>298</c:v>
                </c:pt>
                <c:pt idx="329">
                  <c:v>298</c:v>
                </c:pt>
                <c:pt idx="330">
                  <c:v>298</c:v>
                </c:pt>
                <c:pt idx="331">
                  <c:v>299</c:v>
                </c:pt>
                <c:pt idx="332">
                  <c:v>300</c:v>
                </c:pt>
                <c:pt idx="333">
                  <c:v>300</c:v>
                </c:pt>
                <c:pt idx="334">
                  <c:v>300</c:v>
                </c:pt>
                <c:pt idx="335">
                  <c:v>300</c:v>
                </c:pt>
                <c:pt idx="336">
                  <c:v>300</c:v>
                </c:pt>
                <c:pt idx="337">
                  <c:v>301</c:v>
                </c:pt>
                <c:pt idx="338">
                  <c:v>301</c:v>
                </c:pt>
                <c:pt idx="339">
                  <c:v>301</c:v>
                </c:pt>
                <c:pt idx="340">
                  <c:v>301</c:v>
                </c:pt>
                <c:pt idx="341">
                  <c:v>302</c:v>
                </c:pt>
                <c:pt idx="342">
                  <c:v>303</c:v>
                </c:pt>
                <c:pt idx="343">
                  <c:v>303</c:v>
                </c:pt>
                <c:pt idx="344">
                  <c:v>303</c:v>
                </c:pt>
                <c:pt idx="345">
                  <c:v>303</c:v>
                </c:pt>
                <c:pt idx="346">
                  <c:v>303</c:v>
                </c:pt>
                <c:pt idx="347">
                  <c:v>303</c:v>
                </c:pt>
                <c:pt idx="348">
                  <c:v>303</c:v>
                </c:pt>
                <c:pt idx="349">
                  <c:v>304</c:v>
                </c:pt>
                <c:pt idx="350">
                  <c:v>304</c:v>
                </c:pt>
                <c:pt idx="351">
                  <c:v>305</c:v>
                </c:pt>
                <c:pt idx="352">
                  <c:v>305</c:v>
                </c:pt>
                <c:pt idx="353">
                  <c:v>306</c:v>
                </c:pt>
                <c:pt idx="354">
                  <c:v>306</c:v>
                </c:pt>
                <c:pt idx="355">
                  <c:v>306</c:v>
                </c:pt>
                <c:pt idx="356">
                  <c:v>306</c:v>
                </c:pt>
                <c:pt idx="357">
                  <c:v>307</c:v>
                </c:pt>
                <c:pt idx="358">
                  <c:v>307</c:v>
                </c:pt>
                <c:pt idx="359">
                  <c:v>308</c:v>
                </c:pt>
                <c:pt idx="360">
                  <c:v>308</c:v>
                </c:pt>
                <c:pt idx="361">
                  <c:v>308</c:v>
                </c:pt>
                <c:pt idx="362">
                  <c:v>308</c:v>
                </c:pt>
                <c:pt idx="363">
                  <c:v>309</c:v>
                </c:pt>
                <c:pt idx="364">
                  <c:v>310</c:v>
                </c:pt>
                <c:pt idx="365">
                  <c:v>310</c:v>
                </c:pt>
                <c:pt idx="366">
                  <c:v>311</c:v>
                </c:pt>
                <c:pt idx="367">
                  <c:v>311</c:v>
                </c:pt>
                <c:pt idx="368">
                  <c:v>311</c:v>
                </c:pt>
                <c:pt idx="369">
                  <c:v>311</c:v>
                </c:pt>
                <c:pt idx="370">
                  <c:v>311</c:v>
                </c:pt>
                <c:pt idx="371">
                  <c:v>312</c:v>
                </c:pt>
                <c:pt idx="372">
                  <c:v>312</c:v>
                </c:pt>
                <c:pt idx="373">
                  <c:v>313</c:v>
                </c:pt>
                <c:pt idx="374">
                  <c:v>313</c:v>
                </c:pt>
                <c:pt idx="375">
                  <c:v>313</c:v>
                </c:pt>
                <c:pt idx="376">
                  <c:v>313</c:v>
                </c:pt>
                <c:pt idx="377">
                  <c:v>313</c:v>
                </c:pt>
                <c:pt idx="378">
                  <c:v>314</c:v>
                </c:pt>
                <c:pt idx="379">
                  <c:v>314</c:v>
                </c:pt>
                <c:pt idx="380">
                  <c:v>314</c:v>
                </c:pt>
                <c:pt idx="381">
                  <c:v>315</c:v>
                </c:pt>
                <c:pt idx="382">
                  <c:v>315</c:v>
                </c:pt>
                <c:pt idx="383">
                  <c:v>315</c:v>
                </c:pt>
                <c:pt idx="384">
                  <c:v>315</c:v>
                </c:pt>
                <c:pt idx="385">
                  <c:v>316</c:v>
                </c:pt>
                <c:pt idx="386">
                  <c:v>316</c:v>
                </c:pt>
                <c:pt idx="387">
                  <c:v>316</c:v>
                </c:pt>
                <c:pt idx="388">
                  <c:v>316</c:v>
                </c:pt>
                <c:pt idx="389">
                  <c:v>317</c:v>
                </c:pt>
                <c:pt idx="390">
                  <c:v>317</c:v>
                </c:pt>
                <c:pt idx="391">
                  <c:v>317</c:v>
                </c:pt>
                <c:pt idx="392">
                  <c:v>318</c:v>
                </c:pt>
                <c:pt idx="393">
                  <c:v>318</c:v>
                </c:pt>
                <c:pt idx="394">
                  <c:v>318</c:v>
                </c:pt>
                <c:pt idx="395">
                  <c:v>318</c:v>
                </c:pt>
                <c:pt idx="396">
                  <c:v>318</c:v>
                </c:pt>
                <c:pt idx="397">
                  <c:v>318</c:v>
                </c:pt>
                <c:pt idx="398">
                  <c:v>319</c:v>
                </c:pt>
                <c:pt idx="399">
                  <c:v>319</c:v>
                </c:pt>
                <c:pt idx="400">
                  <c:v>319</c:v>
                </c:pt>
                <c:pt idx="401">
                  <c:v>320</c:v>
                </c:pt>
                <c:pt idx="402">
                  <c:v>320</c:v>
                </c:pt>
                <c:pt idx="403">
                  <c:v>320</c:v>
                </c:pt>
                <c:pt idx="404">
                  <c:v>320</c:v>
                </c:pt>
                <c:pt idx="405">
                  <c:v>321</c:v>
                </c:pt>
                <c:pt idx="406">
                  <c:v>321</c:v>
                </c:pt>
                <c:pt idx="407">
                  <c:v>321</c:v>
                </c:pt>
                <c:pt idx="408">
                  <c:v>321</c:v>
                </c:pt>
                <c:pt idx="409">
                  <c:v>322</c:v>
                </c:pt>
                <c:pt idx="410">
                  <c:v>322</c:v>
                </c:pt>
                <c:pt idx="411">
                  <c:v>322</c:v>
                </c:pt>
                <c:pt idx="412">
                  <c:v>322</c:v>
                </c:pt>
                <c:pt idx="413">
                  <c:v>322</c:v>
                </c:pt>
                <c:pt idx="414">
                  <c:v>323</c:v>
                </c:pt>
                <c:pt idx="415">
                  <c:v>323</c:v>
                </c:pt>
                <c:pt idx="416">
                  <c:v>323</c:v>
                </c:pt>
                <c:pt idx="417">
                  <c:v>323</c:v>
                </c:pt>
                <c:pt idx="418">
                  <c:v>323</c:v>
                </c:pt>
                <c:pt idx="419">
                  <c:v>323</c:v>
                </c:pt>
                <c:pt idx="420">
                  <c:v>324</c:v>
                </c:pt>
                <c:pt idx="421">
                  <c:v>324</c:v>
                </c:pt>
                <c:pt idx="422">
                  <c:v>324</c:v>
                </c:pt>
                <c:pt idx="423">
                  <c:v>324</c:v>
                </c:pt>
                <c:pt idx="424">
                  <c:v>324</c:v>
                </c:pt>
                <c:pt idx="425">
                  <c:v>325</c:v>
                </c:pt>
                <c:pt idx="426">
                  <c:v>325</c:v>
                </c:pt>
                <c:pt idx="427">
                  <c:v>325</c:v>
                </c:pt>
                <c:pt idx="428">
                  <c:v>325</c:v>
                </c:pt>
                <c:pt idx="429">
                  <c:v>326</c:v>
                </c:pt>
                <c:pt idx="430">
                  <c:v>327</c:v>
                </c:pt>
                <c:pt idx="431">
                  <c:v>327</c:v>
                </c:pt>
                <c:pt idx="432">
                  <c:v>327</c:v>
                </c:pt>
                <c:pt idx="433">
                  <c:v>326</c:v>
                </c:pt>
                <c:pt idx="434">
                  <c:v>327</c:v>
                </c:pt>
                <c:pt idx="435">
                  <c:v>327</c:v>
                </c:pt>
                <c:pt idx="436">
                  <c:v>328</c:v>
                </c:pt>
                <c:pt idx="437">
                  <c:v>328</c:v>
                </c:pt>
                <c:pt idx="438">
                  <c:v>328</c:v>
                </c:pt>
                <c:pt idx="439">
                  <c:v>329</c:v>
                </c:pt>
                <c:pt idx="440">
                  <c:v>329</c:v>
                </c:pt>
                <c:pt idx="441">
                  <c:v>329</c:v>
                </c:pt>
                <c:pt idx="442">
                  <c:v>329</c:v>
                </c:pt>
                <c:pt idx="443">
                  <c:v>329</c:v>
                </c:pt>
                <c:pt idx="444">
                  <c:v>329</c:v>
                </c:pt>
                <c:pt idx="445">
                  <c:v>329</c:v>
                </c:pt>
                <c:pt idx="446">
                  <c:v>330</c:v>
                </c:pt>
                <c:pt idx="447">
                  <c:v>330</c:v>
                </c:pt>
                <c:pt idx="448">
                  <c:v>331</c:v>
                </c:pt>
                <c:pt idx="449">
                  <c:v>331</c:v>
                </c:pt>
                <c:pt idx="450">
                  <c:v>331</c:v>
                </c:pt>
                <c:pt idx="451">
                  <c:v>331</c:v>
                </c:pt>
                <c:pt idx="452">
                  <c:v>331</c:v>
                </c:pt>
                <c:pt idx="453">
                  <c:v>331</c:v>
                </c:pt>
                <c:pt idx="454">
                  <c:v>332</c:v>
                </c:pt>
                <c:pt idx="455">
                  <c:v>332</c:v>
                </c:pt>
                <c:pt idx="456">
                  <c:v>332</c:v>
                </c:pt>
                <c:pt idx="457">
                  <c:v>333</c:v>
                </c:pt>
                <c:pt idx="458">
                  <c:v>333</c:v>
                </c:pt>
                <c:pt idx="459">
                  <c:v>333</c:v>
                </c:pt>
                <c:pt idx="460">
                  <c:v>333</c:v>
                </c:pt>
                <c:pt idx="461">
                  <c:v>333</c:v>
                </c:pt>
                <c:pt idx="462">
                  <c:v>334</c:v>
                </c:pt>
                <c:pt idx="463">
                  <c:v>334</c:v>
                </c:pt>
                <c:pt idx="464">
                  <c:v>334</c:v>
                </c:pt>
                <c:pt idx="465">
                  <c:v>334</c:v>
                </c:pt>
                <c:pt idx="466">
                  <c:v>335</c:v>
                </c:pt>
                <c:pt idx="467">
                  <c:v>335</c:v>
                </c:pt>
                <c:pt idx="468">
                  <c:v>335</c:v>
                </c:pt>
                <c:pt idx="469">
                  <c:v>335</c:v>
                </c:pt>
                <c:pt idx="470">
                  <c:v>336</c:v>
                </c:pt>
                <c:pt idx="471">
                  <c:v>336</c:v>
                </c:pt>
                <c:pt idx="472">
                  <c:v>336</c:v>
                </c:pt>
                <c:pt idx="473">
                  <c:v>336</c:v>
                </c:pt>
                <c:pt idx="474">
                  <c:v>337</c:v>
                </c:pt>
                <c:pt idx="475">
                  <c:v>337</c:v>
                </c:pt>
                <c:pt idx="476">
                  <c:v>337</c:v>
                </c:pt>
                <c:pt idx="477">
                  <c:v>337</c:v>
                </c:pt>
                <c:pt idx="478">
                  <c:v>337</c:v>
                </c:pt>
                <c:pt idx="479">
                  <c:v>338</c:v>
                </c:pt>
                <c:pt idx="480">
                  <c:v>338</c:v>
                </c:pt>
                <c:pt idx="481">
                  <c:v>338</c:v>
                </c:pt>
                <c:pt idx="482">
                  <c:v>338</c:v>
                </c:pt>
                <c:pt idx="483">
                  <c:v>339</c:v>
                </c:pt>
                <c:pt idx="484">
                  <c:v>339</c:v>
                </c:pt>
                <c:pt idx="485">
                  <c:v>339</c:v>
                </c:pt>
                <c:pt idx="486">
                  <c:v>340</c:v>
                </c:pt>
                <c:pt idx="487">
                  <c:v>340</c:v>
                </c:pt>
                <c:pt idx="488">
                  <c:v>341</c:v>
                </c:pt>
                <c:pt idx="489">
                  <c:v>341</c:v>
                </c:pt>
                <c:pt idx="490">
                  <c:v>341</c:v>
                </c:pt>
                <c:pt idx="491">
                  <c:v>342</c:v>
                </c:pt>
                <c:pt idx="492">
                  <c:v>342</c:v>
                </c:pt>
                <c:pt idx="493">
                  <c:v>342</c:v>
                </c:pt>
                <c:pt idx="494">
                  <c:v>342</c:v>
                </c:pt>
                <c:pt idx="495">
                  <c:v>343</c:v>
                </c:pt>
                <c:pt idx="496">
                  <c:v>343</c:v>
                </c:pt>
                <c:pt idx="497">
                  <c:v>343</c:v>
                </c:pt>
                <c:pt idx="498">
                  <c:v>344</c:v>
                </c:pt>
                <c:pt idx="499">
                  <c:v>344</c:v>
                </c:pt>
                <c:pt idx="500">
                  <c:v>344</c:v>
                </c:pt>
                <c:pt idx="501">
                  <c:v>345</c:v>
                </c:pt>
                <c:pt idx="502">
                  <c:v>345</c:v>
                </c:pt>
                <c:pt idx="503">
                  <c:v>345</c:v>
                </c:pt>
                <c:pt idx="504">
                  <c:v>345</c:v>
                </c:pt>
                <c:pt idx="505">
                  <c:v>345</c:v>
                </c:pt>
                <c:pt idx="506">
                  <c:v>345</c:v>
                </c:pt>
                <c:pt idx="507">
                  <c:v>346</c:v>
                </c:pt>
                <c:pt idx="508">
                  <c:v>346</c:v>
                </c:pt>
                <c:pt idx="509">
                  <c:v>347</c:v>
                </c:pt>
                <c:pt idx="510">
                  <c:v>347</c:v>
                </c:pt>
                <c:pt idx="511">
                  <c:v>347</c:v>
                </c:pt>
                <c:pt idx="512">
                  <c:v>347</c:v>
                </c:pt>
                <c:pt idx="513">
                  <c:v>347</c:v>
                </c:pt>
                <c:pt idx="514">
                  <c:v>347</c:v>
                </c:pt>
                <c:pt idx="515">
                  <c:v>348</c:v>
                </c:pt>
                <c:pt idx="516">
                  <c:v>348</c:v>
                </c:pt>
                <c:pt idx="517">
                  <c:v>349</c:v>
                </c:pt>
                <c:pt idx="518">
                  <c:v>349</c:v>
                </c:pt>
                <c:pt idx="519">
                  <c:v>350</c:v>
                </c:pt>
                <c:pt idx="520">
                  <c:v>350</c:v>
                </c:pt>
                <c:pt idx="521">
                  <c:v>350</c:v>
                </c:pt>
                <c:pt idx="522">
                  <c:v>350</c:v>
                </c:pt>
                <c:pt idx="523">
                  <c:v>350</c:v>
                </c:pt>
                <c:pt idx="524">
                  <c:v>351</c:v>
                </c:pt>
                <c:pt idx="525">
                  <c:v>351</c:v>
                </c:pt>
                <c:pt idx="526">
                  <c:v>351</c:v>
                </c:pt>
                <c:pt idx="527">
                  <c:v>352</c:v>
                </c:pt>
                <c:pt idx="528">
                  <c:v>352</c:v>
                </c:pt>
                <c:pt idx="529">
                  <c:v>353</c:v>
                </c:pt>
                <c:pt idx="530">
                  <c:v>353</c:v>
                </c:pt>
                <c:pt idx="531">
                  <c:v>353</c:v>
                </c:pt>
                <c:pt idx="532">
                  <c:v>354</c:v>
                </c:pt>
                <c:pt idx="533">
                  <c:v>354</c:v>
                </c:pt>
                <c:pt idx="534">
                  <c:v>354</c:v>
                </c:pt>
                <c:pt idx="535">
                  <c:v>354</c:v>
                </c:pt>
                <c:pt idx="536">
                  <c:v>354</c:v>
                </c:pt>
                <c:pt idx="537">
                  <c:v>355</c:v>
                </c:pt>
                <c:pt idx="538">
                  <c:v>355</c:v>
                </c:pt>
                <c:pt idx="539">
                  <c:v>355</c:v>
                </c:pt>
                <c:pt idx="540">
                  <c:v>355</c:v>
                </c:pt>
                <c:pt idx="541">
                  <c:v>356</c:v>
                </c:pt>
                <c:pt idx="542">
                  <c:v>356</c:v>
                </c:pt>
                <c:pt idx="543">
                  <c:v>357</c:v>
                </c:pt>
                <c:pt idx="544">
                  <c:v>356</c:v>
                </c:pt>
                <c:pt idx="545">
                  <c:v>357</c:v>
                </c:pt>
                <c:pt idx="546">
                  <c:v>357</c:v>
                </c:pt>
                <c:pt idx="547">
                  <c:v>358</c:v>
                </c:pt>
                <c:pt idx="548">
                  <c:v>358</c:v>
                </c:pt>
                <c:pt idx="549">
                  <c:v>358</c:v>
                </c:pt>
                <c:pt idx="550">
                  <c:v>358</c:v>
                </c:pt>
                <c:pt idx="551">
                  <c:v>358</c:v>
                </c:pt>
                <c:pt idx="552">
                  <c:v>359</c:v>
                </c:pt>
                <c:pt idx="553">
                  <c:v>359</c:v>
                </c:pt>
                <c:pt idx="554">
                  <c:v>359</c:v>
                </c:pt>
                <c:pt idx="555">
                  <c:v>359</c:v>
                </c:pt>
                <c:pt idx="556">
                  <c:v>359</c:v>
                </c:pt>
                <c:pt idx="557">
                  <c:v>360</c:v>
                </c:pt>
                <c:pt idx="558">
                  <c:v>360</c:v>
                </c:pt>
                <c:pt idx="559">
                  <c:v>361</c:v>
                </c:pt>
                <c:pt idx="560">
                  <c:v>361</c:v>
                </c:pt>
                <c:pt idx="561">
                  <c:v>361</c:v>
                </c:pt>
                <c:pt idx="562">
                  <c:v>362</c:v>
                </c:pt>
                <c:pt idx="563">
                  <c:v>362</c:v>
                </c:pt>
                <c:pt idx="564">
                  <c:v>363</c:v>
                </c:pt>
                <c:pt idx="565">
                  <c:v>363</c:v>
                </c:pt>
                <c:pt idx="566">
                  <c:v>363</c:v>
                </c:pt>
                <c:pt idx="567">
                  <c:v>363</c:v>
                </c:pt>
                <c:pt idx="568">
                  <c:v>363</c:v>
                </c:pt>
                <c:pt idx="569">
                  <c:v>363</c:v>
                </c:pt>
                <c:pt idx="570">
                  <c:v>364</c:v>
                </c:pt>
                <c:pt idx="571">
                  <c:v>364</c:v>
                </c:pt>
                <c:pt idx="572">
                  <c:v>364</c:v>
                </c:pt>
                <c:pt idx="573">
                  <c:v>364</c:v>
                </c:pt>
                <c:pt idx="574">
                  <c:v>364</c:v>
                </c:pt>
                <c:pt idx="575">
                  <c:v>365</c:v>
                </c:pt>
                <c:pt idx="576">
                  <c:v>365</c:v>
                </c:pt>
                <c:pt idx="577">
                  <c:v>365</c:v>
                </c:pt>
                <c:pt idx="578">
                  <c:v>366</c:v>
                </c:pt>
                <c:pt idx="579">
                  <c:v>366</c:v>
                </c:pt>
                <c:pt idx="580">
                  <c:v>367</c:v>
                </c:pt>
                <c:pt idx="581">
                  <c:v>367</c:v>
                </c:pt>
                <c:pt idx="582">
                  <c:v>367</c:v>
                </c:pt>
                <c:pt idx="583">
                  <c:v>367</c:v>
                </c:pt>
                <c:pt idx="584">
                  <c:v>367</c:v>
                </c:pt>
                <c:pt idx="585">
                  <c:v>368</c:v>
                </c:pt>
                <c:pt idx="586">
                  <c:v>368</c:v>
                </c:pt>
                <c:pt idx="587">
                  <c:v>369</c:v>
                </c:pt>
                <c:pt idx="588">
                  <c:v>369</c:v>
                </c:pt>
                <c:pt idx="589">
                  <c:v>369</c:v>
                </c:pt>
                <c:pt idx="590">
                  <c:v>370</c:v>
                </c:pt>
                <c:pt idx="591">
                  <c:v>370</c:v>
                </c:pt>
                <c:pt idx="592">
                  <c:v>370</c:v>
                </c:pt>
                <c:pt idx="593">
                  <c:v>370</c:v>
                </c:pt>
                <c:pt idx="594">
                  <c:v>371</c:v>
                </c:pt>
                <c:pt idx="595">
                  <c:v>371</c:v>
                </c:pt>
                <c:pt idx="596">
                  <c:v>371</c:v>
                </c:pt>
                <c:pt idx="597">
                  <c:v>372</c:v>
                </c:pt>
                <c:pt idx="598">
                  <c:v>372</c:v>
                </c:pt>
                <c:pt idx="599">
                  <c:v>372</c:v>
                </c:pt>
                <c:pt idx="600">
                  <c:v>372</c:v>
                </c:pt>
                <c:pt idx="601">
                  <c:v>373</c:v>
                </c:pt>
                <c:pt idx="602">
                  <c:v>373</c:v>
                </c:pt>
                <c:pt idx="603">
                  <c:v>373</c:v>
                </c:pt>
                <c:pt idx="604">
                  <c:v>374</c:v>
                </c:pt>
                <c:pt idx="605">
                  <c:v>375</c:v>
                </c:pt>
                <c:pt idx="606">
                  <c:v>375</c:v>
                </c:pt>
                <c:pt idx="607">
                  <c:v>375</c:v>
                </c:pt>
                <c:pt idx="608">
                  <c:v>375</c:v>
                </c:pt>
                <c:pt idx="609">
                  <c:v>375</c:v>
                </c:pt>
                <c:pt idx="610">
                  <c:v>375</c:v>
                </c:pt>
                <c:pt idx="611">
                  <c:v>376</c:v>
                </c:pt>
                <c:pt idx="612">
                  <c:v>376</c:v>
                </c:pt>
                <c:pt idx="613">
                  <c:v>376</c:v>
                </c:pt>
                <c:pt idx="614">
                  <c:v>376</c:v>
                </c:pt>
                <c:pt idx="615">
                  <c:v>376</c:v>
                </c:pt>
                <c:pt idx="616">
                  <c:v>376</c:v>
                </c:pt>
                <c:pt idx="617">
                  <c:v>376</c:v>
                </c:pt>
                <c:pt idx="618">
                  <c:v>376</c:v>
                </c:pt>
                <c:pt idx="619">
                  <c:v>377</c:v>
                </c:pt>
                <c:pt idx="620">
                  <c:v>377</c:v>
                </c:pt>
                <c:pt idx="621">
                  <c:v>377</c:v>
                </c:pt>
                <c:pt idx="622">
                  <c:v>378</c:v>
                </c:pt>
                <c:pt idx="623">
                  <c:v>377</c:v>
                </c:pt>
                <c:pt idx="624">
                  <c:v>378</c:v>
                </c:pt>
                <c:pt idx="625">
                  <c:v>378</c:v>
                </c:pt>
                <c:pt idx="626">
                  <c:v>378</c:v>
                </c:pt>
                <c:pt idx="627">
                  <c:v>378</c:v>
                </c:pt>
                <c:pt idx="628">
                  <c:v>379</c:v>
                </c:pt>
                <c:pt idx="629">
                  <c:v>379</c:v>
                </c:pt>
                <c:pt idx="630">
                  <c:v>379</c:v>
                </c:pt>
                <c:pt idx="631">
                  <c:v>379</c:v>
                </c:pt>
                <c:pt idx="632">
                  <c:v>380</c:v>
                </c:pt>
                <c:pt idx="633">
                  <c:v>380</c:v>
                </c:pt>
                <c:pt idx="634">
                  <c:v>381</c:v>
                </c:pt>
                <c:pt idx="635">
                  <c:v>381</c:v>
                </c:pt>
                <c:pt idx="636">
                  <c:v>381</c:v>
                </c:pt>
                <c:pt idx="637">
                  <c:v>381</c:v>
                </c:pt>
                <c:pt idx="638">
                  <c:v>381</c:v>
                </c:pt>
                <c:pt idx="639">
                  <c:v>381</c:v>
                </c:pt>
                <c:pt idx="640">
                  <c:v>382</c:v>
                </c:pt>
                <c:pt idx="641">
                  <c:v>383</c:v>
                </c:pt>
                <c:pt idx="642">
                  <c:v>383</c:v>
                </c:pt>
                <c:pt idx="643">
                  <c:v>384</c:v>
                </c:pt>
                <c:pt idx="644">
                  <c:v>385</c:v>
                </c:pt>
                <c:pt idx="645">
                  <c:v>385</c:v>
                </c:pt>
                <c:pt idx="646">
                  <c:v>384</c:v>
                </c:pt>
                <c:pt idx="647">
                  <c:v>384</c:v>
                </c:pt>
                <c:pt idx="648">
                  <c:v>385</c:v>
                </c:pt>
                <c:pt idx="649">
                  <c:v>385</c:v>
                </c:pt>
                <c:pt idx="650">
                  <c:v>385</c:v>
                </c:pt>
                <c:pt idx="651">
                  <c:v>386</c:v>
                </c:pt>
                <c:pt idx="652">
                  <c:v>385</c:v>
                </c:pt>
                <c:pt idx="653">
                  <c:v>386</c:v>
                </c:pt>
                <c:pt idx="654">
                  <c:v>386</c:v>
                </c:pt>
                <c:pt idx="655">
                  <c:v>386</c:v>
                </c:pt>
                <c:pt idx="656">
                  <c:v>387</c:v>
                </c:pt>
                <c:pt idx="657">
                  <c:v>387</c:v>
                </c:pt>
                <c:pt idx="658">
                  <c:v>387</c:v>
                </c:pt>
                <c:pt idx="659">
                  <c:v>388</c:v>
                </c:pt>
                <c:pt idx="660">
                  <c:v>388</c:v>
                </c:pt>
                <c:pt idx="661">
                  <c:v>388</c:v>
                </c:pt>
                <c:pt idx="662">
                  <c:v>388</c:v>
                </c:pt>
                <c:pt idx="663">
                  <c:v>388</c:v>
                </c:pt>
                <c:pt idx="664">
                  <c:v>389</c:v>
                </c:pt>
                <c:pt idx="665">
                  <c:v>389</c:v>
                </c:pt>
                <c:pt idx="666">
                  <c:v>389</c:v>
                </c:pt>
                <c:pt idx="667">
                  <c:v>389</c:v>
                </c:pt>
                <c:pt idx="668">
                  <c:v>390</c:v>
                </c:pt>
                <c:pt idx="669">
                  <c:v>390</c:v>
                </c:pt>
                <c:pt idx="670">
                  <c:v>390</c:v>
                </c:pt>
                <c:pt idx="671">
                  <c:v>390</c:v>
                </c:pt>
                <c:pt idx="672">
                  <c:v>390</c:v>
                </c:pt>
                <c:pt idx="673">
                  <c:v>390</c:v>
                </c:pt>
                <c:pt idx="674">
                  <c:v>391</c:v>
                </c:pt>
                <c:pt idx="675">
                  <c:v>391</c:v>
                </c:pt>
                <c:pt idx="676">
                  <c:v>391</c:v>
                </c:pt>
                <c:pt idx="677">
                  <c:v>391</c:v>
                </c:pt>
                <c:pt idx="678">
                  <c:v>391</c:v>
                </c:pt>
                <c:pt idx="679">
                  <c:v>392</c:v>
                </c:pt>
                <c:pt idx="680">
                  <c:v>393</c:v>
                </c:pt>
                <c:pt idx="681">
                  <c:v>393</c:v>
                </c:pt>
                <c:pt idx="682">
                  <c:v>393</c:v>
                </c:pt>
                <c:pt idx="683">
                  <c:v>394</c:v>
                </c:pt>
                <c:pt idx="684">
                  <c:v>394</c:v>
                </c:pt>
                <c:pt idx="685">
                  <c:v>394</c:v>
                </c:pt>
                <c:pt idx="686">
                  <c:v>395</c:v>
                </c:pt>
                <c:pt idx="687">
                  <c:v>395</c:v>
                </c:pt>
                <c:pt idx="688">
                  <c:v>395</c:v>
                </c:pt>
                <c:pt idx="689">
                  <c:v>395</c:v>
                </c:pt>
                <c:pt idx="690">
                  <c:v>395</c:v>
                </c:pt>
                <c:pt idx="691">
                  <c:v>395</c:v>
                </c:pt>
                <c:pt idx="692">
                  <c:v>396</c:v>
                </c:pt>
                <c:pt idx="693">
                  <c:v>396</c:v>
                </c:pt>
                <c:pt idx="694">
                  <c:v>397</c:v>
                </c:pt>
                <c:pt idx="695">
                  <c:v>397</c:v>
                </c:pt>
                <c:pt idx="696">
                  <c:v>397</c:v>
                </c:pt>
                <c:pt idx="697">
                  <c:v>397</c:v>
                </c:pt>
                <c:pt idx="698">
                  <c:v>397</c:v>
                </c:pt>
                <c:pt idx="699">
                  <c:v>397</c:v>
                </c:pt>
                <c:pt idx="700">
                  <c:v>397</c:v>
                </c:pt>
                <c:pt idx="701">
                  <c:v>397</c:v>
                </c:pt>
                <c:pt idx="702">
                  <c:v>397</c:v>
                </c:pt>
                <c:pt idx="703">
                  <c:v>398</c:v>
                </c:pt>
                <c:pt idx="704">
                  <c:v>398</c:v>
                </c:pt>
                <c:pt idx="705">
                  <c:v>398</c:v>
                </c:pt>
                <c:pt idx="706">
                  <c:v>398</c:v>
                </c:pt>
                <c:pt idx="707">
                  <c:v>398</c:v>
                </c:pt>
                <c:pt idx="708">
                  <c:v>399</c:v>
                </c:pt>
                <c:pt idx="709">
                  <c:v>399</c:v>
                </c:pt>
                <c:pt idx="710">
                  <c:v>400</c:v>
                </c:pt>
                <c:pt idx="711">
                  <c:v>400</c:v>
                </c:pt>
                <c:pt idx="712">
                  <c:v>401</c:v>
                </c:pt>
                <c:pt idx="713">
                  <c:v>401</c:v>
                </c:pt>
                <c:pt idx="714">
                  <c:v>401</c:v>
                </c:pt>
                <c:pt idx="715">
                  <c:v>402</c:v>
                </c:pt>
                <c:pt idx="716">
                  <c:v>402</c:v>
                </c:pt>
                <c:pt idx="717">
                  <c:v>402</c:v>
                </c:pt>
                <c:pt idx="718">
                  <c:v>402</c:v>
                </c:pt>
                <c:pt idx="719">
                  <c:v>402</c:v>
                </c:pt>
                <c:pt idx="720">
                  <c:v>402</c:v>
                </c:pt>
                <c:pt idx="721">
                  <c:v>402</c:v>
                </c:pt>
                <c:pt idx="722">
                  <c:v>403</c:v>
                </c:pt>
                <c:pt idx="723">
                  <c:v>403</c:v>
                </c:pt>
                <c:pt idx="724">
                  <c:v>403</c:v>
                </c:pt>
                <c:pt idx="725">
                  <c:v>404</c:v>
                </c:pt>
                <c:pt idx="726">
                  <c:v>404</c:v>
                </c:pt>
                <c:pt idx="727">
                  <c:v>403</c:v>
                </c:pt>
                <c:pt idx="728">
                  <c:v>404</c:v>
                </c:pt>
                <c:pt idx="729">
                  <c:v>404</c:v>
                </c:pt>
                <c:pt idx="730">
                  <c:v>405</c:v>
                </c:pt>
                <c:pt idx="731">
                  <c:v>405</c:v>
                </c:pt>
                <c:pt idx="732">
                  <c:v>405</c:v>
                </c:pt>
                <c:pt idx="733">
                  <c:v>405</c:v>
                </c:pt>
                <c:pt idx="734">
                  <c:v>406</c:v>
                </c:pt>
                <c:pt idx="735">
                  <c:v>406</c:v>
                </c:pt>
                <c:pt idx="736">
                  <c:v>406</c:v>
                </c:pt>
                <c:pt idx="737">
                  <c:v>407</c:v>
                </c:pt>
                <c:pt idx="738">
                  <c:v>406</c:v>
                </c:pt>
                <c:pt idx="739">
                  <c:v>407</c:v>
                </c:pt>
                <c:pt idx="740">
                  <c:v>407</c:v>
                </c:pt>
                <c:pt idx="741">
                  <c:v>407</c:v>
                </c:pt>
                <c:pt idx="742">
                  <c:v>407</c:v>
                </c:pt>
                <c:pt idx="743">
                  <c:v>408</c:v>
                </c:pt>
                <c:pt idx="744">
                  <c:v>408</c:v>
                </c:pt>
                <c:pt idx="745">
                  <c:v>408</c:v>
                </c:pt>
                <c:pt idx="746">
                  <c:v>409</c:v>
                </c:pt>
                <c:pt idx="747">
                  <c:v>409</c:v>
                </c:pt>
                <c:pt idx="748">
                  <c:v>409</c:v>
                </c:pt>
                <c:pt idx="749">
                  <c:v>410</c:v>
                </c:pt>
                <c:pt idx="750">
                  <c:v>410</c:v>
                </c:pt>
                <c:pt idx="751">
                  <c:v>410</c:v>
                </c:pt>
                <c:pt idx="752">
                  <c:v>411</c:v>
                </c:pt>
                <c:pt idx="753">
                  <c:v>411</c:v>
                </c:pt>
                <c:pt idx="754">
                  <c:v>411</c:v>
                </c:pt>
                <c:pt idx="755">
                  <c:v>412</c:v>
                </c:pt>
                <c:pt idx="756">
                  <c:v>411</c:v>
                </c:pt>
                <c:pt idx="757">
                  <c:v>412</c:v>
                </c:pt>
                <c:pt idx="758">
                  <c:v>412</c:v>
                </c:pt>
                <c:pt idx="759">
                  <c:v>412</c:v>
                </c:pt>
                <c:pt idx="760">
                  <c:v>413</c:v>
                </c:pt>
                <c:pt idx="761">
                  <c:v>413</c:v>
                </c:pt>
                <c:pt idx="762">
                  <c:v>413</c:v>
                </c:pt>
                <c:pt idx="763">
                  <c:v>414</c:v>
                </c:pt>
                <c:pt idx="764">
                  <c:v>414</c:v>
                </c:pt>
                <c:pt idx="765">
                  <c:v>414</c:v>
                </c:pt>
                <c:pt idx="766">
                  <c:v>414</c:v>
                </c:pt>
                <c:pt idx="767">
                  <c:v>414</c:v>
                </c:pt>
                <c:pt idx="768">
                  <c:v>414</c:v>
                </c:pt>
                <c:pt idx="769">
                  <c:v>415</c:v>
                </c:pt>
                <c:pt idx="770">
                  <c:v>415</c:v>
                </c:pt>
                <c:pt idx="771">
                  <c:v>415</c:v>
                </c:pt>
                <c:pt idx="772">
                  <c:v>416</c:v>
                </c:pt>
                <c:pt idx="773">
                  <c:v>416</c:v>
                </c:pt>
                <c:pt idx="774">
                  <c:v>416</c:v>
                </c:pt>
                <c:pt idx="775">
                  <c:v>416</c:v>
                </c:pt>
                <c:pt idx="776">
                  <c:v>417</c:v>
                </c:pt>
                <c:pt idx="777">
                  <c:v>417</c:v>
                </c:pt>
                <c:pt idx="778">
                  <c:v>417</c:v>
                </c:pt>
                <c:pt idx="779">
                  <c:v>417</c:v>
                </c:pt>
                <c:pt idx="780">
                  <c:v>417</c:v>
                </c:pt>
                <c:pt idx="781">
                  <c:v>417</c:v>
                </c:pt>
                <c:pt idx="782">
                  <c:v>418</c:v>
                </c:pt>
                <c:pt idx="783">
                  <c:v>418</c:v>
                </c:pt>
                <c:pt idx="784">
                  <c:v>418</c:v>
                </c:pt>
                <c:pt idx="785">
                  <c:v>419</c:v>
                </c:pt>
                <c:pt idx="786">
                  <c:v>419</c:v>
                </c:pt>
                <c:pt idx="787">
                  <c:v>419</c:v>
                </c:pt>
                <c:pt idx="788">
                  <c:v>419</c:v>
                </c:pt>
                <c:pt idx="789">
                  <c:v>420</c:v>
                </c:pt>
                <c:pt idx="790">
                  <c:v>420</c:v>
                </c:pt>
                <c:pt idx="791">
                  <c:v>420</c:v>
                </c:pt>
                <c:pt idx="792">
                  <c:v>420</c:v>
                </c:pt>
                <c:pt idx="793">
                  <c:v>420</c:v>
                </c:pt>
                <c:pt idx="794">
                  <c:v>421</c:v>
                </c:pt>
                <c:pt idx="795">
                  <c:v>421</c:v>
                </c:pt>
                <c:pt idx="796">
                  <c:v>421</c:v>
                </c:pt>
                <c:pt idx="797">
                  <c:v>421</c:v>
                </c:pt>
                <c:pt idx="798">
                  <c:v>421</c:v>
                </c:pt>
                <c:pt idx="799">
                  <c:v>421</c:v>
                </c:pt>
                <c:pt idx="800">
                  <c:v>422</c:v>
                </c:pt>
                <c:pt idx="801">
                  <c:v>422</c:v>
                </c:pt>
                <c:pt idx="802">
                  <c:v>422</c:v>
                </c:pt>
                <c:pt idx="803">
                  <c:v>422</c:v>
                </c:pt>
                <c:pt idx="804">
                  <c:v>422</c:v>
                </c:pt>
                <c:pt idx="805">
                  <c:v>422</c:v>
                </c:pt>
                <c:pt idx="806">
                  <c:v>422</c:v>
                </c:pt>
                <c:pt idx="807">
                  <c:v>423</c:v>
                </c:pt>
                <c:pt idx="808">
                  <c:v>423</c:v>
                </c:pt>
                <c:pt idx="809">
                  <c:v>424</c:v>
                </c:pt>
                <c:pt idx="810">
                  <c:v>424</c:v>
                </c:pt>
                <c:pt idx="811">
                  <c:v>424</c:v>
                </c:pt>
                <c:pt idx="812">
                  <c:v>424</c:v>
                </c:pt>
                <c:pt idx="813">
                  <c:v>424</c:v>
                </c:pt>
                <c:pt idx="814">
                  <c:v>425</c:v>
                </c:pt>
                <c:pt idx="815">
                  <c:v>424</c:v>
                </c:pt>
                <c:pt idx="816">
                  <c:v>425</c:v>
                </c:pt>
                <c:pt idx="817">
                  <c:v>425</c:v>
                </c:pt>
                <c:pt idx="818">
                  <c:v>426</c:v>
                </c:pt>
                <c:pt idx="819">
                  <c:v>426</c:v>
                </c:pt>
                <c:pt idx="820">
                  <c:v>427</c:v>
                </c:pt>
                <c:pt idx="821">
                  <c:v>427</c:v>
                </c:pt>
                <c:pt idx="822">
                  <c:v>427</c:v>
                </c:pt>
                <c:pt idx="823">
                  <c:v>427</c:v>
                </c:pt>
                <c:pt idx="824">
                  <c:v>428</c:v>
                </c:pt>
                <c:pt idx="825">
                  <c:v>428</c:v>
                </c:pt>
                <c:pt idx="826">
                  <c:v>428</c:v>
                </c:pt>
                <c:pt idx="827">
                  <c:v>428</c:v>
                </c:pt>
                <c:pt idx="828">
                  <c:v>429</c:v>
                </c:pt>
                <c:pt idx="829">
                  <c:v>430</c:v>
                </c:pt>
                <c:pt idx="830">
                  <c:v>430</c:v>
                </c:pt>
                <c:pt idx="831">
                  <c:v>430</c:v>
                </c:pt>
                <c:pt idx="832">
                  <c:v>430</c:v>
                </c:pt>
                <c:pt idx="833">
                  <c:v>430</c:v>
                </c:pt>
                <c:pt idx="834">
                  <c:v>431</c:v>
                </c:pt>
                <c:pt idx="835">
                  <c:v>431</c:v>
                </c:pt>
                <c:pt idx="836">
                  <c:v>432</c:v>
                </c:pt>
                <c:pt idx="837">
                  <c:v>432</c:v>
                </c:pt>
                <c:pt idx="838">
                  <c:v>432</c:v>
                </c:pt>
                <c:pt idx="839">
                  <c:v>432</c:v>
                </c:pt>
                <c:pt idx="840">
                  <c:v>432</c:v>
                </c:pt>
                <c:pt idx="841">
                  <c:v>432</c:v>
                </c:pt>
                <c:pt idx="842">
                  <c:v>433</c:v>
                </c:pt>
                <c:pt idx="843">
                  <c:v>433</c:v>
                </c:pt>
                <c:pt idx="844">
                  <c:v>435</c:v>
                </c:pt>
                <c:pt idx="845">
                  <c:v>434</c:v>
                </c:pt>
                <c:pt idx="846">
                  <c:v>435</c:v>
                </c:pt>
                <c:pt idx="847">
                  <c:v>435</c:v>
                </c:pt>
                <c:pt idx="848">
                  <c:v>435</c:v>
                </c:pt>
                <c:pt idx="849">
                  <c:v>435</c:v>
                </c:pt>
                <c:pt idx="850">
                  <c:v>435</c:v>
                </c:pt>
                <c:pt idx="851">
                  <c:v>435</c:v>
                </c:pt>
                <c:pt idx="852">
                  <c:v>436</c:v>
                </c:pt>
                <c:pt idx="853">
                  <c:v>437</c:v>
                </c:pt>
                <c:pt idx="854">
                  <c:v>437</c:v>
                </c:pt>
                <c:pt idx="855">
                  <c:v>436</c:v>
                </c:pt>
                <c:pt idx="856">
                  <c:v>436</c:v>
                </c:pt>
                <c:pt idx="857">
                  <c:v>437</c:v>
                </c:pt>
                <c:pt idx="858">
                  <c:v>437</c:v>
                </c:pt>
                <c:pt idx="859">
                  <c:v>437</c:v>
                </c:pt>
                <c:pt idx="860">
                  <c:v>436</c:v>
                </c:pt>
                <c:pt idx="861">
                  <c:v>436</c:v>
                </c:pt>
                <c:pt idx="862">
                  <c:v>436</c:v>
                </c:pt>
                <c:pt idx="863">
                  <c:v>436</c:v>
                </c:pt>
                <c:pt idx="864">
                  <c:v>437</c:v>
                </c:pt>
                <c:pt idx="865">
                  <c:v>436</c:v>
                </c:pt>
                <c:pt idx="866">
                  <c:v>435</c:v>
                </c:pt>
                <c:pt idx="867">
                  <c:v>435</c:v>
                </c:pt>
                <c:pt idx="868">
                  <c:v>434</c:v>
                </c:pt>
                <c:pt idx="869">
                  <c:v>434</c:v>
                </c:pt>
                <c:pt idx="870">
                  <c:v>434</c:v>
                </c:pt>
                <c:pt idx="871">
                  <c:v>434</c:v>
                </c:pt>
                <c:pt idx="872">
                  <c:v>433</c:v>
                </c:pt>
                <c:pt idx="873">
                  <c:v>433</c:v>
                </c:pt>
                <c:pt idx="874">
                  <c:v>433</c:v>
                </c:pt>
                <c:pt idx="875">
                  <c:v>432</c:v>
                </c:pt>
                <c:pt idx="876">
                  <c:v>432</c:v>
                </c:pt>
                <c:pt idx="877">
                  <c:v>432</c:v>
                </c:pt>
                <c:pt idx="878">
                  <c:v>432</c:v>
                </c:pt>
                <c:pt idx="879">
                  <c:v>432</c:v>
                </c:pt>
                <c:pt idx="880">
                  <c:v>432</c:v>
                </c:pt>
                <c:pt idx="881">
                  <c:v>432</c:v>
                </c:pt>
                <c:pt idx="882">
                  <c:v>431</c:v>
                </c:pt>
                <c:pt idx="883">
                  <c:v>431</c:v>
                </c:pt>
                <c:pt idx="884">
                  <c:v>431</c:v>
                </c:pt>
                <c:pt idx="885">
                  <c:v>430</c:v>
                </c:pt>
                <c:pt idx="886">
                  <c:v>430</c:v>
                </c:pt>
                <c:pt idx="887">
                  <c:v>430</c:v>
                </c:pt>
                <c:pt idx="888">
                  <c:v>430</c:v>
                </c:pt>
                <c:pt idx="889">
                  <c:v>438</c:v>
                </c:pt>
                <c:pt idx="890">
                  <c:v>392</c:v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  <c:pt idx="903">
                  <c:v/>
                </c:pt>
                <c:pt idx="904">
                  <c:v/>
                </c:pt>
                <c:pt idx="905">
                  <c:v/>
                </c:pt>
                <c:pt idx="906">
                  <c:v/>
                </c:pt>
                <c:pt idx="907">
                  <c:v/>
                </c:pt>
                <c:pt idx="908">
                  <c:v/>
                </c:pt>
                <c:pt idx="909">
                  <c:v/>
                </c:pt>
                <c:pt idx="910">
                  <c:v/>
                </c:pt>
                <c:pt idx="911">
                  <c:v/>
                </c:pt>
                <c:pt idx="912">
                  <c:v/>
                </c:pt>
                <c:pt idx="913">
                  <c:v/>
                </c:pt>
                <c:pt idx="914">
                  <c:v/>
                </c:pt>
                <c:pt idx="915">
                  <c:v/>
                </c:pt>
                <c:pt idx="916">
                  <c:v/>
                </c:pt>
                <c:pt idx="917">
                  <c:v/>
                </c:pt>
                <c:pt idx="918">
                  <c:v/>
                </c:pt>
                <c:pt idx="919">
                  <c:v/>
                </c:pt>
                <c:pt idx="920">
                  <c:v/>
                </c:pt>
                <c:pt idx="921">
                  <c:v/>
                </c:pt>
                <c:pt idx="922">
                  <c:v/>
                </c:pt>
                <c:pt idx="923">
                  <c:v/>
                </c:pt>
                <c:pt idx="924">
                  <c:v/>
                </c:pt>
                <c:pt idx="925">
                  <c:v/>
                </c:pt>
                <c:pt idx="926">
                  <c:v/>
                </c:pt>
                <c:pt idx="927">
                  <c:v/>
                </c:pt>
                <c:pt idx="928">
                  <c:v/>
                </c:pt>
                <c:pt idx="929">
                  <c:v/>
                </c:pt>
                <c:pt idx="930">
                  <c:v/>
                </c:pt>
                <c:pt idx="931">
                  <c:v/>
                </c:pt>
                <c:pt idx="932">
                  <c:v/>
                </c:pt>
                <c:pt idx="933">
                  <c:v/>
                </c:pt>
                <c:pt idx="934">
                  <c:v/>
                </c:pt>
                <c:pt idx="935">
                  <c:v/>
                </c:pt>
                <c:pt idx="936">
                  <c:v/>
                </c:pt>
                <c:pt idx="937">
                  <c:v/>
                </c:pt>
                <c:pt idx="938">
                  <c:v/>
                </c:pt>
                <c:pt idx="939">
                  <c:v/>
                </c:pt>
                <c:pt idx="940">
                  <c:v/>
                </c:pt>
                <c:pt idx="941">
                  <c:v/>
                </c:pt>
                <c:pt idx="942">
                  <c:v/>
                </c:pt>
                <c:pt idx="943">
                  <c:v/>
                </c:pt>
                <c:pt idx="944">
                  <c:v/>
                </c:pt>
                <c:pt idx="945">
                  <c:v/>
                </c:pt>
                <c:pt idx="946">
                  <c:v/>
                </c:pt>
                <c:pt idx="947">
                  <c:v/>
                </c:pt>
                <c:pt idx="948">
                  <c:v/>
                </c:pt>
                <c:pt idx="949">
                  <c:v/>
                </c:pt>
                <c:pt idx="950">
                  <c:v/>
                </c:pt>
                <c:pt idx="951">
                  <c:v/>
                </c:pt>
                <c:pt idx="952">
                  <c:v/>
                </c:pt>
                <c:pt idx="953">
                  <c:v/>
                </c:pt>
                <c:pt idx="954">
                  <c:v/>
                </c:pt>
                <c:pt idx="955">
                  <c:v/>
                </c:pt>
                <c:pt idx="956">
                  <c:v/>
                </c:pt>
                <c:pt idx="957">
                  <c:v/>
                </c:pt>
                <c:pt idx="958">
                  <c:v/>
                </c:pt>
                <c:pt idx="959">
                  <c:v/>
                </c:pt>
                <c:pt idx="960">
                  <c:v/>
                </c:pt>
                <c:pt idx="961">
                  <c:v/>
                </c:pt>
                <c:pt idx="962">
                  <c:v/>
                </c:pt>
                <c:pt idx="963">
                  <c:v/>
                </c:pt>
                <c:pt idx="964">
                  <c:v/>
                </c:pt>
                <c:pt idx="965">
                  <c:v/>
                </c:pt>
                <c:pt idx="966">
                  <c:v/>
                </c:pt>
                <c:pt idx="967">
                  <c:v/>
                </c:pt>
                <c:pt idx="968">
                  <c:v/>
                </c:pt>
                <c:pt idx="969">
                  <c:v/>
                </c:pt>
                <c:pt idx="970">
                  <c:v/>
                </c:pt>
                <c:pt idx="971">
                  <c:v/>
                </c:pt>
                <c:pt idx="972">
                  <c:v/>
                </c:pt>
                <c:pt idx="973">
                  <c:v/>
                </c:pt>
                <c:pt idx="974">
                  <c:v/>
                </c:pt>
                <c:pt idx="975">
                  <c:v/>
                </c:pt>
                <c:pt idx="976">
                  <c:v/>
                </c:pt>
                <c:pt idx="977">
                  <c:v/>
                </c:pt>
                <c:pt idx="978">
                  <c:v/>
                </c:pt>
                <c:pt idx="979">
                  <c:v/>
                </c:pt>
                <c:pt idx="980">
                  <c:v/>
                </c:pt>
                <c:pt idx="981">
                  <c:v/>
                </c:pt>
                <c:pt idx="982">
                  <c:v/>
                </c:pt>
                <c:pt idx="983">
                  <c:v/>
                </c:pt>
                <c:pt idx="984">
                  <c:v/>
                </c:pt>
                <c:pt idx="985">
                  <c:v/>
                </c:pt>
                <c:pt idx="986">
                  <c:v/>
                </c:pt>
                <c:pt idx="987">
                  <c:v/>
                </c:pt>
                <c:pt idx="988">
                  <c:v/>
                </c:pt>
                <c:pt idx="989">
                  <c:v/>
                </c:pt>
                <c:pt idx="990">
                  <c:v/>
                </c:pt>
                <c:pt idx="991">
                  <c:v/>
                </c:pt>
                <c:pt idx="992">
                  <c:v/>
                </c:pt>
                <c:pt idx="993">
                  <c:v/>
                </c:pt>
                <c:pt idx="994">
                  <c:v/>
                </c:pt>
                <c:pt idx="995">
                  <c:v/>
                </c:pt>
                <c:pt idx="996">
                  <c:v/>
                </c:pt>
                <c:pt idx="997">
                  <c:v/>
                </c:pt>
                <c:pt idx="998">
                  <c:v/>
                </c:pt>
                <c:pt idx="999">
                  <c:v/>
                </c:pt>
                <c:pt idx="1000">
                  <c:v/>
                </c:pt>
                <c:pt idx="1001">
                  <c:v/>
                </c:pt>
                <c:pt idx="1002">
                  <c:v/>
                </c:pt>
                <c:pt idx="1003">
                  <c:v/>
                </c:pt>
                <c:pt idx="1004">
                  <c:v/>
                </c:pt>
                <c:pt idx="1005">
                  <c:v/>
                </c:pt>
                <c:pt idx="1006">
                  <c:v/>
                </c:pt>
                <c:pt idx="1007">
                  <c:v/>
                </c:pt>
                <c:pt idx="1008">
                  <c:v/>
                </c:pt>
                <c:pt idx="1009">
                  <c:v/>
                </c:pt>
                <c:pt idx="1010">
                  <c:v/>
                </c:pt>
                <c:pt idx="1011">
                  <c:v/>
                </c:pt>
                <c:pt idx="1012">
                  <c:v/>
                </c:pt>
                <c:pt idx="1013">
                  <c:v/>
                </c:pt>
                <c:pt idx="1014">
                  <c:v/>
                </c:pt>
                <c:pt idx="1015">
                  <c:v/>
                </c:pt>
                <c:pt idx="1016">
                  <c:v/>
                </c:pt>
                <c:pt idx="1017">
                  <c:v/>
                </c:pt>
                <c:pt idx="1018">
                  <c:v/>
                </c:pt>
                <c:pt idx="1019">
                  <c:v/>
                </c:pt>
                <c:pt idx="1020">
                  <c:v/>
                </c:pt>
                <c:pt idx="1021">
                  <c:v/>
                </c:pt>
                <c:pt idx="1022">
                  <c:v/>
                </c:pt>
                <c:pt idx="1023">
                  <c:v/>
                </c:pt>
                <c:pt idx="1024">
                  <c:v/>
                </c:pt>
                <c:pt idx="1025">
                  <c:v/>
                </c:pt>
                <c:pt idx="1026">
                  <c:v/>
                </c:pt>
                <c:pt idx="1027">
                  <c:v/>
                </c:pt>
                <c:pt idx="1028">
                  <c:v/>
                </c:pt>
                <c:pt idx="1029">
                  <c:v/>
                </c:pt>
                <c:pt idx="1030">
                  <c:v/>
                </c:pt>
                <c:pt idx="1031">
                  <c:v/>
                </c:pt>
                <c:pt idx="1032">
                  <c:v/>
                </c:pt>
                <c:pt idx="1033">
                  <c:v/>
                </c:pt>
                <c:pt idx="1034">
                  <c:v/>
                </c:pt>
                <c:pt idx="1035">
                  <c:v/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ex3_D50_heatTemp1</c:v>
                </c:pt>
              </c:strCache>
            </c:strRef>
          </c:tx>
          <c:marker>
            <c:symbol val="none"/>
            <c:size val="7"/>
          </c:marker>
          <c:val>
            <c:numRef>
              <c:f>Sheet1!$C$2:$C$1036</c:f>
              <c:numCache>
                <c:formatCode>General</c:formatCode>
                <c:ptCount val="1036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200</c:v>
                </c:pt>
                <c:pt idx="125">
                  <c:v>200</c:v>
                </c:pt>
                <c:pt idx="126">
                  <c:v>200</c:v>
                </c:pt>
                <c:pt idx="127">
                  <c:v>200</c:v>
                </c:pt>
                <c:pt idx="128">
                  <c:v>200</c:v>
                </c:pt>
                <c:pt idx="129">
                  <c:v>200</c:v>
                </c:pt>
                <c:pt idx="130">
                  <c:v>200</c:v>
                </c:pt>
                <c:pt idx="131">
                  <c:v>200</c:v>
                </c:pt>
                <c:pt idx="132">
                  <c:v>200</c:v>
                </c:pt>
                <c:pt idx="133">
                  <c:v>200</c:v>
                </c:pt>
                <c:pt idx="134">
                  <c:v>200</c:v>
                </c:pt>
                <c:pt idx="135">
                  <c:v>200</c:v>
                </c:pt>
                <c:pt idx="136">
                  <c:v>200</c:v>
                </c:pt>
                <c:pt idx="137">
                  <c:v>200</c:v>
                </c:pt>
                <c:pt idx="138">
                  <c:v>200</c:v>
                </c:pt>
                <c:pt idx="139">
                  <c:v>200</c:v>
                </c:pt>
                <c:pt idx="140">
                  <c:v>200</c:v>
                </c:pt>
                <c:pt idx="141">
                  <c:v>200</c:v>
                </c:pt>
                <c:pt idx="142">
                  <c:v>200</c:v>
                </c:pt>
                <c:pt idx="143">
                  <c:v>201</c:v>
                </c:pt>
                <c:pt idx="144">
                  <c:v>201</c:v>
                </c:pt>
                <c:pt idx="145">
                  <c:v>201</c:v>
                </c:pt>
                <c:pt idx="146">
                  <c:v>201</c:v>
                </c:pt>
                <c:pt idx="147">
                  <c:v>203</c:v>
                </c:pt>
                <c:pt idx="148">
                  <c:v>203</c:v>
                </c:pt>
                <c:pt idx="149">
                  <c:v>203</c:v>
                </c:pt>
                <c:pt idx="150">
                  <c:v>203</c:v>
                </c:pt>
                <c:pt idx="151">
                  <c:v>203</c:v>
                </c:pt>
                <c:pt idx="152">
                  <c:v>203</c:v>
                </c:pt>
                <c:pt idx="153">
                  <c:v>204</c:v>
                </c:pt>
                <c:pt idx="154">
                  <c:v>205</c:v>
                </c:pt>
                <c:pt idx="155">
                  <c:v>206</c:v>
                </c:pt>
                <c:pt idx="156">
                  <c:v>206</c:v>
                </c:pt>
                <c:pt idx="157">
                  <c:v>208</c:v>
                </c:pt>
                <c:pt idx="158">
                  <c:v>208</c:v>
                </c:pt>
                <c:pt idx="159">
                  <c:v>208</c:v>
                </c:pt>
                <c:pt idx="160">
                  <c:v>209</c:v>
                </c:pt>
                <c:pt idx="161">
                  <c:v>209</c:v>
                </c:pt>
                <c:pt idx="162">
                  <c:v>210</c:v>
                </c:pt>
                <c:pt idx="163">
                  <c:v>211</c:v>
                </c:pt>
                <c:pt idx="164">
                  <c:v>212</c:v>
                </c:pt>
                <c:pt idx="165">
                  <c:v>212</c:v>
                </c:pt>
                <c:pt idx="166">
                  <c:v>213</c:v>
                </c:pt>
                <c:pt idx="167">
                  <c:v>213</c:v>
                </c:pt>
                <c:pt idx="168">
                  <c:v>213</c:v>
                </c:pt>
                <c:pt idx="169">
                  <c:v>215</c:v>
                </c:pt>
                <c:pt idx="170">
                  <c:v>217</c:v>
                </c:pt>
                <c:pt idx="171">
                  <c:v>218</c:v>
                </c:pt>
                <c:pt idx="172">
                  <c:v>218</c:v>
                </c:pt>
                <c:pt idx="173">
                  <c:v>220</c:v>
                </c:pt>
                <c:pt idx="174">
                  <c:v>219</c:v>
                </c:pt>
                <c:pt idx="175">
                  <c:v>219</c:v>
                </c:pt>
                <c:pt idx="176">
                  <c:v>220</c:v>
                </c:pt>
                <c:pt idx="177">
                  <c:v>220</c:v>
                </c:pt>
                <c:pt idx="178">
                  <c:v>220</c:v>
                </c:pt>
                <c:pt idx="179">
                  <c:v>221</c:v>
                </c:pt>
                <c:pt idx="180">
                  <c:v>222</c:v>
                </c:pt>
                <c:pt idx="181">
                  <c:v>222</c:v>
                </c:pt>
                <c:pt idx="182">
                  <c:v>223</c:v>
                </c:pt>
                <c:pt idx="183">
                  <c:v>224</c:v>
                </c:pt>
                <c:pt idx="184">
                  <c:v>224</c:v>
                </c:pt>
                <c:pt idx="185">
                  <c:v>224</c:v>
                </c:pt>
                <c:pt idx="186">
                  <c:v>226</c:v>
                </c:pt>
                <c:pt idx="187">
                  <c:v>227</c:v>
                </c:pt>
                <c:pt idx="188">
                  <c:v>226</c:v>
                </c:pt>
                <c:pt idx="189">
                  <c:v>226</c:v>
                </c:pt>
                <c:pt idx="190">
                  <c:v>227</c:v>
                </c:pt>
                <c:pt idx="191">
                  <c:v>227</c:v>
                </c:pt>
                <c:pt idx="192">
                  <c:v>229</c:v>
                </c:pt>
                <c:pt idx="193">
                  <c:v>229</c:v>
                </c:pt>
                <c:pt idx="194">
                  <c:v>229</c:v>
                </c:pt>
                <c:pt idx="195">
                  <c:v>229</c:v>
                </c:pt>
                <c:pt idx="196">
                  <c:v>230</c:v>
                </c:pt>
                <c:pt idx="197">
                  <c:v>231</c:v>
                </c:pt>
                <c:pt idx="198">
                  <c:v>231</c:v>
                </c:pt>
                <c:pt idx="199">
                  <c:v>232</c:v>
                </c:pt>
                <c:pt idx="200">
                  <c:v>233</c:v>
                </c:pt>
                <c:pt idx="201">
                  <c:v>233</c:v>
                </c:pt>
                <c:pt idx="202">
                  <c:v>234</c:v>
                </c:pt>
                <c:pt idx="203">
                  <c:v>234</c:v>
                </c:pt>
                <c:pt idx="204">
                  <c:v>234</c:v>
                </c:pt>
                <c:pt idx="205">
                  <c:v>235</c:v>
                </c:pt>
                <c:pt idx="206">
                  <c:v>235</c:v>
                </c:pt>
                <c:pt idx="207">
                  <c:v>236</c:v>
                </c:pt>
                <c:pt idx="208">
                  <c:v>236</c:v>
                </c:pt>
                <c:pt idx="209">
                  <c:v>237</c:v>
                </c:pt>
                <c:pt idx="210">
                  <c:v>237</c:v>
                </c:pt>
                <c:pt idx="211">
                  <c:v>237</c:v>
                </c:pt>
                <c:pt idx="212">
                  <c:v>238</c:v>
                </c:pt>
                <c:pt idx="213">
                  <c:v>239</c:v>
                </c:pt>
                <c:pt idx="214">
                  <c:v>239</c:v>
                </c:pt>
                <c:pt idx="215">
                  <c:v>239</c:v>
                </c:pt>
                <c:pt idx="216">
                  <c:v>240</c:v>
                </c:pt>
                <c:pt idx="217">
                  <c:v>240</c:v>
                </c:pt>
                <c:pt idx="218">
                  <c:v>240</c:v>
                </c:pt>
                <c:pt idx="219">
                  <c:v>241</c:v>
                </c:pt>
                <c:pt idx="220">
                  <c:v>241</c:v>
                </c:pt>
                <c:pt idx="221">
                  <c:v>242</c:v>
                </c:pt>
                <c:pt idx="222">
                  <c:v>243</c:v>
                </c:pt>
                <c:pt idx="223">
                  <c:v>243</c:v>
                </c:pt>
                <c:pt idx="224">
                  <c:v>244</c:v>
                </c:pt>
                <c:pt idx="225">
                  <c:v>243</c:v>
                </c:pt>
                <c:pt idx="226">
                  <c:v>244</c:v>
                </c:pt>
                <c:pt idx="227">
                  <c:v>245</c:v>
                </c:pt>
                <c:pt idx="228">
                  <c:v>245</c:v>
                </c:pt>
                <c:pt idx="229">
                  <c:v>245</c:v>
                </c:pt>
                <c:pt idx="230">
                  <c:v>246</c:v>
                </c:pt>
                <c:pt idx="231">
                  <c:v>245</c:v>
                </c:pt>
                <c:pt idx="232">
                  <c:v>246</c:v>
                </c:pt>
                <c:pt idx="233">
                  <c:v>246</c:v>
                </c:pt>
                <c:pt idx="234">
                  <c:v>247</c:v>
                </c:pt>
                <c:pt idx="235">
                  <c:v>247</c:v>
                </c:pt>
                <c:pt idx="236">
                  <c:v>247</c:v>
                </c:pt>
                <c:pt idx="237">
                  <c:v>247</c:v>
                </c:pt>
                <c:pt idx="238">
                  <c:v>248</c:v>
                </c:pt>
                <c:pt idx="239">
                  <c:v>248</c:v>
                </c:pt>
                <c:pt idx="240">
                  <c:v>249</c:v>
                </c:pt>
                <c:pt idx="241">
                  <c:v>250</c:v>
                </c:pt>
                <c:pt idx="242">
                  <c:v>250</c:v>
                </c:pt>
                <c:pt idx="243">
                  <c:v>250</c:v>
                </c:pt>
                <c:pt idx="244">
                  <c:v>250</c:v>
                </c:pt>
                <c:pt idx="245">
                  <c:v>252</c:v>
                </c:pt>
                <c:pt idx="246">
                  <c:v>252</c:v>
                </c:pt>
                <c:pt idx="247">
                  <c:v>252</c:v>
                </c:pt>
                <c:pt idx="248">
                  <c:v>252</c:v>
                </c:pt>
                <c:pt idx="249">
                  <c:v>253</c:v>
                </c:pt>
                <c:pt idx="250">
                  <c:v>254</c:v>
                </c:pt>
                <c:pt idx="251">
                  <c:v>254</c:v>
                </c:pt>
                <c:pt idx="252">
                  <c:v>254</c:v>
                </c:pt>
                <c:pt idx="253">
                  <c:v>255</c:v>
                </c:pt>
                <c:pt idx="254">
                  <c:v>255</c:v>
                </c:pt>
                <c:pt idx="255">
                  <c:v>255</c:v>
                </c:pt>
                <c:pt idx="256">
                  <c:v>256</c:v>
                </c:pt>
                <c:pt idx="257">
                  <c:v>255</c:v>
                </c:pt>
                <c:pt idx="258">
                  <c:v>256</c:v>
                </c:pt>
                <c:pt idx="259">
                  <c:v>258</c:v>
                </c:pt>
                <c:pt idx="260">
                  <c:v>258</c:v>
                </c:pt>
                <c:pt idx="261">
                  <c:v>259</c:v>
                </c:pt>
                <c:pt idx="262">
                  <c:v>259</c:v>
                </c:pt>
                <c:pt idx="263">
                  <c:v>259</c:v>
                </c:pt>
                <c:pt idx="264">
                  <c:v>259</c:v>
                </c:pt>
                <c:pt idx="265">
                  <c:v>260</c:v>
                </c:pt>
                <c:pt idx="266">
                  <c:v>261</c:v>
                </c:pt>
                <c:pt idx="267">
                  <c:v>261</c:v>
                </c:pt>
                <c:pt idx="268">
                  <c:v>262</c:v>
                </c:pt>
                <c:pt idx="269">
                  <c:v>262</c:v>
                </c:pt>
                <c:pt idx="270">
                  <c:v>262</c:v>
                </c:pt>
                <c:pt idx="271">
                  <c:v>263</c:v>
                </c:pt>
                <c:pt idx="272">
                  <c:v>263</c:v>
                </c:pt>
                <c:pt idx="273">
                  <c:v>264</c:v>
                </c:pt>
                <c:pt idx="274">
                  <c:v>264</c:v>
                </c:pt>
                <c:pt idx="275">
                  <c:v>264</c:v>
                </c:pt>
                <c:pt idx="276">
                  <c:v>264</c:v>
                </c:pt>
                <c:pt idx="277">
                  <c:v>265</c:v>
                </c:pt>
                <c:pt idx="278">
                  <c:v>265</c:v>
                </c:pt>
                <c:pt idx="279">
                  <c:v>266</c:v>
                </c:pt>
                <c:pt idx="280">
                  <c:v>266</c:v>
                </c:pt>
                <c:pt idx="281">
                  <c:v>266</c:v>
                </c:pt>
                <c:pt idx="282">
                  <c:v>267</c:v>
                </c:pt>
                <c:pt idx="283">
                  <c:v>267</c:v>
                </c:pt>
                <c:pt idx="284">
                  <c:v>267</c:v>
                </c:pt>
                <c:pt idx="285">
                  <c:v>268</c:v>
                </c:pt>
                <c:pt idx="286">
                  <c:v>269</c:v>
                </c:pt>
                <c:pt idx="287">
                  <c:v>269</c:v>
                </c:pt>
                <c:pt idx="288">
                  <c:v>269</c:v>
                </c:pt>
                <c:pt idx="289">
                  <c:v>269</c:v>
                </c:pt>
                <c:pt idx="290">
                  <c:v>269</c:v>
                </c:pt>
                <c:pt idx="291">
                  <c:v>270</c:v>
                </c:pt>
                <c:pt idx="292">
                  <c:v>270</c:v>
                </c:pt>
                <c:pt idx="293">
                  <c:v>271</c:v>
                </c:pt>
                <c:pt idx="294">
                  <c:v>272</c:v>
                </c:pt>
                <c:pt idx="295">
                  <c:v>272</c:v>
                </c:pt>
                <c:pt idx="296">
                  <c:v>272</c:v>
                </c:pt>
                <c:pt idx="297">
                  <c:v>272</c:v>
                </c:pt>
                <c:pt idx="298">
                  <c:v>273</c:v>
                </c:pt>
                <c:pt idx="299">
                  <c:v>273</c:v>
                </c:pt>
                <c:pt idx="300">
                  <c:v>274</c:v>
                </c:pt>
                <c:pt idx="301">
                  <c:v>275</c:v>
                </c:pt>
                <c:pt idx="302">
                  <c:v>275</c:v>
                </c:pt>
                <c:pt idx="303">
                  <c:v>275</c:v>
                </c:pt>
                <c:pt idx="304">
                  <c:v>275</c:v>
                </c:pt>
                <c:pt idx="305">
                  <c:v>276</c:v>
                </c:pt>
                <c:pt idx="306">
                  <c:v>276</c:v>
                </c:pt>
                <c:pt idx="307">
                  <c:v>277</c:v>
                </c:pt>
                <c:pt idx="308">
                  <c:v>278</c:v>
                </c:pt>
                <c:pt idx="309">
                  <c:v>278</c:v>
                </c:pt>
                <c:pt idx="310">
                  <c:v>279</c:v>
                </c:pt>
                <c:pt idx="311">
                  <c:v>279</c:v>
                </c:pt>
                <c:pt idx="312">
                  <c:v>280</c:v>
                </c:pt>
                <c:pt idx="313">
                  <c:v>280</c:v>
                </c:pt>
                <c:pt idx="314">
                  <c:v>280</c:v>
                </c:pt>
                <c:pt idx="315">
                  <c:v>280</c:v>
                </c:pt>
                <c:pt idx="316">
                  <c:v>281</c:v>
                </c:pt>
                <c:pt idx="317">
                  <c:v>281</c:v>
                </c:pt>
                <c:pt idx="318">
                  <c:v>281</c:v>
                </c:pt>
                <c:pt idx="319">
                  <c:v>282</c:v>
                </c:pt>
                <c:pt idx="320">
                  <c:v>282</c:v>
                </c:pt>
                <c:pt idx="321">
                  <c:v>283</c:v>
                </c:pt>
                <c:pt idx="322">
                  <c:v>283</c:v>
                </c:pt>
                <c:pt idx="323">
                  <c:v>283</c:v>
                </c:pt>
                <c:pt idx="324">
                  <c:v>283</c:v>
                </c:pt>
                <c:pt idx="325">
                  <c:v>284</c:v>
                </c:pt>
                <c:pt idx="326">
                  <c:v>284</c:v>
                </c:pt>
                <c:pt idx="327">
                  <c:v>285</c:v>
                </c:pt>
                <c:pt idx="328">
                  <c:v>285</c:v>
                </c:pt>
                <c:pt idx="329">
                  <c:v>286</c:v>
                </c:pt>
                <c:pt idx="330">
                  <c:v>286</c:v>
                </c:pt>
                <c:pt idx="331">
                  <c:v>286</c:v>
                </c:pt>
                <c:pt idx="332">
                  <c:v>287</c:v>
                </c:pt>
                <c:pt idx="333">
                  <c:v>287</c:v>
                </c:pt>
                <c:pt idx="334">
                  <c:v>287</c:v>
                </c:pt>
                <c:pt idx="335">
                  <c:v>288</c:v>
                </c:pt>
                <c:pt idx="336">
                  <c:v>288</c:v>
                </c:pt>
                <c:pt idx="337">
                  <c:v>289</c:v>
                </c:pt>
                <c:pt idx="338">
                  <c:v>289</c:v>
                </c:pt>
                <c:pt idx="339">
                  <c:v>289</c:v>
                </c:pt>
                <c:pt idx="340">
                  <c:v>290</c:v>
                </c:pt>
                <c:pt idx="341">
                  <c:v>290</c:v>
                </c:pt>
                <c:pt idx="342">
                  <c:v>290</c:v>
                </c:pt>
                <c:pt idx="343">
                  <c:v>291</c:v>
                </c:pt>
                <c:pt idx="344">
                  <c:v>291</c:v>
                </c:pt>
                <c:pt idx="345">
                  <c:v>291</c:v>
                </c:pt>
                <c:pt idx="346">
                  <c:v>292</c:v>
                </c:pt>
                <c:pt idx="347">
                  <c:v>292</c:v>
                </c:pt>
                <c:pt idx="348">
                  <c:v>293</c:v>
                </c:pt>
                <c:pt idx="349">
                  <c:v>294</c:v>
                </c:pt>
                <c:pt idx="350">
                  <c:v>294</c:v>
                </c:pt>
                <c:pt idx="351">
                  <c:v>294</c:v>
                </c:pt>
                <c:pt idx="352">
                  <c:v>294</c:v>
                </c:pt>
                <c:pt idx="353">
                  <c:v>294</c:v>
                </c:pt>
                <c:pt idx="354">
                  <c:v>295</c:v>
                </c:pt>
                <c:pt idx="355">
                  <c:v>295</c:v>
                </c:pt>
                <c:pt idx="356">
                  <c:v>295</c:v>
                </c:pt>
                <c:pt idx="357">
                  <c:v>296</c:v>
                </c:pt>
                <c:pt idx="358">
                  <c:v>296</c:v>
                </c:pt>
                <c:pt idx="359">
                  <c:v>297</c:v>
                </c:pt>
                <c:pt idx="360">
                  <c:v>297</c:v>
                </c:pt>
                <c:pt idx="361">
                  <c:v>298</c:v>
                </c:pt>
                <c:pt idx="362">
                  <c:v>298</c:v>
                </c:pt>
                <c:pt idx="363">
                  <c:v>298</c:v>
                </c:pt>
                <c:pt idx="364">
                  <c:v>298</c:v>
                </c:pt>
                <c:pt idx="365">
                  <c:v>299</c:v>
                </c:pt>
                <c:pt idx="366">
                  <c:v>300</c:v>
                </c:pt>
                <c:pt idx="367">
                  <c:v>300</c:v>
                </c:pt>
                <c:pt idx="368">
                  <c:v>300</c:v>
                </c:pt>
                <c:pt idx="369">
                  <c:v>300</c:v>
                </c:pt>
                <c:pt idx="370">
                  <c:v>300</c:v>
                </c:pt>
                <c:pt idx="371">
                  <c:v>301</c:v>
                </c:pt>
                <c:pt idx="372">
                  <c:v>301</c:v>
                </c:pt>
                <c:pt idx="373">
                  <c:v>302</c:v>
                </c:pt>
                <c:pt idx="374">
                  <c:v>302</c:v>
                </c:pt>
                <c:pt idx="375">
                  <c:v>303</c:v>
                </c:pt>
                <c:pt idx="376">
                  <c:v>303</c:v>
                </c:pt>
                <c:pt idx="377">
                  <c:v>303</c:v>
                </c:pt>
                <c:pt idx="378">
                  <c:v>304</c:v>
                </c:pt>
                <c:pt idx="379">
                  <c:v>304</c:v>
                </c:pt>
                <c:pt idx="380">
                  <c:v>304</c:v>
                </c:pt>
                <c:pt idx="381">
                  <c:v>304</c:v>
                </c:pt>
                <c:pt idx="382">
                  <c:v>305</c:v>
                </c:pt>
                <c:pt idx="383">
                  <c:v>305</c:v>
                </c:pt>
                <c:pt idx="384">
                  <c:v>305</c:v>
                </c:pt>
                <c:pt idx="385">
                  <c:v>306</c:v>
                </c:pt>
                <c:pt idx="386">
                  <c:v>307</c:v>
                </c:pt>
                <c:pt idx="387">
                  <c:v>309</c:v>
                </c:pt>
                <c:pt idx="388">
                  <c:v>309</c:v>
                </c:pt>
                <c:pt idx="389">
                  <c:v>308</c:v>
                </c:pt>
                <c:pt idx="390">
                  <c:v>309</c:v>
                </c:pt>
                <c:pt idx="391">
                  <c:v>309</c:v>
                </c:pt>
                <c:pt idx="392">
                  <c:v>310</c:v>
                </c:pt>
                <c:pt idx="393">
                  <c:v>310</c:v>
                </c:pt>
                <c:pt idx="394">
                  <c:v>310</c:v>
                </c:pt>
                <c:pt idx="395">
                  <c:v>311</c:v>
                </c:pt>
                <c:pt idx="396">
                  <c:v>311</c:v>
                </c:pt>
                <c:pt idx="397">
                  <c:v>311</c:v>
                </c:pt>
                <c:pt idx="398">
                  <c:v>311</c:v>
                </c:pt>
                <c:pt idx="399">
                  <c:v>312</c:v>
                </c:pt>
                <c:pt idx="400">
                  <c:v>313</c:v>
                </c:pt>
                <c:pt idx="401">
                  <c:v>313</c:v>
                </c:pt>
                <c:pt idx="402">
                  <c:v>313</c:v>
                </c:pt>
                <c:pt idx="403">
                  <c:v>313</c:v>
                </c:pt>
                <c:pt idx="404">
                  <c:v>314</c:v>
                </c:pt>
                <c:pt idx="405">
                  <c:v>314</c:v>
                </c:pt>
                <c:pt idx="406">
                  <c:v>314</c:v>
                </c:pt>
                <c:pt idx="407">
                  <c:v>315</c:v>
                </c:pt>
                <c:pt idx="408">
                  <c:v>315</c:v>
                </c:pt>
                <c:pt idx="409">
                  <c:v>315</c:v>
                </c:pt>
                <c:pt idx="410">
                  <c:v>316</c:v>
                </c:pt>
                <c:pt idx="411">
                  <c:v>316</c:v>
                </c:pt>
                <c:pt idx="412">
                  <c:v>316</c:v>
                </c:pt>
                <c:pt idx="413">
                  <c:v>316</c:v>
                </c:pt>
                <c:pt idx="414">
                  <c:v>316</c:v>
                </c:pt>
                <c:pt idx="415">
                  <c:v>317</c:v>
                </c:pt>
                <c:pt idx="416">
                  <c:v>317</c:v>
                </c:pt>
                <c:pt idx="417">
                  <c:v>317</c:v>
                </c:pt>
                <c:pt idx="418">
                  <c:v>318</c:v>
                </c:pt>
                <c:pt idx="419">
                  <c:v>318</c:v>
                </c:pt>
                <c:pt idx="420">
                  <c:v>318</c:v>
                </c:pt>
                <c:pt idx="421">
                  <c:v>318</c:v>
                </c:pt>
                <c:pt idx="422">
                  <c:v>319</c:v>
                </c:pt>
                <c:pt idx="423">
                  <c:v>319</c:v>
                </c:pt>
                <c:pt idx="424">
                  <c:v>319</c:v>
                </c:pt>
                <c:pt idx="425">
                  <c:v>320</c:v>
                </c:pt>
                <c:pt idx="426">
                  <c:v>320</c:v>
                </c:pt>
                <c:pt idx="427">
                  <c:v>322</c:v>
                </c:pt>
                <c:pt idx="428">
                  <c:v>321</c:v>
                </c:pt>
                <c:pt idx="429">
                  <c:v>321</c:v>
                </c:pt>
                <c:pt idx="430">
                  <c:v>321</c:v>
                </c:pt>
                <c:pt idx="431">
                  <c:v>321</c:v>
                </c:pt>
                <c:pt idx="432">
                  <c:v>321</c:v>
                </c:pt>
                <c:pt idx="433">
                  <c:v>321</c:v>
                </c:pt>
                <c:pt idx="434">
                  <c:v>321</c:v>
                </c:pt>
                <c:pt idx="435">
                  <c:v>322</c:v>
                </c:pt>
                <c:pt idx="436">
                  <c:v>323</c:v>
                </c:pt>
                <c:pt idx="437">
                  <c:v>323</c:v>
                </c:pt>
                <c:pt idx="438">
                  <c:v>323</c:v>
                </c:pt>
                <c:pt idx="439">
                  <c:v>323</c:v>
                </c:pt>
                <c:pt idx="440">
                  <c:v>323</c:v>
                </c:pt>
                <c:pt idx="441">
                  <c:v>324</c:v>
                </c:pt>
                <c:pt idx="442">
                  <c:v>324</c:v>
                </c:pt>
                <c:pt idx="443">
                  <c:v>324</c:v>
                </c:pt>
                <c:pt idx="444">
                  <c:v>324</c:v>
                </c:pt>
                <c:pt idx="445">
                  <c:v>324</c:v>
                </c:pt>
                <c:pt idx="446">
                  <c:v>324</c:v>
                </c:pt>
                <c:pt idx="447">
                  <c:v>325</c:v>
                </c:pt>
                <c:pt idx="448">
                  <c:v>325</c:v>
                </c:pt>
                <c:pt idx="449">
                  <c:v>326</c:v>
                </c:pt>
                <c:pt idx="450">
                  <c:v>326</c:v>
                </c:pt>
                <c:pt idx="451">
                  <c:v>326</c:v>
                </c:pt>
                <c:pt idx="452">
                  <c:v>327</c:v>
                </c:pt>
                <c:pt idx="453">
                  <c:v>327</c:v>
                </c:pt>
                <c:pt idx="454">
                  <c:v>327</c:v>
                </c:pt>
                <c:pt idx="455">
                  <c:v>328</c:v>
                </c:pt>
                <c:pt idx="456">
                  <c:v>328</c:v>
                </c:pt>
                <c:pt idx="457">
                  <c:v>329</c:v>
                </c:pt>
                <c:pt idx="458">
                  <c:v>329</c:v>
                </c:pt>
                <c:pt idx="459">
                  <c:v>329</c:v>
                </c:pt>
                <c:pt idx="460">
                  <c:v>329</c:v>
                </c:pt>
                <c:pt idx="461">
                  <c:v>330</c:v>
                </c:pt>
                <c:pt idx="462">
                  <c:v>330</c:v>
                </c:pt>
                <c:pt idx="463">
                  <c:v>330</c:v>
                </c:pt>
                <c:pt idx="464">
                  <c:v>330</c:v>
                </c:pt>
                <c:pt idx="465">
                  <c:v>330</c:v>
                </c:pt>
                <c:pt idx="466">
                  <c:v>330</c:v>
                </c:pt>
                <c:pt idx="467">
                  <c:v>330</c:v>
                </c:pt>
                <c:pt idx="468">
                  <c:v>331</c:v>
                </c:pt>
                <c:pt idx="469">
                  <c:v>331</c:v>
                </c:pt>
                <c:pt idx="470">
                  <c:v>331</c:v>
                </c:pt>
                <c:pt idx="471">
                  <c:v>331</c:v>
                </c:pt>
                <c:pt idx="472">
                  <c:v>332</c:v>
                </c:pt>
                <c:pt idx="473">
                  <c:v>332</c:v>
                </c:pt>
                <c:pt idx="474">
                  <c:v>333</c:v>
                </c:pt>
                <c:pt idx="475">
                  <c:v>333</c:v>
                </c:pt>
                <c:pt idx="476">
                  <c:v>333</c:v>
                </c:pt>
                <c:pt idx="477">
                  <c:v>333</c:v>
                </c:pt>
                <c:pt idx="478">
                  <c:v>333</c:v>
                </c:pt>
                <c:pt idx="479">
                  <c:v>334</c:v>
                </c:pt>
                <c:pt idx="480">
                  <c:v>334</c:v>
                </c:pt>
                <c:pt idx="481">
                  <c:v>334</c:v>
                </c:pt>
                <c:pt idx="482">
                  <c:v>335</c:v>
                </c:pt>
                <c:pt idx="483">
                  <c:v>335</c:v>
                </c:pt>
                <c:pt idx="484">
                  <c:v>335</c:v>
                </c:pt>
                <c:pt idx="485">
                  <c:v>335</c:v>
                </c:pt>
                <c:pt idx="486">
                  <c:v>336</c:v>
                </c:pt>
                <c:pt idx="487">
                  <c:v>336</c:v>
                </c:pt>
                <c:pt idx="488">
                  <c:v>337</c:v>
                </c:pt>
                <c:pt idx="489">
                  <c:v>337</c:v>
                </c:pt>
                <c:pt idx="490">
                  <c:v>337</c:v>
                </c:pt>
                <c:pt idx="491">
                  <c:v>337</c:v>
                </c:pt>
                <c:pt idx="492">
                  <c:v>337</c:v>
                </c:pt>
                <c:pt idx="493">
                  <c:v>337</c:v>
                </c:pt>
                <c:pt idx="494">
                  <c:v>338</c:v>
                </c:pt>
                <c:pt idx="495">
                  <c:v>338</c:v>
                </c:pt>
                <c:pt idx="496">
                  <c:v>339</c:v>
                </c:pt>
                <c:pt idx="497">
                  <c:v>339</c:v>
                </c:pt>
                <c:pt idx="498">
                  <c:v>340</c:v>
                </c:pt>
                <c:pt idx="499">
                  <c:v>340</c:v>
                </c:pt>
                <c:pt idx="500">
                  <c:v>340</c:v>
                </c:pt>
                <c:pt idx="501">
                  <c:v>340</c:v>
                </c:pt>
                <c:pt idx="502">
                  <c:v>341</c:v>
                </c:pt>
                <c:pt idx="503">
                  <c:v>341</c:v>
                </c:pt>
                <c:pt idx="504">
                  <c:v>341</c:v>
                </c:pt>
                <c:pt idx="505">
                  <c:v>342</c:v>
                </c:pt>
                <c:pt idx="506">
                  <c:v>343</c:v>
                </c:pt>
                <c:pt idx="507">
                  <c:v>343</c:v>
                </c:pt>
                <c:pt idx="508">
                  <c:v>343</c:v>
                </c:pt>
                <c:pt idx="509">
                  <c:v>344</c:v>
                </c:pt>
                <c:pt idx="510">
                  <c:v>344</c:v>
                </c:pt>
                <c:pt idx="511">
                  <c:v>344</c:v>
                </c:pt>
                <c:pt idx="512">
                  <c:v>345</c:v>
                </c:pt>
                <c:pt idx="513">
                  <c:v>345</c:v>
                </c:pt>
                <c:pt idx="514">
                  <c:v>345</c:v>
                </c:pt>
                <c:pt idx="515">
                  <c:v>346</c:v>
                </c:pt>
                <c:pt idx="516">
                  <c:v>346</c:v>
                </c:pt>
                <c:pt idx="517">
                  <c:v>346</c:v>
                </c:pt>
                <c:pt idx="518">
                  <c:v>347</c:v>
                </c:pt>
                <c:pt idx="519">
                  <c:v>347</c:v>
                </c:pt>
                <c:pt idx="520">
                  <c:v>347</c:v>
                </c:pt>
                <c:pt idx="521">
                  <c:v>348</c:v>
                </c:pt>
                <c:pt idx="522">
                  <c:v>349</c:v>
                </c:pt>
                <c:pt idx="523">
                  <c:v>349</c:v>
                </c:pt>
                <c:pt idx="524">
                  <c:v>349</c:v>
                </c:pt>
                <c:pt idx="525">
                  <c:v>350</c:v>
                </c:pt>
                <c:pt idx="526">
                  <c:v>350</c:v>
                </c:pt>
                <c:pt idx="527">
                  <c:v>350</c:v>
                </c:pt>
                <c:pt idx="528">
                  <c:v>350</c:v>
                </c:pt>
                <c:pt idx="529">
                  <c:v>350</c:v>
                </c:pt>
                <c:pt idx="530">
                  <c:v>350</c:v>
                </c:pt>
                <c:pt idx="531">
                  <c:v>351</c:v>
                </c:pt>
                <c:pt idx="532">
                  <c:v>351</c:v>
                </c:pt>
                <c:pt idx="533">
                  <c:v>351</c:v>
                </c:pt>
                <c:pt idx="534">
                  <c:v>352</c:v>
                </c:pt>
                <c:pt idx="535">
                  <c:v>352</c:v>
                </c:pt>
                <c:pt idx="536">
                  <c:v>352</c:v>
                </c:pt>
                <c:pt idx="537">
                  <c:v>353</c:v>
                </c:pt>
                <c:pt idx="538">
                  <c:v>353</c:v>
                </c:pt>
                <c:pt idx="539">
                  <c:v>354</c:v>
                </c:pt>
                <c:pt idx="540">
                  <c:v>354</c:v>
                </c:pt>
                <c:pt idx="541">
                  <c:v>354</c:v>
                </c:pt>
                <c:pt idx="542">
                  <c:v>354</c:v>
                </c:pt>
                <c:pt idx="543">
                  <c:v>355</c:v>
                </c:pt>
                <c:pt idx="544">
                  <c:v>355</c:v>
                </c:pt>
                <c:pt idx="545">
                  <c:v>355</c:v>
                </c:pt>
                <c:pt idx="546">
                  <c:v>356</c:v>
                </c:pt>
                <c:pt idx="547">
                  <c:v>356</c:v>
                </c:pt>
                <c:pt idx="548">
                  <c:v>357</c:v>
                </c:pt>
                <c:pt idx="549">
                  <c:v>357</c:v>
                </c:pt>
                <c:pt idx="550">
                  <c:v>357</c:v>
                </c:pt>
                <c:pt idx="551">
                  <c:v>357</c:v>
                </c:pt>
                <c:pt idx="552">
                  <c:v>357</c:v>
                </c:pt>
                <c:pt idx="553">
                  <c:v>358</c:v>
                </c:pt>
                <c:pt idx="554">
                  <c:v>358</c:v>
                </c:pt>
                <c:pt idx="555">
                  <c:v>359</c:v>
                </c:pt>
                <c:pt idx="556">
                  <c:v>359</c:v>
                </c:pt>
                <c:pt idx="557">
                  <c:v>360</c:v>
                </c:pt>
                <c:pt idx="558">
                  <c:v>360</c:v>
                </c:pt>
                <c:pt idx="559">
                  <c:v>360</c:v>
                </c:pt>
                <c:pt idx="560">
                  <c:v>361</c:v>
                </c:pt>
                <c:pt idx="561">
                  <c:v>361</c:v>
                </c:pt>
                <c:pt idx="562">
                  <c:v>361</c:v>
                </c:pt>
                <c:pt idx="563">
                  <c:v>362</c:v>
                </c:pt>
                <c:pt idx="564">
                  <c:v>362</c:v>
                </c:pt>
                <c:pt idx="565">
                  <c:v>362</c:v>
                </c:pt>
                <c:pt idx="566">
                  <c:v>363</c:v>
                </c:pt>
                <c:pt idx="567">
                  <c:v>363</c:v>
                </c:pt>
                <c:pt idx="568">
                  <c:v>363</c:v>
                </c:pt>
                <c:pt idx="569">
                  <c:v>364</c:v>
                </c:pt>
                <c:pt idx="570">
                  <c:v>364</c:v>
                </c:pt>
                <c:pt idx="571">
                  <c:v>364</c:v>
                </c:pt>
                <c:pt idx="572">
                  <c:v>364</c:v>
                </c:pt>
                <c:pt idx="573">
                  <c:v>364</c:v>
                </c:pt>
                <c:pt idx="574">
                  <c:v>364</c:v>
                </c:pt>
                <c:pt idx="575">
                  <c:v>365</c:v>
                </c:pt>
                <c:pt idx="576">
                  <c:v>365</c:v>
                </c:pt>
                <c:pt idx="577">
                  <c:v>366</c:v>
                </c:pt>
                <c:pt idx="578">
                  <c:v>366</c:v>
                </c:pt>
                <c:pt idx="579">
                  <c:v>366</c:v>
                </c:pt>
                <c:pt idx="580">
                  <c:v>367</c:v>
                </c:pt>
                <c:pt idx="581">
                  <c:v>367</c:v>
                </c:pt>
                <c:pt idx="582">
                  <c:v>367</c:v>
                </c:pt>
                <c:pt idx="583">
                  <c:v>368</c:v>
                </c:pt>
                <c:pt idx="584">
                  <c:v>369</c:v>
                </c:pt>
                <c:pt idx="585">
                  <c:v>369</c:v>
                </c:pt>
                <c:pt idx="586">
                  <c:v>369</c:v>
                </c:pt>
                <c:pt idx="587">
                  <c:v>370</c:v>
                </c:pt>
                <c:pt idx="588">
                  <c:v>370</c:v>
                </c:pt>
                <c:pt idx="589">
                  <c:v>370</c:v>
                </c:pt>
                <c:pt idx="590">
                  <c:v>370</c:v>
                </c:pt>
                <c:pt idx="591">
                  <c:v>371</c:v>
                </c:pt>
                <c:pt idx="592">
                  <c:v>371</c:v>
                </c:pt>
                <c:pt idx="593">
                  <c:v>371</c:v>
                </c:pt>
                <c:pt idx="594">
                  <c:v>372</c:v>
                </c:pt>
                <c:pt idx="595">
                  <c:v>372</c:v>
                </c:pt>
                <c:pt idx="596">
                  <c:v>372</c:v>
                </c:pt>
                <c:pt idx="597">
                  <c:v>372</c:v>
                </c:pt>
                <c:pt idx="598">
                  <c:v>373</c:v>
                </c:pt>
                <c:pt idx="599">
                  <c:v>373</c:v>
                </c:pt>
                <c:pt idx="600">
                  <c:v>373</c:v>
                </c:pt>
                <c:pt idx="601">
                  <c:v>374</c:v>
                </c:pt>
                <c:pt idx="602">
                  <c:v>374</c:v>
                </c:pt>
                <c:pt idx="603">
                  <c:v>374</c:v>
                </c:pt>
                <c:pt idx="604">
                  <c:v>375</c:v>
                </c:pt>
                <c:pt idx="605">
                  <c:v>375</c:v>
                </c:pt>
                <c:pt idx="606">
                  <c:v>375</c:v>
                </c:pt>
                <c:pt idx="607">
                  <c:v>375</c:v>
                </c:pt>
                <c:pt idx="608">
                  <c:v>375</c:v>
                </c:pt>
                <c:pt idx="609">
                  <c:v>376</c:v>
                </c:pt>
                <c:pt idx="610">
                  <c:v>376</c:v>
                </c:pt>
                <c:pt idx="611">
                  <c:v>376</c:v>
                </c:pt>
                <c:pt idx="612">
                  <c:v>376</c:v>
                </c:pt>
                <c:pt idx="613">
                  <c:v>376</c:v>
                </c:pt>
                <c:pt idx="614">
                  <c:v>376</c:v>
                </c:pt>
                <c:pt idx="615">
                  <c:v>376</c:v>
                </c:pt>
                <c:pt idx="616">
                  <c:v>377</c:v>
                </c:pt>
                <c:pt idx="617">
                  <c:v>377</c:v>
                </c:pt>
                <c:pt idx="618">
                  <c:v>377</c:v>
                </c:pt>
                <c:pt idx="619">
                  <c:v>377</c:v>
                </c:pt>
                <c:pt idx="620">
                  <c:v>378</c:v>
                </c:pt>
                <c:pt idx="621">
                  <c:v>378</c:v>
                </c:pt>
                <c:pt idx="622">
                  <c:v>379</c:v>
                </c:pt>
                <c:pt idx="623">
                  <c:v>378</c:v>
                </c:pt>
                <c:pt idx="624">
                  <c:v>379</c:v>
                </c:pt>
                <c:pt idx="625">
                  <c:v>379</c:v>
                </c:pt>
                <c:pt idx="626">
                  <c:v>379</c:v>
                </c:pt>
                <c:pt idx="627">
                  <c:v>381</c:v>
                </c:pt>
                <c:pt idx="628">
                  <c:v>381</c:v>
                </c:pt>
                <c:pt idx="629">
                  <c:v>381</c:v>
                </c:pt>
                <c:pt idx="630">
                  <c:v>381</c:v>
                </c:pt>
                <c:pt idx="631">
                  <c:v>381</c:v>
                </c:pt>
                <c:pt idx="632">
                  <c:v>381</c:v>
                </c:pt>
                <c:pt idx="633">
                  <c:v>381</c:v>
                </c:pt>
                <c:pt idx="634">
                  <c:v>381</c:v>
                </c:pt>
                <c:pt idx="635">
                  <c:v>381</c:v>
                </c:pt>
                <c:pt idx="636">
                  <c:v>381</c:v>
                </c:pt>
                <c:pt idx="637">
                  <c:v>382</c:v>
                </c:pt>
                <c:pt idx="638">
                  <c:v>381</c:v>
                </c:pt>
                <c:pt idx="639">
                  <c:v>381</c:v>
                </c:pt>
                <c:pt idx="640">
                  <c:v>380</c:v>
                </c:pt>
                <c:pt idx="641">
                  <c:v>380</c:v>
                </c:pt>
                <c:pt idx="642">
                  <c:v>379</c:v>
                </c:pt>
                <c:pt idx="643">
                  <c:v>379</c:v>
                </c:pt>
                <c:pt idx="644">
                  <c:v>379</c:v>
                </c:pt>
                <c:pt idx="645">
                  <c:v>378</c:v>
                </c:pt>
                <c:pt idx="646">
                  <c:v>378</c:v>
                </c:pt>
                <c:pt idx="647">
                  <c:v>378</c:v>
                </c:pt>
                <c:pt idx="648">
                  <c:v>378</c:v>
                </c:pt>
                <c:pt idx="649">
                  <c:v>378</c:v>
                </c:pt>
                <c:pt idx="650">
                  <c:v>378</c:v>
                </c:pt>
                <c:pt idx="651">
                  <c:v>377</c:v>
                </c:pt>
                <c:pt idx="652">
                  <c:v>377</c:v>
                </c:pt>
                <c:pt idx="653">
                  <c:v>377</c:v>
                </c:pt>
                <c:pt idx="654">
                  <c:v>377</c:v>
                </c:pt>
                <c:pt idx="655">
                  <c:v>377</c:v>
                </c:pt>
                <c:pt idx="656">
                  <c:v>377</c:v>
                </c:pt>
                <c:pt idx="657">
                  <c:v>377</c:v>
                </c:pt>
                <c:pt idx="658">
                  <c:v>377</c:v>
                </c:pt>
                <c:pt idx="659">
                  <c:v>377</c:v>
                </c:pt>
                <c:pt idx="660">
                  <c:v>377</c:v>
                </c:pt>
                <c:pt idx="661">
                  <c:v>376</c:v>
                </c:pt>
                <c:pt idx="662">
                  <c:v>376</c:v>
                </c:pt>
                <c:pt idx="663">
                  <c:v>377</c:v>
                </c:pt>
                <c:pt idx="664">
                  <c:v>373</c:v>
                </c:pt>
                <c:pt idx="665">
                  <c:v/>
                </c:pt>
                <c:pt idx="666">
                  <c:v/>
                </c:pt>
                <c:pt idx="667">
                  <c:v/>
                </c:pt>
                <c:pt idx="668">
                  <c:v/>
                </c:pt>
                <c:pt idx="669">
                  <c:v/>
                </c:pt>
                <c:pt idx="670">
                  <c:v/>
                </c:pt>
                <c:pt idx="671">
                  <c:v/>
                </c:pt>
                <c:pt idx="672">
                  <c:v/>
                </c:pt>
                <c:pt idx="673">
                  <c:v/>
                </c:pt>
                <c:pt idx="674">
                  <c:v/>
                </c:pt>
                <c:pt idx="675">
                  <c:v/>
                </c:pt>
                <c:pt idx="676">
                  <c:v/>
                </c:pt>
                <c:pt idx="677">
                  <c:v/>
                </c:pt>
                <c:pt idx="678">
                  <c:v/>
                </c:pt>
                <c:pt idx="679">
                  <c:v/>
                </c:pt>
                <c:pt idx="680">
                  <c:v/>
                </c:pt>
                <c:pt idx="681">
                  <c:v/>
                </c:pt>
                <c:pt idx="682">
                  <c:v/>
                </c:pt>
                <c:pt idx="683">
                  <c:v/>
                </c:pt>
                <c:pt idx="684">
                  <c:v/>
                </c:pt>
                <c:pt idx="685">
                  <c:v/>
                </c:pt>
                <c:pt idx="686">
                  <c:v/>
                </c:pt>
                <c:pt idx="687">
                  <c:v/>
                </c:pt>
                <c:pt idx="688">
                  <c:v/>
                </c:pt>
                <c:pt idx="689">
                  <c:v/>
                </c:pt>
                <c:pt idx="690">
                  <c:v/>
                </c:pt>
                <c:pt idx="691">
                  <c:v/>
                </c:pt>
                <c:pt idx="692">
                  <c:v/>
                </c:pt>
                <c:pt idx="693">
                  <c:v/>
                </c:pt>
                <c:pt idx="694">
                  <c:v/>
                </c:pt>
                <c:pt idx="695">
                  <c:v/>
                </c:pt>
                <c:pt idx="696">
                  <c:v/>
                </c:pt>
                <c:pt idx="697">
                  <c:v/>
                </c:pt>
                <c:pt idx="698">
                  <c:v/>
                </c:pt>
                <c:pt idx="699">
                  <c:v/>
                </c:pt>
                <c:pt idx="700">
                  <c:v/>
                </c:pt>
                <c:pt idx="701">
                  <c:v/>
                </c:pt>
                <c:pt idx="702">
                  <c:v/>
                </c:pt>
                <c:pt idx="703">
                  <c:v/>
                </c:pt>
                <c:pt idx="704">
                  <c:v/>
                </c:pt>
                <c:pt idx="705">
                  <c:v/>
                </c:pt>
                <c:pt idx="706">
                  <c:v/>
                </c:pt>
                <c:pt idx="707">
                  <c:v/>
                </c:pt>
                <c:pt idx="708">
                  <c:v/>
                </c:pt>
                <c:pt idx="709">
                  <c:v/>
                </c:pt>
                <c:pt idx="710">
                  <c:v/>
                </c:pt>
                <c:pt idx="711">
                  <c:v/>
                </c:pt>
                <c:pt idx="712">
                  <c:v/>
                </c:pt>
                <c:pt idx="713">
                  <c:v/>
                </c:pt>
                <c:pt idx="714">
                  <c:v/>
                </c:pt>
                <c:pt idx="715">
                  <c:v/>
                </c:pt>
                <c:pt idx="716">
                  <c:v/>
                </c:pt>
                <c:pt idx="717">
                  <c:v/>
                </c:pt>
                <c:pt idx="718">
                  <c:v/>
                </c:pt>
                <c:pt idx="719">
                  <c:v/>
                </c:pt>
                <c:pt idx="720">
                  <c:v/>
                </c:pt>
                <c:pt idx="721">
                  <c:v/>
                </c:pt>
                <c:pt idx="722">
                  <c:v/>
                </c:pt>
                <c:pt idx="723">
                  <c:v/>
                </c:pt>
                <c:pt idx="724">
                  <c:v/>
                </c:pt>
                <c:pt idx="725">
                  <c:v/>
                </c:pt>
                <c:pt idx="726">
                  <c:v/>
                </c:pt>
                <c:pt idx="727">
                  <c:v/>
                </c:pt>
                <c:pt idx="728">
                  <c:v/>
                </c:pt>
                <c:pt idx="729">
                  <c:v/>
                </c:pt>
                <c:pt idx="730">
                  <c:v/>
                </c:pt>
                <c:pt idx="731">
                  <c:v/>
                </c:pt>
                <c:pt idx="732">
                  <c:v/>
                </c:pt>
                <c:pt idx="733">
                  <c:v/>
                </c:pt>
                <c:pt idx="734">
                  <c:v/>
                </c:pt>
                <c:pt idx="735">
                  <c:v/>
                </c:pt>
                <c:pt idx="736">
                  <c:v/>
                </c:pt>
                <c:pt idx="737">
                  <c:v/>
                </c:pt>
                <c:pt idx="738">
                  <c:v/>
                </c:pt>
                <c:pt idx="739">
                  <c:v/>
                </c:pt>
                <c:pt idx="740">
                  <c:v/>
                </c:pt>
                <c:pt idx="741">
                  <c:v/>
                </c:pt>
                <c:pt idx="742">
                  <c:v/>
                </c:pt>
                <c:pt idx="743">
                  <c:v/>
                </c:pt>
                <c:pt idx="744">
                  <c:v/>
                </c:pt>
                <c:pt idx="745">
                  <c:v/>
                </c:pt>
                <c:pt idx="746">
                  <c:v/>
                </c:pt>
                <c:pt idx="747">
                  <c:v/>
                </c:pt>
                <c:pt idx="748">
                  <c:v/>
                </c:pt>
                <c:pt idx="749">
                  <c:v/>
                </c:pt>
                <c:pt idx="750">
                  <c:v/>
                </c:pt>
                <c:pt idx="751">
                  <c:v/>
                </c:pt>
                <c:pt idx="752">
                  <c:v/>
                </c:pt>
                <c:pt idx="753">
                  <c:v/>
                </c:pt>
                <c:pt idx="754">
                  <c:v/>
                </c:pt>
                <c:pt idx="755">
                  <c:v/>
                </c:pt>
                <c:pt idx="756">
                  <c:v/>
                </c:pt>
                <c:pt idx="757">
                  <c:v/>
                </c:pt>
                <c:pt idx="758">
                  <c:v/>
                </c:pt>
                <c:pt idx="759">
                  <c:v/>
                </c:pt>
                <c:pt idx="760">
                  <c:v/>
                </c:pt>
                <c:pt idx="761">
                  <c:v/>
                </c:pt>
                <c:pt idx="762">
                  <c:v/>
                </c:pt>
                <c:pt idx="763">
                  <c:v/>
                </c:pt>
                <c:pt idx="764">
                  <c:v/>
                </c:pt>
                <c:pt idx="765">
                  <c:v/>
                </c:pt>
                <c:pt idx="766">
                  <c:v/>
                </c:pt>
                <c:pt idx="767">
                  <c:v/>
                </c:pt>
                <c:pt idx="768">
                  <c:v/>
                </c:pt>
                <c:pt idx="769">
                  <c:v/>
                </c:pt>
                <c:pt idx="770">
                  <c:v/>
                </c:pt>
                <c:pt idx="771">
                  <c:v/>
                </c:pt>
                <c:pt idx="772">
                  <c:v/>
                </c:pt>
                <c:pt idx="773">
                  <c:v/>
                </c:pt>
                <c:pt idx="774">
                  <c:v/>
                </c:pt>
                <c:pt idx="775">
                  <c:v/>
                </c:pt>
                <c:pt idx="776">
                  <c:v/>
                </c:pt>
                <c:pt idx="777">
                  <c:v/>
                </c:pt>
                <c:pt idx="778">
                  <c:v/>
                </c:pt>
                <c:pt idx="779">
                  <c:v/>
                </c:pt>
                <c:pt idx="780">
                  <c:v/>
                </c:pt>
                <c:pt idx="781">
                  <c:v/>
                </c:pt>
                <c:pt idx="782">
                  <c:v/>
                </c:pt>
                <c:pt idx="783">
                  <c:v/>
                </c:pt>
                <c:pt idx="784">
                  <c:v/>
                </c:pt>
                <c:pt idx="785">
                  <c:v/>
                </c:pt>
                <c:pt idx="786">
                  <c:v/>
                </c:pt>
                <c:pt idx="787">
                  <c:v/>
                </c:pt>
                <c:pt idx="788">
                  <c:v/>
                </c:pt>
                <c:pt idx="789">
                  <c:v/>
                </c:pt>
                <c:pt idx="790">
                  <c:v/>
                </c:pt>
                <c:pt idx="791">
                  <c:v/>
                </c:pt>
                <c:pt idx="792">
                  <c:v/>
                </c:pt>
                <c:pt idx="793">
                  <c:v/>
                </c:pt>
                <c:pt idx="794">
                  <c:v/>
                </c:pt>
                <c:pt idx="795">
                  <c:v/>
                </c:pt>
                <c:pt idx="796">
                  <c:v/>
                </c:pt>
                <c:pt idx="797">
                  <c:v/>
                </c:pt>
                <c:pt idx="798">
                  <c:v/>
                </c:pt>
                <c:pt idx="799">
                  <c:v/>
                </c:pt>
                <c:pt idx="800">
                  <c:v/>
                </c:pt>
                <c:pt idx="801">
                  <c:v/>
                </c:pt>
                <c:pt idx="802">
                  <c:v/>
                </c:pt>
                <c:pt idx="803">
                  <c:v/>
                </c:pt>
                <c:pt idx="804">
                  <c:v/>
                </c:pt>
                <c:pt idx="805">
                  <c:v/>
                </c:pt>
                <c:pt idx="806">
                  <c:v/>
                </c:pt>
                <c:pt idx="807">
                  <c:v/>
                </c:pt>
                <c:pt idx="808">
                  <c:v/>
                </c:pt>
                <c:pt idx="809">
                  <c:v/>
                </c:pt>
                <c:pt idx="810">
                  <c:v/>
                </c:pt>
                <c:pt idx="811">
                  <c:v/>
                </c:pt>
                <c:pt idx="812">
                  <c:v/>
                </c:pt>
                <c:pt idx="813">
                  <c:v/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  <c:pt idx="818">
                  <c:v/>
                </c:pt>
                <c:pt idx="819">
                  <c:v/>
                </c:pt>
                <c:pt idx="820">
                  <c:v/>
                </c:pt>
                <c:pt idx="821">
                  <c:v/>
                </c:pt>
                <c:pt idx="822">
                  <c:v/>
                </c:pt>
                <c:pt idx="823">
                  <c:v/>
                </c:pt>
                <c:pt idx="824">
                  <c:v/>
                </c:pt>
                <c:pt idx="825">
                  <c:v/>
                </c:pt>
                <c:pt idx="826">
                  <c:v/>
                </c:pt>
                <c:pt idx="827">
                  <c:v/>
                </c:pt>
                <c:pt idx="828">
                  <c:v/>
                </c:pt>
                <c:pt idx="829">
                  <c:v/>
                </c:pt>
                <c:pt idx="830">
                  <c:v/>
                </c:pt>
                <c:pt idx="831">
                  <c:v/>
                </c:pt>
                <c:pt idx="832">
                  <c:v/>
                </c:pt>
                <c:pt idx="833">
                  <c:v/>
                </c:pt>
                <c:pt idx="834">
                  <c:v/>
                </c:pt>
                <c:pt idx="835">
                  <c:v/>
                </c:pt>
                <c:pt idx="836">
                  <c:v/>
                </c:pt>
                <c:pt idx="837">
                  <c:v/>
                </c:pt>
                <c:pt idx="838">
                  <c:v/>
                </c:pt>
                <c:pt idx="839">
                  <c:v/>
                </c:pt>
                <c:pt idx="840">
                  <c:v/>
                </c:pt>
                <c:pt idx="841">
                  <c:v/>
                </c:pt>
                <c:pt idx="842">
                  <c:v/>
                </c:pt>
                <c:pt idx="843">
                  <c:v/>
                </c:pt>
                <c:pt idx="844">
                  <c:v/>
                </c:pt>
                <c:pt idx="845">
                  <c:v/>
                </c:pt>
                <c:pt idx="846">
                  <c:v/>
                </c:pt>
                <c:pt idx="847">
                  <c:v/>
                </c:pt>
                <c:pt idx="848">
                  <c:v/>
                </c:pt>
                <c:pt idx="849">
                  <c:v/>
                </c:pt>
                <c:pt idx="850">
                  <c:v/>
                </c:pt>
                <c:pt idx="851">
                  <c:v/>
                </c:pt>
                <c:pt idx="852">
                  <c:v/>
                </c:pt>
                <c:pt idx="853">
                  <c:v/>
                </c:pt>
                <c:pt idx="854">
                  <c:v/>
                </c:pt>
                <c:pt idx="855">
                  <c:v/>
                </c:pt>
                <c:pt idx="856">
                  <c:v/>
                </c:pt>
                <c:pt idx="857">
                  <c:v/>
                </c:pt>
                <c:pt idx="858">
                  <c:v/>
                </c:pt>
                <c:pt idx="859">
                  <c:v/>
                </c:pt>
                <c:pt idx="860">
                  <c:v/>
                </c:pt>
                <c:pt idx="861">
                  <c:v/>
                </c:pt>
                <c:pt idx="862">
                  <c:v/>
                </c:pt>
                <c:pt idx="863">
                  <c:v/>
                </c:pt>
                <c:pt idx="864">
                  <c:v/>
                </c:pt>
                <c:pt idx="865">
                  <c:v/>
                </c:pt>
                <c:pt idx="866">
                  <c:v/>
                </c:pt>
                <c:pt idx="867">
                  <c:v/>
                </c:pt>
                <c:pt idx="868">
                  <c:v/>
                </c:pt>
                <c:pt idx="869">
                  <c:v/>
                </c:pt>
                <c:pt idx="870">
                  <c:v/>
                </c:pt>
                <c:pt idx="871">
                  <c:v/>
                </c:pt>
                <c:pt idx="872">
                  <c:v/>
                </c:pt>
                <c:pt idx="873">
                  <c:v/>
                </c:pt>
                <c:pt idx="874">
                  <c:v/>
                </c:pt>
                <c:pt idx="875">
                  <c:v/>
                </c:pt>
                <c:pt idx="876">
                  <c:v/>
                </c:pt>
                <c:pt idx="877">
                  <c:v/>
                </c:pt>
                <c:pt idx="878">
                  <c:v/>
                </c:pt>
                <c:pt idx="879">
                  <c:v/>
                </c:pt>
                <c:pt idx="880">
                  <c:v/>
                </c:pt>
                <c:pt idx="881">
                  <c:v/>
                </c:pt>
                <c:pt idx="882">
                  <c:v/>
                </c:pt>
                <c:pt idx="883">
                  <c:v/>
                </c:pt>
                <c:pt idx="884">
                  <c:v/>
                </c:pt>
                <c:pt idx="885">
                  <c:v/>
                </c:pt>
                <c:pt idx="886">
                  <c:v/>
                </c:pt>
                <c:pt idx="887">
                  <c:v/>
                </c:pt>
                <c:pt idx="888">
                  <c:v/>
                </c:pt>
                <c:pt idx="889">
                  <c:v/>
                </c:pt>
                <c:pt idx="890">
                  <c:v/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  <c:pt idx="903">
                  <c:v/>
                </c:pt>
                <c:pt idx="904">
                  <c:v/>
                </c:pt>
                <c:pt idx="905">
                  <c:v/>
                </c:pt>
                <c:pt idx="906">
                  <c:v/>
                </c:pt>
                <c:pt idx="907">
                  <c:v/>
                </c:pt>
                <c:pt idx="908">
                  <c:v/>
                </c:pt>
                <c:pt idx="909">
                  <c:v/>
                </c:pt>
                <c:pt idx="910">
                  <c:v/>
                </c:pt>
                <c:pt idx="911">
                  <c:v/>
                </c:pt>
                <c:pt idx="912">
                  <c:v/>
                </c:pt>
                <c:pt idx="913">
                  <c:v/>
                </c:pt>
                <c:pt idx="914">
                  <c:v/>
                </c:pt>
                <c:pt idx="915">
                  <c:v/>
                </c:pt>
                <c:pt idx="916">
                  <c:v/>
                </c:pt>
                <c:pt idx="917">
                  <c:v/>
                </c:pt>
                <c:pt idx="918">
                  <c:v/>
                </c:pt>
                <c:pt idx="919">
                  <c:v/>
                </c:pt>
                <c:pt idx="920">
                  <c:v/>
                </c:pt>
                <c:pt idx="921">
                  <c:v/>
                </c:pt>
                <c:pt idx="922">
                  <c:v/>
                </c:pt>
                <c:pt idx="923">
                  <c:v/>
                </c:pt>
                <c:pt idx="924">
                  <c:v/>
                </c:pt>
                <c:pt idx="925">
                  <c:v/>
                </c:pt>
                <c:pt idx="926">
                  <c:v/>
                </c:pt>
                <c:pt idx="927">
                  <c:v/>
                </c:pt>
                <c:pt idx="928">
                  <c:v/>
                </c:pt>
                <c:pt idx="929">
                  <c:v/>
                </c:pt>
                <c:pt idx="930">
                  <c:v/>
                </c:pt>
                <c:pt idx="931">
                  <c:v/>
                </c:pt>
                <c:pt idx="932">
                  <c:v/>
                </c:pt>
                <c:pt idx="933">
                  <c:v/>
                </c:pt>
                <c:pt idx="934">
                  <c:v/>
                </c:pt>
                <c:pt idx="935">
                  <c:v/>
                </c:pt>
                <c:pt idx="936">
                  <c:v/>
                </c:pt>
                <c:pt idx="937">
                  <c:v/>
                </c:pt>
                <c:pt idx="938">
                  <c:v/>
                </c:pt>
                <c:pt idx="939">
                  <c:v/>
                </c:pt>
                <c:pt idx="940">
                  <c:v/>
                </c:pt>
                <c:pt idx="941">
                  <c:v/>
                </c:pt>
                <c:pt idx="942">
                  <c:v/>
                </c:pt>
                <c:pt idx="943">
                  <c:v/>
                </c:pt>
                <c:pt idx="944">
                  <c:v/>
                </c:pt>
                <c:pt idx="945">
                  <c:v/>
                </c:pt>
                <c:pt idx="946">
                  <c:v/>
                </c:pt>
                <c:pt idx="947">
                  <c:v/>
                </c:pt>
                <c:pt idx="948">
                  <c:v/>
                </c:pt>
                <c:pt idx="949">
                  <c:v/>
                </c:pt>
                <c:pt idx="950">
                  <c:v/>
                </c:pt>
                <c:pt idx="951">
                  <c:v/>
                </c:pt>
                <c:pt idx="952">
                  <c:v/>
                </c:pt>
                <c:pt idx="953">
                  <c:v/>
                </c:pt>
                <c:pt idx="954">
                  <c:v/>
                </c:pt>
                <c:pt idx="955">
                  <c:v/>
                </c:pt>
                <c:pt idx="956">
                  <c:v/>
                </c:pt>
                <c:pt idx="957">
                  <c:v/>
                </c:pt>
                <c:pt idx="958">
                  <c:v/>
                </c:pt>
                <c:pt idx="959">
                  <c:v/>
                </c:pt>
                <c:pt idx="960">
                  <c:v/>
                </c:pt>
                <c:pt idx="961">
                  <c:v/>
                </c:pt>
                <c:pt idx="962">
                  <c:v/>
                </c:pt>
                <c:pt idx="963">
                  <c:v/>
                </c:pt>
                <c:pt idx="964">
                  <c:v/>
                </c:pt>
                <c:pt idx="965">
                  <c:v/>
                </c:pt>
                <c:pt idx="966">
                  <c:v/>
                </c:pt>
                <c:pt idx="967">
                  <c:v/>
                </c:pt>
                <c:pt idx="968">
                  <c:v/>
                </c:pt>
                <c:pt idx="969">
                  <c:v/>
                </c:pt>
                <c:pt idx="970">
                  <c:v/>
                </c:pt>
                <c:pt idx="971">
                  <c:v/>
                </c:pt>
                <c:pt idx="972">
                  <c:v/>
                </c:pt>
                <c:pt idx="973">
                  <c:v/>
                </c:pt>
                <c:pt idx="974">
                  <c:v/>
                </c:pt>
                <c:pt idx="975">
                  <c:v/>
                </c:pt>
                <c:pt idx="976">
                  <c:v/>
                </c:pt>
                <c:pt idx="977">
                  <c:v/>
                </c:pt>
                <c:pt idx="978">
                  <c:v/>
                </c:pt>
                <c:pt idx="979">
                  <c:v/>
                </c:pt>
                <c:pt idx="980">
                  <c:v/>
                </c:pt>
                <c:pt idx="981">
                  <c:v/>
                </c:pt>
                <c:pt idx="982">
                  <c:v/>
                </c:pt>
                <c:pt idx="983">
                  <c:v/>
                </c:pt>
                <c:pt idx="984">
                  <c:v/>
                </c:pt>
                <c:pt idx="985">
                  <c:v/>
                </c:pt>
                <c:pt idx="986">
                  <c:v/>
                </c:pt>
                <c:pt idx="987">
                  <c:v/>
                </c:pt>
                <c:pt idx="988">
                  <c:v/>
                </c:pt>
                <c:pt idx="989">
                  <c:v/>
                </c:pt>
                <c:pt idx="990">
                  <c:v/>
                </c:pt>
                <c:pt idx="991">
                  <c:v/>
                </c:pt>
                <c:pt idx="992">
                  <c:v/>
                </c:pt>
                <c:pt idx="993">
                  <c:v/>
                </c:pt>
                <c:pt idx="994">
                  <c:v/>
                </c:pt>
                <c:pt idx="995">
                  <c:v/>
                </c:pt>
                <c:pt idx="996">
                  <c:v/>
                </c:pt>
                <c:pt idx="997">
                  <c:v/>
                </c:pt>
                <c:pt idx="998">
                  <c:v/>
                </c:pt>
                <c:pt idx="999">
                  <c:v/>
                </c:pt>
                <c:pt idx="1000">
                  <c:v/>
                </c:pt>
                <c:pt idx="1001">
                  <c:v/>
                </c:pt>
                <c:pt idx="1002">
                  <c:v/>
                </c:pt>
                <c:pt idx="1003">
                  <c:v/>
                </c:pt>
                <c:pt idx="1004">
                  <c:v/>
                </c:pt>
                <c:pt idx="1005">
                  <c:v/>
                </c:pt>
                <c:pt idx="1006">
                  <c:v/>
                </c:pt>
                <c:pt idx="1007">
                  <c:v/>
                </c:pt>
                <c:pt idx="1008">
                  <c:v/>
                </c:pt>
                <c:pt idx="1009">
                  <c:v/>
                </c:pt>
                <c:pt idx="1010">
                  <c:v/>
                </c:pt>
                <c:pt idx="1011">
                  <c:v/>
                </c:pt>
                <c:pt idx="1012">
                  <c:v/>
                </c:pt>
                <c:pt idx="1013">
                  <c:v/>
                </c:pt>
                <c:pt idx="1014">
                  <c:v/>
                </c:pt>
                <c:pt idx="1015">
                  <c:v/>
                </c:pt>
                <c:pt idx="1016">
                  <c:v/>
                </c:pt>
                <c:pt idx="1017">
                  <c:v/>
                </c:pt>
                <c:pt idx="1018">
                  <c:v/>
                </c:pt>
                <c:pt idx="1019">
                  <c:v/>
                </c:pt>
                <c:pt idx="1020">
                  <c:v/>
                </c:pt>
                <c:pt idx="1021">
                  <c:v/>
                </c:pt>
                <c:pt idx="1022">
                  <c:v/>
                </c:pt>
                <c:pt idx="1023">
                  <c:v/>
                </c:pt>
                <c:pt idx="1024">
                  <c:v/>
                </c:pt>
                <c:pt idx="1025">
                  <c:v/>
                </c:pt>
                <c:pt idx="1026">
                  <c:v/>
                </c:pt>
                <c:pt idx="1027">
                  <c:v/>
                </c:pt>
                <c:pt idx="1028">
                  <c:v/>
                </c:pt>
                <c:pt idx="1029">
                  <c:v/>
                </c:pt>
                <c:pt idx="1030">
                  <c:v/>
                </c:pt>
                <c:pt idx="1031">
                  <c:v/>
                </c:pt>
                <c:pt idx="1032">
                  <c:v/>
                </c:pt>
                <c:pt idx="1033">
                  <c:v/>
                </c:pt>
                <c:pt idx="1034">
                  <c:v/>
                </c:pt>
                <c:pt idx="1035">
                  <c:v/>
                </c:pt>
              </c:numCache>
            </c:numRef>
          </c:val>
          <c:smooth val="0"/>
        </c:ser>
        <c:marker val="0"/>
        <c:smooth val="0"/>
        <c:axId val="35135576"/>
        <c:axId val="202650252"/>
      </c:lineChart>
      <c:catAx>
        <c:axId val="35135576"/>
        <c:scaling>
          <c:orientation val="minMax"/>
        </c:scaling>
        <c:axPos val="b"/>
        <c:crossAx val="202650252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202650252"/>
        <c:scaling>
          <c:orientation val="minMax"/>
          <c:min val="150"/>
        </c:scaling>
        <c:axPos val="l"/>
        <c:crossAx val="35135576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17.xml"  /><Relationship Id="rId3" Type="http://schemas.openxmlformats.org/officeDocument/2006/relationships/chart" Target="../charts/chart18.xml"  /><Relationship Id="rId4" Type="http://schemas.openxmlformats.org/officeDocument/2006/relationships/chart" Target="../charts/chart19.xml"  /><Relationship Id="rId5" Type="http://schemas.openxmlformats.org/officeDocument/2006/relationships/chart" Target="../charts/chart2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21.xml"  /><Relationship Id="rId3" Type="http://schemas.openxmlformats.org/officeDocument/2006/relationships/chart" Target="../charts/chart22.xml"  /><Relationship Id="rId4" Type="http://schemas.openxmlformats.org/officeDocument/2006/relationships/chart" Target="../charts/chart23.xml"  /><Relationship Id="rId5" Type="http://schemas.openxmlformats.org/officeDocument/2006/relationships/chart" Target="../charts/chart24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25.xml"  /><Relationship Id="rId3" Type="http://schemas.openxmlformats.org/officeDocument/2006/relationships/chart" Target="../charts/chart26.xml"  /><Relationship Id="rId4" Type="http://schemas.openxmlformats.org/officeDocument/2006/relationships/chart" Target="../charts/chart27.xml"  /><Relationship Id="rId5" Type="http://schemas.openxmlformats.org/officeDocument/2006/relationships/chart" Target="../charts/chart28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29.xml"  /><Relationship Id="rId3" Type="http://schemas.openxmlformats.org/officeDocument/2006/relationships/chart" Target="../charts/chart30.xml"  /><Relationship Id="rId4" Type="http://schemas.openxmlformats.org/officeDocument/2006/relationships/chart" Target="../charts/chart31.xml"  /><Relationship Id="rId5" Type="http://schemas.openxmlformats.org/officeDocument/2006/relationships/chart" Target="../charts/chart3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33.xml"  /><Relationship Id="rId3" Type="http://schemas.openxmlformats.org/officeDocument/2006/relationships/chart" Target="../charts/chart34.xml"  /><Relationship Id="rId4" Type="http://schemas.openxmlformats.org/officeDocument/2006/relationships/chart" Target="../charts/chart35.xml"  /><Relationship Id="rId5" Type="http://schemas.openxmlformats.org/officeDocument/2006/relationships/chart" Target="../charts/chart36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37.xml"  /><Relationship Id="rId3" Type="http://schemas.openxmlformats.org/officeDocument/2006/relationships/chart" Target="../charts/chart38.xml"  /><Relationship Id="rId4" Type="http://schemas.openxmlformats.org/officeDocument/2006/relationships/chart" Target="../charts/chart39.xml"  /><Relationship Id="rId5" Type="http://schemas.openxmlformats.org/officeDocument/2006/relationships/chart" Target="../charts/chart40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41.xml"  /><Relationship Id="rId3" Type="http://schemas.openxmlformats.org/officeDocument/2006/relationships/chart" Target="../charts/chart42.xml"  /><Relationship Id="rId4" Type="http://schemas.openxmlformats.org/officeDocument/2006/relationships/chart" Target="../charts/chart43.xml"  /><Relationship Id="rId5" Type="http://schemas.openxmlformats.org/officeDocument/2006/relationships/chart" Target="../charts/chart44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45.xml"  /><Relationship Id="rId3" Type="http://schemas.openxmlformats.org/officeDocument/2006/relationships/chart" Target="../charts/chart46.xml"  /><Relationship Id="rId4" Type="http://schemas.openxmlformats.org/officeDocument/2006/relationships/chart" Target="../charts/chart47.xml"  /><Relationship Id="rId5" Type="http://schemas.openxmlformats.org/officeDocument/2006/relationships/chart" Target="../charts/chart4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49.xml"  /><Relationship Id="rId3" Type="http://schemas.openxmlformats.org/officeDocument/2006/relationships/chart" Target="../charts/chart50.xml"  /><Relationship Id="rId4" Type="http://schemas.openxmlformats.org/officeDocument/2006/relationships/chart" Target="../charts/chart51.xml"  /><Relationship Id="rId5" Type="http://schemas.openxmlformats.org/officeDocument/2006/relationships/chart" Target="../charts/chart5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53.xml"  /><Relationship Id="rId3" Type="http://schemas.openxmlformats.org/officeDocument/2006/relationships/chart" Target="../charts/chart54.xml"  /><Relationship Id="rId4" Type="http://schemas.openxmlformats.org/officeDocument/2006/relationships/chart" Target="../charts/chart55.xml"  /><Relationship Id="rId5" Type="http://schemas.openxmlformats.org/officeDocument/2006/relationships/chart" Target="../charts/chart56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57.xml"  /><Relationship Id="rId3" Type="http://schemas.openxmlformats.org/officeDocument/2006/relationships/chart" Target="../charts/chart58.xml"  /><Relationship Id="rId4" Type="http://schemas.openxmlformats.org/officeDocument/2006/relationships/chart" Target="../charts/chart59.xml"  /><Relationship Id="rId5" Type="http://schemas.openxmlformats.org/officeDocument/2006/relationships/chart" Target="../charts/chart60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61.xml"  /><Relationship Id="rId3" Type="http://schemas.openxmlformats.org/officeDocument/2006/relationships/chart" Target="../charts/chart62.xml"  /><Relationship Id="rId4" Type="http://schemas.openxmlformats.org/officeDocument/2006/relationships/chart" Target="../charts/chart63.xml"  /><Relationship Id="rId5" Type="http://schemas.openxmlformats.org/officeDocument/2006/relationships/chart" Target="../charts/chart64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65.xml"  /><Relationship Id="rId3" Type="http://schemas.openxmlformats.org/officeDocument/2006/relationships/chart" Target="../charts/chart66.xml"  /><Relationship Id="rId4" Type="http://schemas.openxmlformats.org/officeDocument/2006/relationships/chart" Target="../charts/chart67.xml"  /><Relationship Id="rId5" Type="http://schemas.openxmlformats.org/officeDocument/2006/relationships/chart" Target="../charts/chart68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69.xml"  /><Relationship Id="rId3" Type="http://schemas.openxmlformats.org/officeDocument/2006/relationships/chart" Target="../charts/chart70.xml"  /><Relationship Id="rId4" Type="http://schemas.openxmlformats.org/officeDocument/2006/relationships/chart" Target="../charts/chart71.xml"  /><Relationship Id="rId5" Type="http://schemas.openxmlformats.org/officeDocument/2006/relationships/chart" Target="../charts/chart7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73.xml"  /><Relationship Id="rId3" Type="http://schemas.openxmlformats.org/officeDocument/2006/relationships/chart" Target="../charts/chart74.xml"  /><Relationship Id="rId4" Type="http://schemas.openxmlformats.org/officeDocument/2006/relationships/chart" Target="../charts/chart75.xml"  /><Relationship Id="rId5" Type="http://schemas.openxmlformats.org/officeDocument/2006/relationships/chart" Target="../charts/chart76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77.xml"  /><Relationship Id="rId3" Type="http://schemas.openxmlformats.org/officeDocument/2006/relationships/chart" Target="../charts/chart78.xml"  /><Relationship Id="rId4" Type="http://schemas.openxmlformats.org/officeDocument/2006/relationships/chart" Target="../charts/chart79.xml"  /><Relationship Id="rId5" Type="http://schemas.openxmlformats.org/officeDocument/2006/relationships/chart" Target="../charts/chart80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1.xml"  /><Relationship Id="rId3" Type="http://schemas.openxmlformats.org/officeDocument/2006/relationships/chart" Target="../charts/chart2.xml"  /><Relationship Id="rId4" Type="http://schemas.openxmlformats.org/officeDocument/2006/relationships/chart" Target="../charts/chart3.xml"  /><Relationship Id="rId5" Type="http://schemas.openxmlformats.org/officeDocument/2006/relationships/chart" Target="../charts/char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5.xml"  /><Relationship Id="rId3" Type="http://schemas.openxmlformats.org/officeDocument/2006/relationships/chart" Target="../charts/chart6.xml"  /><Relationship Id="rId4" Type="http://schemas.openxmlformats.org/officeDocument/2006/relationships/chart" Target="../charts/chart7.xml"  /><Relationship Id="rId5" Type="http://schemas.openxmlformats.org/officeDocument/2006/relationships/chart" Target="../charts/char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9.xml"  /><Relationship Id="rId3" Type="http://schemas.openxmlformats.org/officeDocument/2006/relationships/chart" Target="../charts/chart10.xml"  /><Relationship Id="rId4" Type="http://schemas.openxmlformats.org/officeDocument/2006/relationships/chart" Target="../charts/chart11.xml"  /><Relationship Id="rId5" Type="http://schemas.openxmlformats.org/officeDocument/2006/relationships/chart" Target="../charts/chart1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13.xml"  /><Relationship Id="rId3" Type="http://schemas.openxmlformats.org/officeDocument/2006/relationships/chart" Target="../charts/chart14.xml"  /><Relationship Id="rId4" Type="http://schemas.openxmlformats.org/officeDocument/2006/relationships/chart" Target="../charts/chart15.xml"  /><Relationship Id="rId5" Type="http://schemas.openxmlformats.org/officeDocument/2006/relationships/chart" Target="../charts/chart1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가지 그룹 군 간 차이</a:t>
            </a:r>
            <a:r>
              <a:rPr lang="en-US" altLang="ko-KR"/>
              <a:t>(D30)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rcRect t="39450"/>
          <a:stretch>
            <a:fillRect/>
          </a:stretch>
        </p:blipFill>
        <p:spPr>
          <a:xfrm>
            <a:off x="725331" y="3806761"/>
            <a:ext cx="1667107" cy="2290086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609599" y="4468122"/>
            <a:ext cx="1898573" cy="640934"/>
          </a:xfrm>
          <a:prstGeom prst="rect">
            <a:avLst/>
          </a:prstGeom>
          <a:solidFill>
            <a:srgbClr val="f6282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609599" y="1321504"/>
            <a:ext cx="6745046" cy="158171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>
                <a:solidFill>
                  <a:schemeClr val="tx1"/>
                </a:solidFill>
              </a:rPr>
              <a:t>1. </a:t>
            </a:r>
            <a:r>
              <a:rPr lang="ko-KR" altLang="en-US" sz="1600">
                <a:solidFill>
                  <a:schemeClr val="tx1"/>
                </a:solidFill>
              </a:rPr>
              <a:t>실험 시작 시간이 다름</a:t>
            </a:r>
            <a:endParaRPr lang="ko-KR" altLang="en-US" sz="16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tx1"/>
                </a:solidFill>
              </a:rPr>
              <a:t>-&gt;</a:t>
            </a:r>
            <a:r>
              <a:rPr lang="ko-KR" altLang="en-US" sz="1600">
                <a:solidFill>
                  <a:schemeClr val="tx1"/>
                </a:solidFill>
              </a:rPr>
              <a:t> 첫 번째 실험은 </a:t>
            </a:r>
            <a:r>
              <a:rPr lang="en-US" altLang="ko-KR" sz="1600">
                <a:solidFill>
                  <a:schemeClr val="tx1"/>
                </a:solidFill>
              </a:rPr>
              <a:t>30.27</a:t>
            </a:r>
            <a:r>
              <a:rPr lang="ko-KR" altLang="en-US" sz="1600">
                <a:solidFill>
                  <a:schemeClr val="tx1"/>
                </a:solidFill>
              </a:rPr>
              <a:t>초</a:t>
            </a:r>
            <a:endParaRPr lang="ko-KR" altLang="en-US" sz="16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</a:rPr>
              <a:t>두 번째 실험은 </a:t>
            </a:r>
            <a:r>
              <a:rPr lang="en-US" altLang="ko-KR" sz="1600">
                <a:solidFill>
                  <a:schemeClr val="tx1"/>
                </a:solidFill>
              </a:rPr>
              <a:t>41.03</a:t>
            </a:r>
            <a:r>
              <a:rPr lang="ko-KR" altLang="en-US" sz="1600">
                <a:solidFill>
                  <a:schemeClr val="tx1"/>
                </a:solidFill>
              </a:rPr>
              <a:t>초</a:t>
            </a:r>
            <a:endParaRPr lang="ko-KR" altLang="en-US" sz="16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</a:rPr>
              <a:t>세 번째 실험은 </a:t>
            </a:r>
            <a:r>
              <a:rPr lang="en-US" altLang="ko-KR" sz="1600">
                <a:solidFill>
                  <a:schemeClr val="tx1"/>
                </a:solidFill>
              </a:rPr>
              <a:t>46.03</a:t>
            </a:r>
            <a:r>
              <a:rPr lang="ko-KR" altLang="en-US" sz="1600">
                <a:solidFill>
                  <a:schemeClr val="tx1"/>
                </a:solidFill>
              </a:rPr>
              <a:t>초</a:t>
            </a:r>
            <a:endParaRPr lang="ko-KR" altLang="en-US" sz="16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</a:rPr>
              <a:t>네 번째와 다섯 번째는 </a:t>
            </a:r>
            <a:r>
              <a:rPr lang="en-US" altLang="ko-KR" sz="1600">
                <a:solidFill>
                  <a:schemeClr val="tx1"/>
                </a:solidFill>
              </a:rPr>
              <a:t>0.28</a:t>
            </a:r>
            <a:r>
              <a:rPr lang="ko-KR" altLang="en-US" sz="1600">
                <a:solidFill>
                  <a:schemeClr val="tx1"/>
                </a:solidFill>
              </a:rPr>
              <a:t>초</a:t>
            </a:r>
            <a:endParaRPr lang="ko-KR" altLang="en-US" sz="16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609599" y="2900749"/>
            <a:ext cx="11179824" cy="5739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>
                <a:solidFill>
                  <a:schemeClr val="tx1"/>
                </a:solidFill>
              </a:rPr>
              <a:t>2.</a:t>
            </a:r>
            <a:r>
              <a:rPr lang="ko-KR" altLang="en-US" sz="1600">
                <a:solidFill>
                  <a:schemeClr val="tx1"/>
                </a:solidFill>
              </a:rPr>
              <a:t> 명시된 가열온도 </a:t>
            </a:r>
            <a:r>
              <a:rPr lang="en-US" altLang="ko-KR" sz="1600">
                <a:solidFill>
                  <a:schemeClr val="tx1"/>
                </a:solidFill>
              </a:rPr>
              <a:t>380</a:t>
            </a:r>
            <a:r>
              <a:rPr lang="ko-KR" altLang="en-US" sz="1600">
                <a:solidFill>
                  <a:schemeClr val="tx1"/>
                </a:solidFill>
              </a:rPr>
              <a:t>도 조건과 다르게 첫 번째 실험에서 가열온도</a:t>
            </a:r>
            <a:r>
              <a:rPr lang="en-US" altLang="ko-KR" sz="1600">
                <a:solidFill>
                  <a:schemeClr val="tx1"/>
                </a:solidFill>
              </a:rPr>
              <a:t>1</a:t>
            </a:r>
            <a:r>
              <a:rPr lang="ko-KR" altLang="en-US" sz="1600">
                <a:solidFill>
                  <a:schemeClr val="tx1"/>
                </a:solidFill>
              </a:rPr>
              <a:t>이 </a:t>
            </a:r>
            <a:r>
              <a:rPr lang="en-US" altLang="ko-KR" sz="1600">
                <a:solidFill>
                  <a:schemeClr val="tx1"/>
                </a:solidFill>
              </a:rPr>
              <a:t>300</a:t>
            </a:r>
            <a:r>
              <a:rPr lang="ko-KR" altLang="en-US" sz="1600">
                <a:solidFill>
                  <a:schemeClr val="tx1"/>
                </a:solidFill>
              </a:rPr>
              <a:t>도까지만 가열됨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  <a:r>
              <a:rPr lang="ko-KR" altLang="en-US" sz="1600">
                <a:solidFill>
                  <a:schemeClr val="tx1"/>
                </a:solidFill>
              </a:rPr>
              <a:t> 반면 네 번째</a:t>
            </a:r>
            <a:r>
              <a:rPr lang="en-US" altLang="ko-KR" sz="1600">
                <a:solidFill>
                  <a:schemeClr val="tx1"/>
                </a:solidFill>
              </a:rPr>
              <a:t>,</a:t>
            </a:r>
            <a:r>
              <a:rPr lang="ko-KR" altLang="en-US" sz="1600">
                <a:solidFill>
                  <a:schemeClr val="tx1"/>
                </a:solidFill>
              </a:rPr>
              <a:t> 다섯 번째 실험은 </a:t>
            </a:r>
            <a:r>
              <a:rPr lang="en-US" altLang="ko-KR" sz="1600">
                <a:solidFill>
                  <a:schemeClr val="tx1"/>
                </a:solidFill>
              </a:rPr>
              <a:t>400</a:t>
            </a:r>
            <a:r>
              <a:rPr lang="ko-KR" altLang="en-US" sz="1600">
                <a:solidFill>
                  <a:schemeClr val="tx1"/>
                </a:solidFill>
              </a:rPr>
              <a:t>도 이상 가열됨</a:t>
            </a:r>
            <a:r>
              <a:rPr lang="en-US" altLang="ko-KR" sz="1600">
                <a:solidFill>
                  <a:schemeClr val="tx1"/>
                </a:solidFill>
              </a:rPr>
              <a:t> (</a:t>
            </a:r>
            <a:r>
              <a:rPr lang="ko-KR" altLang="en-US" sz="1600">
                <a:solidFill>
                  <a:schemeClr val="tx1"/>
                </a:solidFill>
              </a:rPr>
              <a:t>가열온도</a:t>
            </a:r>
            <a:r>
              <a:rPr lang="en-US" altLang="ko-KR" sz="1600">
                <a:solidFill>
                  <a:schemeClr val="tx1"/>
                </a:solidFill>
              </a:rPr>
              <a:t>3</a:t>
            </a:r>
            <a:r>
              <a:rPr lang="ko-KR" altLang="en-US" sz="1600">
                <a:solidFill>
                  <a:schemeClr val="tx1"/>
                </a:solidFill>
              </a:rPr>
              <a:t>도 마찬가지로 네 번째</a:t>
            </a:r>
            <a:r>
              <a:rPr lang="en-US" altLang="ko-KR" sz="1600">
                <a:solidFill>
                  <a:schemeClr val="tx1"/>
                </a:solidFill>
              </a:rPr>
              <a:t>,</a:t>
            </a:r>
            <a:r>
              <a:rPr lang="ko-KR" altLang="en-US" sz="1600">
                <a:solidFill>
                  <a:schemeClr val="tx1"/>
                </a:solidFill>
              </a:rPr>
              <a:t> 다섯 번째 실험은 </a:t>
            </a:r>
            <a:r>
              <a:rPr lang="en-US" altLang="ko-KR" sz="1600">
                <a:solidFill>
                  <a:schemeClr val="tx1"/>
                </a:solidFill>
              </a:rPr>
              <a:t>420</a:t>
            </a:r>
            <a:r>
              <a:rPr lang="ko-KR" altLang="en-US" sz="1600">
                <a:solidFill>
                  <a:schemeClr val="tx1"/>
                </a:solidFill>
              </a:rPr>
              <a:t>도정도까지 가열됨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en-US" altLang="ko-KR" sz="1600">
              <a:solidFill>
                <a:schemeClr val="tx1"/>
              </a:solidFill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49167" y="3606736"/>
            <a:ext cx="1371791" cy="2534003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03355" y="3706763"/>
            <a:ext cx="1371791" cy="2333950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5217472" y="4268097"/>
            <a:ext cx="1635182" cy="640934"/>
          </a:xfrm>
          <a:prstGeom prst="rect">
            <a:avLst/>
          </a:prstGeom>
          <a:solidFill>
            <a:srgbClr val="f62828">
              <a:alpha val="3569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"/>
          <p:cNvSpPr/>
          <p:nvPr/>
        </p:nvSpPr>
        <p:spPr>
          <a:xfrm>
            <a:off x="7271659" y="4588564"/>
            <a:ext cx="1635182" cy="640934"/>
          </a:xfrm>
          <a:prstGeom prst="rect">
            <a:avLst/>
          </a:prstGeom>
          <a:solidFill>
            <a:srgbClr val="f62828">
              <a:alpha val="3569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408543" y="6175610"/>
            <a:ext cx="2583226" cy="33030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>
                <a:solidFill>
                  <a:schemeClr val="tx1"/>
                </a:solidFill>
              </a:rPr>
              <a:t>[</a:t>
            </a:r>
            <a:r>
              <a:rPr lang="ko-KR" altLang="en-US" sz="1600">
                <a:solidFill>
                  <a:schemeClr val="tx1"/>
                </a:solidFill>
              </a:rPr>
              <a:t>첫 번째 실험의 가열온도</a:t>
            </a:r>
            <a:r>
              <a:rPr lang="en-US" altLang="ko-KR" sz="1600">
                <a:solidFill>
                  <a:schemeClr val="tx1"/>
                </a:solidFill>
              </a:rPr>
              <a:t>1]</a:t>
            </a:r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349167" y="6140740"/>
            <a:ext cx="3696388" cy="33435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[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네 번째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다섯 번째 실험의 가열온도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1]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931717" y="1082675"/>
            <a:ext cx="2613312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실험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9" name="차트 21"/>
          <p:cNvGraphicFramePr/>
          <p:nvPr/>
        </p:nvGraphicFramePr>
        <p:xfrm>
          <a:off x="4069772" y="0"/>
          <a:ext cx="6619876" cy="342900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21" name="차트 22"/>
          <p:cNvGraphicFramePr/>
          <p:nvPr/>
        </p:nvGraphicFramePr>
        <p:xfrm>
          <a:off x="0" y="3429000"/>
          <a:ext cx="4069772" cy="3429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22" name="차트 23"/>
          <p:cNvGraphicFramePr/>
          <p:nvPr/>
        </p:nvGraphicFramePr>
        <p:xfrm>
          <a:off x="4067177" y="3429000"/>
          <a:ext cx="4089687" cy="342900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23" name="차트 24"/>
          <p:cNvGraphicFramePr/>
          <p:nvPr/>
        </p:nvGraphicFramePr>
        <p:xfrm>
          <a:off x="8156864" y="3429000"/>
          <a:ext cx="4035136" cy="3429000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24" name=""/>
          <p:cNvSpPr txBox="1"/>
          <p:nvPr/>
        </p:nvSpPr>
        <p:spPr>
          <a:xfrm>
            <a:off x="4067177" y="31908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가열온도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981452" y="3140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행갯수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0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0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4069772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4069772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8156864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8156864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실험별 가열온도</a:t>
            </a:r>
            <a:r>
              <a:rPr lang="en-US" altLang="ko-KR"/>
              <a:t>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 idx="0"/>
          </p:nvPr>
        </p:nvSpPr>
        <p:spPr>
          <a:xfrm>
            <a:off x="931717" y="1082675"/>
            <a:ext cx="2613312" cy="1470025"/>
          </a:xfr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실험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" name="차트 2"/>
          <p:cNvGraphicFramePr/>
          <p:nvPr/>
        </p:nvGraphicFramePr>
        <p:xfrm>
          <a:off x="4143375" y="0"/>
          <a:ext cx="6543676" cy="342900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11" name="차트 3"/>
          <p:cNvGraphicFramePr/>
          <p:nvPr/>
        </p:nvGraphicFramePr>
        <p:xfrm>
          <a:off x="0" y="3429000"/>
          <a:ext cx="4143375" cy="3428999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2" name="차트 4"/>
          <p:cNvGraphicFramePr/>
          <p:nvPr/>
        </p:nvGraphicFramePr>
        <p:xfrm>
          <a:off x="4143375" y="3429000"/>
          <a:ext cx="4076701" cy="342900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13" name="차트 5"/>
          <p:cNvGraphicFramePr/>
          <p:nvPr/>
        </p:nvGraphicFramePr>
        <p:xfrm>
          <a:off x="8220076" y="3429000"/>
          <a:ext cx="3971923" cy="3428999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14" name=""/>
          <p:cNvSpPr txBox="1"/>
          <p:nvPr/>
        </p:nvSpPr>
        <p:spPr>
          <a:xfrm>
            <a:off x="4143377" y="31908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가열온도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057652" y="3140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행갯수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0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0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4162427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4162427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8220076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8220076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 idx="0"/>
          </p:nvPr>
        </p:nvSpPr>
        <p:spPr>
          <a:xfrm>
            <a:off x="931717" y="1082675"/>
            <a:ext cx="2613312" cy="1470025"/>
          </a:xfr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실험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4" name="차트 6"/>
          <p:cNvGraphicFramePr/>
          <p:nvPr/>
        </p:nvGraphicFramePr>
        <p:xfrm>
          <a:off x="4343398" y="0"/>
          <a:ext cx="6319839" cy="342900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15" name="차트 7"/>
          <p:cNvGraphicFramePr/>
          <p:nvPr/>
        </p:nvGraphicFramePr>
        <p:xfrm>
          <a:off x="0" y="3429000"/>
          <a:ext cx="4143375" cy="3429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6" name="차트 8"/>
          <p:cNvGraphicFramePr/>
          <p:nvPr/>
        </p:nvGraphicFramePr>
        <p:xfrm>
          <a:off x="4143375" y="3429000"/>
          <a:ext cx="4076700" cy="342900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17" name="차트 9"/>
          <p:cNvGraphicFramePr/>
          <p:nvPr/>
        </p:nvGraphicFramePr>
        <p:xfrm>
          <a:off x="8220076" y="3429000"/>
          <a:ext cx="3971924" cy="3428999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18" name=""/>
          <p:cNvSpPr txBox="1"/>
          <p:nvPr/>
        </p:nvSpPr>
        <p:spPr>
          <a:xfrm>
            <a:off x="4343402" y="31908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가열온도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4257677" y="3140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행갯수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0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0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4143375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4143375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8220076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8220076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 idx="0"/>
          </p:nvPr>
        </p:nvSpPr>
        <p:spPr>
          <a:xfrm>
            <a:off x="931717" y="1082675"/>
            <a:ext cx="2613312" cy="1470025"/>
          </a:xfr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실험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8" name="차트 10"/>
          <p:cNvGraphicFramePr/>
          <p:nvPr/>
        </p:nvGraphicFramePr>
        <p:xfrm>
          <a:off x="4400551" y="0"/>
          <a:ext cx="6296025" cy="342900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19" name="차트 11"/>
          <p:cNvGraphicFramePr/>
          <p:nvPr/>
        </p:nvGraphicFramePr>
        <p:xfrm>
          <a:off x="0" y="3429000"/>
          <a:ext cx="4143375" cy="3429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20" name="차트 13"/>
          <p:cNvGraphicFramePr/>
          <p:nvPr/>
        </p:nvGraphicFramePr>
        <p:xfrm>
          <a:off x="4143374" y="3429000"/>
          <a:ext cx="4076700" cy="342900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21" name="차트 14"/>
          <p:cNvGraphicFramePr/>
          <p:nvPr/>
        </p:nvGraphicFramePr>
        <p:xfrm>
          <a:off x="8220074" y="3429000"/>
          <a:ext cx="3971925" cy="3429000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22" name=""/>
          <p:cNvSpPr txBox="1"/>
          <p:nvPr/>
        </p:nvSpPr>
        <p:spPr>
          <a:xfrm>
            <a:off x="4410077" y="31908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가열온도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4324352" y="3140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행갯수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0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0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4143375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4143375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8220075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8220075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 idx="0"/>
          </p:nvPr>
        </p:nvSpPr>
        <p:spPr>
          <a:xfrm>
            <a:off x="931717" y="1082675"/>
            <a:ext cx="2613312" cy="1470025"/>
          </a:xfr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실험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20" name="차트 15"/>
          <p:cNvGraphicFramePr/>
          <p:nvPr/>
        </p:nvGraphicFramePr>
        <p:xfrm>
          <a:off x="4486276" y="0"/>
          <a:ext cx="6286497" cy="342900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21" name="차트 16"/>
          <p:cNvGraphicFramePr/>
          <p:nvPr/>
        </p:nvGraphicFramePr>
        <p:xfrm>
          <a:off x="0" y="3429000"/>
          <a:ext cx="4143375" cy="3429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22" name="차트 17"/>
          <p:cNvGraphicFramePr/>
          <p:nvPr/>
        </p:nvGraphicFramePr>
        <p:xfrm>
          <a:off x="4143375" y="3428999"/>
          <a:ext cx="4076700" cy="342900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23" name="차트 18"/>
          <p:cNvGraphicFramePr/>
          <p:nvPr/>
        </p:nvGraphicFramePr>
        <p:xfrm>
          <a:off x="8220076" y="3429000"/>
          <a:ext cx="3971924" cy="3429000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24" name=""/>
          <p:cNvSpPr txBox="1"/>
          <p:nvPr/>
        </p:nvSpPr>
        <p:spPr>
          <a:xfrm>
            <a:off x="4514852" y="31908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가열온도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4429127" y="3140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행갯수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0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0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4143375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4143375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8220076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8220076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 idx="0"/>
          </p:nvPr>
        </p:nvSpPr>
        <p:spPr>
          <a:xfrm>
            <a:off x="931717" y="1082675"/>
            <a:ext cx="2613312" cy="1470025"/>
          </a:xfr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실험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24" name="차트 19"/>
          <p:cNvGraphicFramePr/>
          <p:nvPr/>
        </p:nvGraphicFramePr>
        <p:xfrm>
          <a:off x="4495801" y="0"/>
          <a:ext cx="6253162" cy="342900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25" name="차트 20"/>
          <p:cNvGraphicFramePr/>
          <p:nvPr/>
        </p:nvGraphicFramePr>
        <p:xfrm>
          <a:off x="0" y="3429000"/>
          <a:ext cx="4143375" cy="3429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26" name="차트 21"/>
          <p:cNvGraphicFramePr/>
          <p:nvPr/>
        </p:nvGraphicFramePr>
        <p:xfrm>
          <a:off x="4143374" y="3429000"/>
          <a:ext cx="4200525" cy="342900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27" name="차트 22"/>
          <p:cNvGraphicFramePr/>
          <p:nvPr/>
        </p:nvGraphicFramePr>
        <p:xfrm>
          <a:off x="8239124" y="3429000"/>
          <a:ext cx="3952875" cy="3429000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28" name=""/>
          <p:cNvSpPr txBox="1"/>
          <p:nvPr/>
        </p:nvSpPr>
        <p:spPr>
          <a:xfrm>
            <a:off x="4514852" y="31908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가열온도</a:t>
            </a:r>
            <a:r>
              <a:rPr lang="en-US" altLang="ko-KR" sz="900"/>
              <a:t>2</a:t>
            </a:r>
            <a:endParaRPr lang="en-US" altLang="ko-KR" sz="900"/>
          </a:p>
        </p:txBody>
      </p:sp>
      <p:sp>
        <p:nvSpPr>
          <p:cNvPr id="29" name=""/>
          <p:cNvSpPr txBox="1"/>
          <p:nvPr/>
        </p:nvSpPr>
        <p:spPr>
          <a:xfrm>
            <a:off x="4429127" y="3140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행갯수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0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0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4143375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4143375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8248649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8248649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실험별 가열온도</a:t>
            </a:r>
            <a:r>
              <a:rPr lang="en-US" altLang="ko-KR"/>
              <a:t>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 idx="0"/>
          </p:nvPr>
        </p:nvSpPr>
        <p:spPr>
          <a:xfrm>
            <a:off x="931717" y="1082675"/>
            <a:ext cx="2613312" cy="1470025"/>
          </a:xfr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실험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4514852" y="31908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가열온도</a:t>
            </a:r>
            <a:r>
              <a:rPr lang="en-US" altLang="ko-KR" sz="900"/>
              <a:t>3</a:t>
            </a:r>
            <a:endParaRPr lang="en-US" altLang="ko-KR" sz="900"/>
          </a:p>
        </p:txBody>
      </p:sp>
      <p:sp>
        <p:nvSpPr>
          <p:cNvPr id="29" name=""/>
          <p:cNvSpPr txBox="1"/>
          <p:nvPr/>
        </p:nvSpPr>
        <p:spPr>
          <a:xfrm>
            <a:off x="4429127" y="3140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행갯수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0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0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4143375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4143375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8248649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8248649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36" name="차트 2"/>
          <p:cNvGraphicFramePr/>
          <p:nvPr/>
        </p:nvGraphicFramePr>
        <p:xfrm>
          <a:off x="4519611" y="0"/>
          <a:ext cx="5943600" cy="342900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37" name="차트 3"/>
          <p:cNvGraphicFramePr/>
          <p:nvPr/>
        </p:nvGraphicFramePr>
        <p:xfrm>
          <a:off x="4138611" y="3428999"/>
          <a:ext cx="4195764" cy="3429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38" name="차트 4"/>
          <p:cNvGraphicFramePr/>
          <p:nvPr/>
        </p:nvGraphicFramePr>
        <p:xfrm>
          <a:off x="0" y="3429000"/>
          <a:ext cx="4143375" cy="3428999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39" name="차트 5"/>
          <p:cNvGraphicFramePr/>
          <p:nvPr/>
        </p:nvGraphicFramePr>
        <p:xfrm>
          <a:off x="8248651" y="3429000"/>
          <a:ext cx="3943350" cy="3429000"/>
        </p:xfrm>
        <a:graphic>
          <a:graphicData uri="http://schemas.openxmlformats.org/drawingml/2006/chart">
            <c:chart r:id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 idx="0"/>
          </p:nvPr>
        </p:nvSpPr>
        <p:spPr>
          <a:xfrm>
            <a:off x="931717" y="1082675"/>
            <a:ext cx="2613312" cy="1470025"/>
          </a:xfr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실험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4514852" y="31908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가열온도</a:t>
            </a:r>
            <a:r>
              <a:rPr lang="en-US" altLang="ko-KR" sz="900"/>
              <a:t>3</a:t>
            </a:r>
            <a:endParaRPr lang="en-US" altLang="ko-KR" sz="900"/>
          </a:p>
        </p:txBody>
      </p:sp>
      <p:sp>
        <p:nvSpPr>
          <p:cNvPr id="29" name=""/>
          <p:cNvSpPr txBox="1"/>
          <p:nvPr/>
        </p:nvSpPr>
        <p:spPr>
          <a:xfrm>
            <a:off x="4429127" y="3140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행갯수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0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0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4143375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4143375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8248649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8248649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40" name="차트 6"/>
          <p:cNvGraphicFramePr/>
          <p:nvPr/>
        </p:nvGraphicFramePr>
        <p:xfrm>
          <a:off x="0" y="3429000"/>
          <a:ext cx="4143375" cy="3428999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42" name="차트 7"/>
          <p:cNvGraphicFramePr/>
          <p:nvPr/>
        </p:nvGraphicFramePr>
        <p:xfrm>
          <a:off x="4505327" y="0"/>
          <a:ext cx="6010274" cy="3429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43" name="차트 8"/>
          <p:cNvGraphicFramePr/>
          <p:nvPr/>
        </p:nvGraphicFramePr>
        <p:xfrm>
          <a:off x="4143375" y="3429000"/>
          <a:ext cx="4105275" cy="342900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44" name="차트 10"/>
          <p:cNvGraphicFramePr/>
          <p:nvPr/>
        </p:nvGraphicFramePr>
        <p:xfrm>
          <a:off x="8229603" y="3429000"/>
          <a:ext cx="3962398" cy="3429000"/>
        </p:xfrm>
        <a:graphic>
          <a:graphicData uri="http://schemas.openxmlformats.org/drawingml/2006/chart">
            <c:chart r:id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가지 그룹 군 간 차이</a:t>
            </a:r>
            <a:r>
              <a:rPr lang="en-US" altLang="ko-KR"/>
              <a:t>(D30)</a:t>
            </a:r>
            <a:endParaRPr lang="en-US" altLang="ko-KR"/>
          </a:p>
        </p:txBody>
      </p:sp>
      <p:sp>
        <p:nvSpPr>
          <p:cNvPr id="18" name=""/>
          <p:cNvSpPr txBox="1"/>
          <p:nvPr/>
        </p:nvSpPr>
        <p:spPr>
          <a:xfrm>
            <a:off x="609599" y="1321504"/>
            <a:ext cx="7266544" cy="3339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>
                <a:solidFill>
                  <a:schemeClr val="tx1"/>
                </a:solidFill>
              </a:rPr>
              <a:t>3.</a:t>
            </a:r>
            <a:r>
              <a:rPr lang="ko-KR" altLang="en-US" sz="1600">
                <a:solidFill>
                  <a:schemeClr val="tx1"/>
                </a:solidFill>
              </a:rPr>
              <a:t> 명시된 쿨링온도 </a:t>
            </a:r>
            <a:r>
              <a:rPr lang="en-US" altLang="ko-KR" sz="1600">
                <a:solidFill>
                  <a:schemeClr val="tx1"/>
                </a:solidFill>
              </a:rPr>
              <a:t>315</a:t>
            </a:r>
            <a:r>
              <a:rPr lang="ko-KR" altLang="en-US" sz="1600">
                <a:solidFill>
                  <a:schemeClr val="tx1"/>
                </a:solidFill>
              </a:rPr>
              <a:t>도 조건과 다르게 낮으면 </a:t>
            </a:r>
            <a:r>
              <a:rPr lang="en-US" altLang="ko-KR" sz="1600">
                <a:solidFill>
                  <a:schemeClr val="tx1"/>
                </a:solidFill>
              </a:rPr>
              <a:t>250,</a:t>
            </a:r>
            <a:r>
              <a:rPr lang="ko-KR" altLang="en-US" sz="1600">
                <a:solidFill>
                  <a:schemeClr val="tx1"/>
                </a:solidFill>
              </a:rPr>
              <a:t> 높으면 </a:t>
            </a:r>
            <a:r>
              <a:rPr lang="en-US" altLang="ko-KR" sz="1600">
                <a:solidFill>
                  <a:schemeClr val="tx1"/>
                </a:solidFill>
              </a:rPr>
              <a:t>270</a:t>
            </a:r>
            <a:r>
              <a:rPr lang="ko-KR" altLang="en-US" sz="1600">
                <a:solidFill>
                  <a:schemeClr val="tx1"/>
                </a:solidFill>
              </a:rPr>
              <a:t>까지 냉각됨</a:t>
            </a:r>
            <a:endParaRPr lang="ko-KR" altLang="en-US" sz="1600">
              <a:solidFill>
                <a:schemeClr val="tx1"/>
              </a:solidFill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4634" y="1934146"/>
            <a:ext cx="1762370" cy="233395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938434" y="3108532"/>
            <a:ext cx="1898573" cy="640934"/>
          </a:xfrm>
          <a:prstGeom prst="rect">
            <a:avLst/>
          </a:prstGeom>
          <a:solidFill>
            <a:srgbClr val="f6282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784951" y="4268097"/>
            <a:ext cx="2526995" cy="33394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첫 번째 실험의 쿨링온도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96276" y="2053225"/>
            <a:ext cx="1390844" cy="2095792"/>
          </a:xfrm>
          <a:prstGeom prst="rect">
            <a:avLst/>
          </a:prstGeom>
        </p:spPr>
      </p:pic>
      <p:sp>
        <p:nvSpPr>
          <p:cNvPr id="22" name=""/>
          <p:cNvSpPr/>
          <p:nvPr/>
        </p:nvSpPr>
        <p:spPr>
          <a:xfrm>
            <a:off x="4363761" y="2928130"/>
            <a:ext cx="1714959" cy="640934"/>
          </a:xfrm>
          <a:prstGeom prst="rect">
            <a:avLst/>
          </a:prstGeom>
          <a:solidFill>
            <a:srgbClr val="f62828">
              <a:alpha val="3569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3817802" y="4268097"/>
            <a:ext cx="2722086" cy="33394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다섯 번째 실험의 쿨링온도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 idx="0"/>
          </p:nvPr>
        </p:nvSpPr>
        <p:spPr>
          <a:xfrm>
            <a:off x="931717" y="1082675"/>
            <a:ext cx="2613312" cy="1470025"/>
          </a:xfr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실험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4514852" y="31908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가열온도</a:t>
            </a:r>
            <a:r>
              <a:rPr lang="en-US" altLang="ko-KR" sz="900"/>
              <a:t>3</a:t>
            </a:r>
            <a:endParaRPr lang="en-US" altLang="ko-KR" sz="900"/>
          </a:p>
        </p:txBody>
      </p:sp>
      <p:sp>
        <p:nvSpPr>
          <p:cNvPr id="29" name=""/>
          <p:cNvSpPr txBox="1"/>
          <p:nvPr/>
        </p:nvSpPr>
        <p:spPr>
          <a:xfrm>
            <a:off x="4429127" y="3140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행갯수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0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0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4143375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4143375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8248649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8248649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45" name="차트 11"/>
          <p:cNvGraphicFramePr/>
          <p:nvPr/>
        </p:nvGraphicFramePr>
        <p:xfrm>
          <a:off x="4505328" y="0"/>
          <a:ext cx="6267449" cy="342900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46" name="차트 12"/>
          <p:cNvGraphicFramePr/>
          <p:nvPr/>
        </p:nvGraphicFramePr>
        <p:xfrm>
          <a:off x="0" y="3429000"/>
          <a:ext cx="4143375" cy="3428999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47" name="차트 13"/>
          <p:cNvGraphicFramePr/>
          <p:nvPr/>
        </p:nvGraphicFramePr>
        <p:xfrm>
          <a:off x="4143375" y="3429000"/>
          <a:ext cx="4086227" cy="342900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48" name="차트 9"/>
          <p:cNvGraphicFramePr/>
          <p:nvPr/>
        </p:nvGraphicFramePr>
        <p:xfrm>
          <a:off x="8229602" y="3429000"/>
          <a:ext cx="3962397" cy="3429000"/>
        </p:xfrm>
        <a:graphic>
          <a:graphicData uri="http://schemas.openxmlformats.org/drawingml/2006/chart">
            <c:chart r:id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 idx="0"/>
          </p:nvPr>
        </p:nvSpPr>
        <p:spPr>
          <a:xfrm>
            <a:off x="931717" y="1082675"/>
            <a:ext cx="2613312" cy="1470025"/>
          </a:xfr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실험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4514852" y="31908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가열온도</a:t>
            </a:r>
            <a:r>
              <a:rPr lang="en-US" altLang="ko-KR" sz="900"/>
              <a:t>3</a:t>
            </a:r>
            <a:endParaRPr lang="en-US" altLang="ko-KR" sz="900"/>
          </a:p>
        </p:txBody>
      </p:sp>
      <p:sp>
        <p:nvSpPr>
          <p:cNvPr id="29" name=""/>
          <p:cNvSpPr txBox="1"/>
          <p:nvPr/>
        </p:nvSpPr>
        <p:spPr>
          <a:xfrm>
            <a:off x="4429127" y="3140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행갯수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0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0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4143375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4143375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8248649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8248649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49" name="차트 14"/>
          <p:cNvGraphicFramePr/>
          <p:nvPr/>
        </p:nvGraphicFramePr>
        <p:xfrm>
          <a:off x="4519611" y="0"/>
          <a:ext cx="6257926" cy="342900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50" name="차트 15"/>
          <p:cNvGraphicFramePr/>
          <p:nvPr/>
        </p:nvGraphicFramePr>
        <p:xfrm>
          <a:off x="8229602" y="3429000"/>
          <a:ext cx="3962397" cy="3428999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51" name="차트 16"/>
          <p:cNvGraphicFramePr/>
          <p:nvPr/>
        </p:nvGraphicFramePr>
        <p:xfrm>
          <a:off x="0" y="3429000"/>
          <a:ext cx="4143375" cy="3428999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52" name="차트 17"/>
          <p:cNvGraphicFramePr/>
          <p:nvPr/>
        </p:nvGraphicFramePr>
        <p:xfrm>
          <a:off x="4143374" y="3429000"/>
          <a:ext cx="4086227" cy="3429000"/>
        </p:xfrm>
        <a:graphic>
          <a:graphicData uri="http://schemas.openxmlformats.org/drawingml/2006/chart">
            <c:chart r:id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 idx="0"/>
          </p:nvPr>
        </p:nvSpPr>
        <p:spPr>
          <a:xfrm>
            <a:off x="931717" y="1082675"/>
            <a:ext cx="2613312" cy="1470025"/>
          </a:xfr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실험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4514852" y="31908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가열온도</a:t>
            </a:r>
            <a:r>
              <a:rPr lang="en-US" altLang="ko-KR" sz="900"/>
              <a:t>3</a:t>
            </a:r>
            <a:endParaRPr lang="en-US" altLang="ko-KR" sz="900"/>
          </a:p>
        </p:txBody>
      </p:sp>
      <p:sp>
        <p:nvSpPr>
          <p:cNvPr id="29" name=""/>
          <p:cNvSpPr txBox="1"/>
          <p:nvPr/>
        </p:nvSpPr>
        <p:spPr>
          <a:xfrm>
            <a:off x="4429127" y="3140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행갯수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0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0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4143375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4143375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8248649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8248649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49" name="차트 18"/>
          <p:cNvGraphicFramePr/>
          <p:nvPr/>
        </p:nvGraphicFramePr>
        <p:xfrm>
          <a:off x="4519612" y="0"/>
          <a:ext cx="6143626" cy="342900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50" name="차트 19"/>
          <p:cNvGraphicFramePr/>
          <p:nvPr/>
        </p:nvGraphicFramePr>
        <p:xfrm>
          <a:off x="4143374" y="3429000"/>
          <a:ext cx="4086227" cy="3429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51" name="차트 20"/>
          <p:cNvGraphicFramePr/>
          <p:nvPr/>
        </p:nvGraphicFramePr>
        <p:xfrm>
          <a:off x="0" y="3429000"/>
          <a:ext cx="4143374" cy="342900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52" name="차트 21"/>
          <p:cNvGraphicFramePr/>
          <p:nvPr/>
        </p:nvGraphicFramePr>
        <p:xfrm>
          <a:off x="8229601" y="3429000"/>
          <a:ext cx="3962398" cy="3429000"/>
        </p:xfrm>
        <a:graphic>
          <a:graphicData uri="http://schemas.openxmlformats.org/drawingml/2006/chart">
            <c:chart r:id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실험별 쿨링온도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 idx="0"/>
          </p:nvPr>
        </p:nvSpPr>
        <p:spPr>
          <a:xfrm>
            <a:off x="931717" y="1082675"/>
            <a:ext cx="2613312" cy="1470025"/>
          </a:xfr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실험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4519611" y="27146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쿨링온도</a:t>
            </a:r>
            <a:endParaRPr lang="ko-KR" altLang="en-US" sz="900"/>
          </a:p>
        </p:txBody>
      </p:sp>
      <p:sp>
        <p:nvSpPr>
          <p:cNvPr id="29" name=""/>
          <p:cNvSpPr txBox="1"/>
          <p:nvPr/>
        </p:nvSpPr>
        <p:spPr>
          <a:xfrm>
            <a:off x="4429127" y="3140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행갯수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0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0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4143375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4143375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8248649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8248649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53" name="차트 2"/>
          <p:cNvGraphicFramePr/>
          <p:nvPr/>
        </p:nvGraphicFramePr>
        <p:xfrm>
          <a:off x="4505326" y="0"/>
          <a:ext cx="6257926" cy="342900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54" name="차트 3"/>
          <p:cNvGraphicFramePr/>
          <p:nvPr/>
        </p:nvGraphicFramePr>
        <p:xfrm>
          <a:off x="0" y="3428999"/>
          <a:ext cx="4143374" cy="3429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55" name="차트 4"/>
          <p:cNvGraphicFramePr/>
          <p:nvPr/>
        </p:nvGraphicFramePr>
        <p:xfrm>
          <a:off x="4143374" y="3429000"/>
          <a:ext cx="4086226" cy="342900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57" name="차트 5"/>
          <p:cNvGraphicFramePr/>
          <p:nvPr/>
        </p:nvGraphicFramePr>
        <p:xfrm>
          <a:off x="8248651" y="3429000"/>
          <a:ext cx="3943350" cy="3428999"/>
        </p:xfrm>
        <a:graphic>
          <a:graphicData uri="http://schemas.openxmlformats.org/drawingml/2006/chart">
            <c:chart r:id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 idx="0"/>
          </p:nvPr>
        </p:nvSpPr>
        <p:spPr>
          <a:xfrm>
            <a:off x="931717" y="1082675"/>
            <a:ext cx="2613312" cy="1470025"/>
          </a:xfr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실험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4519611" y="27146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쿨링온도</a:t>
            </a:r>
            <a:endParaRPr lang="ko-KR" altLang="en-US" sz="900"/>
          </a:p>
        </p:txBody>
      </p:sp>
      <p:sp>
        <p:nvSpPr>
          <p:cNvPr id="29" name=""/>
          <p:cNvSpPr txBox="1"/>
          <p:nvPr/>
        </p:nvSpPr>
        <p:spPr>
          <a:xfrm>
            <a:off x="4429127" y="3140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행갯수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0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0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4143375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4143375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8248649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8248649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59" name="차트 7"/>
          <p:cNvGraphicFramePr/>
          <p:nvPr/>
        </p:nvGraphicFramePr>
        <p:xfrm>
          <a:off x="0" y="3429000"/>
          <a:ext cx="4143374" cy="342900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60" name="차트 6"/>
          <p:cNvGraphicFramePr/>
          <p:nvPr/>
        </p:nvGraphicFramePr>
        <p:xfrm>
          <a:off x="4495797" y="0"/>
          <a:ext cx="6238878" cy="3429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61" name="차트 8"/>
          <p:cNvGraphicFramePr/>
          <p:nvPr/>
        </p:nvGraphicFramePr>
        <p:xfrm>
          <a:off x="4143374" y="3428999"/>
          <a:ext cx="4105275" cy="342900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62" name="차트 9"/>
          <p:cNvGraphicFramePr/>
          <p:nvPr/>
        </p:nvGraphicFramePr>
        <p:xfrm>
          <a:off x="8248651" y="3429000"/>
          <a:ext cx="3943350" cy="3429000"/>
        </p:xfrm>
        <a:graphic>
          <a:graphicData uri="http://schemas.openxmlformats.org/drawingml/2006/chart">
            <c:chart r:id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 idx="0"/>
          </p:nvPr>
        </p:nvSpPr>
        <p:spPr>
          <a:xfrm>
            <a:off x="931717" y="1082675"/>
            <a:ext cx="2613312" cy="1470025"/>
          </a:xfr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실험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4519611" y="27146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쿨링온도</a:t>
            </a:r>
            <a:endParaRPr lang="ko-KR" altLang="en-US" sz="900"/>
          </a:p>
        </p:txBody>
      </p:sp>
      <p:sp>
        <p:nvSpPr>
          <p:cNvPr id="29" name=""/>
          <p:cNvSpPr txBox="1"/>
          <p:nvPr/>
        </p:nvSpPr>
        <p:spPr>
          <a:xfrm>
            <a:off x="4429127" y="3140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행갯수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0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0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4143375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4143375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8248649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8248649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63" name="차트 10"/>
          <p:cNvGraphicFramePr/>
          <p:nvPr/>
        </p:nvGraphicFramePr>
        <p:xfrm>
          <a:off x="4505322" y="0"/>
          <a:ext cx="6296024" cy="342900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64" name="차트 11"/>
          <p:cNvGraphicFramePr/>
          <p:nvPr/>
        </p:nvGraphicFramePr>
        <p:xfrm>
          <a:off x="0" y="3428999"/>
          <a:ext cx="4143375" cy="3429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65" name="차트 12"/>
          <p:cNvGraphicFramePr/>
          <p:nvPr/>
        </p:nvGraphicFramePr>
        <p:xfrm>
          <a:off x="4143375" y="3428999"/>
          <a:ext cx="4105274" cy="342900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66" name="차트 13"/>
          <p:cNvGraphicFramePr/>
          <p:nvPr/>
        </p:nvGraphicFramePr>
        <p:xfrm>
          <a:off x="8248651" y="3429000"/>
          <a:ext cx="3943350" cy="3429000"/>
        </p:xfrm>
        <a:graphic>
          <a:graphicData uri="http://schemas.openxmlformats.org/drawingml/2006/chart">
            <c:chart r:id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 idx="0"/>
          </p:nvPr>
        </p:nvSpPr>
        <p:spPr>
          <a:xfrm>
            <a:off x="931717" y="1082675"/>
            <a:ext cx="2613312" cy="1470025"/>
          </a:xfr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실험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4519611" y="27146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쿨링온도</a:t>
            </a:r>
            <a:endParaRPr lang="ko-KR" altLang="en-US" sz="900"/>
          </a:p>
        </p:txBody>
      </p:sp>
      <p:sp>
        <p:nvSpPr>
          <p:cNvPr id="29" name=""/>
          <p:cNvSpPr txBox="1"/>
          <p:nvPr/>
        </p:nvSpPr>
        <p:spPr>
          <a:xfrm>
            <a:off x="4429127" y="3140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행갯수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0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0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4143375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4143375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8248649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8248649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63" name="차트 14"/>
          <p:cNvGraphicFramePr/>
          <p:nvPr/>
        </p:nvGraphicFramePr>
        <p:xfrm>
          <a:off x="4519611" y="0"/>
          <a:ext cx="6200774" cy="342900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64" name="차트 15"/>
          <p:cNvGraphicFramePr/>
          <p:nvPr/>
        </p:nvGraphicFramePr>
        <p:xfrm>
          <a:off x="-142873" y="3428999"/>
          <a:ext cx="4286247" cy="3429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65" name="차트 16"/>
          <p:cNvGraphicFramePr/>
          <p:nvPr/>
        </p:nvGraphicFramePr>
        <p:xfrm>
          <a:off x="4143374" y="3429000"/>
          <a:ext cx="4105276" cy="342900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66" name="차트 17"/>
          <p:cNvGraphicFramePr/>
          <p:nvPr/>
        </p:nvGraphicFramePr>
        <p:xfrm>
          <a:off x="8248651" y="3428999"/>
          <a:ext cx="3943350" cy="3429000"/>
        </p:xfrm>
        <a:graphic>
          <a:graphicData uri="http://schemas.openxmlformats.org/drawingml/2006/chart">
            <c:chart r:id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 idx="0"/>
          </p:nvPr>
        </p:nvSpPr>
        <p:spPr>
          <a:xfrm>
            <a:off x="931717" y="1082675"/>
            <a:ext cx="2613312" cy="1470025"/>
          </a:xfr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실험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4519611" y="27146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쿨링온도</a:t>
            </a:r>
            <a:endParaRPr lang="ko-KR" altLang="en-US" sz="900"/>
          </a:p>
        </p:txBody>
      </p:sp>
      <p:sp>
        <p:nvSpPr>
          <p:cNvPr id="29" name=""/>
          <p:cNvSpPr txBox="1"/>
          <p:nvPr/>
        </p:nvSpPr>
        <p:spPr>
          <a:xfrm>
            <a:off x="4429127" y="3140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행갯수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0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0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4143375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4143375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8248649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8248649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64" name="차트 18"/>
          <p:cNvGraphicFramePr/>
          <p:nvPr/>
        </p:nvGraphicFramePr>
        <p:xfrm>
          <a:off x="4519612" y="0"/>
          <a:ext cx="6343650" cy="342900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65" name="차트 19"/>
          <p:cNvGraphicFramePr/>
          <p:nvPr/>
        </p:nvGraphicFramePr>
        <p:xfrm>
          <a:off x="8248651" y="3429000"/>
          <a:ext cx="3943350" cy="3429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66" name="차트 20"/>
          <p:cNvGraphicFramePr/>
          <p:nvPr/>
        </p:nvGraphicFramePr>
        <p:xfrm>
          <a:off x="4143375" y="3429000"/>
          <a:ext cx="4105276" cy="342900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67" name="차트 21"/>
          <p:cNvGraphicFramePr/>
          <p:nvPr/>
        </p:nvGraphicFramePr>
        <p:xfrm>
          <a:off x="0" y="3428999"/>
          <a:ext cx="4143375" cy="3429000"/>
        </p:xfrm>
        <a:graphic>
          <a:graphicData uri="http://schemas.openxmlformats.org/drawingml/2006/chart">
            <c:chart r:id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가지 그룹 군 간 차이</a:t>
            </a:r>
            <a:r>
              <a:rPr lang="en-US" altLang="ko-KR"/>
              <a:t>(D40)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609599" y="1321504"/>
            <a:ext cx="6745046" cy="158171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>
                <a:solidFill>
                  <a:schemeClr val="tx1"/>
                </a:solidFill>
              </a:rPr>
              <a:t>1. </a:t>
            </a:r>
            <a:r>
              <a:rPr lang="ko-KR" altLang="en-US" sz="1600">
                <a:solidFill>
                  <a:schemeClr val="tx1"/>
                </a:solidFill>
              </a:rPr>
              <a:t>실험 시작 시간이 다름</a:t>
            </a:r>
            <a:endParaRPr lang="ko-KR" altLang="en-US" sz="16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tx1"/>
                </a:solidFill>
              </a:rPr>
              <a:t>-&gt;</a:t>
            </a:r>
            <a:r>
              <a:rPr lang="ko-KR" altLang="en-US" sz="1600">
                <a:solidFill>
                  <a:schemeClr val="tx1"/>
                </a:solidFill>
              </a:rPr>
              <a:t> 첫 번째 실험은 </a:t>
            </a:r>
            <a:r>
              <a:rPr lang="en-US" altLang="ko-KR" sz="1600">
                <a:solidFill>
                  <a:schemeClr val="tx1"/>
                </a:solidFill>
              </a:rPr>
              <a:t>71</a:t>
            </a:r>
            <a:r>
              <a:rPr lang="ko-KR" altLang="en-US" sz="1600">
                <a:solidFill>
                  <a:schemeClr val="tx1"/>
                </a:solidFill>
              </a:rPr>
              <a:t>초</a:t>
            </a:r>
            <a:endParaRPr lang="ko-KR" altLang="en-US" sz="16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</a:rPr>
              <a:t>두 번째 실험은 </a:t>
            </a:r>
            <a:r>
              <a:rPr lang="en-US" altLang="ko-KR" sz="1600">
                <a:solidFill>
                  <a:schemeClr val="tx1"/>
                </a:solidFill>
              </a:rPr>
              <a:t>119</a:t>
            </a:r>
            <a:r>
              <a:rPr lang="ko-KR" altLang="en-US" sz="1600">
                <a:solidFill>
                  <a:schemeClr val="tx1"/>
                </a:solidFill>
              </a:rPr>
              <a:t>초</a:t>
            </a:r>
            <a:endParaRPr lang="ko-KR" altLang="en-US" sz="16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</a:rPr>
              <a:t>세 번째 실험은 </a:t>
            </a:r>
            <a:r>
              <a:rPr lang="en-US" altLang="ko-KR" sz="1600">
                <a:solidFill>
                  <a:schemeClr val="tx1"/>
                </a:solidFill>
              </a:rPr>
              <a:t>149</a:t>
            </a:r>
            <a:r>
              <a:rPr lang="ko-KR" altLang="en-US" sz="1600">
                <a:solidFill>
                  <a:schemeClr val="tx1"/>
                </a:solidFill>
              </a:rPr>
              <a:t>초</a:t>
            </a:r>
            <a:endParaRPr lang="ko-KR" altLang="en-US" sz="16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</a:rPr>
              <a:t>네 번째와 다섯 번째는 </a:t>
            </a:r>
            <a:r>
              <a:rPr lang="en-US" altLang="ko-KR" sz="1600">
                <a:solidFill>
                  <a:schemeClr val="tx1"/>
                </a:solidFill>
              </a:rPr>
              <a:t>0.28</a:t>
            </a:r>
            <a:r>
              <a:rPr lang="ko-KR" altLang="en-US" sz="1600">
                <a:solidFill>
                  <a:schemeClr val="tx1"/>
                </a:solidFill>
              </a:rPr>
              <a:t>초</a:t>
            </a:r>
            <a:endParaRPr lang="ko-KR" altLang="en-US" sz="16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609599" y="2900749"/>
            <a:ext cx="9343680" cy="3358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>
                <a:solidFill>
                  <a:schemeClr val="tx1"/>
                </a:solidFill>
              </a:rPr>
              <a:t>2.</a:t>
            </a:r>
            <a:r>
              <a:rPr lang="ko-KR" altLang="en-US" sz="1600">
                <a:solidFill>
                  <a:schemeClr val="tx1"/>
                </a:solidFill>
              </a:rPr>
              <a:t> 명시된 가열온도 </a:t>
            </a:r>
            <a:r>
              <a:rPr lang="en-US" altLang="ko-KR" sz="1600">
                <a:solidFill>
                  <a:schemeClr val="tx1"/>
                </a:solidFill>
              </a:rPr>
              <a:t>380</a:t>
            </a:r>
            <a:r>
              <a:rPr lang="ko-KR" altLang="en-US" sz="1600">
                <a:solidFill>
                  <a:schemeClr val="tx1"/>
                </a:solidFill>
              </a:rPr>
              <a:t>도 조건과 다르게 가열온도</a:t>
            </a:r>
            <a:r>
              <a:rPr lang="en-US" altLang="ko-KR" sz="1600">
                <a:solidFill>
                  <a:schemeClr val="tx1"/>
                </a:solidFill>
              </a:rPr>
              <a:t>1</a:t>
            </a:r>
            <a:r>
              <a:rPr lang="ko-KR" altLang="en-US" sz="1600">
                <a:solidFill>
                  <a:schemeClr val="tx1"/>
                </a:solidFill>
              </a:rPr>
              <a:t>이 전부 </a:t>
            </a:r>
            <a:r>
              <a:rPr lang="en-US" altLang="ko-KR" sz="1600">
                <a:solidFill>
                  <a:schemeClr val="tx1"/>
                </a:solidFill>
              </a:rPr>
              <a:t>420</a:t>
            </a:r>
            <a:r>
              <a:rPr lang="ko-KR" altLang="en-US" sz="1600">
                <a:solidFill>
                  <a:schemeClr val="tx1"/>
                </a:solidFill>
              </a:rPr>
              <a:t>도 이상 가열됨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  <a:r>
              <a:rPr lang="ko-KR" altLang="en-US" sz="1600">
                <a:solidFill>
                  <a:schemeClr val="tx1"/>
                </a:solidFill>
              </a:rPr>
              <a:t> 높으면 </a:t>
            </a:r>
            <a:r>
              <a:rPr lang="en-US" altLang="ko-KR" sz="1600">
                <a:solidFill>
                  <a:schemeClr val="tx1"/>
                </a:solidFill>
              </a:rPr>
              <a:t>460</a:t>
            </a:r>
            <a:r>
              <a:rPr lang="ko-KR" altLang="en-US" sz="1600">
                <a:solidFill>
                  <a:schemeClr val="tx1"/>
                </a:solidFill>
              </a:rPr>
              <a:t>도까지 가열</a:t>
            </a:r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609599" y="3624284"/>
            <a:ext cx="7255066" cy="33242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>
                <a:solidFill>
                  <a:schemeClr val="tx1"/>
                </a:solidFill>
              </a:rPr>
              <a:t>3.</a:t>
            </a:r>
            <a:r>
              <a:rPr lang="ko-KR" altLang="en-US" sz="1600">
                <a:solidFill>
                  <a:schemeClr val="tx1"/>
                </a:solidFill>
              </a:rPr>
              <a:t> 명시된 쿨링온도 </a:t>
            </a:r>
            <a:r>
              <a:rPr lang="en-US" altLang="ko-KR" sz="1600">
                <a:solidFill>
                  <a:schemeClr val="tx1"/>
                </a:solidFill>
              </a:rPr>
              <a:t>315</a:t>
            </a:r>
            <a:r>
              <a:rPr lang="ko-KR" altLang="en-US" sz="1600">
                <a:solidFill>
                  <a:schemeClr val="tx1"/>
                </a:solidFill>
              </a:rPr>
              <a:t>도 조건과 다르게 낮으면 </a:t>
            </a:r>
            <a:r>
              <a:rPr lang="en-US" altLang="ko-KR" sz="1600">
                <a:solidFill>
                  <a:schemeClr val="tx1"/>
                </a:solidFill>
              </a:rPr>
              <a:t>270,</a:t>
            </a:r>
            <a:r>
              <a:rPr lang="ko-KR" altLang="en-US" sz="1600">
                <a:solidFill>
                  <a:schemeClr val="tx1"/>
                </a:solidFill>
              </a:rPr>
              <a:t> 높으면 </a:t>
            </a:r>
            <a:r>
              <a:rPr lang="en-US" altLang="ko-KR" sz="1600">
                <a:solidFill>
                  <a:schemeClr val="tx1"/>
                </a:solidFill>
              </a:rPr>
              <a:t>290</a:t>
            </a:r>
            <a:r>
              <a:rPr lang="ko-KR" altLang="en-US" sz="1600">
                <a:solidFill>
                  <a:schemeClr val="tx1"/>
                </a:solidFill>
              </a:rPr>
              <a:t>까지 냉각됨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가지 그룹 군 간 차이</a:t>
            </a:r>
            <a:r>
              <a:rPr lang="en-US" altLang="ko-KR"/>
              <a:t>(D50)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609599" y="1321504"/>
            <a:ext cx="6745046" cy="158171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>
                <a:solidFill>
                  <a:schemeClr val="tx1"/>
                </a:solidFill>
              </a:rPr>
              <a:t>1.</a:t>
            </a:r>
            <a:r>
              <a:rPr lang="ko-KR" altLang="en-US" sz="1600">
                <a:solidFill>
                  <a:schemeClr val="tx1"/>
                </a:solidFill>
              </a:rPr>
              <a:t> 실험 시작 시간이 다름</a:t>
            </a:r>
            <a:endParaRPr lang="ko-KR" altLang="en-US" sz="16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tx1"/>
                </a:solidFill>
              </a:rPr>
              <a:t>-&gt;</a:t>
            </a:r>
            <a:r>
              <a:rPr lang="ko-KR" altLang="en-US" sz="1600">
                <a:solidFill>
                  <a:schemeClr val="tx1"/>
                </a:solidFill>
              </a:rPr>
              <a:t> 첫 번째 실험부터 네 번째 실험은 </a:t>
            </a:r>
            <a:r>
              <a:rPr lang="en-US" altLang="ko-KR" sz="1600">
                <a:solidFill>
                  <a:schemeClr val="tx1"/>
                </a:solidFill>
              </a:rPr>
              <a:t>140</a:t>
            </a:r>
            <a:r>
              <a:rPr lang="ko-KR" altLang="en-US" sz="1600">
                <a:solidFill>
                  <a:schemeClr val="tx1"/>
                </a:solidFill>
              </a:rPr>
              <a:t>초 내외</a:t>
            </a:r>
            <a:r>
              <a:rPr lang="en-US" altLang="ko-KR" sz="1600">
                <a:solidFill>
                  <a:schemeClr val="tx1"/>
                </a:solidFill>
              </a:rPr>
              <a:t>,</a:t>
            </a:r>
            <a:r>
              <a:rPr lang="ko-KR" altLang="en-US" sz="1600">
                <a:solidFill>
                  <a:schemeClr val="tx1"/>
                </a:solidFill>
              </a:rPr>
              <a:t> 다섯 번째 실험은 </a:t>
            </a:r>
            <a:r>
              <a:rPr lang="en-US" altLang="ko-KR" sz="1600">
                <a:solidFill>
                  <a:schemeClr val="tx1"/>
                </a:solidFill>
              </a:rPr>
              <a:t>0.28</a:t>
            </a:r>
            <a:r>
              <a:rPr lang="ko-KR" altLang="en-US" sz="1600">
                <a:solidFill>
                  <a:schemeClr val="tx1"/>
                </a:solidFill>
              </a:rPr>
              <a:t>초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609599" y="2224474"/>
            <a:ext cx="8069393" cy="5739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>
                <a:solidFill>
                  <a:schemeClr val="tx1"/>
                </a:solidFill>
              </a:rPr>
              <a:t>2.</a:t>
            </a:r>
            <a:r>
              <a:rPr lang="ko-KR" altLang="en-US" sz="1600">
                <a:solidFill>
                  <a:schemeClr val="tx1"/>
                </a:solidFill>
              </a:rPr>
              <a:t> 명시된 가열온도 </a:t>
            </a:r>
            <a:r>
              <a:rPr lang="en-US" altLang="ko-KR" sz="1600">
                <a:solidFill>
                  <a:schemeClr val="tx1"/>
                </a:solidFill>
              </a:rPr>
              <a:t>380</a:t>
            </a:r>
            <a:r>
              <a:rPr lang="ko-KR" altLang="en-US" sz="1600">
                <a:solidFill>
                  <a:schemeClr val="tx1"/>
                </a:solidFill>
              </a:rPr>
              <a:t>도 조건과 다르게 네 번째 실험에서 가열온도</a:t>
            </a:r>
            <a:r>
              <a:rPr lang="en-US" altLang="ko-KR" sz="1600">
                <a:solidFill>
                  <a:schemeClr val="tx1"/>
                </a:solidFill>
              </a:rPr>
              <a:t>1</a:t>
            </a:r>
            <a:r>
              <a:rPr lang="ko-KR" altLang="en-US" sz="1600">
                <a:solidFill>
                  <a:schemeClr val="tx1"/>
                </a:solidFill>
              </a:rPr>
              <a:t>이 </a:t>
            </a:r>
            <a:r>
              <a:rPr lang="en-US" altLang="ko-KR" sz="1600">
                <a:solidFill>
                  <a:schemeClr val="tx1"/>
                </a:solidFill>
              </a:rPr>
              <a:t>360</a:t>
            </a:r>
            <a:r>
              <a:rPr lang="ko-KR" altLang="en-US" sz="1600">
                <a:solidFill>
                  <a:schemeClr val="tx1"/>
                </a:solidFill>
              </a:rPr>
              <a:t>도까지 가열됨</a:t>
            </a:r>
            <a:r>
              <a:rPr lang="en-US" altLang="ko-KR" sz="1600">
                <a:solidFill>
                  <a:schemeClr val="tx1"/>
                </a:solidFill>
              </a:rPr>
              <a:t>,</a:t>
            </a:r>
            <a:r>
              <a:rPr lang="ko-KR" altLang="en-US" sz="1600">
                <a:solidFill>
                  <a:schemeClr val="tx1"/>
                </a:solidFill>
              </a:rPr>
              <a:t> 반면 가열온도</a:t>
            </a:r>
            <a:r>
              <a:rPr lang="en-US" altLang="ko-KR" sz="1600">
                <a:solidFill>
                  <a:schemeClr val="tx1"/>
                </a:solidFill>
              </a:rPr>
              <a:t>2,</a:t>
            </a: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tx1"/>
                </a:solidFill>
              </a:rPr>
              <a:t>3</a:t>
            </a:r>
            <a:r>
              <a:rPr lang="ko-KR" altLang="en-US" sz="1600">
                <a:solidFill>
                  <a:schemeClr val="tx1"/>
                </a:solidFill>
              </a:rPr>
              <a:t>는 대부분 </a:t>
            </a:r>
            <a:r>
              <a:rPr lang="en-US" altLang="ko-KR" sz="1600">
                <a:solidFill>
                  <a:schemeClr val="tx1"/>
                </a:solidFill>
              </a:rPr>
              <a:t>400</a:t>
            </a:r>
            <a:r>
              <a:rPr lang="ko-KR" altLang="en-US" sz="1600">
                <a:solidFill>
                  <a:schemeClr val="tx1"/>
                </a:solidFill>
              </a:rPr>
              <a:t>도 가까이 가열됨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609599" y="5460429"/>
            <a:ext cx="8712507" cy="3383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>
                <a:solidFill>
                  <a:schemeClr val="tx1"/>
                </a:solidFill>
              </a:rPr>
              <a:t>3.</a:t>
            </a:r>
            <a:r>
              <a:rPr lang="ko-KR" altLang="en-US" sz="1600">
                <a:solidFill>
                  <a:schemeClr val="tx1"/>
                </a:solidFill>
              </a:rPr>
              <a:t> 쿨링온도는 두 번째 실험만 </a:t>
            </a:r>
            <a:r>
              <a:rPr lang="en-US" altLang="ko-KR" sz="1600">
                <a:solidFill>
                  <a:schemeClr val="tx1"/>
                </a:solidFill>
              </a:rPr>
              <a:t>323</a:t>
            </a:r>
            <a:r>
              <a:rPr lang="ko-KR" altLang="en-US" sz="1600">
                <a:solidFill>
                  <a:schemeClr val="tx1"/>
                </a:solidFill>
              </a:rPr>
              <a:t>도까지 냉각되고</a:t>
            </a:r>
            <a:r>
              <a:rPr lang="en-US" altLang="ko-KR" sz="1600">
                <a:solidFill>
                  <a:schemeClr val="tx1"/>
                </a:solidFill>
              </a:rPr>
              <a:t>,</a:t>
            </a:r>
            <a:r>
              <a:rPr lang="ko-KR" altLang="en-US" sz="1600">
                <a:solidFill>
                  <a:schemeClr val="tx1"/>
                </a:solidFill>
              </a:rPr>
              <a:t> 나머지 실험은 </a:t>
            </a:r>
            <a:r>
              <a:rPr lang="en-US" altLang="ko-KR" sz="1600">
                <a:solidFill>
                  <a:schemeClr val="tx1"/>
                </a:solidFill>
              </a:rPr>
              <a:t>310</a:t>
            </a:r>
            <a:r>
              <a:rPr lang="ko-KR" altLang="en-US" sz="1600">
                <a:solidFill>
                  <a:schemeClr val="tx1"/>
                </a:solidFill>
              </a:rPr>
              <a:t>도까지 냉각됨</a:t>
            </a:r>
            <a:endParaRPr lang="ko-KR" altLang="en-US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4820" y="2903220"/>
            <a:ext cx="1555296" cy="2073728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819379" y="4976948"/>
            <a:ext cx="2630276" cy="33609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[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네 번째 실험의 가열온도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1]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"/>
          <p:cNvSpPr/>
          <p:nvPr/>
        </p:nvSpPr>
        <p:spPr>
          <a:xfrm>
            <a:off x="1277037" y="3790496"/>
            <a:ext cx="1714959" cy="640934"/>
          </a:xfrm>
          <a:prstGeom prst="rect">
            <a:avLst/>
          </a:prstGeom>
          <a:solidFill>
            <a:srgbClr val="f62828">
              <a:alpha val="3569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실험별 가열온도</a:t>
            </a:r>
            <a:r>
              <a:rPr lang="en-US" altLang="ko-KR"/>
              <a:t>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2"/>
          <p:cNvGraphicFramePr/>
          <p:nvPr/>
        </p:nvGraphicFramePr>
        <p:xfrm>
          <a:off x="4324352" y="0"/>
          <a:ext cx="6104968" cy="342900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6" name="차트 5"/>
          <p:cNvGraphicFramePr/>
          <p:nvPr/>
        </p:nvGraphicFramePr>
        <p:xfrm>
          <a:off x="0" y="3429000"/>
          <a:ext cx="4001633" cy="3429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7" name="차트 6"/>
          <p:cNvGraphicFramePr/>
          <p:nvPr/>
        </p:nvGraphicFramePr>
        <p:xfrm>
          <a:off x="4001633" y="3331079"/>
          <a:ext cx="4082399" cy="352692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8" name="차트 7"/>
          <p:cNvGraphicFramePr/>
          <p:nvPr/>
        </p:nvGraphicFramePr>
        <p:xfrm>
          <a:off x="8084033" y="3331080"/>
          <a:ext cx="4107967" cy="3526920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9" name="제목 1"/>
          <p:cNvSpPr>
            <a:spLocks noGrp="1"/>
          </p:cNvSpPr>
          <p:nvPr>
            <p:ph type="ctrTitle" idx="0"/>
          </p:nvPr>
        </p:nvSpPr>
        <p:spPr>
          <a:xfrm>
            <a:off x="931717" y="1082675"/>
            <a:ext cx="2613312" cy="1470025"/>
          </a:xfr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실험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324352" y="31908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가열온도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4238627" y="3140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행갯수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0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0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4020683" y="655986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020683" y="362616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8084033" y="655986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8084033" y="362616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931717" y="1082675"/>
            <a:ext cx="2613312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실험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5" name="차트 8"/>
          <p:cNvGraphicFramePr/>
          <p:nvPr/>
        </p:nvGraphicFramePr>
        <p:xfrm>
          <a:off x="0" y="3429000"/>
          <a:ext cx="4156363" cy="342900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7" name="차트 9"/>
          <p:cNvGraphicFramePr/>
          <p:nvPr/>
        </p:nvGraphicFramePr>
        <p:xfrm>
          <a:off x="4069772" y="3429000"/>
          <a:ext cx="4182342" cy="3429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8" name="차트 10"/>
          <p:cNvGraphicFramePr/>
          <p:nvPr/>
        </p:nvGraphicFramePr>
        <p:xfrm>
          <a:off x="8156864" y="3429000"/>
          <a:ext cx="4035136" cy="3428999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9" name="차트 12"/>
          <p:cNvGraphicFramePr/>
          <p:nvPr/>
        </p:nvGraphicFramePr>
        <p:xfrm>
          <a:off x="4223037" y="0"/>
          <a:ext cx="6121979" cy="3429000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10" name=""/>
          <p:cNvSpPr txBox="1"/>
          <p:nvPr/>
        </p:nvSpPr>
        <p:spPr>
          <a:xfrm>
            <a:off x="4219577" y="31908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가열온도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4133852" y="3140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행갯수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0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0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4070638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070638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8185439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8185439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931717" y="1082675"/>
            <a:ext cx="2613312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실험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" name="차트 13"/>
          <p:cNvGraphicFramePr/>
          <p:nvPr/>
        </p:nvGraphicFramePr>
        <p:xfrm>
          <a:off x="4069772" y="0"/>
          <a:ext cx="6430239" cy="351992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11" name="차트 14"/>
          <p:cNvGraphicFramePr/>
          <p:nvPr/>
        </p:nvGraphicFramePr>
        <p:xfrm>
          <a:off x="0" y="3429000"/>
          <a:ext cx="4069772" cy="3429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3" name="차트 15"/>
          <p:cNvGraphicFramePr/>
          <p:nvPr/>
        </p:nvGraphicFramePr>
        <p:xfrm>
          <a:off x="4069772" y="3429000"/>
          <a:ext cx="4087092" cy="342900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14" name="차트 16"/>
          <p:cNvGraphicFramePr/>
          <p:nvPr/>
        </p:nvGraphicFramePr>
        <p:xfrm>
          <a:off x="8156864" y="3429000"/>
          <a:ext cx="4035136" cy="3428999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15" name=""/>
          <p:cNvSpPr txBox="1"/>
          <p:nvPr/>
        </p:nvSpPr>
        <p:spPr>
          <a:xfrm>
            <a:off x="4067177" y="30956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가열온도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3981452" y="323564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행갯수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0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0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4069772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4069772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8156864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8156864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931717" y="1082675"/>
            <a:ext cx="2613312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실험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5" name="차트 17"/>
          <p:cNvGraphicFramePr/>
          <p:nvPr/>
        </p:nvGraphicFramePr>
        <p:xfrm>
          <a:off x="4118264" y="0"/>
          <a:ext cx="6338456" cy="3429000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16" name="차트 18"/>
          <p:cNvGraphicFramePr/>
          <p:nvPr/>
        </p:nvGraphicFramePr>
        <p:xfrm>
          <a:off x="0" y="3429000"/>
          <a:ext cx="4069771" cy="3429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7" name="차트 19"/>
          <p:cNvGraphicFramePr/>
          <p:nvPr/>
        </p:nvGraphicFramePr>
        <p:xfrm>
          <a:off x="4069772" y="3429000"/>
          <a:ext cx="4087092" cy="342900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18" name="차트 20"/>
          <p:cNvGraphicFramePr/>
          <p:nvPr/>
        </p:nvGraphicFramePr>
        <p:xfrm>
          <a:off x="8156864" y="3429000"/>
          <a:ext cx="4035136" cy="3428999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19" name=""/>
          <p:cNvSpPr txBox="1"/>
          <p:nvPr/>
        </p:nvSpPr>
        <p:spPr>
          <a:xfrm>
            <a:off x="4143377" y="31908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가열온도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4057652" y="3140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행갯수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0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0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4069772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4069772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8166389" y="6569392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8166389" y="3683317"/>
            <a:ext cx="752473" cy="2219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온도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534</ep:Words>
  <ep:PresentationFormat>화면 슬라이드 쇼(4:3)</ep:PresentationFormat>
  <ep:Paragraphs>212</ep:Paragraphs>
  <ep:Slides>28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한컴오피스</vt:lpstr>
      <vt:lpstr>실험별 가열온도1</vt:lpstr>
      <vt:lpstr>3가지 그룹 군 간 차이(D30)</vt:lpstr>
      <vt:lpstr>3가지 그룹 군 간 차이(D30)</vt:lpstr>
      <vt:lpstr>3가지 그룹 군 간 차이(D40)</vt:lpstr>
      <vt:lpstr>실험별 가열온도1</vt:lpstr>
      <vt:lpstr>3가지 그룹 군 간 차이</vt:lpstr>
      <vt:lpstr>실험별 가열온도2</vt:lpstr>
      <vt:lpstr>실험1</vt:lpstr>
      <vt:lpstr>실험2</vt:lpstr>
      <vt:lpstr>실험3</vt:lpstr>
      <vt:lpstr>실험4</vt:lpstr>
      <vt:lpstr>실험5</vt:lpstr>
      <vt:lpstr>실험별 가열온도3</vt:lpstr>
      <vt:lpstr>실험1</vt:lpstr>
      <vt:lpstr>실험2</vt:lpstr>
      <vt:lpstr>실험3</vt:lpstr>
      <vt:lpstr>실험4</vt:lpstr>
      <vt:lpstr>실험5</vt:lpstr>
      <vt:lpstr>실험별 쿨링온도</vt:lpstr>
      <vt:lpstr>실험1</vt:lpstr>
      <vt:lpstr>실험2</vt:lpstr>
      <vt:lpstr>실험3</vt:lpstr>
      <vt:lpstr>실험4</vt:lpstr>
      <vt:lpstr>실험5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2022-10-24T01:51:05.853</dcterms:created>
  <dc:creator>sohee</dc:creator>
  <cp:lastModifiedBy>sohee</cp:lastModifiedBy>
  <dcterms:modified xsi:type="dcterms:W3CDTF">2022-10-25T01:03:15.510</dcterms:modified>
  <cp:revision>99</cp:revision>
  <dc:title>예제별 가열온도1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